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theme/theme5.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6.xml" ContentType="application/vnd.openxmlformats-officedocument.theme+xml"/>
  <Override PartName="/ppt/slideLayouts/slideLayout57.xml" ContentType="application/vnd.openxmlformats-officedocument.presentationml.slideLayout+xml"/>
  <Override PartName="/ppt/theme/theme7.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8.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9.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10.xml" ContentType="application/vnd.openxmlformats-officedocument.theme+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11.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12.xml" ContentType="application/vnd.openxmlformats-officedocument.theme+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theme/theme13.xml" ContentType="application/vnd.openxmlformats-officedocument.theme+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theme/theme14.xml" ContentType="application/vnd.openxmlformats-officedocument.theme+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theme/theme15.xml" ContentType="application/vnd.openxmlformats-officedocument.theme+xml"/>
  <Override PartName="/ppt/slideLayouts/slideLayout181.xml" ContentType="application/vnd.openxmlformats-officedocument.presentationml.slideLayout+xml"/>
  <Override PartName="/ppt/theme/theme16.xml" ContentType="application/vnd.openxmlformats-officedocument.theme+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theme/theme17.xml" ContentType="application/vnd.openxmlformats-officedocument.theme+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theme/theme18.xml" ContentType="application/vnd.openxmlformats-officedocument.theme+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19.xml" ContentType="application/vnd.openxmlformats-officedocument.theme+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 id="2147484037" r:id="rId20"/>
  </p:sldMasterIdLst>
  <p:notesMasterIdLst>
    <p:notesMasterId r:id="rId59"/>
  </p:notesMasterIdLst>
  <p:sldIdLst>
    <p:sldId id="547" r:id="rId21"/>
    <p:sldId id="548" r:id="rId22"/>
    <p:sldId id="550" r:id="rId23"/>
    <p:sldId id="582" r:id="rId24"/>
    <p:sldId id="584" r:id="rId25"/>
    <p:sldId id="581" r:id="rId26"/>
    <p:sldId id="585" r:id="rId27"/>
    <p:sldId id="610" r:id="rId28"/>
    <p:sldId id="611" r:id="rId29"/>
    <p:sldId id="609" r:id="rId30"/>
    <p:sldId id="586" r:id="rId31"/>
    <p:sldId id="560" r:id="rId32"/>
    <p:sldId id="587" r:id="rId33"/>
    <p:sldId id="589" r:id="rId34"/>
    <p:sldId id="567" r:id="rId35"/>
    <p:sldId id="569" r:id="rId36"/>
    <p:sldId id="570" r:id="rId37"/>
    <p:sldId id="573" r:id="rId38"/>
    <p:sldId id="572" r:id="rId39"/>
    <p:sldId id="571" r:id="rId40"/>
    <p:sldId id="574" r:id="rId41"/>
    <p:sldId id="575" r:id="rId42"/>
    <p:sldId id="590" r:id="rId43"/>
    <p:sldId id="596" r:id="rId44"/>
    <p:sldId id="597" r:id="rId45"/>
    <p:sldId id="592" r:id="rId46"/>
    <p:sldId id="594" r:id="rId47"/>
    <p:sldId id="598" r:id="rId48"/>
    <p:sldId id="599" r:id="rId49"/>
    <p:sldId id="600" r:id="rId50"/>
    <p:sldId id="612" r:id="rId51"/>
    <p:sldId id="601" r:id="rId52"/>
    <p:sldId id="602" r:id="rId53"/>
    <p:sldId id="603" r:id="rId54"/>
    <p:sldId id="604" r:id="rId55"/>
    <p:sldId id="606" r:id="rId56"/>
    <p:sldId id="607" r:id="rId57"/>
    <p:sldId id="580" r:id="rId58"/>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D60093"/>
    <a:srgbClr val="00CCFF"/>
    <a:srgbClr val="FF0000"/>
    <a:srgbClr val="800000"/>
    <a:srgbClr val="FF00FF"/>
    <a:srgbClr val="008000"/>
    <a:srgbClr val="663300"/>
    <a:srgbClr val="9966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69" autoAdjust="0"/>
    <p:restoredTop sz="96196" autoAdjust="0"/>
  </p:normalViewPr>
  <p:slideViewPr>
    <p:cSldViewPr snapToGrid="0">
      <p:cViewPr varScale="1">
        <p:scale>
          <a:sx n="74" d="100"/>
          <a:sy n="74" d="100"/>
        </p:scale>
        <p:origin x="504" y="72"/>
      </p:cViewPr>
      <p:guideLst>
        <p:guide orient="horz" pos="2352"/>
        <p:guide pos="3840"/>
      </p:guideLst>
    </p:cSldViewPr>
  </p:slideViewPr>
  <p:notesTextViewPr>
    <p:cViewPr>
      <p:scale>
        <a:sx n="1" d="1"/>
        <a:sy n="1" d="1"/>
      </p:scale>
      <p:origin x="0" y="0"/>
    </p:cViewPr>
  </p:notesTextViewPr>
  <p:notesViewPr>
    <p:cSldViewPr snapToGrid="0">
      <p:cViewPr varScale="1">
        <p:scale>
          <a:sx n="57" d="100"/>
          <a:sy n="57" d="100"/>
        </p:scale>
        <p:origin x="2808" y="4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6.xml"/><Relationship Id="rId39" Type="http://schemas.openxmlformats.org/officeDocument/2006/relationships/slide" Target="slides/slide19.xml"/><Relationship Id="rId21" Type="http://schemas.openxmlformats.org/officeDocument/2006/relationships/slide" Target="slides/slide1.xml"/><Relationship Id="rId34" Type="http://schemas.openxmlformats.org/officeDocument/2006/relationships/slide" Target="slides/slide14.xml"/><Relationship Id="rId42" Type="http://schemas.openxmlformats.org/officeDocument/2006/relationships/slide" Target="slides/slide22.xml"/><Relationship Id="rId47" Type="http://schemas.openxmlformats.org/officeDocument/2006/relationships/slide" Target="slides/slide27.xml"/><Relationship Id="rId50" Type="http://schemas.openxmlformats.org/officeDocument/2006/relationships/slide" Target="slides/slide30.xml"/><Relationship Id="rId55" Type="http://schemas.openxmlformats.org/officeDocument/2006/relationships/slide" Target="slides/slide35.xml"/><Relationship Id="rId63"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9.xml"/><Relationship Id="rId41" Type="http://schemas.openxmlformats.org/officeDocument/2006/relationships/slide" Target="slides/slide21.xml"/><Relationship Id="rId54" Type="http://schemas.openxmlformats.org/officeDocument/2006/relationships/slide" Target="slides/slide34.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slide" Target="slides/slide17.xml"/><Relationship Id="rId40" Type="http://schemas.openxmlformats.org/officeDocument/2006/relationships/slide" Target="slides/slide20.xml"/><Relationship Id="rId45" Type="http://schemas.openxmlformats.org/officeDocument/2006/relationships/slide" Target="slides/slide25.xml"/><Relationship Id="rId53" Type="http://schemas.openxmlformats.org/officeDocument/2006/relationships/slide" Target="slides/slide33.xml"/><Relationship Id="rId58" Type="http://schemas.openxmlformats.org/officeDocument/2006/relationships/slide" Target="slides/slide38.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slide" Target="slides/slide37.xml"/><Relationship Id="rId61"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slide" Target="slides/slide36.xml"/><Relationship Id="rId8" Type="http://schemas.openxmlformats.org/officeDocument/2006/relationships/slideMaster" Target="slideMasters/slideMaster8.xml"/><Relationship Id="rId51" Type="http://schemas.openxmlformats.org/officeDocument/2006/relationships/slide" Target="slides/slide3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6/7/2020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xfrm>
            <a:off x="685800" y="1143000"/>
            <a:ext cx="5486400" cy="3086100"/>
          </a:xfrm>
          <a:ln/>
        </p:spPr>
      </p:sp>
      <p:sp>
        <p:nvSpPr>
          <p:cNvPr id="91139" name="Notes Placeholder 2"/>
          <p:cNvSpPr>
            <a:spLocks noGrp="1"/>
          </p:cNvSpPr>
          <p:nvPr>
            <p:ph type="body" idx="1"/>
          </p:nvPr>
        </p:nvSpPr>
        <p:spPr>
          <a:noFill/>
          <a:ln/>
        </p:spPr>
        <p:txBody>
          <a:bodyPr/>
          <a:lstStyle/>
          <a:p>
            <a:pPr eaLnBrk="1" hangingPunct="1">
              <a:spcBef>
                <a:spcPct val="0"/>
              </a:spcBef>
            </a:pPr>
            <a:endParaRPr lang="en-US" smtClean="0"/>
          </a:p>
        </p:txBody>
      </p:sp>
      <p:sp>
        <p:nvSpPr>
          <p:cNvPr id="91140" name="Slide Number Placeholder 3"/>
          <p:cNvSpPr>
            <a:spLocks noGrp="1"/>
          </p:cNvSpPr>
          <p:nvPr>
            <p:ph type="sldNum" sz="quarter" idx="5"/>
          </p:nvPr>
        </p:nvSpPr>
        <p:spPr>
          <a:noFill/>
        </p:spPr>
        <p:txBody>
          <a:bodyPr/>
          <a:lstStyle/>
          <a:p>
            <a:fld id="{656AC39F-0398-4661-B5B8-90A0F46CD8AB}" type="slidenum">
              <a:rPr lang="en-US" smtClean="0">
                <a:latin typeface="Calibri" pitchFamily="34" charset="0"/>
              </a:rPr>
              <a:pPr/>
              <a:t>6</a:t>
            </a:fld>
            <a:endParaRPr lang="en-US" smtClean="0">
              <a:latin typeface="Calibri" pitchFamily="34" charset="0"/>
            </a:endParaRPr>
          </a:p>
        </p:txBody>
      </p:sp>
    </p:spTree>
    <p:extLst>
      <p:ext uri="{BB962C8B-B14F-4D97-AF65-F5344CB8AC3E}">
        <p14:creationId xmlns:p14="http://schemas.microsoft.com/office/powerpoint/2010/main" val="215545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xfrm>
            <a:off x="685800" y="1143000"/>
            <a:ext cx="5486400" cy="3086100"/>
          </a:xfrm>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A56EE0D-84FA-47C6-B37A-3D245FFA9A76}" type="slidenum">
              <a:rPr lang="en-US" altLang="vi-VN">
                <a:latin typeface="Calibri" panose="020F0502020204030204" pitchFamily="34" charset="0"/>
              </a:rPr>
              <a:pPr eaLnBrk="1" hangingPunct="1"/>
              <a:t>11</a:t>
            </a:fld>
            <a:endParaRPr lang="en-US" altLang="vi-VN">
              <a:latin typeface="Calibri" panose="020F0502020204030204" pitchFamily="34" charset="0"/>
            </a:endParaRPr>
          </a:p>
        </p:txBody>
      </p:sp>
    </p:spTree>
    <p:extLst>
      <p:ext uri="{BB962C8B-B14F-4D97-AF65-F5344CB8AC3E}">
        <p14:creationId xmlns:p14="http://schemas.microsoft.com/office/powerpoint/2010/main" val="3206082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xfrm>
            <a:off x="685800" y="1143000"/>
            <a:ext cx="5486400" cy="3086100"/>
          </a:xfrm>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88A9103-1CC9-46A5-85B3-8BB9E439B92F}" type="slidenum">
              <a:rPr lang="en-US" altLang="vi-VN">
                <a:latin typeface="Calibri" panose="020F0502020204030204" pitchFamily="34" charset="0"/>
              </a:rPr>
              <a:pPr eaLnBrk="1" hangingPunct="1"/>
              <a:t>14</a:t>
            </a:fld>
            <a:endParaRPr lang="en-US" altLang="vi-VN">
              <a:latin typeface="Calibri" panose="020F0502020204030204" pitchFamily="34" charset="0"/>
            </a:endParaRPr>
          </a:p>
        </p:txBody>
      </p:sp>
    </p:spTree>
    <p:extLst>
      <p:ext uri="{BB962C8B-B14F-4D97-AF65-F5344CB8AC3E}">
        <p14:creationId xmlns:p14="http://schemas.microsoft.com/office/powerpoint/2010/main" val="4038883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Master" Target="../slideMasters/slideMaster1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5.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5.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7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46.png"/><Relationship Id="rId1" Type="http://schemas.openxmlformats.org/officeDocument/2006/relationships/slideMaster" Target="../slideMasters/slideMaster16.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7.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7.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20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8.png"/><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9.png"/><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0.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8.png"/></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6BA95570-ABCA-4EAA-A150-DE9A778788FF}"/>
              </a:ext>
            </a:extLst>
          </p:cNvPr>
          <p:cNvGrpSpPr/>
          <p:nvPr userDrawn="1"/>
        </p:nvGrpSpPr>
        <p:grpSpPr>
          <a:xfrm rot="10800000" flipH="1" flipV="1">
            <a:off x="6286501" y="5899288"/>
            <a:ext cx="5572127" cy="862288"/>
            <a:chOff x="477110" y="4905446"/>
            <a:chExt cx="11078677" cy="1714429"/>
          </a:xfrm>
        </p:grpSpPr>
        <p:sp>
          <p:nvSpPr>
            <p:cNvPr id="6" name="Freeform: Shape 5">
              <a:extLst>
                <a:ext uri="{FF2B5EF4-FFF2-40B4-BE49-F238E27FC236}">
                  <a16:creationId xmlns=""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sz="1350"/>
            </a:p>
          </p:txBody>
        </p:sp>
        <p:grpSp>
          <p:nvGrpSpPr>
            <p:cNvPr id="7" name="Group 6">
              <a:extLst>
                <a:ext uri="{FF2B5EF4-FFF2-40B4-BE49-F238E27FC236}">
                  <a16:creationId xmlns=""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sz="1350"/>
              </a:p>
            </p:txBody>
          </p:sp>
          <p:sp>
            <p:nvSpPr>
              <p:cNvPr id="10" name="Rectangle: Rounded Corners 9">
                <a:extLst>
                  <a:ext uri="{FF2B5EF4-FFF2-40B4-BE49-F238E27FC236}">
                    <a16:creationId xmlns=""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8" name="Rectangle 7">
              <a:extLst>
                <a:ext uri="{FF2B5EF4-FFF2-40B4-BE49-F238E27FC236}">
                  <a16:creationId xmlns=""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grpSp>
        <p:nvGrpSpPr>
          <p:cNvPr id="11" name="Group 10">
            <a:extLst>
              <a:ext uri="{FF2B5EF4-FFF2-40B4-BE49-F238E27FC236}">
                <a16:creationId xmlns="" xmlns:a16="http://schemas.microsoft.com/office/drawing/2014/main" id="{0959607F-C050-4355-908E-D24DD45D9D08}"/>
              </a:ext>
            </a:extLst>
          </p:cNvPr>
          <p:cNvGrpSpPr/>
          <p:nvPr userDrawn="1"/>
        </p:nvGrpSpPr>
        <p:grpSpPr>
          <a:xfrm rot="10800000" flipV="1">
            <a:off x="347502" y="5899288"/>
            <a:ext cx="5572127" cy="862288"/>
            <a:chOff x="477110" y="4905446"/>
            <a:chExt cx="11078677" cy="1714429"/>
          </a:xfrm>
        </p:grpSpPr>
        <p:sp>
          <p:nvSpPr>
            <p:cNvPr id="12" name="Freeform: Shape 11">
              <a:extLst>
                <a:ext uri="{FF2B5EF4-FFF2-40B4-BE49-F238E27FC236}">
                  <a16:creationId xmlns=""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sz="1350"/>
            </a:p>
          </p:txBody>
        </p:sp>
        <p:grpSp>
          <p:nvGrpSpPr>
            <p:cNvPr id="13" name="Group 12">
              <a:extLst>
                <a:ext uri="{FF2B5EF4-FFF2-40B4-BE49-F238E27FC236}">
                  <a16:creationId xmlns=""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sz="1350"/>
              </a:p>
            </p:txBody>
          </p:sp>
          <p:sp>
            <p:nvSpPr>
              <p:cNvPr id="16" name="Rectangle: Rounded Corners 15">
                <a:extLst>
                  <a:ext uri="{FF2B5EF4-FFF2-40B4-BE49-F238E27FC236}">
                    <a16:creationId xmlns=""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4" name="Rectangle 13">
              <a:extLst>
                <a:ext uri="{FF2B5EF4-FFF2-40B4-BE49-F238E27FC236}">
                  <a16:creationId xmlns=""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Tree>
    <p:extLst>
      <p:ext uri="{BB962C8B-B14F-4D97-AF65-F5344CB8AC3E}">
        <p14:creationId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5A62946D-F2ED-4A3A-AFF2-114E504B5745}"/>
              </a:ext>
            </a:extLst>
          </p:cNvPr>
          <p:cNvSpPr/>
          <p:nvPr userDrawn="1"/>
        </p:nvSpPr>
        <p:spPr>
          <a:xfrm>
            <a:off x="289332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Freeform: Shape 6">
            <a:extLst>
              <a:ext uri="{FF2B5EF4-FFF2-40B4-BE49-F238E27FC236}">
                <a16:creationId xmlns="" xmlns:a16="http://schemas.microsoft.com/office/drawing/2014/main" id="{2B98542A-477C-4DE9-BE76-734F0C55D2E2}"/>
              </a:ext>
            </a:extLst>
          </p:cNvPr>
          <p:cNvSpPr/>
          <p:nvPr userDrawn="1"/>
        </p:nvSpPr>
        <p:spPr>
          <a:xfrm>
            <a:off x="3218597"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 xmlns:a16="http://schemas.microsoft.com/office/drawing/2014/main" id="{9724905C-0466-437C-B401-0D9138D8404B}"/>
              </a:ext>
            </a:extLst>
          </p:cNvPr>
          <p:cNvSpPr>
            <a:spLocks noGrp="1"/>
          </p:cNvSpPr>
          <p:nvPr>
            <p:ph type="pic" sz="quarter" idx="11" hasCustomPrompt="1"/>
          </p:nvPr>
        </p:nvSpPr>
        <p:spPr>
          <a:xfrm>
            <a:off x="5407010" y="2578730"/>
            <a:ext cx="1786271" cy="1786270"/>
          </a:xfrm>
          <a:prstGeom prst="ellipse">
            <a:avLst/>
          </a:prstGeom>
          <a:solidFill>
            <a:schemeClr val="bg1">
              <a:lumMod val="95000"/>
            </a:schemeClr>
          </a:solidFill>
        </p:spPr>
        <p:txBody>
          <a:bodyPr lIns="144000" tIns="0" anchor="ctr"/>
          <a:lstStyle>
            <a:lvl1pPr marL="0" indent="0" algn="ctr">
              <a:buNone/>
              <a:defRPr sz="9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 xmlns:a16="http://schemas.microsoft.com/office/drawing/2014/main" id="{07F0600E-0EC8-4BFF-B37B-C982DE03E9B0}"/>
              </a:ext>
            </a:extLst>
          </p:cNvPr>
          <p:cNvSpPr>
            <a:spLocks noGrp="1"/>
          </p:cNvSpPr>
          <p:nvPr>
            <p:ph type="pic" sz="quarter" idx="12" hasCustomPrompt="1"/>
          </p:nvPr>
        </p:nvSpPr>
        <p:spPr>
          <a:xfrm>
            <a:off x="7584661" y="2578730"/>
            <a:ext cx="1786271" cy="1786270"/>
          </a:xfrm>
          <a:prstGeom prst="ellipse">
            <a:avLst/>
          </a:prstGeom>
          <a:solidFill>
            <a:schemeClr val="bg1">
              <a:lumMod val="95000"/>
            </a:schemeClr>
          </a:solidFill>
        </p:spPr>
        <p:txBody>
          <a:bodyPr lIns="144000" tIns="0" anchor="ctr"/>
          <a:lstStyle>
            <a:lvl1pPr marL="0" indent="0" algn="ctr">
              <a:buNone/>
              <a:defRPr sz="9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 xmlns:a16="http://schemas.microsoft.com/office/drawing/2014/main" id="{D49170B7-DADE-4D0A-8BF8-230A982B746F}"/>
              </a:ext>
            </a:extLst>
          </p:cNvPr>
          <p:cNvSpPr>
            <a:spLocks noGrp="1"/>
          </p:cNvSpPr>
          <p:nvPr>
            <p:ph type="pic" sz="quarter" idx="13" hasCustomPrompt="1"/>
          </p:nvPr>
        </p:nvSpPr>
        <p:spPr>
          <a:xfrm>
            <a:off x="9762310" y="2578730"/>
            <a:ext cx="1786271" cy="1786270"/>
          </a:xfrm>
          <a:prstGeom prst="ellipse">
            <a:avLst/>
          </a:prstGeom>
          <a:solidFill>
            <a:schemeClr val="bg1">
              <a:lumMod val="95000"/>
            </a:schemeClr>
          </a:solidFill>
        </p:spPr>
        <p:txBody>
          <a:bodyPr lIns="144000" tIns="0" anchor="ctr"/>
          <a:lstStyle>
            <a:lvl1pPr marL="0" indent="0" algn="ctr">
              <a:buNone/>
              <a:defRPr sz="9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3" name="Picture 3" descr="D:\KBM-정애\014-Fullppt\PNG이미지\탭.png">
            <a:extLst>
              <a:ext uri="{FF2B5EF4-FFF2-40B4-BE49-F238E27FC236}">
                <a16:creationId xmlns=""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3"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09" y="3259539"/>
            <a:ext cx="2660907"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 xmlns:a16="http://schemas.microsoft.com/office/drawing/2014/main" id="{510637AE-6F5C-4D3F-9611-7DA2098A8029}"/>
              </a:ext>
            </a:extLst>
          </p:cNvPr>
          <p:cNvSpPr>
            <a:spLocks noGrp="1"/>
          </p:cNvSpPr>
          <p:nvPr>
            <p:ph type="pic" idx="12" hasCustomPrompt="1"/>
          </p:nvPr>
        </p:nvSpPr>
        <p:spPr>
          <a:xfrm>
            <a:off x="8660865" y="2158177"/>
            <a:ext cx="2449155" cy="3125523"/>
          </a:xfrm>
          <a:prstGeom prst="rect">
            <a:avLst/>
          </a:prstGeom>
          <a:solidFill>
            <a:schemeClr val="bg1">
              <a:lumMod val="95000"/>
            </a:schemeClr>
          </a:solidFill>
        </p:spPr>
        <p:txBody>
          <a:bodyPr anchor="ctr"/>
          <a:lstStyle>
            <a:lvl1pPr marL="0" indent="0" algn="ctr">
              <a:buNone/>
              <a:defRPr sz="900" baseline="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Insert Your Image</a:t>
            </a:r>
            <a:endParaRPr lang="ko-KR" altLang="en-US" dirty="0"/>
          </a:p>
        </p:txBody>
      </p:sp>
      <p:sp>
        <p:nvSpPr>
          <p:cNvPr id="6" name="Picture Placeholder 2">
            <a:extLst>
              <a:ext uri="{FF2B5EF4-FFF2-40B4-BE49-F238E27FC236}">
                <a16:creationId xmlns="" xmlns:a16="http://schemas.microsoft.com/office/drawing/2014/main" id="{296F8098-C31E-4554-BACD-2C26FE4D24E9}"/>
              </a:ext>
            </a:extLst>
          </p:cNvPr>
          <p:cNvSpPr>
            <a:spLocks noGrp="1"/>
          </p:cNvSpPr>
          <p:nvPr>
            <p:ph type="pic" idx="13" hasCustomPrompt="1"/>
          </p:nvPr>
        </p:nvSpPr>
        <p:spPr>
          <a:xfrm>
            <a:off x="6886577" y="3403407"/>
            <a:ext cx="1484457" cy="2330645"/>
          </a:xfrm>
          <a:prstGeom prst="rect">
            <a:avLst/>
          </a:prstGeom>
          <a:solidFill>
            <a:schemeClr val="bg1">
              <a:lumMod val="95000"/>
            </a:schemeClr>
          </a:solidFill>
        </p:spPr>
        <p:txBody>
          <a:bodyPr anchor="ctr"/>
          <a:lstStyle>
            <a:lvl1pPr marL="0" indent="0" algn="ctr">
              <a:buNone/>
              <a:defRPr sz="900" baseline="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6187081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3"/>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B20A92C-9F80-4C70-B8B5-930D752B46AC}"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89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445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17975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0507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8380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54833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1595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3"/>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7925581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sz="1350">
                <a:solidFill>
                  <a:prstClr val="black"/>
                </a:solidFill>
              </a:endParaRPr>
            </a:p>
          </p:txBody>
        </p:sp>
        <p:sp>
          <p:nvSpPr>
            <p:cNvPr id="6" name="Freeform: Shape 5">
              <a:extLst>
                <a:ext uri="{FF2B5EF4-FFF2-40B4-BE49-F238E27FC236}">
                  <a16:creationId xmlns=""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sz="1350">
                <a:solidFill>
                  <a:prstClr val="black"/>
                </a:solidFill>
              </a:endParaRPr>
            </a:p>
          </p:txBody>
        </p:sp>
        <p:sp>
          <p:nvSpPr>
            <p:cNvPr id="7" name="Freeform: Shape 6">
              <a:extLst>
                <a:ext uri="{FF2B5EF4-FFF2-40B4-BE49-F238E27FC236}">
                  <a16:creationId xmlns=""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sz="1350">
                <a:solidFill>
                  <a:prstClr val="black"/>
                </a:solidFill>
              </a:endParaRP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3"/>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727235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3"/>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1523272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 xmlns:a16="http://schemas.microsoft.com/office/drawing/2014/main" id="{8B0E9180-5F9B-4195-9329-D4333F8A63E8}"/>
              </a:ext>
            </a:extLst>
          </p:cNvPr>
          <p:cNvSpPr>
            <a:spLocks noGrp="1"/>
          </p:cNvSpPr>
          <p:nvPr>
            <p:ph type="pic" sz="quarter" idx="10" hasCustomPrompt="1"/>
          </p:nvPr>
        </p:nvSpPr>
        <p:spPr>
          <a:xfrm rot="21355416">
            <a:off x="4737055" y="311643"/>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40988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 xmlns:a16="http://schemas.microsoft.com/office/drawing/2014/main" id="{93E67ACF-D539-40D6-8928-FD08E0C15942}"/>
              </a:ext>
            </a:extLst>
          </p:cNvPr>
          <p:cNvSpPr>
            <a:spLocks noGrp="1"/>
          </p:cNvSpPr>
          <p:nvPr>
            <p:ph type="pic" sz="quarter" idx="10" hasCustomPrompt="1"/>
          </p:nvPr>
        </p:nvSpPr>
        <p:spPr>
          <a:xfrm>
            <a:off x="9074333" y="1280161"/>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348550" y="1280161"/>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58C3F89D-390F-4B44-BAE7-BC48E24419F8}"/>
              </a:ext>
            </a:extLst>
          </p:cNvPr>
          <p:cNvSpPr>
            <a:spLocks noGrp="1"/>
          </p:cNvSpPr>
          <p:nvPr>
            <p:ph type="pic" sz="quarter" idx="12" hasCustomPrompt="1"/>
          </p:nvPr>
        </p:nvSpPr>
        <p:spPr>
          <a:xfrm>
            <a:off x="3622768" y="1280160"/>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36643334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7254240" y="2"/>
            <a:ext cx="4937760" cy="6857999"/>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 and Sent to Back</a:t>
            </a:r>
            <a:endParaRPr lang="ko-KR" altLang="en-US" dirty="0"/>
          </a:p>
        </p:txBody>
      </p:sp>
      <p:sp>
        <p:nvSpPr>
          <p:cNvPr id="12" name="Picture Placeholder 2">
            <a:extLst>
              <a:ext uri="{FF2B5EF4-FFF2-40B4-BE49-F238E27FC236}">
                <a16:creationId xmlns="" xmlns:a16="http://schemas.microsoft.com/office/drawing/2014/main" id="{065C6B54-DDC7-4504-9020-1DB1163A8C87}"/>
              </a:ext>
            </a:extLst>
          </p:cNvPr>
          <p:cNvSpPr>
            <a:spLocks noGrp="1"/>
          </p:cNvSpPr>
          <p:nvPr>
            <p:ph type="pic" idx="12" hasCustomPrompt="1"/>
          </p:nvPr>
        </p:nvSpPr>
        <p:spPr>
          <a:xfrm>
            <a:off x="5554287" y="2394903"/>
            <a:ext cx="3399907" cy="2068192"/>
          </a:xfrm>
          <a:prstGeom prst="rect">
            <a:avLst/>
          </a:prstGeom>
          <a:solidFill>
            <a:schemeClr val="bg1">
              <a:lumMod val="95000"/>
            </a:schemeClr>
          </a:solidFill>
          <a:ln w="12700">
            <a:no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54783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23044321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2" y="0"/>
            <a:ext cx="12191999" cy="685800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val="23865719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209211" y="259081"/>
            <a:ext cx="5686699" cy="633984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3" name="그림 개체 틀 8">
            <a:extLst>
              <a:ext uri="{FF2B5EF4-FFF2-40B4-BE49-F238E27FC236}">
                <a16:creationId xmlns="" xmlns:a16="http://schemas.microsoft.com/office/drawing/2014/main" id="{1A35D679-466B-47E8-8AF0-97147672D712}"/>
              </a:ext>
            </a:extLst>
          </p:cNvPr>
          <p:cNvSpPr>
            <a:spLocks noGrp="1"/>
          </p:cNvSpPr>
          <p:nvPr>
            <p:ph type="pic" sz="quarter" idx="12" hasCustomPrompt="1"/>
          </p:nvPr>
        </p:nvSpPr>
        <p:spPr>
          <a:xfrm>
            <a:off x="296093" y="259080"/>
            <a:ext cx="5686699" cy="3085011"/>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C1DFE556-303C-4416-AAED-947D630FEAE4}"/>
              </a:ext>
            </a:extLst>
          </p:cNvPr>
          <p:cNvSpPr>
            <a:spLocks noGrp="1"/>
          </p:cNvSpPr>
          <p:nvPr>
            <p:ph type="pic" sz="quarter" idx="13" hasCustomPrompt="1"/>
          </p:nvPr>
        </p:nvSpPr>
        <p:spPr>
          <a:xfrm>
            <a:off x="296093" y="3513912"/>
            <a:ext cx="5686699" cy="3085011"/>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6725972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2" name="그림 개체 틀 5">
            <a:extLst>
              <a:ext uri="{FF2B5EF4-FFF2-40B4-BE49-F238E27FC236}">
                <a16:creationId xmlns="" xmlns:a16="http://schemas.microsoft.com/office/drawing/2014/main"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60267949"/>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B7D7898D-D468-435D-8064-94CFFEA0BECB}"/>
              </a:ext>
            </a:extLst>
          </p:cNvPr>
          <p:cNvSpPr>
            <a:spLocks noGrp="1"/>
          </p:cNvSpPr>
          <p:nvPr>
            <p:ph type="pic" sz="quarter" idx="10" hasCustomPrompt="1"/>
          </p:nvPr>
        </p:nvSpPr>
        <p:spPr>
          <a:xfrm>
            <a:off x="5399093"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4966779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 xmlns:a16="http://schemas.microsoft.com/office/drawing/2014/main"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26" name="직사각형 1"/>
          <p:cNvSpPr/>
          <p:nvPr userDrawn="1"/>
        </p:nvSpPr>
        <p:spPr>
          <a:xfrm>
            <a:off x="3"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dirty="0">
              <a:solidFill>
                <a:prstClr val="white"/>
              </a:solidFill>
            </a:endParaRPr>
          </a:p>
        </p:txBody>
      </p:sp>
      <p:sp>
        <p:nvSpPr>
          <p:cNvPr id="2" name="직사각형 1">
            <a:extLst>
              <a:ext uri="{FF2B5EF4-FFF2-40B4-BE49-F238E27FC236}">
                <a16:creationId xmlns="" xmlns:a16="http://schemas.microsoft.com/office/drawing/2014/main" id="{7D8CC45C-6E96-4347-9DCC-12654281B22A}"/>
              </a:ext>
            </a:extLst>
          </p:cNvPr>
          <p:cNvSpPr/>
          <p:nvPr userDrawn="1"/>
        </p:nvSpPr>
        <p:spPr>
          <a:xfrm>
            <a:off x="766353" y="1393365"/>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9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 xmlns:a16="http://schemas.microsoft.com/office/drawing/2014/main" id="{9AB778C3-4416-46DA-B1EA-BB9C2BC49BA6}"/>
              </a:ext>
            </a:extLst>
          </p:cNvPr>
          <p:cNvSpPr>
            <a:spLocks noGrp="1"/>
          </p:cNvSpPr>
          <p:nvPr>
            <p:ph type="body" sz="quarter" idx="11"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 xmlns:a16="http://schemas.microsoft.com/office/drawing/2014/main"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 xmlns:a16="http://schemas.microsoft.com/office/drawing/2014/main"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sz="1350">
                <a:solidFill>
                  <a:prstClr val="black"/>
                </a:solidFill>
              </a:endParaRPr>
            </a:p>
          </p:txBody>
        </p:sp>
        <p:sp>
          <p:nvSpPr>
            <p:cNvPr id="16" name="Freeform: Shape 15">
              <a:extLst>
                <a:ext uri="{FF2B5EF4-FFF2-40B4-BE49-F238E27FC236}">
                  <a16:creationId xmlns="" xmlns:a16="http://schemas.microsoft.com/office/drawing/2014/main"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sz="1350">
                <a:solidFill>
                  <a:prstClr val="black"/>
                </a:solidFill>
              </a:endParaRPr>
            </a:p>
          </p:txBody>
        </p:sp>
        <p:sp>
          <p:nvSpPr>
            <p:cNvPr id="17" name="Freeform: Shape 16">
              <a:extLst>
                <a:ext uri="{FF2B5EF4-FFF2-40B4-BE49-F238E27FC236}">
                  <a16:creationId xmlns="" xmlns:a16="http://schemas.microsoft.com/office/drawing/2014/main"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sz="1350">
                <a:solidFill>
                  <a:prstClr val="black"/>
                </a:solidFill>
              </a:endParaRPr>
            </a:p>
          </p:txBody>
        </p:sp>
        <p:cxnSp>
          <p:nvCxnSpPr>
            <p:cNvPr id="18" name="Straight Connector 17">
              <a:extLst>
                <a:ext uri="{FF2B5EF4-FFF2-40B4-BE49-F238E27FC236}">
                  <a16:creationId xmlns="" xmlns:a16="http://schemas.microsoft.com/office/drawing/2014/main"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 xmlns:a16="http://schemas.microsoft.com/office/drawing/2014/main" id="{494E07A3-1047-4679-92CE-91D2CCB12FA8}"/>
              </a:ext>
            </a:extLst>
          </p:cNvPr>
          <p:cNvSpPr/>
          <p:nvPr userDrawn="1"/>
        </p:nvSpPr>
        <p:spPr>
          <a:xfrm>
            <a:off x="0" y="6485023"/>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0463915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a:solidFill>
                <a:prstClr val="white"/>
              </a:solidFill>
            </a:endParaRPr>
          </a:p>
        </p:txBody>
      </p:sp>
    </p:spTree>
    <p:extLst>
      <p:ext uri="{BB962C8B-B14F-4D97-AF65-F5344CB8AC3E}">
        <p14:creationId xmlns:p14="http://schemas.microsoft.com/office/powerpoint/2010/main" val="31591545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11"/>
            <a:ext cx="9430252"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2"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49453"/>
            <a:ext cx="3517324" cy="369332"/>
          </a:xfrm>
          <a:prstGeom prst="rect">
            <a:avLst/>
          </a:prstGeom>
          <a:noFill/>
        </p:spPr>
        <p:txBody>
          <a:bodyPr wrap="square" rtlCol="0" anchor="ctr">
            <a:spAutoFit/>
          </a:bodyPr>
          <a:lstStyle/>
          <a:p>
            <a:r>
              <a:rPr lang="en-US" altLang="ko-KR" sz="1800" dirty="0">
                <a:solidFill>
                  <a:srgbClr val="FEB7D8">
                    <a:lumMod val="75000"/>
                  </a:srgbClr>
                </a:solidFill>
                <a:cs typeface="Arial" pitchFamily="34" charset="0"/>
              </a:rPr>
              <a:t>Education</a:t>
            </a:r>
            <a:endParaRPr lang="ko-KR" altLang="en-US" sz="1800" dirty="0">
              <a:solidFill>
                <a:srgbClr val="FEB7D8">
                  <a:lumMod val="75000"/>
                </a:srgbClr>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500802"/>
            <a:ext cx="3517324" cy="369332"/>
          </a:xfrm>
          <a:prstGeom prst="rect">
            <a:avLst/>
          </a:prstGeom>
          <a:noFill/>
        </p:spPr>
        <p:txBody>
          <a:bodyPr wrap="square" rtlCol="0" anchor="ctr">
            <a:spAutoFit/>
          </a:bodyPr>
          <a:lstStyle/>
          <a:p>
            <a:r>
              <a:rPr lang="en-US" altLang="ko-KR" sz="1800" dirty="0">
                <a:solidFill>
                  <a:srgbClr val="FEB7D8">
                    <a:lumMod val="75000"/>
                  </a:srgbClr>
                </a:solidFill>
                <a:cs typeface="Arial" pitchFamily="34" charset="0"/>
              </a:rPr>
              <a:t>Plan</a:t>
            </a:r>
            <a:endParaRPr lang="ko-KR" altLang="en-US" sz="1800" dirty="0">
              <a:solidFill>
                <a:srgbClr val="FEB7D8">
                  <a:lumMod val="75000"/>
                </a:srgbClr>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75"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3" y="4812589"/>
            <a:ext cx="1036851" cy="1435084"/>
            <a:chOff x="972424" y="4140745"/>
            <a:chExt cx="1826508" cy="2528035"/>
          </a:xfrm>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14" y="5064503"/>
            <a:ext cx="224583" cy="305198"/>
            <a:chOff x="4708260" y="456723"/>
            <a:chExt cx="659554" cy="896303"/>
          </a:xfrm>
          <a:solidFill>
            <a:schemeClr val="accent1"/>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sz="1350">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sz="1350">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10" y="4408951"/>
            <a:ext cx="305167" cy="267260"/>
            <a:chOff x="6809793" y="1954053"/>
            <a:chExt cx="1048808" cy="918528"/>
          </a:xfrm>
          <a:solidFill>
            <a:schemeClr val="accent1"/>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sz="1350">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sz="1350">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sz="1350">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1"/>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sz="1350">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sz="1350">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sz="1350">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sz="1350">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sz="1350">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sz="1350">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sz="1350">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sz="1350">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sz="1350">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sz="1350">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sz="1350">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sz="1350">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sz="1350">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sz="1350">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14" y="4959426"/>
            <a:ext cx="442463" cy="326412"/>
            <a:chOff x="3625593" y="6426852"/>
            <a:chExt cx="335279" cy="247341"/>
          </a:xfrm>
          <a:solidFill>
            <a:schemeClr val="accent1"/>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67"/>
            <a:ext cx="1793928" cy="236043"/>
            <a:chOff x="8251658" y="4916654"/>
            <a:chExt cx="2895600" cy="381000"/>
          </a:xfrm>
          <a:solidFill>
            <a:schemeClr val="accent1"/>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53" y="5445215"/>
            <a:ext cx="616527" cy="807163"/>
            <a:chOff x="6096000" y="4249903"/>
            <a:chExt cx="1447800" cy="1895475"/>
          </a:xfrm>
          <a:solidFill>
            <a:schemeClr val="accent1"/>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sz="1350">
                <a:solidFill>
                  <a:prstClr val="black"/>
                </a:solidFill>
              </a:endParaRPr>
            </a:p>
          </p:txBody>
        </p:sp>
      </p:grpSp>
    </p:spTree>
    <p:extLst>
      <p:ext uri="{BB962C8B-B14F-4D97-AF65-F5344CB8AC3E}">
        <p14:creationId xmlns:p14="http://schemas.microsoft.com/office/powerpoint/2010/main" val="14660852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11"/>
            <a:ext cx="9430252"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2"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49453"/>
            <a:ext cx="3517324" cy="369332"/>
          </a:xfrm>
          <a:prstGeom prst="rect">
            <a:avLst/>
          </a:prstGeom>
          <a:noFill/>
        </p:spPr>
        <p:txBody>
          <a:bodyPr wrap="square" rtlCol="0" anchor="ctr">
            <a:spAutoFit/>
          </a:bodyPr>
          <a:lstStyle/>
          <a:p>
            <a:r>
              <a:rPr lang="en-US" altLang="ko-KR" sz="1800" dirty="0">
                <a:solidFill>
                  <a:srgbClr val="262626"/>
                </a:solidFill>
                <a:cs typeface="Arial" pitchFamily="34" charset="0"/>
              </a:rPr>
              <a:t>Education</a:t>
            </a:r>
            <a:endParaRPr lang="ko-KR" altLang="en-US" sz="1800" dirty="0">
              <a:solidFill>
                <a:srgbClr val="262626"/>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500802"/>
            <a:ext cx="3517324" cy="369332"/>
          </a:xfrm>
          <a:prstGeom prst="rect">
            <a:avLst/>
          </a:prstGeom>
          <a:noFill/>
        </p:spPr>
        <p:txBody>
          <a:bodyPr wrap="square" rtlCol="0" anchor="ctr">
            <a:spAutoFit/>
          </a:bodyPr>
          <a:lstStyle/>
          <a:p>
            <a:r>
              <a:rPr lang="en-US" altLang="ko-KR" sz="1800" dirty="0">
                <a:solidFill>
                  <a:srgbClr val="262626"/>
                </a:solidFill>
                <a:cs typeface="Arial" pitchFamily="34" charset="0"/>
              </a:rPr>
              <a:t>Plan</a:t>
            </a:r>
            <a:endParaRPr lang="ko-KR" altLang="en-US" sz="1800" dirty="0">
              <a:solidFill>
                <a:srgbClr val="262626"/>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75" y="447797"/>
            <a:ext cx="1618143" cy="491518"/>
            <a:chOff x="6442698" y="4204191"/>
            <a:chExt cx="3262908" cy="991122"/>
          </a:xfrm>
          <a:solidFill>
            <a:schemeClr val="accent2"/>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3" y="4812589"/>
            <a:ext cx="1036851" cy="1435084"/>
            <a:chOff x="972424" y="4140745"/>
            <a:chExt cx="1826508" cy="2528035"/>
          </a:xfrm>
          <a:solidFill>
            <a:schemeClr val="accent2"/>
          </a:solidFill>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14" y="5064503"/>
            <a:ext cx="224583" cy="305198"/>
            <a:chOff x="4708260" y="456723"/>
            <a:chExt cx="659554" cy="896303"/>
          </a:xfrm>
          <a:solidFill>
            <a:schemeClr val="accent2"/>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sz="1350">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sz="1350">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10" y="4408951"/>
            <a:ext cx="305167" cy="267260"/>
            <a:chOff x="6809793" y="1954053"/>
            <a:chExt cx="1048808" cy="918528"/>
          </a:xfrm>
          <a:solidFill>
            <a:schemeClr val="accent2"/>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sz="1350">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sz="1350">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sz="1350">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2"/>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sz="1350">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sz="1350">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sz="1350">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sz="1350">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sz="1350">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sz="1350">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sz="1350">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sz="1350">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sz="1350">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sz="1350">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sz="1350">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sz="1350">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sz="1350">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sz="1350">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14" y="4959426"/>
            <a:ext cx="442463" cy="326412"/>
            <a:chOff x="3625593" y="6426852"/>
            <a:chExt cx="335279" cy="247341"/>
          </a:xfrm>
          <a:solidFill>
            <a:schemeClr val="accent2"/>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67"/>
            <a:ext cx="1793928" cy="236043"/>
            <a:chOff x="8251658" y="4916654"/>
            <a:chExt cx="2895600" cy="381000"/>
          </a:xfrm>
          <a:solidFill>
            <a:schemeClr val="accent2"/>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53" y="5445215"/>
            <a:ext cx="616527" cy="807163"/>
            <a:chOff x="6096000" y="4249903"/>
            <a:chExt cx="1447800" cy="1895475"/>
          </a:xfrm>
          <a:solidFill>
            <a:schemeClr val="accent2"/>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sz="1350">
                <a:solidFill>
                  <a:prstClr val="black"/>
                </a:solidFill>
              </a:endParaRPr>
            </a:p>
          </p:txBody>
        </p:sp>
      </p:grpSp>
    </p:spTree>
    <p:extLst>
      <p:ext uri="{BB962C8B-B14F-4D97-AF65-F5344CB8AC3E}">
        <p14:creationId xmlns:p14="http://schemas.microsoft.com/office/powerpoint/2010/main" val="27123972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4"/>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0348341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91075"/>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289047"/>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Change Fill Color &amp;</a:t>
            </a:r>
          </a:p>
          <a:p>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773490"/>
            <a:ext cx="2717296" cy="738664"/>
          </a:xfrm>
          <a:prstGeom prst="rect">
            <a:avLst/>
          </a:prstGeom>
          <a:noFill/>
        </p:spPr>
        <p:txBody>
          <a:bodyPr wrap="square" rtlCol="0" anchor="ctr">
            <a:spAutoFit/>
          </a:bodyPr>
          <a:lstStyle/>
          <a:p>
            <a:r>
              <a:rPr lang="en-US" altLang="ko-KR" sz="2100" b="1" dirty="0">
                <a:solidFill>
                  <a:prstClr val="white"/>
                </a:solidFill>
                <a:cs typeface="Arial" pitchFamily="34" charset="0"/>
              </a:rPr>
              <a:t>FREE </a:t>
            </a:r>
          </a:p>
          <a:p>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41295987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600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55529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1051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24"/>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a:solidFill>
                <a:prstClr val="white"/>
              </a:solidFill>
            </a:endParaRPr>
          </a:p>
        </p:txBody>
      </p:sp>
    </p:spTree>
    <p:extLst>
      <p:ext uri="{BB962C8B-B14F-4D97-AF65-F5344CB8AC3E}">
        <p14:creationId xmlns:p14="http://schemas.microsoft.com/office/powerpoint/2010/main" val="394609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9169901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75731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050" b="1" dirty="0">
              <a:solidFill>
                <a:prstClr val="white"/>
              </a:solidFill>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709507"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sz="1350">
                <a:solidFill>
                  <a:prstClr val="black"/>
                </a:solidFill>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sz="1350" dirty="0">
                <a:solidFill>
                  <a:prstClr val="black"/>
                </a:solidFill>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sz="1350">
                <a:solidFill>
                  <a:prstClr val="black"/>
                </a:solidFill>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sz="1350">
                <a:solidFill>
                  <a:prstClr val="black"/>
                </a:solidFill>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sz="1350">
                <a:solidFill>
                  <a:prstClr val="black"/>
                </a:solidFill>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sz="1350">
                <a:solidFill>
                  <a:prstClr val="black"/>
                </a:solidFill>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1350">
                <a:solidFill>
                  <a:prstClr val="black"/>
                </a:solidFill>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161265" y="292024"/>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a:solidFill>
                <a:prstClr val="white"/>
              </a:solidFill>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952835" y="1831954"/>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774379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2893020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903133" y="2473710"/>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2632663" y="2468898"/>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4362193" y="2473710"/>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6091723" y="2468898"/>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7812544" y="2473710"/>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9542072" y="2468898"/>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161265" y="292024"/>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a:solidFill>
                <a:prstClr val="white"/>
              </a:solidFill>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10856439" y="5136829"/>
            <a:ext cx="1174335" cy="1584931"/>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sz="1350">
                <a:solidFill>
                  <a:prstClr val="black"/>
                </a:solidFill>
              </a:endParaRPr>
            </a:p>
          </p:txBody>
        </p:sp>
      </p:grpSp>
    </p:spTree>
    <p:extLst>
      <p:ext uri="{BB962C8B-B14F-4D97-AF65-F5344CB8AC3E}">
        <p14:creationId xmlns:p14="http://schemas.microsoft.com/office/powerpoint/2010/main" val="34385239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6274494" y="2713783"/>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8563926" y="3050878"/>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238785269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3743533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4016739"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6248742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60467371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5" cy="2190476"/>
          </a:xfrm>
          <a:prstGeom prst="rect">
            <a:avLst/>
          </a:prstGeom>
        </p:spPr>
      </p:pic>
    </p:spTree>
    <p:extLst>
      <p:ext uri="{BB962C8B-B14F-4D97-AF65-F5344CB8AC3E}">
        <p14:creationId xmlns:p14="http://schemas.microsoft.com/office/powerpoint/2010/main" val="269107755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7409035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4770306"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6294303"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40090742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4330856" y="295936"/>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4509794" y="525885"/>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8229145" y="295936"/>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324000" y="295938"/>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4330858"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8408085" y="1080362"/>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213415707"/>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4393138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59729"/>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3E1CD0F0-C157-4A74-85C5-3764950204CE}"/>
              </a:ext>
            </a:extLst>
          </p:cNvPr>
          <p:cNvSpPr/>
          <p:nvPr userDrawn="1"/>
        </p:nvSpPr>
        <p:spPr>
          <a:xfrm>
            <a:off x="2"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nvGrpSpPr>
          <p:cNvPr id="4" name="Group 3">
            <a:extLst>
              <a:ext uri="{FF2B5EF4-FFF2-40B4-BE49-F238E27FC236}">
                <a16:creationId xmlns="" xmlns:a16="http://schemas.microsoft.com/office/drawing/2014/main"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350">
                <a:solidFill>
                  <a:prstClr val="white"/>
                </a:solidFill>
              </a:endParaRPr>
            </a:p>
          </p:txBody>
        </p:sp>
        <p:sp>
          <p:nvSpPr>
            <p:cNvPr id="6" name="Rectangle 5">
              <a:extLst>
                <a:ext uri="{FF2B5EF4-FFF2-40B4-BE49-F238E27FC236}">
                  <a16:creationId xmlns=""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350">
                <a:solidFill>
                  <a:prstClr val="white"/>
                </a:solidFill>
              </a:endParaRPr>
            </a:p>
          </p:txBody>
        </p:sp>
        <p:sp>
          <p:nvSpPr>
            <p:cNvPr id="7" name="Rectangle 6">
              <a:extLst>
                <a:ext uri="{FF2B5EF4-FFF2-40B4-BE49-F238E27FC236}">
                  <a16:creationId xmlns=""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350">
                <a:solidFill>
                  <a:prstClr val="white"/>
                </a:solidFill>
              </a:endParaRPr>
            </a:p>
          </p:txBody>
        </p:sp>
      </p:grpSp>
      <p:grpSp>
        <p:nvGrpSpPr>
          <p:cNvPr id="8" name="Group 7">
            <a:extLst>
              <a:ext uri="{FF2B5EF4-FFF2-40B4-BE49-F238E27FC236}">
                <a16:creationId xmlns="" xmlns:a16="http://schemas.microsoft.com/office/drawing/2014/main" id="{FF457DA5-8BD8-4BD1-ABAC-1702790078A5}"/>
              </a:ext>
            </a:extLst>
          </p:cNvPr>
          <p:cNvGrpSpPr/>
          <p:nvPr userDrawn="1"/>
        </p:nvGrpSpPr>
        <p:grpSpPr>
          <a:xfrm>
            <a:off x="11126531" y="59962"/>
            <a:ext cx="983575" cy="1226175"/>
            <a:chOff x="8411919" y="701065"/>
            <a:chExt cx="2800065" cy="3490702"/>
          </a:xfrm>
        </p:grpSpPr>
        <p:cxnSp>
          <p:nvCxnSpPr>
            <p:cNvPr id="9" name="Straight Connector 8">
              <a:extLst>
                <a:ext uri="{FF2B5EF4-FFF2-40B4-BE49-F238E27FC236}">
                  <a16:creationId xmlns=""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 xmlns:a16="http://schemas.microsoft.com/office/drawing/2014/main" id="{044EE669-9E4C-4CA7-A3A7-33BC296CAA71}"/>
              </a:ext>
            </a:extLst>
          </p:cNvPr>
          <p:cNvGrpSpPr/>
          <p:nvPr userDrawn="1"/>
        </p:nvGrpSpPr>
        <p:grpSpPr>
          <a:xfrm rot="15730005">
            <a:off x="10036531" y="262596"/>
            <a:ext cx="983575" cy="1226175"/>
            <a:chOff x="8411919" y="701065"/>
            <a:chExt cx="2800065" cy="3490702"/>
          </a:xfrm>
        </p:grpSpPr>
        <p:cxnSp>
          <p:nvCxnSpPr>
            <p:cNvPr id="32" name="Straight Connector 31">
              <a:extLst>
                <a:ext uri="{FF2B5EF4-FFF2-40B4-BE49-F238E27FC236}">
                  <a16:creationId xmlns=""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 xmlns:a16="http://schemas.microsoft.com/office/drawing/2014/main" id="{D17AD10F-453A-4E8D-AD1B-4B24EAEAFAD1}"/>
              </a:ext>
            </a:extLst>
          </p:cNvPr>
          <p:cNvGrpSpPr/>
          <p:nvPr userDrawn="1"/>
        </p:nvGrpSpPr>
        <p:grpSpPr>
          <a:xfrm rot="6889181">
            <a:off x="10412958" y="1601928"/>
            <a:ext cx="796471" cy="992923"/>
            <a:chOff x="8411919" y="701065"/>
            <a:chExt cx="2800065" cy="3490702"/>
          </a:xfrm>
        </p:grpSpPr>
        <p:cxnSp>
          <p:nvCxnSpPr>
            <p:cNvPr id="55" name="Straight Connector 54">
              <a:extLst>
                <a:ext uri="{FF2B5EF4-FFF2-40B4-BE49-F238E27FC236}">
                  <a16:creationId xmlns=""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 xmlns:a16="http://schemas.microsoft.com/office/drawing/2014/main"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 xmlns:a16="http://schemas.microsoft.com/office/drawing/2014/main" id="{B0D5CCF4-AEE8-4235-B77C-72150C7B86A8}"/>
              </a:ext>
            </a:extLst>
          </p:cNvPr>
          <p:cNvGrpSpPr/>
          <p:nvPr userDrawn="1"/>
        </p:nvGrpSpPr>
        <p:grpSpPr>
          <a:xfrm rot="20334324">
            <a:off x="9037158" y="71664"/>
            <a:ext cx="753407" cy="737354"/>
            <a:chOff x="8411919" y="701065"/>
            <a:chExt cx="2800065" cy="3490702"/>
          </a:xfrm>
        </p:grpSpPr>
        <p:cxnSp>
          <p:nvCxnSpPr>
            <p:cNvPr id="101" name="Straight Connector 100">
              <a:extLst>
                <a:ext uri="{FF2B5EF4-FFF2-40B4-BE49-F238E27FC236}">
                  <a16:creationId xmlns=""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 xmlns:a16="http://schemas.microsoft.com/office/drawing/2014/main"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 xmlns:a16="http://schemas.microsoft.com/office/drawing/2014/main" id="{17F06A6F-6318-483E-B452-C88B27C43350}"/>
              </a:ext>
            </a:extLst>
          </p:cNvPr>
          <p:cNvGrpSpPr/>
          <p:nvPr userDrawn="1"/>
        </p:nvGrpSpPr>
        <p:grpSpPr>
          <a:xfrm rot="19421998">
            <a:off x="9244413" y="1325577"/>
            <a:ext cx="458379" cy="448611"/>
            <a:chOff x="8411919" y="701065"/>
            <a:chExt cx="2800065" cy="3490702"/>
          </a:xfrm>
        </p:grpSpPr>
        <p:cxnSp>
          <p:nvCxnSpPr>
            <p:cNvPr id="147" name="Straight Connector 146">
              <a:extLst>
                <a:ext uri="{FF2B5EF4-FFF2-40B4-BE49-F238E27FC236}">
                  <a16:creationId xmlns=""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 xmlns:a16="http://schemas.microsoft.com/office/drawing/2014/main" id="{B39A1B71-4BFB-417F-8ADF-A50673257A72}"/>
              </a:ext>
            </a:extLst>
          </p:cNvPr>
          <p:cNvGrpSpPr/>
          <p:nvPr userDrawn="1"/>
        </p:nvGrpSpPr>
        <p:grpSpPr>
          <a:xfrm rot="19421998">
            <a:off x="10765083" y="43767"/>
            <a:ext cx="412731" cy="403935"/>
            <a:chOff x="8411919" y="701065"/>
            <a:chExt cx="2800065" cy="3490702"/>
          </a:xfrm>
        </p:grpSpPr>
        <p:cxnSp>
          <p:nvCxnSpPr>
            <p:cNvPr id="170" name="Straight Connector 169">
              <a:extLst>
                <a:ext uri="{FF2B5EF4-FFF2-40B4-BE49-F238E27FC236}">
                  <a16:creationId xmlns=""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 xmlns:a16="http://schemas.microsoft.com/office/drawing/2014/main" id="{6C54488B-4AA8-4A29-9071-60D6AF00DA6E}"/>
              </a:ext>
            </a:extLst>
          </p:cNvPr>
          <p:cNvSpPr/>
          <p:nvPr userDrawn="1"/>
        </p:nvSpPr>
        <p:spPr>
          <a:xfrm>
            <a:off x="11445923" y="0"/>
            <a:ext cx="373039"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prstClr val="white"/>
              </a:solidFill>
            </a:endParaRPr>
          </a:p>
        </p:txBody>
      </p:sp>
      <p:sp>
        <p:nvSpPr>
          <p:cNvPr id="193" name="Rectangle 192">
            <a:extLst>
              <a:ext uri="{FF2B5EF4-FFF2-40B4-BE49-F238E27FC236}">
                <a16:creationId xmlns="" xmlns:a16="http://schemas.microsoft.com/office/drawing/2014/main" id="{6AA5F804-B564-42DA-88D6-915FE7EFD1E7}"/>
              </a:ext>
            </a:extLst>
          </p:cNvPr>
          <p:cNvSpPr/>
          <p:nvPr userDrawn="1"/>
        </p:nvSpPr>
        <p:spPr>
          <a:xfrm>
            <a:off x="11818962" y="0"/>
            <a:ext cx="373039"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prstClr val="white"/>
              </a:solidFill>
            </a:endParaRPr>
          </a:p>
        </p:txBody>
      </p:sp>
    </p:spTree>
    <p:extLst>
      <p:ext uri="{BB962C8B-B14F-4D97-AF65-F5344CB8AC3E}">
        <p14:creationId xmlns:p14="http://schemas.microsoft.com/office/powerpoint/2010/main" val="21947229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3621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53226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4599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8364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10558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32921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37108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9784290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7" y="395211"/>
            <a:ext cx="11617291" cy="2908895"/>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4"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7746635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5" y="1515300"/>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3" y="1515300"/>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 xmlns:a16="http://schemas.microsoft.com/office/drawing/2014/main"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384056386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4"/>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44805177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91075"/>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289047"/>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Change Fill Color &amp;</a:t>
            </a:r>
          </a:p>
          <a:p>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773490"/>
            <a:ext cx="2717296" cy="738664"/>
          </a:xfrm>
          <a:prstGeom prst="rect">
            <a:avLst/>
          </a:prstGeom>
          <a:noFill/>
        </p:spPr>
        <p:txBody>
          <a:bodyPr wrap="square" rtlCol="0" anchor="ctr">
            <a:spAutoFit/>
          </a:bodyPr>
          <a:lstStyle/>
          <a:p>
            <a:r>
              <a:rPr lang="en-US" altLang="ko-KR" sz="2100" b="1" dirty="0">
                <a:solidFill>
                  <a:prstClr val="white"/>
                </a:solidFill>
                <a:cs typeface="Arial" pitchFamily="34" charset="0"/>
              </a:rPr>
              <a:t>FREE </a:t>
            </a:r>
          </a:p>
          <a:p>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15421038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 xmlns:a16="http://schemas.microsoft.com/office/drawing/2014/main" id="{A1DEFAEA-9F02-4B9F-ACC6-353AF6C3EFFF}"/>
              </a:ext>
            </a:extLst>
          </p:cNvPr>
          <p:cNvSpPr>
            <a:spLocks noGrp="1"/>
          </p:cNvSpPr>
          <p:nvPr>
            <p:ph type="pic" sz="quarter" idx="11" hasCustomPrompt="1"/>
          </p:nvPr>
        </p:nvSpPr>
        <p:spPr>
          <a:xfrm>
            <a:off x="8155573" y="296101"/>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2" name="자유형: 도형 21">
            <a:extLst>
              <a:ext uri="{FF2B5EF4-FFF2-40B4-BE49-F238E27FC236}">
                <a16:creationId xmlns="" xmlns:a16="http://schemas.microsoft.com/office/drawing/2014/main" id="{03515A44-D3E9-44BA-B3D4-43ECDBD5159D}"/>
              </a:ext>
            </a:extLst>
          </p:cNvPr>
          <p:cNvSpPr>
            <a:spLocks noGrp="1"/>
          </p:cNvSpPr>
          <p:nvPr>
            <p:ph type="pic" sz="quarter" idx="12" hasCustomPrompt="1"/>
          </p:nvPr>
        </p:nvSpPr>
        <p:spPr>
          <a:xfrm>
            <a:off x="8155573" y="2891256"/>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3" name="자유형: 도형 22">
            <a:extLst>
              <a:ext uri="{FF2B5EF4-FFF2-40B4-BE49-F238E27FC236}">
                <a16:creationId xmlns="" xmlns:a16="http://schemas.microsoft.com/office/drawing/2014/main" id="{5CED0A4D-1B43-4F94-A1B2-796349C976DE}"/>
              </a:ext>
            </a:extLst>
          </p:cNvPr>
          <p:cNvSpPr>
            <a:spLocks noGrp="1"/>
          </p:cNvSpPr>
          <p:nvPr>
            <p:ph type="pic" sz="quarter" idx="13" hasCustomPrompt="1"/>
          </p:nvPr>
        </p:nvSpPr>
        <p:spPr>
          <a:xfrm>
            <a:off x="5551709" y="2891256"/>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0" name="자유형: 도형 19">
            <a:extLst>
              <a:ext uri="{FF2B5EF4-FFF2-40B4-BE49-F238E27FC236}">
                <a16:creationId xmlns="" xmlns:a16="http://schemas.microsoft.com/office/drawing/2014/main" id="{1D5AFB38-0AC4-4043-A23A-C86F3145AE10}"/>
              </a:ext>
            </a:extLst>
          </p:cNvPr>
          <p:cNvSpPr>
            <a:spLocks noGrp="1"/>
          </p:cNvSpPr>
          <p:nvPr>
            <p:ph type="pic" sz="quarter" idx="10" hasCustomPrompt="1"/>
          </p:nvPr>
        </p:nvSpPr>
        <p:spPr>
          <a:xfrm>
            <a:off x="5551709" y="296101"/>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2619012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 xmlns:a16="http://schemas.microsoft.com/office/drawing/2014/main" id="{ADD85E6C-2694-4BB6-B396-E6F812C0190B}"/>
              </a:ext>
            </a:extLst>
          </p:cNvPr>
          <p:cNvSpPr>
            <a:spLocks noGrp="1"/>
          </p:cNvSpPr>
          <p:nvPr>
            <p:ph type="pic" sz="quarter" idx="10" hasCustomPrompt="1"/>
          </p:nvPr>
        </p:nvSpPr>
        <p:spPr>
          <a:xfrm>
            <a:off x="5" y="3255651"/>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81838027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2" name="그림 개체 틀 8">
            <a:extLst>
              <a:ext uri="{FF2B5EF4-FFF2-40B4-BE49-F238E27FC236}">
                <a16:creationId xmlns="" xmlns:a16="http://schemas.microsoft.com/office/drawing/2014/main" id="{AAF3D6DC-4A0E-4BCA-9639-615F1AC5895F}"/>
              </a:ext>
            </a:extLst>
          </p:cNvPr>
          <p:cNvSpPr>
            <a:spLocks noGrp="1"/>
          </p:cNvSpPr>
          <p:nvPr>
            <p:ph type="pic" sz="quarter" idx="10" hasCustomPrompt="1"/>
          </p:nvPr>
        </p:nvSpPr>
        <p:spPr>
          <a:xfrm>
            <a:off x="635727" y="642257"/>
            <a:ext cx="10920548" cy="5573486"/>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167359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1"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796314200"/>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16EE34E5-ADA6-4EE7-BC24-98C8E9A86B83}"/>
              </a:ext>
            </a:extLst>
          </p:cNvPr>
          <p:cNvSpPr>
            <a:spLocks noGrp="1"/>
          </p:cNvSpPr>
          <p:nvPr>
            <p:ph type="pic" idx="13" hasCustomPrompt="1"/>
          </p:nvPr>
        </p:nvSpPr>
        <p:spPr>
          <a:xfrm>
            <a:off x="661852" y="653142"/>
            <a:ext cx="4454435" cy="169200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Picture Placeholder 2">
            <a:extLst>
              <a:ext uri="{FF2B5EF4-FFF2-40B4-BE49-F238E27FC236}">
                <a16:creationId xmlns="" xmlns:a16="http://schemas.microsoft.com/office/drawing/2014/main" id="{6FDE143D-2918-4056-AC94-92DF81A575B9}"/>
              </a:ext>
            </a:extLst>
          </p:cNvPr>
          <p:cNvSpPr>
            <a:spLocks noGrp="1"/>
          </p:cNvSpPr>
          <p:nvPr>
            <p:ph type="pic" idx="14" hasCustomPrompt="1"/>
          </p:nvPr>
        </p:nvSpPr>
        <p:spPr>
          <a:xfrm>
            <a:off x="3705501" y="2576900"/>
            <a:ext cx="4454435" cy="169200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4" name="Picture Placeholder 2">
            <a:extLst>
              <a:ext uri="{FF2B5EF4-FFF2-40B4-BE49-F238E27FC236}">
                <a16:creationId xmlns="" xmlns:a16="http://schemas.microsoft.com/office/drawing/2014/main" id="{1334882F-9259-4D67-9996-302AE17E5F75}"/>
              </a:ext>
            </a:extLst>
          </p:cNvPr>
          <p:cNvSpPr>
            <a:spLocks noGrp="1"/>
          </p:cNvSpPr>
          <p:nvPr>
            <p:ph type="pic" idx="15" hasCustomPrompt="1"/>
          </p:nvPr>
        </p:nvSpPr>
        <p:spPr>
          <a:xfrm>
            <a:off x="2183677" y="4500658"/>
            <a:ext cx="4454435" cy="169200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4536999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75623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2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6243615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2" y="164640"/>
            <a:ext cx="11760629" cy="768085"/>
          </a:xfrm>
          <a:prstGeom prst="rect">
            <a:avLst/>
          </a:prstGeom>
        </p:spPr>
        <p:txBody>
          <a:bodyPr anchor="ctr"/>
          <a:lstStyle>
            <a:lvl1pPr marL="0" indent="0" algn="l">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2" y="932725"/>
            <a:ext cx="11760629" cy="384043"/>
          </a:xfrm>
          <a:prstGeom prst="rect">
            <a:avLst/>
          </a:prstGeom>
        </p:spPr>
        <p:txBody>
          <a:bodyPr anchor="ctr"/>
          <a:lstStyle>
            <a:lvl1pPr marL="0" indent="0" algn="l">
              <a:buNone/>
              <a:defRPr sz="12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 xmlns:a16="http://schemas.microsoft.com/office/drawing/2014/main"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Tree>
    <p:extLst>
      <p:ext uri="{BB962C8B-B14F-4D97-AF65-F5344CB8AC3E}">
        <p14:creationId xmlns:p14="http://schemas.microsoft.com/office/powerpoint/2010/main" val="32302002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4" y="164640"/>
            <a:ext cx="10032437" cy="768085"/>
          </a:xfrm>
          <a:prstGeom prst="rect">
            <a:avLst/>
          </a:prstGeom>
        </p:spPr>
        <p:txBody>
          <a:bodyPr anchor="ctr"/>
          <a:lstStyle>
            <a:lvl1pPr marL="0" indent="0" algn="l">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4" y="932725"/>
            <a:ext cx="10032437" cy="384043"/>
          </a:xfrm>
          <a:prstGeom prst="rect">
            <a:avLst/>
          </a:prstGeom>
        </p:spPr>
        <p:txBody>
          <a:bodyPr anchor="ctr"/>
          <a:lstStyle>
            <a:lvl1pPr marL="0" indent="0" algn="l">
              <a:buNone/>
              <a:defRPr sz="12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021547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2489135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1607039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1800985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2"/>
            <a:ext cx="2592288" cy="595266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9" y="3699875"/>
            <a:ext cx="3072021" cy="270545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3" y="3699875"/>
            <a:ext cx="4800213" cy="270545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9210462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Tree>
    <p:extLst>
      <p:ext uri="{BB962C8B-B14F-4D97-AF65-F5344CB8AC3E}">
        <p14:creationId xmlns:p14="http://schemas.microsoft.com/office/powerpoint/2010/main" val="134325979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2"/>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2"/>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2"/>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9"/>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9"/>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9"/>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1033689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8"/>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3"/>
            <a:ext cx="12192000" cy="384043"/>
          </a:xfrm>
          <a:prstGeom prst="rect">
            <a:avLst/>
          </a:prstGeom>
        </p:spPr>
        <p:txBody>
          <a:bodyPr anchor="ctr"/>
          <a:lstStyle>
            <a:lvl1pPr marL="0" indent="0" algn="ctr">
              <a:buNone/>
              <a:defRPr sz="12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64" y="1460502"/>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6" y="1988841"/>
            <a:ext cx="3778671" cy="281894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1634478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8"/>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3"/>
            <a:ext cx="12192000" cy="384043"/>
          </a:xfrm>
          <a:prstGeom prst="rect">
            <a:avLst/>
          </a:prstGeom>
        </p:spPr>
        <p:txBody>
          <a:bodyPr anchor="ctr"/>
          <a:lstStyle>
            <a:lvl1pPr marL="0" indent="0" algn="ctr">
              <a:buNone/>
              <a:defRPr sz="12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400" baseline="0">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0411856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grpSp>
      </p:grpSp>
      <p:sp>
        <p:nvSpPr>
          <p:cNvPr id="14" name="Picture Placeholder 2"/>
          <p:cNvSpPr>
            <a:spLocks noGrp="1"/>
          </p:cNvSpPr>
          <p:nvPr>
            <p:ph type="pic" idx="12" hasCustomPrompt="1"/>
          </p:nvPr>
        </p:nvSpPr>
        <p:spPr>
          <a:xfrm>
            <a:off x="4701378" y="1124747"/>
            <a:ext cx="2789247" cy="439806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39663042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Tree>
    <p:extLst>
      <p:ext uri="{BB962C8B-B14F-4D97-AF65-F5344CB8AC3E}">
        <p14:creationId xmlns:p14="http://schemas.microsoft.com/office/powerpoint/2010/main" val="4060909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3" y="2"/>
            <a:ext cx="4416491" cy="179681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3" y="5061183"/>
            <a:ext cx="4416491" cy="179681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Rectangle 6"/>
          <p:cNvSpPr/>
          <p:nvPr userDrawn="1"/>
        </p:nvSpPr>
        <p:spPr>
          <a:xfrm>
            <a:off x="623393"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Tree>
    <p:extLst>
      <p:ext uri="{BB962C8B-B14F-4D97-AF65-F5344CB8AC3E}">
        <p14:creationId xmlns:p14="http://schemas.microsoft.com/office/powerpoint/2010/main" val="226267921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2"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black"/>
                </a:solidFill>
              </a:endParaRPr>
            </a:p>
          </p:txBody>
        </p:sp>
      </p:grpSp>
    </p:spTree>
    <p:extLst>
      <p:ext uri="{BB962C8B-B14F-4D97-AF65-F5344CB8AC3E}">
        <p14:creationId xmlns:p14="http://schemas.microsoft.com/office/powerpoint/2010/main" val="90800427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94288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2"/>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36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9"/>
            <a:ext cx="4608512"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41342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1904102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604418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66727015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2"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grpSp>
    </p:spTree>
    <p:extLst>
      <p:ext uri="{BB962C8B-B14F-4D97-AF65-F5344CB8AC3E}">
        <p14:creationId xmlns:p14="http://schemas.microsoft.com/office/powerpoint/2010/main" val="4579371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402657676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997086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9464555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231770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6" y="1700810"/>
            <a:ext cx="3264727"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2035959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4"/>
            <a:ext cx="3600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4"/>
            <a:ext cx="3648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754500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8"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6" y="1622871"/>
            <a:ext cx="2593953" cy="400686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796684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6" name="Picture Placeholder 2"/>
          <p:cNvSpPr>
            <a:spLocks noGrp="1"/>
          </p:cNvSpPr>
          <p:nvPr>
            <p:ph type="pic" idx="11" hasCustomPrompt="1"/>
          </p:nvPr>
        </p:nvSpPr>
        <p:spPr>
          <a:xfrm>
            <a:off x="3444409"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0" name="Picture Placeholder 2"/>
          <p:cNvSpPr>
            <a:spLocks noGrp="1"/>
          </p:cNvSpPr>
          <p:nvPr>
            <p:ph type="pic" idx="13" hasCustomPrompt="1"/>
          </p:nvPr>
        </p:nvSpPr>
        <p:spPr>
          <a:xfrm>
            <a:off x="6159867"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4" name="Picture Placeholder 2"/>
          <p:cNvSpPr>
            <a:spLocks noGrp="1"/>
          </p:cNvSpPr>
          <p:nvPr>
            <p:ph type="pic" idx="15" hasCustomPrompt="1"/>
          </p:nvPr>
        </p:nvSpPr>
        <p:spPr>
          <a:xfrm>
            <a:off x="8875325"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Tree>
    <p:extLst>
      <p:ext uri="{BB962C8B-B14F-4D97-AF65-F5344CB8AC3E}">
        <p14:creationId xmlns:p14="http://schemas.microsoft.com/office/powerpoint/2010/main" val="151363543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036565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2"/>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36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9"/>
            <a:ext cx="4608512"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79761815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96509438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5450619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761698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2"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grpSp>
    </p:spTree>
    <p:extLst>
      <p:ext uri="{BB962C8B-B14F-4D97-AF65-F5344CB8AC3E}">
        <p14:creationId xmlns:p14="http://schemas.microsoft.com/office/powerpoint/2010/main" val="365647067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230119901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1957335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8058616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84608779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6" y="1700810"/>
            <a:ext cx="3264727"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1300808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4"/>
            <a:ext cx="3600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4"/>
            <a:ext cx="3648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3655687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8"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6" y="1622871"/>
            <a:ext cx="2593953" cy="400686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880884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6" name="Picture Placeholder 2"/>
          <p:cNvSpPr>
            <a:spLocks noGrp="1"/>
          </p:cNvSpPr>
          <p:nvPr>
            <p:ph type="pic" idx="11" hasCustomPrompt="1"/>
          </p:nvPr>
        </p:nvSpPr>
        <p:spPr>
          <a:xfrm>
            <a:off x="3444409"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0" name="Picture Placeholder 2"/>
          <p:cNvSpPr>
            <a:spLocks noGrp="1"/>
          </p:cNvSpPr>
          <p:nvPr>
            <p:ph type="pic" idx="13" hasCustomPrompt="1"/>
          </p:nvPr>
        </p:nvSpPr>
        <p:spPr>
          <a:xfrm>
            <a:off x="6159867"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4" name="Picture Placeholder 2"/>
          <p:cNvSpPr>
            <a:spLocks noGrp="1"/>
          </p:cNvSpPr>
          <p:nvPr>
            <p:ph type="pic" idx="15" hasCustomPrompt="1"/>
          </p:nvPr>
        </p:nvSpPr>
        <p:spPr>
          <a:xfrm>
            <a:off x="8875325"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Tree>
    <p:extLst>
      <p:ext uri="{BB962C8B-B14F-4D97-AF65-F5344CB8AC3E}">
        <p14:creationId xmlns:p14="http://schemas.microsoft.com/office/powerpoint/2010/main" val="378878584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65176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2"/>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36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9"/>
            <a:ext cx="4608512"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83283377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25735284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64037159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5078076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2"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grpSp>
    </p:spTree>
    <p:extLst>
      <p:ext uri="{BB962C8B-B14F-4D97-AF65-F5344CB8AC3E}">
        <p14:creationId xmlns:p14="http://schemas.microsoft.com/office/powerpoint/2010/main" val="120377905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261861815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3046871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70734986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0655381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6" y="1700810"/>
            <a:ext cx="3264727"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45805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4"/>
            <a:ext cx="3600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4"/>
            <a:ext cx="3648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97520070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8"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6" y="1622871"/>
            <a:ext cx="2593953" cy="400686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3490947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6" name="Picture Placeholder 2"/>
          <p:cNvSpPr>
            <a:spLocks noGrp="1"/>
          </p:cNvSpPr>
          <p:nvPr>
            <p:ph type="pic" idx="11" hasCustomPrompt="1"/>
          </p:nvPr>
        </p:nvSpPr>
        <p:spPr>
          <a:xfrm>
            <a:off x="3444409"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0" name="Picture Placeholder 2"/>
          <p:cNvSpPr>
            <a:spLocks noGrp="1"/>
          </p:cNvSpPr>
          <p:nvPr>
            <p:ph type="pic" idx="13" hasCustomPrompt="1"/>
          </p:nvPr>
        </p:nvSpPr>
        <p:spPr>
          <a:xfrm>
            <a:off x="6159867"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4" name="Picture Placeholder 2"/>
          <p:cNvSpPr>
            <a:spLocks noGrp="1"/>
          </p:cNvSpPr>
          <p:nvPr>
            <p:ph type="pic" idx="15" hasCustomPrompt="1"/>
          </p:nvPr>
        </p:nvSpPr>
        <p:spPr>
          <a:xfrm>
            <a:off x="8875325"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Tree>
    <p:extLst>
      <p:ext uri="{BB962C8B-B14F-4D97-AF65-F5344CB8AC3E}">
        <p14:creationId xmlns:p14="http://schemas.microsoft.com/office/powerpoint/2010/main" val="415646157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89254204-7576-4E7F-BCC2-47087CDF8998}"/>
              </a:ext>
            </a:extLst>
          </p:cNvPr>
          <p:cNvSpPr/>
          <p:nvPr/>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 xmlns:a16="http://schemas.microsoft.com/office/drawing/2014/main" id="{A444163C-3BE8-445F-BF4D-6FF683F7A99F}"/>
              </a:ext>
            </a:extLst>
          </p:cNvPr>
          <p:cNvGrpSpPr/>
          <p:nvPr userDrawn="1"/>
        </p:nvGrpSpPr>
        <p:grpSpPr>
          <a:xfrm>
            <a:off x="0" y="5030643"/>
            <a:ext cx="11784651" cy="1581249"/>
            <a:chOff x="0" y="5030641"/>
            <a:chExt cx="11784650" cy="1581249"/>
          </a:xfrm>
        </p:grpSpPr>
        <p:grpSp>
          <p:nvGrpSpPr>
            <p:cNvPr id="4" name="Group 3">
              <a:extLst>
                <a:ext uri="{FF2B5EF4-FFF2-40B4-BE49-F238E27FC236}">
                  <a16:creationId xmlns=""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black"/>
                  </a:solidFill>
                </a:endParaRPr>
              </a:p>
            </p:txBody>
          </p:sp>
          <p:sp>
            <p:nvSpPr>
              <p:cNvPr id="10" name="Freeform: Shape 9">
                <a:extLst>
                  <a:ext uri="{FF2B5EF4-FFF2-40B4-BE49-F238E27FC236}">
                    <a16:creationId xmlns=""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1" name="Freeform: Shape 10">
                <a:extLst>
                  <a:ext uri="{FF2B5EF4-FFF2-40B4-BE49-F238E27FC236}">
                    <a16:creationId xmlns=""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grpSp>
          <p:nvGrpSpPr>
            <p:cNvPr id="5" name="Group 4">
              <a:extLst>
                <a:ext uri="{FF2B5EF4-FFF2-40B4-BE49-F238E27FC236}">
                  <a16:creationId xmlns=""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7" name="Rectangle 6">
                <a:extLst>
                  <a:ext uri="{FF2B5EF4-FFF2-40B4-BE49-F238E27FC236}">
                    <a16:creationId xmlns=""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8" name="Block Arc 7">
                <a:extLst>
                  <a:ext uri="{FF2B5EF4-FFF2-40B4-BE49-F238E27FC236}">
                    <a16:creationId xmlns=""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C4437516-06DB-4972-90D9-3F56529C786D}"/>
              </a:ext>
            </a:extLst>
          </p:cNvPr>
          <p:cNvSpPr/>
          <p:nvPr userDrawn="1"/>
        </p:nvSpPr>
        <p:spPr>
          <a:xfrm>
            <a:off x="1" y="0"/>
            <a:ext cx="9569303"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3" name="Picture Placeholder 2">
            <a:extLst>
              <a:ext uri="{FF2B5EF4-FFF2-40B4-BE49-F238E27FC236}">
                <a16:creationId xmlns="" xmlns:a16="http://schemas.microsoft.com/office/drawing/2014/main" id="{608C9F45-5627-4842-A3EA-25038EF99EC8}"/>
              </a:ext>
            </a:extLst>
          </p:cNvPr>
          <p:cNvSpPr>
            <a:spLocks noGrp="1"/>
          </p:cNvSpPr>
          <p:nvPr>
            <p:ph type="pic" idx="13" hasCustomPrompt="1"/>
          </p:nvPr>
        </p:nvSpPr>
        <p:spPr>
          <a:xfrm>
            <a:off x="6186491" y="1010532"/>
            <a:ext cx="2286000" cy="27432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D4E14D27-AD6A-4547-8A35-F0A6A7B2B893}"/>
              </a:ext>
            </a:extLst>
          </p:cNvPr>
          <p:cNvGrpSpPr/>
          <p:nvPr userDrawn="1"/>
        </p:nvGrpSpPr>
        <p:grpSpPr>
          <a:xfrm>
            <a:off x="739020" y="1801308"/>
            <a:ext cx="2251389" cy="4202048"/>
            <a:chOff x="3501573" y="3178068"/>
            <a:chExt cx="1340594" cy="2737840"/>
          </a:xfrm>
        </p:grpSpPr>
        <p:sp>
          <p:nvSpPr>
            <p:cNvPr id="4" name="Freeform: Shape 3">
              <a:extLst>
                <a:ext uri="{FF2B5EF4-FFF2-40B4-BE49-F238E27FC236}">
                  <a16:creationId xmlns=""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5" name="Freeform: Shape 4">
              <a:extLst>
                <a:ext uri="{FF2B5EF4-FFF2-40B4-BE49-F238E27FC236}">
                  <a16:creationId xmlns=""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6" name="Freeform: Shape 5">
              <a:extLst>
                <a:ext uri="{FF2B5EF4-FFF2-40B4-BE49-F238E27FC236}">
                  <a16:creationId xmlns=""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7" name="Freeform: Shape 6">
              <a:extLst>
                <a:ext uri="{FF2B5EF4-FFF2-40B4-BE49-F238E27FC236}">
                  <a16:creationId xmlns=""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8" name="Freeform: Shape 7">
              <a:extLst>
                <a:ext uri="{FF2B5EF4-FFF2-40B4-BE49-F238E27FC236}">
                  <a16:creationId xmlns=""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sz="1350">
                <a:solidFill>
                  <a:prstClr val="black"/>
                </a:solidFill>
              </a:endParaRPr>
            </a:p>
          </p:txBody>
        </p:sp>
        <p:sp>
          <p:nvSpPr>
            <p:cNvPr id="9" name="Freeform: Shape 8">
              <a:extLst>
                <a:ext uri="{FF2B5EF4-FFF2-40B4-BE49-F238E27FC236}">
                  <a16:creationId xmlns=""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sz="1350" dirty="0">
                <a:solidFill>
                  <a:prstClr val="black"/>
                </a:solidFill>
              </a:endParaRPr>
            </a:p>
          </p:txBody>
        </p:sp>
        <p:grpSp>
          <p:nvGrpSpPr>
            <p:cNvPr id="10" name="Group 9">
              <a:extLst>
                <a:ext uri="{FF2B5EF4-FFF2-40B4-BE49-F238E27FC236}">
                  <a16:creationId xmlns=""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5" name="Oval 14">
                <a:extLst>
                  <a:ext uri="{FF2B5EF4-FFF2-40B4-BE49-F238E27FC236}">
                    <a16:creationId xmlns=""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prstClr val="white"/>
                  </a:solidFill>
                </a:endParaRPr>
              </a:p>
            </p:txBody>
          </p:sp>
        </p:grpSp>
        <p:sp>
          <p:nvSpPr>
            <p:cNvPr id="11" name="Freeform: Shape 10">
              <a:extLst>
                <a:ext uri="{FF2B5EF4-FFF2-40B4-BE49-F238E27FC236}">
                  <a16:creationId xmlns=""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1350">
                <a:solidFill>
                  <a:prstClr val="black"/>
                </a:solidFill>
              </a:endParaRPr>
            </a:p>
          </p:txBody>
        </p:sp>
        <p:sp>
          <p:nvSpPr>
            <p:cNvPr id="12" name="Rectangle: Rounded Corners 11">
              <a:extLst>
                <a:ext uri="{FF2B5EF4-FFF2-40B4-BE49-F238E27FC236}">
                  <a16:creationId xmlns=""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3" name="Oval 12">
              <a:extLst>
                <a:ext uri="{FF2B5EF4-FFF2-40B4-BE49-F238E27FC236}">
                  <a16:creationId xmlns=""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989494" y="2484312"/>
            <a:ext cx="1808431" cy="2953939"/>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 xmlns:a16="http://schemas.microsoft.com/office/drawing/2014/main" id="{A06CCA5E-451F-4542-B206-D2D13583114C}"/>
              </a:ext>
            </a:extLst>
          </p:cNvPr>
          <p:cNvGrpSpPr/>
          <p:nvPr userDrawn="1"/>
        </p:nvGrpSpPr>
        <p:grpSpPr>
          <a:xfrm>
            <a:off x="758508" y="2603864"/>
            <a:ext cx="5920691" cy="3565483"/>
            <a:chOff x="4098364" y="1571764"/>
            <a:chExt cx="7301609" cy="4397082"/>
          </a:xfrm>
        </p:grpSpPr>
        <p:grpSp>
          <p:nvGrpSpPr>
            <p:cNvPr id="23" name="Graphic 55">
              <a:extLst>
                <a:ext uri="{FF2B5EF4-FFF2-40B4-BE49-F238E27FC236}">
                  <a16:creationId xmlns=""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49" name="Freeform: Shape 48">
                <a:extLst>
                  <a:ext uri="{FF2B5EF4-FFF2-40B4-BE49-F238E27FC236}">
                    <a16:creationId xmlns=""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sz="1350">
                  <a:solidFill>
                    <a:prstClr val="black"/>
                  </a:solidFill>
                </a:endParaRPr>
              </a:p>
            </p:txBody>
          </p:sp>
        </p:grpSp>
        <p:sp>
          <p:nvSpPr>
            <p:cNvPr id="24" name="Freeform: Shape 23">
              <a:extLst>
                <a:ext uri="{FF2B5EF4-FFF2-40B4-BE49-F238E27FC236}">
                  <a16:creationId xmlns=""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sz="1350">
                <a:solidFill>
                  <a:prstClr val="black"/>
                </a:solidFill>
              </a:endParaRPr>
            </a:p>
          </p:txBody>
        </p:sp>
        <p:sp>
          <p:nvSpPr>
            <p:cNvPr id="25" name="Freeform: Shape 24">
              <a:extLst>
                <a:ext uri="{FF2B5EF4-FFF2-40B4-BE49-F238E27FC236}">
                  <a16:creationId xmlns=""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sz="1350">
                <a:solidFill>
                  <a:prstClr val="black"/>
                </a:solidFill>
              </a:endParaRPr>
            </a:p>
          </p:txBody>
        </p:sp>
        <p:sp>
          <p:nvSpPr>
            <p:cNvPr id="26" name="Freeform: Shape 25">
              <a:extLst>
                <a:ext uri="{FF2B5EF4-FFF2-40B4-BE49-F238E27FC236}">
                  <a16:creationId xmlns=""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sz="1350">
                <a:solidFill>
                  <a:prstClr val="black"/>
                </a:solidFill>
              </a:endParaRPr>
            </a:p>
          </p:txBody>
        </p:sp>
        <p:sp>
          <p:nvSpPr>
            <p:cNvPr id="27" name="Freeform: Shape 26">
              <a:extLst>
                <a:ext uri="{FF2B5EF4-FFF2-40B4-BE49-F238E27FC236}">
                  <a16:creationId xmlns=""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sz="1350">
                <a:solidFill>
                  <a:prstClr val="black"/>
                </a:solidFill>
              </a:endParaRPr>
            </a:p>
          </p:txBody>
        </p:sp>
        <p:sp>
          <p:nvSpPr>
            <p:cNvPr id="28" name="Freeform: Shape 27">
              <a:extLst>
                <a:ext uri="{FF2B5EF4-FFF2-40B4-BE49-F238E27FC236}">
                  <a16:creationId xmlns=""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sz="1350">
                <a:solidFill>
                  <a:prstClr val="black"/>
                </a:solidFill>
              </a:endParaRPr>
            </a:p>
          </p:txBody>
        </p:sp>
        <p:sp>
          <p:nvSpPr>
            <p:cNvPr id="29" name="Freeform: Shape 28">
              <a:extLst>
                <a:ext uri="{FF2B5EF4-FFF2-40B4-BE49-F238E27FC236}">
                  <a16:creationId xmlns=""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sz="1350">
                <a:solidFill>
                  <a:prstClr val="black"/>
                </a:solidFill>
              </a:endParaRPr>
            </a:p>
          </p:txBody>
        </p:sp>
        <p:sp>
          <p:nvSpPr>
            <p:cNvPr id="30" name="Freeform: Shape 29">
              <a:extLst>
                <a:ext uri="{FF2B5EF4-FFF2-40B4-BE49-F238E27FC236}">
                  <a16:creationId xmlns=""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sz="1350">
                <a:solidFill>
                  <a:prstClr val="black"/>
                </a:solidFill>
              </a:endParaRPr>
            </a:p>
          </p:txBody>
        </p:sp>
        <p:sp>
          <p:nvSpPr>
            <p:cNvPr id="31" name="Freeform: Shape 30">
              <a:extLst>
                <a:ext uri="{FF2B5EF4-FFF2-40B4-BE49-F238E27FC236}">
                  <a16:creationId xmlns=""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sz="1350">
                <a:solidFill>
                  <a:prstClr val="black"/>
                </a:solidFill>
              </a:endParaRPr>
            </a:p>
          </p:txBody>
        </p:sp>
        <p:sp>
          <p:nvSpPr>
            <p:cNvPr id="32" name="Freeform: Shape 31">
              <a:extLst>
                <a:ext uri="{FF2B5EF4-FFF2-40B4-BE49-F238E27FC236}">
                  <a16:creationId xmlns=""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sz="1350">
                <a:solidFill>
                  <a:prstClr val="black"/>
                </a:solidFill>
              </a:endParaRPr>
            </a:p>
          </p:txBody>
        </p:sp>
        <p:sp>
          <p:nvSpPr>
            <p:cNvPr id="33" name="Freeform: Shape 32">
              <a:extLst>
                <a:ext uri="{FF2B5EF4-FFF2-40B4-BE49-F238E27FC236}">
                  <a16:creationId xmlns=""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sz="1350">
                <a:solidFill>
                  <a:prstClr val="black"/>
                </a:solidFill>
              </a:endParaRPr>
            </a:p>
          </p:txBody>
        </p:sp>
        <p:sp>
          <p:nvSpPr>
            <p:cNvPr id="34" name="Freeform: Shape 33">
              <a:extLst>
                <a:ext uri="{FF2B5EF4-FFF2-40B4-BE49-F238E27FC236}">
                  <a16:creationId xmlns=""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sz="1350">
                <a:solidFill>
                  <a:prstClr val="black"/>
                </a:solidFill>
              </a:endParaRPr>
            </a:p>
          </p:txBody>
        </p:sp>
        <p:sp>
          <p:nvSpPr>
            <p:cNvPr id="35" name="Freeform: Shape 34">
              <a:extLst>
                <a:ext uri="{FF2B5EF4-FFF2-40B4-BE49-F238E27FC236}">
                  <a16:creationId xmlns=""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sz="1350">
                <a:solidFill>
                  <a:prstClr val="black"/>
                </a:solidFill>
              </a:endParaRPr>
            </a:p>
          </p:txBody>
        </p:sp>
        <p:sp>
          <p:nvSpPr>
            <p:cNvPr id="36" name="Freeform: Shape 35">
              <a:extLst>
                <a:ext uri="{FF2B5EF4-FFF2-40B4-BE49-F238E27FC236}">
                  <a16:creationId xmlns=""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sz="1350" dirty="0">
                <a:solidFill>
                  <a:prstClr val="black"/>
                </a:solidFill>
              </a:endParaRPr>
            </a:p>
          </p:txBody>
        </p:sp>
        <p:grpSp>
          <p:nvGrpSpPr>
            <p:cNvPr id="37" name="Group 36">
              <a:extLst>
                <a:ext uri="{FF2B5EF4-FFF2-40B4-BE49-F238E27FC236}">
                  <a16:creationId xmlns=""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5" name="Rectangle 44">
                <a:extLst>
                  <a:ext uri="{FF2B5EF4-FFF2-40B4-BE49-F238E27FC236}">
                    <a16:creationId xmlns=""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6" name="Rectangle 45">
                <a:extLst>
                  <a:ext uri="{FF2B5EF4-FFF2-40B4-BE49-F238E27FC236}">
                    <a16:creationId xmlns=""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7" name="Rectangle 46">
                <a:extLst>
                  <a:ext uri="{FF2B5EF4-FFF2-40B4-BE49-F238E27FC236}">
                    <a16:creationId xmlns=""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grpSp>
          <p:nvGrpSpPr>
            <p:cNvPr id="38" name="Group 37">
              <a:extLst>
                <a:ext uri="{FF2B5EF4-FFF2-40B4-BE49-F238E27FC236}">
                  <a16:creationId xmlns=""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2" name="Oval 41">
                <a:extLst>
                  <a:ext uri="{FF2B5EF4-FFF2-40B4-BE49-F238E27FC236}">
                    <a16:creationId xmlns=""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3" name="Oval 42">
                <a:extLst>
                  <a:ext uri="{FF2B5EF4-FFF2-40B4-BE49-F238E27FC236}">
                    <a16:creationId xmlns=""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sp>
          <p:nvSpPr>
            <p:cNvPr id="39" name="Rectangle: Rounded Corners 38">
              <a:extLst>
                <a:ext uri="{FF2B5EF4-FFF2-40B4-BE49-F238E27FC236}">
                  <a16:creationId xmlns=""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0" name="Oval 39">
              <a:extLst>
                <a:ext uri="{FF2B5EF4-FFF2-40B4-BE49-F238E27FC236}">
                  <a16:creationId xmlns=""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1619685" y="2798339"/>
            <a:ext cx="4140889" cy="2612234"/>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 xmlns:a16="http://schemas.microsoft.com/office/drawing/2014/main" id="{6FE311F5-A9A3-4147-874B-14B212E901EC}"/>
              </a:ext>
            </a:extLst>
          </p:cNvPr>
          <p:cNvSpPr>
            <a:spLocks noGrp="1"/>
          </p:cNvSpPr>
          <p:nvPr>
            <p:ph type="pic" idx="11" hasCustomPrompt="1"/>
          </p:nvPr>
        </p:nvSpPr>
        <p:spPr>
          <a:xfrm>
            <a:off x="6587382"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587382"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52" name="Picture Placeholder 19">
            <a:extLst>
              <a:ext uri="{FF2B5EF4-FFF2-40B4-BE49-F238E27FC236}">
                <a16:creationId xmlns=""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480637" y="1431517"/>
            <a:ext cx="3994967"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 xmlns:a16="http://schemas.microsoft.com/office/drawing/2014/main" id="{7B60FE99-DD5E-4D6E-99F4-535645C4CB03}"/>
              </a:ext>
            </a:extLst>
          </p:cNvPr>
          <p:cNvSpPr>
            <a:spLocks noGrp="1"/>
          </p:cNvSpPr>
          <p:nvPr>
            <p:ph type="pic" idx="16" hasCustomPrompt="1"/>
          </p:nvPr>
        </p:nvSpPr>
        <p:spPr>
          <a:xfrm>
            <a:off x="3"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1"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658091477"/>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 xmlns:a16="http://schemas.microsoft.com/office/drawing/2014/main" id="{2E541B56-E562-45F7-AF65-DC212716E3B3}"/>
              </a:ext>
            </a:extLst>
          </p:cNvPr>
          <p:cNvSpPr/>
          <p:nvPr userDrawn="1"/>
        </p:nvSpPr>
        <p:spPr>
          <a:xfrm>
            <a:off x="2"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6" name="그림 개체 틀 2">
            <a:extLst>
              <a:ext uri="{FF2B5EF4-FFF2-40B4-BE49-F238E27FC236}">
                <a16:creationId xmlns=""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245394"/>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91075"/>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289047"/>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Change Fill Color &amp;</a:t>
            </a:r>
          </a:p>
          <a:p>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773490"/>
            <a:ext cx="2717296" cy="738664"/>
          </a:xfrm>
          <a:prstGeom prst="rect">
            <a:avLst/>
          </a:prstGeom>
          <a:noFill/>
        </p:spPr>
        <p:txBody>
          <a:bodyPr wrap="square" rtlCol="0" anchor="ctr">
            <a:spAutoFit/>
          </a:bodyPr>
          <a:lstStyle/>
          <a:p>
            <a:r>
              <a:rPr lang="en-US" altLang="ko-KR" sz="2100" b="1" dirty="0">
                <a:solidFill>
                  <a:prstClr val="white"/>
                </a:solidFill>
                <a:cs typeface="Arial" pitchFamily="34" charset="0"/>
              </a:rPr>
              <a:t>FREE </a:t>
            </a:r>
          </a:p>
          <a:p>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7" y="4492191"/>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en-US" sz="1350">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3"/>
            <a:ext cx="12192000" cy="576063"/>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35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20" y="914402"/>
            <a:ext cx="3862165" cy="3650613"/>
          </a:xfrm>
          <a:prstGeom prst="rect">
            <a:avLst/>
          </a:prstGeom>
        </p:spPr>
      </p:pic>
    </p:spTree>
    <p:extLst>
      <p:ext uri="{BB962C8B-B14F-4D97-AF65-F5344CB8AC3E}">
        <p14:creationId xmlns:p14="http://schemas.microsoft.com/office/powerpoint/2010/main" val="361237792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5"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en-US" sz="1350">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35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2"/>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37"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47"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2"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400"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73" y="650642"/>
            <a:ext cx="517665" cy="581511"/>
          </a:xfrm>
          <a:prstGeom prst="rect">
            <a:avLst/>
          </a:prstGeom>
        </p:spPr>
      </p:pic>
      <p:sp>
        <p:nvSpPr>
          <p:cNvPr id="6" name="Text Placeholder 9"/>
          <p:cNvSpPr>
            <a:spLocks noGrp="1"/>
          </p:cNvSpPr>
          <p:nvPr>
            <p:ph type="body" sz="quarter" idx="10" hasCustomPrompt="1"/>
          </p:nvPr>
        </p:nvSpPr>
        <p:spPr>
          <a:xfrm>
            <a:off x="0" y="2896007"/>
            <a:ext cx="12192000" cy="576063"/>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061987">
            <a:off x="5131890" y="4434320"/>
            <a:ext cx="1003671"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5301702"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924627" y="3800030"/>
            <a:ext cx="1243348" cy="1396692"/>
          </a:xfrm>
          <a:prstGeom prst="rect">
            <a:avLst/>
          </a:prstGeom>
        </p:spPr>
      </p:pic>
    </p:spTree>
    <p:extLst>
      <p:ext uri="{BB962C8B-B14F-4D97-AF65-F5344CB8AC3E}">
        <p14:creationId xmlns:p14="http://schemas.microsoft.com/office/powerpoint/2010/main" val="181656023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7" y="178381"/>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2"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3" y="308922"/>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5" cy="147428"/>
          </a:xfrm>
          <a:prstGeom prst="rect">
            <a:avLst/>
          </a:prstGeom>
        </p:spPr>
      </p:pic>
    </p:spTree>
    <p:extLst>
      <p:ext uri="{BB962C8B-B14F-4D97-AF65-F5344CB8AC3E}">
        <p14:creationId xmlns:p14="http://schemas.microsoft.com/office/powerpoint/2010/main" val="380841519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26654" y="640844"/>
            <a:ext cx="9988359"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Tree>
    <p:extLst>
      <p:ext uri="{BB962C8B-B14F-4D97-AF65-F5344CB8AC3E}">
        <p14:creationId xmlns:p14="http://schemas.microsoft.com/office/powerpoint/2010/main" val="183523905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14066080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6" name="Group 5"/>
          <p:cNvGrpSpPr/>
          <p:nvPr userDrawn="1"/>
        </p:nvGrpSpPr>
        <p:grpSpPr>
          <a:xfrm>
            <a:off x="300647" y="3963529"/>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74932792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3"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47" name="Straight Connector 46"/>
          <p:cNvCxnSpPr/>
          <p:nvPr userDrawn="1"/>
        </p:nvCxnSpPr>
        <p:spPr>
          <a:xfrm>
            <a:off x="625363" y="529439"/>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2"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19" name="Group 18"/>
          <p:cNvGrpSpPr/>
          <p:nvPr userDrawn="1"/>
        </p:nvGrpSpPr>
        <p:grpSpPr>
          <a:xfrm rot="20746501">
            <a:off x="1628670"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2" name="Group 21"/>
          <p:cNvGrpSpPr/>
          <p:nvPr userDrawn="1"/>
        </p:nvGrpSpPr>
        <p:grpSpPr>
          <a:xfrm rot="20746501">
            <a:off x="162758"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5" name="Group 24"/>
          <p:cNvGrpSpPr/>
          <p:nvPr userDrawn="1"/>
        </p:nvGrpSpPr>
        <p:grpSpPr>
          <a:xfrm rot="20746501">
            <a:off x="1178766"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8" name="Group 27"/>
          <p:cNvGrpSpPr/>
          <p:nvPr userDrawn="1"/>
        </p:nvGrpSpPr>
        <p:grpSpPr>
          <a:xfrm rot="20746501">
            <a:off x="1371136" y="563554"/>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32" name="Straight Connector 31"/>
          <p:cNvCxnSpPr/>
          <p:nvPr userDrawn="1"/>
        </p:nvCxnSpPr>
        <p:spPr>
          <a:xfrm>
            <a:off x="2013631" y="2307323"/>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5"/>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5"/>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9"/>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3"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82" y="640844"/>
            <a:ext cx="9481831"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8102695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72910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26654" y="640844"/>
            <a:ext cx="9988359"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5"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3"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1" y="2014250"/>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340008474"/>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45"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491278975"/>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7849914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36" name="Picture Placeholder 35"/>
          <p:cNvSpPr>
            <a:spLocks noGrp="1"/>
          </p:cNvSpPr>
          <p:nvPr>
            <p:ph type="pic" sz="quarter" idx="10" hasCustomPrompt="1"/>
          </p:nvPr>
        </p:nvSpPr>
        <p:spPr>
          <a:xfrm>
            <a:off x="0" y="1119741"/>
            <a:ext cx="5135893" cy="3749421"/>
          </a:xfrm>
          <a:prstGeom prst="rect">
            <a:avLst/>
          </a:prstGeom>
          <a:solidFill>
            <a:schemeClr val="bg1">
              <a:lumMod val="95000"/>
            </a:schemeClr>
          </a:solidFill>
        </p:spPr>
        <p:txBody>
          <a:bodyPr lIns="288000" tIns="612000" anchor="ctr"/>
          <a:lstStyle>
            <a:lvl1pPr marL="0" indent="0" algn="ctr">
              <a:buNone/>
              <a:defRPr sz="9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4"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40" name="Picture Placeholder 35"/>
          <p:cNvSpPr>
            <a:spLocks noGrp="1"/>
          </p:cNvSpPr>
          <p:nvPr>
            <p:ph type="pic" sz="quarter" idx="11" hasCustomPrompt="1"/>
          </p:nvPr>
        </p:nvSpPr>
        <p:spPr>
          <a:xfrm>
            <a:off x="9158060" y="1119741"/>
            <a:ext cx="3050616" cy="3749421"/>
          </a:xfrm>
          <a:prstGeom prst="rect">
            <a:avLst/>
          </a:prstGeom>
          <a:solidFill>
            <a:schemeClr val="bg1">
              <a:lumMod val="95000"/>
            </a:schemeClr>
          </a:solidFill>
        </p:spPr>
        <p:txBody>
          <a:bodyPr lIns="288000" tIns="612000" anchor="ctr"/>
          <a:lstStyle>
            <a:lvl1pPr marL="0" indent="0" algn="ctr">
              <a:buNone/>
              <a:defRPr sz="9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83"/>
            <a:ext cx="12192000" cy="701377"/>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68596401"/>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11" name="제목 1"/>
          <p:cNvSpPr>
            <a:spLocks noGrp="1"/>
          </p:cNvSpPr>
          <p:nvPr>
            <p:ph type="title" hasCustomPrompt="1"/>
          </p:nvPr>
        </p:nvSpPr>
        <p:spPr>
          <a:xfrm>
            <a:off x="724118" y="332655"/>
            <a:ext cx="7684119" cy="877020"/>
          </a:xfrm>
          <a:prstGeom prst="rect">
            <a:avLst/>
          </a:prstGeom>
        </p:spPr>
        <p:txBody>
          <a:bodyPr wrap="square" lIns="0" tIns="252000" bIns="108000" anchor="ctr">
            <a:noAutofit/>
          </a:bodyPr>
          <a:lstStyle>
            <a:lvl1pPr algn="l">
              <a:lnSpc>
                <a:spcPts val="2400"/>
              </a:lnSpc>
              <a:defRPr sz="405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9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900"/>
            </a:lvl1pPr>
          </a:lstStyle>
          <a:p>
            <a:r>
              <a:rPr lang="en-US" altLang="ko-KR" dirty="0"/>
              <a:t>Place Your Picture Here</a:t>
            </a:r>
            <a:endParaRPr lang="ko-KR" altLang="en-US" dirty="0"/>
          </a:p>
        </p:txBody>
      </p:sp>
    </p:spTree>
    <p:extLst>
      <p:ext uri="{BB962C8B-B14F-4D97-AF65-F5344CB8AC3E}">
        <p14:creationId xmlns:p14="http://schemas.microsoft.com/office/powerpoint/2010/main" val="379977487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1307042620"/>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9"/>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599"/>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2616722613"/>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6" name="Group 5"/>
          <p:cNvGrpSpPr/>
          <p:nvPr userDrawn="1"/>
        </p:nvGrpSpPr>
        <p:grpSpPr>
          <a:xfrm>
            <a:off x="300647" y="3963529"/>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2554278523"/>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83259644"/>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623345708"/>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533309204"/>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7" name="그림 개체 틀 6"/>
          <p:cNvSpPr>
            <a:spLocks noGrp="1"/>
          </p:cNvSpPr>
          <p:nvPr>
            <p:ph type="pic" sz="quarter" idx="10" hasCustomPrompt="1"/>
          </p:nvPr>
        </p:nvSpPr>
        <p:spPr>
          <a:xfrm>
            <a:off x="4212881" y="1651255"/>
            <a:ext cx="3420000" cy="1147771"/>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9"/>
            <a:ext cx="3420000" cy="3127293"/>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5"/>
            <a:ext cx="3420000" cy="1845625"/>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8"/>
            <a:ext cx="3420000" cy="2395609"/>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3107525192"/>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64"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53307848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0"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303061832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dirty="0">
              <a:solidFill>
                <a:prstClr val="white"/>
              </a:solidFill>
            </a:endParaRPr>
          </a:p>
        </p:txBody>
      </p:sp>
    </p:spTree>
    <p:extLst>
      <p:ext uri="{BB962C8B-B14F-4D97-AF65-F5344CB8AC3E}">
        <p14:creationId xmlns:p14="http://schemas.microsoft.com/office/powerpoint/2010/main" val="18785468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1816012969"/>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3"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47" name="Straight Connector 46"/>
          <p:cNvCxnSpPr/>
          <p:nvPr userDrawn="1"/>
        </p:nvCxnSpPr>
        <p:spPr>
          <a:xfrm>
            <a:off x="625363" y="529439"/>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2"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19" name="Group 18"/>
          <p:cNvGrpSpPr/>
          <p:nvPr userDrawn="1"/>
        </p:nvGrpSpPr>
        <p:grpSpPr>
          <a:xfrm rot="20746501">
            <a:off x="1628670"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2" name="Group 21"/>
          <p:cNvGrpSpPr/>
          <p:nvPr userDrawn="1"/>
        </p:nvGrpSpPr>
        <p:grpSpPr>
          <a:xfrm rot="20746501">
            <a:off x="162758"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5" name="Group 24"/>
          <p:cNvGrpSpPr/>
          <p:nvPr userDrawn="1"/>
        </p:nvGrpSpPr>
        <p:grpSpPr>
          <a:xfrm rot="20746501">
            <a:off x="1178766"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8" name="Group 27"/>
          <p:cNvGrpSpPr/>
          <p:nvPr userDrawn="1"/>
        </p:nvGrpSpPr>
        <p:grpSpPr>
          <a:xfrm rot="20746501">
            <a:off x="1371136" y="563554"/>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32" name="Straight Connector 31"/>
          <p:cNvCxnSpPr/>
          <p:nvPr userDrawn="1"/>
        </p:nvCxnSpPr>
        <p:spPr>
          <a:xfrm>
            <a:off x="2013631" y="2307323"/>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5"/>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5"/>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9"/>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3"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76"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46"/>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46"/>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5" y="958246"/>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18034320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405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25787187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405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white"/>
              </a:solidFill>
            </a:endParaRPr>
          </a:p>
        </p:txBody>
      </p:sp>
      <p:sp>
        <p:nvSpPr>
          <p:cNvPr id="5" name="Half Frame 4"/>
          <p:cNvSpPr/>
          <p:nvPr userDrawn="1"/>
        </p:nvSpPr>
        <p:spPr>
          <a:xfrm rot="5400000">
            <a:off x="3057177"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91074"/>
            <a:ext cx="2232248" cy="415498"/>
          </a:xfrm>
          <a:prstGeom prst="rect">
            <a:avLst/>
          </a:prstGeom>
          <a:noFill/>
        </p:spPr>
        <p:txBody>
          <a:bodyPr wrap="square" rtlCol="0" anchor="ctr">
            <a:spAutoFit/>
          </a:bodyPr>
          <a:lstStyle/>
          <a:p>
            <a:pPr defTabSz="685783"/>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289046"/>
            <a:ext cx="2232248" cy="415498"/>
          </a:xfrm>
          <a:prstGeom prst="rect">
            <a:avLst/>
          </a:prstGeom>
          <a:noFill/>
        </p:spPr>
        <p:txBody>
          <a:bodyPr wrap="square" rtlCol="0" anchor="ctr">
            <a:spAutoFit/>
          </a:bodyPr>
          <a:lstStyle/>
          <a:p>
            <a:pPr defTabSz="685783"/>
            <a:r>
              <a:rPr lang="en-US" altLang="ko-KR" sz="1050" b="1" dirty="0">
                <a:solidFill>
                  <a:prstClr val="white"/>
                </a:solidFill>
                <a:cs typeface="Arial" pitchFamily="34" charset="0"/>
              </a:rPr>
              <a:t>You can Change Fill Color &amp;</a:t>
            </a:r>
          </a:p>
          <a:p>
            <a:pPr defTabSz="685783"/>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pPr defTabSz="685783"/>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773489"/>
            <a:ext cx="2717296" cy="738664"/>
          </a:xfrm>
          <a:prstGeom prst="rect">
            <a:avLst/>
          </a:prstGeom>
          <a:noFill/>
        </p:spPr>
        <p:txBody>
          <a:bodyPr wrap="square" rtlCol="0" anchor="ctr">
            <a:spAutoFit/>
          </a:bodyPr>
          <a:lstStyle/>
          <a:p>
            <a:pPr defTabSz="685783"/>
            <a:r>
              <a:rPr lang="en-US" altLang="ko-KR" sz="2100" b="1" dirty="0">
                <a:solidFill>
                  <a:prstClr val="white"/>
                </a:solidFill>
                <a:cs typeface="Arial" pitchFamily="34" charset="0"/>
              </a:rPr>
              <a:t>FREE </a:t>
            </a:r>
          </a:p>
          <a:p>
            <a:pPr defTabSz="685783"/>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1826736515"/>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5"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3" y="3030458"/>
            <a:ext cx="6188241" cy="677416"/>
          </a:xfrm>
          <a:prstGeom prst="rect">
            <a:avLst/>
          </a:prstGeom>
        </p:spPr>
        <p:txBody>
          <a:bodyPr anchor="ctr"/>
          <a:lstStyle>
            <a:lvl1pPr marL="0" indent="0" algn="l">
              <a:buNone/>
              <a:defRPr sz="405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3" y="3707874"/>
            <a:ext cx="6188241" cy="288032"/>
          </a:xfrm>
          <a:prstGeom prst="rect">
            <a:avLst/>
          </a:prstGeom>
        </p:spPr>
        <p:txBody>
          <a:bodyPr anchor="ctr"/>
          <a:lstStyle>
            <a:lvl1pPr marL="0" indent="0" algn="l">
              <a:buNone/>
              <a:defRPr sz="135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19" y="1945486"/>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52" y="3865197"/>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90"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90" y="2982823"/>
            <a:ext cx="566537" cy="668064"/>
          </a:xfrm>
          <a:prstGeom prst="rect">
            <a:avLst/>
          </a:prstGeom>
        </p:spPr>
      </p:pic>
    </p:spTree>
    <p:extLst>
      <p:ext uri="{BB962C8B-B14F-4D97-AF65-F5344CB8AC3E}">
        <p14:creationId xmlns:p14="http://schemas.microsoft.com/office/powerpoint/2010/main" val="221249791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7" y="178381"/>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2"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3" y="308922"/>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5" cy="147428"/>
          </a:xfrm>
          <a:prstGeom prst="rect">
            <a:avLst/>
          </a:prstGeom>
        </p:spPr>
      </p:pic>
    </p:spTree>
    <p:extLst>
      <p:ext uri="{BB962C8B-B14F-4D97-AF65-F5344CB8AC3E}">
        <p14:creationId xmlns:p14="http://schemas.microsoft.com/office/powerpoint/2010/main" val="254588859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26654" y="640844"/>
            <a:ext cx="9988359"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Tree>
    <p:extLst>
      <p:ext uri="{BB962C8B-B14F-4D97-AF65-F5344CB8AC3E}">
        <p14:creationId xmlns:p14="http://schemas.microsoft.com/office/powerpoint/2010/main" val="62195467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40307774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6" name="Group 5"/>
          <p:cNvGrpSpPr/>
          <p:nvPr userDrawn="1"/>
        </p:nvGrpSpPr>
        <p:grpSpPr>
          <a:xfrm>
            <a:off x="300647" y="3963529"/>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116615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3"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47" name="Straight Connector 46"/>
          <p:cNvCxnSpPr/>
          <p:nvPr userDrawn="1"/>
        </p:nvCxnSpPr>
        <p:spPr>
          <a:xfrm>
            <a:off x="625363" y="529439"/>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2"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19" name="Group 18"/>
          <p:cNvGrpSpPr/>
          <p:nvPr userDrawn="1"/>
        </p:nvGrpSpPr>
        <p:grpSpPr>
          <a:xfrm rot="20746501">
            <a:off x="1628670"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2" name="Group 21"/>
          <p:cNvGrpSpPr/>
          <p:nvPr userDrawn="1"/>
        </p:nvGrpSpPr>
        <p:grpSpPr>
          <a:xfrm rot="20746501">
            <a:off x="162758"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5" name="Group 24"/>
          <p:cNvGrpSpPr/>
          <p:nvPr userDrawn="1"/>
        </p:nvGrpSpPr>
        <p:grpSpPr>
          <a:xfrm rot="20746501">
            <a:off x="1178766"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8" name="Group 27"/>
          <p:cNvGrpSpPr/>
          <p:nvPr userDrawn="1"/>
        </p:nvGrpSpPr>
        <p:grpSpPr>
          <a:xfrm rot="20746501">
            <a:off x="1371136" y="563554"/>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32" name="Straight Connector 31"/>
          <p:cNvCxnSpPr/>
          <p:nvPr userDrawn="1"/>
        </p:nvCxnSpPr>
        <p:spPr>
          <a:xfrm>
            <a:off x="2013631" y="2307323"/>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5"/>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5"/>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9"/>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3"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82" y="640844"/>
            <a:ext cx="9481831"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105070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81105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26654" y="640844"/>
            <a:ext cx="9988359"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5"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3"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1" y="2014250"/>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272565130"/>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45"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3889609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342812042"/>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36" name="Picture Placeholder 35"/>
          <p:cNvSpPr>
            <a:spLocks noGrp="1"/>
          </p:cNvSpPr>
          <p:nvPr>
            <p:ph type="pic" sz="quarter" idx="10" hasCustomPrompt="1"/>
          </p:nvPr>
        </p:nvSpPr>
        <p:spPr>
          <a:xfrm>
            <a:off x="0" y="1119741"/>
            <a:ext cx="5135893" cy="3749421"/>
          </a:xfrm>
          <a:prstGeom prst="rect">
            <a:avLst/>
          </a:prstGeom>
          <a:solidFill>
            <a:schemeClr val="bg1">
              <a:lumMod val="95000"/>
            </a:schemeClr>
          </a:solidFill>
        </p:spPr>
        <p:txBody>
          <a:bodyPr lIns="288000" tIns="612000" anchor="ctr"/>
          <a:lstStyle>
            <a:lvl1pPr marL="0" indent="0" algn="ctr">
              <a:buNone/>
              <a:defRPr sz="9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4"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40" name="Picture Placeholder 35"/>
          <p:cNvSpPr>
            <a:spLocks noGrp="1"/>
          </p:cNvSpPr>
          <p:nvPr>
            <p:ph type="pic" sz="quarter" idx="11" hasCustomPrompt="1"/>
          </p:nvPr>
        </p:nvSpPr>
        <p:spPr>
          <a:xfrm>
            <a:off x="9158060" y="1119741"/>
            <a:ext cx="3050616" cy="3749421"/>
          </a:xfrm>
          <a:prstGeom prst="rect">
            <a:avLst/>
          </a:prstGeom>
          <a:solidFill>
            <a:schemeClr val="bg1">
              <a:lumMod val="95000"/>
            </a:schemeClr>
          </a:solidFill>
        </p:spPr>
        <p:txBody>
          <a:bodyPr lIns="288000" tIns="612000" anchor="ctr"/>
          <a:lstStyle>
            <a:lvl1pPr marL="0" indent="0" algn="ctr">
              <a:buNone/>
              <a:defRPr sz="9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83"/>
            <a:ext cx="12192000" cy="701377"/>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17599215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1" y="1"/>
            <a:ext cx="2863563" cy="3999323"/>
          </a:xfrm>
          <a:prstGeom prst="rect">
            <a:avLst/>
          </a:prstGeom>
          <a:solidFill>
            <a:schemeClr val="bg1">
              <a:lumMod val="95000"/>
            </a:schemeClr>
          </a:solidFill>
          <a:ln w="12700">
            <a:no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3"/>
            <a:ext cx="2863563" cy="3987939"/>
          </a:xfrm>
          <a:prstGeom prst="rect">
            <a:avLst/>
          </a:prstGeom>
          <a:solidFill>
            <a:schemeClr val="bg1">
              <a:lumMod val="95000"/>
            </a:schemeClr>
          </a:solidFill>
          <a:ln w="12700">
            <a:no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3" name="Rectangle 2"/>
          <p:cNvSpPr/>
          <p:nvPr userDrawn="1"/>
        </p:nvSpPr>
        <p:spPr>
          <a:xfrm>
            <a:off x="9139161" y="4114800"/>
            <a:ext cx="2863563"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black"/>
              </a:solidFill>
            </a:endParaRPr>
          </a:p>
        </p:txBody>
      </p:sp>
      <p:sp>
        <p:nvSpPr>
          <p:cNvPr id="14" name="Rectangle 13"/>
          <p:cNvSpPr/>
          <p:nvPr userDrawn="1"/>
        </p:nvSpPr>
        <p:spPr>
          <a:xfrm>
            <a:off x="6122128" y="1"/>
            <a:ext cx="2863563"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black"/>
              </a:solidFill>
            </a:endParaRPr>
          </a:p>
        </p:txBody>
      </p:sp>
    </p:spTree>
    <p:extLst>
      <p:ext uri="{BB962C8B-B14F-4D97-AF65-F5344CB8AC3E}">
        <p14:creationId xmlns:p14="http://schemas.microsoft.com/office/powerpoint/2010/main" val="56915721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11" name="제목 1"/>
          <p:cNvSpPr>
            <a:spLocks noGrp="1"/>
          </p:cNvSpPr>
          <p:nvPr>
            <p:ph type="title" hasCustomPrompt="1"/>
          </p:nvPr>
        </p:nvSpPr>
        <p:spPr>
          <a:xfrm>
            <a:off x="724118" y="332655"/>
            <a:ext cx="7684119" cy="877020"/>
          </a:xfrm>
          <a:prstGeom prst="rect">
            <a:avLst/>
          </a:prstGeom>
        </p:spPr>
        <p:txBody>
          <a:bodyPr wrap="square" lIns="0" tIns="252000" bIns="108000" anchor="ctr">
            <a:noAutofit/>
          </a:bodyPr>
          <a:lstStyle>
            <a:lvl1pPr algn="l">
              <a:lnSpc>
                <a:spcPts val="2400"/>
              </a:lnSpc>
              <a:defRPr sz="405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9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900"/>
            </a:lvl1pPr>
          </a:lstStyle>
          <a:p>
            <a:r>
              <a:rPr lang="en-US" altLang="ko-KR" dirty="0"/>
              <a:t>Place Your Picture Here</a:t>
            </a:r>
            <a:endParaRPr lang="ko-KR" altLang="en-US" dirty="0"/>
          </a:p>
        </p:txBody>
      </p:sp>
    </p:spTree>
    <p:extLst>
      <p:ext uri="{BB962C8B-B14F-4D97-AF65-F5344CB8AC3E}">
        <p14:creationId xmlns:p14="http://schemas.microsoft.com/office/powerpoint/2010/main" val="1590257896"/>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301895693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9"/>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599"/>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1411050532"/>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6" name="Group 5"/>
          <p:cNvGrpSpPr/>
          <p:nvPr userDrawn="1"/>
        </p:nvGrpSpPr>
        <p:grpSpPr>
          <a:xfrm>
            <a:off x="300647" y="3963529"/>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117145965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66205064"/>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1444177932"/>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467880689"/>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7" name="그림 개체 틀 6"/>
          <p:cNvSpPr>
            <a:spLocks noGrp="1"/>
          </p:cNvSpPr>
          <p:nvPr>
            <p:ph type="pic" sz="quarter" idx="10" hasCustomPrompt="1"/>
          </p:nvPr>
        </p:nvSpPr>
        <p:spPr>
          <a:xfrm>
            <a:off x="4212881" y="1651255"/>
            <a:ext cx="3420000" cy="1147771"/>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9"/>
            <a:ext cx="3420000" cy="3127293"/>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5"/>
            <a:ext cx="3420000" cy="1845625"/>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8"/>
            <a:ext cx="3420000" cy="2395609"/>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1430130369"/>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64"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201618292"/>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0"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45977820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dirty="0">
              <a:solidFill>
                <a:prstClr val="white"/>
              </a:solidFill>
            </a:endParaRPr>
          </a:p>
        </p:txBody>
      </p:sp>
    </p:spTree>
    <p:extLst>
      <p:ext uri="{BB962C8B-B14F-4D97-AF65-F5344CB8AC3E}">
        <p14:creationId xmlns:p14="http://schemas.microsoft.com/office/powerpoint/2010/main" val="421956147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672589409"/>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3"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47" name="Straight Connector 46"/>
          <p:cNvCxnSpPr/>
          <p:nvPr userDrawn="1"/>
        </p:nvCxnSpPr>
        <p:spPr>
          <a:xfrm>
            <a:off x="625363" y="529439"/>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2"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19" name="Group 18"/>
          <p:cNvGrpSpPr/>
          <p:nvPr userDrawn="1"/>
        </p:nvGrpSpPr>
        <p:grpSpPr>
          <a:xfrm rot="20746501">
            <a:off x="1628670"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2" name="Group 21"/>
          <p:cNvGrpSpPr/>
          <p:nvPr userDrawn="1"/>
        </p:nvGrpSpPr>
        <p:grpSpPr>
          <a:xfrm rot="20746501">
            <a:off x="162758"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5" name="Group 24"/>
          <p:cNvGrpSpPr/>
          <p:nvPr userDrawn="1"/>
        </p:nvGrpSpPr>
        <p:grpSpPr>
          <a:xfrm rot="20746501">
            <a:off x="1178766"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8" name="Group 27"/>
          <p:cNvGrpSpPr/>
          <p:nvPr userDrawn="1"/>
        </p:nvGrpSpPr>
        <p:grpSpPr>
          <a:xfrm rot="20746501">
            <a:off x="1371136" y="563554"/>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32" name="Straight Connector 31"/>
          <p:cNvCxnSpPr/>
          <p:nvPr userDrawn="1"/>
        </p:nvCxnSpPr>
        <p:spPr>
          <a:xfrm>
            <a:off x="2013631" y="2307323"/>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5"/>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5"/>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9"/>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3"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76"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46"/>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46"/>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5" y="958246"/>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3815198496"/>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405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9686033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405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white"/>
              </a:solidFill>
            </a:endParaRPr>
          </a:p>
        </p:txBody>
      </p:sp>
      <p:sp>
        <p:nvSpPr>
          <p:cNvPr id="5" name="Half Frame 4"/>
          <p:cNvSpPr/>
          <p:nvPr userDrawn="1"/>
        </p:nvSpPr>
        <p:spPr>
          <a:xfrm rot="5400000">
            <a:off x="3057177"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91074"/>
            <a:ext cx="2232248" cy="415498"/>
          </a:xfrm>
          <a:prstGeom prst="rect">
            <a:avLst/>
          </a:prstGeom>
          <a:noFill/>
        </p:spPr>
        <p:txBody>
          <a:bodyPr wrap="square" rtlCol="0" anchor="ctr">
            <a:spAutoFit/>
          </a:bodyPr>
          <a:lstStyle/>
          <a:p>
            <a:pPr defTabSz="685783"/>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289046"/>
            <a:ext cx="2232248" cy="415498"/>
          </a:xfrm>
          <a:prstGeom prst="rect">
            <a:avLst/>
          </a:prstGeom>
          <a:noFill/>
        </p:spPr>
        <p:txBody>
          <a:bodyPr wrap="square" rtlCol="0" anchor="ctr">
            <a:spAutoFit/>
          </a:bodyPr>
          <a:lstStyle/>
          <a:p>
            <a:pPr defTabSz="685783"/>
            <a:r>
              <a:rPr lang="en-US" altLang="ko-KR" sz="1050" b="1" dirty="0">
                <a:solidFill>
                  <a:prstClr val="white"/>
                </a:solidFill>
                <a:cs typeface="Arial" pitchFamily="34" charset="0"/>
              </a:rPr>
              <a:t>You can Change Fill Color &amp;</a:t>
            </a:r>
          </a:p>
          <a:p>
            <a:pPr defTabSz="685783"/>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pPr defTabSz="685783"/>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773489"/>
            <a:ext cx="2717296" cy="738664"/>
          </a:xfrm>
          <a:prstGeom prst="rect">
            <a:avLst/>
          </a:prstGeom>
          <a:noFill/>
        </p:spPr>
        <p:txBody>
          <a:bodyPr wrap="square" rtlCol="0" anchor="ctr">
            <a:spAutoFit/>
          </a:bodyPr>
          <a:lstStyle/>
          <a:p>
            <a:pPr defTabSz="685783"/>
            <a:r>
              <a:rPr lang="en-US" altLang="ko-KR" sz="2100" b="1" dirty="0">
                <a:solidFill>
                  <a:prstClr val="white"/>
                </a:solidFill>
                <a:cs typeface="Arial" pitchFamily="34" charset="0"/>
              </a:rPr>
              <a:t>FREE </a:t>
            </a:r>
          </a:p>
          <a:p>
            <a:pPr defTabSz="685783"/>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162428741"/>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 xmlns:a16="http://schemas.microsoft.com/office/drawing/2014/main" id="{15C431FD-5460-4260-B8FE-1385C3A0A934}"/>
              </a:ext>
            </a:extLst>
          </p:cNvPr>
          <p:cNvSpPr>
            <a:spLocks noGrp="1"/>
          </p:cNvSpPr>
          <p:nvPr>
            <p:ph type="body" sz="quarter" idx="10" hasCustomPrompt="1"/>
          </p:nvPr>
        </p:nvSpPr>
        <p:spPr>
          <a:xfrm>
            <a:off x="323530" y="287257"/>
            <a:ext cx="11573197" cy="724247"/>
          </a:xfrm>
          <a:prstGeom prst="rect">
            <a:avLst/>
          </a:prstGeom>
        </p:spPr>
        <p:txBody>
          <a:bodyPr anchor="ctr"/>
          <a:lstStyle>
            <a:lvl1pPr marL="0" indent="0" algn="ctr">
              <a:buNone/>
              <a:defRPr sz="405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5652858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CAD834A1-2664-485F-A4FD-2D93E8FE03EB}"/>
              </a:ext>
            </a:extLst>
          </p:cNvPr>
          <p:cNvSpPr>
            <a:spLocks noGrp="1"/>
          </p:cNvSpPr>
          <p:nvPr>
            <p:ph type="body" sz="quarter" idx="10" hasCustomPrompt="1"/>
          </p:nvPr>
        </p:nvSpPr>
        <p:spPr>
          <a:xfrm>
            <a:off x="323530" y="287257"/>
            <a:ext cx="11573197" cy="724247"/>
          </a:xfrm>
          <a:prstGeom prst="rect">
            <a:avLst/>
          </a:prstGeom>
        </p:spPr>
        <p:txBody>
          <a:bodyPr anchor="ctr"/>
          <a:lstStyle>
            <a:lvl1pPr marL="0" indent="0" algn="ctr">
              <a:buNone/>
              <a:defRPr sz="405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9236252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353858665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03E22A51-FB04-4FB6-8A9D-AE05811C1438}"/>
              </a:ext>
            </a:extLst>
          </p:cNvPr>
          <p:cNvSpPr/>
          <p:nvPr userDrawn="1"/>
        </p:nvSpPr>
        <p:spPr>
          <a:xfrm>
            <a:off x="360610" y="303729"/>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endParaRPr>
          </a:p>
        </p:txBody>
      </p:sp>
      <p:sp>
        <p:nvSpPr>
          <p:cNvPr id="4" name="Picture Placeholder 2"/>
          <p:cNvSpPr>
            <a:spLocks noGrp="1"/>
          </p:cNvSpPr>
          <p:nvPr>
            <p:ph type="pic" idx="16" hasCustomPrompt="1"/>
          </p:nvPr>
        </p:nvSpPr>
        <p:spPr>
          <a:xfrm>
            <a:off x="549500" y="523743"/>
            <a:ext cx="3709115" cy="5855595"/>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0464815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endParaRPr>
          </a:p>
        </p:txBody>
      </p:sp>
      <p:sp>
        <p:nvSpPr>
          <p:cNvPr id="4" name="Picture Placeholder 2"/>
          <p:cNvSpPr>
            <a:spLocks noGrp="1"/>
          </p:cNvSpPr>
          <p:nvPr>
            <p:ph type="pic" idx="14" hasCustomPrompt="1"/>
          </p:nvPr>
        </p:nvSpPr>
        <p:spPr>
          <a:xfrm>
            <a:off x="425754" y="463850"/>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900">
                <a:latin typeface="Arial" pitchFamily="34" charset="0"/>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32068866"/>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72920181-2924-4E1F-891D-E75A99509C25}"/>
              </a:ext>
            </a:extLst>
          </p:cNvPr>
          <p:cNvSpPr/>
          <p:nvPr userDrawn="1"/>
        </p:nvSpPr>
        <p:spPr>
          <a:xfrm>
            <a:off x="-1" y="0"/>
            <a:ext cx="4287231"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6" name="Picture Placeholder 5"/>
          <p:cNvSpPr>
            <a:spLocks noGrp="1"/>
          </p:cNvSpPr>
          <p:nvPr>
            <p:ph type="pic" sz="quarter" idx="10" hasCustomPrompt="1"/>
          </p:nvPr>
        </p:nvSpPr>
        <p:spPr>
          <a:xfrm>
            <a:off x="3205317" y="535024"/>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685835"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685835"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685835"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2761430334"/>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 xmlns:a16="http://schemas.microsoft.com/office/drawing/2014/main" id="{30731E8C-4F6D-4237-9657-97AE0A1B11CD}"/>
              </a:ext>
            </a:extLst>
          </p:cNvPr>
          <p:cNvSpPr>
            <a:spLocks noGrp="1"/>
          </p:cNvSpPr>
          <p:nvPr>
            <p:ph type="pic" idx="12" hasCustomPrompt="1"/>
          </p:nvPr>
        </p:nvSpPr>
        <p:spPr>
          <a:xfrm>
            <a:off x="4799580"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8" name="Picture Placeholder 2">
            <a:extLst>
              <a:ext uri="{FF2B5EF4-FFF2-40B4-BE49-F238E27FC236}">
                <a16:creationId xmlns="" xmlns:a16="http://schemas.microsoft.com/office/drawing/2014/main" id="{60C8BCD9-395E-41AA-9D16-154338C21733}"/>
              </a:ext>
            </a:extLst>
          </p:cNvPr>
          <p:cNvSpPr>
            <a:spLocks noGrp="1"/>
          </p:cNvSpPr>
          <p:nvPr>
            <p:ph type="pic" idx="10" hasCustomPrompt="1"/>
          </p:nvPr>
        </p:nvSpPr>
        <p:spPr>
          <a:xfrm>
            <a:off x="5105777" y="1892852"/>
            <a:ext cx="2922959" cy="3072301"/>
          </a:xfrm>
          <a:prstGeom prst="rect">
            <a:avLst/>
          </a:prstGeom>
          <a:solidFill>
            <a:schemeClr val="bg1">
              <a:lumMod val="95000"/>
            </a:schemeClr>
          </a:solidFill>
          <a:ln>
            <a:no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2628291346"/>
      </p:ext>
    </p:extLst>
  </p:cSld>
  <p:clrMapOvr>
    <a:masterClrMapping/>
  </p:clrMapOvr>
  <p:extLst mod="1">
    <p:ext uri="{DCECCB84-F9BA-43D5-87BE-67443E8EF086}">
      <p15:sldGuideLst xmlns:p15="http://schemas.microsoft.com/office/powerpoint/2012/main">
        <p15:guide id="1" orient="horz" pos="1440" userDrawn="1">
          <p15:clr>
            <a:srgbClr val="FBAE40"/>
          </p15:clr>
        </p15:guide>
        <p15:guide id="2" pos="2560" userDrawn="1">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D075C1DE-E117-4FA9-A867-4ED89AC25A98}"/>
              </a:ext>
            </a:extLst>
          </p:cNvPr>
          <p:cNvSpPr/>
          <p:nvPr userDrawn="1"/>
        </p:nvSpPr>
        <p:spPr>
          <a:xfrm>
            <a:off x="-1" y="3"/>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12" name="Picture Placeholder 2">
            <a:extLst>
              <a:ext uri="{FF2B5EF4-FFF2-40B4-BE49-F238E27FC236}">
                <a16:creationId xmlns="" xmlns:a16="http://schemas.microsoft.com/office/drawing/2014/main" id="{CE83DDED-D6C7-4848-B289-2830377167D2}"/>
              </a:ext>
            </a:extLst>
          </p:cNvPr>
          <p:cNvSpPr>
            <a:spLocks noGrp="1"/>
          </p:cNvSpPr>
          <p:nvPr>
            <p:ph type="pic" idx="12" hasCustomPrompt="1"/>
          </p:nvPr>
        </p:nvSpPr>
        <p:spPr>
          <a:xfrm>
            <a:off x="532193" y="0"/>
            <a:ext cx="3531809" cy="6858000"/>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173839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2560" userDrawn="1">
          <p15:clr>
            <a:srgbClr val="FBAE40"/>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4" y="-1209"/>
            <a:ext cx="2810375" cy="5222724"/>
          </a:xfrm>
          <a:prstGeom prst="rect">
            <a:avLst/>
          </a:prstGeom>
          <a:solidFill>
            <a:schemeClr val="bg1">
              <a:lumMod val="95000"/>
            </a:schemeClr>
          </a:solidFill>
        </p:spPr>
        <p:txBody>
          <a:bodyPr anchor="ctr"/>
          <a:lstStyle>
            <a:lvl1pPr marL="0" indent="0" algn="ctr">
              <a:buNone/>
              <a:defRPr sz="900" baseline="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9" y="1635276"/>
            <a:ext cx="2810375" cy="5222724"/>
          </a:xfrm>
          <a:prstGeom prst="rect">
            <a:avLst/>
          </a:prstGeom>
          <a:solidFill>
            <a:schemeClr val="bg1">
              <a:lumMod val="95000"/>
            </a:schemeClr>
          </a:solidFill>
        </p:spPr>
        <p:txBody>
          <a:bodyPr anchor="ctr"/>
          <a:lstStyle>
            <a:lvl1pPr marL="0" indent="0" algn="ctr">
              <a:buNone/>
              <a:defRPr sz="900" baseline="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76981915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1859837483"/>
      </p:ext>
    </p:extLst>
  </p:cSld>
  <p:clrMapOvr>
    <a:masterClrMapping/>
  </p:clrMapOvr>
  <p:extLst mod="1">
    <p:ext uri="{DCECCB84-F9BA-43D5-87BE-67443E8EF086}">
      <p15:sldGuideLst xmlns:p15="http://schemas.microsoft.com/office/powerpoint/2012/main">
        <p15:guide id="1" orient="horz" pos="1440" userDrawn="1">
          <p15:clr>
            <a:srgbClr val="FBAE40"/>
          </p15:clr>
        </p15:guide>
        <p15:guide id="2" pos="2560" userDrawn="1">
          <p15:clr>
            <a:srgbClr val="FBAE40"/>
          </p15:clr>
        </p15:guide>
      </p15:sldGuideLst>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9" y="2538000"/>
            <a:ext cx="2520000" cy="432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9" y="-2"/>
            <a:ext cx="2520000" cy="2376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414531358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3"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5"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49714307"/>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 xmlns:a16="http://schemas.microsoft.com/office/drawing/2014/main" id="{DED69620-E555-40B2-93DD-C7C19DAE0545}"/>
              </a:ext>
            </a:extLst>
          </p:cNvPr>
          <p:cNvSpPr/>
          <p:nvPr userDrawn="1"/>
        </p:nvSpPr>
        <p:spPr>
          <a:xfrm>
            <a:off x="656283" y="2"/>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endParaRPr>
          </a:p>
        </p:txBody>
      </p:sp>
      <p:sp>
        <p:nvSpPr>
          <p:cNvPr id="17" name="그림 개체 틀 16">
            <a:extLst>
              <a:ext uri="{FF2B5EF4-FFF2-40B4-BE49-F238E27FC236}">
                <a16:creationId xmlns="" xmlns:a16="http://schemas.microsoft.com/office/drawing/2014/main" id="{07163F96-C234-481E-88AF-E4A1C0E9A1DC}"/>
              </a:ext>
            </a:extLst>
          </p:cNvPr>
          <p:cNvSpPr>
            <a:spLocks noGrp="1"/>
          </p:cNvSpPr>
          <p:nvPr>
            <p:ph type="pic" idx="16" hasCustomPrompt="1"/>
          </p:nvPr>
        </p:nvSpPr>
        <p:spPr>
          <a:xfrm>
            <a:off x="535329" y="3"/>
            <a:ext cx="8396199"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930670898"/>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83105453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1"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91075"/>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289047"/>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Change Fill Color &amp;</a:t>
            </a:r>
          </a:p>
          <a:p>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773490"/>
            <a:ext cx="2717296" cy="738664"/>
          </a:xfrm>
          <a:prstGeom prst="rect">
            <a:avLst/>
          </a:prstGeom>
          <a:noFill/>
        </p:spPr>
        <p:txBody>
          <a:bodyPr wrap="square" rtlCol="0" anchor="ctr">
            <a:spAutoFit/>
          </a:bodyPr>
          <a:lstStyle/>
          <a:p>
            <a:r>
              <a:rPr lang="en-US" altLang="ko-KR" sz="2100" b="1" dirty="0">
                <a:solidFill>
                  <a:prstClr val="white"/>
                </a:solidFill>
                <a:cs typeface="Arial" pitchFamily="34" charset="0"/>
              </a:rPr>
              <a:t>FREE </a:t>
            </a:r>
          </a:p>
          <a:p>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400077420"/>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 xmlns:a16="http://schemas.microsoft.com/office/drawing/2014/main" id="{A2A84B4A-CEB2-40FB-A02E-8EB2AF478368}"/>
              </a:ext>
            </a:extLst>
          </p:cNvPr>
          <p:cNvGrpSpPr/>
          <p:nvPr userDrawn="1"/>
        </p:nvGrpSpPr>
        <p:grpSpPr>
          <a:xfrm>
            <a:off x="6473211" y="396282"/>
            <a:ext cx="5760640" cy="2937987"/>
            <a:chOff x="-612576" y="1705002"/>
            <a:chExt cx="5688632" cy="2537858"/>
          </a:xfrm>
        </p:grpSpPr>
        <p:sp>
          <p:nvSpPr>
            <p:cNvPr id="13" name="Oval 5">
              <a:extLst>
                <a:ext uri="{FF2B5EF4-FFF2-40B4-BE49-F238E27FC236}">
                  <a16:creationId xmlns="" xmlns:a16="http://schemas.microsoft.com/office/drawing/2014/main"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 xmlns:a16="http://schemas.microsoft.com/office/drawing/2014/main"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a:extLst>
              <a:ext uri="{FF2B5EF4-FFF2-40B4-BE49-F238E27FC236}">
                <a16:creationId xmlns="" xmlns:a16="http://schemas.microsoft.com/office/drawing/2014/main"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grpSp>
        <p:nvGrpSpPr>
          <p:cNvPr id="21" name="Group 14">
            <a:extLst>
              <a:ext uri="{FF2B5EF4-FFF2-40B4-BE49-F238E27FC236}">
                <a16:creationId xmlns="" xmlns:a16="http://schemas.microsoft.com/office/drawing/2014/main" id="{FB0AFAFC-8EB9-4974-915A-249E7E1C57A2}"/>
              </a:ext>
            </a:extLst>
          </p:cNvPr>
          <p:cNvGrpSpPr/>
          <p:nvPr userDrawn="1"/>
        </p:nvGrpSpPr>
        <p:grpSpPr>
          <a:xfrm>
            <a:off x="6473211" y="3496950"/>
            <a:ext cx="5760640" cy="2937987"/>
            <a:chOff x="-612576" y="1705002"/>
            <a:chExt cx="5688632" cy="2537858"/>
          </a:xfrm>
        </p:grpSpPr>
        <p:sp>
          <p:nvSpPr>
            <p:cNvPr id="22" name="Oval 15">
              <a:extLst>
                <a:ext uri="{FF2B5EF4-FFF2-40B4-BE49-F238E27FC236}">
                  <a16:creationId xmlns="" xmlns:a16="http://schemas.microsoft.com/office/drawing/2014/main"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 xmlns:a16="http://schemas.microsoft.com/office/drawing/2014/main"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a:extLst>
              <a:ext uri="{FF2B5EF4-FFF2-40B4-BE49-F238E27FC236}">
                <a16:creationId xmlns="" xmlns:a16="http://schemas.microsoft.com/office/drawing/2014/main"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50924890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1786195774"/>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1" y="4207473"/>
            <a:ext cx="863147" cy="2425033"/>
          </a:xfrm>
          <a:prstGeom prst="rect">
            <a:avLst/>
          </a:prstGeom>
        </p:spPr>
      </p:pic>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2"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 xmlns:a16="http://schemas.microsoft.com/office/drawing/2014/main" id="{37ED3AE3-3013-4678-B766-8D5D6FF87822}"/>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244248271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1" y="4207473"/>
            <a:ext cx="863147" cy="2425033"/>
          </a:xfrm>
          <a:prstGeom prst="rect">
            <a:avLst/>
          </a:prstGeom>
        </p:spPr>
      </p:pic>
      <p:sp>
        <p:nvSpPr>
          <p:cNvPr id="5" name="Rectangle 4">
            <a:extLst>
              <a:ext uri="{FF2B5EF4-FFF2-40B4-BE49-F238E27FC236}">
                <a16:creationId xmlns="" xmlns:a16="http://schemas.microsoft.com/office/drawing/2014/main" id="{16BB385D-8C47-4005-9822-A2A7BF9BE78D}"/>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6" name="Rectangle 5">
            <a:extLst>
              <a:ext uri="{FF2B5EF4-FFF2-40B4-BE49-F238E27FC236}">
                <a16:creationId xmlns="" xmlns:a16="http://schemas.microsoft.com/office/drawing/2014/main" id="{30F10182-1458-4BD9-85CC-A0AF172DCC3F}"/>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7" name="Isosceles Triangle 6">
            <a:extLst>
              <a:ext uri="{FF2B5EF4-FFF2-40B4-BE49-F238E27FC236}">
                <a16:creationId xmlns="" xmlns:a16="http://schemas.microsoft.com/office/drawing/2014/main" id="{9ACF6F13-89E5-476D-994C-CFF762A28737}"/>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3377101604"/>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 xmlns:a16="http://schemas.microsoft.com/office/drawing/2014/main" id="{DF0E7D4B-AC33-4A8C-8204-4FE282F7F8F5}"/>
              </a:ext>
            </a:extLst>
          </p:cNvPr>
          <p:cNvSpPr>
            <a:spLocks noChangeAspect="1"/>
          </p:cNvSpPr>
          <p:nvPr userDrawn="1"/>
        </p:nvSpPr>
        <p:spPr>
          <a:xfrm>
            <a:off x="817095"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sp>
        <p:nvSpPr>
          <p:cNvPr id="7" name="Oval 21">
            <a:extLst>
              <a:ext uri="{FF2B5EF4-FFF2-40B4-BE49-F238E27FC236}">
                <a16:creationId xmlns="" xmlns:a16="http://schemas.microsoft.com/office/drawing/2014/main" id="{208A355B-288B-46AC-8F6D-C8E1883AEEBD}"/>
              </a:ext>
            </a:extLst>
          </p:cNvPr>
          <p:cNvSpPr>
            <a:spLocks noChangeAspect="1"/>
          </p:cNvSpPr>
          <p:nvPr userDrawn="1"/>
        </p:nvSpPr>
        <p:spPr>
          <a:xfrm rot="21317264">
            <a:off x="4317855" y="1291151"/>
            <a:ext cx="5263891"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sp>
        <p:nvSpPr>
          <p:cNvPr id="8" name="Rectangle 7">
            <a:extLst>
              <a:ext uri="{FF2B5EF4-FFF2-40B4-BE49-F238E27FC236}">
                <a16:creationId xmlns="" xmlns:a16="http://schemas.microsoft.com/office/drawing/2014/main"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endParaRPr>
          </a:p>
        </p:txBody>
      </p:sp>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4254452526"/>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80650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856388" y="925920"/>
            <a:ext cx="6957387" cy="724247"/>
          </a:xfrm>
          <a:prstGeom prst="rect">
            <a:avLst/>
          </a:prstGeom>
        </p:spPr>
        <p:txBody>
          <a:bodyPr anchor="ctr"/>
          <a:lstStyle>
            <a:lvl1pPr marL="0" indent="0" algn="l">
              <a:buNone/>
              <a:defRPr sz="405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69724" flipH="1">
            <a:off x="-802604" y="1334469"/>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685800"/>
            <a:endParaRPr lang="en-US" sz="1350">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2872409" y="477136"/>
            <a:ext cx="8670699"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2976598"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145053"/>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1623393" y="701529"/>
            <a:ext cx="6957387" cy="724247"/>
          </a:xfrm>
          <a:prstGeom prst="rect">
            <a:avLst/>
          </a:prstGeom>
        </p:spPr>
        <p:txBody>
          <a:bodyPr anchor="ctr"/>
          <a:lstStyle>
            <a:lvl1pPr marL="0" indent="0" algn="l">
              <a:buNone/>
              <a:defRPr sz="405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16880" flipH="1">
            <a:off x="211959" y="4192651"/>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685800"/>
            <a:endParaRPr lang="en-US" sz="1350">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1281086" y="477136"/>
            <a:ext cx="10262023"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1281085" y="6392852"/>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 xmlns:a16="http://schemas.microsoft.com/office/drawing/2014/main" id="{2FCEB618-9DF6-4F92-9895-C3F16A28D107}"/>
              </a:ext>
            </a:extLst>
          </p:cNvPr>
          <p:cNvCxnSpPr>
            <a:cxnSpLocks/>
          </p:cNvCxnSpPr>
          <p:nvPr userDrawn="1"/>
        </p:nvCxnSpPr>
        <p:spPr>
          <a:xfrm flipV="1">
            <a:off x="1281085" y="477138"/>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7616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09EB6ADC-6B44-49DF-82E3-AB3A22E5DE2B}"/>
              </a:ext>
            </a:extLst>
          </p:cNvPr>
          <p:cNvSpPr>
            <a:spLocks noGrp="1"/>
          </p:cNvSpPr>
          <p:nvPr>
            <p:ph type="pic" sz="quarter" idx="41" hasCustomPrompt="1"/>
          </p:nvPr>
        </p:nvSpPr>
        <p:spPr>
          <a:xfrm>
            <a:off x="7628715" y="496198"/>
            <a:ext cx="3930307" cy="283464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225983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1510968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45477721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2" y="0"/>
            <a:ext cx="4689695" cy="685800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558839600"/>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 xmlns:a16="http://schemas.microsoft.com/office/drawing/2014/main" id="{9112FC24-B0BB-43AE-AB6F-2F8A6318C976}"/>
              </a:ext>
            </a:extLst>
          </p:cNvPr>
          <p:cNvGrpSpPr/>
          <p:nvPr userDrawn="1"/>
        </p:nvGrpSpPr>
        <p:grpSpPr>
          <a:xfrm flipH="1">
            <a:off x="486251" y="477136"/>
            <a:ext cx="11704320" cy="5935130"/>
            <a:chOff x="-161213" y="477136"/>
            <a:chExt cx="11704320" cy="5935130"/>
          </a:xfrm>
        </p:grpSpPr>
        <p:cxnSp>
          <p:nvCxnSpPr>
            <p:cNvPr id="5" name="Straight Connector 4">
              <a:extLst>
                <a:ext uri="{FF2B5EF4-FFF2-40B4-BE49-F238E27FC236}">
                  <a16:creationId xmlns="" xmlns:a16="http://schemas.microsoft.com/office/drawing/2014/main"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 xmlns:a16="http://schemas.microsoft.com/office/drawing/2014/main" id="{2913480D-83E6-465D-B9EC-FA0799699FB0}"/>
              </a:ext>
            </a:extLst>
          </p:cNvPr>
          <p:cNvSpPr>
            <a:spLocks noGrp="1"/>
          </p:cNvSpPr>
          <p:nvPr>
            <p:ph type="pic" sz="quarter" idx="41" hasCustomPrompt="1"/>
          </p:nvPr>
        </p:nvSpPr>
        <p:spPr>
          <a:xfrm>
            <a:off x="5268685" y="0"/>
            <a:ext cx="6923315"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82275642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 xmlns:a16="http://schemas.microsoft.com/office/drawing/2014/main" id="{5F11EEFC-446C-47E4-B2EA-DE7ED313E7C9}"/>
              </a:ext>
            </a:extLst>
          </p:cNvPr>
          <p:cNvSpPr/>
          <p:nvPr userDrawn="1"/>
        </p:nvSpPr>
        <p:spPr>
          <a:xfrm>
            <a:off x="4028660"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3" name="Picture Placeholder 12">
            <a:extLst>
              <a:ext uri="{FF2B5EF4-FFF2-40B4-BE49-F238E27FC236}">
                <a16:creationId xmlns="" xmlns:a16="http://schemas.microsoft.com/office/drawing/2014/main" id="{8697FC26-F258-4DC5-8D4C-92A80119685B}"/>
              </a:ext>
            </a:extLst>
          </p:cNvPr>
          <p:cNvSpPr>
            <a:spLocks noGrp="1"/>
          </p:cNvSpPr>
          <p:nvPr>
            <p:ph type="pic" sz="quarter" idx="41" hasCustomPrompt="1"/>
          </p:nvPr>
        </p:nvSpPr>
        <p:spPr>
          <a:xfrm>
            <a:off x="4131362" y="0"/>
            <a:ext cx="8060639"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58886873"/>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 xmlns:a16="http://schemas.microsoft.com/office/drawing/2014/main" id="{81307760-051C-4C15-A332-4E9693E15B43}"/>
              </a:ext>
            </a:extLst>
          </p:cNvPr>
          <p:cNvSpPr/>
          <p:nvPr userDrawn="1"/>
        </p:nvSpPr>
        <p:spPr>
          <a:xfrm>
            <a:off x="627018"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endParaRPr>
          </a:p>
        </p:txBody>
      </p:sp>
      <p:sp>
        <p:nvSpPr>
          <p:cNvPr id="4" name="그림 개체 틀 2">
            <a:extLst>
              <a:ext uri="{FF2B5EF4-FFF2-40B4-BE49-F238E27FC236}">
                <a16:creationId xmlns="" xmlns:a16="http://schemas.microsoft.com/office/drawing/2014/main"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900"/>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900"/>
            </a:lvl1pPr>
          </a:lstStyle>
          <a:p>
            <a:r>
              <a:rPr lang="en-US" altLang="ko-KR" dirty="0"/>
              <a:t>Place Your Picture Here</a:t>
            </a:r>
            <a:endParaRPr lang="ko-KR" altLang="en-US" dirty="0"/>
          </a:p>
        </p:txBody>
      </p:sp>
      <p:sp>
        <p:nvSpPr>
          <p:cNvPr id="6" name="그림 개체 틀 2">
            <a:extLst>
              <a:ext uri="{FF2B5EF4-FFF2-40B4-BE49-F238E27FC236}">
                <a16:creationId xmlns="" xmlns:a16="http://schemas.microsoft.com/office/drawing/2014/main"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900"/>
            </a:lvl1pPr>
          </a:lstStyle>
          <a:p>
            <a:r>
              <a:rPr lang="en-US" altLang="ko-KR" dirty="0"/>
              <a:t>Place Your Picture Here</a:t>
            </a:r>
            <a:endParaRPr lang="ko-KR" altLang="en-US" dirty="0"/>
          </a:p>
        </p:txBody>
      </p:sp>
      <p:sp>
        <p:nvSpPr>
          <p:cNvPr id="7" name="그림 개체 틀 2">
            <a:extLst>
              <a:ext uri="{FF2B5EF4-FFF2-40B4-BE49-F238E27FC236}">
                <a16:creationId xmlns="" xmlns:a16="http://schemas.microsoft.com/office/drawing/2014/main"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900"/>
            </a:lvl1pPr>
          </a:lstStyle>
          <a:p>
            <a:r>
              <a:rPr lang="en-US" altLang="ko-KR" dirty="0"/>
              <a:t>Place Your Picture Here</a:t>
            </a:r>
            <a:endParaRPr lang="ko-KR" altLang="en-US" dirty="0"/>
          </a:p>
        </p:txBody>
      </p:sp>
      <p:sp>
        <p:nvSpPr>
          <p:cNvPr id="8" name="Rectangle 7">
            <a:extLst>
              <a:ext uri="{FF2B5EF4-FFF2-40B4-BE49-F238E27FC236}">
                <a16:creationId xmlns="" xmlns:a16="http://schemas.microsoft.com/office/drawing/2014/main"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ko-KR" altLang="en-US" sz="1350" dirty="0">
              <a:solidFill>
                <a:srgbClr val="262626"/>
              </a:solidFill>
            </a:endParaRPr>
          </a:p>
        </p:txBody>
      </p:sp>
      <p:sp>
        <p:nvSpPr>
          <p:cNvPr id="9" name="Rectangle 8">
            <a:extLst>
              <a:ext uri="{FF2B5EF4-FFF2-40B4-BE49-F238E27FC236}">
                <a16:creationId xmlns="" xmlns:a16="http://schemas.microsoft.com/office/drawing/2014/main"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ko-KR" altLang="en-US" sz="1350" dirty="0">
              <a:solidFill>
                <a:srgbClr val="262626"/>
              </a:solidFill>
            </a:endParaRPr>
          </a:p>
        </p:txBody>
      </p:sp>
      <p:sp>
        <p:nvSpPr>
          <p:cNvPr id="10" name="Rectangle 9">
            <a:extLst>
              <a:ext uri="{FF2B5EF4-FFF2-40B4-BE49-F238E27FC236}">
                <a16:creationId xmlns="" xmlns:a16="http://schemas.microsoft.com/office/drawing/2014/main"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ko-KR" altLang="en-US" sz="1350" dirty="0">
              <a:solidFill>
                <a:srgbClr val="262626"/>
              </a:solidFill>
            </a:endParaRPr>
          </a:p>
        </p:txBody>
      </p:sp>
      <p:sp>
        <p:nvSpPr>
          <p:cNvPr id="11" name="Rectangle 10">
            <a:extLst>
              <a:ext uri="{FF2B5EF4-FFF2-40B4-BE49-F238E27FC236}">
                <a16:creationId xmlns="" xmlns:a16="http://schemas.microsoft.com/office/drawing/2014/main"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ko-KR" altLang="en-US" sz="1350" dirty="0">
              <a:solidFill>
                <a:srgbClr val="262626"/>
              </a:solidFill>
            </a:endParaRPr>
          </a:p>
        </p:txBody>
      </p:sp>
      <p:sp>
        <p:nvSpPr>
          <p:cNvPr id="12" name="Text Placeholder 9">
            <a:extLst>
              <a:ext uri="{FF2B5EF4-FFF2-40B4-BE49-F238E27FC236}">
                <a16:creationId xmlns="" xmlns:a16="http://schemas.microsoft.com/office/drawing/2014/main" id="{CF0494C1-45DC-4230-8D7B-EDFD8F3C4099}"/>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 xmlns:a16="http://schemas.microsoft.com/office/drawing/2014/main" id="{2583D185-DFB2-42F1-9BBA-3E1F4BB1E702}"/>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4" name="Rectangle 13">
            <a:extLst>
              <a:ext uri="{FF2B5EF4-FFF2-40B4-BE49-F238E27FC236}">
                <a16:creationId xmlns="" xmlns:a16="http://schemas.microsoft.com/office/drawing/2014/main" id="{CB6B6611-3E7E-499A-814C-DC0D6919B6FB}"/>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5" name="Isosceles Triangle 14">
            <a:extLst>
              <a:ext uri="{FF2B5EF4-FFF2-40B4-BE49-F238E27FC236}">
                <a16:creationId xmlns="" xmlns:a16="http://schemas.microsoft.com/office/drawing/2014/main" id="{624EA248-E326-48AF-AA36-DAF279AEC15F}"/>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302404975"/>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2"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 xmlns:a16="http://schemas.microsoft.com/office/drawing/2014/main"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p:blipFill>
        <p:spPr bwMode="auto">
          <a:xfrm>
            <a:off x="1"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4" cstate="print">
            <a:extLst>
              <a:ext uri="{96DAC541-7B7A-43D3-8B79-37D633B846F1}">
                <asvg:svgBlip xmlns:asvg="http://schemas.microsoft.com/office/drawing/2016/SVG/main" xmlns="" r:embed="rId5"/>
              </a:ext>
            </a:extLst>
          </a:blip>
          <a:stretch>
            <a:fillRect/>
          </a:stretch>
        </p:blipFill>
        <p:spPr>
          <a:xfrm>
            <a:off x="10868411" y="4207473"/>
            <a:ext cx="863147" cy="2425033"/>
          </a:xfrm>
          <a:prstGeom prst="rect">
            <a:avLst/>
          </a:prstGeom>
        </p:spPr>
      </p:pic>
      <p:sp>
        <p:nvSpPr>
          <p:cNvPr id="5" name="Rectangle 4">
            <a:extLst>
              <a:ext uri="{FF2B5EF4-FFF2-40B4-BE49-F238E27FC236}">
                <a16:creationId xmlns="" xmlns:a16="http://schemas.microsoft.com/office/drawing/2014/main" id="{37ED3AE3-3013-4678-B766-8D5D6FF87822}"/>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7" name="Picture Placeholder 2">
            <a:extLst>
              <a:ext uri="{FF2B5EF4-FFF2-40B4-BE49-F238E27FC236}">
                <a16:creationId xmlns="" xmlns:a16="http://schemas.microsoft.com/office/drawing/2014/main" id="{4D6FA72B-64F2-4946-B4AF-2E2AD3ABD15C}"/>
              </a:ext>
            </a:extLst>
          </p:cNvPr>
          <p:cNvSpPr>
            <a:spLocks noGrp="1"/>
          </p:cNvSpPr>
          <p:nvPr>
            <p:ph type="pic" idx="14" hasCustomPrompt="1"/>
          </p:nvPr>
        </p:nvSpPr>
        <p:spPr>
          <a:xfrm>
            <a:off x="1620092" y="2699240"/>
            <a:ext cx="1684419"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3588785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 xmlns:a16="http://schemas.microsoft.com/office/drawing/2014/main"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685835" rtl="0" eaLnBrk="1" fontAlgn="auto" latinLnBrk="0" hangingPunct="1">
              <a:lnSpc>
                <a:spcPct val="100000"/>
              </a:lnSpc>
              <a:spcBef>
                <a:spcPct val="20000"/>
              </a:spcBef>
              <a:spcAft>
                <a:spcPts val="0"/>
              </a:spcAft>
              <a:buClrTx/>
              <a:buSzTx/>
              <a:buFont typeface="Arial" pitchFamily="34" charset="0"/>
              <a:buNone/>
              <a:tabLst/>
              <a:defRPr sz="9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 xmlns:a16="http://schemas.microsoft.com/office/drawing/2014/main" id="{483ECD2A-B2C9-421D-A8D2-32E383E518AD}"/>
              </a:ext>
            </a:extLst>
          </p:cNvPr>
          <p:cNvSpPr>
            <a:spLocks noGrp="1"/>
          </p:cNvSpPr>
          <p:nvPr>
            <p:ph type="pic" sz="quarter" idx="43" hasCustomPrompt="1"/>
          </p:nvPr>
        </p:nvSpPr>
        <p:spPr>
          <a:xfrm>
            <a:off x="4480351" y="4696914"/>
            <a:ext cx="1371600" cy="1371600"/>
          </a:xfrm>
          <a:prstGeom prst="ellipse">
            <a:avLst/>
          </a:prstGeom>
          <a:solidFill>
            <a:schemeClr val="bg1">
              <a:lumMod val="95000"/>
            </a:schemeClr>
          </a:solidFill>
        </p:spPr>
        <p:txBody>
          <a:bodyPr anchor="ctr"/>
          <a:lstStyle>
            <a:lvl1pPr marL="0" marR="0" indent="0" algn="ctr" defTabSz="685835" rtl="0" eaLnBrk="1" fontAlgn="auto" latinLnBrk="0" hangingPunct="1">
              <a:lnSpc>
                <a:spcPct val="100000"/>
              </a:lnSpc>
              <a:spcBef>
                <a:spcPct val="20000"/>
              </a:spcBef>
              <a:spcAft>
                <a:spcPts val="0"/>
              </a:spcAft>
              <a:buClrTx/>
              <a:buSzTx/>
              <a:buFont typeface="Arial" pitchFamily="34" charset="0"/>
              <a:buNone/>
              <a:tabLst/>
              <a:defRPr sz="9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 xmlns:a16="http://schemas.microsoft.com/office/drawing/2014/main"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685835" rtl="0" eaLnBrk="1" fontAlgn="auto" latinLnBrk="0" hangingPunct="1">
              <a:lnSpc>
                <a:spcPct val="100000"/>
              </a:lnSpc>
              <a:spcBef>
                <a:spcPct val="20000"/>
              </a:spcBef>
              <a:spcAft>
                <a:spcPts val="0"/>
              </a:spcAft>
              <a:buClrTx/>
              <a:buSzTx/>
              <a:buFont typeface="Arial" pitchFamily="34" charset="0"/>
              <a:buNone/>
              <a:tabLst/>
              <a:defRPr sz="9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 xmlns:a16="http://schemas.microsoft.com/office/drawing/2014/main"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endParaRPr>
          </a:p>
        </p:txBody>
      </p:sp>
      <p:sp>
        <p:nvSpPr>
          <p:cNvPr id="21" name="Oval 20">
            <a:extLst>
              <a:ext uri="{FF2B5EF4-FFF2-40B4-BE49-F238E27FC236}">
                <a16:creationId xmlns="" xmlns:a16="http://schemas.microsoft.com/office/drawing/2014/main"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endParaRPr>
          </a:p>
        </p:txBody>
      </p:sp>
      <p:sp>
        <p:nvSpPr>
          <p:cNvPr id="22" name="Oval 21">
            <a:extLst>
              <a:ext uri="{FF2B5EF4-FFF2-40B4-BE49-F238E27FC236}">
                <a16:creationId xmlns="" xmlns:a16="http://schemas.microsoft.com/office/drawing/2014/main" id="{A954ABF2-964B-4695-9125-6F6F0AAE886D}"/>
              </a:ext>
            </a:extLst>
          </p:cNvPr>
          <p:cNvSpPr/>
          <p:nvPr userDrawn="1"/>
        </p:nvSpPr>
        <p:spPr>
          <a:xfrm>
            <a:off x="4388911"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endParaRPr>
          </a:p>
        </p:txBody>
      </p:sp>
      <p:sp>
        <p:nvSpPr>
          <p:cNvPr id="8" name="Text Placeholder 9">
            <a:extLst>
              <a:ext uri="{FF2B5EF4-FFF2-40B4-BE49-F238E27FC236}">
                <a16:creationId xmlns="" xmlns:a16="http://schemas.microsoft.com/office/drawing/2014/main" id="{E86BD326-A0F4-4536-BFA3-9946312E4096}"/>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 xmlns:a16="http://schemas.microsoft.com/office/drawing/2014/main" id="{CDA8B23D-E5B8-4CD0-8EC1-A3AB2E3F9089}"/>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0" name="Rectangle 9">
            <a:extLst>
              <a:ext uri="{FF2B5EF4-FFF2-40B4-BE49-F238E27FC236}">
                <a16:creationId xmlns="" xmlns:a16="http://schemas.microsoft.com/office/drawing/2014/main" id="{9BA5F741-3ADB-40A1-93F3-257F05B4C5F7}"/>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4" name="Isosceles Triangle 13">
            <a:extLst>
              <a:ext uri="{FF2B5EF4-FFF2-40B4-BE49-F238E27FC236}">
                <a16:creationId xmlns="" xmlns:a16="http://schemas.microsoft.com/office/drawing/2014/main" id="{69476099-B6CF-4F49-B704-F82E3664514A}"/>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2775874171"/>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 xmlns:a16="http://schemas.microsoft.com/office/drawing/2014/main" id="{739E918C-6E75-4027-902A-7A25921C6EEF}"/>
              </a:ext>
            </a:extLst>
          </p:cNvPr>
          <p:cNvSpPr>
            <a:spLocks noGrp="1"/>
          </p:cNvSpPr>
          <p:nvPr>
            <p:ph type="pic" sz="quarter" idx="11" hasCustomPrompt="1"/>
          </p:nvPr>
        </p:nvSpPr>
        <p:spPr>
          <a:xfrm flipH="1">
            <a:off x="781177" y="764646"/>
            <a:ext cx="6174103"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86996496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 xmlns:a16="http://schemas.microsoft.com/office/drawing/2014/main" id="{43510F96-4E4D-4F6A-818D-E299E831CC01}"/>
              </a:ext>
            </a:extLst>
          </p:cNvPr>
          <p:cNvSpPr/>
          <p:nvPr userDrawn="1"/>
        </p:nvSpPr>
        <p:spPr>
          <a:xfrm>
            <a:off x="6392165" y="1281975"/>
            <a:ext cx="4759543"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2025">
              <a:solidFill>
                <a:prstClr val="black"/>
              </a:solidFill>
            </a:endParaRPr>
          </a:p>
        </p:txBody>
      </p:sp>
      <p:sp>
        <p:nvSpPr>
          <p:cNvPr id="20" name="자유형: 도형 19">
            <a:extLst>
              <a:ext uri="{FF2B5EF4-FFF2-40B4-BE49-F238E27FC236}">
                <a16:creationId xmlns="" xmlns:a16="http://schemas.microsoft.com/office/drawing/2014/main" id="{586A9378-5329-4795-BD81-E4B63FD478EE}"/>
              </a:ext>
            </a:extLst>
          </p:cNvPr>
          <p:cNvSpPr>
            <a:spLocks noGrp="1"/>
          </p:cNvSpPr>
          <p:nvPr>
            <p:ph type="pic" sz="quarter" idx="10" hasCustomPrompt="1"/>
          </p:nvPr>
        </p:nvSpPr>
        <p:spPr>
          <a:xfrm>
            <a:off x="9030710"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417FB495-1718-4B12-A0EC-D01DB876E6E2}"/>
              </a:ext>
            </a:extLst>
          </p:cNvPr>
          <p:cNvSpPr>
            <a:spLocks noGrp="1"/>
          </p:cNvSpPr>
          <p:nvPr>
            <p:ph type="pic" sz="quarter" idx="11" hasCustomPrompt="1"/>
          </p:nvPr>
        </p:nvSpPr>
        <p:spPr>
          <a:xfrm>
            <a:off x="7118318" y="932350"/>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4" name="자유형: 도형 23">
            <a:extLst>
              <a:ext uri="{FF2B5EF4-FFF2-40B4-BE49-F238E27FC236}">
                <a16:creationId xmlns="" xmlns:a16="http://schemas.microsoft.com/office/drawing/2014/main" id="{4FE3062D-0FB9-425A-A589-68F4CEA8D726}"/>
              </a:ext>
            </a:extLst>
          </p:cNvPr>
          <p:cNvSpPr>
            <a:spLocks noGrp="1"/>
          </p:cNvSpPr>
          <p:nvPr>
            <p:ph type="pic" sz="quarter" idx="12" hasCustomPrompt="1"/>
          </p:nvPr>
        </p:nvSpPr>
        <p:spPr>
          <a:xfrm>
            <a:off x="8112014"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6" name="자유형: 도형 25">
            <a:extLst>
              <a:ext uri="{FF2B5EF4-FFF2-40B4-BE49-F238E27FC236}">
                <a16:creationId xmlns="" xmlns:a16="http://schemas.microsoft.com/office/drawing/2014/main" id="{C4C57A6F-87E6-418B-8AAD-B2B59AF316B2}"/>
              </a:ext>
            </a:extLst>
          </p:cNvPr>
          <p:cNvSpPr>
            <a:spLocks noGrp="1"/>
          </p:cNvSpPr>
          <p:nvPr>
            <p:ph type="pic" sz="quarter" idx="14" hasCustomPrompt="1"/>
          </p:nvPr>
        </p:nvSpPr>
        <p:spPr>
          <a:xfrm>
            <a:off x="6392163" y="3145588"/>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3694334192"/>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endParaRPr>
          </a:p>
        </p:txBody>
      </p:sp>
      <p:sp>
        <p:nvSpPr>
          <p:cNvPr id="2" name="그림 개체 틀 5">
            <a:extLst>
              <a:ext uri="{FF2B5EF4-FFF2-40B4-BE49-F238E27FC236}">
                <a16:creationId xmlns="" xmlns:a16="http://schemas.microsoft.com/office/drawing/2014/main" id="{94D1C30F-C049-4A2E-AA78-FB452C660A0F}"/>
              </a:ext>
            </a:extLst>
          </p:cNvPr>
          <p:cNvSpPr>
            <a:spLocks noGrp="1"/>
          </p:cNvSpPr>
          <p:nvPr>
            <p:ph type="pic" sz="quarter" idx="12" hasCustomPrompt="1"/>
          </p:nvPr>
        </p:nvSpPr>
        <p:spPr>
          <a:xfrm>
            <a:off x="3612334" y="425513"/>
            <a:ext cx="3096285" cy="6006974"/>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068399660"/>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 xmlns:a16="http://schemas.microsoft.com/office/drawing/2014/main"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2025" dirty="0">
              <a:solidFill>
                <a:prstClr val="white">
                  <a:lumMod val="75000"/>
                </a:prstClr>
              </a:solidFill>
            </a:endParaRPr>
          </a:p>
        </p:txBody>
      </p:sp>
      <p:sp>
        <p:nvSpPr>
          <p:cNvPr id="5" name="Rectangle 33">
            <a:extLst>
              <a:ext uri="{FF2B5EF4-FFF2-40B4-BE49-F238E27FC236}">
                <a16:creationId xmlns="" xmlns:a16="http://schemas.microsoft.com/office/drawing/2014/main" id="{746E5197-E35A-4AF6-8BB9-724E846289AD}"/>
              </a:ext>
            </a:extLst>
          </p:cNvPr>
          <p:cNvSpPr/>
          <p:nvPr/>
        </p:nvSpPr>
        <p:spPr>
          <a:xfrm rot="18900000">
            <a:off x="7613279"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2025" dirty="0">
              <a:solidFill>
                <a:prstClr val="white">
                  <a:lumMod val="75000"/>
                </a:prstClr>
              </a:solidFill>
            </a:endParaRPr>
          </a:p>
        </p:txBody>
      </p:sp>
      <p:sp>
        <p:nvSpPr>
          <p:cNvPr id="18" name="자유형: 도형 17">
            <a:extLst>
              <a:ext uri="{FF2B5EF4-FFF2-40B4-BE49-F238E27FC236}">
                <a16:creationId xmlns="" xmlns:a16="http://schemas.microsoft.com/office/drawing/2014/main"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17" name="자유형: 도형 16">
            <a:extLst>
              <a:ext uri="{FF2B5EF4-FFF2-40B4-BE49-F238E27FC236}">
                <a16:creationId xmlns="" xmlns:a16="http://schemas.microsoft.com/office/drawing/2014/main"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14" name="자유형: 도형 13">
            <a:extLst>
              <a:ext uri="{FF2B5EF4-FFF2-40B4-BE49-F238E27FC236}">
                <a16:creationId xmlns="" xmlns:a16="http://schemas.microsoft.com/office/drawing/2014/main" id="{E5285B70-0363-436C-AB13-3367F4E0FD78}"/>
              </a:ext>
            </a:extLst>
          </p:cNvPr>
          <p:cNvSpPr>
            <a:spLocks noGrp="1"/>
          </p:cNvSpPr>
          <p:nvPr>
            <p:ph type="pic" sz="quarter" idx="12" hasCustomPrompt="1"/>
          </p:nvPr>
        </p:nvSpPr>
        <p:spPr>
          <a:xfrm>
            <a:off x="8758183"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B86ADC2A-A8A4-4EF0-8AEC-78660E2990B3}"/>
              </a:ext>
            </a:extLst>
          </p:cNvPr>
          <p:cNvSpPr>
            <a:spLocks noGrp="1"/>
          </p:cNvSpPr>
          <p:nvPr>
            <p:ph type="pic" sz="quarter" idx="13" hasCustomPrompt="1"/>
          </p:nvPr>
        </p:nvSpPr>
        <p:spPr>
          <a:xfrm>
            <a:off x="7357409" y="663094"/>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292836250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245394"/>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33633047"/>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77074796"/>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B20A92C-9F80-4C70-B8B5-930D752B46AC}" type="slidenum">
              <a:rPr lang="en-US" smtClean="0"/>
              <a:pPr>
                <a:defRPr/>
              </a:pPr>
              <a:t>‹#›</a:t>
            </a:fld>
            <a:endParaRPr lang="en-US"/>
          </a:p>
        </p:txBody>
      </p:sp>
    </p:spTree>
    <p:extLst>
      <p:ext uri="{BB962C8B-B14F-4D97-AF65-F5344CB8AC3E}">
        <p14:creationId xmlns:p14="http://schemas.microsoft.com/office/powerpoint/2010/main" val="880393711"/>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8193967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630931648"/>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62706355"/>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741850457"/>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60813507"/>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69474609"/>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58217034"/>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36763157"/>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805220160"/>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631398189"/>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9303099"/>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44125655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theme" Target="../theme/theme4.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6.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theme" Target="../theme/theme8.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17" Type="http://schemas.openxmlformats.org/officeDocument/2006/relationships/theme" Target="../theme/theme9.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5" Type="http://schemas.openxmlformats.org/officeDocument/2006/relationships/slideLayout" Target="../slideLayouts/slideLayout9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theme" Target="../theme/theme10.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3.xml"/><Relationship Id="rId13" Type="http://schemas.openxmlformats.org/officeDocument/2006/relationships/slideLayout" Target="../slideLayouts/slideLayout118.xml"/><Relationship Id="rId3" Type="http://schemas.openxmlformats.org/officeDocument/2006/relationships/slideLayout" Target="../slideLayouts/slideLayout108.xml"/><Relationship Id="rId7" Type="http://schemas.openxmlformats.org/officeDocument/2006/relationships/slideLayout" Target="../slideLayouts/slideLayout112.xml"/><Relationship Id="rId12" Type="http://schemas.openxmlformats.org/officeDocument/2006/relationships/slideLayout" Target="../slideLayouts/slideLayout117.xml"/><Relationship Id="rId2" Type="http://schemas.openxmlformats.org/officeDocument/2006/relationships/slideLayout" Target="../slideLayouts/slideLayout107.xml"/><Relationship Id="rId1" Type="http://schemas.openxmlformats.org/officeDocument/2006/relationships/slideLayout" Target="../slideLayouts/slideLayout106.xml"/><Relationship Id="rId6" Type="http://schemas.openxmlformats.org/officeDocument/2006/relationships/slideLayout" Target="../slideLayouts/slideLayout111.xml"/><Relationship Id="rId11" Type="http://schemas.openxmlformats.org/officeDocument/2006/relationships/slideLayout" Target="../slideLayouts/slideLayout116.xml"/><Relationship Id="rId5" Type="http://schemas.openxmlformats.org/officeDocument/2006/relationships/slideLayout" Target="../slideLayouts/slideLayout110.xml"/><Relationship Id="rId15" Type="http://schemas.openxmlformats.org/officeDocument/2006/relationships/theme" Target="../theme/theme11.xml"/><Relationship Id="rId10" Type="http://schemas.openxmlformats.org/officeDocument/2006/relationships/slideLayout" Target="../slideLayouts/slideLayout115.xml"/><Relationship Id="rId4" Type="http://schemas.openxmlformats.org/officeDocument/2006/relationships/slideLayout" Target="../slideLayouts/slideLayout109.xml"/><Relationship Id="rId9" Type="http://schemas.openxmlformats.org/officeDocument/2006/relationships/slideLayout" Target="../slideLayouts/slideLayout114.xml"/><Relationship Id="rId14"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2" Type="http://schemas.openxmlformats.org/officeDocument/2006/relationships/slideLayout" Target="../slideLayouts/slideLayout121.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theme" Target="../theme/theme12.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slideLayout" Target="../slideLayouts/slideLayout146.xml"/><Relationship Id="rId18" Type="http://schemas.openxmlformats.org/officeDocument/2006/relationships/slideLayout" Target="../slideLayouts/slideLayout151.xml"/><Relationship Id="rId3" Type="http://schemas.openxmlformats.org/officeDocument/2006/relationships/slideLayout" Target="../slideLayouts/slideLayout136.xml"/><Relationship Id="rId21" Type="http://schemas.openxmlformats.org/officeDocument/2006/relationships/theme" Target="../theme/theme13.xml"/><Relationship Id="rId7" Type="http://schemas.openxmlformats.org/officeDocument/2006/relationships/slideLayout" Target="../slideLayouts/slideLayout140.xml"/><Relationship Id="rId12" Type="http://schemas.openxmlformats.org/officeDocument/2006/relationships/slideLayout" Target="../slideLayouts/slideLayout145.xml"/><Relationship Id="rId17" Type="http://schemas.openxmlformats.org/officeDocument/2006/relationships/slideLayout" Target="../slideLayouts/slideLayout150.xml"/><Relationship Id="rId2" Type="http://schemas.openxmlformats.org/officeDocument/2006/relationships/slideLayout" Target="../slideLayouts/slideLayout135.xml"/><Relationship Id="rId16" Type="http://schemas.openxmlformats.org/officeDocument/2006/relationships/slideLayout" Target="../slideLayouts/slideLayout149.xml"/><Relationship Id="rId20" Type="http://schemas.openxmlformats.org/officeDocument/2006/relationships/slideLayout" Target="../slideLayouts/slideLayout153.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5" Type="http://schemas.openxmlformats.org/officeDocument/2006/relationships/slideLayout" Target="../slideLayouts/slideLayout148.xml"/><Relationship Id="rId10" Type="http://schemas.openxmlformats.org/officeDocument/2006/relationships/slideLayout" Target="../slideLayouts/slideLayout143.xml"/><Relationship Id="rId19" Type="http://schemas.openxmlformats.org/officeDocument/2006/relationships/slideLayout" Target="../slideLayouts/slideLayout152.xml"/><Relationship Id="rId4" Type="http://schemas.openxmlformats.org/officeDocument/2006/relationships/slideLayout" Target="../slideLayouts/slideLayout137.xml"/><Relationship Id="rId9" Type="http://schemas.openxmlformats.org/officeDocument/2006/relationships/slideLayout" Target="../slideLayouts/slideLayout142.xml"/><Relationship Id="rId14" Type="http://schemas.openxmlformats.org/officeDocument/2006/relationships/slideLayout" Target="../slideLayouts/slideLayout147.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55.xml"/><Relationship Id="rId1" Type="http://schemas.openxmlformats.org/officeDocument/2006/relationships/slideLayout" Target="../slideLayouts/slideLayout15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3.xml"/><Relationship Id="rId13" Type="http://schemas.openxmlformats.org/officeDocument/2006/relationships/slideLayout" Target="../slideLayouts/slideLayout168.xml"/><Relationship Id="rId18" Type="http://schemas.openxmlformats.org/officeDocument/2006/relationships/slideLayout" Target="../slideLayouts/slideLayout173.xml"/><Relationship Id="rId26" Type="http://schemas.openxmlformats.org/officeDocument/2006/relationships/theme" Target="../theme/theme15.xml"/><Relationship Id="rId3" Type="http://schemas.openxmlformats.org/officeDocument/2006/relationships/slideLayout" Target="../slideLayouts/slideLayout158.xml"/><Relationship Id="rId21" Type="http://schemas.openxmlformats.org/officeDocument/2006/relationships/slideLayout" Target="../slideLayouts/slideLayout176.xml"/><Relationship Id="rId7" Type="http://schemas.openxmlformats.org/officeDocument/2006/relationships/slideLayout" Target="../slideLayouts/slideLayout162.xml"/><Relationship Id="rId12" Type="http://schemas.openxmlformats.org/officeDocument/2006/relationships/slideLayout" Target="../slideLayouts/slideLayout167.xml"/><Relationship Id="rId17" Type="http://schemas.openxmlformats.org/officeDocument/2006/relationships/slideLayout" Target="../slideLayouts/slideLayout172.xml"/><Relationship Id="rId25" Type="http://schemas.openxmlformats.org/officeDocument/2006/relationships/slideLayout" Target="../slideLayouts/slideLayout180.xml"/><Relationship Id="rId2" Type="http://schemas.openxmlformats.org/officeDocument/2006/relationships/slideLayout" Target="../slideLayouts/slideLayout157.xml"/><Relationship Id="rId16" Type="http://schemas.openxmlformats.org/officeDocument/2006/relationships/slideLayout" Target="../slideLayouts/slideLayout171.xml"/><Relationship Id="rId20" Type="http://schemas.openxmlformats.org/officeDocument/2006/relationships/slideLayout" Target="../slideLayouts/slideLayout175.xml"/><Relationship Id="rId1" Type="http://schemas.openxmlformats.org/officeDocument/2006/relationships/slideLayout" Target="../slideLayouts/slideLayout156.xml"/><Relationship Id="rId6" Type="http://schemas.openxmlformats.org/officeDocument/2006/relationships/slideLayout" Target="../slideLayouts/slideLayout161.xml"/><Relationship Id="rId11" Type="http://schemas.openxmlformats.org/officeDocument/2006/relationships/slideLayout" Target="../slideLayouts/slideLayout166.xml"/><Relationship Id="rId24" Type="http://schemas.openxmlformats.org/officeDocument/2006/relationships/slideLayout" Target="../slideLayouts/slideLayout179.xml"/><Relationship Id="rId5" Type="http://schemas.openxmlformats.org/officeDocument/2006/relationships/slideLayout" Target="../slideLayouts/slideLayout160.xml"/><Relationship Id="rId15" Type="http://schemas.openxmlformats.org/officeDocument/2006/relationships/slideLayout" Target="../slideLayouts/slideLayout170.xml"/><Relationship Id="rId23" Type="http://schemas.openxmlformats.org/officeDocument/2006/relationships/slideLayout" Target="../slideLayouts/slideLayout178.xml"/><Relationship Id="rId10" Type="http://schemas.openxmlformats.org/officeDocument/2006/relationships/slideLayout" Target="../slideLayouts/slideLayout165.xml"/><Relationship Id="rId19" Type="http://schemas.openxmlformats.org/officeDocument/2006/relationships/slideLayout" Target="../slideLayouts/slideLayout174.xml"/><Relationship Id="rId4" Type="http://schemas.openxmlformats.org/officeDocument/2006/relationships/slideLayout" Target="../slideLayouts/slideLayout159.xml"/><Relationship Id="rId9" Type="http://schemas.openxmlformats.org/officeDocument/2006/relationships/slideLayout" Target="../slideLayouts/slideLayout164.xml"/><Relationship Id="rId14" Type="http://schemas.openxmlformats.org/officeDocument/2006/relationships/slideLayout" Target="../slideLayouts/slideLayout169.xml"/><Relationship Id="rId22" Type="http://schemas.openxmlformats.org/officeDocument/2006/relationships/slideLayout" Target="../slideLayouts/slideLayout17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9.xml"/><Relationship Id="rId13" Type="http://schemas.openxmlformats.org/officeDocument/2006/relationships/slideLayout" Target="../slideLayouts/slideLayout194.xml"/><Relationship Id="rId18" Type="http://schemas.openxmlformats.org/officeDocument/2006/relationships/slideLayout" Target="../slideLayouts/slideLayout199.xml"/><Relationship Id="rId26" Type="http://schemas.openxmlformats.org/officeDocument/2006/relationships/slideLayout" Target="../slideLayouts/slideLayout207.xml"/><Relationship Id="rId3" Type="http://schemas.openxmlformats.org/officeDocument/2006/relationships/slideLayout" Target="../slideLayouts/slideLayout184.xml"/><Relationship Id="rId21" Type="http://schemas.openxmlformats.org/officeDocument/2006/relationships/slideLayout" Target="../slideLayouts/slideLayout202.xml"/><Relationship Id="rId7" Type="http://schemas.openxmlformats.org/officeDocument/2006/relationships/slideLayout" Target="../slideLayouts/slideLayout188.xml"/><Relationship Id="rId12" Type="http://schemas.openxmlformats.org/officeDocument/2006/relationships/slideLayout" Target="../slideLayouts/slideLayout193.xml"/><Relationship Id="rId17" Type="http://schemas.openxmlformats.org/officeDocument/2006/relationships/slideLayout" Target="../slideLayouts/slideLayout198.xml"/><Relationship Id="rId25" Type="http://schemas.openxmlformats.org/officeDocument/2006/relationships/slideLayout" Target="../slideLayouts/slideLayout206.xml"/><Relationship Id="rId2" Type="http://schemas.openxmlformats.org/officeDocument/2006/relationships/slideLayout" Target="../slideLayouts/slideLayout183.xml"/><Relationship Id="rId16" Type="http://schemas.openxmlformats.org/officeDocument/2006/relationships/slideLayout" Target="../slideLayouts/slideLayout197.xml"/><Relationship Id="rId20" Type="http://schemas.openxmlformats.org/officeDocument/2006/relationships/slideLayout" Target="../slideLayouts/slideLayout201.xml"/><Relationship Id="rId1" Type="http://schemas.openxmlformats.org/officeDocument/2006/relationships/slideLayout" Target="../slideLayouts/slideLayout182.xml"/><Relationship Id="rId6" Type="http://schemas.openxmlformats.org/officeDocument/2006/relationships/slideLayout" Target="../slideLayouts/slideLayout187.xml"/><Relationship Id="rId11" Type="http://schemas.openxmlformats.org/officeDocument/2006/relationships/slideLayout" Target="../slideLayouts/slideLayout192.xml"/><Relationship Id="rId24" Type="http://schemas.openxmlformats.org/officeDocument/2006/relationships/slideLayout" Target="../slideLayouts/slideLayout205.xml"/><Relationship Id="rId5" Type="http://schemas.openxmlformats.org/officeDocument/2006/relationships/slideLayout" Target="../slideLayouts/slideLayout186.xml"/><Relationship Id="rId15" Type="http://schemas.openxmlformats.org/officeDocument/2006/relationships/slideLayout" Target="../slideLayouts/slideLayout196.xml"/><Relationship Id="rId23" Type="http://schemas.openxmlformats.org/officeDocument/2006/relationships/slideLayout" Target="../slideLayouts/slideLayout204.xml"/><Relationship Id="rId10" Type="http://schemas.openxmlformats.org/officeDocument/2006/relationships/slideLayout" Target="../slideLayouts/slideLayout191.xml"/><Relationship Id="rId19" Type="http://schemas.openxmlformats.org/officeDocument/2006/relationships/slideLayout" Target="../slideLayouts/slideLayout200.xml"/><Relationship Id="rId4" Type="http://schemas.openxmlformats.org/officeDocument/2006/relationships/slideLayout" Target="../slideLayouts/slideLayout185.xml"/><Relationship Id="rId9" Type="http://schemas.openxmlformats.org/officeDocument/2006/relationships/slideLayout" Target="../slideLayouts/slideLayout190.xml"/><Relationship Id="rId14" Type="http://schemas.openxmlformats.org/officeDocument/2006/relationships/slideLayout" Target="../slideLayouts/slideLayout195.xml"/><Relationship Id="rId22" Type="http://schemas.openxmlformats.org/officeDocument/2006/relationships/slideLayout" Target="../slideLayouts/slideLayout203.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5.xml"/><Relationship Id="rId13" Type="http://schemas.openxmlformats.org/officeDocument/2006/relationships/slideLayout" Target="../slideLayouts/slideLayout220.xml"/><Relationship Id="rId3" Type="http://schemas.openxmlformats.org/officeDocument/2006/relationships/slideLayout" Target="../slideLayouts/slideLayout210.xml"/><Relationship Id="rId7" Type="http://schemas.openxmlformats.org/officeDocument/2006/relationships/slideLayout" Target="../slideLayouts/slideLayout214.xml"/><Relationship Id="rId12" Type="http://schemas.openxmlformats.org/officeDocument/2006/relationships/slideLayout" Target="../slideLayouts/slideLayout219.xml"/><Relationship Id="rId17" Type="http://schemas.openxmlformats.org/officeDocument/2006/relationships/theme" Target="../theme/theme18.xml"/><Relationship Id="rId2" Type="http://schemas.openxmlformats.org/officeDocument/2006/relationships/slideLayout" Target="../slideLayouts/slideLayout209.xml"/><Relationship Id="rId16" Type="http://schemas.openxmlformats.org/officeDocument/2006/relationships/slideLayout" Target="../slideLayouts/slideLayout223.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5" Type="http://schemas.openxmlformats.org/officeDocument/2006/relationships/slideLayout" Target="../slideLayouts/slideLayout212.xml"/><Relationship Id="rId15" Type="http://schemas.openxmlformats.org/officeDocument/2006/relationships/slideLayout" Target="../slideLayouts/slideLayout222.xml"/><Relationship Id="rId10" Type="http://schemas.openxmlformats.org/officeDocument/2006/relationships/slideLayout" Target="../slideLayouts/slideLayout217.xml"/><Relationship Id="rId4" Type="http://schemas.openxmlformats.org/officeDocument/2006/relationships/slideLayout" Target="../slideLayouts/slideLayout211.xml"/><Relationship Id="rId9" Type="http://schemas.openxmlformats.org/officeDocument/2006/relationships/slideLayout" Target="../slideLayouts/slideLayout216.xml"/><Relationship Id="rId14" Type="http://schemas.openxmlformats.org/officeDocument/2006/relationships/slideLayout" Target="../slideLayouts/slideLayout22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1.xml"/><Relationship Id="rId13" Type="http://schemas.openxmlformats.org/officeDocument/2006/relationships/slideLayout" Target="../slideLayouts/slideLayout236.xml"/><Relationship Id="rId18" Type="http://schemas.openxmlformats.org/officeDocument/2006/relationships/slideLayout" Target="../slideLayouts/slideLayout241.xml"/><Relationship Id="rId3" Type="http://schemas.openxmlformats.org/officeDocument/2006/relationships/slideLayout" Target="../slideLayouts/slideLayout226.xml"/><Relationship Id="rId21" Type="http://schemas.openxmlformats.org/officeDocument/2006/relationships/slideLayout" Target="../slideLayouts/slideLayout244.xml"/><Relationship Id="rId7" Type="http://schemas.openxmlformats.org/officeDocument/2006/relationships/slideLayout" Target="../slideLayouts/slideLayout230.xml"/><Relationship Id="rId12" Type="http://schemas.openxmlformats.org/officeDocument/2006/relationships/slideLayout" Target="../slideLayouts/slideLayout235.xml"/><Relationship Id="rId17" Type="http://schemas.openxmlformats.org/officeDocument/2006/relationships/slideLayout" Target="../slideLayouts/slideLayout240.xml"/><Relationship Id="rId2" Type="http://schemas.openxmlformats.org/officeDocument/2006/relationships/slideLayout" Target="../slideLayouts/slideLayout225.xml"/><Relationship Id="rId16" Type="http://schemas.openxmlformats.org/officeDocument/2006/relationships/slideLayout" Target="../slideLayouts/slideLayout239.xml"/><Relationship Id="rId20" Type="http://schemas.openxmlformats.org/officeDocument/2006/relationships/slideLayout" Target="../slideLayouts/slideLayout243.xml"/><Relationship Id="rId1" Type="http://schemas.openxmlformats.org/officeDocument/2006/relationships/slideLayout" Target="../slideLayouts/slideLayout224.xml"/><Relationship Id="rId6" Type="http://schemas.openxmlformats.org/officeDocument/2006/relationships/slideLayout" Target="../slideLayouts/slideLayout229.xml"/><Relationship Id="rId11" Type="http://schemas.openxmlformats.org/officeDocument/2006/relationships/slideLayout" Target="../slideLayouts/slideLayout234.xml"/><Relationship Id="rId5" Type="http://schemas.openxmlformats.org/officeDocument/2006/relationships/slideLayout" Target="../slideLayouts/slideLayout228.xml"/><Relationship Id="rId15" Type="http://schemas.openxmlformats.org/officeDocument/2006/relationships/slideLayout" Target="../slideLayouts/slideLayout238.xml"/><Relationship Id="rId10" Type="http://schemas.openxmlformats.org/officeDocument/2006/relationships/slideLayout" Target="../slideLayouts/slideLayout233.xml"/><Relationship Id="rId19" Type="http://schemas.openxmlformats.org/officeDocument/2006/relationships/slideLayout" Target="../slideLayouts/slideLayout242.xml"/><Relationship Id="rId4" Type="http://schemas.openxmlformats.org/officeDocument/2006/relationships/slideLayout" Target="../slideLayouts/slideLayout227.xml"/><Relationship Id="rId9" Type="http://schemas.openxmlformats.org/officeDocument/2006/relationships/slideLayout" Target="../slideLayouts/slideLayout232.xml"/><Relationship Id="rId14" Type="http://schemas.openxmlformats.org/officeDocument/2006/relationships/slideLayout" Target="../slideLayouts/slideLayout237.xml"/><Relationship Id="rId22"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52.xml"/><Relationship Id="rId13" Type="http://schemas.openxmlformats.org/officeDocument/2006/relationships/slideLayout" Target="../slideLayouts/slideLayout257.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slideLayout" Target="../slideLayouts/slideLayout256.xml"/><Relationship Id="rId2" Type="http://schemas.openxmlformats.org/officeDocument/2006/relationships/slideLayout" Target="../slideLayouts/slideLayout246.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5" Type="http://schemas.openxmlformats.org/officeDocument/2006/relationships/theme" Target="../theme/theme20.xml"/><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 Id="rId14" Type="http://schemas.openxmlformats.org/officeDocument/2006/relationships/slideLayout" Target="../slideLayouts/slideLayout2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 id="2147484021" r:id="rId12"/>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914378" rtl="0" eaLnBrk="1" latinLnBrk="1"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8" rtl="0" eaLnBrk="1" latinLnBrk="1" hangingPunct="1">
        <a:defRPr sz="1800" kern="1200">
          <a:solidFill>
            <a:schemeClr val="tx1"/>
          </a:solidFill>
          <a:latin typeface="+mn-lt"/>
          <a:ea typeface="+mn-ea"/>
          <a:cs typeface="+mn-cs"/>
        </a:defRPr>
      </a:lvl1pPr>
      <a:lvl2pPr marL="457189" algn="l" defTabSz="914378" rtl="0" eaLnBrk="1" latinLnBrk="1" hangingPunct="1">
        <a:defRPr sz="1800" kern="1200">
          <a:solidFill>
            <a:schemeClr val="tx1"/>
          </a:solidFill>
          <a:latin typeface="+mn-lt"/>
          <a:ea typeface="+mn-ea"/>
          <a:cs typeface="+mn-cs"/>
        </a:defRPr>
      </a:lvl2pPr>
      <a:lvl3pPr marL="914378" algn="l" defTabSz="914378" rtl="0" eaLnBrk="1" latinLnBrk="1" hangingPunct="1">
        <a:defRPr sz="1800" kern="1200">
          <a:solidFill>
            <a:schemeClr val="tx1"/>
          </a:solidFill>
          <a:latin typeface="+mn-lt"/>
          <a:ea typeface="+mn-ea"/>
          <a:cs typeface="+mn-cs"/>
        </a:defRPr>
      </a:lvl3pPr>
      <a:lvl4pPr marL="1371566" algn="l" defTabSz="914378" rtl="0" eaLnBrk="1" latinLnBrk="1" hangingPunct="1">
        <a:defRPr sz="1800" kern="1200">
          <a:solidFill>
            <a:schemeClr val="tx1"/>
          </a:solidFill>
          <a:latin typeface="+mn-lt"/>
          <a:ea typeface="+mn-ea"/>
          <a:cs typeface="+mn-cs"/>
        </a:defRPr>
      </a:lvl4pPr>
      <a:lvl5pPr marL="1828754" algn="l" defTabSz="914378" rtl="0" eaLnBrk="1" latinLnBrk="1" hangingPunct="1">
        <a:defRPr sz="1800" kern="1200">
          <a:solidFill>
            <a:schemeClr val="tx1"/>
          </a:solidFill>
          <a:latin typeface="+mn-lt"/>
          <a:ea typeface="+mn-ea"/>
          <a:cs typeface="+mn-cs"/>
        </a:defRPr>
      </a:lvl5pPr>
      <a:lvl6pPr marL="2285943" algn="l" defTabSz="914378" rtl="0" eaLnBrk="1" latinLnBrk="1" hangingPunct="1">
        <a:defRPr sz="1800" kern="1200">
          <a:solidFill>
            <a:schemeClr val="tx1"/>
          </a:solidFill>
          <a:latin typeface="+mn-lt"/>
          <a:ea typeface="+mn-ea"/>
          <a:cs typeface="+mn-cs"/>
        </a:defRPr>
      </a:lvl6pPr>
      <a:lvl7pPr marL="2743132" algn="l" defTabSz="914378" rtl="0" eaLnBrk="1" latinLnBrk="1" hangingPunct="1">
        <a:defRPr sz="1800" kern="1200">
          <a:solidFill>
            <a:schemeClr val="tx1"/>
          </a:solidFill>
          <a:latin typeface="+mn-lt"/>
          <a:ea typeface="+mn-ea"/>
          <a:cs typeface="+mn-cs"/>
        </a:defRPr>
      </a:lvl7pPr>
      <a:lvl8pPr marL="3200320" algn="l" defTabSz="914378" rtl="0" eaLnBrk="1" latinLnBrk="1" hangingPunct="1">
        <a:defRPr sz="1800" kern="1200">
          <a:solidFill>
            <a:schemeClr val="tx1"/>
          </a:solidFill>
          <a:latin typeface="+mn-lt"/>
          <a:ea typeface="+mn-ea"/>
          <a:cs typeface="+mn-cs"/>
        </a:defRPr>
      </a:lvl8pPr>
      <a:lvl9pPr marL="3657509" algn="l" defTabSz="914378" rtl="0" eaLnBrk="1" latinLnBrk="1"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914378" rtl="0" eaLnBrk="1" latinLnBrk="1"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8" rtl="0" eaLnBrk="1" latinLnBrk="1" hangingPunct="1">
        <a:defRPr sz="1800" kern="1200">
          <a:solidFill>
            <a:schemeClr val="tx1"/>
          </a:solidFill>
          <a:latin typeface="+mn-lt"/>
          <a:ea typeface="+mn-ea"/>
          <a:cs typeface="+mn-cs"/>
        </a:defRPr>
      </a:lvl1pPr>
      <a:lvl2pPr marL="457189" algn="l" defTabSz="914378" rtl="0" eaLnBrk="1" latinLnBrk="1" hangingPunct="1">
        <a:defRPr sz="1800" kern="1200">
          <a:solidFill>
            <a:schemeClr val="tx1"/>
          </a:solidFill>
          <a:latin typeface="+mn-lt"/>
          <a:ea typeface="+mn-ea"/>
          <a:cs typeface="+mn-cs"/>
        </a:defRPr>
      </a:lvl2pPr>
      <a:lvl3pPr marL="914378" algn="l" defTabSz="914378" rtl="0" eaLnBrk="1" latinLnBrk="1" hangingPunct="1">
        <a:defRPr sz="1800" kern="1200">
          <a:solidFill>
            <a:schemeClr val="tx1"/>
          </a:solidFill>
          <a:latin typeface="+mn-lt"/>
          <a:ea typeface="+mn-ea"/>
          <a:cs typeface="+mn-cs"/>
        </a:defRPr>
      </a:lvl3pPr>
      <a:lvl4pPr marL="1371566" algn="l" defTabSz="914378" rtl="0" eaLnBrk="1" latinLnBrk="1" hangingPunct="1">
        <a:defRPr sz="1800" kern="1200">
          <a:solidFill>
            <a:schemeClr val="tx1"/>
          </a:solidFill>
          <a:latin typeface="+mn-lt"/>
          <a:ea typeface="+mn-ea"/>
          <a:cs typeface="+mn-cs"/>
        </a:defRPr>
      </a:lvl4pPr>
      <a:lvl5pPr marL="1828754" algn="l" defTabSz="914378" rtl="0" eaLnBrk="1" latinLnBrk="1" hangingPunct="1">
        <a:defRPr sz="1800" kern="1200">
          <a:solidFill>
            <a:schemeClr val="tx1"/>
          </a:solidFill>
          <a:latin typeface="+mn-lt"/>
          <a:ea typeface="+mn-ea"/>
          <a:cs typeface="+mn-cs"/>
        </a:defRPr>
      </a:lvl5pPr>
      <a:lvl6pPr marL="2285943" algn="l" defTabSz="914378" rtl="0" eaLnBrk="1" latinLnBrk="1" hangingPunct="1">
        <a:defRPr sz="1800" kern="1200">
          <a:solidFill>
            <a:schemeClr val="tx1"/>
          </a:solidFill>
          <a:latin typeface="+mn-lt"/>
          <a:ea typeface="+mn-ea"/>
          <a:cs typeface="+mn-cs"/>
        </a:defRPr>
      </a:lvl6pPr>
      <a:lvl7pPr marL="2743132" algn="l" defTabSz="914378" rtl="0" eaLnBrk="1" latinLnBrk="1" hangingPunct="1">
        <a:defRPr sz="1800" kern="1200">
          <a:solidFill>
            <a:schemeClr val="tx1"/>
          </a:solidFill>
          <a:latin typeface="+mn-lt"/>
          <a:ea typeface="+mn-ea"/>
          <a:cs typeface="+mn-cs"/>
        </a:defRPr>
      </a:lvl7pPr>
      <a:lvl8pPr marL="3200320" algn="l" defTabSz="914378" rtl="0" eaLnBrk="1" latinLnBrk="1" hangingPunct="1">
        <a:defRPr sz="1800" kern="1200">
          <a:solidFill>
            <a:schemeClr val="tx1"/>
          </a:solidFill>
          <a:latin typeface="+mn-lt"/>
          <a:ea typeface="+mn-ea"/>
          <a:cs typeface="+mn-cs"/>
        </a:defRPr>
      </a:lvl8pPr>
      <a:lvl9pPr marL="3657509" algn="l" defTabSz="914378" rtl="0" eaLnBrk="1" latinLnBrk="1"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914378" rtl="0" eaLnBrk="1" latinLnBrk="1"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8" rtl="0" eaLnBrk="1" latinLnBrk="1" hangingPunct="1">
        <a:defRPr sz="1800" kern="1200">
          <a:solidFill>
            <a:schemeClr val="tx1"/>
          </a:solidFill>
          <a:latin typeface="+mn-lt"/>
          <a:ea typeface="+mn-ea"/>
          <a:cs typeface="+mn-cs"/>
        </a:defRPr>
      </a:lvl1pPr>
      <a:lvl2pPr marL="457189" algn="l" defTabSz="914378" rtl="0" eaLnBrk="1" latinLnBrk="1" hangingPunct="1">
        <a:defRPr sz="1800" kern="1200">
          <a:solidFill>
            <a:schemeClr val="tx1"/>
          </a:solidFill>
          <a:latin typeface="+mn-lt"/>
          <a:ea typeface="+mn-ea"/>
          <a:cs typeface="+mn-cs"/>
        </a:defRPr>
      </a:lvl2pPr>
      <a:lvl3pPr marL="914378" algn="l" defTabSz="914378" rtl="0" eaLnBrk="1" latinLnBrk="1" hangingPunct="1">
        <a:defRPr sz="1800" kern="1200">
          <a:solidFill>
            <a:schemeClr val="tx1"/>
          </a:solidFill>
          <a:latin typeface="+mn-lt"/>
          <a:ea typeface="+mn-ea"/>
          <a:cs typeface="+mn-cs"/>
        </a:defRPr>
      </a:lvl3pPr>
      <a:lvl4pPr marL="1371566" algn="l" defTabSz="914378" rtl="0" eaLnBrk="1" latinLnBrk="1" hangingPunct="1">
        <a:defRPr sz="1800" kern="1200">
          <a:solidFill>
            <a:schemeClr val="tx1"/>
          </a:solidFill>
          <a:latin typeface="+mn-lt"/>
          <a:ea typeface="+mn-ea"/>
          <a:cs typeface="+mn-cs"/>
        </a:defRPr>
      </a:lvl4pPr>
      <a:lvl5pPr marL="1828754" algn="l" defTabSz="914378" rtl="0" eaLnBrk="1" latinLnBrk="1" hangingPunct="1">
        <a:defRPr sz="1800" kern="1200">
          <a:solidFill>
            <a:schemeClr val="tx1"/>
          </a:solidFill>
          <a:latin typeface="+mn-lt"/>
          <a:ea typeface="+mn-ea"/>
          <a:cs typeface="+mn-cs"/>
        </a:defRPr>
      </a:lvl5pPr>
      <a:lvl6pPr marL="2285943" algn="l" defTabSz="914378" rtl="0" eaLnBrk="1" latinLnBrk="1" hangingPunct="1">
        <a:defRPr sz="1800" kern="1200">
          <a:solidFill>
            <a:schemeClr val="tx1"/>
          </a:solidFill>
          <a:latin typeface="+mn-lt"/>
          <a:ea typeface="+mn-ea"/>
          <a:cs typeface="+mn-cs"/>
        </a:defRPr>
      </a:lvl6pPr>
      <a:lvl7pPr marL="2743132" algn="l" defTabSz="914378" rtl="0" eaLnBrk="1" latinLnBrk="1" hangingPunct="1">
        <a:defRPr sz="1800" kern="1200">
          <a:solidFill>
            <a:schemeClr val="tx1"/>
          </a:solidFill>
          <a:latin typeface="+mn-lt"/>
          <a:ea typeface="+mn-ea"/>
          <a:cs typeface="+mn-cs"/>
        </a:defRPr>
      </a:lvl7pPr>
      <a:lvl8pPr marL="3200320" algn="l" defTabSz="914378" rtl="0" eaLnBrk="1" latinLnBrk="1" hangingPunct="1">
        <a:defRPr sz="1800" kern="1200">
          <a:solidFill>
            <a:schemeClr val="tx1"/>
          </a:solidFill>
          <a:latin typeface="+mn-lt"/>
          <a:ea typeface="+mn-ea"/>
          <a:cs typeface="+mn-cs"/>
        </a:defRPr>
      </a:lvl8pPr>
      <a:lvl9pPr marL="3657509" algn="l" defTabSz="914378" rtl="0" eaLnBrk="1" latinLnBrk="1"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914378" rtl="0" eaLnBrk="1" latinLnBrk="1"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8" rtl="0" eaLnBrk="1" latinLnBrk="1" hangingPunct="1">
        <a:defRPr sz="1800" kern="1200">
          <a:solidFill>
            <a:schemeClr val="tx1"/>
          </a:solidFill>
          <a:latin typeface="+mn-lt"/>
          <a:ea typeface="+mn-ea"/>
          <a:cs typeface="+mn-cs"/>
        </a:defRPr>
      </a:lvl1pPr>
      <a:lvl2pPr marL="457189" algn="l" defTabSz="914378" rtl="0" eaLnBrk="1" latinLnBrk="1" hangingPunct="1">
        <a:defRPr sz="1800" kern="1200">
          <a:solidFill>
            <a:schemeClr val="tx1"/>
          </a:solidFill>
          <a:latin typeface="+mn-lt"/>
          <a:ea typeface="+mn-ea"/>
          <a:cs typeface="+mn-cs"/>
        </a:defRPr>
      </a:lvl2pPr>
      <a:lvl3pPr marL="914378" algn="l" defTabSz="914378" rtl="0" eaLnBrk="1" latinLnBrk="1" hangingPunct="1">
        <a:defRPr sz="1800" kern="1200">
          <a:solidFill>
            <a:schemeClr val="tx1"/>
          </a:solidFill>
          <a:latin typeface="+mn-lt"/>
          <a:ea typeface="+mn-ea"/>
          <a:cs typeface="+mn-cs"/>
        </a:defRPr>
      </a:lvl3pPr>
      <a:lvl4pPr marL="1371566" algn="l" defTabSz="914378" rtl="0" eaLnBrk="1" latinLnBrk="1" hangingPunct="1">
        <a:defRPr sz="1800" kern="1200">
          <a:solidFill>
            <a:schemeClr val="tx1"/>
          </a:solidFill>
          <a:latin typeface="+mn-lt"/>
          <a:ea typeface="+mn-ea"/>
          <a:cs typeface="+mn-cs"/>
        </a:defRPr>
      </a:lvl4pPr>
      <a:lvl5pPr marL="1828754" algn="l" defTabSz="914378" rtl="0" eaLnBrk="1" latinLnBrk="1" hangingPunct="1">
        <a:defRPr sz="1800" kern="1200">
          <a:solidFill>
            <a:schemeClr val="tx1"/>
          </a:solidFill>
          <a:latin typeface="+mn-lt"/>
          <a:ea typeface="+mn-ea"/>
          <a:cs typeface="+mn-cs"/>
        </a:defRPr>
      </a:lvl5pPr>
      <a:lvl6pPr marL="2285943" algn="l" defTabSz="914378" rtl="0" eaLnBrk="1" latinLnBrk="1" hangingPunct="1">
        <a:defRPr sz="1800" kern="1200">
          <a:solidFill>
            <a:schemeClr val="tx1"/>
          </a:solidFill>
          <a:latin typeface="+mn-lt"/>
          <a:ea typeface="+mn-ea"/>
          <a:cs typeface="+mn-cs"/>
        </a:defRPr>
      </a:lvl6pPr>
      <a:lvl7pPr marL="2743132" algn="l" defTabSz="914378" rtl="0" eaLnBrk="1" latinLnBrk="1" hangingPunct="1">
        <a:defRPr sz="1800" kern="1200">
          <a:solidFill>
            <a:schemeClr val="tx1"/>
          </a:solidFill>
          <a:latin typeface="+mn-lt"/>
          <a:ea typeface="+mn-ea"/>
          <a:cs typeface="+mn-cs"/>
        </a:defRPr>
      </a:lvl7pPr>
      <a:lvl8pPr marL="3200320" algn="l" defTabSz="914378" rtl="0" eaLnBrk="1" latinLnBrk="1" hangingPunct="1">
        <a:defRPr sz="1800" kern="1200">
          <a:solidFill>
            <a:schemeClr val="tx1"/>
          </a:solidFill>
          <a:latin typeface="+mn-lt"/>
          <a:ea typeface="+mn-ea"/>
          <a:cs typeface="+mn-cs"/>
        </a:defRPr>
      </a:lvl8pPr>
      <a:lvl9pPr marL="3657509" algn="l" defTabSz="914378" rtl="0" eaLnBrk="1" latinLnBrk="1"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6/7/2020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954605525"/>
      </p:ext>
    </p:extLst>
  </p:cSld>
  <p:clrMap bg1="lt1" tx1="dk1" bg2="lt2" tx2="dk2" accent1="accent1" accent2="accent2" accent3="accent3" accent4="accent4" accent5="accent5" accent6="accent6" hlink="hlink" folHlink="folHlink"/>
  <p:sldLayoutIdLst>
    <p:sldLayoutId id="2147484038" r:id="rId1"/>
    <p:sldLayoutId id="2147484039" r:id="rId2"/>
    <p:sldLayoutId id="2147484040" r:id="rId3"/>
    <p:sldLayoutId id="2147484041" r:id="rId4"/>
    <p:sldLayoutId id="2147484042" r:id="rId5"/>
    <p:sldLayoutId id="2147484043" r:id="rId6"/>
    <p:sldLayoutId id="2147484044" r:id="rId7"/>
    <p:sldLayoutId id="2147484045" r:id="rId8"/>
    <p:sldLayoutId id="2147484046" r:id="rId9"/>
    <p:sldLayoutId id="2147484047" r:id="rId10"/>
    <p:sldLayoutId id="2147484048" r:id="rId11"/>
    <p:sldLayoutId id="2147484049" r:id="rId12"/>
    <p:sldLayoutId id="2147484050" r:id="rId13"/>
    <p:sldLayoutId id="214748405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46.xml"/></Relationships>
</file>

<file path=ppt/slides/_rels/slide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jpeg"/><Relationship Id="rId1" Type="http://schemas.openxmlformats.org/officeDocument/2006/relationships/slideLayout" Target="../slideLayouts/slideLayout246.xml"/></Relationships>
</file>

<file path=ppt/slides/_rels/slide6.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1.xml"/><Relationship Id="rId1" Type="http://schemas.openxmlformats.org/officeDocument/2006/relationships/slideLayout" Target="../slideLayouts/slideLayout246.xml"/><Relationship Id="rId4" Type="http://schemas.openxmlformats.org/officeDocument/2006/relationships/image" Target="../media/image85.jpeg"/></Relationships>
</file>

<file path=ppt/slides/_rels/slide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246.xml"/></Relationships>
</file>

<file path=ppt/slides/_rels/slide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2.jpeg"/><Relationship Id="rId1" Type="http://schemas.openxmlformats.org/officeDocument/2006/relationships/slideLayout" Target="../slideLayouts/slideLayout249.xml"/></Relationships>
</file>

<file path=ppt/slides/_rels/slide9.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249.xml"/></Relationships>
</file>

<file path=ppt/slides/_rels/slide10.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4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6.xml"/></Relationships>
</file>

<file path=ppt/slides/_rels/slide14.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3.xml"/><Relationship Id="rId1" Type="http://schemas.openxmlformats.org/officeDocument/2006/relationships/slideLayout" Target="../slideLayouts/slideLayout246.xml"/><Relationship Id="rId5" Type="http://schemas.openxmlformats.org/officeDocument/2006/relationships/image" Target="../media/image94.jpeg"/><Relationship Id="rId4" Type="http://schemas.openxmlformats.org/officeDocument/2006/relationships/image" Target="../media/image93.jpeg"/></Relationships>
</file>

<file path=ppt/slides/_rels/slide1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png"/><Relationship Id="rId1" Type="http://schemas.openxmlformats.org/officeDocument/2006/relationships/slideLayout" Target="../slideLayouts/slideLayout256.xml"/></Relationships>
</file>

<file path=ppt/slides/_rels/slide1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56.xml"/></Relationships>
</file>

<file path=ppt/slides/_rels/slide17.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5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19.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56.xml"/></Relationships>
</file>

<file path=ppt/slides/_rels/slide20.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5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57.xml"/></Relationships>
</file>

<file path=ppt/slides/_rels/slide22.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256.xml"/></Relationships>
</file>

<file path=ppt/slides/_rels/slide23.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246.xml"/></Relationships>
</file>

<file path=ppt/slides/_rels/slide24.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46.xml"/></Relationships>
</file>

<file path=ppt/slides/_rels/slide25.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246.xml"/></Relationships>
</file>

<file path=ppt/slides/_rels/slide26.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246.xml"/></Relationships>
</file>

<file path=ppt/slides/_rels/slide27.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246.xml"/></Relationships>
</file>

<file path=ppt/slides/_rels/slide28.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246.xml"/></Relationships>
</file>

<file path=ppt/slides/_rels/slide29.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246.xml"/></Relationships>
</file>

<file path=ppt/slides/_rels/slide30.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246.xml"/></Relationships>
</file>

<file path=ppt/slides/_rels/slide31.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jpeg"/><Relationship Id="rId1" Type="http://schemas.openxmlformats.org/officeDocument/2006/relationships/slideLayout" Target="../slideLayouts/slideLayout246.xml"/><Relationship Id="rId5" Type="http://schemas.openxmlformats.org/officeDocument/2006/relationships/image" Target="../media/image120.png"/><Relationship Id="rId4" Type="http://schemas.openxmlformats.org/officeDocument/2006/relationships/image" Target="../media/image119.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6.xml"/></Relationships>
</file>

<file path=ppt/slides/_rels/slide33.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246.xml"/></Relationships>
</file>

<file path=ppt/slides/_rels/slide34.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gif"/><Relationship Id="rId1" Type="http://schemas.openxmlformats.org/officeDocument/2006/relationships/slideLayout" Target="../slideLayouts/slideLayout246.xml"/><Relationship Id="rId4" Type="http://schemas.openxmlformats.org/officeDocument/2006/relationships/image" Target="../media/image125.jpeg"/></Relationships>
</file>

<file path=ppt/slides/_rels/slide35.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46.xml"/></Relationships>
</file>

<file path=ppt/slides/_rels/slide36.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slideLayout" Target="../slideLayouts/slideLayout246.xml"/></Relationships>
</file>

<file path=ppt/slides/_rels/slide37.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24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5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06354" y="1490731"/>
            <a:ext cx="888384" cy="507831"/>
          </a:xfrm>
          <a:prstGeom prst="rect">
            <a:avLst/>
          </a:prstGeom>
        </p:spPr>
        <p:txBody>
          <a:bodyPr wrap="none">
            <a:spAutoFit/>
          </a:bodyPr>
          <a:lstStyle/>
          <a:p>
            <a:pPr algn="ctr"/>
            <a:r>
              <a:rPr lang="en-US" sz="2700" b="1" kern="0" dirty="0">
                <a:solidFill>
                  <a:srgbClr val="FF0000"/>
                </a:solidFill>
                <a:latin typeface="+mj-lt"/>
                <a:ea typeface="Times New Roman" panose="02020603050405020304" pitchFamily="18" charset="0"/>
                <a:cs typeface="Times New Roman" panose="02020603050405020304" pitchFamily="18" charset="0"/>
              </a:rPr>
              <a:t>BÀI 8</a:t>
            </a:r>
          </a:p>
        </p:txBody>
      </p:sp>
      <p:sp>
        <p:nvSpPr>
          <p:cNvPr id="4" name="Rectangle 3"/>
          <p:cNvSpPr/>
          <p:nvPr/>
        </p:nvSpPr>
        <p:spPr>
          <a:xfrm>
            <a:off x="334851" y="2235290"/>
            <a:ext cx="11565228" cy="1772793"/>
          </a:xfrm>
          <a:prstGeom prst="rect">
            <a:avLst/>
          </a:prstGeom>
        </p:spPr>
        <p:txBody>
          <a:bodyPr wrap="square">
            <a:spAutoFit/>
          </a:bodyPr>
          <a:lstStyle/>
          <a:p>
            <a:pPr algn="ctr">
              <a:lnSpc>
                <a:spcPct val="130000"/>
              </a:lnSpc>
            </a:pPr>
            <a:r>
              <a:rPr lang="en-US" sz="2800" b="1" kern="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PHÁT HUY SỨC MẠNH CỦA KHỐI ĐẠI ĐOÀN KẾT TOÀN DÂN TỘC TRONG XÂY DỰNG, BẢO VỆ TỔ QUỐC</a:t>
            </a:r>
          </a:p>
          <a:p>
            <a:pPr indent="342900" algn="just">
              <a:lnSpc>
                <a:spcPct val="130000"/>
              </a:lnSpc>
            </a:pP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36458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59110" y="940159"/>
            <a:ext cx="3432283" cy="523220"/>
          </a:xfrm>
          <a:prstGeom prst="rect">
            <a:avLst/>
          </a:prstGeom>
        </p:spPr>
        <p:txBody>
          <a:bodyPr wrap="square">
            <a:spAutoFit/>
          </a:bodyPr>
          <a:lstStyle/>
          <a:p>
            <a:pPr algn="ctr"/>
            <a:r>
              <a:rPr lang="en-US"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 </a:t>
            </a:r>
            <a:r>
              <a:rPr lang="en-US" sz="2800" b="1" kern="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DUNG</a:t>
            </a:r>
            <a:endParaRPr lang="en-US"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3" name="Rectangle 3"/>
          <p:cNvSpPr>
            <a:spLocks noChangeArrowheads="1"/>
          </p:cNvSpPr>
          <p:nvPr/>
        </p:nvSpPr>
        <p:spPr bwMode="auto">
          <a:xfrm>
            <a:off x="399244" y="3345824"/>
            <a:ext cx="112914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a:spcBef>
                <a:spcPct val="0"/>
              </a:spcBef>
              <a:buClrTx/>
              <a:buNone/>
            </a:pPr>
            <a:r>
              <a:rPr lang="en-US" sz="2400" b="1" dirty="0">
                <a:solidFill>
                  <a:srgbClr val="C00000"/>
                </a:solidFill>
              </a:rPr>
              <a:t>2. </a:t>
            </a:r>
            <a:r>
              <a:rPr lang="en-US" sz="2400" b="1" dirty="0" err="1">
                <a:solidFill>
                  <a:srgbClr val="C00000"/>
                </a:solidFill>
              </a:rPr>
              <a:t>Quan</a:t>
            </a:r>
            <a:r>
              <a:rPr lang="en-US" sz="2400" b="1" dirty="0">
                <a:solidFill>
                  <a:srgbClr val="C00000"/>
                </a:solidFill>
              </a:rPr>
              <a:t> </a:t>
            </a:r>
            <a:r>
              <a:rPr lang="en-US" sz="2400" b="1" dirty="0" err="1">
                <a:solidFill>
                  <a:srgbClr val="C00000"/>
                </a:solidFill>
              </a:rPr>
              <a:t>điểm</a:t>
            </a:r>
            <a:r>
              <a:rPr lang="en-US" sz="2400" b="1" dirty="0">
                <a:solidFill>
                  <a:srgbClr val="C00000"/>
                </a:solidFill>
              </a:rPr>
              <a:t> </a:t>
            </a:r>
            <a:r>
              <a:rPr lang="en-US" sz="2400" b="1" dirty="0" err="1">
                <a:solidFill>
                  <a:srgbClr val="C00000"/>
                </a:solidFill>
              </a:rPr>
              <a:t>và</a:t>
            </a:r>
            <a:r>
              <a:rPr lang="en-US" sz="2400" b="1" dirty="0">
                <a:solidFill>
                  <a:srgbClr val="C00000"/>
                </a:solidFill>
              </a:rPr>
              <a:t> </a:t>
            </a:r>
            <a:r>
              <a:rPr lang="en-US" sz="2400" b="1" dirty="0" err="1">
                <a:solidFill>
                  <a:srgbClr val="C00000"/>
                </a:solidFill>
              </a:rPr>
              <a:t>phương</a:t>
            </a:r>
            <a:r>
              <a:rPr lang="en-US" sz="2400" b="1" dirty="0">
                <a:solidFill>
                  <a:srgbClr val="C00000"/>
                </a:solidFill>
              </a:rPr>
              <a:t> </a:t>
            </a:r>
            <a:r>
              <a:rPr lang="en-US" sz="2400" b="1" dirty="0" err="1">
                <a:solidFill>
                  <a:srgbClr val="C00000"/>
                </a:solidFill>
              </a:rPr>
              <a:t>hướng</a:t>
            </a:r>
            <a:r>
              <a:rPr lang="en-US" sz="2400" b="1" dirty="0">
                <a:solidFill>
                  <a:srgbClr val="C00000"/>
                </a:solidFill>
              </a:rPr>
              <a:t> </a:t>
            </a:r>
            <a:r>
              <a:rPr lang="en-US" sz="2400" b="1" dirty="0" err="1">
                <a:solidFill>
                  <a:srgbClr val="C00000"/>
                </a:solidFill>
              </a:rPr>
              <a:t>của</a:t>
            </a:r>
            <a:r>
              <a:rPr lang="en-US" sz="2400" b="1" dirty="0">
                <a:solidFill>
                  <a:srgbClr val="C00000"/>
                </a:solidFill>
              </a:rPr>
              <a:t> </a:t>
            </a:r>
            <a:r>
              <a:rPr lang="en-US" sz="2400" b="1" dirty="0" err="1">
                <a:solidFill>
                  <a:srgbClr val="C00000"/>
                </a:solidFill>
              </a:rPr>
              <a:t>Đảng</a:t>
            </a:r>
            <a:r>
              <a:rPr lang="en-US" sz="2400" b="1" dirty="0">
                <a:solidFill>
                  <a:srgbClr val="C00000"/>
                </a:solidFill>
              </a:rPr>
              <a:t> </a:t>
            </a:r>
            <a:r>
              <a:rPr lang="en-US" sz="2400" b="1" dirty="0" err="1">
                <a:solidFill>
                  <a:srgbClr val="C00000"/>
                </a:solidFill>
              </a:rPr>
              <a:t>về</a:t>
            </a:r>
            <a:r>
              <a:rPr lang="en-US" sz="2400" b="1" dirty="0">
                <a:solidFill>
                  <a:srgbClr val="C00000"/>
                </a:solidFill>
              </a:rPr>
              <a:t> </a:t>
            </a:r>
            <a:r>
              <a:rPr lang="en-US" sz="2400" b="1" dirty="0" err="1">
                <a:solidFill>
                  <a:srgbClr val="C00000"/>
                </a:solidFill>
              </a:rPr>
              <a:t>phát</a:t>
            </a:r>
            <a:r>
              <a:rPr lang="en-US" sz="2400" b="1" dirty="0">
                <a:solidFill>
                  <a:srgbClr val="C00000"/>
                </a:solidFill>
              </a:rPr>
              <a:t> </a:t>
            </a:r>
            <a:r>
              <a:rPr lang="en-US" sz="2400" b="1" dirty="0" err="1">
                <a:solidFill>
                  <a:srgbClr val="C00000"/>
                </a:solidFill>
              </a:rPr>
              <a:t>huy</a:t>
            </a:r>
            <a:r>
              <a:rPr lang="en-US" sz="2400" b="1" dirty="0">
                <a:solidFill>
                  <a:srgbClr val="C00000"/>
                </a:solidFill>
              </a:rPr>
              <a:t> </a:t>
            </a:r>
            <a:r>
              <a:rPr lang="en-US" sz="2400" b="1" dirty="0" err="1">
                <a:solidFill>
                  <a:srgbClr val="C00000"/>
                </a:solidFill>
              </a:rPr>
              <a:t>sức</a:t>
            </a:r>
            <a:r>
              <a:rPr lang="en-US" sz="2400" b="1" dirty="0">
                <a:solidFill>
                  <a:srgbClr val="C00000"/>
                </a:solidFill>
              </a:rPr>
              <a:t> </a:t>
            </a:r>
            <a:r>
              <a:rPr lang="en-US" sz="2400" b="1" dirty="0" err="1">
                <a:solidFill>
                  <a:srgbClr val="C00000"/>
                </a:solidFill>
              </a:rPr>
              <a:t>mạnh</a:t>
            </a:r>
            <a:r>
              <a:rPr lang="en-US" sz="2400" b="1" dirty="0">
                <a:solidFill>
                  <a:srgbClr val="C00000"/>
                </a:solidFill>
              </a:rPr>
              <a:t> </a:t>
            </a:r>
            <a:r>
              <a:rPr lang="en-US" sz="2400" b="1" dirty="0" err="1">
                <a:solidFill>
                  <a:srgbClr val="C00000"/>
                </a:solidFill>
              </a:rPr>
              <a:t>đại</a:t>
            </a:r>
            <a:r>
              <a:rPr lang="en-US" sz="2400" b="1" dirty="0">
                <a:solidFill>
                  <a:srgbClr val="C00000"/>
                </a:solidFill>
              </a:rPr>
              <a:t> </a:t>
            </a:r>
            <a:r>
              <a:rPr lang="en-US" sz="2400" b="1" dirty="0" err="1">
                <a:solidFill>
                  <a:srgbClr val="C00000"/>
                </a:solidFill>
              </a:rPr>
              <a:t>đoàn</a:t>
            </a:r>
            <a:r>
              <a:rPr lang="en-US" sz="2400" b="1" dirty="0">
                <a:solidFill>
                  <a:srgbClr val="C00000"/>
                </a:solidFill>
              </a:rPr>
              <a:t> </a:t>
            </a:r>
            <a:r>
              <a:rPr lang="en-US" sz="2400" b="1" dirty="0" err="1">
                <a:solidFill>
                  <a:srgbClr val="C00000"/>
                </a:solidFill>
              </a:rPr>
              <a:t>kết</a:t>
            </a:r>
            <a:r>
              <a:rPr lang="en-US" sz="2400" b="1" dirty="0">
                <a:solidFill>
                  <a:srgbClr val="C00000"/>
                </a:solidFill>
              </a:rPr>
              <a:t> </a:t>
            </a:r>
            <a:r>
              <a:rPr lang="en-US" sz="2400" b="1" dirty="0" err="1">
                <a:solidFill>
                  <a:srgbClr val="C00000"/>
                </a:solidFill>
              </a:rPr>
              <a:t>toàn</a:t>
            </a:r>
            <a:r>
              <a:rPr lang="en-US" sz="2400" b="1" dirty="0">
                <a:solidFill>
                  <a:srgbClr val="C00000"/>
                </a:solidFill>
              </a:rPr>
              <a:t> </a:t>
            </a:r>
            <a:r>
              <a:rPr lang="en-US" sz="2400" b="1" dirty="0" err="1">
                <a:solidFill>
                  <a:srgbClr val="C00000"/>
                </a:solidFill>
              </a:rPr>
              <a:t>dân</a:t>
            </a:r>
            <a:r>
              <a:rPr lang="en-US" sz="2400" b="1" dirty="0">
                <a:solidFill>
                  <a:srgbClr val="C00000"/>
                </a:solidFill>
              </a:rPr>
              <a:t> </a:t>
            </a:r>
            <a:r>
              <a:rPr lang="en-US" sz="2400" b="1" dirty="0" err="1" smtClean="0">
                <a:solidFill>
                  <a:srgbClr val="C00000"/>
                </a:solidFill>
              </a:rPr>
              <a:t>tộc</a:t>
            </a:r>
            <a:r>
              <a:rPr lang="en-US" sz="2400" b="1" dirty="0" smtClean="0">
                <a:solidFill>
                  <a:srgbClr val="C00000"/>
                </a:solidFill>
              </a:rPr>
              <a:t>  </a:t>
            </a:r>
            <a:r>
              <a:rPr lang="en-US" sz="2400" b="1" dirty="0" err="1" smtClean="0">
                <a:solidFill>
                  <a:srgbClr val="C00000"/>
                </a:solidFill>
              </a:rPr>
              <a:t>trong</a:t>
            </a:r>
            <a:r>
              <a:rPr lang="en-US" sz="2400" b="1" dirty="0" smtClean="0">
                <a:solidFill>
                  <a:srgbClr val="C00000"/>
                </a:solidFill>
              </a:rPr>
              <a:t> </a:t>
            </a:r>
            <a:r>
              <a:rPr lang="en-US" sz="2400" b="1" dirty="0" err="1">
                <a:solidFill>
                  <a:srgbClr val="C00000"/>
                </a:solidFill>
              </a:rPr>
              <a:t>xây</a:t>
            </a:r>
            <a:r>
              <a:rPr lang="en-US" sz="2400" b="1" dirty="0">
                <a:solidFill>
                  <a:srgbClr val="C00000"/>
                </a:solidFill>
              </a:rPr>
              <a:t> </a:t>
            </a:r>
            <a:r>
              <a:rPr lang="en-US" sz="2400" b="1" dirty="0" err="1">
                <a:solidFill>
                  <a:srgbClr val="C00000"/>
                </a:solidFill>
              </a:rPr>
              <a:t>dựng</a:t>
            </a:r>
            <a:r>
              <a:rPr lang="en-US" sz="2400" b="1" dirty="0">
                <a:solidFill>
                  <a:srgbClr val="C00000"/>
                </a:solidFill>
              </a:rPr>
              <a:t> </a:t>
            </a:r>
            <a:r>
              <a:rPr lang="en-US" sz="2400" b="1" dirty="0" err="1">
                <a:solidFill>
                  <a:srgbClr val="C00000"/>
                </a:solidFill>
              </a:rPr>
              <a:t>và</a:t>
            </a:r>
            <a:r>
              <a:rPr lang="en-US" sz="2400" b="1" dirty="0">
                <a:solidFill>
                  <a:srgbClr val="C00000"/>
                </a:solidFill>
              </a:rPr>
              <a:t> </a:t>
            </a:r>
            <a:r>
              <a:rPr lang="en-US" sz="2400" b="1" dirty="0" err="1">
                <a:solidFill>
                  <a:srgbClr val="C00000"/>
                </a:solidFill>
              </a:rPr>
              <a:t>bảo</a:t>
            </a:r>
            <a:r>
              <a:rPr lang="en-US" sz="2400" b="1" dirty="0">
                <a:solidFill>
                  <a:srgbClr val="C00000"/>
                </a:solidFill>
              </a:rPr>
              <a:t> </a:t>
            </a:r>
            <a:r>
              <a:rPr lang="en-US" sz="2400" b="1" dirty="0" err="1">
                <a:solidFill>
                  <a:srgbClr val="C00000"/>
                </a:solidFill>
              </a:rPr>
              <a:t>vệ</a:t>
            </a:r>
            <a:r>
              <a:rPr lang="en-US" sz="2400" b="1" dirty="0">
                <a:solidFill>
                  <a:srgbClr val="C00000"/>
                </a:solidFill>
              </a:rPr>
              <a:t> </a:t>
            </a:r>
            <a:r>
              <a:rPr lang="en-US" sz="2400" b="1" dirty="0" err="1">
                <a:solidFill>
                  <a:srgbClr val="C00000"/>
                </a:solidFill>
              </a:rPr>
              <a:t>Tổ</a:t>
            </a:r>
            <a:r>
              <a:rPr lang="en-US" sz="2400" b="1" dirty="0">
                <a:solidFill>
                  <a:srgbClr val="C00000"/>
                </a:solidFill>
              </a:rPr>
              <a:t> </a:t>
            </a:r>
            <a:r>
              <a:rPr lang="en-US" sz="2400" b="1" dirty="0" err="1">
                <a:solidFill>
                  <a:srgbClr val="C00000"/>
                </a:solidFill>
              </a:rPr>
              <a:t>quốc</a:t>
            </a:r>
            <a:endParaRPr lang="en-US" sz="2400" b="1" dirty="0">
              <a:solidFill>
                <a:srgbClr val="C00000"/>
              </a:solidFill>
            </a:endParaRPr>
          </a:p>
        </p:txBody>
      </p:sp>
      <p:sp>
        <p:nvSpPr>
          <p:cNvPr id="24" name="Rectangle 3"/>
          <p:cNvSpPr>
            <a:spLocks noChangeArrowheads="1"/>
          </p:cNvSpPr>
          <p:nvPr/>
        </p:nvSpPr>
        <p:spPr bwMode="auto">
          <a:xfrm>
            <a:off x="130980" y="2278877"/>
            <a:ext cx="116649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a:buNone/>
            </a:pPr>
            <a:r>
              <a:rPr lang="en-US" sz="2200" b="1" dirty="0" smtClean="0">
                <a:solidFill>
                  <a:srgbClr val="C00000"/>
                </a:solidFill>
              </a:rPr>
              <a:t> </a:t>
            </a:r>
            <a:r>
              <a:rPr lang="en-US" sz="2200" b="1" dirty="0">
                <a:solidFill>
                  <a:srgbClr val="660066"/>
                </a:solidFill>
              </a:rPr>
              <a:t>1. </a:t>
            </a:r>
            <a:r>
              <a:rPr lang="en-US" sz="2200" b="1" dirty="0" err="1">
                <a:solidFill>
                  <a:srgbClr val="660066"/>
                </a:solidFill>
              </a:rPr>
              <a:t>Tầm</a:t>
            </a:r>
            <a:r>
              <a:rPr lang="en-US" sz="2200" b="1" dirty="0">
                <a:solidFill>
                  <a:srgbClr val="660066"/>
                </a:solidFill>
              </a:rPr>
              <a:t> </a:t>
            </a:r>
            <a:r>
              <a:rPr lang="en-US" sz="2200" b="1" dirty="0" err="1">
                <a:solidFill>
                  <a:srgbClr val="660066"/>
                </a:solidFill>
              </a:rPr>
              <a:t>quan</a:t>
            </a:r>
            <a:r>
              <a:rPr lang="en-US" sz="2200" b="1" dirty="0">
                <a:solidFill>
                  <a:srgbClr val="660066"/>
                </a:solidFill>
              </a:rPr>
              <a:t> </a:t>
            </a:r>
            <a:r>
              <a:rPr lang="en-US" sz="2200" b="1" dirty="0" err="1">
                <a:solidFill>
                  <a:srgbClr val="660066"/>
                </a:solidFill>
              </a:rPr>
              <a:t>trọng</a:t>
            </a:r>
            <a:r>
              <a:rPr lang="en-US" sz="2200" b="1" dirty="0">
                <a:solidFill>
                  <a:srgbClr val="660066"/>
                </a:solidFill>
              </a:rPr>
              <a:t> </a:t>
            </a:r>
            <a:r>
              <a:rPr lang="en-US" sz="2200" b="1" dirty="0" err="1">
                <a:solidFill>
                  <a:srgbClr val="660066"/>
                </a:solidFill>
              </a:rPr>
              <a:t>của</a:t>
            </a:r>
            <a:r>
              <a:rPr lang="en-US" sz="2200" b="1" dirty="0">
                <a:solidFill>
                  <a:srgbClr val="660066"/>
                </a:solidFill>
              </a:rPr>
              <a:t> </a:t>
            </a:r>
            <a:r>
              <a:rPr lang="en-US" sz="2200" b="1" dirty="0" err="1">
                <a:solidFill>
                  <a:srgbClr val="660066"/>
                </a:solidFill>
              </a:rPr>
              <a:t>đại</a:t>
            </a:r>
            <a:r>
              <a:rPr lang="en-US" sz="2200" b="1" dirty="0">
                <a:solidFill>
                  <a:srgbClr val="660066"/>
                </a:solidFill>
              </a:rPr>
              <a:t> </a:t>
            </a:r>
            <a:r>
              <a:rPr lang="en-US" sz="2200" b="1" dirty="0" err="1">
                <a:solidFill>
                  <a:srgbClr val="660066"/>
                </a:solidFill>
              </a:rPr>
              <a:t>đoàn</a:t>
            </a:r>
            <a:r>
              <a:rPr lang="en-US" sz="2200" b="1" dirty="0">
                <a:solidFill>
                  <a:srgbClr val="660066"/>
                </a:solidFill>
              </a:rPr>
              <a:t> </a:t>
            </a:r>
            <a:r>
              <a:rPr lang="en-US" sz="2200" b="1" dirty="0" err="1">
                <a:solidFill>
                  <a:srgbClr val="660066"/>
                </a:solidFill>
              </a:rPr>
              <a:t>kết</a:t>
            </a:r>
            <a:r>
              <a:rPr lang="en-US" sz="2200" b="1" dirty="0">
                <a:solidFill>
                  <a:srgbClr val="660066"/>
                </a:solidFill>
              </a:rPr>
              <a:t> </a:t>
            </a:r>
            <a:r>
              <a:rPr lang="en-US" sz="2200" b="1" dirty="0" err="1">
                <a:solidFill>
                  <a:srgbClr val="660066"/>
                </a:solidFill>
              </a:rPr>
              <a:t>toàn</a:t>
            </a:r>
            <a:r>
              <a:rPr lang="en-US" sz="2200" b="1" dirty="0">
                <a:solidFill>
                  <a:srgbClr val="660066"/>
                </a:solidFill>
              </a:rPr>
              <a:t> </a:t>
            </a:r>
            <a:r>
              <a:rPr lang="en-US" sz="2200" b="1" dirty="0" err="1">
                <a:solidFill>
                  <a:srgbClr val="660066"/>
                </a:solidFill>
              </a:rPr>
              <a:t>dân</a:t>
            </a:r>
            <a:r>
              <a:rPr lang="en-US" sz="2200" b="1" dirty="0">
                <a:solidFill>
                  <a:srgbClr val="660066"/>
                </a:solidFill>
              </a:rPr>
              <a:t> </a:t>
            </a:r>
            <a:r>
              <a:rPr lang="en-US" sz="2200" b="1" dirty="0" err="1">
                <a:solidFill>
                  <a:srgbClr val="660066"/>
                </a:solidFill>
              </a:rPr>
              <a:t>tộc</a:t>
            </a:r>
            <a:r>
              <a:rPr lang="en-US" sz="2200" b="1" dirty="0">
                <a:solidFill>
                  <a:srgbClr val="660066"/>
                </a:solidFill>
              </a:rPr>
              <a:t> </a:t>
            </a:r>
            <a:r>
              <a:rPr lang="en-US" sz="2200" b="1" dirty="0" err="1">
                <a:solidFill>
                  <a:srgbClr val="660066"/>
                </a:solidFill>
              </a:rPr>
              <a:t>trong</a:t>
            </a:r>
            <a:r>
              <a:rPr lang="en-US" sz="2200" b="1" dirty="0">
                <a:solidFill>
                  <a:srgbClr val="660066"/>
                </a:solidFill>
              </a:rPr>
              <a:t> </a:t>
            </a:r>
            <a:r>
              <a:rPr lang="en-US" sz="2200" b="1" dirty="0" err="1">
                <a:solidFill>
                  <a:srgbClr val="660066"/>
                </a:solidFill>
              </a:rPr>
              <a:t>xây</a:t>
            </a:r>
            <a:r>
              <a:rPr lang="en-US" sz="2200" b="1" dirty="0">
                <a:solidFill>
                  <a:srgbClr val="660066"/>
                </a:solidFill>
              </a:rPr>
              <a:t> </a:t>
            </a:r>
            <a:r>
              <a:rPr lang="en-US" sz="2200" b="1" dirty="0" err="1">
                <a:solidFill>
                  <a:srgbClr val="660066"/>
                </a:solidFill>
              </a:rPr>
              <a:t>dựng</a:t>
            </a:r>
            <a:r>
              <a:rPr lang="en-US" sz="2200" b="1" dirty="0">
                <a:solidFill>
                  <a:srgbClr val="660066"/>
                </a:solidFill>
              </a:rPr>
              <a:t> </a:t>
            </a:r>
            <a:r>
              <a:rPr lang="en-US" sz="2200" b="1" dirty="0" err="1">
                <a:solidFill>
                  <a:srgbClr val="660066"/>
                </a:solidFill>
              </a:rPr>
              <a:t>và</a:t>
            </a:r>
            <a:r>
              <a:rPr lang="en-US" sz="2200" b="1" dirty="0">
                <a:solidFill>
                  <a:srgbClr val="660066"/>
                </a:solidFill>
              </a:rPr>
              <a:t> </a:t>
            </a:r>
            <a:r>
              <a:rPr lang="en-US" sz="2200" b="1" dirty="0" err="1">
                <a:solidFill>
                  <a:srgbClr val="660066"/>
                </a:solidFill>
              </a:rPr>
              <a:t>bảo</a:t>
            </a:r>
            <a:r>
              <a:rPr lang="en-US" sz="2200" b="1" dirty="0">
                <a:solidFill>
                  <a:srgbClr val="660066"/>
                </a:solidFill>
              </a:rPr>
              <a:t> </a:t>
            </a:r>
            <a:r>
              <a:rPr lang="en-US" sz="2200" b="1" dirty="0" err="1">
                <a:solidFill>
                  <a:srgbClr val="660066"/>
                </a:solidFill>
              </a:rPr>
              <a:t>vệ</a:t>
            </a:r>
            <a:r>
              <a:rPr lang="en-US" sz="2200" b="1" dirty="0">
                <a:solidFill>
                  <a:srgbClr val="660066"/>
                </a:solidFill>
              </a:rPr>
              <a:t> </a:t>
            </a:r>
            <a:r>
              <a:rPr lang="en-US" sz="2200" b="1" dirty="0" err="1">
                <a:solidFill>
                  <a:srgbClr val="660066"/>
                </a:solidFill>
              </a:rPr>
              <a:t>Tổ</a:t>
            </a:r>
            <a:r>
              <a:rPr lang="en-US" sz="2200" b="1" dirty="0">
                <a:solidFill>
                  <a:srgbClr val="660066"/>
                </a:solidFill>
              </a:rPr>
              <a:t> </a:t>
            </a:r>
            <a:r>
              <a:rPr lang="en-US" sz="2200" b="1" dirty="0" err="1">
                <a:solidFill>
                  <a:srgbClr val="660066"/>
                </a:solidFill>
              </a:rPr>
              <a:t>quốc</a:t>
            </a:r>
            <a:endParaRPr lang="en-US" sz="2200" b="1" dirty="0">
              <a:solidFill>
                <a:srgbClr val="660066"/>
              </a:solidFill>
            </a:endParaRPr>
          </a:p>
        </p:txBody>
      </p:sp>
    </p:spTree>
    <p:extLst>
      <p:ext uri="{BB962C8B-B14F-4D97-AF65-F5344CB8AC3E}">
        <p14:creationId xmlns:p14="http://schemas.microsoft.com/office/powerpoint/2010/main" val="17721209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196" y="187747"/>
            <a:ext cx="11956156" cy="430887"/>
          </a:xfrm>
          <a:prstGeom prst="rect">
            <a:avLst/>
          </a:prstGeom>
        </p:spPr>
        <p:txBody>
          <a:bodyPr wrap="square">
            <a:spAutoFit/>
          </a:bodyPr>
          <a:lstStyle/>
          <a:p>
            <a:pPr algn="ctr"/>
            <a:r>
              <a:rPr lang="en-US" sz="2200" b="1" dirty="0">
                <a:solidFill>
                  <a:srgbClr val="C00000"/>
                </a:solidFill>
                <a:latin typeface="+mj-lt"/>
                <a:ea typeface="Times New Roman" panose="02020603050405020304" pitchFamily="18" charset="0"/>
                <a:cs typeface="Times New Roman" panose="02020603050405020304" pitchFamily="18" charset="0"/>
              </a:rPr>
              <a:t>1.1. </a:t>
            </a:r>
            <a:r>
              <a:rPr lang="en-US" sz="2200" b="1" dirty="0" err="1">
                <a:solidFill>
                  <a:srgbClr val="C00000"/>
                </a:solidFill>
                <a:latin typeface="+mj-lt"/>
                <a:ea typeface="Times New Roman" panose="02020603050405020304" pitchFamily="18" charset="0"/>
                <a:cs typeface="Times New Roman" panose="02020603050405020304" pitchFamily="18" charset="0"/>
              </a:rPr>
              <a:t>Cơ</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sở</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lý</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luận</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của</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đường</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lối</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chính</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sách</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đại</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đoàn</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kết</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toàn</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dân</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tộc</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trong</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xây</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dựng</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và</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bảo</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vệ</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Tổ</a:t>
            </a:r>
            <a:r>
              <a:rPr lang="en-US" sz="2200" b="1" dirty="0">
                <a:solidFill>
                  <a:srgbClr val="C00000"/>
                </a:solidFill>
                <a:latin typeface="+mj-lt"/>
                <a:ea typeface="Times New Roman" panose="02020603050405020304" pitchFamily="18" charset="0"/>
                <a:cs typeface="Times New Roman" panose="02020603050405020304" pitchFamily="18" charset="0"/>
              </a:rPr>
              <a:t> </a:t>
            </a:r>
            <a:r>
              <a:rPr lang="en-US" sz="2200" b="1" dirty="0" err="1">
                <a:solidFill>
                  <a:srgbClr val="C00000"/>
                </a:solidFill>
                <a:latin typeface="+mj-lt"/>
                <a:ea typeface="Times New Roman" panose="02020603050405020304" pitchFamily="18" charset="0"/>
                <a:cs typeface="Times New Roman" panose="02020603050405020304" pitchFamily="18" charset="0"/>
              </a:rPr>
              <a:t>quốc</a:t>
            </a:r>
            <a:endParaRPr lang="en-US" sz="2200" b="1" dirty="0">
              <a:solidFill>
                <a:srgbClr val="C00000"/>
              </a:solidFill>
              <a:latin typeface="+mj-lt"/>
              <a:ea typeface="Times New Roman" panose="02020603050405020304" pitchFamily="18" charset="0"/>
              <a:cs typeface="Times New Roman" panose="02020603050405020304" pitchFamily="18" charset="0"/>
            </a:endParaRPr>
          </a:p>
        </p:txBody>
      </p:sp>
      <p:sp>
        <p:nvSpPr>
          <p:cNvPr id="7" name="Rectangle 6"/>
          <p:cNvSpPr/>
          <p:nvPr/>
        </p:nvSpPr>
        <p:spPr>
          <a:xfrm>
            <a:off x="3467100" y="2148364"/>
            <a:ext cx="5314950" cy="415498"/>
          </a:xfrm>
          <a:prstGeom prst="rect">
            <a:avLst/>
          </a:prstGeom>
          <a:solidFill>
            <a:schemeClr val="bg1"/>
          </a:solidFill>
          <a:ln>
            <a:solidFill>
              <a:srgbClr val="000099"/>
            </a:solidFill>
          </a:ln>
        </p:spPr>
        <p:style>
          <a:lnRef idx="1">
            <a:schemeClr val="accent3"/>
          </a:lnRef>
          <a:fillRef idx="2">
            <a:schemeClr val="accent3"/>
          </a:fillRef>
          <a:effectRef idx="1">
            <a:schemeClr val="accent3"/>
          </a:effectRef>
          <a:fontRef idx="minor">
            <a:schemeClr val="dk1"/>
          </a:fontRef>
        </p:style>
        <p:txBody>
          <a:bodyPr>
            <a:spAutoFit/>
          </a:bodyPr>
          <a:lstStyle/>
          <a:p>
            <a:pPr marL="257175" indent="-257175" algn="ctr">
              <a:buFont typeface="Wingdings" panose="05000000000000000000" pitchFamily="2" charset="2"/>
              <a:buChar char="v"/>
              <a:defRPr/>
            </a:pPr>
            <a:r>
              <a:rPr lang="en-US" sz="2100" b="1" dirty="0" err="1">
                <a:solidFill>
                  <a:srgbClr val="000099"/>
                </a:solidFill>
                <a:latin typeface="+mj-lt"/>
                <a:cs typeface="Times New Roman" pitchFamily="18" charset="0"/>
              </a:rPr>
              <a:t>Cơ</a:t>
            </a:r>
            <a:r>
              <a:rPr lang="en-US" sz="2100" b="1" dirty="0">
                <a:solidFill>
                  <a:srgbClr val="000099"/>
                </a:solidFill>
                <a:latin typeface="+mj-lt"/>
                <a:cs typeface="Times New Roman" pitchFamily="18" charset="0"/>
              </a:rPr>
              <a:t> </a:t>
            </a:r>
            <a:r>
              <a:rPr lang="en-US" sz="2100" b="1" dirty="0" err="1">
                <a:solidFill>
                  <a:srgbClr val="000099"/>
                </a:solidFill>
                <a:latin typeface="+mj-lt"/>
                <a:cs typeface="Times New Roman" pitchFamily="18" charset="0"/>
              </a:rPr>
              <a:t>sở</a:t>
            </a:r>
            <a:r>
              <a:rPr lang="en-US" sz="2100" b="1" dirty="0">
                <a:solidFill>
                  <a:srgbClr val="000099"/>
                </a:solidFill>
                <a:latin typeface="+mj-lt"/>
                <a:cs typeface="Times New Roman" pitchFamily="18" charset="0"/>
              </a:rPr>
              <a:t> </a:t>
            </a:r>
            <a:r>
              <a:rPr lang="en-US" sz="2100" b="1" dirty="0" err="1">
                <a:solidFill>
                  <a:srgbClr val="000099"/>
                </a:solidFill>
                <a:latin typeface="+mj-lt"/>
                <a:cs typeface="Times New Roman" pitchFamily="18" charset="0"/>
              </a:rPr>
              <a:t>lý</a:t>
            </a:r>
            <a:r>
              <a:rPr lang="en-US" sz="2100" b="1" dirty="0">
                <a:solidFill>
                  <a:srgbClr val="000099"/>
                </a:solidFill>
                <a:latin typeface="+mj-lt"/>
                <a:cs typeface="Times New Roman" pitchFamily="18" charset="0"/>
              </a:rPr>
              <a:t> </a:t>
            </a:r>
            <a:r>
              <a:rPr lang="en-US" sz="2100" b="1" dirty="0" err="1">
                <a:solidFill>
                  <a:srgbClr val="000099"/>
                </a:solidFill>
                <a:latin typeface="+mj-lt"/>
                <a:cs typeface="Times New Roman" pitchFamily="18" charset="0"/>
              </a:rPr>
              <a:t>luận</a:t>
            </a:r>
            <a:endParaRPr lang="en-US" sz="2100" dirty="0">
              <a:solidFill>
                <a:srgbClr val="000099"/>
              </a:solidFill>
              <a:latin typeface="+mj-lt"/>
            </a:endParaRPr>
          </a:p>
        </p:txBody>
      </p:sp>
      <p:sp>
        <p:nvSpPr>
          <p:cNvPr id="9" name="Rounded Rectangle 8"/>
          <p:cNvSpPr/>
          <p:nvPr/>
        </p:nvSpPr>
        <p:spPr>
          <a:xfrm>
            <a:off x="1133340" y="3356420"/>
            <a:ext cx="5409127" cy="1408763"/>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100" b="1" dirty="0" err="1">
                <a:solidFill>
                  <a:srgbClr val="000099"/>
                </a:solidFill>
                <a:latin typeface="+mj-lt"/>
              </a:rPr>
              <a:t>Quan</a:t>
            </a:r>
            <a:r>
              <a:rPr lang="en-US" sz="2100" b="1" dirty="0">
                <a:solidFill>
                  <a:srgbClr val="000099"/>
                </a:solidFill>
                <a:latin typeface="+mj-lt"/>
              </a:rPr>
              <a:t> </a:t>
            </a:r>
            <a:r>
              <a:rPr lang="en-US" sz="2100" b="1" dirty="0" err="1">
                <a:solidFill>
                  <a:srgbClr val="000099"/>
                </a:solidFill>
                <a:latin typeface="+mj-lt"/>
              </a:rPr>
              <a:t>điểm</a:t>
            </a:r>
            <a:r>
              <a:rPr lang="en-US" sz="2100" b="1" dirty="0">
                <a:solidFill>
                  <a:srgbClr val="000099"/>
                </a:solidFill>
                <a:latin typeface="+mj-lt"/>
              </a:rPr>
              <a:t> </a:t>
            </a:r>
            <a:r>
              <a:rPr lang="en-US" sz="2100" b="1" dirty="0" err="1">
                <a:solidFill>
                  <a:srgbClr val="000099"/>
                </a:solidFill>
                <a:latin typeface="+mj-lt"/>
              </a:rPr>
              <a:t>của</a:t>
            </a:r>
            <a:r>
              <a:rPr lang="en-US" sz="2100" b="1" dirty="0">
                <a:solidFill>
                  <a:srgbClr val="000099"/>
                </a:solidFill>
                <a:latin typeface="+mj-lt"/>
              </a:rPr>
              <a:t> </a:t>
            </a:r>
            <a:r>
              <a:rPr lang="en-US" sz="2100" b="1" dirty="0" err="1">
                <a:solidFill>
                  <a:srgbClr val="000099"/>
                </a:solidFill>
                <a:latin typeface="+mj-lt"/>
              </a:rPr>
              <a:t>chủ</a:t>
            </a:r>
            <a:r>
              <a:rPr lang="en-US" sz="2100" b="1" dirty="0">
                <a:solidFill>
                  <a:srgbClr val="000099"/>
                </a:solidFill>
                <a:latin typeface="+mj-lt"/>
              </a:rPr>
              <a:t> </a:t>
            </a:r>
            <a:r>
              <a:rPr lang="en-US" sz="2100" b="1" dirty="0" err="1">
                <a:solidFill>
                  <a:srgbClr val="000099"/>
                </a:solidFill>
                <a:latin typeface="+mj-lt"/>
              </a:rPr>
              <a:t>nghĩa</a:t>
            </a:r>
            <a:r>
              <a:rPr lang="en-US" sz="2100" b="1" dirty="0">
                <a:solidFill>
                  <a:srgbClr val="000099"/>
                </a:solidFill>
                <a:latin typeface="+mj-lt"/>
              </a:rPr>
              <a:t> </a:t>
            </a:r>
            <a:r>
              <a:rPr lang="en-US" sz="2100" b="1" dirty="0" err="1">
                <a:solidFill>
                  <a:srgbClr val="000099"/>
                </a:solidFill>
                <a:latin typeface="+mj-lt"/>
              </a:rPr>
              <a:t>Mác</a:t>
            </a:r>
            <a:r>
              <a:rPr lang="en-US" sz="2100" b="1" dirty="0">
                <a:solidFill>
                  <a:srgbClr val="000099"/>
                </a:solidFill>
                <a:latin typeface="+mj-lt"/>
              </a:rPr>
              <a:t> - </a:t>
            </a:r>
            <a:r>
              <a:rPr lang="en-US" sz="2100" b="1" dirty="0" err="1">
                <a:solidFill>
                  <a:srgbClr val="000099"/>
                </a:solidFill>
                <a:latin typeface="+mj-lt"/>
              </a:rPr>
              <a:t>Lênin</a:t>
            </a:r>
            <a:endParaRPr lang="en-US" sz="2100" b="1" dirty="0">
              <a:solidFill>
                <a:srgbClr val="000099"/>
              </a:solidFill>
              <a:latin typeface="+mj-lt"/>
            </a:endParaRPr>
          </a:p>
        </p:txBody>
      </p:sp>
      <p:sp>
        <p:nvSpPr>
          <p:cNvPr id="10" name="Rounded Rectangle 9"/>
          <p:cNvSpPr/>
          <p:nvPr/>
        </p:nvSpPr>
        <p:spPr>
          <a:xfrm>
            <a:off x="7328079" y="3372186"/>
            <a:ext cx="4703472" cy="127708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100" b="1" dirty="0" err="1">
                <a:solidFill>
                  <a:srgbClr val="000099"/>
                </a:solidFill>
                <a:latin typeface="+mj-lt"/>
              </a:rPr>
              <a:t>Tư</a:t>
            </a:r>
            <a:r>
              <a:rPr lang="en-US" sz="2100" b="1" dirty="0">
                <a:solidFill>
                  <a:srgbClr val="000099"/>
                </a:solidFill>
                <a:latin typeface="+mj-lt"/>
              </a:rPr>
              <a:t> </a:t>
            </a:r>
            <a:r>
              <a:rPr lang="en-US" sz="2100" b="1" dirty="0" err="1">
                <a:solidFill>
                  <a:srgbClr val="000099"/>
                </a:solidFill>
                <a:latin typeface="+mj-lt"/>
              </a:rPr>
              <a:t>tưởng</a:t>
            </a:r>
            <a:r>
              <a:rPr lang="en-US" sz="2100" b="1" dirty="0">
                <a:solidFill>
                  <a:srgbClr val="000099"/>
                </a:solidFill>
                <a:latin typeface="+mj-lt"/>
              </a:rPr>
              <a:t> </a:t>
            </a:r>
            <a:r>
              <a:rPr lang="en-US" sz="2100" b="1" dirty="0" err="1">
                <a:solidFill>
                  <a:srgbClr val="000099"/>
                </a:solidFill>
                <a:latin typeface="+mj-lt"/>
              </a:rPr>
              <a:t>Hồ</a:t>
            </a:r>
            <a:r>
              <a:rPr lang="en-US" sz="2100" b="1" dirty="0">
                <a:solidFill>
                  <a:srgbClr val="000099"/>
                </a:solidFill>
                <a:latin typeface="+mj-lt"/>
              </a:rPr>
              <a:t> </a:t>
            </a:r>
            <a:r>
              <a:rPr lang="en-US" sz="2100" b="1" dirty="0" err="1">
                <a:solidFill>
                  <a:srgbClr val="000099"/>
                </a:solidFill>
                <a:latin typeface="+mj-lt"/>
              </a:rPr>
              <a:t>Chí</a:t>
            </a:r>
            <a:r>
              <a:rPr lang="en-US" sz="2100" b="1" dirty="0">
                <a:solidFill>
                  <a:srgbClr val="000099"/>
                </a:solidFill>
                <a:latin typeface="+mj-lt"/>
              </a:rPr>
              <a:t> Minh</a:t>
            </a:r>
          </a:p>
        </p:txBody>
      </p:sp>
      <p:cxnSp>
        <p:nvCxnSpPr>
          <p:cNvPr id="11" name="Straight Arrow Connector 10"/>
          <p:cNvCxnSpPr>
            <a:endCxn id="9" idx="0"/>
          </p:cNvCxnSpPr>
          <p:nvPr/>
        </p:nvCxnSpPr>
        <p:spPr>
          <a:xfrm flipH="1">
            <a:off x="3837904" y="2552989"/>
            <a:ext cx="2309552" cy="803431"/>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147454" y="2552990"/>
            <a:ext cx="2634596" cy="819195"/>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8441" y="888643"/>
            <a:ext cx="1200311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73680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695458" y="478765"/>
            <a:ext cx="11217499" cy="857258"/>
          </a:xfrm>
        </p:spPr>
        <p:txBody>
          <a:bodyPr>
            <a:normAutofit/>
          </a:bodyPr>
          <a:lstStyle/>
          <a:p>
            <a:pPr marL="0" indent="0" algn="just">
              <a:buNone/>
            </a:pPr>
            <a:r>
              <a:rPr lang="en-US" dirty="0" err="1" smtClean="0">
                <a:latin typeface="Times New Roman" pitchFamily="18" charset="0"/>
                <a:cs typeface="Times New Roman" pitchFamily="18" charset="0"/>
              </a:rPr>
              <a:t>Đoàn</a:t>
            </a:r>
            <a:r>
              <a:rPr lang="en-US" dirty="0" smtClean="0">
                <a:latin typeface="Times New Roman" pitchFamily="18" charset="0"/>
                <a:cs typeface="Times New Roman" pitchFamily="18" charset="0"/>
              </a:rPr>
              <a:t> kết: Kết thành một khối thống nhất, cùng hoạt động vì mục đích chung</a:t>
            </a:r>
          </a:p>
          <a:p>
            <a:pPr marL="0" indent="0">
              <a:buNone/>
            </a:pPr>
            <a:endParaRPr lang="en-US" dirty="0" smtClean="0"/>
          </a:p>
        </p:txBody>
      </p:sp>
      <p:pic>
        <p:nvPicPr>
          <p:cNvPr id="10244" name="Picture 2" descr="Kết quả hình ảnh cho đoàn kết"/>
          <p:cNvPicPr>
            <a:picLocks noChangeAspect="1" noChangeArrowheads="1"/>
          </p:cNvPicPr>
          <p:nvPr/>
        </p:nvPicPr>
        <p:blipFill>
          <a:blip r:embed="rId2"/>
          <a:srcRect/>
          <a:stretch>
            <a:fillRect/>
          </a:stretch>
        </p:blipFill>
        <p:spPr bwMode="auto">
          <a:xfrm>
            <a:off x="2165527" y="2160271"/>
            <a:ext cx="7460711" cy="361188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496" y="96101"/>
            <a:ext cx="11915503" cy="1325563"/>
          </a:xfrm>
        </p:spPr>
        <p:txBody>
          <a:bodyPr>
            <a:normAutofit/>
          </a:bodyPr>
          <a:lstStyle/>
          <a:p>
            <a:r>
              <a:rPr lang="en-US" sz="2800" b="1" dirty="0">
                <a:solidFill>
                  <a:srgbClr val="FF0066"/>
                </a:solidFill>
                <a:latin typeface="Times New Roman" panose="02020603050405020304" pitchFamily="18" charset="0"/>
                <a:ea typeface="Calibri" panose="020F0502020204030204" pitchFamily="34" charset="0"/>
                <a:cs typeface="Times New Roman" panose="02020603050405020304" pitchFamily="18" charset="0"/>
              </a:rPr>
              <a:t>1.1.1. Quan điểm của chủ nghĩa Mác - </a:t>
            </a:r>
            <a:r>
              <a:rPr lang="en-US" sz="2800" b="1" dirty="0" err="1">
                <a:solidFill>
                  <a:srgbClr val="FF0066"/>
                </a:solidFill>
                <a:latin typeface="Times New Roman" panose="02020603050405020304" pitchFamily="18" charset="0"/>
                <a:ea typeface="Calibri" panose="020F0502020204030204" pitchFamily="34" charset="0"/>
                <a:cs typeface="Times New Roman" panose="02020603050405020304" pitchFamily="18" charset="0"/>
              </a:rPr>
              <a:t>Lênin</a:t>
            </a:r>
            <a:r>
              <a:rPr lang="en-US" sz="2800" b="1" dirty="0">
                <a:solidFill>
                  <a:srgbClr val="FF0066"/>
                </a:solidFill>
                <a:latin typeface="Times New Roman" panose="02020603050405020304" pitchFamily="18" charset="0"/>
                <a:ea typeface="Calibri" panose="020F0502020204030204" pitchFamily="34" charset="0"/>
                <a:cs typeface="Times New Roman" panose="02020603050405020304" pitchFamily="18" charset="0"/>
              </a:rPr>
              <a:t> về đoàn kết dân tộc trong cách mạng xã hội chủ nghĩa</a:t>
            </a:r>
            <a:r>
              <a:rPr lang="en-US" sz="2800" dirty="0">
                <a:solidFill>
                  <a:srgbClr val="FF0066"/>
                </a:solidFill>
                <a:ea typeface="Calibri" panose="020F0502020204030204" pitchFamily="34" charset="0"/>
                <a:cs typeface="Times New Roman" panose="02020603050405020304" pitchFamily="18" charset="0"/>
              </a:rPr>
              <a:t/>
            </a:r>
            <a:br>
              <a:rPr lang="en-US" sz="2800" dirty="0">
                <a:solidFill>
                  <a:srgbClr val="FF0066"/>
                </a:solidFill>
                <a:ea typeface="Calibri" panose="020F0502020204030204" pitchFamily="34" charset="0"/>
                <a:cs typeface="Times New Roman" panose="02020603050405020304" pitchFamily="18" charset="0"/>
              </a:rPr>
            </a:br>
            <a:endParaRPr lang="vi-VN" sz="2800" dirty="0"/>
          </a:p>
        </p:txBody>
      </p:sp>
      <p:sp>
        <p:nvSpPr>
          <p:cNvPr id="3" name="Content Placeholder 2"/>
          <p:cNvSpPr>
            <a:spLocks noGrp="1"/>
          </p:cNvSpPr>
          <p:nvPr>
            <p:ph idx="1"/>
          </p:nvPr>
        </p:nvSpPr>
        <p:spPr>
          <a:xfrm>
            <a:off x="276496" y="1535935"/>
            <a:ext cx="11610704" cy="840302"/>
          </a:xfrm>
        </p:spPr>
        <p:txBody>
          <a:bodyPr>
            <a:normAutofit lnSpcReduction="10000"/>
          </a:bodyPr>
          <a:lstStyle/>
          <a:p>
            <a:pPr marL="0" indent="0">
              <a:buNone/>
            </a:pPr>
            <a:r>
              <a:rPr lang="en-US" dirty="0">
                <a:latin typeface="Times New Roman" panose="02020603050405020304" pitchFamily="18" charset="0"/>
                <a:cs typeface="Times New Roman" panose="02020603050405020304" pitchFamily="18" charset="0"/>
              </a:rPr>
              <a:t>Thực hiện đoàn kết dân tộc </a:t>
            </a:r>
            <a:r>
              <a:rPr lang="en-US" dirty="0" smtClean="0">
                <a:latin typeface="Times New Roman" panose="02020603050405020304" pitchFamily="18" charset="0"/>
                <a:cs typeface="Times New Roman" panose="02020603050405020304" pitchFamily="18" charset="0"/>
              </a:rPr>
              <a:t>là</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một nhiệm vụ chiến lược</a:t>
            </a:r>
            <a:r>
              <a:rPr lang="en-US" dirty="0">
                <a:latin typeface="Times New Roman" panose="02020603050405020304" pitchFamily="18" charset="0"/>
                <a:cs typeface="Times New Roman" panose="02020603050405020304" pitchFamily="18" charset="0"/>
              </a:rPr>
              <a:t> của cách mạng XHCN và là một </a:t>
            </a:r>
            <a:r>
              <a:rPr lang="en-US" b="1" dirty="0">
                <a:latin typeface="Times New Roman" panose="02020603050405020304" pitchFamily="18" charset="0"/>
                <a:cs typeface="Times New Roman" panose="02020603050405020304" pitchFamily="18" charset="0"/>
              </a:rPr>
              <a:t>điều kiện tất yếu </a:t>
            </a:r>
            <a:r>
              <a:rPr lang="en-US" dirty="0">
                <a:latin typeface="Times New Roman" panose="02020603050405020304" pitchFamily="18" charset="0"/>
                <a:cs typeface="Times New Roman" panose="02020603050405020304" pitchFamily="18" charset="0"/>
              </a:rPr>
              <a:t>để thực hiện </a:t>
            </a:r>
            <a:r>
              <a:rPr lang="en-US" b="1" dirty="0">
                <a:latin typeface="Times New Roman" panose="02020603050405020304" pitchFamily="18" charset="0"/>
                <a:cs typeface="Times New Roman" panose="02020603050405020304" pitchFamily="18" charset="0"/>
              </a:rPr>
              <a:t>sứ mệnh lịch sử của </a:t>
            </a:r>
            <a:r>
              <a:rPr lang="en-US" b="1" dirty="0" smtClean="0">
                <a:latin typeface="Times New Roman" panose="02020603050405020304" pitchFamily="18" charset="0"/>
                <a:cs typeface="Times New Roman" panose="02020603050405020304" pitchFamily="18" charset="0"/>
              </a:rPr>
              <a:t>GCCN</a:t>
            </a:r>
          </a:p>
          <a:p>
            <a:pPr lvl="0"/>
            <a:endParaRPr lang="en-US" b="1" dirty="0">
              <a:solidFill>
                <a:srgbClr val="FF0000"/>
              </a:solidFill>
            </a:endParaRPr>
          </a:p>
          <a:p>
            <a:endParaRPr lang="vi-VN" dirty="0"/>
          </a:p>
        </p:txBody>
      </p:sp>
      <p:sp>
        <p:nvSpPr>
          <p:cNvPr id="4" name="AutoShape 2" descr="Kết quả hình ảnh cho đoàn kết toàn dân"/>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5" name="AutoShape 4" descr="Kết quả hình ảnh cho đoàn kết toàn dân"/>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6" name="AutoShape 6" descr="Kết quả hình ảnh cho đoàn kết toàn dân"/>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026" name="Picture 2" descr="Kết quả hình ảnh cho cách mạng tháng 10 n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6427" y="3069888"/>
            <a:ext cx="4849495" cy="3276601"/>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Connector 7"/>
          <p:cNvCxnSpPr/>
          <p:nvPr/>
        </p:nvCxnSpPr>
        <p:spPr>
          <a:xfrm>
            <a:off x="0" y="1210612"/>
            <a:ext cx="12093262" cy="0"/>
          </a:xfrm>
          <a:prstGeom prst="line">
            <a:avLst/>
          </a:prstGeom>
        </p:spPr>
        <p:style>
          <a:lnRef idx="3">
            <a:schemeClr val="dk1"/>
          </a:lnRef>
          <a:fillRef idx="0">
            <a:schemeClr val="dk1"/>
          </a:fillRef>
          <a:effectRef idx="2">
            <a:schemeClr val="dk1"/>
          </a:effectRef>
          <a:fontRef idx="minor">
            <a:schemeClr val="tx1"/>
          </a:fontRef>
        </p:style>
      </p:cxnSp>
      <p:pic>
        <p:nvPicPr>
          <p:cNvPr id="9" name="Picture 8"/>
          <p:cNvPicPr>
            <a:picLocks noChangeAspect="1"/>
          </p:cNvPicPr>
          <p:nvPr/>
        </p:nvPicPr>
        <p:blipFill>
          <a:blip r:embed="rId3"/>
          <a:stretch>
            <a:fillRect/>
          </a:stretch>
        </p:blipFill>
        <p:spPr>
          <a:xfrm>
            <a:off x="625953" y="2626784"/>
            <a:ext cx="4976358" cy="3567954"/>
          </a:xfrm>
          <a:prstGeom prst="rect">
            <a:avLst/>
          </a:prstGeom>
        </p:spPr>
      </p:pic>
    </p:spTree>
    <p:extLst>
      <p:ext uri="{BB962C8B-B14F-4D97-AF65-F5344CB8AC3E}">
        <p14:creationId xmlns:p14="http://schemas.microsoft.com/office/powerpoint/2010/main" val="3204493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5474" y="1920677"/>
            <a:ext cx="3618309"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sz="1350"/>
          </a:p>
        </p:txBody>
      </p:sp>
      <p:sp>
        <p:nvSpPr>
          <p:cNvPr id="10" name="AutoShape 47"/>
          <p:cNvSpPr>
            <a:spLocks noChangeArrowheads="1"/>
          </p:cNvSpPr>
          <p:nvPr/>
        </p:nvSpPr>
        <p:spPr bwMode="ltGray">
          <a:xfrm rot="5400000" flipH="1">
            <a:off x="11113" y="2009777"/>
            <a:ext cx="3024188"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sz="1350"/>
          </a:p>
        </p:txBody>
      </p:sp>
      <p:grpSp>
        <p:nvGrpSpPr>
          <p:cNvPr id="2" name="Group 60"/>
          <p:cNvGrpSpPr>
            <a:grpSpLocks/>
          </p:cNvGrpSpPr>
          <p:nvPr/>
        </p:nvGrpSpPr>
        <p:grpSpPr bwMode="auto">
          <a:xfrm>
            <a:off x="3429000" y="4629151"/>
            <a:ext cx="381000" cy="451539"/>
            <a:chOff x="2078" y="1680"/>
            <a:chExt cx="1615" cy="2552"/>
          </a:xfrm>
        </p:grpSpPr>
        <p:sp>
          <p:nvSpPr>
            <p:cNvPr id="1333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sz="1350">
                <a:latin typeface="Calibri" pitchFamily="34" charset="0"/>
              </a:endParaRPr>
            </a:p>
          </p:txBody>
        </p:sp>
        <p:sp>
          <p:nvSpPr>
            <p:cNvPr id="1333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sz="1350">
                <a:latin typeface="Calibri" pitchFamily="34" charset="0"/>
              </a:endParaRPr>
            </a:p>
          </p:txBody>
        </p:sp>
        <p:sp>
          <p:nvSpPr>
            <p:cNvPr id="26" name="Oval 63"/>
            <p:cNvSpPr>
              <a:spLocks noChangeArrowheads="1"/>
            </p:cNvSpPr>
            <p:nvPr/>
          </p:nvSpPr>
          <p:spPr bwMode="gray">
            <a:xfrm>
              <a:off x="2253" y="1763"/>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sz="1350"/>
            </a:p>
          </p:txBody>
        </p:sp>
        <p:sp>
          <p:nvSpPr>
            <p:cNvPr id="13337" name="Oval 64"/>
            <p:cNvSpPr>
              <a:spLocks noChangeArrowheads="1"/>
            </p:cNvSpPr>
            <p:nvPr/>
          </p:nvSpPr>
          <p:spPr bwMode="gray">
            <a:xfrm>
              <a:off x="2254" y="1764"/>
              <a:ext cx="1101" cy="2385"/>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sz="1350">
                <a:latin typeface="Calibri" pitchFamily="34" charset="0"/>
              </a:endParaRPr>
            </a:p>
          </p:txBody>
        </p:sp>
        <p:sp>
          <p:nvSpPr>
            <p:cNvPr id="28" name="Oval 65"/>
            <p:cNvSpPr>
              <a:spLocks noChangeArrowheads="1"/>
            </p:cNvSpPr>
            <p:nvPr/>
          </p:nvSpPr>
          <p:spPr bwMode="gray">
            <a:xfrm>
              <a:off x="2334" y="1844"/>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sz="1350"/>
            </a:p>
          </p:txBody>
        </p:sp>
        <p:sp>
          <p:nvSpPr>
            <p:cNvPr id="13339" name="Oval 66"/>
            <p:cNvSpPr>
              <a:spLocks noChangeArrowheads="1"/>
            </p:cNvSpPr>
            <p:nvPr/>
          </p:nvSpPr>
          <p:spPr bwMode="gray">
            <a:xfrm>
              <a:off x="2337" y="1847"/>
              <a:ext cx="1096" cy="2385"/>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sz="1350">
                <a:latin typeface="Calibri" pitchFamily="34" charset="0"/>
              </a:endParaRPr>
            </a:p>
          </p:txBody>
        </p:sp>
      </p:grpSp>
      <p:grpSp>
        <p:nvGrpSpPr>
          <p:cNvPr id="3" name="Group 67"/>
          <p:cNvGrpSpPr>
            <a:grpSpLocks/>
          </p:cNvGrpSpPr>
          <p:nvPr/>
        </p:nvGrpSpPr>
        <p:grpSpPr bwMode="auto">
          <a:xfrm>
            <a:off x="3276600" y="2914651"/>
            <a:ext cx="381000" cy="451539"/>
            <a:chOff x="2078" y="1680"/>
            <a:chExt cx="1615" cy="2552"/>
          </a:xfrm>
        </p:grpSpPr>
        <p:sp>
          <p:nvSpPr>
            <p:cNvPr id="1332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sz="1350">
                <a:latin typeface="Calibri" pitchFamily="34" charset="0"/>
              </a:endParaRPr>
            </a:p>
          </p:txBody>
        </p:sp>
        <p:sp>
          <p:nvSpPr>
            <p:cNvPr id="1332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sz="1350">
                <a:latin typeface="Calibri" pitchFamily="34" charset="0"/>
              </a:endParaRPr>
            </a:p>
          </p:txBody>
        </p:sp>
        <p:sp>
          <p:nvSpPr>
            <p:cNvPr id="33" name="Oval 70"/>
            <p:cNvSpPr>
              <a:spLocks noChangeArrowheads="1"/>
            </p:cNvSpPr>
            <p:nvPr/>
          </p:nvSpPr>
          <p:spPr bwMode="gray">
            <a:xfrm>
              <a:off x="2253" y="1763"/>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sz="1350"/>
            </a:p>
          </p:txBody>
        </p:sp>
        <p:sp>
          <p:nvSpPr>
            <p:cNvPr id="13331" name="Oval 71"/>
            <p:cNvSpPr>
              <a:spLocks noChangeArrowheads="1"/>
            </p:cNvSpPr>
            <p:nvPr/>
          </p:nvSpPr>
          <p:spPr bwMode="gray">
            <a:xfrm>
              <a:off x="2254" y="1764"/>
              <a:ext cx="1101" cy="2385"/>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sz="1350">
                <a:latin typeface="Calibri" pitchFamily="34" charset="0"/>
              </a:endParaRPr>
            </a:p>
          </p:txBody>
        </p:sp>
        <p:sp>
          <p:nvSpPr>
            <p:cNvPr id="35" name="Oval 72"/>
            <p:cNvSpPr>
              <a:spLocks noChangeArrowheads="1"/>
            </p:cNvSpPr>
            <p:nvPr/>
          </p:nvSpPr>
          <p:spPr bwMode="gray">
            <a:xfrm>
              <a:off x="2334" y="1844"/>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sz="1350"/>
            </a:p>
          </p:txBody>
        </p:sp>
        <p:sp>
          <p:nvSpPr>
            <p:cNvPr id="13333" name="Oval 73"/>
            <p:cNvSpPr>
              <a:spLocks noChangeArrowheads="1"/>
            </p:cNvSpPr>
            <p:nvPr/>
          </p:nvSpPr>
          <p:spPr bwMode="gray">
            <a:xfrm>
              <a:off x="2337" y="1847"/>
              <a:ext cx="1096" cy="2385"/>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sz="1350">
                <a:latin typeface="Calibri" pitchFamily="34" charset="0"/>
              </a:endParaRPr>
            </a:p>
          </p:txBody>
        </p:sp>
      </p:grpSp>
      <p:sp>
        <p:nvSpPr>
          <p:cNvPr id="37" name="Rounded Rectangle 36"/>
          <p:cNvSpPr/>
          <p:nvPr/>
        </p:nvSpPr>
        <p:spPr>
          <a:xfrm>
            <a:off x="1939443" y="1033600"/>
            <a:ext cx="9844725" cy="1121767"/>
          </a:xfrm>
          <a:prstGeom prst="roundRect">
            <a:avLst/>
          </a:prstGeom>
          <a:solidFill>
            <a:srgbClr val="0033CC"/>
          </a:solidFill>
        </p:spPr>
        <p:style>
          <a:lnRef idx="0">
            <a:schemeClr val="accent4"/>
          </a:lnRef>
          <a:fillRef idx="3">
            <a:schemeClr val="accent4"/>
          </a:fillRef>
          <a:effectRef idx="3">
            <a:schemeClr val="accent4"/>
          </a:effectRef>
          <a:fontRef idx="minor">
            <a:schemeClr val="lt1"/>
          </a:fontRef>
        </p:style>
        <p:txBody>
          <a:bodyPr anchor="ctr"/>
          <a:lstStyle/>
          <a:p>
            <a:pPr marL="342900" indent="-342900" algn="ctr">
              <a:buFontTx/>
              <a:buChar char="-"/>
              <a:defRPr/>
            </a:pPr>
            <a:r>
              <a:rPr lang="en-US" sz="2100" b="1" i="1" dirty="0" err="1">
                <a:solidFill>
                  <a:schemeClr val="bg1"/>
                </a:solidFill>
                <a:latin typeface="Times New Roman" pitchFamily="18" charset="0"/>
                <a:cs typeface="Times New Roman" pitchFamily="18" charset="0"/>
              </a:rPr>
              <a:t>Quan</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điểm</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của</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chủ</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nghĩa</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Mác</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Lênin</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Cách</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mạng</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là</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sự</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nghiệp</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của</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quần</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chúng</a:t>
            </a:r>
            <a:r>
              <a:rPr lang="en-US" sz="2100" b="1" dirty="0">
                <a:solidFill>
                  <a:srgbClr val="FFFF99"/>
                </a:solidFill>
                <a:latin typeface="Times New Roman" pitchFamily="18" charset="0"/>
                <a:cs typeface="Times New Roman" pitchFamily="18" charset="0"/>
              </a:rPr>
              <a:t/>
            </a:r>
            <a:br>
              <a:rPr lang="en-US" sz="2100" b="1" dirty="0">
                <a:solidFill>
                  <a:srgbClr val="FFFF99"/>
                </a:solidFill>
                <a:latin typeface="Times New Roman" pitchFamily="18" charset="0"/>
                <a:cs typeface="Times New Roman" pitchFamily="18" charset="0"/>
              </a:rPr>
            </a:br>
            <a:endParaRPr lang="en-US" sz="2100" b="1" dirty="0">
              <a:solidFill>
                <a:srgbClr val="FFFF99"/>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882938" y="2922815"/>
            <a:ext cx="6311535" cy="120015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100" b="1" spc="38"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686300"/>
            <a:ext cx="6172200" cy="12573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100" b="1" spc="38"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3323" name="TextBox 40"/>
          <p:cNvSpPr txBox="1">
            <a:spLocks noChangeArrowheads="1"/>
          </p:cNvSpPr>
          <p:nvPr/>
        </p:nvSpPr>
        <p:spPr bwMode="auto">
          <a:xfrm>
            <a:off x="4038600" y="3284935"/>
            <a:ext cx="5715000" cy="415498"/>
          </a:xfrm>
          <a:prstGeom prst="rect">
            <a:avLst/>
          </a:prstGeom>
          <a:noFill/>
          <a:ln w="9525">
            <a:noFill/>
            <a:miter lim="800000"/>
            <a:headEnd/>
            <a:tailEnd/>
          </a:ln>
        </p:spPr>
        <p:txBody>
          <a:bodyPr>
            <a:spAutoFit/>
          </a:bodyPr>
          <a:lstStyle/>
          <a:p>
            <a:pPr algn="just"/>
            <a:r>
              <a:rPr lang="en-US" sz="2100">
                <a:latin typeface="Times New Roman" pitchFamily="18" charset="0"/>
                <a:cs typeface="Times New Roman" pitchFamily="18" charset="0"/>
              </a:rPr>
              <a:t>Mác: “Vô sản tất cả các nước, đoàn kết lại”</a:t>
            </a:r>
          </a:p>
        </p:txBody>
      </p:sp>
      <p:sp>
        <p:nvSpPr>
          <p:cNvPr id="13324" name="TextBox 42"/>
          <p:cNvSpPr txBox="1">
            <a:spLocks noChangeArrowheads="1"/>
          </p:cNvSpPr>
          <p:nvPr/>
        </p:nvSpPr>
        <p:spPr bwMode="auto">
          <a:xfrm>
            <a:off x="4191000" y="5008960"/>
            <a:ext cx="5334000" cy="738664"/>
          </a:xfrm>
          <a:prstGeom prst="rect">
            <a:avLst/>
          </a:prstGeom>
          <a:noFill/>
          <a:ln w="9525">
            <a:noFill/>
            <a:miter lim="800000"/>
            <a:headEnd/>
            <a:tailEnd/>
          </a:ln>
        </p:spPr>
        <p:txBody>
          <a:bodyPr>
            <a:spAutoFit/>
          </a:bodyPr>
          <a:lstStyle/>
          <a:p>
            <a:pPr algn="just"/>
            <a:r>
              <a:rPr lang="en-US" sz="2100">
                <a:latin typeface="Times New Roman" pitchFamily="18" charset="0"/>
                <a:cs typeface="Times New Roman" pitchFamily="18" charset="0"/>
              </a:rPr>
              <a:t>“Vô sản tất cả các nước và các dân tộc bị áp bức, đoàn kết lại”</a:t>
            </a:r>
          </a:p>
        </p:txBody>
      </p:sp>
      <p:pic>
        <p:nvPicPr>
          <p:cNvPr id="13325" name="Picture 2" descr="Kết quả hình ảnh cho các mác"/>
          <p:cNvPicPr>
            <a:picLocks noChangeAspect="1" noChangeArrowheads="1"/>
          </p:cNvPicPr>
          <p:nvPr/>
        </p:nvPicPr>
        <p:blipFill>
          <a:blip r:embed="rId3"/>
          <a:srcRect/>
          <a:stretch>
            <a:fillRect/>
          </a:stretch>
        </p:blipFill>
        <p:spPr bwMode="auto">
          <a:xfrm>
            <a:off x="1939926" y="2842025"/>
            <a:ext cx="1922463" cy="1325165"/>
          </a:xfrm>
          <a:prstGeom prst="rect">
            <a:avLst/>
          </a:prstGeom>
          <a:noFill/>
          <a:ln w="9525">
            <a:noFill/>
            <a:miter lim="800000"/>
            <a:headEnd/>
            <a:tailEnd/>
          </a:ln>
        </p:spPr>
      </p:pic>
      <p:pic>
        <p:nvPicPr>
          <p:cNvPr id="13326" name="Picture 6" descr="Hình ảnh có liên quan"/>
          <p:cNvPicPr>
            <a:picLocks noChangeAspect="1" noChangeArrowheads="1"/>
          </p:cNvPicPr>
          <p:nvPr/>
        </p:nvPicPr>
        <p:blipFill>
          <a:blip r:embed="rId4"/>
          <a:srcRect/>
          <a:stretch>
            <a:fillRect/>
          </a:stretch>
        </p:blipFill>
        <p:spPr bwMode="auto">
          <a:xfrm>
            <a:off x="1524000" y="4316016"/>
            <a:ext cx="2438400" cy="1684734"/>
          </a:xfrm>
          <a:prstGeom prst="rect">
            <a:avLst/>
          </a:prstGeom>
          <a:noFill/>
          <a:ln w="9525">
            <a:noFill/>
            <a:miter lim="800000"/>
            <a:headEnd/>
            <a:tailEnd/>
          </a:ln>
        </p:spPr>
      </p:pic>
    </p:spTree>
  </p:cSld>
  <p:clrMapOvr>
    <a:masterClrMapping/>
  </p:clrMapOvr>
  <p:transition>
    <p:pull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7577" y="613955"/>
            <a:ext cx="11642502" cy="648175"/>
          </a:xfrm>
        </p:spPr>
        <p:txBody>
          <a:bodyPr>
            <a:normAutofit/>
          </a:bodyPr>
          <a:lstStyle/>
          <a:p>
            <a:pPr lvl="0"/>
            <a:r>
              <a:rPr lang="en-US" altLang="en-US" sz="2400" b="1" dirty="0">
                <a:solidFill>
                  <a:srgbClr val="000099"/>
                </a:solidFill>
                <a:latin typeface="Times New Roman" panose="02020603050405020304" pitchFamily="18" charset="0"/>
                <a:cs typeface="Times New Roman" panose="02020603050405020304" pitchFamily="18" charset="0"/>
              </a:rPr>
              <a:t>N</a:t>
            </a:r>
            <a:r>
              <a:rPr lang="en-US" altLang="en-US" sz="2400" b="1" dirty="0" smtClean="0">
                <a:solidFill>
                  <a:srgbClr val="000099"/>
                </a:solidFill>
                <a:latin typeface="Times New Roman" panose="02020603050405020304" pitchFamily="18" charset="0"/>
                <a:cs typeface="Times New Roman" panose="02020603050405020304" pitchFamily="18" charset="0"/>
              </a:rPr>
              <a:t>hân </a:t>
            </a:r>
            <a:r>
              <a:rPr lang="en-US" altLang="en-US" sz="2400" b="1" dirty="0">
                <a:solidFill>
                  <a:srgbClr val="000099"/>
                </a:solidFill>
                <a:latin typeface="Times New Roman" panose="02020603050405020304" pitchFamily="18" charset="0"/>
                <a:cs typeface="Times New Roman" panose="02020603050405020304" pitchFamily="18" charset="0"/>
              </a:rPr>
              <a:t>dân là người sáng tạo ra lịch </a:t>
            </a:r>
            <a:r>
              <a:rPr lang="en-US" altLang="en-US" sz="2400" b="1" dirty="0" smtClean="0">
                <a:solidFill>
                  <a:srgbClr val="000099"/>
                </a:solidFill>
                <a:latin typeface="Times New Roman" panose="02020603050405020304" pitchFamily="18" charset="0"/>
                <a:cs typeface="Times New Roman" panose="02020603050405020304" pitchFamily="18" charset="0"/>
              </a:rPr>
              <a:t>sử, sáng tạo ra mọi của cải vật chất và tinh thần.</a:t>
            </a:r>
            <a:endParaRPr lang="vi-VN" sz="2400" b="1" dirty="0">
              <a:latin typeface="Times New Roman" panose="02020603050405020304" pitchFamily="18" charset="0"/>
              <a:cs typeface="Times New Roman" panose="02020603050405020304" pitchFamily="18" charset="0"/>
            </a:endParaRPr>
          </a:p>
        </p:txBody>
      </p:sp>
      <p:pic>
        <p:nvPicPr>
          <p:cNvPr id="2052" name="Picture 4" descr="Kết quả hình ảnh cho kim tự t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152" y="1810771"/>
            <a:ext cx="3827416" cy="41409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5368" y="1262130"/>
            <a:ext cx="5160159" cy="5008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07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437882" y="757647"/>
            <a:ext cx="5584300" cy="1123405"/>
          </a:xfrm>
        </p:spPr>
        <p:txBody>
          <a:bodyPr>
            <a:normAutofit/>
          </a:bodyPr>
          <a:lstStyle/>
          <a:p>
            <a:pPr algn="just"/>
            <a:r>
              <a:rPr lang="nl-NL" i="1" dirty="0">
                <a:solidFill>
                  <a:srgbClr val="FF0000"/>
                </a:solidFill>
                <a:latin typeface="Times New Roman" panose="02020603050405020304" pitchFamily="18" charset="0"/>
                <a:cs typeface="Times New Roman" panose="02020603050405020304" pitchFamily="18" charset="0"/>
              </a:rPr>
              <a:t>Cơ </a:t>
            </a:r>
            <a:r>
              <a:rPr lang="nl-NL" i="1" dirty="0" smtClean="0">
                <a:solidFill>
                  <a:srgbClr val="FF0000"/>
                </a:solidFill>
                <a:latin typeface="Times New Roman" panose="02020603050405020304" pitchFamily="18" charset="0"/>
                <a:cs typeface="Times New Roman" panose="02020603050405020304" pitchFamily="18" charset="0"/>
              </a:rPr>
              <a:t>sở: </a:t>
            </a:r>
            <a:r>
              <a:rPr lang="nl-NL" b="0" dirty="0" smtClean="0">
                <a:latin typeface="Times New Roman" panose="02020603050405020304" pitchFamily="18" charset="0"/>
                <a:cs typeface="Times New Roman" panose="02020603050405020304" pitchFamily="18" charset="0"/>
              </a:rPr>
              <a:t>sự </a:t>
            </a:r>
            <a:r>
              <a:rPr lang="nl-NL" b="0" dirty="0">
                <a:latin typeface="Times New Roman" panose="02020603050405020304" pitchFamily="18" charset="0"/>
                <a:cs typeface="Times New Roman" panose="02020603050405020304" pitchFamily="18" charset="0"/>
              </a:rPr>
              <a:t>thống nhất về lợi </a:t>
            </a:r>
            <a:r>
              <a:rPr lang="nl-NL" b="0" dirty="0" smtClean="0">
                <a:latin typeface="Times New Roman" panose="02020603050405020304" pitchFamily="18" charset="0"/>
                <a:cs typeface="Times New Roman" panose="02020603050405020304" pitchFamily="18" charset="0"/>
              </a:rPr>
              <a:t>ích </a:t>
            </a:r>
            <a:r>
              <a:rPr lang="nl-NL" b="0" dirty="0">
                <a:latin typeface="Times New Roman" panose="02020603050405020304" pitchFamily="18" charset="0"/>
                <a:cs typeface="Times New Roman" panose="02020603050405020304" pitchFamily="18" charset="0"/>
              </a:rPr>
              <a:t>căn bản giữa các dân tộc, giai cấp, tầng lớp trong xã hội </a:t>
            </a:r>
            <a:endParaRPr lang="vi-VN" b="0" dirty="0">
              <a:latin typeface="Times New Roman" panose="02020603050405020304" pitchFamily="18" charset="0"/>
              <a:cs typeface="Times New Roman" panose="02020603050405020304" pitchFamily="18" charset="0"/>
            </a:endParaRPr>
          </a:p>
        </p:txBody>
      </p:sp>
      <p:pic>
        <p:nvPicPr>
          <p:cNvPr id="4098" name="Picture 2" descr="Kết quả hình ảnh cho cách mạng tháng 10 nga"/>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63035" y="2183338"/>
            <a:ext cx="4094026" cy="3877536"/>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6"/>
          <p:cNvSpPr>
            <a:spLocks noGrp="1"/>
          </p:cNvSpPr>
          <p:nvPr>
            <p:ph type="body" sz="quarter" idx="3"/>
          </p:nvPr>
        </p:nvSpPr>
        <p:spPr>
          <a:xfrm>
            <a:off x="6153151" y="757647"/>
            <a:ext cx="5540866" cy="1280160"/>
          </a:xfrm>
        </p:spPr>
        <p:txBody>
          <a:bodyPr>
            <a:normAutofit/>
          </a:bodyPr>
          <a:lstStyle/>
          <a:p>
            <a:pPr algn="just"/>
            <a:r>
              <a:rPr lang="nl-NL" i="1" dirty="0">
                <a:solidFill>
                  <a:srgbClr val="FF0000"/>
                </a:solidFill>
                <a:latin typeface="Times New Roman" panose="02020603050405020304" pitchFamily="18" charset="0"/>
                <a:cs typeface="Times New Roman" panose="02020603050405020304" pitchFamily="18" charset="0"/>
              </a:rPr>
              <a:t>M</a:t>
            </a:r>
            <a:r>
              <a:rPr lang="nl-NL" i="1" dirty="0" smtClean="0">
                <a:solidFill>
                  <a:srgbClr val="FF0000"/>
                </a:solidFill>
                <a:latin typeface="Times New Roman" panose="02020603050405020304" pitchFamily="18" charset="0"/>
                <a:cs typeface="Times New Roman" panose="02020603050405020304" pitchFamily="18" charset="0"/>
              </a:rPr>
              <a:t>ục đích: </a:t>
            </a:r>
            <a:r>
              <a:rPr lang="nl-NL" sz="2600" b="0" dirty="0">
                <a:latin typeface="Times New Roman" panose="02020603050405020304" pitchFamily="18" charset="0"/>
                <a:cs typeface="Times New Roman" panose="02020603050405020304" pitchFamily="18" charset="0"/>
              </a:rPr>
              <a:t>nhằm giải phóng lao động, tiêu diệt chế độ nô lệ, làm thuê thiết lập một chế độ xã hội bình đẳng </a:t>
            </a:r>
            <a:endParaRPr lang="vi-VN" sz="2600" b="0" dirty="0">
              <a:latin typeface="Times New Roman" panose="02020603050405020304" pitchFamily="18" charset="0"/>
              <a:cs typeface="Times New Roman" panose="02020603050405020304" pitchFamily="18" charset="0"/>
            </a:endParaRPr>
          </a:p>
        </p:txBody>
      </p:sp>
      <p:pic>
        <p:nvPicPr>
          <p:cNvPr id="4100" name="Picture 4" descr="Kết quả hình ảnh cho nước nga có chuyện lạ đ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3150" y="2312128"/>
            <a:ext cx="3887391" cy="3877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373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71931" y="259786"/>
            <a:ext cx="5416875" cy="577709"/>
          </a:xfrm>
        </p:spPr>
        <p:txBody>
          <a:bodyPr/>
          <a:lstStyle/>
          <a:p>
            <a:r>
              <a:rPr lang="nl-NL" b="0" i="1" dirty="0">
                <a:solidFill>
                  <a:srgbClr val="FF0000"/>
                </a:solidFill>
                <a:latin typeface="Times New Roman" panose="02020603050405020304" pitchFamily="18" charset="0"/>
                <a:cs typeface="Times New Roman" panose="02020603050405020304" pitchFamily="18" charset="0"/>
              </a:rPr>
              <a:t>Lực </a:t>
            </a:r>
            <a:r>
              <a:rPr lang="nl-NL" b="0" i="1" dirty="0" smtClean="0">
                <a:solidFill>
                  <a:srgbClr val="FF0000"/>
                </a:solidFill>
                <a:latin typeface="Times New Roman" panose="02020603050405020304" pitchFamily="18" charset="0"/>
                <a:cs typeface="Times New Roman" panose="02020603050405020304" pitchFamily="18" charset="0"/>
              </a:rPr>
              <a:t>lượng</a:t>
            </a:r>
            <a:r>
              <a:rPr lang="nl-NL" dirty="0" smtClean="0"/>
              <a:t>: </a:t>
            </a:r>
            <a:r>
              <a:rPr lang="nl-NL" b="0" dirty="0" smtClean="0">
                <a:latin typeface="Times New Roman" panose="02020603050405020304" pitchFamily="18" charset="0"/>
                <a:cs typeface="Times New Roman" panose="02020603050405020304" pitchFamily="18" charset="0"/>
              </a:rPr>
              <a:t>mọi thành viên trong xã hội</a:t>
            </a:r>
            <a:endParaRPr lang="vi-VN" b="0" dirty="0">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sz="quarter" idx="3"/>
          </p:nvPr>
        </p:nvSpPr>
        <p:spPr>
          <a:xfrm>
            <a:off x="6024362" y="358466"/>
            <a:ext cx="5605260" cy="1763486"/>
          </a:xfrm>
        </p:spPr>
        <p:txBody>
          <a:bodyPr>
            <a:normAutofit/>
          </a:bodyPr>
          <a:lstStyle/>
          <a:p>
            <a:pPr algn="just"/>
            <a:r>
              <a:rPr lang="nl-NL" b="0" i="1" dirty="0">
                <a:solidFill>
                  <a:srgbClr val="FF0000"/>
                </a:solidFill>
                <a:latin typeface="Times New Roman" panose="02020603050405020304" pitchFamily="18" charset="0"/>
                <a:cs typeface="Times New Roman" panose="02020603050405020304" pitchFamily="18" charset="0"/>
              </a:rPr>
              <a:t>Nguyên </a:t>
            </a:r>
            <a:r>
              <a:rPr lang="nl-NL" b="0" i="1" dirty="0" smtClean="0">
                <a:solidFill>
                  <a:srgbClr val="FF0000"/>
                </a:solidFill>
                <a:latin typeface="Times New Roman" panose="02020603050405020304" pitchFamily="18" charset="0"/>
                <a:cs typeface="Times New Roman" panose="02020603050405020304" pitchFamily="18" charset="0"/>
              </a:rPr>
              <a:t>tắc</a:t>
            </a:r>
            <a:r>
              <a:rPr lang="nl-NL" i="1" dirty="0" smtClean="0">
                <a:solidFill>
                  <a:srgbClr val="FF0000"/>
                </a:solidFill>
                <a:latin typeface="Times New Roman" panose="02020603050405020304" pitchFamily="18" charset="0"/>
                <a:cs typeface="Times New Roman" panose="02020603050405020304" pitchFamily="18" charset="0"/>
              </a:rPr>
              <a:t>: </a:t>
            </a:r>
            <a:r>
              <a:rPr lang="nl-NL" b="0" dirty="0">
                <a:latin typeface="Times New Roman" panose="02020603050405020304" pitchFamily="18" charset="0"/>
                <a:cs typeface="Times New Roman" panose="02020603050405020304" pitchFamily="18" charset="0"/>
              </a:rPr>
              <a:t>liên minh công - nông vững chắc và do giai cấp công nhân lãnh đạo.</a:t>
            </a:r>
            <a:endParaRPr lang="vi-VN" b="0" dirty="0">
              <a:latin typeface="Times New Roman" panose="02020603050405020304" pitchFamily="18" charset="0"/>
              <a:cs typeface="Times New Roman" panose="02020603050405020304" pitchFamily="18" charset="0"/>
            </a:endParaRPr>
          </a:p>
          <a:p>
            <a:endParaRPr lang="vi-VN" dirty="0"/>
          </a:p>
        </p:txBody>
      </p:sp>
      <p:pic>
        <p:nvPicPr>
          <p:cNvPr id="5124" name="Picture 4" descr="Kết quả hình ảnh cho đảng cộng sản nga lãnh đạo"/>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384971" y="2121952"/>
            <a:ext cx="4109901" cy="412264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Kết quả hình ảnh cho lien minh công n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557" y="1430384"/>
            <a:ext cx="4303418" cy="4029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615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idx="1"/>
          </p:nvPr>
        </p:nvSpPr>
        <p:spPr>
          <a:xfrm>
            <a:off x="528034" y="1893195"/>
            <a:ext cx="5907600" cy="2537137"/>
          </a:xfrm>
        </p:spPr>
        <p:txBody>
          <a:bodyPr>
            <a:normAutofit/>
          </a:bodyPr>
          <a:lstStyle/>
          <a:p>
            <a:pPr marL="0" indent="0" algn="just">
              <a:buNone/>
            </a:pPr>
            <a:r>
              <a:rPr lang="vi-VN" altLang="vi-VN" sz="2400" i="1" dirty="0">
                <a:latin typeface="Times New Roman" panose="02020603050405020304" pitchFamily="18" charset="0"/>
                <a:cs typeface="Times New Roman" panose="02020603050405020304" pitchFamily="18" charset="0"/>
              </a:rPr>
              <a:t>Đại đoàn kết </a:t>
            </a:r>
            <a:r>
              <a:rPr lang="vi-VN" altLang="vi-VN" sz="2400" dirty="0">
                <a:latin typeface="Times New Roman" panose="02020603050405020304" pitchFamily="18" charset="0"/>
                <a:cs typeface="Times New Roman" panose="02020603050405020304" pitchFamily="18" charset="0"/>
              </a:rPr>
              <a:t>là </a:t>
            </a:r>
            <a:r>
              <a:rPr lang="vi-VN" altLang="vi-VN" sz="2400" dirty="0">
                <a:solidFill>
                  <a:srgbClr val="FF0000"/>
                </a:solidFill>
                <a:latin typeface="Times New Roman" panose="02020603050405020304" pitchFamily="18" charset="0"/>
                <a:cs typeface="Times New Roman" panose="02020603050405020304" pitchFamily="18" charset="0"/>
              </a:rPr>
              <a:t>trước hết </a:t>
            </a:r>
            <a:r>
              <a:rPr lang="vi-VN" altLang="vi-VN" sz="2400" dirty="0">
                <a:latin typeface="Times New Roman" panose="02020603050405020304" pitchFamily="18" charset="0"/>
                <a:cs typeface="Times New Roman" panose="02020603050405020304" pitchFamily="18" charset="0"/>
              </a:rPr>
              <a:t>phải đoàn kết </a:t>
            </a:r>
            <a:r>
              <a:rPr lang="vi-VN" altLang="vi-VN" sz="2400" b="1" i="1" dirty="0">
                <a:latin typeface="Times New Roman" panose="02020603050405020304" pitchFamily="18" charset="0"/>
                <a:cs typeface="Times New Roman" panose="02020603050405020304" pitchFamily="18" charset="0"/>
              </a:rPr>
              <a:t>đại đa số nhân dân</a:t>
            </a:r>
            <a:r>
              <a:rPr lang="vi-VN" altLang="vi-VN" sz="2400" dirty="0">
                <a:latin typeface="Times New Roman" panose="02020603050405020304" pitchFamily="18" charset="0"/>
                <a:cs typeface="Times New Roman" panose="02020603050405020304" pitchFamily="18" charset="0"/>
              </a:rPr>
              <a:t>, mà đại đa số nhân dân là công nhân, nông dân và các tầng lớp nhân dân lao động khác, đó là </a:t>
            </a:r>
            <a:r>
              <a:rPr lang="vi-VN" altLang="vi-VN" sz="2400" dirty="0">
                <a:solidFill>
                  <a:srgbClr val="FF0000"/>
                </a:solidFill>
                <a:latin typeface="Times New Roman" panose="02020603050405020304" pitchFamily="18" charset="0"/>
                <a:cs typeface="Times New Roman" panose="02020603050405020304" pitchFamily="18" charset="0"/>
              </a:rPr>
              <a:t>nền gốc </a:t>
            </a:r>
            <a:r>
              <a:rPr lang="vi-VN" altLang="vi-VN" sz="2400" dirty="0">
                <a:latin typeface="Times New Roman" panose="02020603050405020304" pitchFamily="18" charset="0"/>
                <a:cs typeface="Times New Roman" panose="02020603050405020304" pitchFamily="18" charset="0"/>
              </a:rPr>
              <a:t>của đại đoàn kết. Nó cũng như cái nền cuả nhà, cái gốc của cây. Nhưng đã có nền vững, gốc tốt, còn phải đoàn kết các tầng lớp nhân dân khác </a:t>
            </a:r>
            <a:r>
              <a:rPr lang="en-US" altLang="vi-VN" sz="2400" dirty="0">
                <a:latin typeface="Times New Roman" panose="02020603050405020304" pitchFamily="18" charset="0"/>
                <a:cs typeface="Times New Roman" panose="02020603050405020304" pitchFamily="18" charset="0"/>
              </a:rPr>
              <a:t>(HCM)</a:t>
            </a:r>
          </a:p>
        </p:txBody>
      </p:sp>
      <p:pic>
        <p:nvPicPr>
          <p:cNvPr id="11267"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399" y="1447799"/>
            <a:ext cx="4481279" cy="464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US" sz="2400" b="1" dirty="0">
                <a:solidFill>
                  <a:srgbClr val="0033CC"/>
                </a:solidFill>
                <a:latin typeface="Times New Roman" pitchFamily="18" charset="0"/>
                <a:cs typeface="Times New Roman" pitchFamily="18" charset="0"/>
              </a:rPr>
              <a:t>1.1.2. Tư tưởng Hồ Chí Minh về đại đoàn kết dân tộc</a:t>
            </a:r>
          </a:p>
        </p:txBody>
      </p:sp>
    </p:spTree>
    <p:extLst>
      <p:ext uri="{BB962C8B-B14F-4D97-AF65-F5344CB8AC3E}">
        <p14:creationId xmlns:p14="http://schemas.microsoft.com/office/powerpoint/2010/main" val="18228587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17412" name="Group 60"/>
          <p:cNvGrpSpPr>
            <a:grpSpLocks/>
          </p:cNvGrpSpPr>
          <p:nvPr/>
        </p:nvGrpSpPr>
        <p:grpSpPr bwMode="auto">
          <a:xfrm>
            <a:off x="3429000" y="4960078"/>
            <a:ext cx="381000" cy="519245"/>
            <a:chOff x="2078" y="1387"/>
            <a:chExt cx="1615" cy="2201"/>
          </a:xfrm>
        </p:grpSpPr>
        <p:sp>
          <p:nvSpPr>
            <p:cNvPr id="1742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1742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743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743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grpSp>
      <p:grpSp>
        <p:nvGrpSpPr>
          <p:cNvPr id="17413" name="Group 67"/>
          <p:cNvGrpSpPr>
            <a:grpSpLocks/>
          </p:cNvGrpSpPr>
          <p:nvPr/>
        </p:nvGrpSpPr>
        <p:grpSpPr bwMode="auto">
          <a:xfrm>
            <a:off x="3276600" y="2674078"/>
            <a:ext cx="381000" cy="519245"/>
            <a:chOff x="2078" y="1387"/>
            <a:chExt cx="1615" cy="2201"/>
          </a:xfrm>
        </p:grpSpPr>
        <p:sp>
          <p:nvSpPr>
            <p:cNvPr id="1742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1742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742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742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grpSp>
      <p:sp>
        <p:nvSpPr>
          <p:cNvPr id="17419" name="TextBox 40"/>
          <p:cNvSpPr txBox="1">
            <a:spLocks noChangeArrowheads="1"/>
          </p:cNvSpPr>
          <p:nvPr/>
        </p:nvSpPr>
        <p:spPr bwMode="auto">
          <a:xfrm>
            <a:off x="3886200" y="1981200"/>
            <a:ext cx="785933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800" dirty="0" err="1">
                <a:latin typeface="Times New Roman" panose="02020603050405020304" pitchFamily="18" charset="0"/>
                <a:cs typeface="Times New Roman" panose="02020603050405020304" pitchFamily="18" charset="0"/>
              </a:rPr>
              <a:t>Đại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đoàn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kết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tộc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vấn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có</a:t>
            </a:r>
            <a:r>
              <a:rPr lang="en-US" altLang="vi-VN" sz="2800" dirty="0">
                <a:latin typeface="Times New Roman" panose="02020603050405020304" pitchFamily="18" charset="0"/>
                <a:cs typeface="Times New Roman" panose="02020603050405020304" pitchFamily="18" charset="0"/>
              </a:rPr>
              <a:t> ý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b="1" i="1" dirty="0" err="1">
                <a:solidFill>
                  <a:srgbClr val="FF66CC"/>
                </a:solidFill>
                <a:latin typeface="Times New Roman" panose="02020603050405020304" pitchFamily="18" charset="0"/>
                <a:cs typeface="Times New Roman" panose="02020603050405020304" pitchFamily="18" charset="0"/>
              </a:rPr>
              <a:t>chiến</a:t>
            </a:r>
            <a:r>
              <a:rPr lang="en-US" altLang="vi-VN" sz="2800" b="1" i="1" dirty="0">
                <a:solidFill>
                  <a:srgbClr val="FF66CC"/>
                </a:solidFill>
                <a:latin typeface="Times New Roman" panose="02020603050405020304" pitchFamily="18" charset="0"/>
                <a:cs typeface="Times New Roman" panose="02020603050405020304" pitchFamily="18" charset="0"/>
              </a:rPr>
              <a:t> </a:t>
            </a:r>
            <a:r>
              <a:rPr lang="en-US" altLang="vi-VN" sz="2800" b="1" i="1" dirty="0" err="1">
                <a:solidFill>
                  <a:srgbClr val="FF66CC"/>
                </a:solidFill>
                <a:latin typeface="Times New Roman" panose="02020603050405020304" pitchFamily="18" charset="0"/>
                <a:cs typeface="Times New Roman" panose="02020603050405020304" pitchFamily="18" charset="0"/>
              </a:rPr>
              <a:t>lược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quyết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định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thành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công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của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cách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mạng</a:t>
            </a:r>
            <a:endParaRPr lang="en-US" altLang="vi-VN" sz="2800" dirty="0">
              <a:latin typeface="Times New Roman" panose="02020603050405020304" pitchFamily="18" charset="0"/>
              <a:cs typeface="Times New Roman" panose="02020603050405020304" pitchFamily="18" charset="0"/>
            </a:endParaRPr>
          </a:p>
        </p:txBody>
      </p:sp>
      <p:sp>
        <p:nvSpPr>
          <p:cNvPr id="17420" name="TextBox 42"/>
          <p:cNvSpPr txBox="1">
            <a:spLocks noChangeArrowheads="1"/>
          </p:cNvSpPr>
          <p:nvPr/>
        </p:nvSpPr>
        <p:spPr bwMode="auto">
          <a:xfrm>
            <a:off x="4190999" y="4495800"/>
            <a:ext cx="770907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800" dirty="0" err="1">
                <a:latin typeface="Times New Roman" panose="02020603050405020304" pitchFamily="18" charset="0"/>
                <a:cs typeface="Times New Roman" panose="02020603050405020304" pitchFamily="18" charset="0"/>
              </a:rPr>
              <a:t>Đại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đoàn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kết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tộc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mục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tiêu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nhiệm</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vụ</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hàng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đầu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của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Đảng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của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tộc</a:t>
            </a:r>
            <a:endParaRPr lang="en-US" alt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5837281"/>
      </p:ext>
    </p:extLst>
  </p:cSld>
  <p:clrMapOvr>
    <a:masterClrMapping/>
  </p:clrMapOvr>
  <p:transition>
    <p:pull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832238" y="323529"/>
            <a:ext cx="80504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C00000"/>
                </a:solidFill>
              </a:rPr>
              <a:t>THÀNH TỰU </a:t>
            </a:r>
            <a:r>
              <a:rPr lang="en-US" altLang="en-US" sz="2400" b="1" dirty="0" smtClean="0">
                <a:solidFill>
                  <a:srgbClr val="C00000"/>
                </a:solidFill>
              </a:rPr>
              <a:t>CỦA KHỐI </a:t>
            </a:r>
            <a:r>
              <a:rPr lang="en-US" altLang="en-US" sz="2400" b="1" dirty="0">
                <a:solidFill>
                  <a:srgbClr val="C00000"/>
                </a:solidFill>
              </a:rPr>
              <a:t>ĐẠI ĐOÀN KẾT DÂN TỘC</a:t>
            </a:r>
          </a:p>
        </p:txBody>
      </p:sp>
      <p:sp>
        <p:nvSpPr>
          <p:cNvPr id="4" name="Rounded Rectangle 3"/>
          <p:cNvSpPr/>
          <p:nvPr/>
        </p:nvSpPr>
        <p:spPr>
          <a:xfrm>
            <a:off x="1235710" y="1380108"/>
            <a:ext cx="2445027" cy="1178741"/>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Minh </a:t>
            </a:r>
          </a:p>
        </p:txBody>
      </p:sp>
      <p:sp>
        <p:nvSpPr>
          <p:cNvPr id="5" name="Rounded Rectangle 4"/>
          <p:cNvSpPr/>
          <p:nvPr/>
        </p:nvSpPr>
        <p:spPr>
          <a:xfrm>
            <a:off x="4494681" y="1338837"/>
            <a:ext cx="2524540" cy="1178741"/>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a:solidFill>
                  <a:schemeClr val="bg1"/>
                </a:solidFill>
                <a:latin typeface="+mj-lt"/>
              </a:rPr>
              <a:t>Liên</a:t>
            </a:r>
            <a:r>
              <a:rPr lang="en-US" sz="2400" b="1" dirty="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a:t>
            </a:r>
          </a:p>
        </p:txBody>
      </p:sp>
      <p:sp>
        <p:nvSpPr>
          <p:cNvPr id="6" name="Rounded Rectangle 5"/>
          <p:cNvSpPr/>
          <p:nvPr/>
        </p:nvSpPr>
        <p:spPr>
          <a:xfrm>
            <a:off x="7755891" y="1479711"/>
            <a:ext cx="3840050" cy="896991"/>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err="1">
                <a:solidFill>
                  <a:schemeClr val="bg1"/>
                </a:solidFill>
                <a:latin typeface="Times New Roman" panose="02020603050405020304" pitchFamily="18" charset="0"/>
                <a:cs typeface="Times New Roman" panose="02020603050405020304" pitchFamily="18" charset="0"/>
              </a:rPr>
              <a:t>Đoàn</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kết</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trong</a:t>
            </a:r>
            <a:r>
              <a:rPr lang="en-US" sz="2000" b="1" dirty="0">
                <a:solidFill>
                  <a:schemeClr val="bg1"/>
                </a:solidFill>
                <a:latin typeface="Times New Roman" panose="02020603050405020304" pitchFamily="18" charset="0"/>
                <a:cs typeface="Times New Roman" panose="02020603050405020304" pitchFamily="18" charset="0"/>
              </a:rPr>
              <a:t> </a:t>
            </a:r>
          </a:p>
          <a:p>
            <a:pPr algn="ctr">
              <a:defRPr/>
            </a:pPr>
            <a:r>
              <a:rPr lang="en-US" sz="2000" b="1" dirty="0" err="1">
                <a:solidFill>
                  <a:schemeClr val="bg1"/>
                </a:solidFill>
                <a:latin typeface="Times New Roman" panose="02020603050405020304" pitchFamily="18" charset="0"/>
                <a:cs typeface="Times New Roman" panose="02020603050405020304" pitchFamily="18" charset="0"/>
              </a:rPr>
              <a:t>Mặt</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trận</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Tô</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quốc</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Việt</a:t>
            </a:r>
            <a:r>
              <a:rPr lang="en-US" sz="2000" b="1" dirty="0">
                <a:solidFill>
                  <a:schemeClr val="bg1"/>
                </a:solidFill>
                <a:latin typeface="Times New Roman" panose="02020603050405020304" pitchFamily="18" charset="0"/>
                <a:cs typeface="Times New Roman" panose="02020603050405020304" pitchFamily="18" charset="0"/>
              </a:rPr>
              <a:t> Nam</a:t>
            </a:r>
          </a:p>
        </p:txBody>
      </p:sp>
      <p:sp>
        <p:nvSpPr>
          <p:cNvPr id="7" name="Rounded Rectangle 6"/>
          <p:cNvSpPr/>
          <p:nvPr/>
        </p:nvSpPr>
        <p:spPr>
          <a:xfrm>
            <a:off x="618186" y="3265714"/>
            <a:ext cx="3680077" cy="1845484"/>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solidFill>
                  <a:schemeClr val="bg1"/>
                </a:solidFill>
              </a:rPr>
              <a:t>Cách mạng Tháng Tám thành côn</a:t>
            </a:r>
            <a:r>
              <a:rPr lang="en-US" sz="2000" dirty="0">
                <a:solidFill>
                  <a:schemeClr val="bg1"/>
                </a:solidFill>
              </a:rPr>
              <a:t>g</a:t>
            </a:r>
          </a:p>
          <a:p>
            <a:pPr algn="ctr">
              <a:defRPr/>
            </a:pPr>
            <a:r>
              <a:rPr lang="en-US" sz="2000" dirty="0">
                <a:solidFill>
                  <a:schemeClr val="bg1"/>
                </a:solidFill>
              </a:rPr>
              <a:t>N</a:t>
            </a:r>
            <a:r>
              <a:rPr lang="vi-VN" sz="2000" dirty="0">
                <a:solidFill>
                  <a:schemeClr val="bg1"/>
                </a:solidFill>
              </a:rPr>
              <a:t>ước Việt Nam dân chủ cộng hòa</a:t>
            </a:r>
            <a:r>
              <a:rPr lang="en-US" sz="2000" dirty="0">
                <a:solidFill>
                  <a:schemeClr val="bg1"/>
                </a:solidFill>
              </a:rPr>
              <a:t> </a:t>
            </a:r>
            <a:r>
              <a:rPr lang="en-US" sz="2000" dirty="0" err="1">
                <a:solidFill>
                  <a:schemeClr val="bg1"/>
                </a:solidFill>
              </a:rPr>
              <a:t>được</a:t>
            </a:r>
            <a:r>
              <a:rPr lang="en-US" sz="2000" dirty="0">
                <a:solidFill>
                  <a:schemeClr val="bg1"/>
                </a:solidFill>
              </a:rPr>
              <a:t> </a:t>
            </a:r>
            <a:r>
              <a:rPr lang="en-US" sz="2000" dirty="0" err="1">
                <a:solidFill>
                  <a:schemeClr val="bg1"/>
                </a:solidFill>
              </a:rPr>
              <a:t>thành</a:t>
            </a:r>
            <a:r>
              <a:rPr lang="en-US" sz="2000" dirty="0">
                <a:solidFill>
                  <a:schemeClr val="bg1"/>
                </a:solidFill>
              </a:rPr>
              <a:t> </a:t>
            </a:r>
            <a:r>
              <a:rPr lang="en-US" sz="2000" dirty="0" err="1">
                <a:solidFill>
                  <a:schemeClr val="bg1"/>
                </a:solidFill>
              </a:rPr>
              <a:t>lập</a:t>
            </a:r>
            <a:endParaRPr lang="en-US" sz="2000" dirty="0">
              <a:solidFill>
                <a:schemeClr val="bg1"/>
              </a:solidFill>
            </a:endParaRPr>
          </a:p>
        </p:txBody>
      </p:sp>
      <p:sp>
        <p:nvSpPr>
          <p:cNvPr id="8" name="Rounded Rectangle 7"/>
          <p:cNvSpPr/>
          <p:nvPr/>
        </p:nvSpPr>
        <p:spPr>
          <a:xfrm>
            <a:off x="4507560" y="3471242"/>
            <a:ext cx="2524540" cy="16399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solidFill>
                  <a:schemeClr val="bg1"/>
                </a:solidFill>
                <a:sym typeface="Wingdings"/>
              </a:rPr>
              <a:t>KC</a:t>
            </a:r>
            <a:r>
              <a:rPr lang="vi-VN" sz="2000" dirty="0">
                <a:solidFill>
                  <a:schemeClr val="bg1"/>
                </a:solidFill>
              </a:rPr>
              <a:t> chống thực dân Pháp giành thắng lợi</a:t>
            </a:r>
            <a:endParaRPr lang="en-US" sz="2000" dirty="0">
              <a:solidFill>
                <a:schemeClr val="bg1"/>
              </a:solidFill>
              <a:sym typeface="Wingdings"/>
            </a:endParaRPr>
          </a:p>
          <a:p>
            <a:pPr algn="ctr">
              <a:defRPr/>
            </a:pPr>
            <a:r>
              <a:rPr lang="en-US" sz="2000" dirty="0">
                <a:solidFill>
                  <a:schemeClr val="bg1"/>
                </a:solidFill>
              </a:rPr>
              <a:t>G</a:t>
            </a:r>
            <a:r>
              <a:rPr lang="vi-VN" sz="2000" dirty="0">
                <a:solidFill>
                  <a:schemeClr val="bg1"/>
                </a:solidFill>
              </a:rPr>
              <a:t>iải phóng hoàn toàn miền Bắc</a:t>
            </a:r>
            <a:endParaRPr lang="en-US" sz="2000" dirty="0">
              <a:solidFill>
                <a:schemeClr val="bg1"/>
              </a:solidFill>
            </a:endParaRPr>
          </a:p>
        </p:txBody>
      </p:sp>
      <p:sp>
        <p:nvSpPr>
          <p:cNvPr id="9" name="Rounded Rectangle 8"/>
          <p:cNvSpPr/>
          <p:nvPr/>
        </p:nvSpPr>
        <p:spPr>
          <a:xfrm>
            <a:off x="7699422" y="3471242"/>
            <a:ext cx="3957617" cy="1639956"/>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altLang="en-US" sz="2400" dirty="0" err="1">
                <a:solidFill>
                  <a:schemeClr val="bg1"/>
                </a:solidFill>
                <a:latin typeface="Times New Roman" panose="02020603050405020304" pitchFamily="18" charset="0"/>
                <a:cs typeface="Times New Roman" panose="02020603050405020304" pitchFamily="18" charset="0"/>
              </a:rPr>
              <a:t>Khôi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phục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kinh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smtClean="0">
                <a:solidFill>
                  <a:schemeClr val="bg1"/>
                </a:solidFill>
                <a:latin typeface="Times New Roman" panose="02020603050405020304" pitchFamily="18" charset="0"/>
                <a:cs typeface="Times New Roman" panose="02020603050405020304" pitchFamily="18" charset="0"/>
              </a:rPr>
              <a:t>tế</a:t>
            </a:r>
            <a:r>
              <a:rPr lang="en-US" altLang="en-US" sz="2400" dirty="0" smtClean="0">
                <a:solidFill>
                  <a:schemeClr val="bg1"/>
                </a:solidFill>
                <a:latin typeface="Times New Roman" panose="02020603050405020304" pitchFamily="18" charset="0"/>
                <a:cs typeface="Times New Roman" panose="02020603050405020304" pitchFamily="18" charset="0"/>
              </a:rPr>
              <a:t>, </a:t>
            </a:r>
            <a:r>
              <a:rPr lang="en-US" altLang="en-US" sz="2400" dirty="0" err="1" smtClean="0">
                <a:solidFill>
                  <a:schemeClr val="bg1"/>
                </a:solidFill>
                <a:latin typeface="Times New Roman" panose="02020603050405020304" pitchFamily="18" charset="0"/>
                <a:cs typeface="Times New Roman" panose="02020603050405020304" pitchFamily="18" charset="0"/>
                <a:sym typeface="Wingdings"/>
              </a:rPr>
              <a:t>Cải</a:t>
            </a:r>
            <a:r>
              <a:rPr lang="en-US" altLang="en-US" sz="2400" dirty="0" smtClean="0">
                <a:solidFill>
                  <a:schemeClr val="bg1"/>
                </a:solidFill>
                <a:latin typeface="Times New Roman" panose="02020603050405020304" pitchFamily="18" charset="0"/>
                <a:cs typeface="Times New Roman" panose="02020603050405020304" pitchFamily="18" charset="0"/>
                <a:sym typeface="Wingdings"/>
              </a:rPr>
              <a:t> </a:t>
            </a:r>
            <a:r>
              <a:rPr lang="en-US" altLang="en-US" sz="2400" dirty="0" err="1">
                <a:solidFill>
                  <a:schemeClr val="bg1"/>
                </a:solidFill>
                <a:latin typeface="Times New Roman" panose="02020603050405020304" pitchFamily="18" charset="0"/>
                <a:cs typeface="Times New Roman" panose="02020603050405020304" pitchFamily="18" charset="0"/>
                <a:sym typeface="Wingdings"/>
              </a:rPr>
              <a:t>tạo</a:t>
            </a:r>
            <a:r>
              <a:rPr lang="en-US" altLang="en-US" sz="2400" dirty="0">
                <a:solidFill>
                  <a:schemeClr val="bg1"/>
                </a:solidFill>
                <a:latin typeface="Times New Roman" panose="02020603050405020304" pitchFamily="18" charset="0"/>
                <a:cs typeface="Times New Roman" panose="02020603050405020304" pitchFamily="18" charset="0"/>
                <a:sym typeface="Wingdings"/>
              </a:rPr>
              <a:t> XHCN </a:t>
            </a:r>
            <a:r>
              <a:rPr lang="en-US" altLang="en-US" sz="2400" dirty="0" err="1">
                <a:solidFill>
                  <a:schemeClr val="bg1"/>
                </a:solidFill>
                <a:latin typeface="Times New Roman" panose="02020603050405020304" pitchFamily="18" charset="0"/>
                <a:cs typeface="Times New Roman" panose="02020603050405020304" pitchFamily="18" charset="0"/>
                <a:sym typeface="Wingdings"/>
              </a:rPr>
              <a:t>va</a:t>
            </a:r>
            <a:r>
              <a:rPr lang="en-US" altLang="en-US" sz="2400" dirty="0">
                <a:solidFill>
                  <a:schemeClr val="bg1"/>
                </a:solidFill>
                <a:latin typeface="Times New Roman" panose="02020603050405020304" pitchFamily="18" charset="0"/>
                <a:cs typeface="Times New Roman" panose="02020603050405020304" pitchFamily="18" charset="0"/>
                <a:sym typeface="Wingdings"/>
              </a:rPr>
              <a:t>̀ </a:t>
            </a:r>
            <a:r>
              <a:rPr lang="en-US" altLang="en-US" sz="2400" dirty="0" err="1">
                <a:solidFill>
                  <a:schemeClr val="bg1"/>
                </a:solidFill>
                <a:latin typeface="Times New Roman" panose="02020603050405020304" pitchFamily="18" charset="0"/>
                <a:cs typeface="Times New Roman" panose="02020603050405020304" pitchFamily="18" charset="0"/>
                <a:sym typeface="Wingdings"/>
              </a:rPr>
              <a:t>x</a:t>
            </a:r>
            <a:r>
              <a:rPr lang="en-US" altLang="en-US" sz="2400" dirty="0" err="1">
                <a:solidFill>
                  <a:schemeClr val="bg1"/>
                </a:solidFill>
                <a:latin typeface="Times New Roman" panose="02020603050405020304" pitchFamily="18" charset="0"/>
                <a:cs typeface="Times New Roman" panose="02020603050405020304" pitchFamily="18" charset="0"/>
              </a:rPr>
              <a:t>ây</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dựng</a:t>
            </a:r>
            <a:r>
              <a:rPr lang="en-US" altLang="en-US" sz="2400" dirty="0">
                <a:solidFill>
                  <a:schemeClr val="bg1"/>
                </a:solidFill>
                <a:latin typeface="Times New Roman" panose="02020603050405020304" pitchFamily="18" charset="0"/>
                <a:cs typeface="Times New Roman" panose="02020603050405020304" pitchFamily="18" charset="0"/>
              </a:rPr>
              <a:t> CNXH ở </a:t>
            </a:r>
            <a:r>
              <a:rPr lang="en-US" altLang="en-US" sz="2400" dirty="0" err="1">
                <a:solidFill>
                  <a:schemeClr val="bg1"/>
                </a:solidFill>
                <a:latin typeface="Times New Roman" panose="02020603050405020304" pitchFamily="18" charset="0"/>
                <a:cs typeface="Times New Roman" panose="02020603050405020304" pitchFamily="18" charset="0"/>
              </a:rPr>
              <a:t>miền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Bắc</a:t>
            </a:r>
            <a:endParaRPr lang="en-US" altLang="en-US" sz="2400" dirty="0">
              <a:solidFill>
                <a:schemeClr val="bg1"/>
              </a:solidFill>
              <a:latin typeface="Times New Roman" panose="02020603050405020304" pitchFamily="18" charset="0"/>
              <a:cs typeface="Times New Roman" panose="02020603050405020304" pitchFamily="18" charset="0"/>
            </a:endParaRPr>
          </a:p>
        </p:txBody>
      </p:sp>
      <p:cxnSp>
        <p:nvCxnSpPr>
          <p:cNvPr id="11" name="Straight Arrow Connector 10"/>
          <p:cNvCxnSpPr>
            <a:stCxn id="4" idx="2"/>
            <a:endCxn id="7" idx="0"/>
          </p:cNvCxnSpPr>
          <p:nvPr/>
        </p:nvCxnSpPr>
        <p:spPr>
          <a:xfrm>
            <a:off x="2458224" y="2558849"/>
            <a:ext cx="1" cy="7068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8" idx="0"/>
          </p:cNvCxnSpPr>
          <p:nvPr/>
        </p:nvCxnSpPr>
        <p:spPr>
          <a:xfrm>
            <a:off x="5756951" y="2517578"/>
            <a:ext cx="12879" cy="95366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9" idx="0"/>
          </p:cNvCxnSpPr>
          <p:nvPr/>
        </p:nvCxnSpPr>
        <p:spPr>
          <a:xfrm>
            <a:off x="9675916" y="2376702"/>
            <a:ext cx="2315" cy="1094540"/>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4405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1000"/>
                                        <p:tgtEl>
                                          <p:spTgt spid="9"/>
                                        </p:tgtEl>
                                      </p:cBhvr>
                                    </p:animEffect>
                                    <p:anim calcmode="lin" valueType="num">
                                      <p:cBhvr>
                                        <p:cTn id="72" dur="1000" fill="hold"/>
                                        <p:tgtEl>
                                          <p:spTgt spid="9"/>
                                        </p:tgtEl>
                                        <p:attrNameLst>
                                          <p:attrName>ppt_x</p:attrName>
                                        </p:attrNameLst>
                                      </p:cBhvr>
                                      <p:tavLst>
                                        <p:tav tm="0">
                                          <p:val>
                                            <p:strVal val="#ppt_x"/>
                                          </p:val>
                                        </p:tav>
                                        <p:tav tm="100000">
                                          <p:val>
                                            <p:strVal val="#ppt_x"/>
                                          </p:val>
                                        </p:tav>
                                      </p:tavLst>
                                    </p:anim>
                                    <p:anim calcmode="lin" valueType="num">
                                      <p:cBhvr>
                                        <p:cTn id="7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031" y="365125"/>
            <a:ext cx="11694017" cy="1325563"/>
          </a:xfrm>
        </p:spPr>
        <p:txBody>
          <a:bodyPr>
            <a:normAutofit fontScale="90000"/>
          </a:bodyPr>
          <a:lstStyle/>
          <a:p>
            <a:r>
              <a:rPr lang="en-US" sz="27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1.2. Cơ sở thực tiễn của đường lối, chính sách đại đoàn kết toàn dân tộc trong xây dựng và bảo vệ Tổ quốc</a:t>
            </a:r>
            <a:r>
              <a:rPr lang="en-US" b="1" dirty="0">
                <a:solidFill>
                  <a:srgbClr val="C00000"/>
                </a:solidFill>
                <a:ea typeface="Times New Roman" panose="02020603050405020304" pitchFamily="18" charset="0"/>
                <a:cs typeface="Times New Roman" panose="02020603050405020304" pitchFamily="18" charset="0"/>
              </a:rPr>
              <a:t/>
            </a:r>
            <a:br>
              <a:rPr lang="en-US" b="1" dirty="0">
                <a:solidFill>
                  <a:srgbClr val="C00000"/>
                </a:solidFill>
                <a:ea typeface="Times New Roman" panose="02020603050405020304" pitchFamily="18" charset="0"/>
                <a:cs typeface="Times New Roman" panose="02020603050405020304" pitchFamily="18" charset="0"/>
              </a:rPr>
            </a:br>
            <a:endParaRPr lang="vi-VN" dirty="0"/>
          </a:p>
        </p:txBody>
      </p:sp>
      <p:sp>
        <p:nvSpPr>
          <p:cNvPr id="4" name="Text Box 4"/>
          <p:cNvSpPr txBox="1">
            <a:spLocks noGrp="1" noChangeArrowheads="1"/>
          </p:cNvSpPr>
          <p:nvPr>
            <p:ph idx="1"/>
          </p:nvPr>
        </p:nvSpPr>
        <p:spPr bwMode="auto">
          <a:xfrm>
            <a:off x="515155" y="1957588"/>
            <a:ext cx="11281893" cy="3354765"/>
          </a:xfrm>
          <a:prstGeom prst="rect">
            <a:avLst/>
          </a:prstGeom>
          <a:noFill/>
          <a:ln w="57150" cap="sq" cmpd="thinThick">
            <a:solidFill>
              <a:schemeClr val="bg1"/>
            </a:solidFill>
            <a:miter lim="800000"/>
            <a:headEnd type="none" w="sm" len="sm"/>
            <a:tailEnd type="none" w="sm" len="sm"/>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indent="0" eaLnBrk="1" hangingPunct="1">
              <a:lnSpc>
                <a:spcPct val="100000"/>
              </a:lnSpc>
              <a:spcBef>
                <a:spcPct val="50000"/>
              </a:spcBef>
              <a:buNone/>
            </a:pPr>
            <a:r>
              <a:rPr lang="en-US" altLang="vi-VN" sz="3200" b="1" dirty="0">
                <a:solidFill>
                  <a:srgbClr val="FF0000"/>
                </a:solidFill>
                <a:latin typeface="Times New Roman" panose="02020603050405020304" pitchFamily="18" charset="0"/>
                <a:cs typeface="Times New Roman" panose="02020603050405020304" pitchFamily="18" charset="0"/>
              </a:rPr>
              <a:t>Quan điểm </a:t>
            </a:r>
            <a:r>
              <a:rPr lang="en-US" altLang="vi-VN" sz="3200" b="1" dirty="0" err="1">
                <a:solidFill>
                  <a:srgbClr val="FF0000"/>
                </a:solidFill>
                <a:latin typeface="Times New Roman" panose="02020603050405020304" pitchFamily="18" charset="0"/>
                <a:cs typeface="Times New Roman" panose="02020603050405020304" pitchFamily="18" charset="0"/>
              </a:rPr>
              <a:t>của</a:t>
            </a:r>
            <a:r>
              <a:rPr lang="en-US" altLang="vi-VN" sz="3200" b="1" dirty="0">
                <a:solidFill>
                  <a:srgbClr val="FF0000"/>
                </a:solidFill>
                <a:latin typeface="Times New Roman" panose="02020603050405020304" pitchFamily="18" charset="0"/>
                <a:cs typeface="Times New Roman" panose="02020603050405020304" pitchFamily="18" charset="0"/>
              </a:rPr>
              <a:t> </a:t>
            </a:r>
            <a:r>
              <a:rPr lang="en-US" altLang="vi-VN" sz="3200" b="1" dirty="0" err="1" smtClean="0">
                <a:solidFill>
                  <a:srgbClr val="FF0000"/>
                </a:solidFill>
                <a:latin typeface="Times New Roman" panose="02020603050405020304" pitchFamily="18" charset="0"/>
                <a:cs typeface="Times New Roman" panose="02020603050405020304" pitchFamily="18" charset="0"/>
              </a:rPr>
              <a:t>Đảng</a:t>
            </a:r>
            <a:r>
              <a:rPr lang="en-US" altLang="vi-VN" sz="3200" b="1" dirty="0" smtClean="0">
                <a:solidFill>
                  <a:srgbClr val="FF0000"/>
                </a:solidFill>
                <a:latin typeface="Times New Roman" panose="02020603050405020304" pitchFamily="18" charset="0"/>
                <a:cs typeface="Times New Roman" panose="02020603050405020304" pitchFamily="18" charset="0"/>
              </a:rPr>
              <a:t> ta:</a:t>
            </a:r>
            <a:endParaRPr lang="en-US" altLang="vi-VN" sz="3200" b="1" dirty="0">
              <a:solidFill>
                <a:srgbClr val="FF0000"/>
              </a:solidFill>
              <a:latin typeface="Times New Roman" panose="02020603050405020304" pitchFamily="18" charset="0"/>
              <a:cs typeface="Times New Roman" panose="02020603050405020304" pitchFamily="18" charset="0"/>
            </a:endParaRPr>
          </a:p>
          <a:p>
            <a:pPr marL="0" indent="0" algn="just" eaLnBrk="1" hangingPunct="1">
              <a:lnSpc>
                <a:spcPct val="100000"/>
              </a:lnSpc>
              <a:spcBef>
                <a:spcPct val="50000"/>
              </a:spcBef>
              <a:buNone/>
            </a:pPr>
            <a:r>
              <a:rPr lang="en-US" altLang="vi-VN" sz="4000" dirty="0">
                <a:latin typeface="Times New Roman" panose="02020603050405020304" pitchFamily="18" charset="0"/>
                <a:cs typeface="Times New Roman" panose="02020603050405020304" pitchFamily="18" charset="0"/>
              </a:rPr>
              <a:t>- Đảng ta phát huy truyền thống đại đoàn kết dân tộc và coi đại đoàn kết là vấn đề có ý nghĩa </a:t>
            </a:r>
            <a:r>
              <a:rPr lang="en-US" altLang="vi-VN" sz="4000" b="1" dirty="0">
                <a:solidFill>
                  <a:srgbClr val="0000CC"/>
                </a:solidFill>
                <a:latin typeface="Times New Roman" panose="02020603050405020304" pitchFamily="18" charset="0"/>
                <a:cs typeface="Times New Roman" panose="02020603050405020304" pitchFamily="18" charset="0"/>
              </a:rPr>
              <a:t>chiến lược</a:t>
            </a:r>
            <a:r>
              <a:rPr lang="en-US" altLang="vi-VN" sz="4000" dirty="0">
                <a:latin typeface="Times New Roman" panose="02020603050405020304" pitchFamily="18" charset="0"/>
                <a:cs typeface="Times New Roman" panose="02020603050405020304" pitchFamily="18" charset="0"/>
              </a:rPr>
              <a:t> trong xây dựng và phát triển đất nước, là nguồn sức mạnh, là động lực to lớn của cách mạng</a:t>
            </a:r>
          </a:p>
        </p:txBody>
      </p:sp>
      <p:cxnSp>
        <p:nvCxnSpPr>
          <p:cNvPr id="5" name="Straight Connector 4"/>
          <p:cNvCxnSpPr/>
          <p:nvPr/>
        </p:nvCxnSpPr>
        <p:spPr>
          <a:xfrm>
            <a:off x="0" y="1249251"/>
            <a:ext cx="12192000" cy="0"/>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001174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grpSp>
        <p:nvGrpSpPr>
          <p:cNvPr id="20484" name="Group 60"/>
          <p:cNvGrpSpPr>
            <a:grpSpLocks/>
          </p:cNvGrpSpPr>
          <p:nvPr/>
        </p:nvGrpSpPr>
        <p:grpSpPr bwMode="auto">
          <a:xfrm>
            <a:off x="3429000" y="4960078"/>
            <a:ext cx="381000" cy="519245"/>
            <a:chOff x="2078" y="1387"/>
            <a:chExt cx="1615" cy="2201"/>
          </a:xfrm>
        </p:grpSpPr>
        <p:sp>
          <p:nvSpPr>
            <p:cNvPr id="20501"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0502"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0504"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0506"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grpSp>
      <p:grpSp>
        <p:nvGrpSpPr>
          <p:cNvPr id="20485" name="Group 67"/>
          <p:cNvGrpSpPr>
            <a:grpSpLocks/>
          </p:cNvGrpSpPr>
          <p:nvPr/>
        </p:nvGrpSpPr>
        <p:grpSpPr bwMode="auto">
          <a:xfrm>
            <a:off x="3276600" y="2674078"/>
            <a:ext cx="381000" cy="519245"/>
            <a:chOff x="2078" y="1387"/>
            <a:chExt cx="1615" cy="2201"/>
          </a:xfrm>
        </p:grpSpPr>
        <p:sp>
          <p:nvSpPr>
            <p:cNvPr id="20495"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0496"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0498"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0500"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grpSp>
      <p:sp>
        <p:nvSpPr>
          <p:cNvPr id="38" name="AutoShape 50">
            <a:hlinkClick r:id="" action="ppaction://noaction"/>
          </p:cNvPr>
          <p:cNvSpPr>
            <a:spLocks noChangeArrowheads="1"/>
          </p:cNvSpPr>
          <p:nvPr/>
        </p:nvSpPr>
        <p:spPr bwMode="gray">
          <a:xfrm>
            <a:off x="3730026" y="393700"/>
            <a:ext cx="8131416"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2819400"/>
            <a:ext cx="7899042"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0488" name="TextBox 40"/>
          <p:cNvSpPr txBox="1">
            <a:spLocks noChangeArrowheads="1"/>
          </p:cNvSpPr>
          <p:nvPr/>
        </p:nvSpPr>
        <p:spPr bwMode="auto">
          <a:xfrm>
            <a:off x="3886200" y="609600"/>
            <a:ext cx="77563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800" dirty="0" err="1">
                <a:latin typeface="Times New Roman" panose="02020603050405020304" pitchFamily="18" charset="0"/>
                <a:cs typeface="Times New Roman" panose="02020603050405020304" pitchFamily="18" charset="0"/>
              </a:rPr>
              <a:t>Tăng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cường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mạnh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lực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khắc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phục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nguy</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cơ</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tụt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hậu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hơn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kinh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tế</a:t>
            </a:r>
            <a:endParaRPr lang="en-US" altLang="vi-VN" sz="2800" dirty="0">
              <a:latin typeface="Times New Roman" panose="02020603050405020304" pitchFamily="18" charset="0"/>
              <a:cs typeface="Times New Roman" panose="02020603050405020304" pitchFamily="18" charset="0"/>
            </a:endParaRPr>
          </a:p>
        </p:txBody>
      </p:sp>
      <p:sp>
        <p:nvSpPr>
          <p:cNvPr id="20489" name="TextBox 42"/>
          <p:cNvSpPr txBox="1">
            <a:spLocks noChangeArrowheads="1"/>
          </p:cNvSpPr>
          <p:nvPr/>
        </p:nvSpPr>
        <p:spPr bwMode="auto">
          <a:xfrm>
            <a:off x="4190999" y="3236914"/>
            <a:ext cx="7451501"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800" dirty="0">
                <a:latin typeface="Times New Roman" panose="02020603050405020304" pitchFamily="18" charset="0"/>
                <a:cs typeface="Times New Roman" panose="02020603050405020304" pitchFamily="18" charset="0"/>
              </a:rPr>
              <a:t>Chống lại âm mưu chia rẽ, </a:t>
            </a:r>
            <a:r>
              <a:rPr lang="en-US" altLang="vi-VN" sz="2800" dirty="0" err="1" smtClean="0">
                <a:latin typeface="Times New Roman" panose="02020603050405020304" pitchFamily="18" charset="0"/>
                <a:cs typeface="Times New Roman" panose="02020603050405020304" pitchFamily="18" charset="0"/>
              </a:rPr>
              <a:t>phân</a:t>
            </a:r>
            <a:r>
              <a:rPr lang="en-US" altLang="vi-VN" sz="2800" dirty="0" smtClean="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hóa</a:t>
            </a:r>
            <a:r>
              <a:rPr lang="en-US" altLang="vi-VN" sz="2800" dirty="0" smtClean="0">
                <a:latin typeface="Times New Roman" panose="02020603050405020304" pitchFamily="18" charset="0"/>
                <a:cs typeface="Times New Roman" panose="02020603050405020304" pitchFamily="18" charset="0"/>
              </a:rPr>
              <a:t> </a:t>
            </a:r>
            <a:r>
              <a:rPr lang="en-US" altLang="vi-VN" sz="2800" dirty="0">
                <a:latin typeface="Times New Roman" panose="02020603050405020304" pitchFamily="18" charset="0"/>
                <a:cs typeface="Times New Roman" panose="02020603050405020304" pitchFamily="18" charset="0"/>
              </a:rPr>
              <a:t>nội bộ của các thế lực thù địch</a:t>
            </a:r>
          </a:p>
        </p:txBody>
      </p:sp>
      <p:sp>
        <p:nvSpPr>
          <p:cNvPr id="23" name="AutoShape 50">
            <a:hlinkClick r:id="" action="ppaction://noaction"/>
          </p:cNvPr>
          <p:cNvSpPr>
            <a:spLocks noChangeArrowheads="1"/>
          </p:cNvSpPr>
          <p:nvPr/>
        </p:nvSpPr>
        <p:spPr bwMode="gray">
          <a:xfrm>
            <a:off x="3810000" y="5105400"/>
            <a:ext cx="8051442"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0491" name="TextBox 42"/>
          <p:cNvSpPr txBox="1">
            <a:spLocks noChangeArrowheads="1"/>
          </p:cNvSpPr>
          <p:nvPr/>
        </p:nvSpPr>
        <p:spPr bwMode="auto">
          <a:xfrm>
            <a:off x="4343400" y="5370514"/>
            <a:ext cx="72991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800" dirty="0" err="1">
                <a:latin typeface="Times New Roman" panose="02020603050405020304" pitchFamily="18" charset="0"/>
                <a:cs typeface="Times New Roman" panose="02020603050405020304" pitchFamily="18" charset="0"/>
              </a:rPr>
              <a:t>Lãnh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đạo</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nhân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thắng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lợi</a:t>
            </a:r>
            <a:r>
              <a:rPr lang="en-US" altLang="vi-VN" sz="2800" dirty="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bước</a:t>
            </a:r>
            <a:r>
              <a:rPr lang="en-US" altLang="vi-VN" sz="2800" dirty="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đầu</a:t>
            </a:r>
            <a:r>
              <a:rPr lang="en-US" altLang="vi-VN" sz="2800" dirty="0" smtClean="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trong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đổi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mới</a:t>
            </a:r>
            <a:endParaRPr lang="en-US" altLang="vi-VN" sz="2800" dirty="0">
              <a:latin typeface="Times New Roman" panose="02020603050405020304" pitchFamily="18" charset="0"/>
              <a:cs typeface="Times New Roman" panose="02020603050405020304" pitchFamily="18" charset="0"/>
            </a:endParaRPr>
          </a:p>
        </p:txBody>
      </p:sp>
      <p:pic>
        <p:nvPicPr>
          <p:cNvPr id="20492" name="Picture 6" descr="Kết quả hình ảnh cho doi moi nam 198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8072" y="4838281"/>
            <a:ext cx="1699554" cy="1855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3" name="Picture 4" descr="Hình ảnh có liên qua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656" y="110015"/>
            <a:ext cx="3011510" cy="2518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800" y="2819400"/>
            <a:ext cx="2374900"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992607"/>
      </p:ext>
    </p:extLst>
  </p:cSld>
  <p:clrMapOvr>
    <a:masterClrMapping/>
  </p:clrMapOvr>
  <p:transition>
    <p:pull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030" y="240846"/>
            <a:ext cx="11822805" cy="830997"/>
          </a:xfrm>
          <a:prstGeom prst="rect">
            <a:avLst/>
          </a:prstGeom>
        </p:spPr>
        <p:txBody>
          <a:bodyPr wrap="square">
            <a:spAutoFit/>
          </a:bodyPr>
          <a:lstStyle/>
          <a:p>
            <a:pPr indent="342900">
              <a:spcBef>
                <a:spcPts val="750"/>
              </a:spcBef>
            </a:pP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đoàn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quốc</a:t>
            </a:r>
            <a:endPar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9" name="Rectangle 18"/>
          <p:cNvSpPr/>
          <p:nvPr/>
        </p:nvSpPr>
        <p:spPr>
          <a:xfrm>
            <a:off x="-266165" y="1464783"/>
            <a:ext cx="12192000" cy="461665"/>
          </a:xfrm>
          <a:prstGeom prst="rect">
            <a:avLst/>
          </a:prstGeom>
        </p:spPr>
        <p:txBody>
          <a:bodyPr wrap="square">
            <a:spAutoFit/>
          </a:bodyPr>
          <a:lstStyle/>
          <a:p>
            <a:pPr indent="342900" algn="just">
              <a:spcBef>
                <a:spcPts val="750"/>
              </a:spcBef>
            </a:pPr>
            <a:r>
              <a:rPr lang="en-US" sz="2400" b="1" dirty="0" smtClean="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2.1. </a:t>
            </a:r>
            <a:r>
              <a:rPr lang="en-US" sz="2400" b="1" dirty="0" err="1" smtClean="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b="1" dirty="0" smtClean="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đoàn</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tộc</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quốc</a:t>
            </a:r>
            <a:endPar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7" name="Straight Connector 6"/>
          <p:cNvCxnSpPr/>
          <p:nvPr/>
        </p:nvCxnSpPr>
        <p:spPr>
          <a:xfrm>
            <a:off x="0" y="1223493"/>
            <a:ext cx="12192000" cy="0"/>
          </a:xfrm>
          <a:prstGeom prst="line">
            <a:avLst/>
          </a:prstGeom>
        </p:spPr>
        <p:style>
          <a:lnRef idx="3">
            <a:schemeClr val="dk1"/>
          </a:lnRef>
          <a:fillRef idx="0">
            <a:schemeClr val="dk1"/>
          </a:fillRef>
          <a:effectRef idx="2">
            <a:schemeClr val="dk1"/>
          </a:effectRef>
          <a:fontRef idx="minor">
            <a:schemeClr val="tx1"/>
          </a:fontRef>
        </p:style>
      </p:cxnSp>
      <p:sp>
        <p:nvSpPr>
          <p:cNvPr id="14" name="Rectangle 13"/>
          <p:cNvSpPr/>
          <p:nvPr/>
        </p:nvSpPr>
        <p:spPr>
          <a:xfrm>
            <a:off x="184597" y="2013806"/>
            <a:ext cx="11822805" cy="1004699"/>
          </a:xfrm>
          <a:prstGeom prst="rect">
            <a:avLst/>
          </a:prstGeom>
        </p:spPr>
        <p:txBody>
          <a:bodyPr wrap="square">
            <a:spAutoFit/>
          </a:bodyPr>
          <a:lstStyle/>
          <a:p>
            <a:pPr algn="ctr">
              <a:lnSpc>
                <a:spcPct val="130000"/>
              </a:lnSpc>
            </a:pPr>
            <a:r>
              <a:rPr lang="en-US" sz="2400" b="1" dirty="0" err="1" smtClean="0">
                <a:latin typeface="Times New Roman" panose="02020603050405020304" pitchFamily="18" charset="0"/>
                <a:cs typeface="Times New Roman" panose="02020603050405020304" pitchFamily="18" charset="0"/>
              </a:rPr>
              <a:t>Đại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hội</a:t>
            </a:r>
            <a:r>
              <a:rPr lang="en-US" sz="2400" b="1" dirty="0" smtClean="0">
                <a:latin typeface="Times New Roman" panose="02020603050405020304" pitchFamily="18" charset="0"/>
                <a:cs typeface="Times New Roman" panose="02020603050405020304" pitchFamily="18" charset="0"/>
              </a:rPr>
              <a:t> VI: “</a:t>
            </a:r>
            <a:r>
              <a:rPr lang="en-US" sz="2400" b="1" dirty="0" err="1" smtClean="0">
                <a:latin typeface="Times New Roman" panose="02020603050405020304" pitchFamily="18" charset="0"/>
                <a:cs typeface="Times New Roman" panose="02020603050405020304" pitchFamily="18" charset="0"/>
              </a:rPr>
              <a:t>Trong</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toàn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bộ</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hoạt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động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Đảng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quán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triệt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tư</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tưởng</a:t>
            </a:r>
            <a:r>
              <a:rPr lang="en-US" sz="2400" b="1" dirty="0">
                <a:latin typeface="Times New Roman" panose="02020603050405020304" pitchFamily="18" charset="0"/>
                <a:cs typeface="Times New Roman" panose="02020603050405020304" pitchFamily="18" charset="0"/>
              </a:rPr>
              <a:t> </a:t>
            </a:r>
            <a:r>
              <a:rPr lang="en-US" sz="2400" b="1" u="sng" dirty="0">
                <a:solidFill>
                  <a:srgbClr val="0033CC"/>
                </a:solidFill>
                <a:latin typeface="Times New Roman" panose="02020603050405020304" pitchFamily="18" charset="0"/>
                <a:cs typeface="Times New Roman" panose="02020603050405020304" pitchFamily="18" charset="0"/>
              </a:rPr>
              <a:t>“</a:t>
            </a:r>
            <a:r>
              <a:rPr lang="en-US" sz="2400" b="1" u="sng" dirty="0" err="1">
                <a:solidFill>
                  <a:srgbClr val="0033CC"/>
                </a:solidFill>
                <a:latin typeface="Times New Roman" panose="02020603050405020304" pitchFamily="18" charset="0"/>
                <a:cs typeface="Times New Roman" panose="02020603050405020304" pitchFamily="18" charset="0"/>
              </a:rPr>
              <a:t>lấy</a:t>
            </a:r>
            <a:r>
              <a:rPr lang="en-US" sz="2400" b="1" u="sng" dirty="0">
                <a:solidFill>
                  <a:srgbClr val="0033CC"/>
                </a:solidFill>
                <a:latin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cs typeface="Times New Roman" panose="02020603050405020304" pitchFamily="18" charset="0"/>
              </a:rPr>
              <a:t>dân</a:t>
            </a:r>
            <a:r>
              <a:rPr lang="en-US" sz="2400" b="1" u="sng" dirty="0">
                <a:solidFill>
                  <a:srgbClr val="0033CC"/>
                </a:solidFill>
                <a:latin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cs typeface="Times New Roman" panose="02020603050405020304" pitchFamily="18" charset="0"/>
              </a:rPr>
              <a:t>làm</a:t>
            </a:r>
            <a:r>
              <a:rPr lang="en-US" sz="2400" b="1" u="sng" dirty="0">
                <a:solidFill>
                  <a:srgbClr val="0033CC"/>
                </a:solidFill>
                <a:latin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cs typeface="Times New Roman" panose="02020603050405020304" pitchFamily="18" charset="0"/>
              </a:rPr>
              <a:t>gốc</a:t>
            </a:r>
            <a:r>
              <a:rPr lang="en-US" sz="2400" b="1" u="sng" dirty="0">
                <a:solidFill>
                  <a:srgbClr val="0033CC"/>
                </a:solidFill>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xây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phát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huy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quyền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làm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chủ</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lao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động</a:t>
            </a:r>
            <a:r>
              <a:rPr lang="en-US" sz="2400" b="1" dirty="0">
                <a:latin typeface="Times New Roman" panose="02020603050405020304" pitchFamily="18" charset="0"/>
                <a:cs typeface="Times New Roman" panose="02020603050405020304" pitchFamily="18" charset="0"/>
              </a:rPr>
              <a:t>”.</a:t>
            </a:r>
          </a:p>
        </p:txBody>
      </p:sp>
      <p:pic>
        <p:nvPicPr>
          <p:cNvPr id="13" name="Picture 12"/>
          <p:cNvPicPr>
            <a:picLocks noChangeAspect="1"/>
          </p:cNvPicPr>
          <p:nvPr/>
        </p:nvPicPr>
        <p:blipFill>
          <a:blip r:embed="rId2"/>
          <a:stretch>
            <a:fillRect/>
          </a:stretch>
        </p:blipFill>
        <p:spPr>
          <a:xfrm>
            <a:off x="6632619" y="3205097"/>
            <a:ext cx="4687910" cy="3460781"/>
          </a:xfrm>
          <a:prstGeom prst="rect">
            <a:avLst/>
          </a:prstGeom>
        </p:spPr>
      </p:pic>
      <p:pic>
        <p:nvPicPr>
          <p:cNvPr id="1026" name="Picture 2" descr="Tin nổi bậ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63" y="3221878"/>
            <a:ext cx="5367272" cy="34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29293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đại hội vii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3587" y="1030311"/>
            <a:ext cx="4762940" cy="417304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24224" y="357937"/>
            <a:ext cx="2685351" cy="415498"/>
          </a:xfrm>
          <a:prstGeom prst="rect">
            <a:avLst/>
          </a:prstGeom>
        </p:spPr>
        <p:txBody>
          <a:bodyPr wrap="none">
            <a:spAutoFit/>
          </a:bodyPr>
          <a:lstStyle/>
          <a:p>
            <a:r>
              <a:rPr lang="en-US" sz="2100" b="1" dirty="0" err="1">
                <a:solidFill>
                  <a:srgbClr val="FF0000"/>
                </a:solidFill>
                <a:latin typeface="+mj-lt"/>
                <a:ea typeface="Times New Roman" panose="02020603050405020304" pitchFamily="18" charset="0"/>
              </a:rPr>
              <a:t>Đại</a:t>
            </a:r>
            <a:r>
              <a:rPr lang="en-US" sz="2100" b="1" dirty="0">
                <a:solidFill>
                  <a:srgbClr val="FF0000"/>
                </a:solidFill>
                <a:latin typeface="+mj-lt"/>
                <a:ea typeface="Times New Roman" panose="02020603050405020304" pitchFamily="18" charset="0"/>
              </a:rPr>
              <a:t> </a:t>
            </a:r>
            <a:r>
              <a:rPr lang="en-US" sz="2100" b="1" dirty="0" err="1">
                <a:solidFill>
                  <a:srgbClr val="FF0000"/>
                </a:solidFill>
                <a:latin typeface="+mj-lt"/>
                <a:ea typeface="Times New Roman" panose="02020603050405020304" pitchFamily="18" charset="0"/>
              </a:rPr>
              <a:t>hội</a:t>
            </a:r>
            <a:r>
              <a:rPr lang="en-US" sz="2100" b="1" dirty="0">
                <a:solidFill>
                  <a:srgbClr val="FF0000"/>
                </a:solidFill>
                <a:latin typeface="+mj-lt"/>
                <a:ea typeface="Times New Roman" panose="02020603050405020304" pitchFamily="18" charset="0"/>
              </a:rPr>
              <a:t> VIII </a:t>
            </a:r>
            <a:r>
              <a:rPr lang="en-US" sz="2100" b="1" dirty="0" err="1">
                <a:solidFill>
                  <a:srgbClr val="FF0000"/>
                </a:solidFill>
                <a:latin typeface="+mj-lt"/>
                <a:ea typeface="Times New Roman" panose="02020603050405020304" pitchFamily="18" charset="0"/>
              </a:rPr>
              <a:t>khẳng</a:t>
            </a:r>
            <a:r>
              <a:rPr lang="en-US" sz="2100" b="1" dirty="0">
                <a:solidFill>
                  <a:srgbClr val="FF0000"/>
                </a:solidFill>
                <a:latin typeface="+mj-lt"/>
                <a:ea typeface="Times New Roman" panose="02020603050405020304" pitchFamily="18" charset="0"/>
              </a:rPr>
              <a:t> </a:t>
            </a:r>
            <a:r>
              <a:rPr lang="en-US" sz="2100" b="1" dirty="0" err="1">
                <a:solidFill>
                  <a:srgbClr val="FF0000"/>
                </a:solidFill>
                <a:latin typeface="+mj-lt"/>
                <a:ea typeface="Times New Roman" panose="02020603050405020304" pitchFamily="18" charset="0"/>
              </a:rPr>
              <a:t>định</a:t>
            </a:r>
            <a:r>
              <a:rPr lang="en-US" sz="2100" b="1" dirty="0">
                <a:solidFill>
                  <a:srgbClr val="FF0000"/>
                </a:solidFill>
                <a:latin typeface="+mj-lt"/>
                <a:ea typeface="Times New Roman" panose="02020603050405020304" pitchFamily="18" charset="0"/>
              </a:rPr>
              <a:t>: </a:t>
            </a:r>
            <a:endParaRPr lang="en-US" sz="2100" b="1" dirty="0">
              <a:solidFill>
                <a:srgbClr val="FF0000"/>
              </a:solidFill>
              <a:latin typeface="+mj-lt"/>
            </a:endParaRPr>
          </a:p>
        </p:txBody>
      </p:sp>
      <p:sp>
        <p:nvSpPr>
          <p:cNvPr id="4" name="Rounded Rectangle 3"/>
          <p:cNvSpPr/>
          <p:nvPr/>
        </p:nvSpPr>
        <p:spPr>
          <a:xfrm>
            <a:off x="386366" y="1390919"/>
            <a:ext cx="5602309" cy="3979571"/>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t>“</a:t>
            </a:r>
            <a:r>
              <a:rPr lang="en-US" sz="2400" b="1" u="sng" dirty="0" err="1"/>
              <a:t>Chính</a:t>
            </a:r>
            <a:r>
              <a:rPr lang="en-US" sz="2400" b="1" u="sng" dirty="0"/>
              <a:t> </a:t>
            </a:r>
            <a:r>
              <a:rPr lang="en-US" sz="2400" b="1" u="sng" dirty="0" err="1"/>
              <a:t>những</a:t>
            </a:r>
            <a:r>
              <a:rPr lang="en-US" sz="2400" b="1" u="sng" dirty="0"/>
              <a:t> ý </a:t>
            </a:r>
            <a:r>
              <a:rPr lang="en-US" sz="2400" b="1" u="sng" dirty="0" err="1"/>
              <a:t>kiến</a:t>
            </a:r>
            <a:r>
              <a:rPr lang="en-US" sz="2400" b="1" u="sng" dirty="0"/>
              <a:t>, </a:t>
            </a:r>
            <a:r>
              <a:rPr lang="en-US" sz="2400" b="1" u="sng" dirty="0" err="1"/>
              <a:t>nguyện</a:t>
            </a:r>
            <a:r>
              <a:rPr lang="en-US" sz="2400" b="1" u="sng" dirty="0"/>
              <a:t> </a:t>
            </a:r>
            <a:r>
              <a:rPr lang="en-US" sz="2400" b="1" u="sng" dirty="0" err="1"/>
              <a:t>vọng</a:t>
            </a:r>
            <a:r>
              <a:rPr lang="en-US" sz="2400" b="1" u="sng" dirty="0"/>
              <a:t> </a:t>
            </a:r>
            <a:r>
              <a:rPr lang="en-US" sz="2400" b="1" u="sng" dirty="0" err="1"/>
              <a:t>và</a:t>
            </a:r>
            <a:r>
              <a:rPr lang="en-US" sz="2400" b="1" u="sng" dirty="0"/>
              <a:t> </a:t>
            </a:r>
            <a:r>
              <a:rPr lang="en-US" sz="2400" b="1" u="sng" dirty="0" err="1"/>
              <a:t>sáng</a:t>
            </a:r>
            <a:r>
              <a:rPr lang="en-US" sz="2400" b="1" u="sng" dirty="0"/>
              <a:t> </a:t>
            </a:r>
            <a:r>
              <a:rPr lang="en-US" sz="2400" b="1" u="sng" dirty="0" err="1"/>
              <a:t>kiến</a:t>
            </a:r>
            <a:r>
              <a:rPr lang="en-US" sz="2400" b="1" u="sng" dirty="0"/>
              <a:t> </a:t>
            </a:r>
            <a:r>
              <a:rPr lang="en-US" sz="2400" b="1" u="sng" dirty="0" err="1"/>
              <a:t>của</a:t>
            </a:r>
            <a:r>
              <a:rPr lang="en-US" sz="2400" b="1" u="sng" dirty="0"/>
              <a:t> </a:t>
            </a:r>
            <a:r>
              <a:rPr lang="en-US" sz="2400" b="1" u="sng" dirty="0" err="1"/>
              <a:t>nhân</a:t>
            </a:r>
            <a:r>
              <a:rPr lang="en-US" sz="2400" b="1" u="sng" dirty="0"/>
              <a:t> </a:t>
            </a:r>
            <a:r>
              <a:rPr lang="en-US" sz="2400" b="1" u="sng" dirty="0" err="1"/>
              <a:t>dân</a:t>
            </a:r>
            <a:r>
              <a:rPr lang="en-US" sz="2400" b="1" u="sng" dirty="0"/>
              <a:t> </a:t>
            </a:r>
            <a:r>
              <a:rPr lang="en-US" sz="2400" b="1" u="sng" dirty="0" err="1"/>
              <a:t>là</a:t>
            </a:r>
            <a:r>
              <a:rPr lang="en-US" sz="2400" b="1" u="sng" dirty="0"/>
              <a:t> </a:t>
            </a:r>
            <a:r>
              <a:rPr lang="en-US" sz="2400" b="1" u="sng" dirty="0" err="1"/>
              <a:t>nguồn</a:t>
            </a:r>
            <a:r>
              <a:rPr lang="en-US" sz="2400" b="1" u="sng" dirty="0"/>
              <a:t> </a:t>
            </a:r>
            <a:r>
              <a:rPr lang="en-US" sz="2400" b="1" u="sng" dirty="0" err="1"/>
              <a:t>gốc</a:t>
            </a:r>
            <a:r>
              <a:rPr lang="en-US" sz="2400" b="1" u="sng" dirty="0"/>
              <a:t> </a:t>
            </a:r>
            <a:r>
              <a:rPr lang="en-US" sz="2400" b="1" u="sng" dirty="0" err="1"/>
              <a:t>hình</a:t>
            </a:r>
            <a:r>
              <a:rPr lang="en-US" sz="2400" b="1" u="sng" dirty="0"/>
              <a:t> </a:t>
            </a:r>
            <a:r>
              <a:rPr lang="en-US" sz="2400" b="1" u="sng" dirty="0" err="1"/>
              <a:t>thành</a:t>
            </a:r>
            <a:r>
              <a:rPr lang="en-US" sz="2400" b="1" u="sng" dirty="0"/>
              <a:t> </a:t>
            </a:r>
            <a:r>
              <a:rPr lang="en-US" sz="2400" b="1" u="sng" dirty="0" err="1"/>
              <a:t>đường</a:t>
            </a:r>
            <a:r>
              <a:rPr lang="en-US" sz="2400" b="1" u="sng" dirty="0"/>
              <a:t> </a:t>
            </a:r>
            <a:r>
              <a:rPr lang="en-US" sz="2400" b="1" u="sng" dirty="0" err="1"/>
              <a:t>lối</a:t>
            </a:r>
            <a:r>
              <a:rPr lang="en-US" sz="2400" b="1" u="sng" dirty="0"/>
              <a:t> </a:t>
            </a:r>
            <a:r>
              <a:rPr lang="en-US" sz="2400" b="1" u="sng" dirty="0" err="1"/>
              <a:t>đổi</a:t>
            </a:r>
            <a:r>
              <a:rPr lang="en-US" sz="2400" b="1" u="sng" dirty="0"/>
              <a:t> </a:t>
            </a:r>
            <a:r>
              <a:rPr lang="en-US" sz="2400" b="1" u="sng" dirty="0" err="1"/>
              <a:t>mới</a:t>
            </a:r>
            <a:r>
              <a:rPr lang="en-US" sz="2400" b="1" u="sng" dirty="0"/>
              <a:t> </a:t>
            </a:r>
            <a:r>
              <a:rPr lang="en-US" sz="2400" b="1" u="sng" dirty="0" err="1"/>
              <a:t>của</a:t>
            </a:r>
            <a:r>
              <a:rPr lang="en-US" sz="2400" b="1" u="sng" dirty="0"/>
              <a:t> </a:t>
            </a:r>
            <a:r>
              <a:rPr lang="en-US" sz="2400" b="1" u="sng" dirty="0" err="1"/>
              <a:t>Đảng</a:t>
            </a:r>
            <a:r>
              <a:rPr lang="en-US" sz="2400" dirty="0"/>
              <a:t>. </a:t>
            </a:r>
            <a:r>
              <a:rPr lang="en-US" sz="2400" dirty="0" err="1"/>
              <a:t>Cũng</a:t>
            </a:r>
            <a:r>
              <a:rPr lang="en-US" sz="2400" dirty="0"/>
              <a:t> do </a:t>
            </a:r>
            <a:r>
              <a:rPr lang="en-US" sz="2400" dirty="0" err="1"/>
              <a:t>nhân</a:t>
            </a:r>
            <a:r>
              <a:rPr lang="en-US" sz="2400" dirty="0"/>
              <a:t> </a:t>
            </a:r>
            <a:r>
              <a:rPr lang="en-US" sz="2400" dirty="0" err="1"/>
              <a:t>dân</a:t>
            </a:r>
            <a:r>
              <a:rPr lang="en-US" sz="2400" dirty="0"/>
              <a:t> </a:t>
            </a:r>
            <a:r>
              <a:rPr lang="en-US" sz="2400" dirty="0" err="1"/>
              <a:t>hưởng</a:t>
            </a:r>
            <a:r>
              <a:rPr lang="en-US" sz="2400" dirty="0"/>
              <a:t> </a:t>
            </a:r>
            <a:r>
              <a:rPr lang="en-US" sz="2400" dirty="0" err="1"/>
              <a:t>ứng</a:t>
            </a:r>
            <a:r>
              <a:rPr lang="en-US" sz="2400" dirty="0"/>
              <a:t> </a:t>
            </a:r>
            <a:r>
              <a:rPr lang="en-US" sz="2400" dirty="0" err="1"/>
              <a:t>đường</a:t>
            </a:r>
            <a:r>
              <a:rPr lang="en-US" sz="2400" dirty="0"/>
              <a:t> </a:t>
            </a:r>
            <a:r>
              <a:rPr lang="en-US" sz="2400" dirty="0" err="1"/>
              <a:t>lối</a:t>
            </a:r>
            <a:r>
              <a:rPr lang="en-US" sz="2400" dirty="0"/>
              <a:t> </a:t>
            </a:r>
            <a:r>
              <a:rPr lang="en-US" sz="2400" dirty="0" err="1"/>
              <a:t>đổi</a:t>
            </a:r>
            <a:r>
              <a:rPr lang="en-US" sz="2400" dirty="0"/>
              <a:t> </a:t>
            </a:r>
            <a:r>
              <a:rPr lang="en-US" sz="2400" dirty="0" err="1"/>
              <a:t>mới</a:t>
            </a:r>
            <a:r>
              <a:rPr lang="en-US" sz="2400" dirty="0"/>
              <a:t>, </a:t>
            </a:r>
            <a:r>
              <a:rPr lang="en-US" sz="2400" dirty="0" err="1"/>
              <a:t>dũng</a:t>
            </a:r>
            <a:r>
              <a:rPr lang="en-US" sz="2400" dirty="0"/>
              <a:t> </a:t>
            </a:r>
            <a:r>
              <a:rPr lang="en-US" sz="2400" dirty="0" err="1"/>
              <a:t>cảm</a:t>
            </a:r>
            <a:r>
              <a:rPr lang="en-US" sz="2400" dirty="0"/>
              <a:t> </a:t>
            </a:r>
            <a:r>
              <a:rPr lang="en-US" sz="2400" dirty="0" err="1"/>
              <a:t>phấn</a:t>
            </a:r>
            <a:r>
              <a:rPr lang="en-US" sz="2400" dirty="0"/>
              <a:t> </a:t>
            </a:r>
            <a:r>
              <a:rPr lang="en-US" sz="2400" dirty="0" err="1"/>
              <a:t>đấu</a:t>
            </a:r>
            <a:r>
              <a:rPr lang="en-US" sz="2400" dirty="0"/>
              <a:t>, </a:t>
            </a:r>
            <a:r>
              <a:rPr lang="en-US" sz="2400" dirty="0" err="1"/>
              <a:t>vượt</a:t>
            </a:r>
            <a:r>
              <a:rPr lang="en-US" sz="2400" dirty="0"/>
              <a:t> qua </a:t>
            </a:r>
            <a:r>
              <a:rPr lang="en-US" sz="2400" dirty="0" err="1"/>
              <a:t>biết</a:t>
            </a:r>
            <a:r>
              <a:rPr lang="en-US" sz="2400" dirty="0"/>
              <a:t> </a:t>
            </a:r>
            <a:r>
              <a:rPr lang="en-US" sz="2400" dirty="0" err="1"/>
              <a:t>bao</a:t>
            </a:r>
            <a:r>
              <a:rPr lang="en-US" sz="2400" dirty="0"/>
              <a:t> </a:t>
            </a:r>
            <a:r>
              <a:rPr lang="en-US" sz="2400" dirty="0" err="1"/>
              <a:t>khó</a:t>
            </a:r>
            <a:r>
              <a:rPr lang="en-US" sz="2400" dirty="0"/>
              <a:t> </a:t>
            </a:r>
            <a:r>
              <a:rPr lang="en-US" sz="2400" dirty="0" err="1"/>
              <a:t>khăn</a:t>
            </a:r>
            <a:r>
              <a:rPr lang="en-US" sz="2400" dirty="0"/>
              <a:t>, </a:t>
            </a:r>
            <a:r>
              <a:rPr lang="en-US" sz="2400" dirty="0" err="1"/>
              <a:t>thử</a:t>
            </a:r>
            <a:r>
              <a:rPr lang="en-US" sz="2400" dirty="0"/>
              <a:t> </a:t>
            </a:r>
            <a:r>
              <a:rPr lang="en-US" sz="2400" dirty="0" err="1"/>
              <a:t>thách</a:t>
            </a:r>
            <a:r>
              <a:rPr lang="en-US" sz="2400" dirty="0"/>
              <a:t> </a:t>
            </a:r>
            <a:r>
              <a:rPr lang="en-US" sz="2400" dirty="0" err="1"/>
              <a:t>mà</a:t>
            </a:r>
            <a:r>
              <a:rPr lang="en-US" sz="2400" dirty="0"/>
              <a:t> </a:t>
            </a:r>
            <a:r>
              <a:rPr lang="en-US" sz="2400" dirty="0" err="1"/>
              <a:t>công</a:t>
            </a:r>
            <a:r>
              <a:rPr lang="en-US" sz="2400" dirty="0"/>
              <a:t> </a:t>
            </a:r>
            <a:r>
              <a:rPr lang="en-US" sz="2400" dirty="0" err="1"/>
              <a:t>cuộc</a:t>
            </a:r>
            <a:r>
              <a:rPr lang="en-US" sz="2400" dirty="0"/>
              <a:t> </a:t>
            </a:r>
            <a:r>
              <a:rPr lang="en-US" sz="2400" dirty="0" err="1"/>
              <a:t>đổi</a:t>
            </a:r>
            <a:r>
              <a:rPr lang="en-US" sz="2400" dirty="0"/>
              <a:t> </a:t>
            </a:r>
            <a:r>
              <a:rPr lang="en-US" sz="2400" dirty="0" err="1"/>
              <a:t>mới</a:t>
            </a:r>
            <a:r>
              <a:rPr lang="en-US" sz="2400" dirty="0"/>
              <a:t> </a:t>
            </a:r>
            <a:r>
              <a:rPr lang="en-US" sz="2400" dirty="0" err="1"/>
              <a:t>đạt</a:t>
            </a:r>
            <a:r>
              <a:rPr lang="en-US" sz="2400" dirty="0"/>
              <a:t> </a:t>
            </a:r>
            <a:r>
              <a:rPr lang="en-US" sz="2400" dirty="0" err="1"/>
              <a:t>được</a:t>
            </a:r>
            <a:r>
              <a:rPr lang="en-US" sz="2400" dirty="0"/>
              <a:t> </a:t>
            </a:r>
            <a:r>
              <a:rPr lang="en-US" sz="2400" dirty="0" err="1"/>
              <a:t>những</a:t>
            </a:r>
            <a:r>
              <a:rPr lang="en-US" sz="2400" dirty="0"/>
              <a:t> </a:t>
            </a:r>
            <a:r>
              <a:rPr lang="en-US" sz="2400" dirty="0" err="1"/>
              <a:t>thành</a:t>
            </a:r>
            <a:r>
              <a:rPr lang="en-US" sz="2400" dirty="0"/>
              <a:t> </a:t>
            </a:r>
            <a:r>
              <a:rPr lang="en-US" sz="2400" dirty="0" err="1"/>
              <a:t>tựu</a:t>
            </a:r>
            <a:r>
              <a:rPr lang="en-US" sz="2400" dirty="0"/>
              <a:t> </a:t>
            </a:r>
            <a:r>
              <a:rPr lang="en-US" sz="2400" dirty="0" err="1"/>
              <a:t>hôm</a:t>
            </a:r>
            <a:r>
              <a:rPr lang="en-US" sz="2400" dirty="0"/>
              <a:t> nay”.</a:t>
            </a:r>
          </a:p>
        </p:txBody>
      </p:sp>
    </p:spTree>
    <p:extLst>
      <p:ext uri="{BB962C8B-B14F-4D97-AF65-F5344CB8AC3E}">
        <p14:creationId xmlns:p14="http://schemas.microsoft.com/office/powerpoint/2010/main" val="32570911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5125" y="416768"/>
            <a:ext cx="6290505" cy="461665"/>
          </a:xfrm>
          <a:prstGeom prst="rect">
            <a:avLst/>
          </a:prstGeom>
        </p:spPr>
        <p:txBody>
          <a:bodyPr wrap="none">
            <a:spAutoFit/>
          </a:bodyPr>
          <a:lstStyle/>
          <a:p>
            <a:r>
              <a:rPr lang="en-US" sz="2400" b="1" u="sng"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Đại</a:t>
            </a:r>
            <a:r>
              <a:rPr lang="en-US" sz="2400" b="1" u="sng"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u="sng"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hội</a:t>
            </a:r>
            <a:r>
              <a:rPr lang="en-US" sz="2400" b="1" u="sng"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IX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nữa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nhấn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75125" y="1925569"/>
            <a:ext cx="5396247" cy="3046988"/>
          </a:xfrm>
          <a:prstGeom prst="rect">
            <a:avLst/>
          </a:prstGeom>
        </p:spPr>
        <p:txBody>
          <a:bodyPr wrap="square">
            <a:spAutoFit/>
          </a:bodyPr>
          <a:lstStyle/>
          <a:p>
            <a:pPr indent="342900" algn="just"/>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đất</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đoàn</a:t>
            </a:r>
            <a:r>
              <a:rPr lang="en-US" sz="24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minh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nông</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đạo</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hài</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hoà</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ích</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cá</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tập</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tiềm</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kinh</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dirty="0">
                <a:solidFill>
                  <a:srgbClr val="6600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660033"/>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6289112" y="1361283"/>
            <a:ext cx="5532602" cy="3712991"/>
          </a:xfrm>
          <a:prstGeom prst="rect">
            <a:avLst/>
          </a:prstGeom>
        </p:spPr>
      </p:pic>
    </p:spTree>
    <p:extLst>
      <p:ext uri="{BB962C8B-B14F-4D97-AF65-F5344CB8AC3E}">
        <p14:creationId xmlns:p14="http://schemas.microsoft.com/office/powerpoint/2010/main" val="42759751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24012" y="1086364"/>
            <a:ext cx="8933260" cy="415498"/>
          </a:xfrm>
          <a:prstGeom prst="rect">
            <a:avLst/>
          </a:prstGeom>
        </p:spPr>
        <p:txBody>
          <a:bodyPr wrap="square">
            <a:spAutoFit/>
          </a:bodyPr>
          <a:lstStyle/>
          <a:p>
            <a:pPr algn="ctr"/>
            <a:r>
              <a:rPr lang="en-US" sz="2100" b="1" dirty="0" err="1">
                <a:solidFill>
                  <a:srgbClr val="0033CC"/>
                </a:solidFill>
                <a:latin typeface="+mj-lt"/>
                <a:ea typeface="Times New Roman" panose="02020603050405020304" pitchFamily="18" charset="0"/>
              </a:rPr>
              <a:t>Đại</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hội</a:t>
            </a:r>
            <a:r>
              <a:rPr lang="en-US" sz="2100" b="1" dirty="0">
                <a:solidFill>
                  <a:srgbClr val="0033CC"/>
                </a:solidFill>
                <a:latin typeface="+mj-lt"/>
                <a:ea typeface="Times New Roman" panose="02020603050405020304" pitchFamily="18" charset="0"/>
              </a:rPr>
              <a:t> X </a:t>
            </a:r>
            <a:r>
              <a:rPr lang="en-US" sz="2100" b="1" dirty="0" err="1">
                <a:solidFill>
                  <a:srgbClr val="0033CC"/>
                </a:solidFill>
                <a:latin typeface="+mj-lt"/>
                <a:ea typeface="Times New Roman" panose="02020603050405020304" pitchFamily="18" charset="0"/>
              </a:rPr>
              <a:t>tiếp</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tục</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phát</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huy</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tư</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tưởng</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của</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những</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kỳ</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đại</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hội</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trước</a:t>
            </a:r>
            <a:r>
              <a:rPr lang="en-US" sz="2100" b="1" dirty="0">
                <a:solidFill>
                  <a:srgbClr val="0033CC"/>
                </a:solidFill>
                <a:latin typeface="+mj-lt"/>
                <a:ea typeface="Times New Roman" panose="02020603050405020304" pitchFamily="18" charset="0"/>
              </a:rPr>
              <a:t>: </a:t>
            </a:r>
            <a:endParaRPr lang="en-US" sz="2100" b="1" dirty="0">
              <a:solidFill>
                <a:srgbClr val="0033CC"/>
              </a:solidFill>
              <a:latin typeface="+mj-lt"/>
            </a:endParaRPr>
          </a:p>
        </p:txBody>
      </p:sp>
      <p:sp>
        <p:nvSpPr>
          <p:cNvPr id="4" name="Rectangle 3"/>
          <p:cNvSpPr/>
          <p:nvPr/>
        </p:nvSpPr>
        <p:spPr>
          <a:xfrm>
            <a:off x="373487" y="1743299"/>
            <a:ext cx="11372045" cy="1200329"/>
          </a:xfrm>
          <a:prstGeom prst="rect">
            <a:avLst/>
          </a:prstGeom>
        </p:spPr>
        <p:txBody>
          <a:bodyPr wrap="square">
            <a:spAutoFit/>
          </a:bodyPr>
          <a:lstStyle/>
          <a:p>
            <a:pPr marL="214313" indent="-214313" algn="just">
              <a:buFont typeface="Wingdings" panose="05000000000000000000" pitchFamily="2" charset="2"/>
              <a:buChar char="Ø"/>
            </a:pPr>
            <a:r>
              <a:rPr lang="en-US" sz="20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đoàn</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tộc</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nền</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tảng</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minh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giai</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giai</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nông</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đội</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ngũ</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dưới</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đạo</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đường</a:t>
            </a:r>
            <a:r>
              <a:rPr lang="en-US" sz="2400" b="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lối</a:t>
            </a:r>
            <a:r>
              <a:rPr lang="en-US" sz="2400" b="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chiến</a:t>
            </a:r>
            <a:r>
              <a:rPr lang="en-US" sz="2400" b="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lược</a:t>
            </a:r>
            <a:r>
              <a:rPr lang="en-US" sz="2400" b="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b="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US" sz="2400" b="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b="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Nam;</a:t>
            </a:r>
            <a:endParaRPr lang="en-US" sz="2400" b="1" u="sng" dirty="0">
              <a:solidFill>
                <a:srgbClr val="00B050"/>
              </a:solidFill>
              <a:latin typeface="Times New Roman" panose="02020603050405020304" pitchFamily="18" charset="0"/>
              <a:cs typeface="Times New Roman" panose="02020603050405020304" pitchFamily="18" charset="0"/>
            </a:endParaRPr>
          </a:p>
        </p:txBody>
      </p:sp>
      <p:sp>
        <p:nvSpPr>
          <p:cNvPr id="5" name="Rectangle 4"/>
          <p:cNvSpPr/>
          <p:nvPr/>
        </p:nvSpPr>
        <p:spPr>
          <a:xfrm>
            <a:off x="605307" y="3031555"/>
            <a:ext cx="11140225" cy="830997"/>
          </a:xfrm>
          <a:prstGeom prst="rect">
            <a:avLst/>
          </a:prstGeom>
        </p:spPr>
        <p:txBody>
          <a:bodyPr wrap="square">
            <a:spAutoFit/>
          </a:bodyPr>
          <a:lstStyle/>
          <a:p>
            <a:pPr marL="214313" indent="-214313" algn="just">
              <a:buFont typeface="Wingdings" panose="05000000000000000000" pitchFamily="2" charset="2"/>
              <a:buChar char="Ø"/>
            </a:pPr>
            <a:r>
              <a:rPr lang="en-US" sz="2400" b="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tố</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thắng</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bền</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vững</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quốc</a:t>
            </a:r>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C0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05308" y="4271861"/>
            <a:ext cx="9834094" cy="1569660"/>
          </a:xfrm>
          <a:prstGeom prst="rect">
            <a:avLst/>
          </a:prstGeom>
        </p:spPr>
        <p:txBody>
          <a:bodyPr wrap="square">
            <a:spAutoFit/>
          </a:bodyPr>
          <a:lstStyle/>
          <a:p>
            <a:pPr marL="214313" indent="-214313" algn="just">
              <a:buFont typeface="Wingdings" panose="05000000000000000000" pitchFamily="2" charset="2"/>
              <a:buChar char="Ø"/>
            </a:pP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đoàn</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u="sng"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b="1" u="sng"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b="1" u="sng"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u="sng"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u="sng"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u="sng"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tộc</a:t>
            </a:r>
            <a:r>
              <a:rPr lang="en-US" sz="2400" b="1" u="sng"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thống</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mà</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hạt</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đạo</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biện</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đó</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trương</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sách</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33CC"/>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904496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đại hội x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1585" y="3129780"/>
            <a:ext cx="5786438" cy="281582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174854" y="975925"/>
            <a:ext cx="2544286" cy="415498"/>
          </a:xfrm>
          <a:prstGeom prst="rect">
            <a:avLst/>
          </a:prstGeom>
        </p:spPr>
        <p:txBody>
          <a:bodyPr wrap="none">
            <a:spAutoFit/>
          </a:bodyPr>
          <a:lstStyle/>
          <a:p>
            <a:r>
              <a:rPr lang="en-US" sz="2100" b="1" dirty="0" err="1">
                <a:solidFill>
                  <a:srgbClr val="800000"/>
                </a:solidFill>
                <a:latin typeface="+mj-lt"/>
                <a:ea typeface="Times New Roman" panose="02020603050405020304" pitchFamily="18" charset="0"/>
              </a:rPr>
              <a:t>Đại</a:t>
            </a:r>
            <a:r>
              <a:rPr lang="en-US" sz="2100" b="1" dirty="0">
                <a:solidFill>
                  <a:srgbClr val="800000"/>
                </a:solidFill>
                <a:latin typeface="+mj-lt"/>
                <a:ea typeface="Times New Roman" panose="02020603050405020304" pitchFamily="18" charset="0"/>
              </a:rPr>
              <a:t> </a:t>
            </a:r>
            <a:r>
              <a:rPr lang="en-US" sz="2100" b="1" dirty="0" err="1">
                <a:solidFill>
                  <a:srgbClr val="800000"/>
                </a:solidFill>
                <a:latin typeface="+mj-lt"/>
                <a:ea typeface="Times New Roman" panose="02020603050405020304" pitchFamily="18" charset="0"/>
              </a:rPr>
              <a:t>hội</a:t>
            </a:r>
            <a:r>
              <a:rPr lang="en-US" sz="2100" b="1" dirty="0">
                <a:solidFill>
                  <a:srgbClr val="800000"/>
                </a:solidFill>
                <a:latin typeface="+mj-lt"/>
                <a:ea typeface="Times New Roman" panose="02020603050405020304" pitchFamily="18" charset="0"/>
              </a:rPr>
              <a:t> XI </a:t>
            </a:r>
            <a:r>
              <a:rPr lang="en-US" sz="2100" b="1" dirty="0" err="1">
                <a:solidFill>
                  <a:srgbClr val="800000"/>
                </a:solidFill>
                <a:latin typeface="+mj-lt"/>
                <a:ea typeface="Times New Roman" panose="02020603050405020304" pitchFamily="18" charset="0"/>
              </a:rPr>
              <a:t>khẳng</a:t>
            </a:r>
            <a:r>
              <a:rPr lang="en-US" sz="2100" b="1" dirty="0">
                <a:solidFill>
                  <a:srgbClr val="800000"/>
                </a:solidFill>
                <a:latin typeface="+mj-lt"/>
                <a:ea typeface="Times New Roman" panose="02020603050405020304" pitchFamily="18" charset="0"/>
              </a:rPr>
              <a:t> </a:t>
            </a:r>
            <a:r>
              <a:rPr lang="en-US" sz="2100" b="1" dirty="0" err="1">
                <a:solidFill>
                  <a:srgbClr val="800000"/>
                </a:solidFill>
                <a:latin typeface="+mj-lt"/>
                <a:ea typeface="Times New Roman" panose="02020603050405020304" pitchFamily="18" charset="0"/>
              </a:rPr>
              <a:t>định</a:t>
            </a:r>
            <a:r>
              <a:rPr lang="en-US" sz="2100" b="1" dirty="0">
                <a:solidFill>
                  <a:srgbClr val="800000"/>
                </a:solidFill>
                <a:latin typeface="+mj-lt"/>
                <a:ea typeface="Times New Roman" panose="02020603050405020304" pitchFamily="18" charset="0"/>
              </a:rPr>
              <a:t>: </a:t>
            </a:r>
            <a:endParaRPr lang="en-US" sz="2100" b="1" dirty="0">
              <a:solidFill>
                <a:srgbClr val="800000"/>
              </a:solidFill>
              <a:latin typeface="+mj-lt"/>
            </a:endParaRPr>
          </a:p>
        </p:txBody>
      </p:sp>
      <p:sp>
        <p:nvSpPr>
          <p:cNvPr id="4" name="Rectangle 3"/>
          <p:cNvSpPr/>
          <p:nvPr/>
        </p:nvSpPr>
        <p:spPr>
          <a:xfrm>
            <a:off x="206063" y="1429375"/>
            <a:ext cx="10262510" cy="1200329"/>
          </a:xfrm>
          <a:prstGeom prst="rect">
            <a:avLst/>
          </a:prstGeom>
        </p:spPr>
        <p:txBody>
          <a:bodyPr wrap="square">
            <a:spAutoFit/>
          </a:bodyPr>
          <a:lstStyle/>
          <a:p>
            <a:pPr indent="342900" algn="just"/>
            <a:r>
              <a:rPr lang="en-US" sz="2400" dirty="0">
                <a:solidFill>
                  <a:srgbClr val="663300"/>
                </a:solidFill>
                <a:latin typeface="+mj-lt"/>
                <a:ea typeface="Times New Roman" panose="02020603050405020304" pitchFamily="18" charset="0"/>
                <a:cs typeface="Times New Roman" panose="02020603050405020304" pitchFamily="18" charset="0"/>
              </a:rPr>
              <a:t>“</a:t>
            </a:r>
            <a:r>
              <a:rPr lang="en-US" sz="2400" dirty="0">
                <a:solidFill>
                  <a:srgbClr val="663300"/>
                </a:solidFill>
                <a:latin typeface="Times New Roman" panose="02020603050405020304" pitchFamily="18" charset="0"/>
                <a:ea typeface="Times New Roman" panose="02020603050405020304" pitchFamily="18" charset="0"/>
                <a:cs typeface="Times New Roman" panose="02020603050405020304" pitchFamily="18" charset="0"/>
              </a:rPr>
              <a:t>Đại đoàn kết toàn dân tộc phải </a:t>
            </a:r>
            <a:r>
              <a:rPr lang="en-US" sz="2400" b="1" u="sng"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dựa trên cơ sở giải quyết hài hoà quan hệ lợi ích giữa các thành viên trong xã hội</a:t>
            </a:r>
            <a:r>
              <a:rPr lang="en-US" sz="2400" dirty="0">
                <a:solidFill>
                  <a:srgbClr val="663300"/>
                </a:solidFill>
                <a:latin typeface="Times New Roman" panose="02020603050405020304" pitchFamily="18" charset="0"/>
                <a:ea typeface="Times New Roman" panose="02020603050405020304" pitchFamily="18" charset="0"/>
                <a:cs typeface="Times New Roman" panose="02020603050405020304" pitchFamily="18" charset="0"/>
              </a:rPr>
              <a:t>. Đoàn kết trong Đảng là </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hạt nhân</a:t>
            </a:r>
            <a:r>
              <a:rPr lang="en-US" sz="2400" dirty="0">
                <a:solidFill>
                  <a:srgbClr val="663300"/>
                </a:solidFill>
                <a:latin typeface="Times New Roman" panose="02020603050405020304" pitchFamily="18" charset="0"/>
                <a:ea typeface="Times New Roman" panose="02020603050405020304" pitchFamily="18" charset="0"/>
                <a:cs typeface="Times New Roman" panose="02020603050405020304" pitchFamily="18" charset="0"/>
              </a:rPr>
              <a:t>, là </a:t>
            </a:r>
            <a:r>
              <a:rPr lang="en-US" sz="2400" b="1"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cơ sở vững chắc</a:t>
            </a:r>
            <a:r>
              <a:rPr lang="en-US" sz="2400" dirty="0">
                <a:solidFill>
                  <a:srgbClr val="663300"/>
                </a:solidFill>
                <a:latin typeface="Times New Roman" panose="02020603050405020304" pitchFamily="18" charset="0"/>
                <a:ea typeface="Times New Roman" panose="02020603050405020304" pitchFamily="18" charset="0"/>
                <a:cs typeface="Times New Roman" panose="02020603050405020304" pitchFamily="18" charset="0"/>
              </a:rPr>
              <a:t> để xây dựng khối đại đoàn kết toàn dân tộc.</a:t>
            </a:r>
            <a:endParaRPr lang="en-US" sz="2400" dirty="0">
              <a:solidFill>
                <a:srgbClr val="6633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95673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19826" y="22025"/>
            <a:ext cx="7934022" cy="830997"/>
          </a:xfrm>
          <a:prstGeom prst="rect">
            <a:avLst/>
          </a:prstGeom>
        </p:spPr>
        <p:txBody>
          <a:bodyPr wrap="square">
            <a:spAutoFit/>
          </a:bodyPr>
          <a:lstStyle/>
          <a:p>
            <a:pPr algn="ctr"/>
            <a:r>
              <a:rPr lang="en-US" sz="2400" b="1" dirty="0" err="1">
                <a:solidFill>
                  <a:srgbClr val="660066"/>
                </a:solidFill>
                <a:latin typeface="+mj-lt"/>
                <a:ea typeface="Calibri" panose="020F0502020204030204" pitchFamily="34" charset="0"/>
              </a:rPr>
              <a:t>Văn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kiện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Đại</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hội</a:t>
            </a:r>
            <a:r>
              <a:rPr lang="en-US" sz="2400" b="1" dirty="0">
                <a:solidFill>
                  <a:srgbClr val="660066"/>
                </a:solidFill>
                <a:latin typeface="+mj-lt"/>
                <a:ea typeface="Calibri" panose="020F0502020204030204" pitchFamily="34" charset="0"/>
              </a:rPr>
              <a:t> XII </a:t>
            </a:r>
            <a:r>
              <a:rPr lang="en-US" sz="2400" b="1" dirty="0" err="1">
                <a:solidFill>
                  <a:srgbClr val="660066"/>
                </a:solidFill>
                <a:latin typeface="+mj-lt"/>
                <a:ea typeface="Calibri" panose="020F0502020204030204" pitchFamily="34" charset="0"/>
              </a:rPr>
              <a:t>lần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đầu</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tiên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tư</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tưởng</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về</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đại</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đoàn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kết</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dân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tộc</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được</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đưa</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vào</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làm</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thành</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tố</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của</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chủ</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đề</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Đại</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hội</a:t>
            </a:r>
            <a:r>
              <a:rPr lang="en-US" sz="2400" b="1" dirty="0">
                <a:solidFill>
                  <a:srgbClr val="660066"/>
                </a:solidFill>
                <a:latin typeface="+mj-lt"/>
                <a:ea typeface="Calibri" panose="020F0502020204030204" pitchFamily="34" charset="0"/>
              </a:rPr>
              <a:t> :</a:t>
            </a:r>
            <a:endParaRPr lang="en-US" sz="2400" b="1" dirty="0">
              <a:solidFill>
                <a:srgbClr val="660066"/>
              </a:solidFill>
              <a:latin typeface="+mj-lt"/>
            </a:endParaRPr>
          </a:p>
        </p:txBody>
      </p:sp>
      <p:sp>
        <p:nvSpPr>
          <p:cNvPr id="4" name="Rectangle 3"/>
          <p:cNvSpPr/>
          <p:nvPr/>
        </p:nvSpPr>
        <p:spPr>
          <a:xfrm>
            <a:off x="8216722" y="1685932"/>
            <a:ext cx="3683358" cy="1938992"/>
          </a:xfrm>
          <a:prstGeom prst="rect">
            <a:avLst/>
          </a:prstGeom>
        </p:spPr>
        <p:txBody>
          <a:bodyPr wrap="square">
            <a:spAutoFit/>
          </a:bodyPr>
          <a:lstStyle/>
          <a:p>
            <a:pPr indent="342900" algn="just"/>
            <a:r>
              <a:rPr lang="en-US" sz="2400" dirty="0">
                <a:solidFill>
                  <a:srgbClr val="0033CC"/>
                </a:solidFill>
                <a:latin typeface="+mj-lt"/>
                <a:ea typeface="Calibri" panose="020F0502020204030204" pitchFamily="34" charset="0"/>
                <a:cs typeface="Times New Roman" panose="02020603050405020304" pitchFamily="18" charset="0"/>
              </a:rPr>
              <a:t>“</a:t>
            </a:r>
            <a:r>
              <a:rPr lang="en-US" sz="2400" dirty="0">
                <a:solidFill>
                  <a:srgbClr val="0033CC"/>
                </a:solidFill>
                <a:latin typeface="Times New Roman" panose="02020603050405020304" pitchFamily="18" charset="0"/>
                <a:ea typeface="Calibri" panose="020F0502020204030204" pitchFamily="34" charset="0"/>
                <a:cs typeface="Times New Roman" panose="02020603050405020304" pitchFamily="18" charset="0"/>
              </a:rPr>
              <a:t>Tăng cường xây dựng Đảng trong sạch, vững mạnh; </a:t>
            </a:r>
            <a:r>
              <a:rPr lang="en-US" sz="2400" b="1" dirty="0">
                <a:solidFill>
                  <a:srgbClr val="0033CC"/>
                </a:solidFill>
                <a:latin typeface="Times New Roman" panose="02020603050405020304" pitchFamily="18" charset="0"/>
                <a:ea typeface="Calibri" panose="020F0502020204030204" pitchFamily="34" charset="0"/>
                <a:cs typeface="Times New Roman" panose="02020603050405020304" pitchFamily="18" charset="0"/>
              </a:rPr>
              <a:t>phát huy sức mạnh toàn dân tộc</a:t>
            </a:r>
            <a:r>
              <a:rPr lang="en-US" sz="2400" dirty="0">
                <a:solidFill>
                  <a:srgbClr val="0033CC"/>
                </a:solidFill>
                <a:latin typeface="Times New Roman" panose="02020603050405020304" pitchFamily="18" charset="0"/>
                <a:ea typeface="Calibri" panose="020F0502020204030204" pitchFamily="34" charset="0"/>
                <a:cs typeface="Times New Roman" panose="02020603050405020304" pitchFamily="18" charset="0"/>
              </a:rPr>
              <a:t>, dân chủ xã hội chủ nghĩa…” </a:t>
            </a:r>
          </a:p>
        </p:txBody>
      </p:sp>
      <p:pic>
        <p:nvPicPr>
          <p:cNvPr id="5" name="Picture 4"/>
          <p:cNvPicPr>
            <a:picLocks noChangeAspect="1"/>
          </p:cNvPicPr>
          <p:nvPr/>
        </p:nvPicPr>
        <p:blipFill>
          <a:blip r:embed="rId2"/>
          <a:stretch>
            <a:fillRect/>
          </a:stretch>
        </p:blipFill>
        <p:spPr>
          <a:xfrm>
            <a:off x="553792" y="1538725"/>
            <a:ext cx="7417595" cy="4172397"/>
          </a:xfrm>
          <a:prstGeom prst="rect">
            <a:avLst/>
          </a:prstGeom>
        </p:spPr>
      </p:pic>
    </p:spTree>
    <p:extLst>
      <p:ext uri="{BB962C8B-B14F-4D97-AF65-F5344CB8AC3E}">
        <p14:creationId xmlns:p14="http://schemas.microsoft.com/office/powerpoint/2010/main" val="18590420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Shape 34">
            <a:extLst>
              <a:ext uri="{FF2B5EF4-FFF2-40B4-BE49-F238E27FC236}">
                <a16:creationId xmlns="" xmlns:a16="http://schemas.microsoft.com/office/drawing/2014/main" id="{64F114B5-BF08-46FB-880A-2EB8C212F8E7}"/>
              </a:ext>
            </a:extLst>
          </p:cNvPr>
          <p:cNvSpPr/>
          <p:nvPr/>
        </p:nvSpPr>
        <p:spPr>
          <a:xfrm>
            <a:off x="1524001" y="857250"/>
            <a:ext cx="3651130" cy="5143500"/>
          </a:xfrm>
          <a:custGeom>
            <a:avLst/>
            <a:gdLst>
              <a:gd name="connsiteX0" fmla="*/ 0 w 4868173"/>
              <a:gd name="connsiteY0" fmla="*/ 0 h 6858000"/>
              <a:gd name="connsiteX1" fmla="*/ 4868173 w 4868173"/>
              <a:gd name="connsiteY1" fmla="*/ 0 h 6858000"/>
              <a:gd name="connsiteX2" fmla="*/ 2126832 w 4868173"/>
              <a:gd name="connsiteY2" fmla="*/ 6858000 h 6858000"/>
              <a:gd name="connsiteX3" fmla="*/ 0 w 486817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68173" h="6858000">
                <a:moveTo>
                  <a:pt x="0" y="0"/>
                </a:moveTo>
                <a:lnTo>
                  <a:pt x="4868173" y="0"/>
                </a:lnTo>
                <a:lnTo>
                  <a:pt x="2126832" y="6858000"/>
                </a:lnTo>
                <a:lnTo>
                  <a:pt x="0" y="685800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2" name="TextBox 1"/>
          <p:cNvSpPr txBox="1"/>
          <p:nvPr/>
        </p:nvSpPr>
        <p:spPr>
          <a:xfrm>
            <a:off x="5317331" y="789798"/>
            <a:ext cx="6608505" cy="1200329"/>
          </a:xfrm>
          <a:prstGeom prst="rect">
            <a:avLst/>
          </a:prstGeom>
          <a:noFill/>
        </p:spPr>
        <p:txBody>
          <a:bodyPr wrap="square" rtlCol="0" anchor="ctr">
            <a:spAutoFit/>
          </a:bodyPr>
          <a:lstStyle/>
          <a:p>
            <a:pPr lvl="0" algn="ctr"/>
            <a:r>
              <a:rPr lang="en-US" sz="2400" b="1" dirty="0" err="1">
                <a:solidFill>
                  <a:srgbClr val="FF0000"/>
                </a:solidFill>
              </a:rPr>
              <a:t>Một</a:t>
            </a:r>
            <a:r>
              <a:rPr lang="en-US" sz="2400" b="1" dirty="0">
                <a:solidFill>
                  <a:srgbClr val="FF0000"/>
                </a:solidFill>
              </a:rPr>
              <a:t> </a:t>
            </a:r>
            <a:r>
              <a:rPr lang="en-US" sz="2400" b="1" dirty="0" err="1">
                <a:solidFill>
                  <a:srgbClr val="FF0000"/>
                </a:solidFill>
              </a:rPr>
              <a:t>số</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điểm</a:t>
            </a:r>
            <a:r>
              <a:rPr lang="en-US" sz="2400" b="1" dirty="0">
                <a:solidFill>
                  <a:srgbClr val="FF0000"/>
                </a:solidFill>
              </a:rPr>
              <a:t> </a:t>
            </a:r>
            <a:r>
              <a:rPr lang="en-US" sz="2400" b="1" dirty="0" err="1">
                <a:solidFill>
                  <a:srgbClr val="FF0000"/>
                </a:solidFill>
              </a:rPr>
              <a:t>của</a:t>
            </a:r>
            <a:r>
              <a:rPr lang="en-US" sz="2400" b="1" dirty="0">
                <a:solidFill>
                  <a:srgbClr val="FF0000"/>
                </a:solidFill>
              </a:rPr>
              <a:t> </a:t>
            </a:r>
            <a:r>
              <a:rPr lang="en-US" sz="2400" b="1" dirty="0" err="1">
                <a:solidFill>
                  <a:srgbClr val="FF0000"/>
                </a:solidFill>
              </a:rPr>
              <a:t>Đảng</a:t>
            </a:r>
            <a:r>
              <a:rPr lang="en-US" sz="2400" dirty="0">
                <a:solidFill>
                  <a:srgbClr val="0033CC"/>
                </a:solidFill>
              </a:rPr>
              <a:t> </a:t>
            </a:r>
            <a:r>
              <a:rPr lang="en-US" sz="2400" dirty="0" err="1">
                <a:solidFill>
                  <a:srgbClr val="0033CC"/>
                </a:solidFill>
              </a:rPr>
              <a:t>về</a:t>
            </a:r>
            <a:r>
              <a:rPr lang="en-US" sz="2400" dirty="0">
                <a:solidFill>
                  <a:srgbClr val="0033CC"/>
                </a:solidFill>
              </a:rPr>
              <a:t> </a:t>
            </a:r>
            <a:r>
              <a:rPr lang="en-US" sz="2400" dirty="0" err="1">
                <a:solidFill>
                  <a:srgbClr val="0033CC"/>
                </a:solidFill>
              </a:rPr>
              <a:t>đại</a:t>
            </a:r>
            <a:r>
              <a:rPr lang="en-US" sz="2400" dirty="0">
                <a:solidFill>
                  <a:srgbClr val="0033CC"/>
                </a:solidFill>
              </a:rPr>
              <a:t> </a:t>
            </a:r>
            <a:r>
              <a:rPr lang="en-US" sz="2400" dirty="0" err="1">
                <a:solidFill>
                  <a:srgbClr val="0033CC"/>
                </a:solidFill>
              </a:rPr>
              <a:t>đoàn</a:t>
            </a:r>
            <a:r>
              <a:rPr lang="en-US" sz="2400" dirty="0">
                <a:solidFill>
                  <a:srgbClr val="0033CC"/>
                </a:solidFill>
              </a:rPr>
              <a:t> </a:t>
            </a:r>
            <a:r>
              <a:rPr lang="en-US" sz="2400" dirty="0" err="1">
                <a:solidFill>
                  <a:srgbClr val="0033CC"/>
                </a:solidFill>
              </a:rPr>
              <a:t>kết</a:t>
            </a:r>
            <a:r>
              <a:rPr lang="en-US" sz="2400" dirty="0">
                <a:solidFill>
                  <a:srgbClr val="0033CC"/>
                </a:solidFill>
              </a:rPr>
              <a:t> </a:t>
            </a:r>
            <a:r>
              <a:rPr lang="en-US" sz="2400" dirty="0" err="1">
                <a:solidFill>
                  <a:srgbClr val="0033CC"/>
                </a:solidFill>
              </a:rPr>
              <a:t>toàn</a:t>
            </a:r>
            <a:r>
              <a:rPr lang="en-US" sz="2400" dirty="0">
                <a:solidFill>
                  <a:srgbClr val="0033CC"/>
                </a:solidFill>
              </a:rPr>
              <a:t> </a:t>
            </a:r>
            <a:r>
              <a:rPr lang="en-US" sz="2400" dirty="0" err="1">
                <a:solidFill>
                  <a:srgbClr val="0033CC"/>
                </a:solidFill>
              </a:rPr>
              <a:t>dân</a:t>
            </a:r>
            <a:r>
              <a:rPr lang="en-US" sz="2400" dirty="0">
                <a:solidFill>
                  <a:srgbClr val="0033CC"/>
                </a:solidFill>
              </a:rPr>
              <a:t> </a:t>
            </a:r>
            <a:r>
              <a:rPr lang="en-US" sz="2400" dirty="0" err="1">
                <a:solidFill>
                  <a:srgbClr val="0033CC"/>
                </a:solidFill>
              </a:rPr>
              <a:t>tộc</a:t>
            </a:r>
            <a:r>
              <a:rPr lang="en-US" sz="2400" dirty="0">
                <a:solidFill>
                  <a:srgbClr val="0033CC"/>
                </a:solidFill>
              </a:rPr>
              <a:t> </a:t>
            </a:r>
            <a:r>
              <a:rPr lang="en-US" sz="2400" dirty="0" err="1">
                <a:solidFill>
                  <a:srgbClr val="0033CC"/>
                </a:solidFill>
              </a:rPr>
              <a:t>trong</a:t>
            </a:r>
            <a:r>
              <a:rPr lang="en-US" sz="2400" dirty="0">
                <a:solidFill>
                  <a:srgbClr val="0033CC"/>
                </a:solidFill>
              </a:rPr>
              <a:t> </a:t>
            </a:r>
            <a:r>
              <a:rPr lang="en-US" sz="2400" dirty="0" err="1">
                <a:solidFill>
                  <a:srgbClr val="0033CC"/>
                </a:solidFill>
              </a:rPr>
              <a:t>xây</a:t>
            </a:r>
            <a:r>
              <a:rPr lang="en-US" sz="2400" dirty="0">
                <a:solidFill>
                  <a:srgbClr val="0033CC"/>
                </a:solidFill>
              </a:rPr>
              <a:t> </a:t>
            </a:r>
            <a:r>
              <a:rPr lang="en-US" sz="2400" dirty="0" err="1">
                <a:solidFill>
                  <a:srgbClr val="0033CC"/>
                </a:solidFill>
              </a:rPr>
              <a:t>dựng</a:t>
            </a:r>
            <a:r>
              <a:rPr lang="en-US" sz="2400" dirty="0">
                <a:solidFill>
                  <a:srgbClr val="0033CC"/>
                </a:solidFill>
              </a:rPr>
              <a:t> </a:t>
            </a:r>
            <a:r>
              <a:rPr lang="en-US" sz="2400" dirty="0" err="1">
                <a:solidFill>
                  <a:srgbClr val="0033CC"/>
                </a:solidFill>
              </a:rPr>
              <a:t>và</a:t>
            </a:r>
            <a:r>
              <a:rPr lang="en-US" sz="2400" dirty="0">
                <a:solidFill>
                  <a:srgbClr val="0033CC"/>
                </a:solidFill>
              </a:rPr>
              <a:t> </a:t>
            </a:r>
            <a:r>
              <a:rPr lang="en-US" sz="2400" dirty="0" err="1">
                <a:solidFill>
                  <a:srgbClr val="0033CC"/>
                </a:solidFill>
              </a:rPr>
              <a:t>bảo</a:t>
            </a:r>
            <a:r>
              <a:rPr lang="en-US" sz="2400" dirty="0">
                <a:solidFill>
                  <a:srgbClr val="0033CC"/>
                </a:solidFill>
              </a:rPr>
              <a:t> </a:t>
            </a:r>
            <a:r>
              <a:rPr lang="en-US" sz="2400" dirty="0" err="1">
                <a:solidFill>
                  <a:srgbClr val="0033CC"/>
                </a:solidFill>
              </a:rPr>
              <a:t>vệ</a:t>
            </a:r>
            <a:r>
              <a:rPr lang="en-US" sz="2400" dirty="0">
                <a:solidFill>
                  <a:srgbClr val="0033CC"/>
                </a:solidFill>
              </a:rPr>
              <a:t> </a:t>
            </a:r>
            <a:r>
              <a:rPr lang="en-US" sz="2400" dirty="0" err="1">
                <a:solidFill>
                  <a:srgbClr val="0033CC"/>
                </a:solidFill>
              </a:rPr>
              <a:t>Tổ</a:t>
            </a:r>
            <a:r>
              <a:rPr lang="en-US" sz="2400" dirty="0">
                <a:solidFill>
                  <a:srgbClr val="0033CC"/>
                </a:solidFill>
              </a:rPr>
              <a:t> </a:t>
            </a:r>
            <a:r>
              <a:rPr lang="en-US" sz="2400" dirty="0" err="1">
                <a:solidFill>
                  <a:srgbClr val="0033CC"/>
                </a:solidFill>
              </a:rPr>
              <a:t>quốc</a:t>
            </a:r>
            <a:r>
              <a:rPr lang="en-US" sz="2400" dirty="0">
                <a:solidFill>
                  <a:srgbClr val="0033CC"/>
                </a:solidFill>
              </a:rPr>
              <a:t> </a:t>
            </a:r>
            <a:r>
              <a:rPr lang="en-US" sz="2400" dirty="0" err="1">
                <a:solidFill>
                  <a:srgbClr val="0033CC"/>
                </a:solidFill>
              </a:rPr>
              <a:t>được</a:t>
            </a:r>
            <a:r>
              <a:rPr lang="en-US" sz="2400" dirty="0">
                <a:solidFill>
                  <a:srgbClr val="0033CC"/>
                </a:solidFill>
              </a:rPr>
              <a:t> </a:t>
            </a:r>
            <a:r>
              <a:rPr lang="en-US" sz="2400" dirty="0" err="1">
                <a:solidFill>
                  <a:srgbClr val="0033CC"/>
                </a:solidFill>
              </a:rPr>
              <a:t>thể</a:t>
            </a:r>
            <a:r>
              <a:rPr lang="en-US" sz="2400" dirty="0">
                <a:solidFill>
                  <a:srgbClr val="0033CC"/>
                </a:solidFill>
              </a:rPr>
              <a:t> </a:t>
            </a:r>
            <a:r>
              <a:rPr lang="en-US" sz="2400" dirty="0" err="1">
                <a:solidFill>
                  <a:srgbClr val="0033CC"/>
                </a:solidFill>
              </a:rPr>
              <a:t>hiện</a:t>
            </a:r>
            <a:r>
              <a:rPr lang="en-US" sz="2400" dirty="0">
                <a:solidFill>
                  <a:srgbClr val="0033CC"/>
                </a:solidFill>
              </a:rPr>
              <a:t> qua </a:t>
            </a:r>
            <a:r>
              <a:rPr lang="en-US" sz="2400" dirty="0" err="1">
                <a:solidFill>
                  <a:srgbClr val="0033CC"/>
                </a:solidFill>
              </a:rPr>
              <a:t>các</a:t>
            </a:r>
            <a:r>
              <a:rPr lang="en-US" sz="2400" dirty="0">
                <a:solidFill>
                  <a:srgbClr val="0033CC"/>
                </a:solidFill>
              </a:rPr>
              <a:t> </a:t>
            </a:r>
            <a:r>
              <a:rPr lang="en-US" sz="2400" dirty="0" err="1">
                <a:solidFill>
                  <a:srgbClr val="0033CC"/>
                </a:solidFill>
              </a:rPr>
              <a:t>nội</a:t>
            </a:r>
            <a:r>
              <a:rPr lang="en-US" sz="2400" dirty="0">
                <a:solidFill>
                  <a:srgbClr val="0033CC"/>
                </a:solidFill>
              </a:rPr>
              <a:t> dung </a:t>
            </a:r>
            <a:r>
              <a:rPr lang="en-US" sz="2400" dirty="0" err="1">
                <a:solidFill>
                  <a:srgbClr val="0033CC"/>
                </a:solidFill>
              </a:rPr>
              <a:t>sau</a:t>
            </a:r>
            <a:r>
              <a:rPr lang="en-US" sz="2400" i="1" dirty="0"/>
              <a:t>:</a:t>
            </a:r>
            <a:endParaRPr lang="en-US" sz="2400" dirty="0"/>
          </a:p>
        </p:txBody>
      </p:sp>
      <p:sp>
        <p:nvSpPr>
          <p:cNvPr id="7" name="TextBox 6"/>
          <p:cNvSpPr txBox="1"/>
          <p:nvPr/>
        </p:nvSpPr>
        <p:spPr>
          <a:xfrm>
            <a:off x="5551774" y="2013781"/>
            <a:ext cx="718572" cy="507831"/>
          </a:xfrm>
          <a:prstGeom prst="rect">
            <a:avLst/>
          </a:prstGeom>
          <a:noFill/>
        </p:spPr>
        <p:txBody>
          <a:bodyPr wrap="square" lIns="81000" rIns="81000" rtlCol="0">
            <a:spAutoFit/>
          </a:bodyPr>
          <a:lstStyle/>
          <a:p>
            <a:pPr algn="ctr"/>
            <a:r>
              <a:rPr lang="en-US" altLang="ko-KR" sz="2700" b="1" dirty="0">
                <a:solidFill>
                  <a:srgbClr val="FF0000"/>
                </a:solidFill>
                <a:cs typeface="Arial" pitchFamily="34" charset="0"/>
              </a:rPr>
              <a:t>01</a:t>
            </a:r>
            <a:endParaRPr lang="ko-KR" altLang="en-US" sz="2700" b="1" dirty="0">
              <a:solidFill>
                <a:srgbClr val="FF0000"/>
              </a:solidFill>
              <a:cs typeface="Arial" pitchFamily="34" charset="0"/>
            </a:endParaRPr>
          </a:p>
        </p:txBody>
      </p:sp>
      <p:cxnSp>
        <p:nvCxnSpPr>
          <p:cNvPr id="723" name="Straight Connector 722">
            <a:extLst>
              <a:ext uri="{FF2B5EF4-FFF2-40B4-BE49-F238E27FC236}">
                <a16:creationId xmlns="" xmlns:a16="http://schemas.microsoft.com/office/drawing/2014/main" id="{08DAAE6F-835C-44D8-A927-AA56CC07EDA3}"/>
              </a:ext>
            </a:extLst>
          </p:cNvPr>
          <p:cNvCxnSpPr>
            <a:cxnSpLocks/>
          </p:cNvCxnSpPr>
          <p:nvPr/>
        </p:nvCxnSpPr>
        <p:spPr>
          <a:xfrm flipH="1">
            <a:off x="2871828" y="3962809"/>
            <a:ext cx="751372" cy="1896026"/>
          </a:xfrm>
          <a:prstGeom prst="line">
            <a:avLst/>
          </a:prstGeom>
          <a:ln w="762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4" name="Straight Connector 723">
            <a:extLst>
              <a:ext uri="{FF2B5EF4-FFF2-40B4-BE49-F238E27FC236}">
                <a16:creationId xmlns="" xmlns:a16="http://schemas.microsoft.com/office/drawing/2014/main" id="{9F276600-9B9D-4CAF-B10B-041D668C0848}"/>
              </a:ext>
            </a:extLst>
          </p:cNvPr>
          <p:cNvCxnSpPr>
            <a:cxnSpLocks/>
          </p:cNvCxnSpPr>
          <p:nvPr/>
        </p:nvCxnSpPr>
        <p:spPr>
          <a:xfrm flipH="1">
            <a:off x="2569008" y="4547937"/>
            <a:ext cx="509563" cy="1285842"/>
          </a:xfrm>
          <a:prstGeom prst="line">
            <a:avLst/>
          </a:prstGeom>
          <a:ln w="762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6" name="Straight Connector 725">
            <a:extLst>
              <a:ext uri="{FF2B5EF4-FFF2-40B4-BE49-F238E27FC236}">
                <a16:creationId xmlns="" xmlns:a16="http://schemas.microsoft.com/office/drawing/2014/main" id="{651915D1-9D71-4DBF-A0E7-F7F093CBD117}"/>
              </a:ext>
            </a:extLst>
          </p:cNvPr>
          <p:cNvCxnSpPr>
            <a:cxnSpLocks/>
          </p:cNvCxnSpPr>
          <p:nvPr/>
        </p:nvCxnSpPr>
        <p:spPr>
          <a:xfrm flipH="1">
            <a:off x="2253319" y="5062593"/>
            <a:ext cx="301835" cy="761658"/>
          </a:xfrm>
          <a:prstGeom prst="line">
            <a:avLst/>
          </a:prstGeom>
          <a:ln w="762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5175131" y="2498529"/>
            <a:ext cx="718572" cy="507831"/>
          </a:xfrm>
          <a:prstGeom prst="rect">
            <a:avLst/>
          </a:prstGeom>
          <a:noFill/>
        </p:spPr>
        <p:txBody>
          <a:bodyPr wrap="square" lIns="81000" rIns="81000" rtlCol="0">
            <a:spAutoFit/>
          </a:bodyPr>
          <a:lstStyle/>
          <a:p>
            <a:pPr algn="ctr"/>
            <a:r>
              <a:rPr lang="en-US" altLang="ko-KR" sz="2700" b="1" dirty="0">
                <a:solidFill>
                  <a:srgbClr val="008000"/>
                </a:solidFill>
                <a:cs typeface="Arial" pitchFamily="34" charset="0"/>
              </a:rPr>
              <a:t>02</a:t>
            </a:r>
            <a:endParaRPr lang="ko-KR" altLang="en-US" sz="2700" b="1" dirty="0">
              <a:solidFill>
                <a:srgbClr val="008000"/>
              </a:solidFill>
              <a:cs typeface="Arial" pitchFamily="34" charset="0"/>
            </a:endParaRPr>
          </a:p>
        </p:txBody>
      </p:sp>
      <p:sp>
        <p:nvSpPr>
          <p:cNvPr id="41" name="TextBox 40"/>
          <p:cNvSpPr txBox="1"/>
          <p:nvPr/>
        </p:nvSpPr>
        <p:spPr>
          <a:xfrm>
            <a:off x="4833202" y="3106449"/>
            <a:ext cx="718572" cy="507831"/>
          </a:xfrm>
          <a:prstGeom prst="rect">
            <a:avLst/>
          </a:prstGeom>
          <a:noFill/>
        </p:spPr>
        <p:txBody>
          <a:bodyPr wrap="square" lIns="81000" rIns="81000" rtlCol="0">
            <a:spAutoFit/>
          </a:bodyPr>
          <a:lstStyle/>
          <a:p>
            <a:pPr algn="ctr"/>
            <a:r>
              <a:rPr lang="en-US" altLang="ko-KR" sz="2700" b="1" dirty="0">
                <a:solidFill>
                  <a:srgbClr val="660066"/>
                </a:solidFill>
                <a:cs typeface="Arial" pitchFamily="34" charset="0"/>
              </a:rPr>
              <a:t>03</a:t>
            </a:r>
            <a:endParaRPr lang="ko-KR" altLang="en-US" sz="2700" b="1" dirty="0">
              <a:solidFill>
                <a:srgbClr val="660066"/>
              </a:solidFill>
              <a:cs typeface="Arial" pitchFamily="34" charset="0"/>
            </a:endParaRPr>
          </a:p>
        </p:txBody>
      </p:sp>
      <p:sp>
        <p:nvSpPr>
          <p:cNvPr id="42" name="TextBox 41"/>
          <p:cNvSpPr txBox="1"/>
          <p:nvPr/>
        </p:nvSpPr>
        <p:spPr>
          <a:xfrm>
            <a:off x="4473916" y="3703306"/>
            <a:ext cx="718572" cy="507831"/>
          </a:xfrm>
          <a:prstGeom prst="rect">
            <a:avLst/>
          </a:prstGeom>
          <a:noFill/>
        </p:spPr>
        <p:txBody>
          <a:bodyPr wrap="square" lIns="81000" rIns="81000" rtlCol="0">
            <a:spAutoFit/>
          </a:bodyPr>
          <a:lstStyle/>
          <a:p>
            <a:pPr algn="ctr"/>
            <a:r>
              <a:rPr lang="en-US" altLang="ko-KR" sz="2700" b="1" dirty="0">
                <a:solidFill>
                  <a:srgbClr val="0033CC"/>
                </a:solidFill>
                <a:cs typeface="Arial" pitchFamily="34" charset="0"/>
              </a:rPr>
              <a:t>04</a:t>
            </a:r>
            <a:endParaRPr lang="ko-KR" altLang="en-US" sz="2700" b="1" dirty="0">
              <a:solidFill>
                <a:srgbClr val="0033CC"/>
              </a:solidFill>
              <a:cs typeface="Arial" pitchFamily="34" charset="0"/>
            </a:endParaRPr>
          </a:p>
        </p:txBody>
      </p:sp>
      <p:sp>
        <p:nvSpPr>
          <p:cNvPr id="43" name="TextBox 42"/>
          <p:cNvSpPr txBox="1"/>
          <p:nvPr/>
        </p:nvSpPr>
        <p:spPr>
          <a:xfrm>
            <a:off x="4151981" y="4255172"/>
            <a:ext cx="718572" cy="507831"/>
          </a:xfrm>
          <a:prstGeom prst="rect">
            <a:avLst/>
          </a:prstGeom>
          <a:noFill/>
        </p:spPr>
        <p:txBody>
          <a:bodyPr wrap="square" lIns="81000" rIns="81000" rtlCol="0">
            <a:spAutoFit/>
          </a:bodyPr>
          <a:lstStyle/>
          <a:p>
            <a:pPr algn="ctr"/>
            <a:r>
              <a:rPr lang="en-US" altLang="ko-KR" sz="2700" b="1" dirty="0">
                <a:solidFill>
                  <a:srgbClr val="FF00FF"/>
                </a:solidFill>
                <a:cs typeface="Arial" pitchFamily="34" charset="0"/>
              </a:rPr>
              <a:t>05</a:t>
            </a:r>
            <a:endParaRPr lang="ko-KR" altLang="en-US" sz="2700" b="1" dirty="0">
              <a:solidFill>
                <a:srgbClr val="FF00FF"/>
              </a:solidFill>
              <a:cs typeface="Arial" pitchFamily="34" charset="0"/>
            </a:endParaRPr>
          </a:p>
        </p:txBody>
      </p:sp>
      <p:sp>
        <p:nvSpPr>
          <p:cNvPr id="44" name="TextBox 43"/>
          <p:cNvSpPr txBox="1"/>
          <p:nvPr/>
        </p:nvSpPr>
        <p:spPr>
          <a:xfrm>
            <a:off x="3902979" y="4755131"/>
            <a:ext cx="718572" cy="507831"/>
          </a:xfrm>
          <a:prstGeom prst="rect">
            <a:avLst/>
          </a:prstGeom>
          <a:noFill/>
        </p:spPr>
        <p:txBody>
          <a:bodyPr wrap="square" lIns="81000" rIns="81000" rtlCol="0">
            <a:spAutoFit/>
          </a:bodyPr>
          <a:lstStyle/>
          <a:p>
            <a:pPr algn="ctr"/>
            <a:r>
              <a:rPr lang="en-US" altLang="ko-KR" sz="2700" b="1" dirty="0">
                <a:solidFill>
                  <a:srgbClr val="00CCFF"/>
                </a:solidFill>
                <a:cs typeface="Arial" pitchFamily="34" charset="0"/>
              </a:rPr>
              <a:t>06</a:t>
            </a:r>
            <a:endParaRPr lang="ko-KR" altLang="en-US" sz="2700" b="1" dirty="0">
              <a:solidFill>
                <a:srgbClr val="00CCFF"/>
              </a:solidFill>
              <a:cs typeface="Arial" pitchFamily="34" charset="0"/>
            </a:endParaRPr>
          </a:p>
        </p:txBody>
      </p:sp>
      <p:sp>
        <p:nvSpPr>
          <p:cNvPr id="53" name="TextBox 52"/>
          <p:cNvSpPr txBox="1"/>
          <p:nvPr/>
        </p:nvSpPr>
        <p:spPr>
          <a:xfrm>
            <a:off x="3628565" y="5364152"/>
            <a:ext cx="718572" cy="507831"/>
          </a:xfrm>
          <a:prstGeom prst="rect">
            <a:avLst/>
          </a:prstGeom>
          <a:noFill/>
        </p:spPr>
        <p:txBody>
          <a:bodyPr wrap="square" lIns="81000" rIns="81000" rtlCol="0">
            <a:spAutoFit/>
          </a:bodyPr>
          <a:lstStyle/>
          <a:p>
            <a:pPr algn="ctr"/>
            <a:r>
              <a:rPr lang="en-US" altLang="ko-KR" sz="2700" b="1" dirty="0">
                <a:solidFill>
                  <a:srgbClr val="996633"/>
                </a:solidFill>
                <a:cs typeface="Arial" pitchFamily="34" charset="0"/>
              </a:rPr>
              <a:t>07</a:t>
            </a:r>
            <a:endParaRPr lang="ko-KR" altLang="en-US" sz="2700" b="1" dirty="0">
              <a:solidFill>
                <a:srgbClr val="996633"/>
              </a:solidFill>
              <a:cs typeface="Arial" pitchFamily="34" charset="0"/>
            </a:endParaRPr>
          </a:p>
        </p:txBody>
      </p:sp>
      <p:sp>
        <p:nvSpPr>
          <p:cNvPr id="3" name="Rectangle 2"/>
          <p:cNvSpPr/>
          <p:nvPr/>
        </p:nvSpPr>
        <p:spPr>
          <a:xfrm>
            <a:off x="6420662" y="2171850"/>
            <a:ext cx="742511" cy="415498"/>
          </a:xfrm>
          <a:prstGeom prst="rect">
            <a:avLst/>
          </a:prstGeom>
        </p:spPr>
        <p:txBody>
          <a:bodyPr wrap="none">
            <a:spAutoFit/>
          </a:bodyPr>
          <a:lstStyle/>
          <a:p>
            <a:r>
              <a:rPr lang="en-US" sz="2100" b="1" dirty="0" err="1">
                <a:solidFill>
                  <a:srgbClr val="FF0000"/>
                </a:solidFill>
                <a:latin typeface="+mj-lt"/>
                <a:ea typeface="Times New Roman" panose="02020603050405020304" pitchFamily="18" charset="0"/>
              </a:rPr>
              <a:t>Vị</a:t>
            </a:r>
            <a:r>
              <a:rPr lang="en-US" sz="2100" b="1" dirty="0">
                <a:solidFill>
                  <a:srgbClr val="FF0000"/>
                </a:solidFill>
                <a:latin typeface="+mj-lt"/>
                <a:ea typeface="Times New Roman" panose="02020603050405020304" pitchFamily="18" charset="0"/>
              </a:rPr>
              <a:t> </a:t>
            </a:r>
            <a:r>
              <a:rPr lang="en-US" sz="2100" b="1" dirty="0" err="1">
                <a:solidFill>
                  <a:srgbClr val="FF0000"/>
                </a:solidFill>
                <a:latin typeface="+mj-lt"/>
                <a:ea typeface="Times New Roman" panose="02020603050405020304" pitchFamily="18" charset="0"/>
              </a:rPr>
              <a:t>trí</a:t>
            </a:r>
            <a:r>
              <a:rPr lang="en-US" sz="2100" b="1" dirty="0">
                <a:solidFill>
                  <a:srgbClr val="FF0000"/>
                </a:solidFill>
                <a:latin typeface="+mj-lt"/>
                <a:ea typeface="Times New Roman" panose="02020603050405020304" pitchFamily="18" charset="0"/>
              </a:rPr>
              <a:t> </a:t>
            </a:r>
            <a:endParaRPr lang="en-US" sz="2100" b="1" dirty="0">
              <a:solidFill>
                <a:srgbClr val="FF0000"/>
              </a:solidFill>
              <a:latin typeface="+mj-lt"/>
            </a:endParaRPr>
          </a:p>
        </p:txBody>
      </p:sp>
      <p:sp>
        <p:nvSpPr>
          <p:cNvPr id="4" name="Rectangle 3"/>
          <p:cNvSpPr/>
          <p:nvPr/>
        </p:nvSpPr>
        <p:spPr>
          <a:xfrm>
            <a:off x="6068973" y="2688632"/>
            <a:ext cx="867995" cy="415498"/>
          </a:xfrm>
          <a:prstGeom prst="rect">
            <a:avLst/>
          </a:prstGeom>
        </p:spPr>
        <p:txBody>
          <a:bodyPr wrap="none">
            <a:spAutoFit/>
          </a:bodyPr>
          <a:lstStyle/>
          <a:p>
            <a:r>
              <a:rPr lang="en-US" sz="2100" b="1" dirty="0" err="1">
                <a:solidFill>
                  <a:srgbClr val="008000"/>
                </a:solidFill>
                <a:latin typeface="+mj-lt"/>
                <a:ea typeface="Times New Roman" panose="02020603050405020304" pitchFamily="18" charset="0"/>
              </a:rPr>
              <a:t>Vai</a:t>
            </a:r>
            <a:r>
              <a:rPr lang="en-US" sz="2100" b="1" dirty="0">
                <a:solidFill>
                  <a:srgbClr val="008000"/>
                </a:solidFill>
                <a:latin typeface="+mj-lt"/>
                <a:ea typeface="Times New Roman" panose="02020603050405020304" pitchFamily="18" charset="0"/>
              </a:rPr>
              <a:t> </a:t>
            </a:r>
            <a:r>
              <a:rPr lang="en-US" sz="2100" b="1" dirty="0" err="1">
                <a:solidFill>
                  <a:srgbClr val="008000"/>
                </a:solidFill>
                <a:latin typeface="+mj-lt"/>
                <a:ea typeface="Times New Roman" panose="02020603050405020304" pitchFamily="18" charset="0"/>
              </a:rPr>
              <a:t>trò</a:t>
            </a:r>
            <a:endParaRPr lang="en-US" sz="2100" b="1" dirty="0">
              <a:solidFill>
                <a:srgbClr val="008000"/>
              </a:solidFill>
              <a:latin typeface="+mj-lt"/>
            </a:endParaRPr>
          </a:p>
        </p:txBody>
      </p:sp>
      <p:sp>
        <p:nvSpPr>
          <p:cNvPr id="5" name="Rectangle 4"/>
          <p:cNvSpPr/>
          <p:nvPr/>
        </p:nvSpPr>
        <p:spPr>
          <a:xfrm>
            <a:off x="5692180" y="3279011"/>
            <a:ext cx="891591" cy="415498"/>
          </a:xfrm>
          <a:prstGeom prst="rect">
            <a:avLst/>
          </a:prstGeom>
        </p:spPr>
        <p:txBody>
          <a:bodyPr wrap="none">
            <a:spAutoFit/>
          </a:bodyPr>
          <a:lstStyle/>
          <a:p>
            <a:r>
              <a:rPr lang="en-US" sz="2100" b="1" dirty="0" err="1">
                <a:solidFill>
                  <a:srgbClr val="660066"/>
                </a:solidFill>
                <a:latin typeface="+mj-lt"/>
                <a:ea typeface="Times New Roman" panose="02020603050405020304" pitchFamily="18" charset="0"/>
              </a:rPr>
              <a:t>Cơ</a:t>
            </a:r>
            <a:r>
              <a:rPr lang="en-US" sz="2100" b="1" dirty="0">
                <a:solidFill>
                  <a:srgbClr val="660066"/>
                </a:solidFill>
                <a:latin typeface="+mj-lt"/>
                <a:ea typeface="Times New Roman" panose="02020603050405020304" pitchFamily="18" charset="0"/>
              </a:rPr>
              <a:t> </a:t>
            </a:r>
            <a:r>
              <a:rPr lang="en-US" sz="2100" b="1" dirty="0" err="1">
                <a:solidFill>
                  <a:srgbClr val="660066"/>
                </a:solidFill>
                <a:latin typeface="+mj-lt"/>
                <a:ea typeface="Times New Roman" panose="02020603050405020304" pitchFamily="18" charset="0"/>
              </a:rPr>
              <a:t>sở</a:t>
            </a:r>
            <a:r>
              <a:rPr lang="en-US" sz="2100" b="1" dirty="0">
                <a:solidFill>
                  <a:srgbClr val="660066"/>
                </a:solidFill>
                <a:latin typeface="+mj-lt"/>
                <a:ea typeface="Times New Roman" panose="02020603050405020304" pitchFamily="18" charset="0"/>
              </a:rPr>
              <a:t>  </a:t>
            </a:r>
            <a:endParaRPr lang="en-US" sz="2100" b="1" dirty="0">
              <a:solidFill>
                <a:srgbClr val="660066"/>
              </a:solidFill>
              <a:latin typeface="+mj-lt"/>
            </a:endParaRPr>
          </a:p>
        </p:txBody>
      </p:sp>
      <p:sp>
        <p:nvSpPr>
          <p:cNvPr id="6" name="Rectangle 5"/>
          <p:cNvSpPr/>
          <p:nvPr/>
        </p:nvSpPr>
        <p:spPr>
          <a:xfrm>
            <a:off x="5401717" y="3765305"/>
            <a:ext cx="1292341" cy="415498"/>
          </a:xfrm>
          <a:prstGeom prst="rect">
            <a:avLst/>
          </a:prstGeom>
        </p:spPr>
        <p:txBody>
          <a:bodyPr wrap="none">
            <a:spAutoFit/>
          </a:bodyPr>
          <a:lstStyle/>
          <a:p>
            <a:r>
              <a:rPr lang="en-US" sz="2100" b="1" dirty="0" err="1">
                <a:solidFill>
                  <a:srgbClr val="0033CC"/>
                </a:solidFill>
                <a:latin typeface="+mj-lt"/>
                <a:ea typeface="Times New Roman" panose="02020603050405020304" pitchFamily="18" charset="0"/>
              </a:rPr>
              <a:t>Lực</a:t>
            </a:r>
            <a:r>
              <a:rPr lang="en-US" sz="2100" b="1" dirty="0">
                <a:solidFill>
                  <a:srgbClr val="0033CC"/>
                </a:solidFill>
                <a:latin typeface="+mj-lt"/>
                <a:ea typeface="Times New Roman" panose="02020603050405020304" pitchFamily="18" charset="0"/>
              </a:rPr>
              <a:t> </a:t>
            </a:r>
            <a:r>
              <a:rPr lang="en-US" sz="2100" b="1" dirty="0" err="1">
                <a:solidFill>
                  <a:srgbClr val="0033CC"/>
                </a:solidFill>
                <a:latin typeface="+mj-lt"/>
                <a:ea typeface="Times New Roman" panose="02020603050405020304" pitchFamily="18" charset="0"/>
              </a:rPr>
              <a:t>lượng</a:t>
            </a:r>
            <a:r>
              <a:rPr lang="en-US" sz="2100" b="1" dirty="0">
                <a:solidFill>
                  <a:srgbClr val="0033CC"/>
                </a:solidFill>
                <a:latin typeface="+mj-lt"/>
                <a:ea typeface="Times New Roman" panose="02020603050405020304" pitchFamily="18" charset="0"/>
              </a:rPr>
              <a:t> </a:t>
            </a:r>
            <a:endParaRPr lang="en-US" sz="2100" b="1" dirty="0">
              <a:solidFill>
                <a:srgbClr val="0033CC"/>
              </a:solidFill>
              <a:latin typeface="+mj-lt"/>
            </a:endParaRPr>
          </a:p>
        </p:txBody>
      </p:sp>
      <p:sp>
        <p:nvSpPr>
          <p:cNvPr id="12" name="Rectangle 11"/>
          <p:cNvSpPr/>
          <p:nvPr/>
        </p:nvSpPr>
        <p:spPr>
          <a:xfrm>
            <a:off x="5009006" y="4373788"/>
            <a:ext cx="1438151" cy="415498"/>
          </a:xfrm>
          <a:prstGeom prst="rect">
            <a:avLst/>
          </a:prstGeom>
        </p:spPr>
        <p:txBody>
          <a:bodyPr wrap="none">
            <a:spAutoFit/>
          </a:bodyPr>
          <a:lstStyle/>
          <a:p>
            <a:r>
              <a:rPr lang="en-US" sz="2100" b="1" dirty="0" err="1">
                <a:solidFill>
                  <a:srgbClr val="FF00FF"/>
                </a:solidFill>
                <a:latin typeface="+mj-lt"/>
                <a:ea typeface="Times New Roman" panose="02020603050405020304" pitchFamily="18" charset="0"/>
              </a:rPr>
              <a:t>Nguyên</a:t>
            </a:r>
            <a:r>
              <a:rPr lang="en-US" sz="2100" b="1" dirty="0">
                <a:solidFill>
                  <a:srgbClr val="FF00FF"/>
                </a:solidFill>
                <a:latin typeface="+mj-lt"/>
                <a:ea typeface="Times New Roman" panose="02020603050405020304" pitchFamily="18" charset="0"/>
              </a:rPr>
              <a:t> </a:t>
            </a:r>
            <a:r>
              <a:rPr lang="en-US" sz="2100" b="1" dirty="0" err="1">
                <a:solidFill>
                  <a:srgbClr val="FF00FF"/>
                </a:solidFill>
                <a:latin typeface="+mj-lt"/>
                <a:ea typeface="Times New Roman" panose="02020603050405020304" pitchFamily="18" charset="0"/>
              </a:rPr>
              <a:t>tắc</a:t>
            </a:r>
            <a:r>
              <a:rPr lang="en-US" sz="2100" b="1" dirty="0">
                <a:solidFill>
                  <a:srgbClr val="FF00FF"/>
                </a:solidFill>
                <a:latin typeface="+mj-lt"/>
                <a:ea typeface="Times New Roman" panose="02020603050405020304" pitchFamily="18" charset="0"/>
              </a:rPr>
              <a:t> </a:t>
            </a:r>
            <a:endParaRPr lang="en-US" sz="2100" b="1" dirty="0">
              <a:solidFill>
                <a:srgbClr val="FF00FF"/>
              </a:solidFill>
              <a:latin typeface="+mj-lt"/>
            </a:endParaRPr>
          </a:p>
        </p:txBody>
      </p:sp>
      <p:sp>
        <p:nvSpPr>
          <p:cNvPr id="13" name="Rectangle 12"/>
          <p:cNvSpPr/>
          <p:nvPr/>
        </p:nvSpPr>
        <p:spPr>
          <a:xfrm>
            <a:off x="4695140" y="4883618"/>
            <a:ext cx="1013419" cy="415498"/>
          </a:xfrm>
          <a:prstGeom prst="rect">
            <a:avLst/>
          </a:prstGeom>
        </p:spPr>
        <p:txBody>
          <a:bodyPr wrap="none">
            <a:spAutoFit/>
          </a:bodyPr>
          <a:lstStyle/>
          <a:p>
            <a:r>
              <a:rPr lang="en-US" sz="2100" b="1" dirty="0" err="1">
                <a:solidFill>
                  <a:srgbClr val="00CCFF"/>
                </a:solidFill>
                <a:latin typeface="+mj-lt"/>
                <a:ea typeface="Times New Roman" panose="02020603050405020304" pitchFamily="18" charset="0"/>
              </a:rPr>
              <a:t>Ứng</a:t>
            </a:r>
            <a:r>
              <a:rPr lang="en-US" sz="2100" b="1" dirty="0">
                <a:solidFill>
                  <a:srgbClr val="00CCFF"/>
                </a:solidFill>
                <a:latin typeface="+mj-lt"/>
                <a:ea typeface="Times New Roman" panose="02020603050405020304" pitchFamily="18" charset="0"/>
              </a:rPr>
              <a:t> </a:t>
            </a:r>
            <a:r>
              <a:rPr lang="en-US" sz="2100" b="1" dirty="0" err="1">
                <a:solidFill>
                  <a:srgbClr val="00CCFF"/>
                </a:solidFill>
                <a:latin typeface="+mj-lt"/>
                <a:ea typeface="Times New Roman" panose="02020603050405020304" pitchFamily="18" charset="0"/>
              </a:rPr>
              <a:t>xử</a:t>
            </a:r>
            <a:r>
              <a:rPr lang="en-US" sz="2100" b="1" dirty="0">
                <a:solidFill>
                  <a:srgbClr val="00CCFF"/>
                </a:solidFill>
                <a:latin typeface="+mj-lt"/>
                <a:ea typeface="Times New Roman" panose="02020603050405020304" pitchFamily="18" charset="0"/>
              </a:rPr>
              <a:t> </a:t>
            </a:r>
            <a:endParaRPr lang="en-US" sz="2100" b="1" dirty="0">
              <a:solidFill>
                <a:srgbClr val="00CCFF"/>
              </a:solidFill>
              <a:latin typeface="+mj-lt"/>
            </a:endParaRPr>
          </a:p>
        </p:txBody>
      </p:sp>
      <p:sp>
        <p:nvSpPr>
          <p:cNvPr id="14" name="Rectangle 13"/>
          <p:cNvSpPr/>
          <p:nvPr/>
        </p:nvSpPr>
        <p:spPr>
          <a:xfrm>
            <a:off x="4417525" y="5495371"/>
            <a:ext cx="2027222" cy="415498"/>
          </a:xfrm>
          <a:prstGeom prst="rect">
            <a:avLst/>
          </a:prstGeom>
        </p:spPr>
        <p:txBody>
          <a:bodyPr wrap="none">
            <a:spAutoFit/>
          </a:bodyPr>
          <a:lstStyle/>
          <a:p>
            <a:r>
              <a:rPr lang="en-US" sz="2100" b="1" dirty="0" err="1">
                <a:solidFill>
                  <a:srgbClr val="996633"/>
                </a:solidFill>
                <a:latin typeface="+mj-lt"/>
                <a:ea typeface="Times New Roman" panose="02020603050405020304" pitchFamily="18" charset="0"/>
              </a:rPr>
              <a:t>Chủ</a:t>
            </a:r>
            <a:r>
              <a:rPr lang="en-US" sz="2100" b="1" dirty="0">
                <a:solidFill>
                  <a:srgbClr val="996633"/>
                </a:solidFill>
                <a:latin typeface="+mj-lt"/>
                <a:ea typeface="Times New Roman" panose="02020603050405020304" pitchFamily="18" charset="0"/>
              </a:rPr>
              <a:t> </a:t>
            </a:r>
            <a:r>
              <a:rPr lang="en-US" sz="2100" b="1" dirty="0" err="1">
                <a:solidFill>
                  <a:srgbClr val="996633"/>
                </a:solidFill>
                <a:latin typeface="+mj-lt"/>
                <a:ea typeface="Times New Roman" panose="02020603050405020304" pitchFamily="18" charset="0"/>
              </a:rPr>
              <a:t>thể</a:t>
            </a:r>
            <a:r>
              <a:rPr lang="en-US" sz="2100" b="1" dirty="0">
                <a:solidFill>
                  <a:srgbClr val="996633"/>
                </a:solidFill>
                <a:latin typeface="+mj-lt"/>
                <a:ea typeface="Times New Roman" panose="02020603050405020304" pitchFamily="18" charset="0"/>
              </a:rPr>
              <a:t> </a:t>
            </a:r>
            <a:r>
              <a:rPr lang="en-US" sz="2100" b="1" dirty="0" err="1">
                <a:solidFill>
                  <a:srgbClr val="996633"/>
                </a:solidFill>
                <a:latin typeface="+mj-lt"/>
                <a:ea typeface="Times New Roman" panose="02020603050405020304" pitchFamily="18" charset="0"/>
              </a:rPr>
              <a:t>xây</a:t>
            </a:r>
            <a:r>
              <a:rPr lang="en-US" sz="2100" b="1" dirty="0">
                <a:solidFill>
                  <a:srgbClr val="996633"/>
                </a:solidFill>
                <a:latin typeface="+mj-lt"/>
                <a:ea typeface="Times New Roman" panose="02020603050405020304" pitchFamily="18" charset="0"/>
              </a:rPr>
              <a:t> </a:t>
            </a:r>
            <a:r>
              <a:rPr lang="en-US" sz="2100" b="1" dirty="0" err="1">
                <a:solidFill>
                  <a:srgbClr val="996633"/>
                </a:solidFill>
                <a:latin typeface="+mj-lt"/>
                <a:ea typeface="Times New Roman" panose="02020603050405020304" pitchFamily="18" charset="0"/>
              </a:rPr>
              <a:t>dựng</a:t>
            </a:r>
            <a:endParaRPr lang="en-US" sz="2100" b="1" dirty="0">
              <a:solidFill>
                <a:srgbClr val="996633"/>
              </a:solidFill>
              <a:latin typeface="+mj-lt"/>
            </a:endParaRPr>
          </a:p>
        </p:txBody>
      </p:sp>
      <p:cxnSp>
        <p:nvCxnSpPr>
          <p:cNvPr id="24" name="Straight Connector 23">
            <a:extLst>
              <a:ext uri="{FF2B5EF4-FFF2-40B4-BE49-F238E27FC236}">
                <a16:creationId xmlns="" xmlns:a16="http://schemas.microsoft.com/office/drawing/2014/main" id="{3AEFA7AC-34B4-45A5-BE3F-7C686A56B498}"/>
              </a:ext>
            </a:extLst>
          </p:cNvPr>
          <p:cNvCxnSpPr>
            <a:cxnSpLocks/>
          </p:cNvCxnSpPr>
          <p:nvPr/>
        </p:nvCxnSpPr>
        <p:spPr>
          <a:xfrm flipH="1">
            <a:off x="3987851" y="2171850"/>
            <a:ext cx="2422901" cy="3828900"/>
          </a:xfrm>
          <a:prstGeom prst="line">
            <a:avLst/>
          </a:prstGeom>
          <a:ln w="76200" cap="rnd">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42456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08091" y="306998"/>
            <a:ext cx="3401893" cy="461665"/>
          </a:xfrm>
          <a:prstGeom prst="rect">
            <a:avLst/>
          </a:prstGeom>
        </p:spPr>
        <p:txBody>
          <a:bodyPr wrap="none">
            <a:spAutoFit/>
          </a:bodyPr>
          <a:lstStyle/>
          <a:p>
            <a:pPr marL="342900" indent="-342900">
              <a:buFont typeface="Wingdings" panose="05000000000000000000" pitchFamily="2" charset="2"/>
              <a:buChar char="v"/>
            </a:pP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chỉ</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rõ</a:t>
            </a:r>
            <a:r>
              <a:rPr lang="en-US" sz="2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rgbClr val="0033CC"/>
              </a:solidFill>
              <a:latin typeface="Times New Roman" panose="02020603050405020304" pitchFamily="18" charset="0"/>
              <a:cs typeface="Times New Roman" panose="02020603050405020304" pitchFamily="18" charset="0"/>
            </a:endParaRPr>
          </a:p>
        </p:txBody>
      </p:sp>
      <p:sp>
        <p:nvSpPr>
          <p:cNvPr id="4" name="Rectangle 3"/>
          <p:cNvSpPr/>
          <p:nvPr/>
        </p:nvSpPr>
        <p:spPr>
          <a:xfrm>
            <a:off x="540913" y="844636"/>
            <a:ext cx="11526591" cy="830997"/>
          </a:xfrm>
          <a:prstGeom prst="rect">
            <a:avLst/>
          </a:prstGeom>
        </p:spPr>
        <p:txBody>
          <a:bodyPr wrap="square">
            <a:spAutoFit/>
          </a:bodyPr>
          <a:lstStyle/>
          <a:p>
            <a:pPr marL="257175" indent="-257175" algn="ctr">
              <a:buFont typeface="Wingdings" panose="05000000000000000000" pitchFamily="2" charset="2"/>
              <a:buChar char="Ø"/>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Vấn đề dân tộc và khối đại đoàn kết toàn dân tộc </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vừa là chiến lược cơ bản lâu dài,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vừa là vấn đề cấp bách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của cách mạng Việt Nam.</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146" name="Picture 2" descr="“Đoàn kết, đoàn kết, đại đoàn kết. Thành công, thành công, đại thành công” Vị trí của vấn đề đoàn kết được Hồ Chí Minh đánh giá rất cao ( Ảnh: tư liệ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1408" y="1977994"/>
            <a:ext cx="4366736" cy="427159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đoàn kết nhất trì trong đảng như giữ gìn con ngươ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5536" y="2427384"/>
            <a:ext cx="4487001" cy="3629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4185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37882" y="312739"/>
            <a:ext cx="11127345" cy="1165222"/>
          </a:xfrm>
        </p:spPr>
        <p:txBody>
          <a:bodyPr>
            <a:normAutofit/>
          </a:bodyPr>
          <a:lstStyle/>
          <a:p>
            <a:pPr marL="0" indent="0" algn="just">
              <a:buNone/>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Vai trò</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Đại đoàn kết toàn dân tộc là </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nguồn sức mạnh, động lực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chủ yếu và là </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nhân tố có ý nghĩa quyết định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bảo đảm cho thắng lợi của sự nghiệp xây dựng và bảo vệ Tổ quốc Việt Nam XHCN</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Picture 14" descr="http://www2.vietbao.vn/images/vi65/van-hoa/65120166-small_1326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1503" y="1782762"/>
            <a:ext cx="3984627"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Ảnh minh họ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140" y="1782763"/>
            <a:ext cx="4857750" cy="4114799"/>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data:image/png;base64,iVBORw0KGgoAAAANSUhEUgAAAu4AAAGlCAYAAAClanP4AAAgAElEQVR4XuydB7xeRZn/f7e35Kb3RipppIdeRbGAIguCuiuusrvirl1RQaWtwgKKgqiIAquiIBZkFQWpCRB6S09I7z25ub297/8z5Zl5npk5770J6P5d792V3HvOnJlnypnzfZ7zmzlF+Xw+j54f3QKXP7rOtURRqk2Cg2Ea1ZDyWDIXn3MRUGQv4r1QpC6jXhFZZJ6AvoZdpn7XqfN5nVWR/j9z0CQtMtcU2eP6VzoTHmfpbV4uH52fyZRd7ezh50z5vAx7LbWbrYNJwu0Ky6cmNA1YTK1Otoh6kn3UCnlXT58LFez7j9rKWeLqJ7rPXuBtZVX0Y4HXmY8R1rdhN4u2ZNXV+bOBFo0wV5X02OP14kO8i5Hq7wtVFzWmEu3hW4/fCXwg29/1aSoxPG/yN4OXBrEd23z4Z8xZYjILZrbUROeO6TJt3cK889D15TdYlJe9z+hSfZ4lUr+66rCbnZL49CaVuWtNU/AfSpd53ibIuwa0Zqg6UAXc77ZKdA3rHlO2u0LYossWafPOTm4vpaNc6JyrszrA82FtaE7RSfebLcf+zepk8g7tMOlcPXzBwXFqa19ffY21h+dt6sTKt5XKsfRkB5XN8zJNZww3czPZrP41vxt7+e82rU3vr2Vpc7yu9lqVhz7OyzODytlLfUxl63LN/3z9yZZcok14GcwGW4bJx9TZt6Mtww7w6LizyfdpPp9j11MbJtqL6mrroevAxoaxgwaO+V0/99x8RPd5PFuk5g9+j2dMScFTmd1z3Zh04yTduCjbkEM+4++8Q770Tb9gza2XvOl5/q1mWNQD7r7rrmDgro8G94j70z6B6UaW2JY9FMK5wYFAl/eiT2B+s5DBKSErDztpko1kA01WdFkS2hmc0XkD6A79PbBzh8C2nUuVAvLQgbB1EdAe5sl5jzsaAoBtqZ7FhXOiTePnyOOwTSrBNnQejJER1AfHstLEx+VYcW3sXC3f16nulbBPrU146PN26RLjOU7Nhr2rqB/pHj8LT3kpe3kutmZdzJtkHX9k0h2Q1w5M8mFKz95U7gGc8iQurwRY81tNAjlrQQ6boQ3CVvY4DGGZNUwmaNs0HKsFMBOosMoJaA6B3OXnjWGMayCSNQCVa4sx57jjwoGa28rBPOO4g8UgT+FECKgnx4Sg0Tcgt0vCuwdb54M4GCcoD6FfwrpwShyAc8eB5cPhmNWLAFk6HR6Skw4DA34PxAxgnbNBwGyAlwI4BmS9k2AcBF9XB+wiH3lewjiDfAfoHNaZQ0JODzkgyg8wLpS1MXBaXHoCf+tMcBB3zgxvbzMGXD35+A7rDuXiFkfPejHgmRMcTinR/ENBB/+kMJfwGyjIJGte9M+DxI3cxcz5f/H06z3g7rq1B9zZCL/iMRtxD2gmxObUTSEi3vZOjIKKdGFENQRdhxBoD+/2yCgfInRRBQuYDtKZJ6GOEaclId9ORDo4werh0/o6CLh30B6eV5nYqL+IQsfRaxnRT1znQDwB7Tp5DODMGgnygRMQOlvh2wCan3mX+nY0tvr/8jcerMOYfSJt4KiI4SOgmurnB24K1lMwzYeNydKPm/hpZlJ3lU/Bh4a6uBBtF7g4vowd0SFx9fAuXADBJhWTMkVEmTJAP3wO+3w84EVlRPCuIvz+qc5tkZFrkyY6FgI6y9+DOrNMRN2pvYyVPu8wmu0j1mSpyJt3QUbEW+SfhHcCvUQ9RRSeuSos6m2vYlF/XmdeHw+UBOwewJkNHOIJRm0lYphm0WQWQedRbnMpj3xzEE1Fo02NTFQ8iNDzKL2wUwK4K5NA1dkfRrsTkfAEtFOUPoR2+ebAR7Mpsi3fIGS9UbDXUTux6D/Pn5wO357WYYycFQL8hBMmIvDmfBqQ7d0rJrsuIgXB3JWe5jImlNS8l4z0FZxd3/yThzlXv/mGAK/f+oW/RLZ/k3n2gDvrtisfW5/sxCSoHBK9eJgQWBoyRkae/LC5j8yF/rgj14j83WtB/TZQ4KoHVjrOATiQwHCo82BKoMzyjaQzxILeMTA18PIadzU5BYlIu5fmMAi3TeGO8DcE+lxol+nesDwJuaGkiF3Dmtm9d2Cd4yP5Uc842uV9GdWbRl9ShuIj/ak3PIXm+HBYybQJWwtMZVpN8kbh/RCmyjiilb5YpotjWHkL9vzqZN5WqROn8w/t8DruDIR2cNg2OGZ+5PEYll3aDDAm+0Qk3ckEvPWG/UQmNsZJhrDztoreKfFXOmBllSCMDqP5ro4iLXc8eGTaJKI27DJP/raAQ61pVfp/JvPhQG7LEtKNAIxtProYl7+P5kegbxNSOwuwT0Xag8i+A2ECcpL2pOCVwz+TfAjJDQN1J3lJ5CmkPSwKrSUpdoD6SL1tQ5d3CtBZGhdBD/PifwcOgytTRs69bCiQvLh2l282fPsHx4VkykfutauvAifBfU+zYkFu5dNMNyaqLhk4mCySDsUhzJ1vNCmf195oXod8fYKFXv9BD7g7ROiRyvghReCeyeTRiSzytnhNlEMPlcP0oLuU4hRwIujBYKQxgb49KTcxkxhBpZCVuMgwi5QTxVtOTkN4F9AeasBtnry5ImdBtWmW3Mad86RNTZQN+UxVHzoAQVn6z6DNjSOinKkAhDnY26FGTou7CdkvEWTbsk2S4G0E6aaZQ5EF1dpeLUwPoTaIoLMn1qEO10J3Q4Eh6rAyvL47k30Ixvwaj53yMWweSLK0CMYTT1mCSmOwyZNDcRakCxmJNVCnZbDgH5KuFF+VKJIuUDyCXif/4GUxSyNHg8tcrFPBrRDReLLFtk8M2qZioa6cgNfitZdHuAMyMi5tVIVa3T9zRMLIv2FtL6HyNrD2YpF6ExX24G7YMRGldY5WIDHhgOucBguYQn5iR0oA8qGO3JUfRIVTkhgP1yaSbzhW/p7TGVqpDNnnID2t/Y5sSjkC/M0Cl55Ex7UFXjMvIuqynbmEJ+oHzdkG+kN9ethfPCofOyeB5Mb2n3kjG85Q2ZgtztByHDev0twSzl4yv64hnp5v3berO/Pl30KarLbpAXffez0RdzaSr3o8HXGPB7u8mQpBieWtgveLmTT4cO0yR0FbWakVRqoJj5DPg5iF8ygibbE7AGfzJ50LpSz+mgjarWPA2N7Bp4hO29WWDq6jNwC2BgxQuRzHAzxFpVPadCYnsQ4It4tsl7bSWwoP5DGwxxOs64+MBZwmj2zIj0ZXkA/P3yNkYpRG5G2gSiGQeAVgHz7dGau8lHjcsXHMWTlF5HSsm7TO3Y2siT18oHJbJcRT/blEQ3ByEpplfj5szstNORIh3FI+BKfhI11G0U1qnq+IftvMItA1QyyK8FM7yPxiZ0FE6nk+OlO/eFaWYfNxUM//tqDInRURPWc2OOeARfxtI4RvEFxbubxkhN0KVNiC0sBBsA0n2o9Hu4NILY+ok3xJgrMHaNU2Gh6zHIIwqs512WQX+1dE0O3CU8pblMPfApiwOTT26l+tPTkPwjxKnYzEB8Dt6mPLyeV8HaWTEch3qL7qmSTeejAdPLNdtK8uQ8p8fPuGaxaYVMa1H701seeYE5CObHeJ1uKJnXzAJ7LgLndXSN4NCvhb4PBDtpE9ncS1q3si7q49esCdDQ0H7m7kdAHo3eZtng+TuETXp2/VLLbJvrH9GZqos6LtHlSlxl2CtWkkp4O3bcb13vS7gGi+00yBKL6DTyuziYDaATuP3FsA5fp1Y6QDUxmx99TvHARWMJUZndOLVuNrQ5tpGMXOgBU2hXbyNgw42ja2v0kpLRWaSm8uslF/+7tNxxmZZ9qdB0OUxg1GHr2348MwXRC7KkzwDKGdBsf0YNd60q4frRZcA6I3LpOOzTrszQZul0Q8qCXqGv1QFH1nN67hB7MCOoo+O9D1k5FYjEmHBUDHjkMheHdNoKOi1rBQGhPq6AOopTxC28LIt64qA14CPR2JD+Q8ctEpA/VU2SxabsqIHQNqZ2+rTRnlx3XVpoG5LWo3Fi/h4bILG7W1lTT1icGRA76MClN03EeR+e4tBNfOGXCyE7KX68T5zjSJqLvSyat6OEj2gO13laH2sWBrgd5FwO245Qs9nQPB8g1lOcZfUNF+5rhwiHYQT0Bu7EhFyfVx1h886h7Xg9WHv13hMqNADlRU3I2ZMJpD7Jznb1nxW5Dcn3NTTvbsRfeTfuwc6mvPDHsO/3B3ZtnDzz3zSreNl0+x+gef/wsU9LeZZQ+4s3676vEN+q+Ct3E37vEucF/exPTOPMi3G8XIEZe6wdnDygGpiLITCEtdt5dyBMdZGQ7UnUTGlBACv/hbPUFEtDuOjHMZSdpmmjC59CeOtJMtkWNC/WtPuOhzIX18MH+6vmE77PC68zFkJCqUAYuyZ0bR2ZuBxMJW6vRwfDjnwsKhTycpP2tcJeE+URhj0UAURBN8Vgkc0QuNboHyBqjcqg72B51IzLupR40HV39BnK9cAEops671JrCcAn+DXxuCbyp/l4bchIT/YqLOtnS3KNfkZm95+7v1pNzeHf7FnoNeyoa1YyhzMUnk2wkJ3N6e6G2Bk4z42pKNEWTrglzNmPyD6saj6SHkM5lLlq1BhF8jI49CM2dR7Ehi7TLppcQkiro758cDNodXk5WP/rrACoP/FAS7aDOX8jjb5UJWE7T2shmfX2ATt4PqyKU0/JjK0m0tyR0VCduufRJ6eBP1p+h6AY176i2FvY6GiHeYwsW1drSythGOE3dibP2LE8/O5BxiD5pnRtc/BVOJSAGfVVm+/+vQHggBuq7ym5ci8YhY/f0ecKcG7gF3NtSutuCeuTFFBm9kY4g9k7ovExd1DetBfgmKEjII9xw0UwhfEOp2WiGA7UrXHu3M4kHd/sY05yw6LwCV6ecjmY6zkKk4vG7cw3K8eDRdfqAI52DumtHjqtDyG1PSOn87XvjrVQnyfkB5JyQb2G1RciEtk7LwvN1Ny37xY8YPhlBnT8GL1PhKjjlbd4b8DJ2zEN+kpvzkten5PEZ0+3bCYqd0oblj4B+J4uGYeFImH54pGBYmstg5yyAsi//tcVNKVAxG2B9RbiA5iaDbAggTwovy7B/O0tBh4Lr1MFJvjQrhnUqU8hdmRxSRF7WOdnXxTgSBqivBNQrBsGwnKWfxsBa+ZZCLXMWbDFH/dPneGfEOAT/mAdj0nwRqvtsOk3o4p4FHuoNtDm3DCOcgiF7HUhIZXRfnBSTH0C7fCBigNwHs0G4G1bbROfSq6HZhXX560SpFyM1bBCl3kef47jsxkHNY5/3hxhCPsLvFu9LJ8Gl9WWYu5wGTWLiaOc+4Ce8QYb6riYutP3vzaPjQc+perQ4938O5ogfcGVv0LE71jXH1Eybizn8KL1phIJ0Yid0D8dStIUmfL6g81AFvnhEWqsz8xPZhJ2kJ/9fgkuF5KZ/Rh6Lj5qiQpRSAfHO5Q21dHS654VIbGZ33IO2vKaRpDx0ViYHUptJu07runKswvza1hSU7HzoqtsOS2nhXEal35/VjJriu52sVovOFdqSJBzeL6fNxKD3CeBwH3xHQY0zK5ulQyv5Dehiked1HnMX7MQ70wYecWN2j8pMgzwom0ErlkRlhNwsHeGAtC+CjNA7KfYEpeQ3l5/A5uE5Gv20qniYl74kkKD6Kz8txZYsoNtfUM6hn5fi6ElDZOlL01w4c6ZAwQLfzWVi+m+bcglOXkV+8yQIZNC+6f5luv1CE3JRDbRkv8PRSF1N+GKGXshm/2NIct/nyjyaxPJx8hkXTvaQlIZUJgN7YLaPuHmTZ8UD+42BdSII8EDsYt6+CBKCLNwSmflze0nXkPHg7EUbS6d7MlOTQ2yLfV7TNJvVPUXFxODNKctdn07NW5lyWPBEfLDQX2piatO2QJs+4Wn8rR1LV7AF333s9EXc2kq9+YqP+K34V1jWg84GWDewSyMUCQTY3OHlFinq6fecZK2hiDPdup0mBR+GlTIVJUTjs0++8SUj+YjPlE04IyAL8nczGVrRQlDuwwTUNcwJEudwW22aRjIeOs3bmThL1I49qZ0fmTWZSGiSPUde5fBOvQmXbyc5Of6ApBmZ+VaGIOpsG3K9Z6bvMs9vj8vASkqIs+QwVgKzuRB73N+XZ57soPPVwCNP5NBJ82e3q80xEvbWmPSGgp3K4DTxd6rwuk4OyLVlKZyRiCEBl6XmbsPcLPmoeRtftBaFkRtjknALZVqENoSY+7QT4qDvZGgJ1fNz2dUISQ8Bq7DVXun/pGIdMIQ/ikf1sqUwcJecwHQA/ReYDsCWQFnIXazQ5AQLgbV1zbsEnfzPAHIeEHt31ZSjdSejPdZlJh8JG2UMtfrAgVjo7aYeGy4FoXPm+8o6FkCe5Rau+T9POAH/rwaLw7E10wZkpNYF0pSQR18RzUlZ5dD/w57FL+1cF979qYV0+GFb1SGX8c7on4u7Hy38uMODunOuA1zPk6AUGXArUgy087L0hGI6zRyp3Tnfu6/BqP1pKbH9RuxrYyoSwqNIK6Yy6NKk/9wDvIuOiXeKtIX1ZOlNvl1046mFeRt4p2i5kKK6swpr2aCFqKI3RbZrS1Ns2SzgGxnrfpiG0iz7ji2IpywQFZ0F7JrAHbS1sYvnzolLwHY0NNq7CYSMeEhkR/OSgZ8Odj3z6PevfLmfsjATRY4Ud4DBqLpc7oXA5XNbjKdJruzi/DKWL67Oi9xladT/dmJs+Be98ShIAatuF84Gpt7FPAjGrv1ecCFB35TgAJ9kFmxZ5lJ5p7dU++bFsh0teuLTEasu5ppzq4iKnxhoNsqwBXMQ6oWN3/ZDQrXtHyDsVDvBs/i7iba8XDgeDW52c2emi5dQ2/F/hDLC3DCmZSiTHieU2ImrO4T+MwrO8UpF2sSA2SBtqwvXiUKZNJwdFfJSJ2iSh1U9KZZzzFEpiaMwEEhehcY+j51L2FDoGQZ5ucaoZYbTpQrcxNdKnyzuUpquC+RXQuHtwZ5Ggw50k3+h13W6UN1oQvz7xRhfAqu997s0s5G86r56IO+s+B+5BlyajkCINT+HB3Knm1E0aLGTs/qgxuej7R4Aav6OyLfQgEAI23yUmgOKERIbsJ8B0yG3BLtR8O8gVC1o9qGfLY5hUJaGPd81gDVH/RNDOI9+MSkM45sCafDNgOymU9lA/SAfFWCbzlL1syjc7mgjhj4Bzi5l6o5JEWrJJjYmsBa62kTwox+MjOmL3IZYlevspvfApOZ0H41PUvJAjKp5SwV1hwTAsJrx3ePYe3vxRf6fw31iuHFRDE4IHF88hEUiPQFM8xK3nLyLc7pmvEcIkZxFjAaM2M4ueelLg59Vpu3O2POdAk94lSqAmMnZwa5vGAzN3AqyJ3dK7c0imqrEWZIBrmsH0mQdHf5TqKt44EPzZNnSRaBYtN83J7GeNJiQTLBLPI+dZ8E6RYJ+WtymDUb3zoV2UGclsGFDaftdvTwKwJPA1Wz4mIs+RbtyXGW8T6SPyEtBNv6jdW0TEmtnlo/q0yNSUQ5H4pBQnkM+oplD58Eg676O82NXG9r9ok0La96CtgzcEzllhUXplv1mcKmeZ8OnaJb+mJoNwoupKcBMW8v/D4tREHf7ihzIae9X3e8Cd2r4H3NkoJHDnkFKIR7jUxYNQ94C60ODnr8j4w5Ng1zzcJcjz/IQbYR9aAj5FtN3CtANhE4HQPwmtuonU2x9xnueT0p57aLdZe9DNXBgrId7YZL8hlHhjEL5BkEBPFxvbJHQnbHdV9K1J4M+PFNk96MU44dF+1lbUabz80Alw+TC9VLjOIq4XGesKE8pvkycbMPYZpfIpxNTJse+9gcwhHLsJvpzUAzG837p8MDDQzoJ6AbRBIheVZrrV8LkbPjuyz3sZBd2WdH/GH2sNgNlW1N/jHMQZ3pt1rO6kxTfxN7WZl80Ya7jdQqLCovJUVwejtiIG4TzFh+kc6FM9hESFS3YINk1C4biIKLU9n4i66+sI1Fn/R28WrDMjo/9+8amUzNiIPqsIOUVem54hcQmi7nyvdGMrAbDcy52Xn9R686i7k7dQX8Y6doJsckKc80IReA2vsg7eVql3d3YzR0BEyxNQn6Vvp2g8j+xL2YuV2PA6KnkNc06cdEbZn9jHnerlNfgE7qa9eJvQAl1/3LeLibinZ6HU01zODTQY+fUyry6h3928fObzO7B1OR/+H0zA5wiq3qrv9ewq457wPVIZP+q/TlKZ6EYgkE3fISlQKXwvEcRSdN6r6mVeGViVOJyaNtxDUqf3cCqjy0wKo0nNL80U0hD7WWgPczKCL7XhXUG8ySWWnjC4z9S022stcnZbtx7CdPAGpFDU3jaL61IP/THU+/bxzgsHdn5eLMS1uXPnTIyFhGTFO1B+tPn3M9JRCkk+NWajY/xA+u1lF4+MLKzOov/sR1zmGXYigu0ojsaekFraIZ+YDqADSDb3EYvJcXBkZwQkBw9jB71MykL5un9Fvu7ulYDO0njnRD7mBKBzCQuTyHB8FrAvJDa+e0NtvbnGG+OhntDXXOtgjZVtYNOedxIL+tu0tIysc8C27UJZEMzbwjTMsQb1dWNODNN7hzbyaHsa8m39nHMho+neB7DOApfYJOQ2KVkK17KLiD7VVUTYwwh6LK9xEM3fPtAXVa20xUEy2cghXTgTXoYiIvO8Tel3m4d3guhaBu1uvCXOuYXGFOFnbyiihbKptxc2TzseUvaqtikqKk4ti2FzWxLV03MffzZzR5bmd/uvfQlv7pFw4rXF/b0G3Pm8yBu5RyrDnvM94O4b4+sLNgk5Cj1cwhsoA6fTN3IAPzoRwfEhZWSyz3QSQsozU4LdvosvNJU7xejL7H9YoF18Aprr4U1yrlu3f1PtLRBH0E8TV1iWOy6hncrhcGsuzdCpRx9iEmIUqqL7l8taQgfCOBWmc3z7yLaP5DORZMfP1Byhs/Pjw4cJVgoBu+27wH2Ix0gBnXoK/qUl6WGdeZTeFNinkcZjF9pntGaPpaLScd5pByAb8w29ZZ33YEePCNMKYSQ4tIPnl4T0FMjyTJhNxgYJue6BFTgGqbIcnLPKpOwLIVmWId8AeJu8Xl1G6f0uOQKOhUMgpSm+H9gCT1t3D/s0V/k+E1p/Bue+LaRenOrFteeuR4UW35dFUExdQW3l//URXLG4ktufgnE6nxUxDyLyFLU2l3FttynfHSsklbENLa/34OrKCBaiUp+LyDkDdeegUTRcALp1qASgc8eBFq4GzkXkLPhnlamieVsRSnlkxJ5fw4GejSX71fC4fSXkF/xyqqDq7Bkn80x0Ik6ZdW0QerEzScFZ7xAn67+t5Ct7NO6uw3qkMmzsfmPhpngkdwOuPfxY7QHlQie6kYdlMFe+uD1tPjG0yyMx3viHpYBeys8tRpUad7dIlVGml8gEkXKK5NsKqEvixaUGgPkCSe4kCIjm14ca7gS062KZDRKMUwtajaHUcpSeA6zYDjIF5MwO19VhHwVpUsDOjwmrMkBb2hgMsqI8jK+Rnu7DIekknZlQT6PJVyz8RoC8WbwiP/U44LcCPx+OWfk33TgEA2bscagLtakOTHkhBSFe3pwcDEVeAqaDmrObNQX/8bPbSFDccQamBJFRPXiEW0SvLajYC9LwHjsJPBLuyqI6urpax4LXXejFyUHiUhSKeDOnhGCPVcpJOsIIeUISY9rEt6yw3QRjhdsVwbvoO64R97aSI8Lh3TtH1A5e/uKAl8G2dxSYBMX2spec8F1fpKSG6pgCeZ23A2QGp1o0rv5fi+n91pccfkMY1m3G6sIj+BzC3dsQqo/d6oAtVDVZU4DIy0+SsMwXuPLrAkfBB5x8fcxXWIN6Rwt86Xy4sJUcsMT6AKdxz3b04wiA2xHCTgTpwEI4D9IYM8e7AeCJ50w3rkpNv39bx2RDOdt7wN13Yw+4syGdBPckhRhA9yBFtxMDaX6HMR10CC36b87f4jpKLcXIqeQx1JvJQS1Ws+sOA6DmEhlPbxy8Y118GPFmkBhE2nW1LJlmQnsS8mNdu4Ns6z0I6LYh+agMmlI5UIfyGNv2SWhnDSrKD7pLSGxYRv4adrOxzjd6fAONvO9imGfPBlG2bHt6FqRer4qxwdsjOZ3bcaGfkjwx+zs81a3HggTkrEvCVPR3/MBi95yGkPCuMA9TcR3LLMzP/e3SUJ4+pYe7tPUky3CPcfs+3Eet7XUCJOkRHshH2LOd2xpCKn+zwGGSs4GGK52fyYny8/XxBrlz4u0As81elJWHqCsrL4RtY0cYhbdIQ5DO2k/ULYqgp3apCaUTcRuko/MePsO3BcmIvO10vgjU1kIDrZZmUz0zpDKma7JkIDzqHkSWHZynHAAvPQmB3n/B1Ef4hVQmjIhHUhlvk9Cyk3OpHYOc1atzsA/q4tomXHCaWICafNsQROWdoyHtE8DvHBbflvwtburOjucelkpMHBnzgpj3aXSEeSRK+XsFdz5JsWZa+b3PdutJ8/eQqAfcWS+H4G6ie5yr7SOZLRw0l6exmbIOzzLkCC5lgJ6aLVh0lJ9Olm4P8uikX7xpoc/SLvkVBhq5lCYB0Uwr78QofHGpbQ6RVwDxTv7Cdez8ulD/nnQArG1UdmSD/KiR0MKzKLpnbftWgHWnAOowks2YNszDIEL2DjN8P3aB7Vm7xLC6+bxJdB6UZQedcwAIRPlxN+bNeOb2U/7+8RIujc2YFh2tsoLSzyIDjwWfhmEZshLpSxUtGGdI14ioNPWMDR4MYX7cZ+Hw5i4LLojBOng4s2gxL5qbaMqUkWsqW7ABe+PAj3vg9taE583fQXS8UCQ/BH3H9wUWvXLg59enYNuZYy1jToEbH0GknVyxlGRGymtcba30gr0dsOPPpSegZvZIqCf5hgdsLp0x45nDpslIMz0HTtf2fFGoTyvg2d4kqhYmWs+j+HSNjOz7qL61JVjsKWyxu7eEEiC9qwv1W+AYuI89OUBnkXh+TETQre3BMRuTM4oAACAASURBVNk21P9M5071t2PCLeTlx8P66faVUX+3eJk5RmFeej4O5i8/K9o3mcr+Qo95MSd0PbmJ+S+cO2kKTZTXdc4Z8/NhHi5MNoeZaReXZdVx5S094E5N1wPubBBd8+Rm+8S1Xz20d3M30aXgcJRRT/qLhmh85x5WmWHQ0Vrk45EE7FzuwqLtYqcWm1blEUbTA+B2kXUGs1yyEZ5XWRYz8bqDzEA/T/BvTbB2mEold5DJh9p7ZjvrHalpt/BKzgFrQ2oBoXd3xpi53tueHTmXDoDPIJwUY6092e9uV6G5Z6aIsedB3B/2ZbFO0uzPxyC1bdcTsovsB45B11d2Y9am2yHk74wHnMEY9sP+8DF3f3EIwpYFIsMEWFtnzE4Qhn+ZPYXhnYOpuSgF3aYeMvLu6uag2abif4fnWIN4oJdtJCFXvpsIo+Zh3Uy7MOmKKC+IovO0zEmgtxM8H94PIhovHAAumeHt6iVU1G8c8kW03NrroNg5khK+rZjEOYEEm35cmBQeQjnA86gvt41DuwdWU/dQ4sGi/+p8JJXxUWO3gwqP3JO8JgOqvZbcjzu5HSSNNVtPVb7IP9aui3poeYuEcq3sIWkN0+97p4U7O+FbiJRzFGvhvQ3B9TQWxdsNK7UMH8luNjBPz/ijjHK6iEBczEf+DopnW58wBFb+XGTmvOEp9m8hgxS894A7e573LE71jXHNQgvu3XQzOUckL3GTgU0ZEJVfAhZfLY6kCmLApNPykR4AhUvKo9IM0tXlNEn4hacWW11Emy8KJaRNQH2m5lxq41N7o3MY903VjcWojEV1XZhehNeLetrr9U3N5UJa+YYlhHYhjXEZSsGLL1NOkZFdtuGprjHIyyNiIk/s8pKa6HkOrNf8nprMxNQYpvrqN0/dvC+yHgw0LPlwPuSHSADMqevN45qXJkEzvCYLoimdBHjxRBaBfQG44p409mhQTIA5B1aLSsZ+BxgBdNu8uRDIw6qxj+QBzgzrDwiEIB8hcc7Be4ZT4EHYlsdtEjKbAPJZY/syOIz7hnNwzyU1TI7BmzgEStMGAdiLtw1vVOvO6iWivLYHbYf4SLzdFpLLSdzmAQTodK2HURlF71q7zR0Urz33UhrzAoDyZ5F5ahuuGw/eFqS07CSVcW8FuFzFgjs5SM7BCfX3fAEub5OgDfkbAyntYe1mB79zslgd/FsQptUPnhfRfCIIMoWTbPx3ZzIr8KoxDe7BpJttQndKP4w0f/UCM21c0RNxd23TE3Fnw8RF3AsMb34bZXrPSaKXV3YZUe8mJCXQTlgvpDIEuE72kdhtJilriRekOti0tCikKEzywXXuXiKTWhzqHQVVAYLMJFQndpAx1wTOhs0omZc7FzohtvmcBD2QvFgmjOE8Ix+dnWk/0Vfs7aw6njrnW0EmiGCcHYiHDbdLjtisIeaUYF2MwW4O0cN4WAQR9FQOzHHlcBomzXrsyOenBTy6mIGnO8R9gcBPzoJxyxDOJCpFfWWU15BsDJ/pBN8Oytll/hqB4qSE0WWa62TdfJ7mdYaAf/63kLxYMLI18RH5WHZjiswq00KOiKB7O12drPHcOQjfEDgIczaxMoOosG8G/jaA2c4j3Tz6Tr+7twsE++SAsYiucBToeKA9T2ndM3Tv1HfkkBgQtZ/XEpF5FvUmqYgDXnIWAs14KGVhbw2Si0qFXCfxVsCOG+EoOBgn+YsdQ84xMP2Vy/k66Wg8q4Pp/1ByVEgPT85UFw6Oy9e6+IkF/e5eTE1yBeCbTSFdzHsUgXB3qr9nXSDtLznDdnNa/l/h9nShPeDu+6wH3Nn4vZakMuGYdg9MIl95s5nkfgdtfnnBW++QwSjrAj7QPWhSpMOaJ+QlQmqS+tASB3hH6aaWElqDv8PdVKL93+NdZxxaWpj1+YcwnIB7mzgEafN3HK03PeWjxy4F61q6ltIyVQ81ZeYXUMMeirT1LlMaNXa0CLD3bUpjKdXzYZ3Zbe22s0wNZXfMr4+1RJWyJXuCp/JJNuJUN0Ed3ROpG8+hbga43AsmicDM1gR8R3etLYzDa+rOJnDuzvVZafmz3pUXRqat+TKtIfAQsKmmXA7C7QvlLoXO8TYXUO6538hBXEf6NQpc0qLL4G0q4N9f7dsoDdLivLDB5sHK8G2VkRdrTB+VTzgLfEGsLVPIaxyc2luFA7c4RzZyeIxlM3puZlFu03YkSTG9ZdrcgK9hTSbN4ZCutN76Er7rS+EoexqyrXNA5TJ5jo/Sc829tFFo8Rm4hx9hMjvE8HaKJTGuPWw6/rEqIasJ3lpwO+PfmcPF+tu8Cc2cSdioD2/QJNVHE2aMoTSAg2iOS2h/+XtdnMonUdaaPeDOnvA9UhnfGA7cw/uRVqUEemBzq/P9LDLIJMrPQxt9tj5Gb/vUc3TE54NwKvDUKYpiEzAHVDNN2Wh7uNOK0LkbAnPwySITFEnXKaj4IHLBo+1OZhF8bdX5BAycBXBbCAxBXJSbksdwyQ5rlGyngN0Urh6qneMPRZHmn65IadNF+zCQdfWNjnkjwy4X17Drgl9trxqbxYYw0aMkW/aSxdZOMqNyt0WwFrPxXbqaxid/GIa/Gzgx6tEwffwQFSkKRIFSp1LPgeTDVN8vvuzQiRCA68lZAC0HZKaK8Q9/B502ZfiBJDpMjEBXZn5IycIdK5jqS/aav6V7EkXz2RghYLSXuTMaNoNoORUba+bNmRDkfXqTbRydj+Gct6OUv7DINiuL8nX1d5DobYraxIF4kMbl62UlYTtEMhEWtefac6N+4vkEcJ8Fs1xHz+wkkFdb1zibAtmOQnrX1zx6LXa8MW6E+TipXyDq2tFdFzgGQVSdA7rYbcZF+E3+/uuo1ikJ3wBwh8WeSy1O9dIZDv66JszRYXWi+yBYS+AXpx4iiPNJyc0HBSYnfo+xl6jRFZ7bEzP3X+9Q92ryF7InUfiKWz7zFyrsby/bnog767Nrn7Ia96gfU0ASyBvUNRlOu4IeCeb2oVVw0UtAm2J3G7nCPQu2+IORA6hbbKptDqPSXNbhpTQCnPni1ILQbqLrzr6gLCdtobaz6BnKY8zpxMJT7oDYPssCc18E+7gSdxbo+qTzYU4aZ4d2q7FQbzPmfeDBO5DZBDbSMOPIHjoyIk3ogDir0gJ03+6Gq1Ma9eTYce2SAu/wCtke8RSYBfGpyZI8AgtvheZTm9RBeXDvZT10uoZ4gs00wKfekruyWGScl+MBUlbIX8c03vzhHkK+vqHNXBLJahIQ7O9/u7QuCe8Wnu0OWrYIGeUP3gx0Be/ecQggPCWRCbaEdA4Ai/DztwchuJO9Hk7t3GqNELZQ23GtO2sTHgU2bcei4vaAf8PAnBIOyy4dh2BjpQB+IQHhCzK59IU5XFx7HjgTUnvOo+AsOi5kOnJP+Cj6HTgQWsJio/2ZkfdAbqNr7BazBvKW7nxR1b5RMG8SzJsA4YBQOwcQ7vsslOjYPnD6ft+29GwTD2lxq6Znk4JgqwwJsYHf21nTXzDhx/PzXxen/7ql+UZJPZeWf7cH3N3w6Im4+8Fy7VNbxO1kBk8KuYO7rhA5C3lySPapKGQgeA6Kd3NBt71yDyISiBXAJqBdVS2Kuss92SX4xzu8UMBX7vwinQC3UJPr4XXZqcWopp3cglZGpOrXrMWlOr0FvCygF8AdvH3gEplwFxtrqh4IYR7u5kpoJz3UB4tgGVlHTgArhEO+axNdRzMg+NoJ3Wqhtp75l2LYZsK6WVbpc7e6UHcLuAv9TUH8bc1KbqPmGD34sqouiFvmM/M4H95HsujUA5jDNWWfgmuRUwCsulRrTgqcabrwt6yPCIczSSyHCSLiNPMUgneWqXcOfCtRO9ARIZ8hIHLlsOsctPpELn8CJttQoh4Cgk0CKeVRc5Hpu8heXs9E9Jv6xclHXN3TUXdXGyOTDuwgCUpYPw/jFCn3wG1rI2De6+RDbbhtJvmhI+cwMN12oMenfMzY5JF0C688es0AXu0Gw+U1JK3xkWqy1ZbttoOkerEFq2bz+WhveR71Fm8Z+NaSDKT9Lji8bB/R12PHyX9MmpzT8XNZS6zv93KZWL+f1MVTe4bgrqcfttYrMa6D2cX/yX5LAm7iIJ8b4hCIzNqc7wIukta8mQeTNXszC+h2Xj3g7puqJ+LOhk0a3BPvtBL3Uvr2Cl3u7t2EHO64ioDxUGKwh2XZL81bbaT8minXpXM9NYu2c+h02nOa4OREJ6PqcmEpY+xg8WgA43aSSkfb2ddRbeNQvlnReT3lcaZMXBf2RuzImGY2l8rlxLSA00uAAoDnbwhsb3nnIZygs6UtadC3drGTcV3S82E0Ai0D+2i87RfjKgWPDeYF0XzO21hHmbo3xgvN1gKyCzwmvayFg7wFw4znzaEDPEW3JdgSmHHzPIySs2PaQshI6IJI306wFGNCDNyJCH2GntwVZ70Ucla4rdpGEvywduMyF7rOpA3qlIBuL28h+DSWeN24/Zvs4nnwKHzKbgJaawz1TBR1t50k7I2i7h6+eV9JPbyEXi8Boug2RbZ5Oxqr3NaHrn5Ms84lMKLOVk6SBfUsIk42kwTHy0cSmnkWdQ8hPBV1923go9dOnsMA2DkbxkNyuvzICeGSGw7t1E9MpsP7kuoU69x9WaFMx/V5AtTDdQPFFtxpbIsph88j7hHLn8TxvMBno/hutke64GFfwhufTwvNtV2f6wH3rtvor5+iB9xZm/+XjbgXBmR/gYSd5G1vE/Obj16hxTfk4d+i/kq336yFOprQxSLJYItHrkXn+u2C2naxkLRQ5N5H5FVjpHTvxvqUFEbuxiKdgAyZD29xXk8LlSkQjqLpBd4C+DqEkXbvOPHdbWi0xNBOgBxHe0xrCKk6G6Vy4Wp3gD1K4woQv9he4JOQBHF6IB3+OD38Cc4/HpkVHDITT1unoO8K4oPodnwnS7gT5xkwkwkSjn3hEYBHUXUz86RAP4xshzZaZnKtEOXhgNVeKUDfXBZCtZPlMJG5BiKfhXsj6cpPyIWiBbRcMkNvMch1ILtE1N1aF8hnXMs6wLVOBZfCBECscyKIdnbIyLlPwzTors48wsvajEfHmWND8Gsi1LyNmdY9ca2E5ixA5ZDsQZ0izuqs3N+d2c72hOe2cQg3/cygXSwE9fZ7oC70hsC8+tDjh0XoY+eA6/5TGngaC4Gunzs5zhmUtpvqWDtYeh7UCmeoLrE1fPUWvKO3N1YXS1/FzEGXRGGTxAR9+BPq/89X0gQT2NgTcfcN0gPubHAQuGuFBd2xjFLC+KOU0fBRRmFMuot5WLI7L7/SPnu44jAToJjnQZOyBvJIv80i6Baq0xCdiNCr6oZ5WqmJgM4s6QuHY3tBCKvm78JOgTXDyXtiuPfykSS0J94sUE+GbZGCaZ9n9g42NOH6FDaWnZKxyKHiBhW1hbTN/pUhh3FpeaME0i85hszAOdSg+WGDfNYwz3ioFHqIyrmeLxkPriJoC8r2EJj9YSX34A8ewzZ4GFlNeVL00LKfBTifnNvuHJQoIi917REMu8xpVuILQz1NOPAWOm8/k2XlS3YJ5yMpQSGwMvXzkO8rZGxgzhA5FRHQ21KpzzK16b7M2M6wHP63hT9rqZFuWBg2nW3tT8lxQo17KJvh7RAvQjVjhsFs9DuDcrLFvj11MhEnm+GLM4OFmkFkPJSYZEXaaaxzsBaA7pwQJn0RYMwi/gEsZzsHXUE7jYdAHiOgnafJktGQLMj0cXpxajzbdA3x7CbsAoxFXlHG9sDf664yGW23/OZPd9Gqfz+ne8Cdg/vTRuMuQaQbWBIkOfzIpKQJAkdJb10PTjLHA4Xd+YYglYGyi4BzYLQTRgzO1iJKmwTu8ENLvkWF40ARe54Hl7eETobOJtyK0rSFkLjY4qgNpETIt506H9bPa/N9yNvlYy8NoVa8rWD2u1q7dvWjorADEI8/IfkJuz+AdjEUE0BPl6e2wSw0sjLvgnCw+2dOMrvQH3bQSu2kgKALoO/qAeoh3DgiXsDA7+4CUXQWleWV4OXyiDZ/XIcBuBS8Ww6zuOhLkBF5D4aUQjoI1jlhsBs7AGlApoK1ZIBl7mwVEWsWoQ7kNALKbZv5NuJga1rIpyegl8fCNHwnnDhKHkiYMiL0pq2zNPUsams70dgoj8tjvk1JMuOckGTk3NadR9uZ1MWBc7C4k5cZRr3D7RW9TpwvcvU6eiMNkfVymnxmc6jTp7e1EewbAb3/0mtqG0qmXc+K6Lu+0dmZHWt8RJza2TsGXIbjr+0enLv2ZHZT/9EcLgNx/Cna9TNX3vfBJJiIyot5hU8sCZbImoO6tur/VooecGf80rM41TfGdRbc4+1hCsM7gZjLKaQTdyJNJOHR5Ks7YpDEvZjFOeq4WWcURHgJzDlUst+9RMaAjgdN+bs2JQXggRRHJ3OAHtriy0jKeWx9jQxROg4yXy8vsWYZ88SuNh6K019ulXmIugfybd/nBSLtDpyt3dR33Y20K9ttv0dAHowHZw87bizzB0wepiKEs/FbJGNkoRHP1vz+RZ8MAtCTxO+LD2E+ea3DR167GJBtK/nbOcg8BNzIOciUz9CbAP8vU6GYaC+7mR1Y2wKlE2DM80zAosfJ9EEE3taOQy23xcEepWPyDy+h8Se5rQRJ1I4SQll0385NHOg9DPP6mQoZtQmLbIcSHgfEvgdtsDdwHNL5UWMSQNpU7g2JBFtTBncoBHhaE4Semr9pCLXXVC8HvKyuAVybtvDSGx/B5rDLIvYJmY5ezCryNQbzDyIJhySQzIhrrezGLQq1YG/0/eQwsMh8ZDu1pdztRrxZYB9q8hBugZ/GkXCIvDMg3pxE7c6/K5IgaHdITgLRIz6457ImRp+L/y2ca33eqVk4nOn+olPw/1rmqVr2gLvvjp6IOxuaaXCPbx4CF8ZhhzTAfY5Wke6guetseByAA3satEgv62FNQ5mQh6S/impAUIKyXsRjf+JIc7z1YaFFqzp7W4Z3DOIoeCFA5qDv03F9OANmDsvcCbCGUM3cv7yuQZqwDaMofJT+0LaFpG0nFcWlI/zsBg6GDE+v8vHYbhL68+GZBKzbAXao0hnqWyrBl2T2p8l6UHU9+k0KAr1Uel4mS2204/pi/1gMH6L6lK2zeHAkHsr8WrNTCpUmE1M6brMDQiElievm7A23agzeCAjZSdA+DnLIvqAu2ddS1Nm3sn8jwOHZ2i2gmQDS70dkIsv2by4DYtFwz+EULZZt6sDdDgKVI9lvujYRwbcNb1nRjB93zPaEa5O01t3F62lxZcJ5EFpt5uRkwT4BPY+ES5Am23xEWewJTxF6vsCVQ7/tD71Li5DY2HZy0E7bLLLjCadAtZuCejeemFSGLxrljoop27+98M5GTn0ryi5iTYM97yPjfNEXVgPnxNaZ6/rp2lB77yL2zNGws2Ji8mMzQLAtFntPlQxwuCtFpL1QKITPCGxu5w81P8F0d5p8k9KlEPpNyvoQs1nWI5VxLdYD7mzwXPf0Vv0XgQp7xpvj3R5oGSkVMPKb+TBClxzcvU0c4ZmR9MC3QCJA2Wna+eJI/rElk7uH6jTg+/YKP1TEd6ihtvNlhbZQPuFCUQH1gR6dLHStnYDzCOjFB6Vkn3qbOGrKRaL8tWrmIlT2hoG/7eBjKAn7tuuEvId3ZzCsvJNBOXsoFUntH/wYjZhUOmenb4bkyI/ySA1Dfiw1eAs8Fw7lkeEflgR76ZvVgJ603DyIvaFZAM/hWwOgLUIBCTlJTu7BHrRpePdl6vMKJhQY6VdLxc54eqTzaYPsEPlqg7gkxNdfAy6Bdcqu4JzPPwRbU2kqhWzKdXQqqgPKSl102kRLTZua8qlf3C9eGhE5MFJmw0EpjLqHddZpO3NAZyfyxUVASYmJ1PM6ko49AHZuK5dCxQtFucPgJSm2CwyQUn+wKLB7U5Hr1PZpFC0ukW8RIikHB3gOwWYEOsDN6U8tWQmLP+ei8TwtSVNsx1D9nJPR2ak7K6efT6xMvqBVyGWkZpz6KNwO0tuXFX0H0Nmhx5IqW90LvB0J/F0+obTGeEHRNpbeCTDtEu5Ok1rXk5x7wkmmmzxQOC8/k4Tp0m9DD2VW7KaBb0KyYvtGRI+bYj9/vQlZuyx6wN23Zg+4s5F13SIL7uFo8zzkqSBJPDahnfDEjdd96tdldC95gsgi2z2W6HyZYFrZx8GYJjAPhOa3cP90Dt0ejIMdYALIDiGXS19MGR7upVQnSyLj48mRBjyIqIsodGSXabAsR4LO8Xry/kmX7VPICDgvi/1uLYidDOk0UNdyRyU1Vrh+PTWOssaWtrUArHPuFjboa/jF8oZRzirfT14+ekKatzUi0gtOZz22uNkEntReHpH9zeFB2F9JkKxT8agwv6cCGQy3hwDBXs4KY5DPTnIgbVi6Grvuvg9F5eUY8k/nonLc6Bh2BQDbqSgDiHUxnpGlrIM1DNkfgr27lkfEbZ4dO3ej7fW1KBkyGKUjhmHfjd9H5fw5qDr9JKC42L0Rofb0eZnK63cuDKQdWIWAH0hjfJ1oEaOviA0SI7+/Du23/Tfy+/cD1dUo/eg/AcOGmi6NHBsGvq7PU1F378D4NxRSJuPzT19PMFvU0Iiq3/0eJZu3Il9RgcZzz0b7iOG+f9SXRQPZDEXMSb7Eo9EuihxJWaRUhktr1DXJnWC0VCaP4Y8vQOWuPagbPxa7Z8/Q/SUWlIpFu0xLbzwk55Dxa2I747RVdfWY9uzzKGtpRUtNNZYcPRct1VWsbBadt4MhlgnxiLzX4dPIU/aFX2ENt/oNbnd/87oT3YfnMPjnvH1eiPid5Z161dn9ojNL6PaJ7kGIzm72ytdR29SEitY2bBw+FK+PGnH4AJ9Rx2U3f6rbpv9fT9gD7qyHr1cR90MYrP5SQiUO7vaszq8ADQUjjBcfX6VD9jxjd3WW2TTZe0AnGLdAXEiP7vyCAPDF4lVjAo+Upxah8qiGdhicd8B051Yw7x0HD+2kpTdlec28WFDKHRP25oTnx3IsvM+7LYiZ6aVD1AOs0aUDZFskPC+kKnyo+a+5Uv2oY1Pgr9ME5BxFZ7rYaSaVfzjZRWMqMcj8oRDr+ewbQn0qLaUxLSAgmgxLEHghkE89JMP0IeS7B7wtk58vdK2D1ABKnensYg/LvGJA/SvLsOGKb6G0f19M/P41KKqqdNAQR519b4lofAK0aQYiWDaiA/PDHRiCX3PCFB3Cd+fBeuy69Bvo2LIVRZWV6P3Bc1FcWYnq009CvkhBu4dcXq6rsy2UOxWmjbNkLkzaIiLzcnGxBriWFrT/8E50Pv8ySo4/Grkly4HevVDypc+iqF9fGeFnHRtF8cPFnMw+F4nnUXuCVQHcCUlOZycqf/cAKhYsRNusmSjZvAXFdQdRd8mn0TFwAJPweNmKKdrDcFp6wgCVgzPfvtHZa9stlNUw6UxpfSNG/eFPqNm6DVveehr2TJ/q4dn1n49si4WuSWmMjLC7BahUt3weFQ2NmP/gwyjp7MSeYUMxfN0GbBs7BkuOmYcO5QySXp4i6rb/UseNc8XfhBSKwvsP+4XzX9bf/l5kn0Sn57yQ1RSm7OisONDF17C7a+wbTHcofoKKup/51LNoLSvDgrmz0Fpednil94B7l+3WA+6sia63EfesVlNAStEOi78m6WHBvgQ34dZrhnHU7Mw5nGIcuEeLO4OFpql92d0xT4GFv7ZqGiMVMReR6eQWkYZGJSgHzkUiMs7zJW14GHEOF/t68OeRdu8mxRAevHWwSXU+1Dsiyu8nXVEfO1Z4P3ZHFiP63ZVjZjffYrSOQbp7VBfyHQuNIZfWCj/UWPfHaKDz/M3vMk9/PnY84zsrnYYejaG1ktzd/M4OdwvkrY+QBnFb6bx0HvR9n7iOg70BVVZ/ggte7TCSb42g61o2b8Xe3z+CsqGDMPCcd8ZwbR0DbrsGbJ6P+53NKq5cKWGRbxZCGDaGm+zyyHfkUHf3b9Cxrw6157wLzS+9huZFz6PfZy5GydDBLNJur+B2JKQqomzeVgSZtnCqq3srENSV+qBz4yZ0PP4kSo47GsWTxiO3ZRs6H1mAopnTUDTzKNuW3EHgdsrj7u0JOTAi+h9G1ekNAGu/SA+fR9H+OlQ8/Cjap05B29QjUbRnLyofX4iOUSPROnc2ckraY2U9vq5SduOdDAnzbiFoEK13ungLs7RZgZGxkIRIRs1V2cUd7ej/ymKUNjZh+3FHo7O0VEu5vCPhF57GWnIG6gzOqW5Od28hXL2RG7hhM/rv2IFNkyagvk8t+u7cjWEbN2LjxAmor61lGvewPeJdZcKFu+Gi2RD2zXaQwVwTTSTpmSWZTAXX9AkeoMhmMTGPiedJer7skur+FxKUt7frqLuSN60ZNQL7+tS+IStSz6mlN/VE3N3w6NlVxo+v6xdtY4PN35IezrIQRY7RQwJsSUbJ6HwWvmTeGewCmsQIir1Gm+QpXOMeRuET4JyxrzrlK2UpqeuN1SLqbkExjNQTFEroj6UzHMQdzHLpjZ1DHUQHPpFokyBtmF/YXSHkS/i1dWX9wceSAHjbmdFwYNN/HGX3xoZjhDsU6iGSeusajVPbZvKLqRKtaXlp6EyIt0p06/BE/AkXHrdA3H6wAXWvrgDyRmOre7q0FKW1NagaMxJltb3scV4AYSXQvq8edUtWqi+8oKS6En3nz4xukfYDB3HgtRX6+IDj5+r8U4/k+hVr0bprN9O+F6GkVw3Khw5CpYJU11amCA/weXQ0tqB+yXK0btuFfHs7Svr2Qc3Esag8YqTuCA779Lv6t3n9RjS8thxK/Fw2qD9qTzza2U9g3rJlO1o3bNJ5VIweiYpRwxkwA60bNqN163ZUHDEaZcOHCNuonp0H6tC0dJU+V33MHBQpHbhNqf5tWbISHQfrdaUqZ0xFcVUFGp95EZ376tCxew+K+9aiqLwC+c5OKNlMtnKHVQAAIABJREFUifq7qgplkyeiuH9ftKsHOPUUMQx7LaB+LR7QD6UTxom210DV3IL2xcvE9SgtQVGvGhQPHwbUVEcOgns7oNYI7NmLzlcWG/eppgZFx873bWAdnPzBg8ivXmPy6dsHGD9Wavf37gPWbwRqapCfNMEAru5kC7i5HIqWrwTa2oQEySSxqVW9S0vRPmkCUFZmjufyKN62DSXLV6J4/wENObkB/dE2dTI6Bw50izUpDy6vKduwESX7DhhtfE01WocPR/uQQdYm7zhwsEd7JyrXrUNReweahw1BR58+towwQi/BvaS5Gb3XrkdxSytyZSXYN+VI5JQW38lxyOEx+RC4lzU0otfOXdb5UIKfvAb+tspKNPXpg049zvjOMR66i9vb0Xf7TvTdtVtLZTrKSnGwf1/sGDEcnSWlpgz7JqRX3UH0Un2YB+r69EZjrxqha689cBA1DQ3Y36cWDdVVvm/zeZS0d6D//gPo3dCIso4OtJWWoKGmBnsG9NORfTfwHHPT/JfX69OG7t2Lko5OHOjdC/VqfNEdagc88XptfSP6NDSgs7gE2wYPZPOQSTh0zz5dflNlBdpLS1Hb0IiDvWtwUI05m7qyvQOD9h1ATXMzVDS7tbwc+/r01mV396e0owMDD9Shd2MTStX9WlqK/b17Y0+/PiKLvvUNOo2a17YOHmTW2rCfoXv2oqyjU5ffWFWFqtZWjN6xS69F2DhsKNpLS6DgXfVxR0kJBtQd1OWqNl07akR3zRX3anjRsh5wd03SE3Fno+MGAvdDIm+fQYpHkiNWUJVJ0T2XoOvxHwIVRVyktt2U6HTmTFbhIuqJ7Rc5bDtQt8Yb4CwcMefXcED18GusD50ADeYZ+ZvDTO9um8hH/W2e1HSkNtJBFkOMTn/P6yLyCdcCyP7y9bKTvGhP2We8LswkVu9gPAkng+z1IyYE8hio4xdCqTQsx2iQub5yYWfBs5lKsMK3kXQI1F8Hl67GKx//KnJt7ZENxeXlGHTqMRhz0QWoHjUcRcXuG8EmbT6PzT+/H+u+/zMdGSwqLsb8e29B1YihAg4PvrYCr178FX3JcQ/+BKW1vc3lvMR8Hquvvgm7HlqYvOGUEzHqogvQ/+SjgdJSlybX3IId9z2ELT+6G7l2WwfVQRZa+xw7B6P+40JUjh4pytRI0pnD2sv+CweffVmfK6nthSk/uUlDMf2obHbfcz+233aXPlQ9/UiMvvoSlPapdTC747a7sPfe/8GgD52HgRe+zwOwraQqq+m15dhyyVU6j3G/vQPF1QaG8x0dOPjgY9hzyx0oqqxA3/PejT4fPBf51jbs+NLVaF29NtkedLD2n9+P0rFjsO+K6wqmUycrjj8atZd8wkZ9qQvz6Ny2E3Wf/GLyeqX/Lz12HsrOfQ+Khwy2ThCLfudy6Pjt79H+6/vN9cXFKL/xGmDQQLE4Nb98FTqv+aZJU1aG4q9/FfmhSgdvQXLRc8BtdwLjxyH31S+ItQIaqtvaUPqVq1G0b3/BeuZratD01S8i16dWp624/w8oe+lVs5CX/Site8upJ6LplJORr6p0XztFWyuqFzyFmkceR1FHR1RW89TJOHDmO9GuZUBcz21+L25owKhbbkNJYyN2veddODB7lmsHr/P2kXOVh9K49167DqPvfwAlyjEpKsLqD56PhmFD03IZ1WrKYcoDA1a/jkkPPZJsk47ycmybeiS2TJuKlqoqvyA3n0ft7t2Y/MzzqN2zN7q2taoKy+fOwvaRw9GpJTPAkUuX4UglgwKwa8hgPH/c0WhzC6PzmPnKEkxYuw6Lp03Byknj9TVF+RzGbN6CmctWobK1NW7Lygq8OH0KNg8dEkErJS5r78A7n1ykAffVyROxbMI4f28GOc5a9Tqmv75Ow/avzjjVn7Vkf9bCp6FgedPQITjYqwbT16zDsnFH4JUpE1HcmcOUDZsw4/V1WjoU/mwdPBAvTp2M+prqzPGnnIzRO3Zi7vLVqG5pidKpMhfNmIa9ffvo+qpo+bS167Uu/ZdnnKYBnH7UPP7uBU9r5+LFqUdi5dgx2qF4+zPPa0h/4KTjIluOen0dZq5eo+Uyv3rbaV3OB91J0BNx963UA+5sxFz/jIm4C+CQfCEGc5eDLYtcEjIYPgNwqBVlsPyc1D00QpCcmcDNTwDFBMipCHq4/zjBY/QBJAO0ESQzx8Q4B9YCWzGFXD66Hkb8jamh7CX1kSVXq6STYc4W2Y3QpQ1eAhJCu8hTh1XNABD1ZDOay5dqyesbDCZvQ+BMZGnfBbQHopRCGvaMc24os4Wk8RCV8XY3dIL7oDCUd3lnJBMocH/ZgvuQt52IqlHDkGvvQMvWHdj73KvobGxG1cihmPyV/0DfOdN5mBsdjc1YfvmN2Pv0S6gYPACtu/Zi5PvfjfGf+YjQuChwf8WC+/EK3Pv0TkTAPbiX9e+LIWe9BUVFxWjbX4e6FxejZdtOlFRXYdj5Z2LkRy/QgKh+ttx5L7bddR9yrW2onXMU+h4/F8WVFWhetwm7H3gMudZWVE84AhOu+RLKVbTUOgw6yr1hC1Z/6nLk2tr0vaHAf/SXP4G+bznBt1Ue2MXAvbiiHMM+9S/o945THaDv+CED9w+/j2nkvZymkYH7+N/egSIFACp6+cDD2PeTe6F07P0+9D70OfdMFFVUINfiwb3iyAmonDfT3PQ8yqhgXElS+vVB8+OLnCvUumQ52paYNxw1579X7/KifkpGDUfFcUdHu910bNuOuk98SacpP+0kFA8eqN9a5HbsQserS5BvakbxiGGouPijKNHRcK89ytU3oPWmHyC3dAWK+vZF/sABlJz9LpScf45pa2tvjoO7uldOPxV4/3kmMq7ye5qD+yVCf68XjnZ0ovjxhUBzs4ns79yFkmdf0GV0vPU05DWYqgqUou2k44GWVlT+9G6ULl+pwbx99kx0jhqpHaXStetRvmSZjqS3zp+LhnPfg5x6mwGg1wMPomrBUxraWydOQOvkSciVlaJs63ZUv/Iaitrb0XzkROy+8IPWAeKRcKCkoR4jHbifiQNzZgrtt9HOc3A3bwyGPfI4Br7wElr79UXF/gM4MGkC1p19JrS8xkmGmMbd7jYzYJUH962qjiXFKG7vQK89e1G7YyeKOzuxf+RwLDv1JLRWVur26rd1G6Y/8STKm1vQUlODbePGorlXNUpbWzF0wyb02bcf7eVlWDpvDrYcMVrX88glHtw7S0vw8vw52DxypBsLM19djAlrGLgDmLB2A2YuXwkVgVaR+E3DhqClogI1TU04YusO9GpqQktFORbOn4Pd/fom5qe8jpC/c+EzBtynTMKy8QrchcvvrpspwP20SDRz1oJF6Ftfr8F9y5BBmLVqDdaNHIZXjpyIWavXYOraDSjJ5bBjQH8dAe8oLUG/g/UYu3W7tmPboIF4fP6cTCdj/OatmL9shY6yH+jdWy8YbSkv19H7I7ZtR6+mZh25XzBvNuqrqzF75WoG7m9JgPtTFtwnM3B/zoL78QlwX8vA/S2H+EBIt2kPuPtm7AF3NqSS4F5AqRbBiw6IhnTt/37DsENARtvZJQ3g9whNrhw8Cyw0pSg88xw4lDMeN1IXC6bmXxZtd8AZbiGZlrlIGQ8DVKG7Z9eKcuPjxMvhR5akjMdH6a35jlHN3xKuU4tEQ9kRlev+Ze1AE7zXtPsPUam5X8iBeP2sVaKrAzDnjh59sImPAn6tt5k7dN45cdfxYXyI0y4lpyxSvi+fmildHQP3Gd+6DANPNDIH9VP32gosufQGtO3dj4EnzsO0ay6BAlf9kweat+7Aix+5BB0HGzD+k/+M9T/8Ocr798Xcn3wLpX3Uq2UT+U6Bu83C5aXSrbIR95qJR2DGj69HsY2sK9ha8cVrsf+5V3T6qd+5An3mzdDOxSvv/4Quo+/RszDp+su0BIXybly1Dssv/jLyHZ0Y8LaTMPZrnxbgu/v+h7D55jtQPWm8lskcWPAsBpz1Voz8zEUoKvFynl13m4h72aABaN+9F2WDB+LIn9/idnPZedtd2PNLE3Ef9OHz5VaD1hgVcd9sI+4K3ItrqnHggUew++Yfa3v7f+T96HvB2X6BaksbttuIe+93n4H+/3Yh8mz3GNd+bmEiNXce9b/4DRruuU/nO/je24Fy22ckW7HgTeOhY9sO1H3CRNx7XflllE6f4urQvnQ5mr/9A+QP1uvIe+WnLkZet7GB985NW9B65X8h39yE0vPei477/oCiIYNQfsWlyNeo3UlMF+dWrEbnN24AevUCGhoAJcP56iXIDxtmou4huJMEhmnv/SLVPIoWL0PZd2/VeTdfcyXy/fvZfjegW7boOVT87G7dR83nnaNhXr/hUP/N5VD5hwdR9cjjyJeXof5DH0DrtKko2b4D/a//ts6nZcZROPCh95vtI61cp2LtOgy87Q59fscnP462YUPcx/Y0XCtZSATus6wTEnzoKFioOvmWW1FW34D1/3A2xvzhTyhua8PSj/8LWpWMw2QuIvckoRm46nVMtBH3Z//1n9FhJULq/IglyzD+6We1vRtmz8S6ubOg5DEzHn4M/bftQHPvXnjhnWeg2Ubj1TXlTc047qFHUF3fgMbevfDYu9+lW22SBffm6mpUNTWhqaYaD73zDP3oVeYRuC+ZNgUrJo1HdVMzzvzzY1rqsqd/Pzx6wjFQcWw9HPJ5KEnKWY8/qSF3xfgjsPjIiWagBFhuwJ0i7pNsxJ0vGzfXqPksBPcww7MWWnAfNgQL58zCaS+8jO0D+2P7oIE6uq1+VPR/wbxZ7lJ9D+3bhzMWGSfxoeOPxu7+sZNR1dKKM555QTsYShLz0PHHCCzpU9+AsxY+o9vjxWkmgj57BYu4vz0RcX/CRtxteh1xX2Qj7idnRNxX2Yj7GW9SxP07PRp3Ggw94M5uixtsxF3cKZGMJTzL/uZka2Ixh7tuVRaSiKAWsILpGPiuEQkJShcLVqW2XMK/nqACiQ1NWi5iLqLx5mwUuc4AfpE/fwMQRLRDyQ7ZIJwJ7VAFcJy1QNZmkJLPSMfF1TaCbgHSbipPwDlvH96h4RsPd7cGEh12PPGrKTkCcOntiSEbDKruOJqJIW9yIVrPeGMlztty65atxssXG6nMTAvuDvDzeay77W5suONXOtp97L23oGJQfxfv2nTX77D2uz9Bn1lTMfnSf8fiL3wDbXv2Y8pVn8XAk5UDYNT5Gtw/ZqQyJzz4E5ToRVTejdC/5SS4z/zx9VoLTz8tW3Zg6WeuROv2XRh6ztsx9nP/io0/uAvbfvE7lPbuhVm/vEVLcJisW5ew/rrvY/cfHkXFsMGYdvsNWjOvpc9tbVj/je9i/xPPYMgHzkavGVOx9tJrUTl6BCZ850qU2h1RVPkE7n1PPxEdBw6i4aXFGHDumRh68Yc0GIbg7nYhscYrO5pe5eB+O+oXPIs9P7pLTxb9Ljgbfd+vItR+u0MVcQ/BnbZ99ItiTae7vzUMFqH+F79m4H4HispVVNv/0I4pFDjv3LYDByy4977yyyiZPoUQV/dL8133ou1//qQ19TXfu8Ho0O3FbUomc+99KJ46GWX//AG0XXcT0NKC0k9+DEVHTXORcwL3osmTjIzmyUUomjsL+I9/A0qKkVdSmR/eCUwYh9xXLjHDmRbXit1vjMNQtHipA/cWBe4D+tnItLmu6jvfQ8mq15EbPAiNl34eubJybQtt+1i8axd6f+82rXtvPuVENLz33ah+8GHUPPQIctVV2Pu5T6Ozr1qgyRdmAuVr1qJ94AB02rEWymWK6xsw8pYfWqnMmaibM6tLjXvtipUYfd/v0TJ4ENZ88HyMue/36L1xE7aeehJ2zpvD5DJsdxoL8gNWrcHEhx7W7fXsv37EgDstQM3lMO2Pf0b/zVvQXlmJpz54Pmr278fMPz+qAX3drBlYN3O6dk744tLBmzZj7hNP6TwXve0t2DtogAP3zWPHoKqxEQN37cFqFQGfNgU5FGHWq4sxfs06aHA/cgLGrd+Iua8u1nrzhcfOw84B/cWbAxVM6d3YrGUdWnKT8aPA/R0E7qo8JpURN3sA7r9OgOuZNuKubNkyZDCO3LAJj82frXXjSmbTVlaGP514LBoCOYy6d5TeXOnrG9WuU4mfEbt248SXF2td/LMzpmH9SLXdqPwZtnsvmqoqjKZeSWVWsIj723nE3Xww791/TXDnewczs5d+55OZffP3dqIH3FmPfzMD3F0SplflRGS50D3/UwsBCw2sMJoaq5LNQzF9XObMoVFHdcw2AvpH6td9lDwdOebRci9n8TDPJS6JnWQCvXuosY+i9NpA858Y7qXG3dfRpnX1s/U0lQ0kOt08l2onyt/aSP0V7l7j25mV5aL3gQQlFTUXIB8AdlYEvJBkhpXNx070PdWELamIuB9IiTH3BmfOXGcn1t36C2y863696HHEP7wdvcaP1rkOPGk+KocOwsFlr+OFj5ho7OwffB395kzTfay+6PjMuR9Hy7ZdOOr6L2PACfOw9LIbsGfh8xj1/rMw/hMf1kCm2kBF7l/52GU6jxMf+glKEhr33Y8+jS0/vx/1K9agYtAAjPjHs3X0XAF336NnItfajtVXfhv7nn4R/Y6bg8nXXYrln7kKdS8vRe3saZj23as9nLJdZHb94VGsv+EHGuqn3X49yhU0Qi2qPYBlH/4sOurqMeW261BxxCgsveDj6Kyrx9ivX4I+x8/T9ip23Gkj7rXHz8OAs9+BTV83UdkjvvFlVE07EkrjThH3wTribiO7tkM1uL+2HJu+YDTugz72Iez9+W+Ra2hE7RmnYNAnLnJRcYpIKunP9i8ajXv5+CNQOXOamIv0zFRdhdr3v9dF6cleBe71NuI+5N47gIoy/VbSbxvpd3NR16iIuwP3q76M0mkq4m4jzer8qjVo/OrXte3V11yOYrWwVJ3u7ETTp76kF6dWfPmzKJ4+Ba3X36S3hNRymfPe6zTxueUm4l407ggUf+FT6LziGmDvPhR97CPAsUcjv+hZB+75r1xiZSi6FGGL8RfyKHotBHcFhj5t9RcuQ1FjE9pOOxkt573X7Uzm0nTm0PvG76J002a0Tz4SdR/7KHr/912oeG0J2seMxv6PXYSccngC58FFvy3shn9ng7saS/aLqlwbn8th3J0/Q9WOndhxyknYeew8DH3qWQxZ9Czqx4zCuvecaWGcIv9+9xi1+8yoRc9h8HIji9pw/LFWbpHHzgnj0VFRgYFr12Pqw4/q84s+cB6qDhzU4K5u4sWnnoxdo0ZEH08q6uzEGff8Rstsls+ZibWTJ2HSkuVaLrN95AhsGjMac59/AR0lpXjmxOOwv18fzHzFg/vKIyfgqKXLMXn1Whzs1UuDu5KGGCfTOJpmV5lgAuNet91OioP7awG4++RmV6qZK73G/ddnkFTER+dJKqN0+0pnvmTCOB1tP+HVxVoOs7dvLR47Zp4GePGTVpGIJBM2b8HRanF8ebnelnFPUvojs1VSmalr1+vxvWtAf3OS1HB56IWm6o3Ei9OYVGaRlcqcnCGVcRH3Q5XKBH1h/+wBd98uPeDOxsg3n7W7ymTdHAGRdyciKYZgcEF8vXMB2GXZpURnEknp09KpvdXlh5Wk9EWm5xBsJSZcSkL7unPwtjd+BOjWRqNhN/NlCOJZx0WE3+af1p+n8qa5OZbvuKwctNu3JSEss0h4HFVnc3/yTYR0vCJpjIN2KeHRtqWg3bWjm2PtLz4xHw6psVJo/PL6hdPoIY/79Dwsjna2tmHh2y5EZ0u8cGz2d76G/sfPQfPWnVh0zsX6uhnfvBSDTjK7rux95mW8+pn/1Nr24371Pa0r3/nnJ7HsazeiZvwYzP3RtTpKr3pARdxfZuCuNe7sfle/vvLRL2poD3/6nzAXR171Oa3TXvONW7D7kafQZ+5RmHrj5Vh80SVoXLMB/U86GkdeazTa/m2BUdDtfeRprP3GzSiprMDUH9+AymFDNPjt/PUfsenmO1A1djSm/veN+tptd/wS23/yK9QePRvjr7vU7Uaz6xf3Y9ttd6H22DkYc/nnsOna76LuyefQ752nYfin/wU77/ylAfcLz8PgCwncLfVbmzi46/GloLC9A2VDBmLoFV9AxbgxckFmSyu2WXDP6sqSAf0w7Ce3mHozJ6H+5xLciyrKBfz6tOaijq0xuFNb6h1MduxE/SdN+1Z95fMonTldl9fx0itouf5mFA0cgKpbrtfHOhc+jbYf3IEitcPO1V+x+vo8Ojm4X3kp8g/8Gblf3wcMH4biSz6D/LLlyNuIe15JaIznIN4m+HoacC+1UpnWa69Err96E+Qj0jX//lndKK3vPQutbzudQaOps8q/1/dvQ9nK1eg4YgwOfPrfUXvr7ShftRptkybgwEcuRK681Eeig8h7amGqyrO4XmncfcT9oI64m4g2X5yqTVWSke3bccRP79a74aw//x/QOGwoem3egrG/ug+dFRVYe8670TjYrs1gO8yoa2u278C0X90nvwxuB8tLF/wDGvv3R+8dOzH7vt/ro8+d915U1jdg5kOPoLOsFK++9TTsHaoWwLItJy1Yv/VXv0V5SyvWTJuMFTOPYuA+HC8dOx/zlXOxYyfWThiHxbOOwoxXl7iIuwL32a8uwYR1G7S2/clj5qGxstI4XLkcTl/0fLTl1oJj5qK9hCLvNG8bjTtF3CNwD26MmStXu8WphSLum4cOxsJ5s91cceoLr2Dkzl36rcCC+bPRXhruhd41uavo/bylK9BUVYkn5s/BfhucKDQNq4i7Anc9HhORR/ri+18L3FPPmCU9EXfXhT3gzkazB/fsaGfBSGR4Z3RBOBrTbYYSlFIXWpi0Zei/ukFQ9NAxCzXNxVSW16mbEw6Mo91hCmnkDTr7PE0JvCyxVzkDd6+fJ7u8HcYe+7ets8zT1SQh2WE7xQSA6/T01FcE2bozgGK+cDMAZtqFxkmg7Hn3gecQplkHuazCxatUN9sBokuz0gb9nsqbD0Vykmx4KVO+FZbtWzhrys+hs70BxaVqW7QitLXuQS5fjNamfSgpLkOvfmNQhGIz4FLPG3ZcRdzXfv8ubPzF703E/b1vQ804E3EffMrRqBw2GHVLVuGFi76sj8274zr0nTZJR9uXXf5t7Hz4KVSPHo6hbz9ZR9c7Gpqg5DNFJcWYdfMV6DtvhlmAmQB3/bBy/4HOa+sv7kf9yrVajjPi/e/ReSrQ7nfcbL34dNUV38a+RS+h/4nzMfnaL2LZp65C3StLUTtrGqZ97+po4abKf/fvH8U6G3Gf/uMbUD5koJYFLbnwM2hVC+SOmow+x5iHuNKv777/z1qiM/mOb6FytHrdXYSdv/idA/ex116KplVrseZTX4PadeeIay5F3aIXsOee+w24f/h8r1PX9TOdoBanUsS9csok9HnHadh3z+/QvmMXqucchWFXfgFQcg7bJmpRLYF75VFTUHPSsebhzjwe9TGm6recJDT16vKDP/8N6u/5rc5KRdw5uKtjTrdth5iOuP+HeavS20bcfdfk0b58FRovv1afr77hapSMGaV35Gn+5nfR+dKreuFqyYnHGVlMUxM6/vCQlhCVXfElFNvtJ5VUpuPrNuJ+1WWA2kLyhpuA3XtQdMG5Wvuev/V2LZXJf/WLbHEq3/ucqp8Gd9PcJqpb/fnLUNTUhDa1KPP8c4xMw8KydghExH0S6i6+CL3vpIj7KBxQEXe1SJj2UU8sKOXyEorMK3AfocC9Qe0qcybqlByI7RPPnQt1zcCnn8HgBU+ho7oKB6ZNRUdlBYrb2jHwxZd1xHvzW07B7tkzbVTcOyZqX/bShiaMfvoZDFphthndeNwxyNntH3dNmoC2igoMen0tpjzyuD7/9D9eoKUyMx4yEfclKuI+eqTe1cbIu0zbKbg+4+5f24j7LBtxV4tTl2HHyOF49sTj0G/PXpyk9sMvKcVTp5yA0es36sWpS6crjbuKuK/A5NVrUN+rBguOOxr11ZVmKszlcM7Dxh4FphV2N6vfvON0Ha2m8U+znwH3p7V2PAR3Mb8VATMcuJfh1283zhrP76wFT0NpzdUi2SdVv9if419ZgrFbt+l90B89VkXc/ZqQyCB3lfxl/KYtOEZH3Mu0U5BebCuvIXBX9/UL06eIr56qtpmxao3eAvIlFnE/Y9Fz+q3KA4mI+4zVa3DU6rXaBv/GIcPgbh7uAXffUD3gzgaNA3eLNt3gYjnkClyQPpV1QWJnD7rrCQZlADc59BVMmf1vzaPPR7kZqFviFuDtvowa7Pjidnvx0WWXJ89HaNulzt9twVhwP/g4Cu/s0xu9yN1eKEKvJ+AutOsqZw7a1APxLjam1dz5oH68TFMupScaDRwlSpPaU52/eWBvIqhTC4E5tYvW2ro/2A1OldDjJR5XxF+hE5gemWpRWwdyna2o27cUWzc9gP1712PAwOlobNiEhoadyOXU/t6l6FU7BROmvBWDhs1BUbGKXtE4tMDHC7D9WbdkNV60GvdZ37oMg5Q2nT3v1t12D9b9+JcoranCCffdirK+tWjavF1H29W/psNYxnbsDzh+DmZ++2s6Kw3u/2akMic99FOU9DHbQZIUzSwYzGPlVTdh50ML0WviEZh1+3UoolfWeaBl+y4s+cTl+t9h7zsT4z77UWz43s+w9ee/05H9+X+806RnMhlVwoZv/xg7fvMno3G/45so7VWDuudfw6rPX806LLZ/6IfOxbCLPqBtVFKZbT80EXcF7upn++33YNddv0Hl2NF67/ddP/s1Bl9oFqdS1Uyk1fzZ+NoyB+4Tfn07imt7oXnJcmz+gnI48qg5YT6GXf55l16D+yVGKlOrFqd+7MPKw3XOjpthaMcRVhYH96G/ukPLcGycOXAqjOxEadz3c3DXGncPyc0/uxet9/9RS3N6/fAmLb3Jbd6Gpmu+hbzafz1jDBTPmYmyz3+cSNvqAAAgAElEQVRSl51bscqBe8lVl5ko9MKnkfvRT4AB/VH0j+cjf/OtHtxdtJ12VfHSHX3fLV6CUpUeAEXczYgy6Su/fYvRuPfvj8arvqIX9qqzFPUu2rMPvb/7AxTv248WpXE/592ofuhRVP/pz8hXVmLvpV9AJ+1VzuQyFStX60Wpnb17uy0k3S4xyENJZUbccqsB97PPhI640wJbuxMMgXxxawtG/OZ/0GudibqmfhqHD8WqD14QyVnIQemvFqc+aDTuz/3bR/Ve7CRHUXZNf+Ah9N+0GW1VlVikwH3vPsz486OoaGrG2jkzsW7mUWbnGgvtKp8B27ZjvoVrpXHfN3ggJi724P7cicfpMqa9ugQTV72Our59sHPIIExatQZLpqvtICdirNa4v6b3on/shGOMdMRG85UOXM0ZtY2NeNfjT2rbf8vAnb81i8F9fBSRoPRqK0gVdVc/d5/5dvNxLTMo9M/7HnpU73u+ZvRIPDdDSc/MObUl46yVq/Xe7n849QQ0VVXJrsjnMXzXHr0jjIqop37U+RNffk3vSvPMzOnYMEItupY/w3bvsfvCm+1mCdzVdpD3Co27eQae9YTZVYbAfcCBOrzjKbPY+I8nHx9F9Y99bSnUzjZKh/+700/JGlKZx1Nxnh6pjG+uHnBnQ+ebz5qH/yEDO+URRFwdW3czPM4Dk2H0U0cI+DDvlpNA4G6j9VzqQbYSkDLwPKxFqW6hK9vqkcGuZ8pAwy6Al0f9TU9wcPa/+4ZWv9H/uEZewLztVHNVAqj14UKaeC+zsUm9XWzA8C4xby9kJ0XymDCirgeAt0+MxQxNPA1YX5J/+6EfEsGYFEOVDbjuvL3paNuLjev/gMb6zdi1/XUc2L8NbS1tWv/dt085mpqUbrYI1TXlaGosQmlJNeaf+FmMGDOPwbspVL65MppntavMix8zi1Nn3fgVDDrJ7iqTA/a+8CpWXPN9NG/fjSGnH4/pV35aSzx2/PlJLP/PW/SuL8Pf/Ra3L7uqZ9u+A9h630P6gXjsr25B1chhGtxfInD/80/NIlJ3X/nPZK4Q4H49iu2itZZde7Hxtrux84HHUFxWhuk3X4naGVPQuHYjFn/sUnQ2t2Cg2jXm0x9BqfrIicoyl0P94pVY9dUb9ILSwe9+K8ZecrGOoG745g/1gtWqsaPQ9+Rj3E406rqGJStw8KUlqJk8HuOu+ypKa3th592/i8BdaePXfuYKtGzYjMpxY9CybqMGd9K4cwdC1bXxVQ/uE++702wHiTz2//ZP2Pvf9yDX0oqB//qP6HP2O/U+9eoNw7ZLrvLgfvGHgaLiKLouZC+2KVPgTs1NGm99nfXnOrdtF+BepneVMVDT9soSNN96O3L7DqDs5ONQ9fGLNAS3P/YkWm7/KYoqKlF6yvGA1jCbHwXzHXZxY/mN3wAGDdK7ynR8/XqtcSdwV7u75K7/DvLLVgJq0aqCLoq4J2Uyzv1A0Wsc3K9ii1NNI5Q8uQgV9/zayGXOey/aFGyqaLSCx45OVD74MCoffgz5sjI0XPhBtE6drHeV6fvt76KorR0t8+ag/j3vQqfeb19pgHIof30N+v/0bt0wuz52EdqGqw9xyb3cObjvPlstTp3touUE2/RGtnzXHhzxk5+jpKUF+2bPQLvaccc6TEW5Tgx+9gUdlV7xoQ+gya7NMPDr/9d/9euY+CcCd7s4VUXNOzowWEH9gqf0m5r18+di46yjUNLaimmPLsCALVvR2Lcvlp58Aur0wl7j8FQ1NGDmwqfQd/de1Pftg4XvfLuWnE3Uu8qYiDuBe2VTM0584kn0qm/AwdreqD1YbyLuR05Ar/pGvPWxhVrqsn3IILww8yg0VpotN1VBJXlg+M7dOOmFl3SdFbirrRPDHw3uC1jEfeJ49taJZmAzLkbs3I1Tnjf5PT1npt6OUdVdteGYbTtwwsuv6XNP6XME1nn90aZ3PPms1pNvGDEcL02f7GzRH4DavRcnq28B5PN4/Ji52NXf6tGZsWpXmbc896LeblLp1Z+eNcNBvrKyX91BvOW5F/QHlV6ZMgkrxx5hwX2djrTf+/bTo+0gz3riSQbuR6CmuQXvffQJXaraleaVqZP1x5jUj9pa87TnXtLO0LbBg/D40XOjtix8IIXtQE/E3bdaD7izEfQtC+6HOMqcTCQOgnflArAopA0WyiPdt4SDG7/K7FwQSEdcRJ0BawD1BrS5BMZiLwNBLoExAQWfhv50u7NkOgbGWi234ZAZ7XhDUfgYsA24e7LVfwd5OS28NVOALotEs2rE8h9fRe8siPzMmwCxI43tjMKa9jRgOxuzoD3YfcaZlwHrNC54vqxK0WDjozefa8WGdffg8cfu1HuM1+9rh/qOSUdrDoOHl6G0tATt7RVoa25Hda9itLWXIddejgEDhuP0sz6HwSOmdjGYDbi/YMF98GnHoXrkEOQ6OtG8eTsOrlyH1r37UFbbG7NuvAx9j5qs81t65U3Y/scnUDt1Aubddg2Ky40mVN1Hrbv34+V//xqaNm7F+I//E8b887lJcOeGmYd5DhrcH1yIsn59MOQdp+gIc/v+g2hYtQ6N6zbpS8Z+/J8w/APvcV8e3fzfv8LmH/9Sg0ftjMnod9xclPSuRsPyNdi/6CW0769D9fgxmHLTlfqjSa07dmH1l/8LTes2YfiF52LER96PPL0OygP7n3we679xs67TuP+8RO82s4OB+7hrL3Xwsfs3f8T2H96lZUbqfh/8Ya9xpwbRkeUEuKvtIHUkurkZu265AwcfXqh32xl62adRNXMa1PoDAveKieNQNWeG2F6OHIPS/v1Q8663mnN2IqtjUhkVcVcfUXIReisn0U1uD6p93CniXnHK8SgeOEDXqXPrdnSuWY/c/gMo7tcXVV/6NErGj9Xnmm/+IToWPY+SqZNRednntEabaD+3azdar7kR+Z27UPqhC1DyzrdpjbsD96u/4hd9qqj4d74PNDYZg9SuIV/9omtjQnWSupADqjXuN/9AN3PbtVchZ3eVMfXKAwfrUfGjO1Hy+lrkq6vQMXkSOieMB9o7ULpyFUrWbUBRaytaj56HpvP/ATn7Nd+qRx9HzR8e1Pm2HzEGLZMn6evLNm5GxYqVKG5sQuv4cdjzkX/S1yib9V4EVgNvpDIm4t40aSJa1ceFqPVt5L2jd2/smzsbgxY8iYELn0ZnZSVWfeJirTvni10n3HUPapSEY9oUrH/nGTZiLb+42n/1agfu29UOMcUlUItLa/buRa/de/UHnQ4MH4blp5+KVhUtzgN9tm/H7D/+WctWmnv1wu5RI9DQr6/eaUbtKNN7/wH99dXFxx6N7WNGapuiiLuaPnM5TFyxGlOWLnc6ewPuE7WtKuo+75XFui0P9KnF1iGD9d7jlS0tGLxvP/ofOKg/zNRUWYkHTj8Z7ewDRDQ/cHDfOXBActFnc2U5Vh8xBuXtHTjjqWc07DZXVmLT8CH6i6VqL/Yx27ajsrUN+2tr8ZDamtKVZUbY5HUbMUd9mbeoCHv69sG2IYN0dHzA/jqM2LkLlW1t2NW/n168yj+UxOexUTt24iQL+GpRrqqv+ops78ZGjNqxS8O1qr+S0qh93k3EvfvgrpyIU154GWoHG2WD2hlH6fLVB6PGbN8BFZFXTsDzR03FupGH9uVUU48Y3nvA3fdwD7iz0Z4Edw5NMkzIriwM6Ow5JuClO1FOfgHPJ4zmyoz9X6R99FzLd4CxoK2Sk1zD6cqZTMZCtIdxrz+3l3o9OgN0fc5QNYuKp8A7Q5KTAPDYETB1JZmIsJGagTsBrK7murgNfH6xJIjq6/6NouYsv7Asa4/v98RCX/7GJzPKLqPy3BZW5XhIsGEajtgQ5nk+agxtXPcAnnvmB9i5fQ9amzpQvyeHlsYilFUCvWuL0NFZguJ8LXr1rkV93X4Ul5SgpKQEQ0eMwzvO+RSGjJoq52IqkN1TB5aucuAuxn1pKUqqKlA9ciimX/5J9JowRgu/VGR+4bs+iva6ehz52Ysw6gNniTqr8yuvuxXbfv8Y+s07CrO+czkOLn9dRNzLrFSGorr6kaEii1d9R4O7sKO4WEO0gvkR55+J4Reo8kxF1PUq2r7xR3dj94ML0FHfaCDa/pRUVaLX1IkY96WPo2K4AijgwDMv4/Wv3qA12JOu+RJq5x4loLZ97wGs+PilaNuxG8P/5QNQkhmlcd+qpDLHzYECd4JmFclXWvfWzWaB/eAL34chdh93B8r2FyWV2fh5s6vMpN/diSIboVanO/YdwObPfg3t23dBgfiIG6/SoEzgLhok+KN8wlgMvfE//R7v6i3KXV7jPkxJZdTiVGsHRTzJodDB5G3bsc9KZUT2pSVQOvrioYNR9R//gpKRI3RbqQ8yNfzHF5BvaETFRR9C2RmnmeNURksr2n54BzqfeQHFs2eg7HOfQOeqNQ7cSzm4t7Uhd8ddyNv9xtPgbmHclkG7yjhw/6+rtCSG4Jn05kpHX3H7T1G8YweK1AJst7ipCPnqarTNnYWmc96DvNqOknY7aW9HlYrGP/ciipuaxBdX8+XlaB85HPvPOwcdA/oHUhkD1Gof9+HfNeCe9dM8fBg2feRDGH/T91Ha0IC9x8zH9tNPlTvY5PP/j73vAJOjurI+nfP05DySRqOcExIgJJGEyUs0NottwAEH1tnghO31GpyNjSMZbINtjI1NNBmhiHKWRqPRjCbn2DOdq/7vvlev6lV190h4w/ft/lMfYbrCS/Wq6tzzzr0XJdt3ovKtjUj5fDj4kQ8hrcdoF+OhorD+GGZojLtcH2nd024XxoqKcPTcNYixhF9GMqf8jk7M3rSNMeykpRcbAb+E14uGxQvQOr1Wi9OucsZ9v2DcKSY+J6fc0TjOe/UN+KJRVoQM3Gk8Zjccx6zjTfDE47BL/hmsHpcTvYWF2LF4gaFv159s3iIB3INk2OXYyBH0pXU8aVpNZzeWHj7KMpfapehuFEmG9PYEanu1mP9yVSTfWdjQiBktrUx3LxxD6RzKVDoYDmH7ogUYDvFVkVzbtLYOFk+eGHgmCdI2qp+ST+1YNI8x4rQtIeB+nAP3P19sMO6CjKQ497pUZvo0fTwIvJNBQSsEYqOVBYqG0zilCvtmzzTp5Sds8CkOHrj39v/M5f+nrp0E7tLt1IF7ToBjheATA3brTMk420RpWs7WQBuPomps76pGtvysrVnrTpjWCDEGsDbJSEyMtwZGJUdOE6tsAfbUWhlIZwXV2QC+gEFZtfSinVZH2ImdWCeSwJh16bLxIo+3pe/aIcmHlRslklg8G1Mu3zcuo2GjxEuzAnRtmmXVneuANwVVSbKLHU5DB2mqR1QhLeNkHM+YXLxyuX2J+BD27/4R2k5uRWtrBMPdQCKegtvpBmxpIKXA5gHSCT/SCS/SySRgV+F22bBw5Wpc/aFvs8yjE24UGSQaxdiJVh7CVDxqNDYuF5zEjpUWMidMoUenTKadL21gxZZfvBZukqZom+gyhZAc2n8UrrwgSi9aAzWRRORECwM2eXPr9Pjsgk3lmg0wlj8xPKIzP2wdhYC71wNXUT5coaARfUECogTWRw8fZ8x8orefGRfO/BB8U6qRt2QuY9pF2xJ9A4h39THHV1/dVC7HkXTxdF60qZVlhSWZjKemEsneAcS7+xiTT3HeZRBMAD/ZP8jKpwRNlMhJPi7+VsajiDW3sLo8s+v4ioHeBxWp4REk27tZOY7CfDiLi5BoaYMSjRv6ZulmCidHeL1wT6vRgDMvMNXbj3TfANvnnlkHVdP6itcSY61F3dT3eALJ5pO6kafbdS4nNzAKCgCXw9DHR6NIt7Tzx2hKNTMM2KarnlSofQNQBgaZHt5WUw1EY0i3dQAeD2wsBCG/gAH+4RGoPb28fpJTUAxsqSx2pq4z164jINfZxapVplRD1SKSCBmJuIbmnuNYA+ztHbBpYFoJ5yFVU40UZQW1Owx9t9Cip9JwtbXB0doB+9AQQFlk/X6kiIWtncbkM5xp15xFtcayNqZTcFK70rTuKjxiNcdYXhNgdyBWUgxPZycbh1hRIYsgIxseVBZJaFzkQ6AC46XFGhjj905o9R3jUXiGhozx1Jh/AcDjWmQnmckXY+QdHUO4uxv+oWE4kkmWdXU8GMJgaTEiLE69kanVOzYGL4XXdLkwGiIfFUMi5B+LwBONsdtH+vAo3UMRtlNRkDc8isLBQZaUyZlKI+F0YNzvx3BekDHg1FZ9AlleWASg80dGTSDY+sIhuchAPteN00YOqCWDQwiMRxkbnXQ5WTjKnqICjGXo140KybAoGBlB0dAI/LEonGmFOXoOB4PsWt15doKXKrWXHGmLB4cYw079pQysFLu9p7iQrS6IzR+Nwh+Ls3Gj8JTWyBf5wyNwKgprM42p2DyJBEr7BxAeHWOafdLy07j3h8Pol97HEzQz45DE5ZiOTQJ3Yzgmgbs0NX78jubgpu8T8CXXVBIn5gDXVmB+mqg792nCKZNroU2YXmoiw5Di9SMxC3IIRgHSrVps9ps1wMqMc5ZXO2TIQSQAbgLCmmQkm16elS6u0xorn2cOUyk7iEr6bYmZnog1txoYvGeZfRRtygTd2QwF6QHS/rRGwDH1UavUuK+ZZcozKRdgF31R1SQS8S4kU1EoShSh4Gw4HGZHJdMcmkgfLxpKcirZGmEziJcSj/Zg1zvfRUPDVrSciMGBIJQYEMiLw2a3YaTXA4/Lg7TihCt/CDZ4ER/2QFViKCgrxrKzL8LyM98Lr59nlJxoswJodq5urIh5LdpmtJFOIy15rKuHAX9ixZ1+btBYn179twS4RZs0DKdrrk37TTIDoxf6NVJdAgxSQaJP2c5j7bM4serAUH+GzXUZZeuKEL2fmXVIDpUSE83HxQDNoh1ivExtsBgTAtTpgFZvp9ZTyQjIVa7RbwE4eSEyKLa+wxiwFiBbvncC5GqFijEwXS/AtwC2AqqLvokQi1obZENGN6b0zLDGjDJ0+hbgrN11FiVFzAtxfToNckil8VcouZZdy7DLKpVBuMFmc3mOuF8GiOXMtXaNmEtaOVYdu1GG5XopSg2BcH4PDBkM779CbgBi1vA5y/9j0rnzsRfXKrqhJwgk3iYm4NSv4+XzckhO4xqPsuPRQACKRj7pRpB+Lm+LHtZSnxcGky+3T8wtvd0S2Kd3WMY24Sdfuv/ahdIrKuvrzReNw5lOMafTmDAuxXNzmmXQaacJIbK24X/LTvNb3Wj1/knGXR+MSeAuzeafZAB3cTD7Y6kJHYzBlE+XH/xTPm0Gyykuy5TCCBZSKswgbPU2WKsVHxYOuA0eVQbsOlCXwLSoRQbjJrCdDTifAtibHEazaNj58SxAWbzYSHNv6bPJGMkiW8nsBy/MZLBkXCfMFv4KMRhy41rjJZrZJmmoTS9as2HDv+bW/ljZd3NZvDdKOoa+no2Ip/qRTI6hqmI9fL4qwMYBgGFcZb6qZcOEY3M+i42XpTFHxNWxWBdef/nreGfzViTGVbjdYfjtIQS8YcRiUdicgwgVeuAOODE8OoCRfhcSQ154Aik4PE6Eizw459wPYsmqG/+pb0eub6gMjqng5EgEb1/2YRYLfv5dt6PyygsN6tUcvdAM5icA8BLsYiOrs8sWg8AKFqk9hs3MR1foi2UWnJ2n/Ufup3hu2YBZ2idAj1iWENeLU43yjAs5FOObDEolu94sYZFBtBXwyyBXarsuC5EBtlanrhSQI8/IbREstl6emYkXjLgB8rS+6H3S7pQoXzc2pHLYxfw+CBZWH1sTcOeNyDQSJDArjaVgs437YjYw9Hsp6iAG9KvfYiVEvnYH0hTPX263Hg5RA8ESyDUMG9FfbaVAMcAwv8cyeDb6I9qqM/RaXZyQl0C4fv/NOvaMVQQaJ4oEYzUqTMaEAPgaQBfnSwaDAO7lDY1Y8PZmluhp0zVXIkbsLmP1uRFg6psGvoWhoBsb2upCVsNFa698ruxfJV5Q8nOR+dLKfCOZ9lgOU3SX1bv2oLqrh2Ux3b54AVI6s58Jxg0M8E+9Lv/PXjQJ3I1bOwncpWluAHcrUDcj71PicFFmthOlh9rKrJqeONPB3I/yqdpiAu6yA2iG4ylnXAXANwNevt9g3CVwJ8C2bE9YQLmZ6ZfK0VAqK1sfM6Mu2mWA0FOw7TnBdyY4Fn3RBSuyMWCRsTC+NCOuvfyyJeBuDrM4ERgXI5fBqmcxwqz3gH+0UkjEenGy7SX0Dx5AwFeCwvxZKAjPQSBYB4fDJytwzFNKDCiLXCPAOjcaTWMhUR4kxzl+/C9485VfoeFQB2w2DxypQvjdYbgdPuQV2eAsaEE84YVqiyIaScLl9sDvcyMRAZLkwJpUsWDZOqy/4kvwePkycrYZnQugy50QTdPBqmg+aczjCbQ89SLUVArF5yxHaMY0KZmImdmV26CXb2G+9XOy7s9RntUIMLHVBrjUAYIEAK1tysV66+CFXctniTAodIBuaofEulv3szllDKJsVORk3SWQy9tirITo12erX7t5OsCXWHCTAaEDusyVQw6O9R7rMhZD2pF5TGbxM8bKZDBoIFjrVDbWXbC44l7J4F4OxWjaL8ZL+z9p3J1vvc06El99FlRyDhZ9EgA6G3CWgK7MUlNbcjHlTCSjM+PSPLGAdD5+Mnue3WgwGSFiBYGMBok1N9qmkJ+3ZgRpY2th6PW5rLXRPzCI4pY25ifRMnsG03TL7L4ItiBfp7P5JmPLMCZ0w0obY5mlp2M8d4d5y/ou0nea3kKmC7NdZ1NU1HR1IRQZx1BeiOnK2SP3T23/9IX/VG2Z65X/ZDHv4rJc34FJqYwxiJPAXZpQP3mH6xQn2uTHRp5gp4OzjWuzlSIjX3MLJGwiqwbYSad6jA0WzHAAzZoVVXIgtR5n9cjAWDD3GQDdQNoGONbYa9P1Oky0RH/JETFGqk+MDC/fakDwoxnAXNtpAGGpHssxg/HOLmcxSXokw0NulyRd5+3RQbmBzuX7Zhgn0oOp9YQAtr6pKpLJIQwPHkZP/1509u6G02VHyF+OyrLVCIdmI5g3PWNOGEaRMT6yiDzbHBJtTiaHsW//z7F5wzPoaIrCYQtBTTqRX1QCp8MBb/4Qenra4XDZkUzZoCZV2FxpIOGBIx2EkrDD43eitCaAM1ffgrmLLofLzSNK6DfL9CBJdkQWwGx9NulSYtjjvQNMB+/Oz9M+iuZnTK7CyqbJ32PrRyPXMSM6h8GkU9t0g0IyTggoJHoHmMOuszBfwOxMJj0r6Ndqshzj9TDXSIkdloCu1hjRfhnYa5eyoWRAWEkjPUqRVAB7OGi0KxezrtfN74ZpBcHCXBvjJ4Cbdo0QEGVlxnnDZCmPyTDJBtwl2Y8BLrX+RcaYE6uaFzSi2ljqNRkDgrGW+2mR1JhWXmQJjbyiIIFwQ15kAbCiDjFQw8NMx57Oz2cvDqPfZuabX2asCljBqAzsdfZdyIR0vbgsdTHkKiYZjDAgNAY9K3Dn6bklHbrRVooqY49z7XTSQ3pz2ZAwjwX1iSWZkowA0Rb+HcvO7BurFRYpkWkVQBgtmYBejo4m3i/y60kbNkmyZ31h6U++6fVkepcIrG+twHgbZPmWWzSO2auxvhL/x367WcIqFUlyVJ6QhXy3TcoO3ScZdwkfqPL65rsd3/9j5wvgLgNl6mIGsDkVWpYwiYFOcg2W6RVhYJksDOzpDreAs+xVp73wTBlDNaQoA1xZBmMAXN57GVhm6s8lg4CdPnHUGF2Wow0sa4PomAhTKffdUp7eNklTYjYScrVBsPcS2DeBat4QcdQKpuX3kt5maRy1ruu3yHy9EFUZY6XPK8t9lo0LAXH0u6CmMTR4BIODB9HVvwtDoyfhdhXBbrejrvoylFcsh89XZm6DPs6Zk1asJujDb5lg6XQC/f17cfjww9i3azuGuikqYgCxMQU+fwBO7xj8+aMY6ktASVLkFweioyxyItSkA/GIDd6gGzbNUXXpGZfh/Es/gWBeccYHzgyzTYsAWUmfztc2I3KiFeXrz0Hny2+j8+WNWP6zu1j2VLGCIMCY8Qzyr6cVTMqNyQ3UBZg0f3nNTLF2TAN5A5t2YLT+BArPWYFIQzNaH34KC3/9HbjLKJKDAcizGRU64JYqMAFkyUjg52aWl40x5mdqM4vamU6j48e/wejGd+BfMh9V36ZMocbMMwF+0+qBwciyMi2AVezT67NoyMX+iRl+86qGFZDzOkTvzfp4pa8PqY1bYSPnxXAeFGJxyUHvfdfpyaPMbLlhgRjvTYvkReuUPt5inHSZi3wPzLIak8xDB90qHG0dcO47gFR1JVKzZiL0/Z9g/JL1SCxfpunDjTEwQK8EskWbJOPBzEDLsiCL7EUG8iZNu9DAm/ugZ26VWHOq3jAaxHXa3EilMPf5lxDq7EZfXS2Onb9Od6Q1y140A0IAd2l8xD3ivgJye6yGjLZiIDP88n0Rxp5utGhtZL49uR1S5edFf09kx5XGw299oUgvt6yXmpgEGX1kAe6Wd/R/609tzHLVQXHqy/oHWLz5nQvn6XHc/7vaNAncjZGdZNylWXbvdo1xtz5d7xqoW6GQZm6LcmSsLtUlHtl/1ng1nAupfu6hyjOnGnIPA1AKbbY1froFqGcAZCsTnYPJt0hrZHAtjAHDWDDGS5zH2yl7EQitOR8lWX5jAskTyFpEmVrRusEgrtdGLcPxVpwvjhu/s68QsN6YjACDbsnQ6Etzy2owCQBqGDYqerp2oKtrJ3oGdyMaHYbLVgy3z4O6KRegqupseLxFWvWiAbKMJ3c75JctH2EVw0MN2L3nfvT370c0NobBgTiGOlTEIi54nQHYfAPwh5MYGVCRiFAyGTfGRhQ43HbY7SpjYXy+AJLJGHyeQlRPn471l9+K6bNWnjrKTPbPINSUgvbnXkfj43+Ft6QQ8f4hVF12HqZcfwmcoYAByqUvrnzLa+wAACAASURBVBxXnBdrMNUySBVjcCrwLn/MDdjIRfTsaVMU9L6+GU2/+j28FaWIUTjH6y+DzWFH+TUXw6ZFD9HLkYAy2ycDZxm4izGRz9duqRnAGnfTBN51gK2NQiKF7kf+gOE3NyP/PetQeN0VsLMMnWKUjNHSWUcZvEugWRzn33oZTOsmhS6pYfNL1nSbjBDtWgG0tEESYNp6b8xMPD+qRCKI/+YxqKOjUKMxOCilfCIB+6oVsNXVZrD52WQ2ZnmNGZCbx8IMjEX3jfZqwFsfE40VJsDY3gHfI7+DEgrCPjSM5IL5SM6ZicSsmdy44INkaPKtoFNiw82sutlB02SgSJIY3YlUYrINWY3Bhhvjo0liTCsMkoOoBKyd41FM27ARoc4udCxZhM75c1nEFirfHAFHAuBCL6/Le+RVACtoz/Zb3CfxHHIwL1YDDOBvSHu0T6P2wGTQB/JrUTJ5+QveBBNy/JA/9XJhGQA+lzFwmtjD0tD/kZ/EuFPsdwo72VRdhf1zZv7XMe9ZxmP/vZ/6H+nX/4ZKJoG7dJfutUplTvuhka1knaOWqOTsj6/5qlPLXoym6hDfeH3oaF+e8TaIqAbZHEvZPgnospYLyYxFnsJP5QNilX7I2ncz+ORjYQKrVqdUC8ttPtcsacl5TLDW7AQjgGYmuNfaL17T+nXmsbdGiMkE29nL4a9zvk0kj7EaCvp1oj28BKMczYlVVdNIJsexf+/jGIzsxuBQH2xKAJVlC+H2OzB/9g0IhabpjgG8BAHW+bwQYyLmknWKi99UV9OJV7Dh7R/A508iFo+jtyuGRMSG+LgHFdVFgGcEqXQKfU0qBjuGgKgfdmcAdm8Crrwo4lE77C5KZBlEUckUxNCDc8+7CStX3QiX02cERrIAxYlenH3b96Px4T9j1u0fYHHdu17djPHOHvabwjVaN/lpMBh4o9dWCYm4fkLwzpCAES2Gj7IB3EcPN+Dkw0+h+l+vgn/6FAxu3YWRA/WY9skPwM5ipvN7wsCdjgIlJly7bUYbdGEOBwtW5lvHyrlZfFGWLAkhX4DInkNwhILwzJiqGRR8BDTMqM0gK/OtnWNpuw74s2rgZUCeCdzFTDWAFt9j7q9Zq2/0SZTNz0/89TkW9tN18QVQRiNIPvMCHEsXwX72Sq1vRlvEyHJJBt0WA+jJYyZLVgzgLt0Xk5OnuJeyLENaoaBzFQXup/+GdGU5UosXwd7ZCc9zLyF2xaVI1k4zwm5K5XISRpakGKyxMIRkJps6xLTv2g3V2WutszLY5/yOWePOpUqWOrMw1mIlQAbJjlgcwY5OxIIBjBcWgBPhhmGrGzYm40SuXzZaLNp7qV0GE2+RyTADWnvCLMw7X7kRMiEjwpj53ZELSZsXAIWS0aRZl18elhdS7lItdoFEtslFTHj9RC/O/6ZjLGzl8AgLBdlFydL+WdZxohe3dmwSuBuDNAncpQmjM+6nmOQG4DYDOP2Rtk5eejmJfdKT967nuBQNUkNh2ofV7CxpetCZd5ABVGRQyv6WtO38b7FP6psE5g3216xd52A0CwOdQzqTC8xTMSw6l4ZupT8NGYsMcG2ADteka0z90oG00afM+lkHskStkdlzPrJiZUP01iqj0YZCY+6Ne6+Del6VSYJlBvPCADFOoj3j4x3o6zuCsUg7jrf8HfGIE5Vlq5AfLoHDoaK0bAmKSxdpU0OH4Ca5k1Z11hkut4GcYBsbX8aO3T+mwGzo7RqDI+ZD32AKiZEUpizyIhaLI5lSkRhzY7w1hfiID063H2MUZzngQyzdj7Q9AU/Qg2CxHS6XA1Orl+DKq++CozuBtuffpCUhTL/5GvjKi00SjYHdh9D56mbYnA7M/Nj7WJKlpiefzf1kqoC7MB81113MYqw3P/E3RLv6ULBkLsovWmMqO9bTj7a/voxUZBxTb7wSvsqSDEBMFfW8uRUDOw8aX2q7jcWDJzAenj8LzoIQ7G6Kacwf6nj/IFoefdrMxEktprNIh1925UXwUH8t4D2dSKLzyb8jOTCkPdcc4NMYuIoLkbdsAbzTqrlOWwXGDtaj/7WN7NzqT97M4pvLYLPnj39HsrsP/oVzED6PksKYwfPwhm0Y23eYXe+bPwt57Byju5FtuxHZsdc05gJI850ciAXOXA4vZVPVKqe9qZ5+jPz1BZY0SKuVX2FBHs4pVfCuPw/jz7+CdFePAdbFC87tgqOqEs75c+AoKdKTO6UampB4axM73/uhGwGnA4nN25A62iCaprfbaLMK+4zpsK85C+rgEFLPvMB7W1wE+6XrAZtdN6SU1naob2zgceMvv5i3y7JKgOER2Cjt+9i4cc8p62koCIWyupaXQQkGTSCcjwEfN1tfP5wbt7CsqarXi+hl7+Ft0MIlIp6A7+XXYYvHdObdGEPDqFH8PoyeuxaKngeAA13Slwc3bYNjaBCKx4PhM1chHeSOsAToHZEIwu/shC2VQv85ZyHt9cBf34BgYxMUtwvd567NYPtLt77DEjVFS0uR9PkQaj6JkSnVGNRWMmzJJIvlXljfiEBPDwvvGA8GMFRdhYGpU5DweaGmFVTtPwDPaAQtixcgFgiyelzRGCgZU3FLK7zkl0BZfsN56Jo2BYNFhUix+PgGiGdjoajwjI+j7sgx2Nm4GVatYajzqTASDKCxdiqmn2hGiOLoy5PRZgNPjBREN8U49/lZTHIZplMCJopnXtPRhfDoKMjpdCzgR0dZKQOtCS1rM13jTKUw/9gJlrSJkh0dnlmnSUn4A0Bx1ec0NiPucuHArBl6fgM6RgmiSvsHUd3dA4qvTsbBmN+HtvKyU8ZwpzjzM0625n5Pakf6CvLRWlHOki5RLHbKrNpZapYwFg8MsiyvNO6HZtUxR2GxEVAvHhhCTWcXguOU8EplY9daXoa+wnwW9rJweAS1re2Iejw4Nn0qZja3sHj2lHTqZFVF7jaaXzL6eZNSGWPIJoG7NH1yAXcrK2lALu0rlAWUU7EyyBXfq8yyTvmMaSWZk+Kwp1nftFKZgWCqWWdb2F6NkTaYdRmoypIXowwZ4BpRZ8ygnZdtrDTIbPMpAbIOwjMlOFYpjQHipWCZuuHBrRodTGtdkIE/35UlfKPedn59BhCXjRutszoIl40Iw94QsMNkDPD66dOiMKlItrbyW8pE4rARXS3No2RyBIePPY7O3n1IpQfhSlcinU6hpLgOXk8eyksXoLziLJMMRXx6shkX8syzTBt2qLfnEF5/86sY6GlDX6uKQJ4TsXgSxeV+OANpdJwcx2ifAy7VhkCxikQijfiIHbZIEZweN8ajg4jFIrC7U0gqafhCXqxedy0uvfLT8MCLbR+/C8NHGlF9xXlY8NVPwEGJX6AiMTyKrbd8BZHmNlRdug6L//0zGNx3FFs/8tUJH5bAlEqsuO8ueMtKsPWWOzFytBE1V1+E+V/7JLtOfA9GjzVh9xfuZg6tZzz0XeQvmK2DS/lbfuzeR9Dyh+ey1kkJkcouPAdTb7kO7hIuTyLN/c4bPz1hG93FhZj7vS8jOHeGBlL5HaK2pceiOPDROxE9yRMKWTe7z4vCc89EzaduZix57wuv4+QPfs1OW/KP37PMohzY8DLrP3Ynog0nUHT5haj6/G2mPiqxOBpu/iySvf3set/sOlR/5044KfmKNla9jz2F/if+MmF/6GDhh25A+H1X6SsB1JtEQzO6Pn+XKXtstoI8yxej4CufwcBd30PiyLGcddnDefBedhE8V1wCuJ1IbNiMsfseYOeHn3gAcLsRvf9RJF7jCblybY41Z8H1yY9AbW1H/I5v8NNsNjg+/XHYz1jG+05M9a69UH76K6CmGvbv3MVXRwRTKwyQjk7Yf/xzgJI7ZdwsO1Ri09esRuqcswAC9Ba5jPPtzfA+9VeAsk7abBi7/TYkZ83U67GNjSN8z49gHx2dsE/pgnx0f+52Bs45btWWDxJJlD74KDxtfD4NrVmNgYvO16O0uPr6UPXbJ5nzaNPHP4pkXhDFb2xA8aatSPt9OPrZ2/V+C/Z+1iO/ha+3D0OzZiBWWIDybTvQtWIZWteuhiMeR/XGLSg+fBT2VIqPJRE3Wr9j4Ty0rFiGnrpaLHnmOQR7+7DrmiswUlSEwtY21G3fjeDAQEZfKfNqT3UVDq1cjjhLqGSWwIQGBrH21TdgTxvZQbMNWHdpCTafdQbO2fIOSrV5n+28uMeNhmlTcWRmHdIaWCWgvvhwPSq6e/T+sFQqbPHNxpIN7Z03h2Vfpc0bj+PSNzcyUEzbroXzcKx2ql4dgeL1m7axhEbPn7+WJZyicarq7sHC+uMs0ZOcMVWMJSVHYvUUZc+JUd3VjTXbd084X+jgiZpq7F44F+/ZsJklado3dxYzLuSt7mQrVuw/hITbjRfPO0dP+kQJlxYdOcYSO1nbSHKonqJC7J03m2VaPXPPfmYwvXH2Sqx7ZxeKBodwfNoU7Fg0P2cbc60q7P/JpFRGDNokcJemjy6VsaBrM3eZZb5lo84lkv2UT5H1BEOebD5iksOcngkgsw4yK86Lyq5v14/xU5gtoIN2fZ/GXou2ZjDrucM6ZmX5TfISUa+lDok5l4Gz0S/OULImWjXmQi8/YWhHcz8zwLmQCml3JRfA5+aBOYykNmxQlSji8S44nWE4XXmw21yawcHPSKdH2b7IWCOCgVo4HCSt4L1KJIaw/8hDSKeS6O7fC3sqBL+3GIWFNQgGylFSMg+FhXONMRAXivZa5plsWMqHxP5EYhR79jyKHTuewEhvCj5PPka7x1Bc60YkOoKBnhRSKSfc7hQYF2NzI512AAk/fH4HbGkPRkZGkEgPI4UkptXNxbU3fAXTZ54Bm82B1r+/hgPf/Q1LlLT8R19G0TL+Mj/0gwfQ9McX4Ksowbq//AIOrwcDuw/rwP2MX3wTzoCRLVa03e5xI1hbw/qfE7gDYMD9c3cj3mcAd/ZhlDUoAOo14O7w+7Dwu1+C3elAtLsPnc+/iaHdB1nyqfCiuVjyy28DDgfL+rpDA+5zvvkZeKvK9WEVRoPN5YRvahUcxDxqO8WHijKkCuBectn5KLn4PHbjkyOj6Hv5bQxu2MYmdtWtN6DiQ9eh7/nX0SwBd8rqSqanEHDUkxEgAXfeR/7f4U070PKNH8JVVoLU4BDLSFv971+Ef9E87Qwg0dOHVC/PeqomEuh//ClED9XDO2cGij5yE0CaZVpFKCmCs7hQA3m8DiUWRbKpVQerY29uRuSFV1nZxXd/lQFtNmX8fjjKSzHw9XsYcPesWAL/VZfyshWVZTwd/9uLSJ1ohi0UROgLt8O5cC7iMnB/8kHA5UL0/seQeO0t2Ary4f3Mx9k9EdaETuKFQ7CVlYIYdR24UztmTofzc7cDWpZOE3C/+y5zuEaNfYcE3JXz10FdvoRJdGytbbC/vgE2ihDjcCB19eVIXni+OQKQkobnwcfg3Lsf6SnVcLS0IVVXi8jnbjcir6QVOAh0pyidvArn8UYEXniZjdvgbbdCcfExVB0OJCgWPItCoznp0h/JBEofMIA7nddx262IlZezOqzAPZUXRJEM3FlbRHmc6Sbg7tWAe/+Ceah6ezMG66ajbfWZmPbqGyg+eJiBuf6ZdWg7YzkSxMp3dqJ24xbGsCtOJw5cfjHy2ztQve8A9lx5GRIeN5Y8/zL8w8Ps/Mali9FLY5JIoLKhEdO0MntqqrDz3HOMlR1NtmNPphAaGoaNxXoHqsgIOHacjc3GtauRctgZu55wOhEJBrBm8zYG3LtLihmTTHONBs4Xi2F2YxMKB4dYhtMtK5ahs5QcyYFzt7yD8t4+BuTrp0/D8dop7D1T2dWNJYePsqykxDK/vG41RoMBeGNm4E5ZXulYhEnlgJKBAVyoAfcXzl/L2khgfe32XYzBpuykB2bPZGw+xYGf0t6J+Q2NjMkfCOfh7VXLEZUyn4oXDenO8yIR/b0zq+kkprYTa+7AhlUrtFUEsFUAMlDeLXCnMSIATvIYyuR6aNYMtFSWa23swoJjx1mGWALrZGBM6ehi7XnrzBWnDdwtnyn9575J4K6PxSRwl2bJT4VzasbMkaG7dNBCU54elM41Lc3lGmWdXqnWForfPPEJ/1zL4JuBzoyILTLoNahkE0ut754I9FsYeRlESwy1GD5WPmsgHwMTey8BemtkHB1YaxdlAG1eGotZLtYDrGBbGClGvcZ9MMC/WMjIlAJJzdaMHG0M6TMtdYr+JN14LNqG4ZGDLNNpODQHXl85A7Gi82ORRgAx9PXvQzhvFgoLlrLESnT92Fgb6hv/hkRyAL19zXCpIYRDVcgvnIqAPw+VlWfC4yk0rfSY2qd1zTJttVHiB9kSuzZXorE+vPPOL3DowCuIRRQgXQibLYFgYRI97WMYiyShIAUlRTKRFNyBENJqHErSDqcdcPnscPs9UB1jyCuowKJFF+Psc/4VeWEOaFORMez43D3o33UQlevPwbLvfQFDh45jx2e/g2RkHPO/+GFMve4SNn/79xzG1g9zxv2it37P5DDGzDY/U0oyhS03G4z7gq990iRfGSHg/nnOuK80Me4GsKUS63/CGXdnKIi1Lz4Mm5bxUEkrOPn4X9D88FOgumZ94SPM+VQG7iueuBeB6VMN6YrUWJlR0iOlEOM+HsX+j3DGvfrWG1B9y/W6xwaNVf2X7kbkYD3Cq5Zg5ve/ir4X37QAd549V4DzoxJwr9YZd0BJpdH2g19i6PVNKLzqYiTauxDZvgclN12L4ptv0LXIfD7wsaWQm513/xRj7+yGf/liVPz7HUyeIuaMqNeQy/A94vfI089h6NE/sPMr//wIbMzI4BUoBEa+xoG778J1yPvUrVC1SB90feLAEYz88D6oY+MI3HYzPBeei/iGTQbj/uQDgIsYdw7c7aXFCNx7D+B0cSArtUOw3gK4E8hXk0mQLMVx87/Cvm41Nzx27jEY9wzgztutysD9/ddDufBcY4VzaBiOBx+Dvb4BamUF4rd/DGpRoeGgOzIK3zfvhi2VxPhHb4Hvt3+ALRLB6NfvQKqsVGfODQdVwL13P/Ie+z0bw57vfBOKlnre0JjLIFsC7u0dSBYWwEVG0MwZ6L7+GqTdLjNw/8RHkQwR4/42ijdtMTHuXJuuAfeHBXCfiZOXrEfd039D34J5iBYXYe4Tf+JtW7QAzeeuYbp2Mb/dI6NY8Myz8I6MYqyoEI2rz8Ts19/CrmuuQllDA+q27WCGx/4Lz2OgXY+gA6CqvgE1R48x2cz+M8/IkMzoBrAG5Am0L9yzn7Xl71dfhiRJbLRjNkXBWg24n6yqxLblizlw1zZiwle/s4sx5XsWzMWx6bWo7O7B2m072Bl7Fsxjsg9Zy13aN4DVO3azaxqmT2PsukcD7nZFQcrphDceQ33ddOybM4s56crAXTDui48ew/xjjQxkbzpjqWY0GN9/cgKtO9mCoXAIR+tqGVt/qm3poaOY09jEjIpn3nO+voJA15GM590C95lNJ7HiAJfXbVm+JEPyMr21Dcv3H2ayJQLuZMSV9fazc8/btuO0GPdcfZoE7sbITAJ3aZb8dHt39jmTDbf/ZyI1SeBXsGNmeM5gXpa2CFBoPpoB7aX2CqegrDHPTeEXZamK+W9qiCxbEa0w9p1OCEgzmOfgMUdUFovsxgDkRv9NAHyiSDI5WHIZ5MsOm9nBv+HAZBgLaShqgt0ISnpk7Y9pzDi8QTo1jqGhg+jofg1OhxtFBYtRVLAIdocPDmeABJsYGNiH3v7tiCf6UJA3B8VFy+D3VbLjsVg/mptfxcnOzUgnFaRicZQWz0FJ0TwUFk1BQdFsOB0ewwDKNYNyzF2StfT0vA23swKlZQuRSI5g967HsX3L3zA6oKAkvw7JVBzxVAsScRecbjdGSD+bciAW6YXdG4TbHUDAXwSH6mBzpriqHCca3sG0WYtx5TVfQnnlXNi1FO80dqONJ7Hp5jsZAF569xfQt3U3Wp55FfkLZ+OMe78GdwFP2DSw5zC2fPgr7O+L3noCrryAuXeSwyaVtfXmOzFMUplrLgIBd5lMzwDuC2dbtNf8qbQCd2L0xVOZjiWw59++heF9R1CwfAEW/+LfMd7Uhu03foa164wnfgp/3RRTvXwW6CQwnxVagVSjDNxrbr0BVbdcz2N5q0A6GsPxb/4YQ1t3I++MxZj1w6+ZgPtSksr4eHx8AdxJKjN+jEtlqr9wm15XvL0TzV//PhKdPaj+8u0gCc7Jr3wX7upKzHjsXqlNRntJWtNxz08xtk0D7t++AzZKjqPNbc3H0NRfw6ETGPnLcxh6hAP3qj8/AkjAnZxk+3MBd8Kfh45i5Pv3QRkfR/ATt8J97hokNmxCREhlnnwANpcb46cB3IUxoba1I/alb8A2pRr21Wci/YenYasog/Pub0AlH4Kde5AWUhkduMvhJ1WgvRM2TSqj3Hg9lAsEcOfGgn37bjgffJQBw/inPgZl/lzdiHC9+Arcz76A1Py5iN58E3wPPQZnfQNi/3IZYheeZ+jpBfglHw4rcGf3W3Lc1CaUrqFPJFDywKNwd3RiZPWZCO7ZB1syhd5r/wWjc2bB1StJZRhwD2lSGQ24f+7fjORNrB0KZmnAfbysFPGCAvh6elF/w7Uo3bMXFdt2IOn34/D7rkMspGn7pZjslXv2o3bzVgZ6o+EwBmqqcPzsVVj+12cR6u3DaHERdlx5GRQty7GQ/NiTSThjMcS9XqS1VQWrIy2/r/y5ratvkID75VoSJ25E2pS0Dtxbqiuxddli5jfBv0QqY9vXvLMTnngCuxfNR0PtVJy7mbPtxKT/g2QtlvCRzrSCVbv3oaajE32FBXjz7JVwJVO45M2NjOFunDoFC+obGEP+xtmrGBtdMjCICzdtZeD7hfPXIe2w4ZK3NjHWvbu4CG+edYameze+7sS8O5IpSUt/KtgO/FcD9/UbtzKJDCWSennt2cwIkTdvPIFzt+1gjDzp8mmFYOeiBWgvK8EFW7ZPAvdT37LTOmMSuE8I3LWvqkXDTj9lWJ0BnLMNvXSS6Xy9oNOzBHKC9By3Wyx1ZosIk00uo7PdUnPkawVAZcBUq1Mw+SY9uylLqy5gYVfoTLYmX8mM4pKpYefXWXXwhqSfscQ6Za/Je7TKrGDc1IZsDqm6YWUMqlUqpKSGEY93QknHEAjOMklahJXD28Q3cvaMjDRgPNqNxuZnkFYjKC9aDq83iLKSNcwpLREbQDw+gOMnX0Ms2Ymi/OkozJ+NgvB8BIMzYLc7Mdhfj10HHsPQYC+8jnxUly9FUekU5OVVweHyo6CAlnCNekUPsmnc6UOXTCaQTqURj4/iWPNfsP/w07A7XFi58AOYWXsVevr24qUXfoCWhg647UHEh5Kw+YcRjzpgU92wqTY4FGA8Ogx3kQ+FJVWorpkJyrja19WC1Wtvwnh0BLUzl2JK7SI4naRjN28ND/8Z9b96Eg6/Fwol9VBUrPrlN1G8kjs80hj27zmELRrjXnzGIuawad3KLzgLU66+CGkJuE/RgLv8vI7UN2GXxriveui7CC+crd0jQ2pFseGbf/tXjB5rht3tQsXl57OoNd7yYlRffymTlhz7ycNo+/OLCM6YiuWPfB/Rth5s16Qy4UVzGCDmrTdqDy9bgJoPXGN6fwgwnxof1xn3qg9cg8qbruHuDqqKaHMb6r90D1Ijoyi9+mJM/dxH0fv8azrjTnIe60Zgm6KXCOAuQP3Ipu04+e174QgGMOPBH8JREMax93+S6d2n/uAu+JctNFh3zRDgwP1nGNu2izPuBNydPKsln99ShBW2Q4B+vt8K3AXjzvTkEuPuXXMWgje/X7OUVSiRcUQe/yMSu/bCXlyI0Jc/C8f0acwx1QDuD8LmdmH8N5xxJxmOY85M9r4w0R8eD9wfvxUgmZIA7pUVcH3jDiR/9huoR+phv/hC2P/1vVB37WXA3VZTDdvdd2l95ICc/6PC9vDvgO27AHIuJQfDasohACirzmDOqbbuXrju+g/moJt8//VInUtO0ipj+H13fgO2aBTRD38QqWVL4H72RXj+8SpS8+Zg7OaboGgyCKHnpnGWgXvv3cS4k9xKY8P50qp+H9jKWSKJkgcegYcA5dVXwNXVg/DmrYjWTkPnh26Eo38QVb99gmncmz/xMca4c6kMB+71GnAX8hsmlXn4cSaVIcnL8Iw6tK9bjXgwiNrnX0JhfQMiFeWov+pypNykRSfpinCiVZHX3oH5f3+BjUH7ovloWrmCOYSueeS3DJC2LpyPY6tWGImctAdDX1HQjBTeT/qPomWM5RNOMO/TswJ3bVKmDeDeXlGGXQvn69EQXMkkFh0+iqrObiYl2XTmCpAT57UvvAI61lxThW0UWtQ0qfgLatGhesxraGTg/hXS+6fTDLiTDn7jyuWYc7yJOXK2VFVgy7IlKB4k4M417hy42/HeF15m15FE5uBs8oHhH2ECvwTa5Y1YeaG/z3jwpR1LDx4xGPeLL8hk3N8ijfsYA+B0L+SNVguoXhqLF89bwzTu17/4CmtPfV0tds8nWWbmtu6dnWyVgq7bvHwJeoqLWL8u2PKOBNwXTNTsrMf2/YT7Kk1upK4Va4eTo4Gf7tAYd0leQsMiZ1Z714CdFcA/ZDroNqHvU8P+nGdkI+ZNBoJNT4WdIZOR+mU9JodR1OEwvUOyOqBqzLnJgVNjxrVr+BAYzq9iTPlnNbtTKjcQ+KQUANhqfOjHZFY9m8GhzW3ZsDBLZDKdWqXqM9h0kt5Ehg8jEjmKeLwPJSVrEQwRUHDqSxMGM887EBvrQHS8DX3925k+fTwWQShYjMLwXIT8FXB7/BgbPYlUKoaeoUaMkQ7eHkRBXi1qqy9GOJ+c1oCe7v2ob3wFsegQAvbpUB0KFHsKBXk1mDv3AoTyKo15Jvotnm1pPFPJJPp696Gp9RG097TAYU+jq68HiWgcCSUNp9uHJXMuxsJZrzIA+gAAIABJREFUH4HL6cGmjQ/g0PbtqK6ejwNH/oFIv4LKyhkI5xeht+U4Brr6UbGkGsvOuAKz552JYDAffl8BvP48xrAzlt0UetR44VD0lx2fvwdDRxrZWE2/8Uomk5E3ijKzWQPuJu9h6aTpN12JuZ+7BUqCS2WIcRfAnU4Tz24u4C6KonE+fM+v0PbMKxlvxdCcOiz92TfgDAdx/L7H0fLkswhMn4IVj/4QsY5uvPN+zTk1m98LgNL152D2tz6nl8tBEf+ZYlKZO5hUxltZBk8lT6ZFoHm88SRj3b01lZj1vS/DU1NlAu60GmDdmBGkqgZw18ag5e77MPTaRuRftA7Vd3KHr64HnkDfn/6O4IrFmHLPVzW9tACDvA0ZwF1z3ONyFE0+ojVCXkmgv03A/elHmexI9F1NJXXGnYWU0ldkaKmBO246qivgv+YKuCkijN3OnFMjP7uf1ZZPGncZuPMXTMZ42AJ+eH9yD9PKKxbgrjS3IPWLB5ie3HnnZ6EOj5gYd6175jCCn/gcEItl1JP+0I1IrzkbtoFBuL78TQ7cb7gGqfPPZSNl33sAnl8/BKWoELHPfgrpokLYTzQj8KOfQQ2FEPm325Cq4Dp0sUQjgHtIksqozE9CAHfNqBAAlmmMkih94BHGuBNwH5szC5UPPsaY9t7LL8H4tKkGcP8kB+7Fr29AkQzcRTQdDTQL4D48awZO/MvlOsiu+/sLyD/eiNHqShy78nKkKJumpjkXzDnFdCfgTnKV+vPXoWfGdDb31z74KNvXvGQRGlcsNYfC5MyT/h2TZTHs2dAALQf3/CnPBO7CMZjmE0lltjKNO/MJkPzG7ArPPUHg++iM6WgmyY7NhuuffQkEYhun1mDHUi1qlzBYtSARC440MFadNOwvn0vAXdGB+6aVyzHu9TKgThrxTWcsYyBYZ9wv4MD9fc++xKQl5Nh5eMZ0nahaduAwKnp6+TzT6iWpDDl5nmpbekgC7u/JAtyZcyoBdxoLM3CntlC/GXA/nzun3vDsP0AhIEnbvn/uzKzVn7NjD4u8M5AfxuvnrGIrHgy4b5YY98W5nVN5PzOf30ngbgz3JHCXpp4O3MUDIgD3qbF19ucng7k9/YKynpkNqLOPlEVZI9WrETGsfTJDLr5t2QG1buybddumcJG8ywxUC+Cs12sF7pnOmizSluRImlGWtkNus2z4CDDP7QGLRl67G6di6DONBjn+url9RjuAVGIQw0MH0NL2ApxOBwrDc1BUuBweXxWc7nwpWgy31lQlgZHhekRG2tHR/TYGho/B76lFLD6ImoozkJdXieHIYUSjXXDY/egfOQYlmY9QoBoutxez665CYeFsKEoKkdFONBzbgJHhHgz19sHpsWPWvDNRXjYb4fxpcDq5zllMCdlYoY8bZUMdGDiJhpY/4tjJv6GvYwxOhwNulwOpJH0k7ejoHEFRiQ/FJX6UFi/C8gX/hvIyYkgU1B/ahEP7/4H25g4sXXkRKmvq0NV+HM//5pf45I/ux7Tpy42Vj1N9VcRxVcWxh/6Mo796giVVWv3wPfDXVJimtQzcz/3Lz+GiMHt6+dwAdPq9cAR8THbDgPuRRtRctR4L7zJHIxg+egK7yDm1fxCrHv4e8hfMkr+J7OOYGBrBsZ//Fu3PvgZn0I+Vj3yfhWG0u5xwF+UzMHHoW/eh6+W3EZpbhxUPfR/jLR06cF/8i28jMK3KKFfDYASwienWu669a6gHJJXZpwF369ARu110wTmo+fhNLDQktbFHYtwX/vGXsFFKefHuAnD8i/+B6ImTJuBOdRy+9qMMiHumVMFZmM+qSg2NIN7cCrvfh9qf3w331CqT7CUdjaPznp8hojHulZRhVde489aaWHcBbPgBDMtSmac1jbs2JmqSpDJ3M427PT8Mp+ZoqfT1I93TB0dJMfK+/Gk4aslngD+J8bc2I3KfBtz/wJ1TmVTm1bcYM+//1lcACo9oapeNZVElTEBRZZhURmPcaeySv3oIyo7dsBPoXrIQ6Z/fb2Lc9bJE3w4dge3Bx4ChYahXXgrlnDPZmFEISFCEl6ZmuL77Yw7cP3YLUsuXAkoart//Cc7N26D6fVAqKgByniR28/gJ1t7o1Vcifh6FYjQz/MS4hx7lGneDcec3nMVr16wlDvhVIJlE6f0CuF+J0aWLETh8BCV/ehqq04mu916L0mdfhD0e44y7FlWmaOMWpL1e1H/h05pxZYDnWQ8+Cm//AIZmz0LTlZeythB4nvrya8wxlbTuR667GkkR/UUzPgjE5ze3YN7zL4GixBy6ZD0GqmmOqTjrd3+AezyK7hnTcZCtSoi5JMXB14wAXRKjWX0s2KguF+JjIQP3Z8kx2OE0Iu2Qxn0TB+7knDkaCDBw7o/FEBgbR9TnxeaVy9FfwJ8L2q545Q34x6PoKi3BhrNXZhLuqoqlBw9j1olmDOeF8Oqas5mz6iVvvs3mGgF3Km9+/XHMP3acAdpDM+uYIypj3DXgfs1LrzGdvBF1hX/XljPgTqFSAX80xsD0/rmzGHg+1Xa6jDtFlDk2fZoJL09r7WCOtwTYXzyfM+5Xvfw6fLE407ZvWbE0o3oC++dv2Y7Svn50lRTj7VUrmFHCgbvEuC+egHHnr/OMbd+PJxl3MSiTwF2aHj/bwTOnsnBqp6dc4VcLwMqSsmTj5MlR8T8J2kU9p0H5yzUZzqkC3JoZbhm4Z48mwyvmAF0bLKGN139aQyxKv3Ow9FanUFZLLs27lBhKvi8c+2ttk++DpazMaySwr10nA3N5/Exx71l67wRG+ncjGu9Ga/sGxJI9KAjXoSBci/y8ZQgXLjYMJDWFtDKO0ZGj8HmrcPz4CxgaacDwaBPSCR/8/jCmVi2CggR6BuuRTPXAzaLIpBGPepFM2lFWXocp1atRUrIEdrsHrU1bkUjG0NPVgNHhXqTVMZTXTMHM6e9BYREHoPpQSB1RlTQD/Z1dG7D36B/R3dsEr8uJsdEE7DY7IpEkczZ1uuyIR9MoLvXD7bfD63dgRs21WLH4wwgGi2C32dDeupc5xIbzOSPcfHAbfvf9L+KOB1+B1xcwAW7dPpM06HIbxXQ+/vgzOPzTx+ArL8E5j3yXRZSRN3JO3Xwr17hfTBr3MHdO5Y5zoqO8NHK+3HbbXUwXX7ZuJZZ+70tM7iK23m17seeO7zNm/qzHfoDQ7Fr9mGgP4Y36nzyMk394jjnCrn3pEb0MOifW1YedH/0KYt19qPyX9Zjz1U8y51TBuK984qcI1FmdU3PISTS7mwH3D3PGveK9l6H8OgJGNqYld+bncedYCRD3PEdRZX7F2r7sZREOUidpcfRjd+ga9xrSuJPj4B+fRef9v4PN6QRFoTE6rjIwT1eX3fZBFF59iQYc+RmnC9zZLbEy8CpMwL36adK4c7aY3S8JuPuZc+qHGaueam7BwFe/w5xSfZdcgMBHPqDFWrcAd8a4k8b9UQ7cS0sQvPceqDpwlwEw74/S2mYG7qEQlOMnkLz7R8wgsV9xCZQ//ZUBdzvp3rWBF9JD1s+OTth+dB8LB0kad5Vp07Uz0wrsz/8DjudehBoIIEERWkhKMzAI9y/vh72tAyqBexbxRLsLJG+JxZCuKMfonZ+DShl2BRiHyqQyBnD/FnNO1aU7UmIkfRE9kTAB98iyxbCPjaHkqWfgO96IyLy58La1w57QpDJ5QRRQqMRX32ANqv/8p5HSWH1mCMTjmPfz34A0570rlqHtvLX8EVRUFB04iKmvvM4i3By99kqMVFYaDqYaGz79zQ0oP3QEKY8bu957DWIB8usB5rz+FsqONyLl8WDL9Vcjqa/GcBbdPziE8uaTGCgtwWBJMdIiqyx7HxuJlASzP72enFP3sbZx4C45UTPgTlFl+sA17kuYVCYcGcO5G7eyMI4npk3BzsULNTZexdIDRzCr8QRjjv9xwTqm3RYb3ToC2+e8swsl/QMsCgwBdYruYgD3FSy2OcWOX7dtB3zRGBqnTWFAXwbu67ZxiQmV//JaYrhdGQtHl77xNvJGI//lwH3f3Nk4TBF2pI2Fg9x3UAsHyYH7Wbv3YVpbO3N2JYkPRb+RN2rbuu07ERwbZ9F39pBfB62YTUplTOP0n/0xCdylESTGXQZt4n16Ksitw4YMLbzFdMxhSco38bSZdsuJkipcfAX4B0qj4PSY4dnYcT3kY3ZJC5VjRFiRQXkO59IMfbtFJpOVpRcsvxRPXuuJbFBYnVJZ2ySj4pQMvX7uRI6xvFQ5pKPo//hoI2LjHejs3oDBSAPSKRccDieqylejsHAhCos4C0HtSMT7MD5+EkPDe+BxFSMeU9Ha+RYGBlrgtBejpLAWAb8b0UQHxhMDGI+NwmGjrIoq0rE8FBTMRl6oCOH8ctTUnAe3J4z+vkb09TahtW0nxgYi8Pp8WLR8PUqKZ8Pj5SxR5hxSmbTm4NEH0dz2LHr6hjE+Rpr7JEIBNwtrODqaZPc4nVIQG0/D53PCH+KhKksKZqK2dhUCwSL4/YWoKV+NgoJK3RjtbzuG+79+Kz7z8+cRDIVNceQzHijrA6b9JuB+6F4DuPsrtKRI2hyQgfslbz3BpCryJqQZHEgo2Pet+1iCJzIElv3wTuTP4+wURYTZ942fouPljXAF/TjnqfvgLS0yOacK1vqoBNzXvURRZXic+ciJFhz57v0Y2nuYhXVc8dB3EZwxjcVx14H7kz+VosrwN4mIr67jNLbTwG0piqesRZWp+fANqJGiyog2ydf2Pvc6miTgbicwLJ5+VcVRyTm15ou3IT0ew7Hb7kS8tQMF7zkXhRefJ7G6Knqf/BsiO/chtHolqr58O2w+ERdcRJXhjHtghRRVRjbIRGZMS7+oTcNPP2s4p5JUxquFMiSGOgdwp5sSff1tjPziIaanD336Y3CvPpO1mcJB6lIZxrhPDNwNDTQf7wzgTmEg6bl76q9Ik2SBIsD0D2QH7tpNyw7cufbatn0X7E/9FbahYShLFyNxy02MhbcfPAz3rx9iDHv8A+9nchldEpNOwf+bhwHKaEsx3WfOMGnq3XsPIPTo79gd7r2bA3fRL1kLz41ZSSrT3on+azjjTuf5D9ej7Mk/sbjvlHyJDJzmT34MqVAInpZWTNXq6Dl3DfrOWsUSB5FTZ8nGrSjdvJXVf/z912O0RluVoWRO4+OY9/gTcBFrXViAxkvWI1JMSdW43Knk6DFMe3szHMkk2pYswomzKIstB+bh9g4seulVFvu9bd4cNJ6xjAFDaqsjkcT8jVtQ2tKKWMCPTZdfwkI1ypIZWSZDf2cCd5G4ib0AzMCdNOuatntaSxtWUfx+ux3bly3GSVoRYCx3FO95422WHbSzrAQ7lyzCOPNfAWxpBQuONmB24wmmB39n6WI0Talm4SBlxp2cVmmjqCzL9x9CzOMGOXIScH9RY9yntrZj1d4DTC5ztG4aDsyZzdhqsZHDJwP+sTgD7odPk3GnEJc0nn/LonG/SNO4788C3KfLwF1j3Mv6+rF2204402mcmFLNIu9QqEvaqP8E9CnpUspJkXGWMdadHXs3jLvpzW78mGTcjbGYBO7SJPmZ0LjnmDgmQJQV4edAJadTnvWcnOVbEjFp7FYu40KPMMDeMro4RHIQlaUmWZw/JaBvgH8NHJ4qK+pEmnihbzdp0nkjzVp03jPB3OrAnO3MwbZLx7Q/9TJyOtDq45PZBo/DBr/TBvp/dKwdA0NNqG95Bd0Dh4F0PhxOF2oqV6Ki6myE8maytipKAvFoB9o63sTgyB64HH64HfnoH65HbIwkuSXIC+bDblMxEjuJeGII8Rg5W8UQ9lcjEhlDVcUKBsxDwTJUVZ0Nn58z3KlUHD3dR9F05ACKS2oxa+FKOBwEsvlksLjksd3DI214a9NX0NGzF8k4EE8qGB6II5TngcftQDyRRjKeYplQh/pjKAj74PE6oRAIcQIOlx12l4pwfhg1pedh6YJ/RXkpj8Yy0HoED3/ndnzw61+CJxBGuGA53B7OvIt7xJwQSY9qs8HOojgYGwEpE3B/9Lsg4K5vKtAnMe6lZy0FxUM3b9wqnvWx9yE8rw7dG3Zgz9d+jNR4jGUrrVh/NgPZvZt2Yay1EzaHHZUXr8Wib3+WFyMx2eInA+5PPsdAY8HS+czASQyOYKyplYFNii8/+0sfQ+UVFKMbGGtsxTZN456/dD6T7Zg2rY7K6y5BwZlLjbU5DfySxl0w7jpwlzzhDSabN7f3+dfR9H2DcSdnWENbDhz9qMS4f/E2jO7cj6a7fshA49T/uAOhFYsFj8yuG3z5LbT/4FcsCVPtL+6Gs7xENyyYxv1uM3BnzqnaYMkGgxg/45iKYQoHqUWVqX76UUAC7hRVpu+rXCrDGPfbPyyFg1Qx9B8/QmLXPjjKShH+9pdhKymeELjTyoRj3hzN6TDz3no+/ykonV064+7+xh1a/HZaSokh+fXvQO3kq6+ZjLtwtjQz7igvg0rgTFFgowywQ0M8IlDAj+QXPwOlkmeKdD38Wzje2QG1pBjj//41zuoKg4dA9X2/ZtFlksuWYOyWm9h9Ee9wzrhPBNy1FSiRhIkYd9K4m4A7X30of/wJ+Bso9CyYASCAO8lran73B/ha29iqx3hNNaIV5fB1dMLf1s5A5WjtVDRef405oo2qItjWhhnPPMfAtuJyYWhqDeKhEEjbHqDEReSkXFGG/VddYWjz6X2VTGHmpq0oP9bAyh/Py8NAVQUD8qUnW+Ck8hx2HF2xDCdn8wRVbI7liKhjBu5XIEmSLiElsjLuBNwpGZ4WcOKcbTuYcyqLALPmLEQCtAJqw5yGRiwk52XSfHs96KCsuDYbynt6GbtMf7dXlmPzGctYUiYKB6kD91Xk5ErAnbd7/dtbmJMmbTJwJwfYs3btY6w7bSTj6SotZnOkYHiYZSql8SHme+fiBWitNPJEWF6G+k+SyvyXAHfNOZW0+8sPHsL0ljbWFlodoFj3lEWWkkfRigUZPpTAavcCw3n1XTHuOcDMJHA37vIkcJdm/KmBuzajGEASnypZQ5Lr8TGcH3OdkbE/B/WebfdERL4M3K3yFKYNF13Su6Yx3hZHQuGYagK+GXHg2acuwyhge6Wh0wF3ln28BHP4SasWPUOXr11kBvdSOyTgz4CtKQwmH/kMw8AGOGw2eOw2hNw2hN12eFk+FxUDg03YefzvONC4EYmoDfnhqSgqnoKS0jmoqFzP2fZYL8bHmtHavhF9w3sYQKcERtH4AJREHtKKE8WFFRge6kfa1o+x6ADGI0k4nDYUhysRiUZQVb4EPn8R8kNTUV6xHD5fqd5O0rs37NsNjzeA2rnk6KOFO7NMRw3Lo6+3Ac+98mkMDjXD5XAilVIZUI8mFNidNqhJ0r+rSKVVpJMqfKTl9jqQSKbZv/6AE2mo8AdccNjsqJu6BNNqFgHKAAbbjmP3i32YsjaCyqoClJddg+op18HnL0SaUn6P9yMe3YexscOwOcpQWLwefn8R7A4KGcknQYPEuK/RgLv0hKF/92Fs0qQyEz1DK++7C2VrVjAjof2Ft3Dyz/8AadoVitWtTcTAlApUXrQG02+5Fg4pxCNHAwYDTsC9+Ulz5lS7y8VCVJKTasWl56Jk7RlMdmIF7hO1cdadn0DFVeslSQk/m4D7Xk0qw4H7e7mPhNWo0H73SMB9OUllTOEggSMScJ/yhdvQ8dAf0P3kM/DW1qD27jvhKis1SUBSQ8M4dtO/QYnGUH77LSi46hIdVGYC9ztho2D9Qhoj2qhLO3ifBDNKwH1QAPe/kHMql3kwYJpMoe/rdyNx2ADuBKaYoUKJc/YdxMiPfwVlbAy+Ky5G4IPvQ8zCuFM4yDFNKnOqd6zvt7+BSlEvNI27+xt3AnlBXVudfvl1Fh6SmG8G3O+hDKtaW/XMpAAlYIImldHrpPlMfSssgDpnJtIXng+FMuuyCTIG91e/BVs0hsSN70VyzdmmFRLmgPraG/D+/QUoBfkY+fIXmJxGxFC3Mu6qjyK3GACWj7fWThKQsXCQMnBfwvpB8hLH4BCqHnwUzpFRBtxPfvI25pxK11MUGtK5+5tPsmyoYksFAhipq0XPmWcgRkBUBs7UEEVBuLEJpXv3I9DVzRIoiWcuHgxgoHYa2pcuYhIZ8V0SenxnNIaqg4dQ0nQS/uER5qzK+mOzYaS4CK2zZqCNObMaTqgGcOezUByjcJALdKnMFZpUxggHuUaSylCUGB4Okm8lff04a7sRk30PRZ2hJGOpFGpbWjGttR3h4RE9yotwZm2qqcaxulqeAZXkMwTc3xAad5LKiEynKgP7Z+/cyxh8WSpD9ZDWfvbxJgaCySAQmUmpHjIieosKcbK6kmUnlWPJ55rz/xngTlKZ5UIqozHuVA/JgGY1NTMHVJLGkLOquFeD4TzmxEv/yu17t4x7Npyzd1LjbrxmJqPKGFM+F3A3HM/FdCLvc+M6ComXzZkiFwtukuTmPEkqX8uGmCmHyf2JEsUypyVZ6mIC21a5iKRlPw023eDvNSmNYOepWXqUmcxETdphC7Mu9sqyHIt0R45ckyPWOytFQ+EmA0BvEx8ZM6svOXPCBocNCLrs7P+ETbwa4+510LLvOOKJKHY2/AV7jm6F1z0VoXAFPB4vQqFSVNasZyEiR4ePon9gL4YiB9E32Ix00gG32wY7vIiN2FFeNp8idyPor0DHwBsYHRlFOumExx0AHDEUh+rg9ucjHJ7GQjyWFFMoRZ/JV6L5yEEWrWXKrDlQlLRm8Nh4xkklxQ0UChuWTODQ0d9iy65fo79nDD6PC2PjSQbQhwZjcLkdDJD7/ST7sbOESsloGj6/CyORKCh/SZqyOLrs8LpVuD02eL12+L0kB04i2uvE6LEpKFvRCtUVRVFBPspLL4HPXw4ldQT9w3sxGhlHYciD8WQKdnsNisK1cHhmY1bdB+EP5rOPPmnTqc3kAMrYSs2g4sytijRFSREbSzVusKn8000rA04joQr5541EEBsYwnh7D1sm91aUwlMYZhp5G2mItfJ0I0ECyWoqDYWimkgbA5PE0DloXnNwabSJt1HeZwbd2rNod7HrDZaal0C/mYFBF9HyPQ284MSzgHc1zdvHTqfY45ZzaVWAnAIpjCWVxX5rqx6cLefPAhdWcAuB16/1kZ0jwh+S70AKSKssvjQzVrKAdPl8Xg7vAl2rainpbRRxRAtzKcaHl61wEKWFmTTpt+l6hflOw0bOhooCuj/UBgoFye5LKsWkUNIU0SKSyJMGUGlpXwvLyNanHHaN+dZGW0nzssXccFICH22ctGUE1m4qg9rFf5gNLBaxRDM+xChT01IJDrZZDHw+OOy3GGe5bmqXyIRLY0hzkWVRBRQ5+ZUWdYU/JnwWCEBM7SO9JEUNYcaQHD6S5g4DyHRcq0skKkokmPzFOTQMeyyGlN+PRCiElNejhxQ0Md5CnkNzMR6HYzwK98gIA/7xQADxQJBp2ynkIIs2I0WrEWPLHHSjMbij43BHxhhzPZYXRMLtYfIYntBJG3f9ep4tVQbulEGV5DlMpcP6ZdbB22kc6X0DmzYu5i8rsers3trouCFVofa4EkmWTInkMxSFhhhnirqSoDmofVTEvGHlsJbJ0Wv480AJiqg8eg5YRBfpNUJg3ZNIsgg0JIuh542i0iTcbiRoHCxhG00vKMsPHhmG45Vs11EbqR08qowZjNC1xKRnu5aOkeFBkiBymKUrRwN+thrApExZfPpEXXxcTwP4WPoyybgbAzLJuEuTQwB3fUrpwEBQw6bPdFY1MRUnLnv3wN1AIu8GpPPPjWxJ8E7RHu68YwBpgag5qM2m89aAdsYxAp1SOVmBc3YG38y2m8G4BqOzgHitDzkcVmVnX0N/LwNyoy2s2eIW8jUBNgz07iBGPeCyIaUAcUWF02ZDvtuOoMsGp92GmAYE6Dy33YZ0ohfR2CC6husxNp5G50AHBqN9cLkKkZ9fharqC1jkluHBY+jp243u/q2IRZMIeMoxHu+C2xFCKplmUVpStgiGhpsQTXQiNUYslA1Otw0upxtFoRnwhQpRUrQI4XAVwuHpsBNgoQ9KOgFKlnRo50b4/fmYt+wcdp/tDhtGRzpx4uRTaOncBhsC8HrL4XerOHj8RXR3jCMeVRAMuZGIkzQmjdHhJFxOO8oqQ0grfGUolVJY31WFsqISEKV472k47Ar8fhtcHjvDlW4nPz8x6EGypQKOmnaMq6PICxLwTsEfcKC0yIekmkY0mmZOsA6HDXaHioSShNNhQ2XJeVi27CfIzy83g+AJvkZmsGww5PIlZvBsMgG0ekQyBrM7OQMB2lyxMt2igRymCahtXnyzgnEdvOrsswHSRAka7tBLFL9FHfJx/RoZyOeKoS7ZNbrTpMVJWLweMoCniPgiAfeMunOw66ZxE+UIcCrAsL7fuFM6gNXGSu+/1FdDJsEL0kGbfo3RQT5uAshq4E6+D7rkQrsncnmiGKmPBtsrAW3trpGxrM+LrNdIwF4D+uR/JMs+DONAkuNIgFjWsZuv4yw67664ltdHUjexXzY+9FCNktHBwLToB6fyTQBbAHVj9UFK/mSqXzNGWFnmqC9GHVoUHGmFgFfJY7/L8iHZQDCNkeSQq7P/4p5nHBP3TIpUo7VtosARYi7nfh1ZMYE2Lyd4f0mvDvE0ZJxN9WZvV/b6TlXd/7bj2Xo5CdyNuzgJ3KUZrTPuEsjjE0jAy9Ob/jIRmBW850D0uW3QXBeI6S2QBm+fbOyKF7oowSQzyZk5NVM/bpLVaJXocdjFgkOGdEaT3QjDQR9Xi5ZeNgJMIFtyajWx7ZLBYZWGZAtZKdUrxoex6k47/C5eFn3ekmkVLpLGuGzwOTnj7tKCPqQpQypx5Il+uJ1ODIy2YygyiFgijhTSGI6pSNrdKClfzZzTuju3o6XtFUTjnRgdGYBTLYDHR3RhEqPDwwgFauAK2OH3l6I0lzstAAAgAElEQVRj8E04UmGkYoDb64aacsPr8qOu9j3w+UpQWDwdXn8hYok0+vsOY3h4A4YHd+LA7hMoL1qP1Re8H6G8MvT1H0Zr++/ReHI7hkdjTPqCtB3BkAtKWsXISALRaArJJEU5ApKxNFxOBwsHmV/oxfBIAh4KC5lWkEgQg59AwKsikVDYPr/XCb/fjng8QeQo7HYblJSC0XYPYkNuePKSyKuOIpRng92mwOd1Ipznw3BkHLFoioXOpMF2ulk2eng9TvQ01+Kq6x9EzbSZBgJn9+vUjIwOaLUHzgTWTY8qn4AC5AnTWn+2rcCXYzzT91Uv2xLFhkegsrCtEjiUitJZW6KwVEa3GV22GgkTgXcGEE3tE6AtR3l6PYaRol+vA1QJ2GqNNhshEpjUhsfErmcDxFI5Oc/V444b7LxgY/Wxy3B6tYy3DlbF6gFvoAz8ZYAvjplWDKxliPE1gXAJaOsGjTH2GUaCzKSb+ilAK7+POrgVwFu7+aZjQhIj6jUBdJW9vzLAq16eFQgLgCwZILoxYQBbGTyz1RgNUFvrYqsfFsPBysabwL4J0JsBNQ9rKbPqsnFg3S/LhKwSGnGvjIyqZmmP0fcs5LD5Qy/mgnglZcXOmTtP87QM8G7+qlvfg/9/APdsSGtSKjMJ3LMi8Pt2cqcQ84Ojoc4JMLv8PJseswmxhwE+c9cnP6RZHuAsAMd6lplxtwJmOcyjJUykSfZiDgeZGULS7KwqmiVYfTF0fL/ZoVTeJ+Aaq1o2AjI08pw1140RAcxlgG5KCGWWzzDwqMlhSBJDTHNK+4AS0+ylf502JpEh4C7qUVIxRKPt8LmDiCejGBkbhMPuZnIVWsAeSCiIOyqhIInxkSZ09WyBmhyE11YEjyeA7v4mDI61Yrh/GA5i8MMe+LxFiMR6kIopcMKBtJqG3eGBz1aE2lnnQaFQa4W1KCquw47GXhxp+CXUoX9ATQJDnW44HAHMXjwPwdBU9Ay/hkRkEGMRvnxPjqYpSkSqqHC7HUim0kglFQbc6eNLKyhjoym2VBoKu9n55IBJ7Hog5EY6GYfPnUY6pSKeUOByOeBy2TEyHIXb7cT/Y+9NwC2pynvvf417PvuMPZyegYZGEAVRBlHEATWoOAZvnBLN1Rhjcs2NN/kSb8xNzL2JmUzEa/JFJUaDU3BWFAUFRJAZBJuhm256PvM5e941fs+7hqq1atfuATGa7znN0/Q5e1etWrVqVdXv/a//elehQAsrAX4QIQ5NVKo2HDuAbUVs1IHKJ+tNt0vqugmLfEdmxMC9VDXRPGJh550b8Qcf+FdsJHBX/8jbLrn9ht9MCcAPvAIzanxWbVY1/oHvVPjTIV4DbuWXBHQz4JsCqAKTinldB2QdviV8Ci7Tg4kMvKswryqFWVVafcal+6QwLL/XlXMd+tM6pzU85va5IwMqhHPvwDBwl20wGATogQvvD2p91e/TgGk4uKtKuBLQZIE6uc4SNtXAQQVJVaHPWGMyIM7ZmJGrbqFR1HBdjaZKcLuI7v8WdUmUZ5Lf05EFeiZoirpQn+X7YkDdl2q4ZnHhbcxU/eT4ab0ThV5R7mUAkH6X1pPK4GWldh+uvivHSLzs8nPZVhmLkNaOmWvBrDqpnYgr26rcNviy13D5qOz8RAA+f588xf3YIwBHAZUn9NXPJ1DIe9qvgvsquB8V3E+0f+ciRd6HAkL4V8dWFLP10DhdBZujFCcf5onvO4FbfeEkCeO8qKzlJQvuCgjnwbLy2dAsLpkVTpPWGKasH/U4vKXkBFrZtPJxLL9LAwPuY6csMQToBPH0HnPJxiECBvqM1HdiTdqWbDVBZwlBcIR5FmmVVM/roe91GBhXyhV0/R52HngEi80QtTowu3w3pke2Yrr+FIxUJnBkYReOLOzDnj2PYmH5CErjBiyX/Ogmum2C5BKzywS+gbhjY2T9ekyOn46TTroAY6Nb8O27foAb738Qazsfh0lTRQMbYRShNMo7g2OZzObSbBCtA27BZvYZOieajEoquuOabAIqbWdEZIeh72MUSjYDcJNAuxOgPl6EbYWwjAD9bsD2p7+0uJ6BiNleTGoc8kGS8h5ZzC9bdEO4LnlIPWYJooWd2h0P1YoLi0Y3TK7eG6GDm7/RQq2yA3/yN5/Cxq2nJreEdn8MvY/0L/JerBpIy5spA7spxHLrjMS9pDxteyUQ0FRsfd88MM4F7yxgZoBfBiQSjTUYV7bVwX9QVU+BlzeCCqxZ5V6Hb36+SZvIthgSMKiLvQ3Ct2g7VT1X66Io/8JgkY56qNcl83P2miVBCsHe/oO87pMTMFjeeBWgBZBrox4K4CtKexIEiP3VY2SvTVZ55iov2GJMxtIyoslxRBs3DoK5Uje+qJCqRAu4FTYWDvVim6ROqa1FHpNfA2VbZQKnZkdJypOqeo5XPmOjSY4vJrumanZa7zTHug7VyWJRyijCsQGdw7aqmrOQhXW6PFVdV/LTfeW5icCFWVLyXqA6sGbxVfrTk3f0AN/KniHeTWLD5LWdy8OZD3NWmv6PB/cTpaGf3fb3/s07f3aF/ycredUqo1wwqbinHw3crtrlHWCKbNCubsAX0VT/d+yuou2fPGGS/Y4H/aXnUYVxFXJTsE5JOpt1RYJU4iWXDxQVvodkqGH7yHaRq5wqwQM1CHnMCS7pTxDF8EkOVrc5Jszrk2Gz4K4+mAnASUUnvzqp3tQ+9C8xKPnYKZMMHZrN5RLHpelNobeIbvMhNBpLqNWm4NolxCHQ6qyg021iZKTCIOHA/I+x2Ohjw/TpWGjtRtEqYry0FRP1SfR6Xaw0F/HIrp3YP/8wQqMLs+ij1Wsg6MdwUYbrVBCGARpzXdQ2xJgcOw2nnHwpKuXN+NH9H8eXHzsHz3Y+gcWlvayNyLJCIEwpFusjLvr9kNlS6JxKFYfZZXw/YvniGys0MS5mlps4jFGtuuh0QtDcO1LP2SuQ0j/3I0ysrcI0fNhGyCayklJP50vHGhujxaEidBjQh+zYpQKljqTj+rAMAn6aOEn1Aks1Wa8X0ev7aDVCPPbjAP2WgdnDAbafeib+7EP/hjUbTtKnaSQd82i9fAi8Z4LaAYBXoDvD84kFRYVvVWEf9nkCBsoLOil7AHRlvVX/tYRq8a8sJxs4qECZY5kRPJcUokJ9ApniJOT1TttAt8MITkrZRPOLqyMDCvCyrfkFyPrq00AkhRoVguWeAz72BGSltWSIoq6dV4z+l7+B/je/A6NSRul338VWSeWT5nJU96SddXWWt4HaLsr3yfHy9hHg6PswbrsD9tWfR1wssQWWvN94K8KnnC6CItWHnwJ71queQjg/aGonSe0iaR8UqncC7aqCnSrNMriS6jpXzRX1XhsNULzhslxFfZcCkeppVxdHStV93WM+4F+Xx5fBhGh/lkpWsf7IfpMcg74UFhzZf9TAQfbl5HhihIHK0ZXtXKLW3tXaFkM3P3o5QzhfOQ4Hhuxct/9wcD8eyDg2yZzYFvJBkdlrVXFPG2QV3JXOMQjues85Zh8eukFK9JqamLzk5HEUWlXubFWNPpE7gG56OTmJ76ematRtMuzbjFc9C/WJgp03YTRnMivbPikzfQjJAIYDsoFNNYflSSfFm2wry16ExV7IAV6JdQZ99un3aiaZNKONPimX14f72AnQpVuBfqTPHPmvYo+JIx9+5zE0G3djfn4OhlGF65ZRLtVgBDa8oMPsLfQn8Pto9A6jUCijPrIZsRGh3ZvFiDsKxy4BkQMv6OPQgRl4cQON7hxW/Hm0u0vwOxG8LmC4fEjb78VwR9psISRqBsuaRBAcwn3em7C2dydaB78FSt3uFByEASnpFkKPfPohO69eJ2D/jo0XmcXFdWy2uNKRQy02UZRWSK1UXDQafTiugULRgkXwP1riow6myVa0N+KAefhbDQ9RYLBEJ7Ztw7IKMMwYnU4btCprrWIhDgM4js+yX1BqSzLkuEUTrmPCpcDAiPDofX385DYfUWQw3/1Td5yB3//gVZjeepoyl4Q84OLaymHsJOrVX3nUJ7IvQe25r6RTlGAoCCDJJJJoykpBw2Gf14tBr15gkpklu+8wpVw9rraPAuvpMQiJlJzf4tjquXMQ488aFdiT+mrnJ6wGyjno+0jLA9/gaMfOhW+2mx4IDCj3SeCh2HREUJUq9pkyRIOkQYC4HhkfPKtzGCF4ZBd6V/874HkovOvtMDes10YQBkcf8sFdnA638ci2Ty4sKdVpPZImpYwdt94O63NfRHjJcxCdeTrMH9wGc9dj8H79LQg3TIuuKMvMAHYOOAveFLXQAT0Bd8X/nlhfFFWd9V1pockq+xo4S4Vb2llUS44IvpJyhLKvla345RX1P4VnGUSo9ZEjB5mRAoJy1XIzUJ7op3KEQ/1e9kVlIqw6HyAZbT4+Ik9ewblonnw4BNxlP8ljhYHjD6aoULPZnQgLPOFtjx5/POFin8iOq4p72mqr4K70oH+4c0brTxwK0gXVh9pbhgC76mLn/X/wRsztwHnZJamAY0YOemkS3Pmug2kZJViL0J4Vzz9TwgupkvPqa9+lk3pIMefH1mBfgruALll9CfP0b9EyMVG0UHNNTJYsZluh+vaCCI+uBGh4kZJrXp+UmgC6Wt8hfngqVfPmy/OR50xwLM6Piut3ltBtHUa7uQuzR76EwIthxXXUK+uxZmoLTJTQJ/XM81Crl2DbJhYWZ+GFLZQrBWai7/se4tDAaG0UjllGv0M50SOEPl/pvI8lLDUasF0L7aU+lppzWO7Noddvo73fQnXTAmC10O15rO4EzkHlIjweX4BNS1diYX4etREXa9ZVmA2GaJfUbRpUZhliDIOldKQGpSwy/R4HagJ4ssZMThXRavvJqusGbJx5yjk4aeOZiKMCquUi2t1lPLLnARye34PQaLFsMZbpoOiOwvd9dLrL8HptOFZAq87D7/eYfYfsOCO1Asv/TmZ3w6DFpWLc/t0Odt/vs/aivPhnnvoUvPsDH8P0SaeLESnqp0lP0fucMotM3k/iMnIAUrp/9n2jK1XKXa2p7zIIGPR7ywNkAVvgiziyojJn6iNVex04UwhU669uk/6cnhEHr/RkVXuLBNGkvASEJUgrYK9+lwPRR4VjrQ4K5KvWk4xSLtBKCt4pACvbyW24Z5ufI6nA/HM5wVi37yS2DTo1migpUnjGJkWeJF7EiDtdoODyNKP0PZXPUjKKY/ADJb8zhZc9OPk7ILl+csSDSD1NTJRM3JRiAKszpZTs86xMoBSYArcNluLPYikdKf1lcq1E6j3d3pJam/gCZqqXPVXPtawyso5iQmkK9KJ16TyV7DG8zyhBgGrFGVDV86w3edAu1XvVq59ad6RtKbHsSMsPXb8E/uU1kfUdHgjw65NnmVEDMX61NfU+eV/Iiynvq+Mj1uGcfnz7q2/sXDU9+87/j5bcT5A5dAJ5gr+xphs88Cq4p+25Cu5K38oq7sfss8dQ2Ae/PkaJiuB+ol1eL5m/nKnvcw8gvxF094FU3wWkJ8HCURZlElCvArgoObPA0vBAgbZPIZ9WJDUxSjnBKVe6Y6JkGai4NDHUZPD+WCPAQi+Ex140w8Bd1kKcqRJEyBBECrZkeymBrBwxHPBcvv3YhE85Y0QDUf1+fOc1aHY+hKXlHozQQhjQRNUiysUtcKwaEBaYFaRaLWNyzQSKThGN5iyzg1hOjGKpDtMiUAgBqw0zLLFc7rMzs2gtBQjCDsbWFWAaBThWFZ02+eXbKNYpo0sfO+88gHhkHzq9PkuhSIo1ZXCpVSfwkPVWTOMedA9ez7admCihWC4gtkrohJPwPFLNCZQpvWQRPd9FZBRo6iusaAUO5lEtLMLzugz0KbPM1vVPxXnbX4Nzz7wE42OTDJ7pBUd/6eXa6bZwcG4n7nrkGziy8BhsYwR+QJNOKT10F3sfvw9euMQy6pCabpP9iRT88QKWlzqUuBidZoSHbw9wZG/I8oGvqdg46ZQdePuf/L9Yt2UHt0uR2s9Gb2RaUhFyyeBMgXqJWQnoS9BTbh71xZoL9vTCF7dLAlAM2FJ4z76cE9jLPZ4O/WqZHI/S/yV5vCU8ig2kqpb1m2eV9Oy5JYCmwejg6ICqfKt10tono5ZnRwd0b7xiJ1GAXq3P0OBiwL8unSwclsNmCysf+RjiTg/lV18G92lnJl51gvHOl7+J4JHdMEfrKL7uclD02Pmnq9iiToWXvRj22WelVhfKHHXrHfCvv5GGjeC+860wqtXM6EmM8OFHEF7zdfa5/bvvQkwRqTph8t8+j/jAIeAppwGXvYSp+fjk1YiXV4CLLkB03rnAwiLMqz6d9MRBwIsRVyvwXvZSRGvXwLn2O7AefpTllPcuvgg+rfwq27LXQ/Hb34G1/yA6L3sp/E0btYmlcsJn8e77ULrjLrZff8epaF54PiLRt+maV2+7HeUHd6J5ztlonXVGMqFVQvv4DTeiSCum0qT1k0/C4nnn8v4ahlh73fVwF5fQ3rQBMxecxwMaobYX5uax4fs3szrNnn0WlrdtFWULhT6r9rNnigRtOkkV1nW4H7TYZOxEyeTbdHSAn0+aBScdEcoGEXIsiT9rNNQeTuTaqzl9u/KPf5oytJ1/ChY4UXY42vYnHn48CUcfctBVcF8F99ze9WGRVUbegAkMH5PgJRpniz2BHTUP/Il3/vRI+jEJTaVylAK3mkEmk2lmYOXTFPo5/OrZXFQVW3zNKj9M4We509nCIjGxG8sXPuLwtIz0s0zHWHctFGwDXhhjsR/iSCdEi1b3ZA9kvX20EQJVcVdGLkhbKxoRxgwPJSNgBQQxXyDFNSL0YgvzKDKAp/O8/XtfwMEDf4rA9VGjRUcCA75Hyk8RflCFaZXgtajONmqT4B7vqI+V1jJs18b46BZUKxPshRAYDTahM/Bs9DseDu9Zhue3MLKmAIRluMUi+s0AYeShOEL2kyZmdsaobptDu9NHq9Vn0D5SLzCbSt95BpbKF2JdeAsK/h42CXW5X8NKfCoWvDVsJICyv5AtyEQACkscI0QQGjDcUZRHqji1dAv8xiPwQguB38G5p1yOc096JbZs2Yq1a9aw41C7qh7UMAxZoDC7tBet3hIWlg+g051Dsz2PBx+9EV1/P4LAB21HNhmLqN6K0VrxUa1bbGIrBS29OROH7vFgR8CazafhV//wo1i/ZUcK7WIlQwbwySQJpe9J+4x80ylKvHx7JnCtdhVFDc57yfJ9UtU1ASf1hZwtIwPvWTtIchxNiRYveXVfbTKkAtui/gNQrpan3A8MxNPoQABSChWpYKdaYdKAIqm/qLjqmdfqMKDWy9aTCrGuVMu2TLaS+2vZX9R68i2DxWUs/NbvI2q1Uf+dd6BwyUUJ9LWvuhq9a7/L+mj1Xf8VzkXnsRNp/9+Pw/v+D2CuW4vq/34fUK2ysqLlFbR/948Qt9pwLrsUzhuvSAA0ufIxENx+J4IP/SPbx/nnDyNmK9KmNpbozz4IPLobOP+ZwDvfBnR6wPv/HJidQ/yayxFd9mIYhw7DfN+fHfVBHtfr6L/zbQi3bEHhE5+EfcfdbPvw5G1ov+e3hPIMGO02Kp/4V9iP7ELjnb8O77RTtfpItbnynRtQ/dZ3eBnjY5j/tTfDXzOZ3MNjX7sWtR/ehqUXPR/LF6ftSOdmtrvY+rf/AEOsMNzdMI2Dv/xq+BUKbGKM3v9jTH/1m4gcB7vf8ivoTvJyaXXZDTfciMl77kN3ahK7L38ZeiM1UfeIL5rFKphCs5ZDXtpfxHaqhUcCuPoM0r3/eQq8uJKKhSdV4xVVXnTsRA4aULYzD468X9V9Ms+BZPNEFNBfWupvNNGV1Tpb3rCR96P2qif3y58LuA85hVVwTxtmVXFXOomquGv38bCbWlHqpG0jG4ErTZ3THdMJp8eJ+EPvyoH9hcQsU3Xp9pejwPoAuKe51DVwTyaMKt8nKgHPbS0Rnz6Wxycfe93lJnJPLIVH2V2Yx5wWOKJRZZOvXDpRspgC3wtjtCkrShizRZLoX1owiT7vhhzks6MAFCBQOkeapEmjDsXIQ93w4MNEAy76cVq7AiL2HQH9XFxEK3Zw543/js9+7Hew/ewK1m0twDJMNoE0Cky0u0B9ZASNRRe9VghnZJnlJafhas8nn3cJ0+u2o1KpIDLb6PuUeYZPwI36wNKhNgNglNqIAgeWXULQLbD0iaV6GzC7mP3JOKx1Bxjsdjo+fLLCsOw21LYVWJPPQ9/dBiNYZqumekEBXn8F662fwA4XYBfovEMUXAp2ArbIEk0wtcwq5oovZiMczc5hRIU6Nhu342mbL8Tp0y9HVKigXqti27opjNaqsMhOoAy9z87Oolwuo1Qu4PDco5hffhytziJ2770bhxbuwXJzDv0+BRtLzINPGWe6HR+VmgPTppVNY0yMlvCDTzbhNSKs23Iq3vo+AvfTmELPAj76VyrvA/AulifPRtWZl172haP+nh1tVjhX2Bl0CX4gCMiBcGmlyKrign8TKU4rK2NjSbaV0KwEDKliLdBXg/5U6VPhOjnnYZCdDTpU9VupQ2ITYZ/p/vn0fFI7SdoWQ5R4JUhRz0tX5XkFgqVlLLxLB/eIlPbPfQmdr1wLc6SG8lvfAPe5Fyb9NHjscbT/4kMM1Itv/GW4l13KVOPepz8P7xvXwdw4jeL/fC9Qr3NgSvq3OGYG3FEqJAEQU3JVcP+NtwFdFdxfieiySzVwD/7buxCvX6tl82H9xDARVSqIbRuFjwtwtyxe1//yOvSffT47bhbc/dNOHVxoiRR1Ae5UnhEEaF10IZZf/tIkTeTY176pgPtzlLSTMUZuuwNT3/w2ehum4c7Ns2fNgStei/aWTdwmFMfY9PlrUHt0N7rr1mL3G65AaNsozszg5C98CXa7g/0veB5mn56OcDBA50nfUwEg44HXLC7ZybTKZFPVF69OQpWTYtNj6MeT11cFftX3zxuYvwvU50DyQqEP1fc87zG572Ht06HEO/jFsE9yjbW/SCT95MYISWnsFHOA6N6/Xs0qIxtpFdyVzqcq7rl+8oTK9Ts5O0GO97mjILzslHKYXtTheOFdeu9ZsJDcyIKkEyrhv8uHVOo9T5XLvMmnciZ7OtmTP7lS4VOd1Cpc+9oE1MxnyQRVfnYVx8RUyYJjGfAjPlGUwJ0WPyLIljYa8puTjYbDPK20GTNoJahnE0tjvtLpXC/Ecj9iIM/+CGCnAIGU/JJtwAh92F4bbTh4cM9B1CamGGDPHTrA/LOT0xtx+JEH8Yyzn4ZJ18DhqIgf3HANPvrnv4NCGdjylCI2P6XMJnQaIdXRYZNBG4sO5o70UVnTZosJdXohg9TxsXGsnToZhZKL2Gqi0+3DikswnRBBN8TKkRaz2XTiZZ6GsmDBb5ZhRCaqUx2UKyYO3zcBb/QxOAULXp/ysvOXJ6162mpRcFCDVdkGq7SW1jWF6S+gYs7A91dQLllsddJuLxCqOW8amoza70XoFJ6PxzpnY8acgluqYIf/dVy2fQRb17wEndIo+mGEU6ZGUXJsbJoYQ7lQYIstkaf98OHDmJychOu6CMI+Or0G5pcex+G5R/DYwTsxs7ATc/Pz6PQWYbsxWu0Wy0RDk2x7PR+FkoFazcGNn2jD8oHNp5yGX/vDK7FOgDvlxDcMDu4M5CXAs44hrDQiSuZ3ofg/RTiqWp6jgKkgq96hOrjzthJ4LMAufUgkoKq8QOX+WYiVfuekvBy1Xh4nC9kcOHREkPYC+Z12DtnzzUzWpK+Tc2Ll5ijiosB0YqgSECTlKxYi9bNkX2l1Ee2YC+lpAJBnoWF1FV8MgPtzzkfr0/+O7je+DaNcRuVtb4R70fniOomgIgjR/dyX0Pvi12Bt2oDy+38f0cISOh/8e2ZnKbz59bAvvYSBM29L5WrH8YDijhKlkhTbkH3nz/5yuOL+2lci+qUMuL//DxFtmk5GQlLrRhrYSHAPT9sOc8/jzMrT+u+/jXDtFIxWjuKueM/lOUjFnWwyzr79MIIQc297C/oCvke//k3UbpGKewruRt/Dun/7HEp7H8f8C56HwpEZ1B74CRYveBZmXvh8oZbHcI/MYMsXvgin0cTBS1+Ihac/FVuv+TJGdu9Ba9NG7HrVKxDScvdJ3bglJlXbhUUmk/0lq6hrtiRt8qu8VmqGG3EMcUwV4JO5ERk7TRbck8mpCgtknxXKV0PBXd9GuXdzYXs4gct7IjuQmC3/P+L3X6Q4YRXc0yu+Cu5K70/AfQhBZwR2Zc9hyK3Au7LJ8QJ63o2pTniVYSlD6yGFSkViwN+uTMoZBvW8SN3zPmCNUSBKhX1tOyV9JKVhHCtwGwxNoCQ4rxfkC5RW46R5nZRhho8dEpwzTheDEw4DOoD+pQmeTS/GEi18RGq8UN8pMKBJrvSnTG6Nfgsh5TKnVIsCiMg335RpawQJkXFmrdFl+91867fxf/7oHWzVUMeNsfX0Cs58dh3lsoP5efKGx7CCGvpdA5XJLpZXumi1fIyMFlEpFVAsrUF9tA7DpkWbPARdE27RZt7ulcNddFsejEoL/SDE9HQVvSUXrWaI4kQHYRhh6cG1iNY+zk6cJnIS+Ha6PoplB5Wyg3Y7QOhTNhiyz8QIfQ9r1hbZschfThFBEMdYXuqhUnUZxJOdZ2ysgv395+CB8KWorN2Gqmtg7YGP4dLtFWyZeim6lXF0YGDHmjG0PB+nToygYPGMM1EYMBvO2NgYgiBg6S37QQvLzYMM7PccvBczC7vRaCyzRWFct4iHHrsNhxd2o0jzdW2LBUL0Yv/Bv3RQMU1s2LYdb/i9D3HF3SI7jQnToMDDFD+brGwJ87xLpl74ND5O7870ZcOtPuqfPEjXwFpL0KxnNJHlDIK6LCFdnTXxr6tArfys10MNE5RJmSoMa97xFCKzwJ/+rijj2r6DYJ0GHCmTJPAlTlptxkS9TIIL9jPSC68AACAASURBVATSvOQJkCvAK+cSaJM9tXPUgwJmp1taxrxQ3Ed+5+0IDhxG55qvsT5Q+73fQuHCZyqTWJXJpX0Pzd96L6LFZRRe/XKmvvs33MSyypT/4n8Brq2p6Mm1ZVaZO1KrzEf/DgPg/r//Gtj1WL5V5rWXI/6lFwOKVSb4n7+PaOM0V64TwBR2KDb5FYni7j//Yhgzs7Af3AnvuReh+9rLmRWnQlYaYZVhirs2UsBBVoJ772lPhT8xgdoN34c/vR4z7/yvTNXPgrv0j7sHDmHd1Z9joH/o9a9BZDvY8s9XIayU8ch73p0GRVGEtWSL+dEdTHVfPv1UrP/ezQhdFzt//S3wymXRptyemeZr173l2ufa5Fc5oVUGdllAz/rble1lOYktZ3ASrQxw5DtRTspV7Z95oCoWOc7D+lx2zoK3eq+nO+QcKfuRGDV/IkHDkwX1Py9wz8OZe1YV9+SyroJ7HrjLz7LD8fwRpojxx0Jw0e1VqlbuhBONqDkMqySQeFOU54Fulh8A91zQVsCfwJjzemp1kYfJ+0xsxRfmAVPS6T/Kx87V8zRdnzxfUtFJESeIJ0sMLYJEKjqp7LZlMHsM1YEgm8qhM6ZtyQNPsE5NQJYaUuxJiZdjmT1a90cc0RXZGkpGCNdr4YrXvwqvvPxy3HH33XjwgZ14zevfgOUVEzWvi8te/kL8+P5HcdbZp+OW2+7BK654GW69/QZ84A/eipVuBBq9JsvHtqfUcM4Lx+AHwMJcB92lIsqFCqLCIhYWu4wnR8fp5eUiCm1Mb5xEoWKjvUD70/vfQaFs4sieFTSXGqivB8bHiqz6C4dMxJEFs+xhqnIGSr1pPN6/CcutOZaqsd/x0aO6uCbKJYcFAWRjoT/9ngfTCDBSd9nkWGqnZqvPUkJOrSN/b4xC0caRQ5Re0sHo5Kn4Ed6O6ubzUIoaGH30b3DexjHs2HI5epUxrEQGnrp+AvOtLk4aq6JoW6i4NnzPR8FxWCCxuLCIQqEAww4wt7Kb5YWncyy6NSw3Z7HrcbLNHMDs8sNo9/ah1++g2e7DsHx4XowHv+rBjQxsOmk7XvPuv8X01lPY+VgmLRpFsE7wTiuzkupOv6fquwbuKTNL7T1XeU/gPKuX5XnP+Rte3O2SXAfV74Eyk7J0O4kKhXn1SJR0dkgegDAwy4L7MMhNq5hArIQUeTxV2VZOT4NtzRKTUaK1QGOYXWZgQqs8h2wAJP3i2XNUwZ1vo4K7vXUzgr372Nla0+sw+oE/hDE2KoBYseWI6xDc/wDaf3Ul4iBg19MoFFB63+/BPGkra90khaM4cXmOKrhTNpiB0Vd6AFCDnv9MGO98G2Kyyvyx8Li/9pUC3A8lHvd47RqWVYb/SV8AlMvde/Ur2KeusMp4L34hgpO2ofyPH0NUH0HnHW9DODaqedw5uKsQy889AfczTkfjpZdi/KpPwWo0sfTKl6F99tMw+o1vMcV9+UXPx9LFz+H9LI4xcuvtmLz2OvTXrMH+t74RoVvA1o/+Mwqzczj4qlegcebpvJ9EMezGCk761GdhN1ssI44RRZg971wcIluPDN5EQ2pKuuxPMtMNH0JMAhAZYPPJ8Lyd5P70m8zyw4NGFej571LV1xV3eQzR/zTrjbjLslaZ9E2a85P67pVfK8PnmSs8+I0SQR/1OLyX5Oeg+3mh9DEq/CR/nXeWq4p72sir4K50uOGKe3oLShV60OeWkdQV33WSk/oEOrceEkg1cZhsL+F18ABSHeNGAwn+0u6Set0lMsjFl6RnX1XcyaoiHQvJ9uLxQt+VHANVksppuJksIOQvB1hKRwJw+kPbyZuSAJP+Fiw+SZWAnnzptCATqe5UZ1Lc6Ts6roR7sr90gxgdWsmTJrsS5Ruk4AN+TKkQ00CkFPZQjD187YufwRvf8Gb89d/+FVvh8+QdZ+Dqq2/C3rtuwSXPvwTzc7PYtWcfznn2RfjDD/we7r//h/j7P3orFno+mkHAFjKivOMnP7WGMy4eZauCRq0alucjOGMN5uUkpdwiO41ZwNT6tXBLMWLfRmsOsCshisUCHLOAbmcZjcYim8RJuRLL7hS2jZ2PurMNk+NrcOjQITY5dHl5GbOL+3G4ex864RyKBOu2hYm1RbYoEgU5tALq4kIbGzaWsLTUYWkfiwUTo5TNpdnH0lyHwTulhWy3AgbArlvAEee1aG55CyoOUDv0Bbx4Qw8bJ56PXmUcrdjEGVMj2L/SxraxKstvP1Et44GduzBRddkE1E6nw+wyxWqIIGpiamIzA2/qPwTurfYCA+/9h3binp/cgKXuLrS7TURhlwFTc6eBxoyP0vhGvObt/wsbNm9ncwMctwTHKcCybFhkm2HwbsEiBZ7ZZvjoDFPJSIlXA0Np/xhApIzKLG+TzHs4eVkoAM4Dz3RDuQ1XPNP7bXBfCQaK3UQ5rloOB5gU2Bm2xKmVRcU9Djj8u+zxVdCX8JPsm/G5p5CeetP5/oPlDwYQmYw7ykRT/Xg6sOv11VNI8kNn/fMxwsVlzIvJqbSNtXYN4m4XUaOJwnMuQPU33waj4OoKtKhETP30nz4J73s3s5Z3X/NyFK549aBCn7EVaeBeLg0+VHt9lnaSg/uvs/po4E6e+oPK5NQhCk34zHPQf9ubWQdRwb1/2UtQ/JdPw7n7Xvhnn4XOFa9LFPemmJwqr1VqS9HBffEtb0Dtu99D7brr4W3ehNm3vQX1676bA+7A+k/8K0p79mLxkudi/uKLWH0mvncTJm76AbqbNmLvm34FMS2SLESUyp7Hse2zX2B9xavX8ejrXwuPJqQq+eMHJpTK+RNathc9VSNneT0TjQr0mh+eSfqyz+RPUpWQn8zLUG03SiChL8DEL7cKjuytq8z/EA+gvKeMvl8e5w+UfgJQwB98J7rDT7n9L06gsKq4p5dyFdyVbv3hu2bTuzZnmEq/ZQZu7cFJLNL7LbzsJ3bLZbdO85An9/6QAtWP+bCkXAgpnUgq2EfP2a6me8zkbyfgJpWc/Ogc3gmueTBALUGf0V9bLNxDNhgO3AZWvIhNKOVb8v+zCaUMxvnEVdKOyeNOxyDFnQCeRHOCdel7pzoz0DcNprTTxFTanwE9vVgoX3lEf9MJq3V0UYhDvOC556JareJvP/i3OG3Hduzafxhf/vz1qMQB1qwbw7r10+h2O7j7/p347T/6Xezf+xN8+kPvxdLyEo4sLmG22UGXcqRHwOnPGmPK+9w+C60FA854kw0D0OqktAJpFBdQLI/CKHhwbQe9FReua/OHbmii01lGs71IiaSxprYZm6rPhRXWMDMzg0ajwSa1PvTQQ1haWsKRI0cQmwFGp2M4lRAbttZQrjkwbBO9bo+vTNrzUBm1cHDfMkZGbcwd6WB6cxW1egGNFZ8tuESLMNnkP41pMScLlfp23Ft+D8qTW1A8ciNet3ERmybOQ7c8huUQDNxn2z1srBXZ6MdUvYqvXvs9jFg+CgUHszMzDN6nNto462lnsUCj01uAadqoFMdQLtXZwlIHjjyEPYfuxr07v49WZ5bZjig15NhoAXYhQK/hYGxyK2rlzXCcdRivn4HNW16MgivgnYIBpsQLGw2zzVAf4h54+ZJNblcGvOmrNw+o5S2fD9virS3yZSssmyi7OpymD5AUcNN+LndKQH1IsJCojAkkKACRk0FGIu4AVKuqP/tSBAS54D5oBVLPQf4sz1e1v+iBh7B9iB0G6zQ4AqFZRnL2k2UES0uJVaZ44bNQ+513oHf9jWhd9RnWQOU3X4HSZZcKcOc1Vc/Bu/k2dD76cRiui9J7fxvW6TSxU7StFiiIXpO1ynzsSjCflxJYhH+aetyZ4q5mlSHFPQPuwZ/8IbfKJMGeCFqEejwA7pdfBrTaqH7ggzAaDXTe9F/g3nEX7IceAQP3HeIcMoq1qrgvvuWNMLw+pv7uI7AXFrB0+WWwF5dQu/mHmuJuLS5j84euZIFIWK0icug5BZieD6vdRlgqYd8brmDWGA7VvO7bP/YvKM7NY/GpZ2DfSy8V0E6qvLgGmjddXpNMmkbZplJ9F/YaaeFh0C6AOVHck1zt4ruMB54r7sKSxMSibArILOTL0WWdb48LV9Ub5Fh4PBTi1R3To/IniLx/j1X4z/L742qJn2UFkrJXwT1t5lVwV7pcAu5aN5QDVnkdOJ+cE32c2Vr4NulPR+vjaXnJT+nsU1HIsfFfB/cEM3hNFL8552/l8SC+kxAkVXrahFlY2KI5HMbZRFLyoAoIpxOkSaRUPsF08tih7DGkVotP6FlKf2V7JAq+WHqaHUtMQiXbjVzllMCcWWkYyBvMv03lqFBPZZJ9hmw0sgYj8FBBHzNBHWtqBg7OzaDd72K0Poojux/H1g3r4LhFzFOO4n6Ismtjy7oRHHj8EXzlqj9Ds9XB4sIsjszP4fBKB81OBLdk4kW/uh5eaMLvmDBdn73UCq6FomMj8EuojNR5ei/KrtMcQ3kiRK/js7zuzdYiur0Wpso7sLF4AfbtOYy9e/diYWGBecfphUX/EsQTnLK/NmAU+9hyWhWlqoPKiMNWau33fdRGHZatpdv3WAYZugymwye9ElCTNcV2LPT7lAaTq9TlUgmt2uV4vPBiTHg78dotTWwYPRvd0hgWvABnrB3DXKeHjdUiu/akuH/x699FzaQVVD3cf/99aLVaKEzMYeupY0zRX79mCwzDYop8tTwO3w9QrYzg/kduwO79d6HTX2Ded1osilJVjk8W2SgFBXmUAYf+jJQ24SUvuAblShm27TDl3ST1XdpmWDDIVnRK0kcmd5SSjDmF93zFPL0rdDU+//MUPLN2Evm7rIMOrXnAmq/+awp5dlKqqu5rAJ4D3gogqP5+hjAJsPLaJvCv7TP4XQLpefsrdeXMlnPOA5/lK/G8jumVo7ZVwb3+334Dxec9G1G3h+Yn/g2973wfZq2K6m+/Hc4znp5aLMRFpKN4P7gNnf/7cW6Tee+7YUnoFec/4MUne96PUo+7K9NBKuAe/elfIhbpIPMV9xcDB1OrjA7uaYAgPdZUB/fj/wr7jrtAVpn+5ZexdnCv/Q6K3/w2wqlJoFCAtW9/Au7cHaJbTVRwX3rLG9n1dR96GBOf+izzuPe2n4zy/Q8wcF9+Hp+cOvHlr2PkzrsRFQoI1dEFmlvTajOgn33BJVignO5SDY9jbP/4J1GcncPiWWdi30texK9bpj6J6q4BulTV07pzm4t+LolNRgX3bDnM7pRnk5FtrFhqFDsNm7SazDfgC9Udz5+EAHJZ9vgAVx110jLXJJSQqUlOqtvjqeuTs83xndOTc6xjl7IK7qvgnttLCNz1W1j+Jjvw0W/woRNExdEG95aInxkAO84HSd5JZI/BHSq8/imQS+U9kyEmD+LFqAFNEJQQTbAsqyh9ooyj2JGSsCWpHoP0gZPPZqdJNxKCfqLGS4sOgTtT/pnqyh+4zCUjzjABDGVA0Y0DTKKDRaOMwLDx4PevxdX//BG89rWvxVVXXYXPfOYzLFtKrVbDAWMEhdjDSOzj0d334/vXfBSdroflxVnMzR7C7OIyZlo+AgM45dwRnH3pBFvN1IxNHNnXQbFmorscoNOwMTo+CYNWbiR1uTiJ0niAdruPdruFKOihZKxD5+AINq/fgTvvvBNzc3P80S2e7ATuXbIE0LLpYjEkKm5kysXoFKnVBoolwCnEKFYjtoCTU3BglUwYFnnaea58GiFgQn8Yo9fj+esrlSKz/VRqazHvXoZOP8AVOwysr5+HdnEU810fZ22YwJFmB5vqJTimidFyEV/55vUYMWnl1T7uvvsuFlj0Sw+hNDULx7GxZeMWBEGIRnMRxUIJRWcSU2Ob8cjjt2OlMwM/6LOXOwnllFWnUnXYAlCct2OUShZcjOI5F34Uk1Mno1gswnZc2AzeheedWWS4bYZM9dpLV3ayHHVLs7ukt106tJ0DyymU8zCTe2mFupy5+QahOL3vdJgXd2Ouii5wOlP/pGxxzBTCFQhUvlODiSwIq/dI6iWWsJ61/wyxxChgLFhdYEcmN3wC+imMp+eStegIlVQ99yHgztszxtIf/Cn8h3cxq0z9L/8E1uaNA3Yb7we3JuBefu+7YWbAPbmeSsAQ/ugO+CKPu/uxDyMuFrXzk+BusDzueVaZDLi///9BvGmDPiogwFtccbgfGwR3c24B5Sv/EebCorhAsQ7u0i4l7CcauP/qG3lb9PsY/+w1KD34Ez7zP4oScDfbHWz64N+x1JELL3kRli44L03bGEfY8PkvofrQw2idegr2v/pyRLT+huh8p+SAe9qf5IiCUOjlfSNzuUvlPgfEdYuNDARVQM/YaxLfeupZz7XsiD4j7TjDwT37zk/vjYH3rca1+ZCbJYfh8M+fMfrRji+gODbyPtEtVsH9ibbcz3q/VcVdaeErhVUmvYX4G15OR5VWj+xFSaBUuUvV21A89fluOfeiwhEJXA/exFQVfUUGdb+0aP3IOrinGWLk5FMJ3Mn+zEecMzFV2miUKsgsMmzfjLVGlpdkmhHnrQYPurKfgrucHMvLzS74RJYa3joc6FMrDR2LBRWJrgxYiDCFDkIYmEMZu374HXzh4/+Iiy66CFdffTW+9rWv4cYbb8T999+PV73njzFm0BJMEX5838244eoPoe8FaDVXsLK8gHani7YXYiWIUBhz8NK3bkKhbGPvA03cf9MiTnr6CJyihcZChEpxHFFswikBY7UxTKwvwA9CtFZ6qBtbgE4dK4sdzM8vsLznpIwTrFMQQb/T316vx/7yFUwDssMzmK3WC6hOxXBdAlfAsDx0ez2MT5dRqJI0HyIyAhSLFnq9EAZ54f2I/aXeMTFeE20EWJVT8UDrGfiVM8Zw0tipaLp1LHR9nL15CgeWW9g8VmGB0lilJMDdQxh4uPuuu7DSWEE0+jCMkcNwzACFkgPPo9EHWvSJ5jpYKJcrbNVVGpvpdmmCbQjHMmHZHGBNkV2IQL5UtmBbFur1bdix/YXYvP6lKBbXwTRWUCyvQaU2mYxAELzzVVaF513elAm8Cy+W4k3NArTcRX2Zqq+qdHsV3OUzQX/FDpStWlaotVXVWb6eM5CqHzsv7aJyTPW8lHJkPQRb56jQaRl5EC34RgNVWZb8ToKzGgSkIJStI99buB50X/5AyspMIMLAnbLK/A++AJNQ3OU5+o/vR+OD/4Dw0BE4Z52B6nveCUMs/iOfuf0ccOfnIRVeUd9jgnt6DlnFHd0uYnVyKi3AdPAQDLEAU7x+nTI5Ve03MYKXXorg7KcNKO6yvzjfvxmlL3wpeeVwq8xpoj+JPiIU67LI494743QsCXAnRbr40KOY+PRnksWVpOJeuec+TH3xqwiLRRx+yxvQo1zzAoTpelYf3Inpf/8S+373298Kv1ZNlPUBcFeCCGmnSaw1ouMkba6tnJoq5tw+pf6VfUf/XIVuVdVPlHvFT69/L657YlFKbaRS/cmC9sAzQr0ZsiCgvehzv0yFAuUnfeUl9QD6+/44is8/6H+6T/MDhlXFPb2Qq+CudOoP38VVT86YaucZEvlmyDnZ6oQD5dR7nmC3OqaWiNj54wFHuy+l34+dlwLB9DtbzEdRwxPbjAT3DKQnSxYlYJ8OM6YBgJI+UrXiaOAu1PaMEj84MVZaebi/Py/I0CA/CSAEvIvzqxgB1hhdLMUuHr33Thx+6D40m01ceeWV+M3f/E1cd911eN/73od1Z52HUTPE4b6Bu2++Btf+0x/Do0moUcjEqiCI0affDQMH2yGe+pxxigzw0C3LaCz7GJ8s44KXr0O3Y8DvuSyVJE0mLZk1jE2HbMXSincyZncT3IL51ykvOtlAKEMLefBpwmq73WafkXWGVHdiU9PxWWYYmsDJ5hKUgHKNJm3GbEJqbcpBoR7DKVDaSYuBexwFCGgegGWi3w9RKjisV5Ntxoz5HIIQBbSrL8Bpm1+A50y5WLGrWPQinLt5CnsXGtgyUWOTUydHKvjqN69H1egzcL+HFPeVFRgTe9Bz96BSsSmXEHo9D6EfcLXfAzZsrrE0lhYtABVS4ELf00JMPMrq90KWc55GdCjNJdl7CPLLlQJGajVUy0XUKiZs6xV41jPfwyetirSRCbyLrBMU+IRBAMctwGZZPKSqK+/o9J5Wb6/jBffUXKLYTsTNN1CeAu7ZyaQDcK08blTvuqa0qwq92J6PABiIlXx10q4i55IkkKPabeQIlRo4ZNIUpvvpQQd9zsK/ISMGmj1H2ybPT68HJwLbU0sPWzk19bhr4E7nEEbo33YnGn/1YaYmF557ASrvfoc2mbjPrDIfY1aZ8nt/G+aO7fzpng18lMAq+NGd8D/0UbYdU9zZyqnSxx8jq7gfC9yP9nz233AF/OdemKu4s3p6PipX/hPs3Y+xYiS4q/5vOhkC9FzFnU40DDH2uWtQvu/HrAwG7hdfhMlrvoLqPfeht20LjlzxOgQiX70cWTI8Dyf9/Udgdbo48uIXYuHcc4aDuwx8VNuLAuiaHYY+V0FfjjQqGWfU88ub6MqDwQzQJ+XI0ZtBPzvfhwsYvE5iNJi9Y9X363C1WftmYLPh+6n9IH+37KcnDBJPOqIrJsEnveyjFZh35qvgvgruuX3mSgHux9tD2RB/uvjp8e6mDIhxIteAn927mW7LftW1gOO6pal+YilpgeiJZSVR1RM4P0a+dqmoK5XVQDrjj5dnoQcDvIm40q4DvvTeM7V8QJ3ne6WfiymxQrKXPndVwZfby+qOoo8Jo48WHDRih2W5Ya7qOEYJIWpmgIoRYcYzsOjFuPf7X8KNH/8f6LNc7/zYQcgzx9CVmO1FaPcJOE30uwGzpNAE1KmtRZxy5gQKdh3tjoduq89U5Njoo15dg94MZaSJMT09jT179jAIJVinDC1cXQ/R63fR7/XRancQ0kFpAq4To1Qx2Qu6VHFQKDqwXCAMYrRXfBRqMbafW0Ox5CAyqV4h846XijZbFIryuBcKBNcGW8TJ92N0Oh4DnuLYWTjzlNdjR7WGZauKVgg8fdMk9sw3sGW8CtsE1ozW8NVvfBc1Ae533UVWmRUEtYdhTxzhnlybrLgR4jBkbRQGEWidUxZI0Oq3HWonyvoTsZEASoVJue8d12TBhEuraxkxm0hLLwxauKrV8DE66qI2shUvvOhD6AYPYHTkPIyMrEG/30S7tQ9RuA/75+/HSmMXzHgJWza+Caed+iYUijXe4XLUbnk7aaqxvMsGgDaJnDW7jLzhs2p7Fsz53TuYBSYFSFFH+UBhv6bKfl5gIRVs+VygbbiNIX1SJOc2RJ1PbT/pTqIIDVTVp4+q0ucGFqqKrgQLiX1BaePBCappaCTmFYqWS88rAa5MOSlY53j3k2wn+neq9UmOCqTXRAYn+mRXvY3VwEPxbPNOl06SpEqTkh1SGkkgtmk0SiyOJ2FT6SOJvzu5phn/t9KnE2950u6Kgs1+5M+rxDKl2VWUegqvuMyxrtnCMt+pXnY6Ebqn9fIVq0wCyMo5ZBV32VZZEE98/IOKOw8elc+V4wwo8kpgwNqC+Qel+p7O88p7gafj7fmv9yRgly8a9eY/ChEcH/z/IijuxxeIHDf8/BQbroJ72nirirvSkVJwp86ag8aKwi4hkT0Vj4ui1R6b3uVaObKgo5R3ooeSypLcLwXpNBVkAtKCqhk8U9YO4WVXw4sEnkXF+bb8f6oiLwGdp/BTOlwC5hkFnW2UKusp4OvlDpxHFvTV8jVFP0YZAaaMPhwjgh/Tiqw8ACBMpPSVc76JVhAhCkP88NprcP0n/iBZyIlWZuUMzV8WlI5yvkP+c5PBPImeBBvlmosdz5yAaZXQWumi3+nBiF1YTojecgVhz0F9ZJQ1GKnpBO1kf6G/ZInp9hvoBS30On302lQXoU4jZoBLB6rWZapEgynpjeU+yqMmdpxfhe0a7K9FE3sdm6n05NNvNPrsmCM1OpbLFG7yl8dGFZ3iM/CsrefgzMktWDa54n7eyeuwe3YJm8dqsIyYZZX5xrdu4ODu95lVhjzuYf1R+O7jMIwA5bLFctUvzLdRLttwCgYaKx7qEwX4lO4nMmBaBjwvYCBPcEq+drLLxBFfDTeKI1Y3amNqGxotcF2LBS710TID/krpTMRmExEOwfc67Dz9OMTSco/12fH6JlzwjPfhpK0vgetWUn96Jl1kHuSqn0lgld7dPIBVP1PhUbhjBMKJrYZAdVKGZq/JwGpaRFpmYgnQYV33xOu+86xSzuBZ3p6qfz/5WYd6VXlO2kepm+apz4C7YKvkeBpQJtsK3T1RuNMWTlTygXqmIwCJzzrv2BrASk+0aLtMcJOCa1qfBPaS81X91vnlyUADj+6G+b2bmGXG/+VXk+ctCebSNpPAqwQNAgQ5O/OrpXrJOb+qQYKsrwRlZfXSBFaHKdHi8wSKlYBTS+OoKNpUn8Reowcr+ufKd+rKqco5ZW0yvF0GlfUkeNPAXbRZEqTlQ73sQ2nAI8A9ebfrApk+8q5TZz58q59qND8UWY/K+tkX/i8OR/8UCH48uw6e6Cq4r4J7bs85EcVdu59OkKaTzQWsDlYmv8ATPAx/wYsXUuI1VyBbU6ilYq4CuTIJdRiUDwC2Zq9JLTFJTJLxwh8TxHM87uyYykRaTaEfBu5saIScLTGKCGHHIVwjYhloelEMWryJZb8JQ7ZC6K3XfRmf+qvfRb1koFIwEUUGeh6fWEn2E4L0xT5X4ynTDuWS7wTA5jNGMbqhyKwy3XaAfpdyPptMZV45YKA2WkG3FaLb7qNULsGxbZb+keCVfO3N1jL8sM9gtbXiM8AdGXPhuBZ8L2Q+91LFRrcVsDYgm0xshxhda2PtyQ7z2LNsMky9NjFSL7Cc7xyWaWKqi3qtBMspY6FZQT8oU9iCl5z1dGwYfR5WzCrmeiHOP3k9ds8tYdMoV9zHa2V8+zvf45NTE3BfQTiy7MDl4gAAIABJREFUC3F1P7O3GLHP2se1KYUjAbrPrC3Fcgk9WmU2KsE2YxSsFiqFGLZLSryHbqfDRobaTY8FE3SdaCIu5a2nTDi1Gp8fQJBPE2wtm9YHiNm/hCeT4yUcOdSH1zMQhAGzgE3UT8G5z3gHLrjoTWxia/ZPMok6B6aHqdb8Ja5PUs0D90EQT3VxHaoH4VwLEnLtMfxMUpU/A5bad2JbaWPIgf+hk1czNhf1PLMArQO5okIfA+g19VwCqjAbJyMKmlouz1u33Qyow5k2UM8xVYZ55dJ2VFXpDISrNiLNG58FdzFyIjqbOknSuPV2WB/7JEst6X3g/YjqtcSqoV8DMRFTUYR19T4DqAk4p2CfwLwC6nmZW3RlmtedZWlRFfDMBFiutqcBBvtZTbuoBhEa0Cv7ZcFdvKOSkQaRMSwX2pNA5mheeHFtFdvOcP/70RX3PHDPBfZcRh9O2celuA9mdDge4n1yt/m5BAr5B10F91VwHwLuIo/7EAk9Be4TuzeGroB2jAIVgZ8d8LjBXXmIaIq7BsG64q6DMC8gAfsMzEtwVusjV0nVbS5p5hg1WGEqvfjg6ODOF4xKggb5kpAZZURWEbUszU6jNRh/GLCPxAOd/0uKVMSGTyW007+P3H8H/u6/vw6uE6NMq5W6lH4R8EmaJ+9tyFV3UpCrNEkUwOiaOk5/3iSWml0sLniwTQdhZKFxxECh7mHxQAjbLGL+cBvddg+FootSxUWRUr05BjrdLjrtLrPHUM71wCOBzkR11IHtGEzZD7yIpXpk1lWP++7ray3U15koj1qARdliXAa1fS9CueKgVilicbmDfi/A+FgZYxNl9OONWFiI0e2toGjM4fnnvBxbJy9lijtlzrlg+3rsmlnE9GgFBdvERK2C73z3RtQtPjn1rrvuZB53a3IX/MIe5l+vVGgSbMx869TSleoI4vI2wK4jDj2YoFVoHWbPoZc0wbkdzaNizbBsNK2Wx96TjVYP3Q6V5zBwr9QcBhRkWy8UeK58mnjbaHTR9QK2su2DN0WYOeDDLQK1ERO9ToxtpzwdH/zo9fyYKaYlN6/SI/TPFGjNAqvEZq4Wp88BFQB1sFb3OJF9Mkq5qiAPgDsfocgeN6newCRQWSdZnzz/ufKdKEiDXHkfJZCqqP5KXZJAJWtXygC5KC7R/1Nwz9pbZLCTBiwauMsrzflTt4kodU5V25x6D4xkDLfEpOq3cp2V4ybH8TwYtNooDAbttOqo9FjrAYxuO+FVzijqCeimzzLeHzOWlSy4q2VpKREVBV3YYlSFXwYCA1AvIV/N7HI0cJf1zlXoUxBP2yUdGZATXQdsMOJ4KeSLOz1R49Xf+c9k7ZHBSXr1M7aUAXbMh8nhmx2deHO/zX543C/89Dn0/4uf5IMmczKr4J42yKpVRukcQ60yGch8ojdHgsPJDUk9VLk75Y2rwKo8VvLV8RxcEjc9nsRDUs0UQ0VIC0sCztzrwrONDExaZXuI73gF8rK96D701D4zDOZ5qaLkgYmw4phK21Pe8k6zAd/z2IO3UCiiVK0xfzh5zSm3vAx26F/pfed545W5BAm4i3RlLGsLKe1cbacJjp1WE3/66y9Evz3LVO+iY6Hs2DTPiy0CRSnRvQBwbLIUxTBtC8//5e3o2h6abQ/9Ls8VTIsfLe8toTTVRnvJQms+xtzBNrOB0EJGtktZYTgkeT2frchKf50CLZbEbSKVEfo5YiuFknUkNviKq5S5pVC0UB21YNgRqmsteJRNpmSxhqU+Q9tPTVax3Oyy/OeU2pEmzJpOlZH/ynILxZKNi858BU5acykWDQJ3D+dtn8ajh+exaWKEjSZMjY0wcB8xaXKqsMqsrMBeswt+cS/8vo9KuQ6UNmOmO4nQGkXX3Yw1IwVMuw+hO3cHeu1luIUCYBdZe1HQ4To+XJM8/SFrA7IL9bo+m4PAFuCyTJSrLmybzj1m88f4uksRFuc87H/EQ68TwQpsxE6AiQ0WRsZtLB4OsLhvM6764l1M9dfvI95LUrCVr2+lE+ao3QkYZ5RatewBmNeAO8fnPlRVz4fp1JeuAmzOKIAK2xLYFMiW55IFT/1zXeEeCE4yMK5CumwTmS5W85OrlqAce06q+AroUuqd1iG1x8hrqZ6LvLYDowMalOujA6oaL3vHAJhn/PJJfZS2UD3gKpSr0KkCefJzDnxr4C7U7rScQXDXwFYDdwnnKuCrYCwVcVXRF+0jnpfS/y7rlJwnm2yaBhhs+rK6mFIm8FCV9ax1JT2GouorlhitbXPgPP1e+PvFBZLBj67ii96eZKIa9nIdDuFHB/Cjw3v23Z55SOUrdcdX5PFQwrG34SrXsbd7srdghxyMWu756994so/0n7a8VXBXLt2AVSYjeWcF8gx2H6UT8ILSrnhikcAJBd6ZomkeDoNWNaOMMtF0QPHOzSiTTcmYHkSq5zIoUT3weVCeTEJVQZ1HAkn7qBlqZDBBD+ROq4HFwwfRWllEr9OBUyigPj6B8TVrMVIfg+O6LPe7vC6sRINPAmMqizxmorQzgyhiBu085WIUBAh8Ssvo4aG7b8GX//lPsDhDVhAw6CUQJXgnxd2nDI3ieM+4ZAu2PqOOpUYPjaYHx3b4gkh+hAMP2pjc2sfCfhMHHu0yW0kEH90mwWnMJoryc6ahaj4CML6WFicy0WmIPOdMceZ+etjA+ESRebtdx4Lvh5hY48Il63wpguUaLE1lueSi3SYfO2WYAUvXSCthUSBSrRaZMn/kcJNZVC484+U46+RXYCEuYbbl4/xTp7HzwBy2TI3ANmJMT45xcLf6CD2Rx31lBcW1+4DxGAf903Gwv42188ZqGxWbJtcGiKwRNJx1mDbvRL37HbL2MoWcXqRki6H88pQ1p1x2WX3J+tNo9LDS6LNAjEYMaDSiVLHYqqudVoiVhRCT6xwc2NXHj3/YxXMur6I4GiOIIvgBTY4F9u30gcaZ+MinbmQTgPkQTxqmyhfSAIwqgeuArSUD4cP98PxRoMJjgqA51pwUeHkV0+MqcEo/iucR1wvT//Hfc1JOZuwu2XPlACaxl6v2ep1luJsFXHF+ii+cPkkgXYleONCJY8j65NRroK20uvBvExU+Y12RTTFgr9FgUg9CeH3T6EaCZ9qs0iMuz1XWQXyuVEjbVwN4mYFHDcLkNVV95tLmwk9S1ov7sNMQk00CFZ0uDQikx1xpY8Uikni51bZgx1AXIUr3ZSuUKsCfBi4K5AvfuYTk7D5y/wTCE3sRf94mE2ClYs8+5ufKn396G8nPB6E9D86VviIWjFJhPXtuvIengk/yEpePioRbU4CdHinh5KkqOl6AO/cv6Te7ypwa88YYL7s4Y32dbX/744vo0aSpvD/KfvTYqtNzG8BK1z9ujC7aFgqOyZIrDD3OUYgl+UpVIo5n+5/hNquKe9q4q+CudLQsuCdJHk6Mswe6LlOw5Q2gqOFD+/iQTDVHDRSUB40K+onarEwelRNJJXTzZ01GcdfAWplIKj8fAG2B7rKtxHnKdI35AQJvAb6pRP80J7xqkyElvN1cRmNhHivz82gsziEMAxgxTdYcxYZtp2ByegNLq0jKMs/nnpA6z3wgG1yAe2KVoeW+mdouFHfPg+d78Ho9zBzYjW/9299h9wO3MmguF01MsgWMSB3mwD0+XcH2F03BIB96AEzWKmh3Q8zNtxh8Lj5Wgz25iAM/6ePIYwFCw2OLJIVtC4WqicDrs9VB7aLJcq2Tl31krMBeYpRBptsI4HVD9mLz/AiFgoki5Ty3DWahWbOxBL8Xo901sPXs9Ygtk3niySNu2iZb+bXfa6JYdFjmG3ox0stzrF7CoSNNtoDUJWe/CietezFmwyLm2j6efdoGBu6bJmtshdzpqTHccP1NGLE8BF4Pd5NVptHA3uoG7LcnMG0+jjPX7UXJ3IcwbqHX67NzcSwXlYlzcJ/3IuwwvgTTe4Tlq6dVdpsNOm+DZb6hYIhsMZQ2ks6TMuB4PqV2tGA4QK3s4LEHevjxbW30u4L82G1FC1AZqI4bMCIDzUW+6BRdnx3bT8c/XH0LU9y5iKOEzuJn6XXPKuX8nlXgWxCdwIIEnNV38yCoiw4nLQKKfzvpilowIFV0wQKiUkm5Wh0GQTQF1xTyxS5K1o+8c5JnlT0+31ZCYlpWWj/1/LkDQYF/efoJsKcAKwOUdLKlGkSowYuAOlGWzDajK+KpmsyPr4yoKLaS5NqJSsv6yvPSIFmD+kGrDNtHXh8BntrzhW8gghkF3JP2kYsKZdoyA90poPPRU3nctN2yqnlGhZewr2Vu4cCblCXBOVmJVLfdyAwumsVEqydX2LNBgg70MjhIwV1acPi5SIU9B9xFutfcIEJZzCnpe4pCnwaNqY1o0Coj3n1KZ2YpVpOOoSt4v3beNkyPFHFgpYsv//gguvTMDkLUy0U0uv0kwKQ2ttjwIJVlYmO9iJefOY3peglffeAgbt1LK0kf5U8MrB0p4tLT1mH9SBHf3z3LgP94/jz35Ck8e9sk9i118PWfHGLQ/4T+aMHHEyrhSdtpVXFPm3IV3JVuNUxxzyrtJ9ITUxxV9joOCf04NhlaDW514XccA/dYqP3ZCah5qSCl4ihtM1SIhPS8zwQPqeDPd8lT0NOydF+63kpScecvArKImEwV7zSbaC4vMLtMr0WZV1porSzB6/dRHaljw7aTMbluA2qjpL47og58ldVEhk9eMMLbzhT3iPnKSXEnm0zo+/C9Prx+D163i8W5I7jtus/ix7ddi8BrouLYmKgUWJYZdq41B+dethXPOm8rHp+ZQ6tDk0x9tFp97oXfM4W1T21i3642HruHfOwe8+67pgsv8mFbJgoVC4UKh2pSiLstD27RYcEJWVnIC78004bj2oj6fBJtEPioTVio1IpoNyM4o+MobdqKYqkGtzKOwG8g9LsoGEfQbx1mL37H5qkWCYyrpSJTvYtlB2dtvhRbxl+IGb+AuY6P556+CQ8dmsf0WBVGHGFytIYf3HQLRm05OfVOrKysIBoPEdkPwe/PABZ/OVBzG5SS0gCKpRJWetuxXH4eit5DmDJvRXkkQrfXZ7YYmjMgwZ1ywBdZrnnKKBPDtk045O03InSbIW76Qoe1z/anlnDhS2s4csDDbd9qod2I0O1wEFHne1/4jLPw5/9yPRwyvqsBs5bmSNxpCqQn72tljIwDVPouV8JA3eueo6jr9hZ1T1VFVgalRRmauiru9lR11uGWq4qDKr8Yb9M88FqQkuyT8dQndVAtOQLkVabJqPQcwtLnj2D5BP4HgpsBlT+F8EEQlsfPjgwo+4gLpR8n2zYSgBX4Ztc3LTdVvdOG5+eSEQCOpuonQYMEd115T2BXLVfYYfK+S5RoVcHWoFcBe9EOWXsLF7nVSaipfz75PAlE1Mm3afaYgbqpoCxHBDR4Vuulgrsc1eBKPG3FYF85P3ks7nFP4V9eB3p2J8GNUm8uymTqL/tG5rtkKFaF1AHFPX0AELgvtPu47qEZdIMQL3naKTi81MSG8RpmVjrwwgArnR5eds5puGnn4+znMzZO4Vv37mLq+RVP34ydsw3cvFusli3f5Bok0y8GtoyX8fpzNuPGXXO49+AyU89f/cxT0ez2sW+xiS0TI1jp9OEFIfYvNtkK17tmljBZKeC0NTWcv2UCn77rccw0eyeCLT/nbTMPY1GbVcV9FdxzO2YC7hlqVu/howG1HpfrEMGpIvmffBsMeLmeELArO6n7y5cmJws9T7v8fUAJV6E7UdcziryizktYGsg6kwF3fuaqqq8aFwRcq9/TBFBaRbTb4sve2zbzthO09zst9nMU+GitLGNlcR69ThtuochsM2s3bWEgT35qsqxQVhHLtmGaFre2iICAP9j5pFSyxlD+ca66h/C8PnwB7r1eBysLc7jze1/Egz+6Fl6vhenRMstRTkX5tomebeOy152GdduLaPU8ZvVotPqoll3s/WEVG57RxNJcH4/e32QLE8Whgdq4jYOPt0GLoharNgplC0E/QJEmrFZoESFg4VCTpUesjRXQb/swDAtREKLfCRncFysExzZbTra8vgCnaGBiahxhaQfgz6DX2o9q2WETP1lWGoPSRJIKZGB8rIJKucr89DvWPgfrqhczcJ9t+7j4KZvw6JElrBstM/l6ol7DLT/4IcYUcF9eXsZy2YMfPITeyn7Uxzh0e17IRgNooSWnuA5zjUmMjI+j6WzGeute+NESxkb7KFgeen6PwXmn4zMqI9uMbVtoNyi/O6WKJEs8B/nr/7XD+tBTzi3hklePYX6xh1s+18DMDAVdUhnmVqA4iHHuaRvwF5+/F7ZTEBEWHxTn66zw+0G+KynQzKruqs8yC5z8NS6H9FOgF/zHPkjBUwVqATEKiKvbygBBbqUIv4o9RlXCZdm6nUWrh2K3GADnRPHP218F5FTFTuqUsYWw540489wAQx1BkIHBUcBdtkuqtMp2VhXw5EqI65cGDmlbHgXcFduNDH542w1CtvZ5VnFP+oLSJ1QAFSejK+Wqap89XgY65fGUYEBXrGVZyrnmpHBMAZlfrWHeb1nPVEVPJ4+m4J7vQ0/uizzLjlYnPWiQI4Fy5CP1wnMLTdL+CnjzUY+0bum+io1GCYbUbWW/knO6ZH9J39WZm1jcswTuBMLf/MlhrgeJAfWCY8Ejq56wIRUcmwG1+lwp2ibe/Myt+eCePAi4rZP+t3WsjFeetRGfvXsfO6bG9rkUk364ZayMV521EZ8R+x5j81+sr3NOdFVxTy/RquKudFcG7jlrHhx/j+YvN02hZx0wG76L3xPST70xw8A9AQxZnPIB2yc5jrzpea2T4eABkM7aXxSolnlcMraY3Emmoj4alLPPhqeCFF8rnnZFcVd86L12C43FeQbe5F+nCaSkhoe+x+wWNCGVbCatxgpW5meZSl4slZl1hlRr8sATvLtukYE8waPrFji8MbM3WWQCBugrS4vsX9umDC4Oe6EFnod+rwuv10Wv22F1uf+H38R9t3wVtUKMMfJkBzG6sYH5doRi1cElr9yITWfUeYaUwEC1UsDswzacNRSAGJhf7LJVS1fmfcweJAXZxcoCqSEx3KKN5kKX2UUqo0WWr31ltgvfjxick/2j26IJrAEmpotsgaU4jNmKo9UJF8VRG34UYWyyjK6xDQgNNOd3AhFNHKX2i9Fp+8yWMza1HqE9ARgFOEYH5590NjbVn8PA/dBKD+eduoEpOBvGqyxAWjM+gltu/mGiuFNWmZXlZTSt3QicFfSbc+h2PVSqLgLKhU9KWGSga5+JcnQInjWKjnMmxuy9cMvkUa9wW4zRQdk+BM9rwu/TKELE2qzZ9FgAwLztBQOLMwHu+Hof9YqFp15UwrZnFbDzji723dpHuxvDKHOlPw6AoEujGQZO2bwW/+ez98ByCnzCNUtvyoMW7SYVtir1XZH+nN6RWRDP2jXU924CyAmwpdDJAUT+nrGnZLfP2mXU/UQ5ST0G9lWDB6FuDtRH1kUFR1G3jBovz0+vu65+5wYcss7KuagBSmI5Ueqmf5ZTdwnFyT66nUW/Fjroq9dNu4ZaEPFEwV1R7pM6CphPFGN1hEC02IDtRgYAAkoz4J5nM9GUahFIsJEDaUPhO3H7k5oJRn6e2FUYtrPOI+GZfSLthhkffrKNCsgZxZ1fb34u2TolwUHynWwf1d6ievLF58kiVnpQkYw+aR73jFqfBGYMvbW1RpK+o3YiBQII3I80e0xxD+MIrmWxc9o4XsPe+QbGygW2wnanP+hJPya4K8ehJw/Btwrux88iP92+WhucyEGfjG2HRCer4J427iq4Kx3tI3fzoasn/icL7ukwPCszS+X8maF9LD4aXoU8stdYXRQoOr/0J+p2FwHKR/GrHysTTBbMmZapxCOD3+dPQJVqh2yeZIJ/FKG9soTF2SPMykKKudftIPA9ppyTrYUNkzLA5rYWvp3DYD0MCPB9Bua0TalcwbrNWzE+tYbBOwUDDPpXltHvdrC8MMesOIZlolgssTLoRRUE/Hh0XNquubKIu7//FTx233VYP1pEEAANL8JCl2AVmFxfwjkvWIeNO2pMWS84DlorfQb1dG6USWVmroV228PM/jY2bh1Hv+Oz1I/NRR+Lh/vsuKQwuyUT9fEi5g5QnnOqSwi/H2FyYwmja+k8aRTBRLnsYHyqxF4UtEqp5ZhotgvomKeh6D/MPO6UztK2XATmBFrBBOo1WnZ1BZ41BjNYwHNPfTpOWfNCzAZF7Fto4VnbN2DP3DI2TIzAQoT1k6O45WZplemBrZy6soK2fT/GNzYwe7iDpTkKqDiIUlYY8uIHlbPgBrPodvroFs5CMTwAOziIiY1VTG2eQKE8AS8y0V94CPMHFtBuhlh/kg0YIXrtGKFPE1Rt7L7PQ3AkRr1m4syXlNHygbtuaGHMtbD1bBd+KUTUNbCwM4Q/F7LgbO36tfjjf7kdNgVrDNy54s4zKlHwJr018n4Qn6lCW9Yuo8Jl4p1R1OgcMJZWGf5VOgycKNRZm04C50dR0QfqIeqQY5fRIFlq4gOBgwRI3W6TFxQcE9xVAM7Wc8CCk7Gr5FpPRLspE2BTP7McfchX4VUFNg081HNNfz6a4i4vmxpQaB73PMU9sS+JuokLwa67tHGo1pgEbhXIFH1RVZ/T43LATv3haRCgbaNaa6Rir+RST6FaAXUFbBNbirSryGBA882nkC3rmgK6bolJPk/aQQXxrFVGBhpZcJeWH92rr44iyFVjE9uMEjykIyoi3XDmVZ28gNVoXXwoFffrHp6BH0Y4df04ZhttFoxTMSvkc+fV4h8okjtNGj2q4p558/80qvlPs+8TZ6Anac8ceF8F91Vwz+1d0iqjWmBPtBsmbhit4wlpfcAqk186f4bIAob7YDRlf6Ao/i1/SOoBAj+/VHHX4FnJOJPEGoo3nu+aKuTylDRwl+Ur8wHlfrLO/HnGfdBq+knpjafHtd/rM087Key0bbuxwqwyEpPIj+57PeZLty1adIgATbx8opAp5jTplCCeUiCOTq5BfXQMbrEIt1hiSvLS3Czbn9T6VmOZTUilPzTBlXs3DNTqoyzlJAUHpMA3FhfwlY+/HzXXYyo2LfgTWSbmmtyHObG+hAt/aSMmt5UxP9vGSLXIUjeSUk42DQLshfkO5mc7mJquYHSkxPZbnO1h9mAbBctFrxNgeaaH0ckKlmdphdUYfj9AoWRj4+lVrJ2uMEsJy6JiAH4Yoj5aQJE88BEdI4RT3wE/Hsfy0gK6PUqZWUTF7sLwDiGMGuh1W6iNb0Rc2YaLN23A1smLMesX8dhsAxefsRk/2T+H9eM1hKGPLeun8KMf3ppYZVged1o5deRBTG5dRrsRYGnWY+BNq6V2OmQ5ilEo1RGWT4Hb242OuQndwikoBPP4/9h70yDLjuvO7//2vfalN3Q30AAIQCRBkBQ5FEmJ2izJmtCEFJaXkMMR88Efxh/80TEf7Agv4RjJ0sSEbSrkCNuaGUozGo1mRqONmhEZEkRxFYmFWEgC6EY3Gr131/Kq3r7c5zgn82SezHtfVXUDIk27ENGoqvfuzcybd/udf/7z5Pj6t1Aqt7FxtoH6iQu4fbmDrYsXeXRh9XQOS2tFvPnyiPuWc9L3Z9io5HHmqRJ+4CdaeOmve7j80hAf/9kmFk7lsbM3xNVvjrH9aoKKDR7WNtbxP/721x2487WVJ4OTAXeXaYYuKHfTxwr74Yp7CObmRgzgNvj7YHAXyHaQGdlxpOwQxv3zItOiou0w9jkRWHBUoOBiEafmm7KDrDUBfIvGHh6zg0HbNB+kxAp9ZDdykGn70e0fBRYHKu7SZhnNiAIgVcfRFHdli9KjBlolD86TtrnIPAZ9nDKZM8sq4+0j0ofO3mJPbgjuArARONsLJa24h2p22vbiveTGhaIUf5X2MfShZ1lVtAouoxdacRc7UqTsU3DgRhfMfuzTZ5HGnlfpB87JHlpozGGLhSfaJwoUXP8eqriHL9e/+9HzzipD33z88dPY75t3wbWdDj78yAl88+odVuDv7fdZge8OR9jpDtEdjFLgLqXHrKoV99994SqGU3rOJxiMJ1hpVLHTM5m3aOSVFr0rFfL8Hf2k7R5da+HHH1v//rPKMK+kyf2FX/1794tj/5/d/lhxV6f201ZxT4naGQyddUX4/bT0fPi1kyWiH76XV/AP2l+yMIiy74OSI4J7BOEpAI+CAA/75ggIvPxn9vdZwhMrpyNSs/OsflPWGPKxl0gdNYm6zSSqyZj956SOk3WG0kASiNP2pICTt50e6mRvoX/0WhpTGkaaZEoy9mzGHvlqvcGLGtFDvZCn1UXJQ06LHBm4pzSQ3c4e9nd3uFxjqTAvCgL9UqnMdRoLyBRf/dzv4fKrz3IQsb5QRq1UwvYgwTYBK2UDONPAT/7iBaycqmK73UerWsNoNMJuh6wdYyy0qrh2vY3rl3fx5NMbWFyu4zb52Wkl1laRs8TsvD3AjYtd7N4dYTSkEYQE7/nwKp7++AkgySE/A+eM5+SSPFmVFOkq9npDPrZypYzbu+fQXL2A5fELALrY63TRbvfR6VOZEyyvLWD1zDP48KM/iUeb53FnXMHaUh0bSy189TvXGNyp/0+sLuL5v/4G1qtkVxrgq1/9Cm7cvo7h2kXszu5hPJjiqYeaGPMqrUBnd4q9nYnJjLN0AfvdBIXxNZRqm+jkL6Bzu439N5/j/q00mihQWsv+HqaTGUqVPOdqp9/J30+/08v7R35oBU/+TBk77RHeeHGAiy8M8bGfa6K6kODqK1O89Bd9LJTzaOSAUoH6cQX/4J9/jc9fLl/gcyrwTtcln2MXScrvcdjsVXh7SdqrwqvA8oGD0xjU2ZolsbiBYIGvuEy1mQGYLHCPAwPtYZ+ruCtgjvb3EO8I3sKTyAdpL78LEAIV2fdJlhXtB2zeAAAgAElEQVQoPhZfRmiFoVIktaT0j943/F31qwso6BeV2z7y+KeUct0fCg59cKRsM1FfyxELLIogIfu6EU8dPAX+fg+u7lgtvGoINX2i7TMWquU56VRw7c9XthSB4RhenX3HwK5Xw2WUQGwzJqWuQLWxt0gQoLLKpMA5hHZTR3bKR9rSTE7VwYW5I3wqTFHnLdS7xZTSgYvYgcQqJGq8DmZEnInfoQE2RgwZg/tTp9fQrJZwbXufwZmEgbNrC9jpDnD5bttrcACM4n4u8LjH73qNG6Sa/8cfPIfff/k6Lt/b5/dMfzRmUCdgn0wTfsc2qvT5BI2KSR1J86xOLVaNzeY5449/oP8eGE4eqDb72k9DO31xPDnV9+kxuKvrK8sqY8XqQ69Chaeqdx37hfsrrteXqFGSzX9z75foC19vXJIpxyvuNl+t2z8N7t7qEvrf7bRSm2vctM5t645FW2XMA5iAmrc2bzM+OnqoEQCTb5zUa3roELiTqk6A3VxcZqiWfQjs+ThYQR8zjJNtZTqeoN/d59zu9DkvvsQrcpqXAoH4eEhZXSaoN5qoN5s82ZUCAPqeQLxSJcuMWZyH2kRBQXe/zfuxn56BfszHIllcjDibx72bb+HZf/sbbKXZXKqiUcqxTaQ9nrJ1htKtr5yo4e/80lMYFkd4+PQ6+uMhcuSHb/fQ64+wtdXFKDETTc+eW0T75hCXXtpG+84QW7d6GI8SlGn1Iz5+yn+e4xfY2UeX8PiH1nHizCJK1QJKpQK2truc75zy9hLstvfMg3o6yWGYfwK11hJKfVK0xxws0fFUaiPcu7eHhbVTOLHySayVNvDEox/ED7/vMfZoXr67hzapRL0+VpcX8M3nnsNaeYLhoIc/+ct/g4v95zBKepiOKQMMWVMqeP85Wtgpj62tAbqdMS+s1N6torD0JJL2y7xvf6eIe9cp7eWIJ6PK5UFQXcgDpZpZiZZsQXTVkMe9mAN+4b9eQbVcxmsv9fDSF/cx7QOrZ4tYWC/g9a8POXtQq5THYjGPSjmHcn0Z/8NnvoRKtcYjKLmCgXc6flbeLbyzbcaN/IQKu0y6lrvL/XSMa36Zp7Dzd/Z/WbYT+V6NpgdliSqo7+5AVXdlm18CJd1VLjBnnjC+PbptGfvrYxQQ1vna7VCeBmF3PLZTQvhNByzZMJ+tkEs/6z4Jgo5oJCCo28ckKmtJFBgFUB6ODDiFWQdSDjB939mrQR531soi9Zi3ibFpRKq89FeWrcUp+0qNdwGGV9y1Cm6KU6q3U7HTirsArajv3kYSqu/Zq5fqeqQf5qvtvk2+HSlVX4G7g3iruLt+s33oUzvGVh09WdePGri6Ao+7H/U1b83A3ZKyu+jJqbTt337mAv7ohUt4/9l13Nrt4uRiAy+9fde9yw+zyrg65Rf1Uyan/uErN3B5i1beNf/RRFh6RtN/RZrrlSS8SODAfkafvytWGf1gymjf39xHaQI6tsr43j4Gd3XlPajHPbV8Q5bX5ggRwJGC28zJs1nIb27xWHE3yrvF/XjyKe1wRKuMEyojcOcHM2VlGfaNxYVUGoLpJGFQokmj5mWdcHYUhvlc3tlZGi2TDUZ8yJwNxtpWOBDgl5GZ/EiTSYe9LttbCKAJvmUb+p7UdNq2Uqubya0E4smU20ftqJCSbusiPzyVQ2DJwE8pIa1PngIFKosyzdBIAVE0Af6LX/wsOntbOLXWQufeW+zjptVNae7/3jDhVJC06NGJsw22z5x/bJUnW47yU6ys1DApJNje6nFKxn57jNe+tIU7b3XMqMHIUAjlOWeVilcSpaBnhmKZ8rcXcObCEs49uYzNh5qoNMqoVcsY0uJRoyn29gc8uXMwmGAyyWFWOgOUV/nM0zVRLExRmV7CzvY+Nk62MM2vY5J/Dz756I/iI4+cw/raGk/w3Nrv4fUr19BYXser3/wmVstjbO3ewj/7809jWL+HcjmPQiWP0WiGwizBufUqlsqUgz3hQGNnZ4DxpIRi6yn09kfobV3BuLOP66+NMeoZZZX+sUJeBOfJnxRynJ2BFoilgCxfAGhK8YVP1XD7rTGuvTFCpZBDo5zH/ijB2CxWAJrrulIpoMGTXmeoLW3iv/+/Ps/ZhiiXOwWInFmIoJ0hntR8A/BsBXFpT73qbiYy+/809GrNPU6BmG2fseAWqejzbTUeCM1vMWhng3ccXNhS+DqS9meX54MQrkvDbhwUBGWJEmuhxxZutVqroEaQbMufq8Lr9JZZIwrBRFJToV8ASo7YdJjpNz1qIFaKjO0Osb8E5QhgWtLTIwiuf4OJodL/Htx9eVrhDi00pvjYyy4Qr8Bdec5T+7hFk0Jwj9VtV49sHyjoSu1WAYbfx44CHDAxlUWVQK2nTlQBifbe6+2iz8XGY9J2+r5JBSF8gOHoQTgnwL6YM+aa8dWsbxj7GIjBfbFmhKb9wYjnEpEIQNaZ4D97L2VNTpXt9HPGvopTk1N9OHk4Mp9bbtisMg+aDlKl3Tq8und3iwwYeuFXj1dOlU4+BncN7jarzBEYO/MiTanu7NM6DMfldvV5z1N7HVDE/K/MN6JIHDQ51XnMM8CdP4o97lFaRx8K0DOSgJzU7j4r4+xNVNCeLxhQIoAy8Y1MDsqx+k6ALTDFaRwtYJmHqF1h1LaH869bDzsFCcYeM2GAl98pewxZcGR/+sm+afLEU6rIYoHbQNsTnJPXnZRggngaFSBfOyv1NNGVQH5KK6tSmsoetskqMuwj2buKK698BYP+AOUiTW7NY2+SoD0k5d20mTLCFEt5NBbLWNqoYfVEDcv0b62KWQF47fl7eO2r95CQZ52U8rF52dAcANLci9TmEg2BkvWH3jIme1GlXsKJcy2ceGQRpx9ZQXO5zLaVnZ0++oMJr6w6HI15Ndc8aCJrBflijhdiogmy9OJrNMrcJ8PpKp5++GfxgYefwdLKOlbLOdy9fQuf+8sv45lP/gQuX3wDy8URrm2/js88+4+QLyUoVfNonC6h356gMJthrVLGZrOE3R1SwMH+dDqeZNZArvYIklkRNVzE26/s4M4rtOAS0B/PUCCLUAFYbhVA2eBH0xkKibl7uG2TGfaKM4wGCaeZbFXzWKzlsT2cgkSmXAIsVnJYKFkQp75bPof/6Td+30xGJisVX082LShdV6y803VHoG+kf3MvaNU9DMtDKPbqtXvHz4NrDcICh/YpkgJ3W5hTb9XfYeAgcB2qw0Gg4eCbrqcHVdwtkEl75xxLMBIgirA6RvNR3NbY425ZKQgUlALvAoZw5ICfdUod9KqxBXfd57FS7o4nrscHMjKaEdh0gjL1KIEuRynrgeod+9tDG4y2ooR+chWEKNXYA6y6Jg5S3FVWGXdsVhQx59FbeETl1gp+lsc9LEer7lJe5HHXaRwlQEgBuj0Hwec+QAiPO15UKpq46kY6fKBg3ik+UE8Nebubyd9VMbjHMGCuzIw384ysMul0kFmAL7t/L7PKvLskfvTS4gBG9jwGd9+Hx+CuwV2yyhyFt1PXYZhS6ihFxLf23H1EUM94Frg5HMF3/g/x88WLKNGDhaCQ/4tSN8YTTecp9HZXydBuwMdOJGJlm/7ZTJdsVSA/u2qngSad6cPYUGQBJvreBA0+VaXU6dpkn7RG1TdKvijyFEBwVhmyuvBSp0bpMnWaF7qZzEqpIWeYJmblVBoJIF83TY6lya8E8wbcSb0esSI/6Burz7DXw91LX8Pll77InzfreZSKOVaBd4YJ2gNr3eG2GasLVUrwXWsUUV8o80JLO3d6GOyP2CpSLuQwHs5QLeZYgWaVnZXnHLrDBH3yNkbXApXxng9s4kM/cRZ7e0Oe3DoZzdBqVjBJxnjr2i5yBdOXBPOlSokDmuFgglaLMuhM2S9/cv0HsLb043j09GN45uwG3rz4Gj73l1/BJ//DX8DVy5ewUhzj4o0X8Dt/9RuobxRQrOVQWcoh6UwxHM2wihKWankMyeYyTVCrF9Dpjvk6oMw+uaUPYbx1BVeeewuNPXMeCNJHZLfJ59Co5c2KtPkcuv0E5VIOFFv1RzPs8PwFOlfAcq3A9eyOEnRGMyyX86hSDvi8sduMpzMG9//uf/2XqJDiznMgiigWSl59JwXeXpdUnyV3887UL/PoJezVaKV/aZtGAN4CohqobBypQDil0AugRtYWy75qGF4pypFKrsVC02bzhHGWHVeHgkgdJCjol3olQAmCjQMmlOpAZy64B4GA7Rs9+VRDvIbKVOATAbM7lth6I6qznAcVPMQTV/V5iOoO1feDwd1dKU5dtn3ujvMgcNcquR498EpyCLAScCiV/lDFPbbWZIG7neyZpbZbKDbPWHOti7XGnXcbSDjFXfY5QHE315le/MkHBFSRVtzNNRqOTJhzpIInFczI9jrZgrzW/Z1tH7SKJrXHnRMT0DyqfB5TmmtVMLYVc4x2rQh1I2ZllfF1yo3ghrE5j/svfuAs/vTbN/HqrXYw+ncQClM9T2y28KlHN77/JqfyOUvDzrFV5hjcM6/5X3/+Dn9uNeCD7gvDu24LudHUmzDcYK7yPk8xl+eEgYjspqQ/Tn8yD9w9nMd+dqOf69SOQdYXZbMJwF0NNRp/uu1JnYGGPcXmWOS4XHo+2iEjgPB1mH1cRhxbiNZHtUOJy3cKkoFIszCGKDg21zhvMzXbWsCXn+SjN2q78dXTv9FgiNGgh4HN7T7odnHrO1/E69/4c+SSIR82gTv9RykR94cJBjSJtEd1GOsLHYishE0TSskBRIsQ1Ys5tMqki4NXFCUArRTzKJdzDMXlEgGp6bxhMkNnMsNgTJALtBbq+Pn/4hlUF8q4frvNud1JpZ9OgFl+ilu7+/ww7PeMx52y7DRbVfbRU7A1mY75ZdNqtdBqPIJJ8W/h59/7KAcTn/urr+LpT/4Mtm9ew1p5hG9f+2v88Uu/iepGHrMq9XMOSwslDMZjzG5MUe4nrOpTUFkhmqZVVAsz5FHE9u4F3Lu4jZ0bt3B+gXLT22Og0YNyjrPnkMWGflKOfOLpRo3yJAPXezTxC1go5tEs51G2ARKp8a1Knvssn5sxtHeHU9TXzuK//Uf/wliiSmUezeFJzEUD72TD4mDS/uMrwwWK3iKTtTiTAIVlQ2XJEJpUwC4fZajQ8f7Z5UWqdAboWpwL7S0BmCsl21bCgOV+V1AvQYgDd7OhA36tUNMZyQR3C3DBsVugc8G2to6YDV17NLhHVhmzXYY6nhWIBOp6qOY7KNT9of3k8XmL1X4HirZFEeSbR5CMDIQ/nV3DeXmkv8TGE4K8UbMFijWImpPhV3o1Z1XW7wjr0fsre4lTohX4OmuRAmErfJjz7dupYdm1UwO0Cxq04u7bYtjalqky14gdxtQV/bPP9yN73N37IAxmWHGXF6x6fQaqbyQBE7ivNcq8kulfXbrHq5kKUZtnSHTRW+Hp1EIVHzm7gmfOLOPzr992K6dmv93Np5utKv6TZ86iWMjh86/dxks3dg/a3H33kXMr+OELG9jtjfB733wb7b5Z1fp+/tOB//3s9863zZYwj8Hd9+yx4q6usl8nq4y+8eZegd7W4l/PIt+qnQ4B7gDOj3K1Bz68ecgvBZnSsxdgMvuK+p2yygSLNfljNUq42Tc1OVXvY/tQAgAv7Nt9U/tHdViq9/up5B8O/PWCUd6bH7RNBQh6ghCBqqg4/JIjNV7UIFbdzWgBLfJEqr3AOynvxgcvizKZhZluvPosXvvqZzGh1JTWGkN9y3NzbXvpPNByHN3xDH1O4Zgz+dpJQB7PWGleKudBLhgqY0wpDRlm86iyNcZfIKwoE9hXqnj/Dz+CzfOrOHFiDf0ZZdyZ4d5OF6ViHrVqHr3hEHfaHdy608HCYg29zhjd3hinTy+iVivzCq5377Qxy01QqZTRajSwsrSJxuKHgEkR07s3cfXGLbROPION+gmcaeXxyrUv4yt3fwflhYSDE5RIbcqhf3vIq8Ceq5c5hzsDRTLD3t4Ig26C66/O0G0XeFRkOpnisZUyA/pgmHBAUynlMBoZqxAdH/UNXWeNqhmFGeWA4izHXnbqXwJ7+o+CGuo/+my3N8ZOb4Rcroi//yufwcmHHjYLcZXLZiXdMmUT8vCufe/uwrZ53ulv8wrJyO+uIZE3DEHVfsRFatXZ/a1sFtnfCyhLdhSllAfKulenApi1FfmylUVFfXcguAdlKGvKAceu3CrR6qNaKTbXsrNkRCMF3ndtt0tBuu/voJw5IwiBbcYFI1kKuT5G1V8ScMXgLkGBnH8pWwVoYfYVFfyICuxUfAXVbnQkAn+lTOs+Eqg1zbDPNgvD2k8e2FtSVhkF4rFn3KnoacVdggY/QTkDsnXwYrPKaFgPPe46HaQaaZjjfQ9yxfOhR8GJUtx935g2Sn/JiK5/wgZvdSf2yEP4yc0WPvTQMgP7H79y04B79F8IvaYugvCffM8mCwvPXrwzN9OLjhPosU/7kcXm9v4QfTX5NFWp+mCxRiOfJez2xw8E7a6owzDjoEY86HdRoCTFHIO779BjcFcX14NPTpVC9FWurj4lBR/5PjhkQx06+NebPFqc5B2kVdMA7dVr72EXGdxZVahgBdEO3LW6ztt4tDGTSk2L0uAun2rwD49E6nbWHgv5h8G/7654tEDaYl5q4tcX1ciO6RoFyfrxWXEnnzxBPKnuE+NxH4+HPCHWwLsBeLLKvPTVv8BrX/m3aBX7DJzUZwV7IAThZAOh9lUrZOOgvLtgJb47SjCiQQCaSJnPoVnKs01GsmEORkaNJ6tItWyyy4hvfJwAT/zQI/jU334/RskYlVIVt+7uYmmhhWs3bqPTH/CqfpR67e0bbbQWa+j3JijSxNHRBNVKEZur6xgOzbnrDro4sbaJVn0BC7U1VCot9HOb6La/hW73Fnq9PvqdCVbKmyhsFPC1q59FvjrEzt0e+9zb1+iFO0VhlsfZJsGxVddoDgJmGHZz+M6XKaWlUWhp4GGzWuAsO3S89I9GDwi+aaIqHSf1EwP8FKhVcjySwb5/m6mTvjPWIwqSTD7jUTJBuzfmDEX/zS9/BmsbJ1CqVFl151V0K1WGeIL3AtlmlOru/O0RuBs/ldxloj77B0dgmQhUbLVPCrYjRT4arLMMYrXlsM7QpmJHlbOU5Qiw51plDgpC5qrYjD1BfvfQqy8+YtsHmWp1NsxLyb68WF1Pg7tAmA5UTDkafnUQFanW7rwpJdgFF7ZFcxR3+tYDshyvB0MDcRnlash2XimjlmuwtLtb64nuMwuggWUk3Fcr7plwLW0T1dsKGEY51wq8WF8y4DjDfhIq5NJmo6rzPZuyr4Rqv7TbKfiREi8WmFBxl/Nk+zpIFanaEARA3uOuOTNgxzkgqfE+hm0dwIb8mi5sXvFHZoUHBeSj7Df32I+y84NtM6/KY3D3/XkM7uraul9wT91Ycz8wup38F+P93Bs0Iw5wE2ns1U0p8NTpVPqeemHa6j2sG1j2qrlX0UUT198ZvVFZalKrpJpqScnm/STVXgq6s8Gddo7tOWZ0MUuhV+q8KS603djP5EdgzbGGe1OqvDy8TGY8mcZWI+kgZzQZlbzy1jJDudhJWSd4J7sMgfsLX/o8nn/2X2KhNECJ0w2avicIJbgkfzapxuTXZmsMVZ3M2MPdako+XpogC96GALXPWWkM7JtzZVpt/N9ApVnBxhMbWD2xxLl8KYPN40+cwKyU4Nb2DmaFGdr7NLF2xr7LTodgtojJJOHJqJTJ5tTqaSw01lDMVbDf7WNlaRGVSgGLtUVUylUMZ1X0Zi3MJncw7V/H7u7b2Nq6h9GggUvdb6Of76NYTdC/NUFvMMGom2AxV8DmWhHlmuRfT7C3M8WtNxK075JdhlRzYLVWQD4BBzU0L4DOQn9gJpPRKAP1XW+Q8LESyFNGHftaNvBO8wSoMDuyQVlsqIxpPo/OOIfN0xfwn/2Xfx+Ly2ucx51Ww2V4t5mECN4F3MUqY9YPsNlllMddK+4OotRdNxfcffzsfL9ec1UWE7kcdZnadhF976FeIM1UZLRWBfkixtuyMq0hqbLFoiFlxcqzwLB9vjhLRVR3BjBLSQ7IndqcNSqhwN8elBy3P0aBY3nW6T7w36VHIvx2Ysew3RDYfuS86usugHB7MbjP1DnzDhhR8VWgIAGBGXJQcw5CtdgUrwKASLl2x+WsMuJ5V0q1DhhiNdp2qMk1r8A5Uu1jW0wQhNi6Y6U/AHddPh1TkNrRQ7zPTiMBiVwDaY+79M281VnFYy/buWs/svDYVxs/Y+M3qdzrqS+DLdVNq8uQi5S/znrDzydie8at9BWW/93863vA7PbwQl6SYz6enOrP/jG4qzvh/sBdTXCUu1/K4vs0++KLb7xDo2q1gU9S4/Mha193WLYFPftyEMDVHnH3uyjkTkkX1VrDugF9I8DPgWcn0Mt+c7zy9lnGQKpXrbPlp4OH2Cpj69fbB6MAykaTSp/pPY1sPjBPeJtFgf42WXCM6k653ClDjVl9VfLA08RVyjbDuej7fTz3V5/DX3/utzCd7KNVKvJiHHLaaFiU4LRGijmpyDRp0rhIMBzPePIpWURIXSb4JCAlCCdorVbyrLYTwIsFx0wuZUkfO1PyzhvbCZW9eWoBF96/jnNPr7DfnFJBDvpTlPIF9HpjdLsT1KoVrK7WsbXTQblQwXLrJDZWTqNeryNfTFApFLDaXEWhUGFlflaoojctYzhsY2/nIrrty5iij2tbbVzf2kYv6aBza4JkMMFCrYT1jSJKpRmmHCTNMB5PMdzP4eZrCYbthH38lK6Rjtmo6cbmQiMRdNyUh558/X1K8ziZ8UgDXXeDkZn4RWeKtiWYpzoItSeJBfliDksnH8XK2fdj/cQ5PPrU06g1mgzs1VrNwTsp8LQ4FU9UpXSjnCbSTJ4+ErhrYIsme3oAFLCNoTQbhB0kpBR7Zd9Qr7XQkuIhOgD3yILiIFDBegjBatGirJEDbe9xMO2fRWHdaZVcAFf6yMPUfHAPthVwVUq69Fs6KAjB3W+nFOMAvMNAJd02HUjoc6LBOgp2YiuN63cBbPPckUd0DMSGqz3cx7547Z8/cHKqBFGpsvSoQ2iVodeXX4wpgvpUAKCfo+G2zg6lgZkFEh9cpOwtaltONqDaP99PrxV13wYZOXDKvZQt5z7OKmPvMXl++/vMY2wW4AfvXgngXCH628OA3dN/1rv9ewfT382QwT1Fg0qPV049BvfMq/D+wN3Sp42+09aV+5lUGjUnDv/1w8SQ8xx9QF/wGtzVxE+7f6C+K3A3pceTSL1CL8+i0BcfAb6C+3mTXOUoxF8oh2Vg3vwXToqVz+zPDNU/U6G3FaUCJJ6U5FV3ttHwtt4yI3nfKeVkjrLTTCYgBZ7yEe52e+j3emyXufnWJTz7B/8nbr71Mqd9XKyWeDEMSr9HfnRSi6kfJBc7icekwhO0kgWEJh6JBYSsMaTEkyovGVV41dECZZgxVhv6bzCdYdcCPqn4lOucFkE6/+QGfvyXnsTufgfD/gQ3r3U5tWSl2sBkNMWJ9QXUGhVcu76LpcY6NpZPYXV5A6urLVRrJeSmBRTsS5WCBZrPS5ahwaSAyXSEce8i7u3cxPbONm7evYet/V0UkKCcS1BrEvyaPqSfEwooSgmarQLufHuGGy8M0Sjl2SZDjNzuTvnYKaihTAzkFaX87Uv1MvcBLdtdKJhgpztIcHq1yko8+90nlL89Qb1c4IWvKPChhagefvpH8cFP/QLKJcrWU+HFlwy41xneKzWyylD+/jJKxfI7APdwoNzBV6S6pVRw9732WCuVPAJmp76lbC/+maGV9NCu4u25ph1eTXfOjBiCHVzGCnrYXl1PVkAgMCZPpBhOLTfxQTgADQKNUHFPgbnb1quycZm+bg3xCtwzFPJwoq0o4KYkf44jZdtWLCMCDhZjcNejKHbjYDQgAmLpG9dHczzuMj/HAW6soDvwlWP3PnQG9MgHLjYUo2mEowCxn14r6yGAe2uNL0+CgxDG54G7aVYWuGsvv/bUy3nKsMrIOdJBgQg3KoFCYImTl5Tcao6a0xCfyej+FjW/BSp8/KW6n+d/landH7D5O/rqexckqIedOoLjlVN9Zxwr7urC+LRNB3moCm73SW8XfXLEgo64mcuoop4CGWFDqPTHWWUOVNz5QRVBemrBpig1o+wTZJURzVyp9BrEtU3HDgWkwN355mPV3wQt86w1Yusx24iAGoZVRlE3E4q4NLVAFK/USi4G2sZOUq3lpljMJyjmZ6CM8ASUo/GYFye6emcL7b02blx5HZ/7V7+OO9ffYjW5WSmhViqgUrK+GbLNjGdsg6F/ez2TvpJ+N0tX+wuRlGYCenpx0v47nQkoFX2L7CX2JdMZJejSQh/dKWeGoXzplCnmEz/1ON77Yydx99YeSqU87twZYTpK0Fo5j3a/ioXidfaZV4uLOLH0KFZXF7Gw2ODVSQsFymiTRzKi1JnmPUMpI2ezCS+olc/TKMQAO3v3cO3mZdy4/Rby+QFmOUoFSRN8p8gXgTIFIxVaLIpy6OfQvjvB1pUJdl8fUoIZ1OxqsFfu9Pn7WrnAow37gwnDZaVY4IAhgbHKmLnDObzvXAM9SjM5A2eNoRz9i/US9jqUmWaKJJ/Dez74Y/jEf/Afce528rQTuLPa7sC9ZnzuVnHPF4so0KJMtL7AHMU9Hur2gGZBgS8YZdNwL2lrK7F/y4swhvGUSh5vr+R1CQS03cRU7+FUVc99Ja0MoH5OIKDhPlTjVRAQ7Btba7SVxh2pbUca/kWFd32T1d4IeKVU1y1Ovc0e3dB9o+tzarDubweq3sJizq1f8dQFPYeBuQZml9ZT2T9sB/NxqLLSk021im3PpjrmQ8E95a8X2I0BWEBdjQhIthdlpZERStNuk9HmwMmp3GQN2JElSKnvvGBfkIXGnAftZT9QoXcBlrfXSAqp91gAACAASURBVMQl5YYjF++Ox10Tcgp4U8CerczF+2VxwXcbpsPl595RHHDknc19nT76Y4/7MbhnXkT3o7hnKuxSKl9zIUDrCnV0ngntWYK6zYcu5YSlz0d/rWZ5lV1NSI2UbXPLKMU9C9wD8E7DcayyewVdSs/w10sw5FZu9UcYTpZVQYEDcz0pV343b8NA0eemmhcIraxqFoYykE4Pd7MwVM4AHP2dJFjKjbFQmKI7maE9nJqUh9MpWmT5KOXZ//78pavY3W3j3q2r+OPf+jXsbd/geteaZbRqZvEnAnOZdEYqM2VCobopBaIVvPjlRNuQulwoJugNp2wHocwtpDyTel8vFzkoyCNHbI39vlnkiRT57e4UhXoJtVYR/e4YpWIJZ548icc+uILllRPYHj6E8mSLzORYaC5jZXGVM82UOd0irfSXMOQXkwoK+SJbSyjPOan54wkFAH2Mx2P0hx3s9a7j0uXvoNvfQbE8Q7lCq6VOedtcfobbV0Z48yXy2JOVJzG+drL4JOC20rFfudvjbXnEgaa22uCFHtz0Ox2zfeej1Sjh8c2aOd7pDJ3hGP0psFQrot+boT0YYTrL4f0f/Ul86md+0YK7mZRarZPaXketVmOPuwb3Ai3CRQHLAVaZ+eBurtEUfEbgLn96Zdze4BZIUyq5A0kPvmmF3D9RArVfAN5+rQHf4JK3w9AmPKsgVoJFhT/oOwfYCjqDz5QlSCvp2u4S+Lv9uU4FGlngntpXK+JhIGOeBGq0wU289BDszlHkx5YL0DKqB1R9jtx5dCGFD5j0JEyxvsRAL8eiyklPTlWwbW+KwOMeqOzaNuIhOQBeAWQ5Dk6Va+wx5p1h+ysAd2txcUGihWxeHTuGd1HLvQXHAb9sL8ehVf0A3FUgobPK6P2CgEDOp1LcXfslsPX9KPYZbf1079dMQj4iNqesMkfbL9hqHj4crSiNG+/s96Oqiu+slnDvOcd4DO6+m44Vd3XJPLjirq9uk+XCvM3t57EQLxfmUW+K7GJUy+fH5mYZcPMU8ACtJ6fGaRXjiavmOAT6nR1F2uTaFsJ+uI9pqrG+xGp5xuJKVip37bVdyW1ghT6tuOtMNqYyD/Cud2TyrLxArdQlPncD76adZOdoYoyl/BQ3h8BXvvAsFlfXeRGmWrOFq69/G4sLLXz8Q09zBpoXL13F9s4u7ly7jH//e5/G/s5NVErAcr3MHvPBkFT0vIFR8rePjH+b0zoWjZrZH00YQPtDUuJNn9H5E3uInHCyhVC6r1qxyNlUSJ2n2IP89J3ZDHsjenPksLqyhuWlNTzxqWVUmzN0xicwy6/hRLXLE1pX1xqcfaVcLmC/t0fYjillshnlsb60xJlqMCtxZ9aaReRpUYxpgm63jXvtG3j75hsYj7vIFWlybB+VKmVqyePNlzt47fkuJuMJ58ingKSQJFirFFAt06RSM8rw1lYfOVLxyaPOi3MVGLD7vX1W4GmiLC3IRefyofPvw8LoInY7U+x0RxjnG1g/+TC2br6JQa/Duerz+Qo+9Imfxcc+9XOcArJSqRhoJ7uMKO40OZXVeONxJ8XdTE4lnztB7REmpyoA0yBshVMn+8pt7n5qsA0gzkKrowav1Dv8nauQCxUbID/QKmOfBbo98njwyOlBPvxOwXBkaRHw99trSNYKfFYZ2o6irT36WJSqL/0QBQCBlcUq5KKZey94CPCZFqMASu15UcEQ8a0vV0DR/3T9KOdaTyh1wG2OM4RzH3h4CI7sQsob7hR6rYS7gCANqc6uorYJM7dE3vQI3DXUx178ubCfCehWCU9NmrXHqrLHGEFDBQfBnCTzXZBVJg5egrlL6hxF/ejfFf6Vqga5MpD0YHpOfZsi8iNxKt848+ewvZukPL+s73accNBRHU9OPQb3zOvjfhR3XYBDYr2M6byIWSwcQpdHuf8Ul3u9Ob6lsqMAeWm5b92ETg3attQ5EK5h3TC1DgI8lBuw9v/zsK/BPds+Y4s1AYKqQ8rTQYerwir/4TZR4MFV+0jJTbCVz9V4u8nvbl4I5dwUm7kRdpM8dkbkTze53c1EVcrtPuIVVctI8OhqC5du3sGb12+i3+3i6sVX8LXP/w72tq+zLj4aUSCQx2KDJmUW2PpBqjNZRBhq8zn2d9NiGWwBIb92mdOdcz73YpEWTCpiPKLJsmY12qUmTSKlFU+N750vt1wO3UIJSb6JlZV1LC0todFo4uT5NZQ3+9jr5FBtPo6lyhSlwhDNZhmDwkMoJxdxb3uLU0T2+0N02gOc3FxCqVhDqVBHqVBiKJ8lNFm2gOm0i/5gD/v9e+j072CWG6M32OHVWq++NsDFb+6j1x1imkxsv9GBzLBey3N2Herf0QTo5RcxGnV5NdrW4gmcOvc+1OsLuPrmi+jub+H0ufdgcXkT+UIRtXoTL/3lZ7DTGfEE1ocefhInzjyKb734BQz7bQ4Yzl54L37kp38Ja5unGc6r1uNO8F7hyalGbSeoL9l0kDQxtVAwAUKweupBWWUcuBoLhUjWAahHNk2GegfO3lqjr86DrCxZnnGHkFYkOBzcBSsjOA/apr4LAo0sj7sNK0Qptgejj1WOz40KpBR3a6Owz0EN/360QKn3Tp0O89obK4a2yvhjDSBZ6tFKuDpO7ddP2Y9SEG4Q3rRZ94UONJQSnQnuql/VxMnAeiL7zfG4m4XlbFsYdu2VodRzE3BoK0ysPB8M7qYPVR53bW8RtV0r504Jj9R/VY62rkjbdJaYzBGCSNkPLTTSB0rlj3PSp9qV6crwb2X3mj0awmZuJRd18M4/qDy5INPv9IwFRY9CEN9f28zpmmPF3Z/GY8VdXdL3B+7aLBP7WOyVJ+FyBPFyO85l+wNuMx+B61I0yuqr3izHHCju7xDcPWBHsB+tejpfcTdg7tNNmrZr+Pa/h5/Hdfu/RWH320uPxEp8CtxtX5ujMW89emkuYYSF3BjXJmX2tBO482TVKeUqTzCllVQp08xohM1mGZV8Dl/7ziV09vfR6+zj8ndewAtf/EOGd/K2k2pOaju5cAp5ytdOCysRMIJ/740m2BuM0R/kUK6UUK9XkctXkC9UUKrUUCo3MRx0MehuYdDbRbMKrC/QyqdGrW62FlFvLCBXX0C1uYRWYwGFUhm1JUqBWMfyqQUTEDROotmsID+7h0qlhP1kHfnhaxiOBqhWi+j1ehx85EArthYZ3KulGm87mRYY7jGjHPdD9EZtvPHaZfT6uxgl+7jyagd3r1OaTEqZOUSerEizBAVaOTWBWe2UBHy7wFLr7Cd5RGHQ30WlUsPiygm2uJCNic5Fc2GRVzglnz1Zdf7kd38dpVLCx3v+sQ/g4cc/hOe/8u+xc+8aHn78ffjYj/08Nk89rPztJpsMQTtZZsjvbhZhIrWdVk4tGaXdWmXMRXmw4u7gXL3QPWxaOFIAK+Aa2FEO/N7C5xwIlfJCf3c2sGbbazJgex64q3YKnMb1a2gN+yEG6diuYlVne/+FPnQJoKU/MxR3PWJhqC8F7vpcBVYZB5jmaIJ2y3epERHvTQ/6NVCO5dxJoKEV8zTYh6udZvjLMxV03Y/zvOgHWGVSwK3K07YT9yzUAYF/PkqQqCenhj53D/qBZ52OidNBeguPGfE09aQWVHLWRvMec6MRsn2Uq91vkxEwqOe7qdJGOUdO33I4vB/M6LK/Dfbl2pf3vf46eC99b7j74FGHv8k2ZZPRMbgfg3vmVXc4uIcRsFexQ1g+7JLO1sYP20vbPwIUj25/Xbpf+tqp5Mqznlo5NUtxV5NHNQSH4B175j2MB6Cs4F4/K92iSFpB13njXbtUphlL5lrlT9l41AiAVvJjqOc3vlhr7JN3Y9Zj/++dpGxUYwvtRUqGOJ7avO5jVt3Xa0Ws1Er45uXr2NrexqDXQ3d/D1deex7f+sbncffWVZryyRMt2VNv3xcG5kkxz7M1pFxfRqN1CtU6TRatoVCsoliqMlyauGKGQX8Pvb07SAZ3sFjsAbMCllY3ceLUWRRL5OGuo16voVgvY1ovoNig9udRb9QwGc1Qa7TQWnsIlfw+8vkixkkJldxtTOgYZ+BAhCejjgfY69xliC7mqmg1m2xlmSYJe+f3toaYoIfXXr6KN1+/gf5oH709WqRqhNlkhGouQSU/Q62Y45SQ5NMnLzutO0CWoP3BFOd+4KdQLtcYzGlEgfLMu98J2EkVp8/ZEpTg93/713g12DPnfwCPv/dvca72Kxdfwvbda3jmoz+B1Y3TbP0hMCebDMM6Q7uAO9lkyiiVylxmrmBtMpQO0nik7GiS/V2FvN4f7k6Fu2FD/7SG6BjkLZBalf5ghd2UEwOzvQzcGJIvI4Zd3w5nZeGND0r5OE9BzyhbREHlHdfHI30Sgj6Bl1LKXXCiVecYfm0/uNGwjO/tPWtsgXJ+tEofw7mHUQF3r1L7cxYq7lrFjdokkK/6JFVepNb7UYB0QCDWPT7/Wd5xZ4myar5bgClre19+egKpjBT4Y3MgHnv9JVe8VvGVTUfg22eo0Z58BfyR4u2OVQKKOZNT9aRVPaKQWoDJedoPCl50n/uMa3Ktqhs7Rmt1gWUr9Wlwl4vcwHqM/vxqk+vmgcHgCOzwwJscHqw8cNHzdpxT5XFWmWNwPxq4Zwd+bl+Xyd16tw+8gN3F6C0qB1233nISbuV0dm5bpPpnFGgFCeX59vCbAncHwwdNTjUbZSnmh39mJ76mFHfvwHegn2XHcfuFVp2UnUYHG+6YTOfoNJah0GJOkHmQzmDAPYc7Scm8PC28F2dT9J1dhnK7j7BUAk61qnjxyk1s7exi0O9h0Ouy8n7v5lVs372BnbtvY/v2W+i073AKSedftOJLrljD6fNPY+XEI6aNqYeXf0nTkHVp1sFysc0BRaO5yHaZ0XjEv6+f3UBho4a7e/so5iu8wFKuYFTslZUGyvVV5CqnUCuXkR/dBLALoIA8/SO7F8PVFLe3L+LajbdRKdbZb04e+Hwpj/adKa6+3GGLzO7OLu7d2UWSmIWqCrkEC8UEBR6hmHHWGMo4Y0qcoTca8aRbWrn7fR/+OZQrFtxLJZQI3EslFIv2nwN58s4X8Oyf/gucf/Q9OHfhvWgtrjDUc1A1M+o878ee/bLNKGNVdgJ4XjWV1PYKQzttm2OlvcCTkTmbkFXb9XWirgq+PrSKa/52tOa/sxu6bYO/5wO2VrhC20dQU6gs6xf/oR53CRzMveDtK3JckR0mane6Tdr+I0Ctf/r6su0qEYRHIB/2n/fCm4DGD0loSNbBjj9XkfdfqeqhxSWe1KrPVYbirpT7MHgL7S+BjcVeJd5f7pX20O5iYVcFb24frZpb1VjmMgWWpCy7igoGtNItZWeDu1e6nVLNgB3Za1xwlbG9VvMDy08I+CGgqz7Qk1NtwEBXwdyVUyWoiEYOguw29iZwixrq92fG8zfr63jc220T7H9/8Ou2PoQ/DuSNd+vL+2v6u1Rr9oEfK+6+e4+tMupSO1xxt/Dn9vFRdBAsi6zqyDC8EOeZXA696kMx3WVMsa9htbvfUJbi1hNw4vzoYU72KKtMpLgbSLY2mUDRjnO/+3KkNYEFRqnoejRA4Nmo8KbfvNIfKe6BQi+qv7cthWq8nLtwcSbpNLHKSFuXZwNUZxNcn9Wst9OkhywkEwynlNnEq+5rlRxWayU8d/kGupTbncC9Tz/NAk0E6v3uPk+i7HX3sHP3BrZvX8HWrSvodzucynFp/WFceOrjDJ72sG3T7LVjLU88OJADNpYbqIxu4tpbl9HrkbVlimKxgNXVNaycPonymWVs9zpo1OsozsoYjcac+aW5WEEhV0Rr6SQm5UfRnL6CyawLJDlUSiVMKRUlLyBVwni6j29+5+vo9ts8WjCaTrC4XMarX9zGnUukzFMTpxwwcH6SSYLV6gz52ZRVdgoMyZ8/nlDmmwTt/gidPtlsaBGqHD74Q7/Aajj5zUUpZ3gvllgZJzAndZ9+EriPx0NUazQaQVlvDHTT5zTBVJR6KstMPjWKO3naCdrZ167U9jzbZCiL0MH+dgkpA4hkQPbD3fyd5Uj90k2DuwJnbYU5APRN2SEAK1ZXNg9znQQebbeh8eLr74L2im3AV2WhbE7AELQ9tLFIlQLTwd/a3+4CB79/1rbuyK1SH4Cp3CH2BBiQlHMRWlPSoxvzPemmyyOVXqcZtCdW+pO2l+estDcIJqR9QTvNcbtVS93Ihfae20AisLf4oEXsKuSBMwKNgml73TggdxM7ZbRB2U7kXMRwLWUoi4oPHrLBXa7X0EIT21Zs3VltDADdW2jmlhdvHxyLyQHvbVRa+VdWGfuOyWTUgKLnv6EDW4l7NNwf9cZVHdnBcyg4fJ9tIA/UqNnHirvvkGNwVxfH/YN7yFgm14nNKnOEpRKONDKWgnXN54KbLn+NG9yXreI87oa7wwmcLne7peaDFmCS/T1gWyBOKeQZk0QzrDJB0KCVeK2uz7PKZE5OlcwzkZfedohOD6kDAvO1eXRSdVVMsJb0cBt1UJIWTh9Jfu1kghGB+2TC8I7pBOcbRfTGY7x2c5tXVCVQF2Cn30eDgVlpdThkKwmp9Lz/ZIK9nbvYufM2mkvrWFjacHAlDQlOv/XY0EtssQYMbr+IK2+8hsmUrC0JFlp1VBuLOPXwGdTPbqLQrGNlaRHDAVmmJgzIpIpT/vNc42G0imNUSuQvN757toskeZToWAsV7o3tvVu4fu8S+uM2ktwEg84EL3x2mwGfNqjmKe96gs5wijrlcWeIIB96gnKpxFlzKJ87qfVbnQH6I5p8m8PGqUdx/vEPo0KTRUkhJ6imRZFKNHG0aHzo1tLCdhmytdBE0iJ50s1KpyZVpYF3hnsL+kVrlSG/PAE7QTz9YzWfJ6WSRYbKMGo7TUo112Ha367vLI+xaQh20Ck33hwwF8uNIcw5mWBsYQxmWZNfddkCkfb61aq4EqXDRY5c+WL5sI3WAG/vBgckgUpt93N1WgFDtctBpKrLfBZbZRT4SzOcoip3pYwCZXjGg5EDC5PKvmO4LVbcI6uM6sOU1z7uE+vHcUFCKj+7B+iwbg+6WlnnlkgdznoSwrnfPmNbU4lJ42h/98erPOPKziOe8wMhXCvVLiDQ6SC1vcavhMrBiHpO6cDBHIdZvyL8XAUBKquMtvaYeS9a4bd3Y7C9/cz1o51MG/Rxum4RhwL4lvtYvReCj6I/shE9uDnvo0S935Eo4aCmvbPvXMKNd1bMfe09J945Bnffi8fgrq6oo4J7fBEGOd3dfRZdfaTQZdyDR7otxU5BDy6RrZWXwuvf6dsjpbi7ZqiFjaKJpTG4a4Weagjg13xgcr+739VngbJ+iCUmAnGpK624h/nZg3qz2pey5mRlnlE3BS08hClWZ31WsnZQZng3CzfRIkQEn6TAj9HIJ1iv5PH23gD39joYDUcYE7xbgDfQ3mdop3/kIZ+MxzyxdTqdmAmvtlytUo4m+6gsbWPWXUGhQLlr+hwoFPOkyM8w7O3gysvfRLd9i20yrdYCPvCjFzDbqOOJx89hb2eCOzcnWGgsoV6r88JIlE+92+9hqzfF1qCCheRNrK400GyQj36C04UzuNCfotTt4xvVEbZnA/TG++hPdtDp7uHO211cf3nA6nx5NsVwMkaVFlyajbHfGaJUmLG6XqRJuDatJqWopBc1Zc3pjqcoVpdw4sxTWFk7ZYHdgrVVyRng5Z+AtlXcKbsMLxJFsE3Qbi0uBuiNnYbA3KjuFAhUeKKqUdpLKFB5BO3kb89Rak5KOp/jAMDMmKZy7UUchHECkHKNiOKebTGRd708AdxPpZwHUG14I9Nqk+mfT4G7B/wsOwsVL8quZTuHIxpATTPUYlKuHgXOSpW3zVZKr/RTFiiHthpph6nf6eq+H1J2Fh0cKJVejXT4cuLvlXoeqfOp/nV2Dw3PCgi1HWnetik/uz0+DeiBTz2tomsbi+mryFKiFPbY/hEAr4Noewwpe4u2BymLS2QxMcWorDIuF75W7lUbg4muMnJgQlED7rY8ff7j9I72YqZ9QkuMUuJjC00QcGhwjwMbX4YIV8EbOwWPB6vn74paH4l0kvZYv9XTLvn7QuIH2PhIhPIA5R6wy5wI6hjcj8E986px4C534SHXbPi1JWJ9Bx/hmj9oE9bkZANVrlignceejya7pGyrjEViyTBjYcX8sFAbQHgMumm7yaEqfeQvF+uODgJs9eZoMu040h8ZHnfX3nkZaswpFzDTsO96TgVItC3B+/qsDxKX92ZF9Gm4nh4qFtybuQkWCgl2R1Pc7hglncB8NBpiTKA+GmA0oN8H5neCdgH3cQTuNqWbUSVnuLHzDVQfuobNhQ00SovozO5iijHOtDYxmY1RyBXw6rM7uHd9C9VaE2cfPokf/Jkn8PatNlr1OnKzHLa3hqhWqsjnyhhQADEeoj0u4tb+CEnndYxH21huLWJ5oYRTyOOjuTUs7o3Q7wxwMwd8Y6mP7VwPtUYO177Tw1uvmGwzpdyUff1jOpbJGLnZBL3BhO06pPyXCmbBKbLJyIJXE+SBxmmsbD7GqR0JpEUJJ9W9TKkb7YqmDrZZdbewbZV1WShJ4J0Uc1bcrRpPAG+87iWj4ksZrMgbtZ097ZwCkoLXKA2kugj9+It/XDAvOWKN4c65WkIIt9sLnsr+Guz1uyqAb1uSs3poddg2S1s2AsVdqdGixkrT09YRC91zbTla7VZBhra/KIjW9h5ny9GAnqmUK7U6KCvs5zRsZ30fTcINjsuDtIPiqC8DFZy/E9j0v9taQ8XcFOjVbxfoKMU9GAUI/fBi0Qn956ZOZ8dxfe7nvUj2MAPEUqYG8ch244BXjkcp6NpW4yajRuAeZYWRwML15zxwDya5etuOG6Hhkc3QzkNlxuDuj9Pcken6fWBwqFXmUE/KfGh3qBCL5AdHAUp282/uzFghfq0fHD9kcs07+/C7XuHc5h6Du++aY8VdXSYxuEvO1MP5W2veh5C7VqDfyR11aDlmg6OA+8FWmXgiqn3QZKj0HsbnKe7zJpWqMQuXrjI7g0wW8GvwZuE0Y3Kq5foA3GOlXrbhgMm+rElZXpoNUMlNMZ7l+B/ZQQq0CNRshp0xsDUg24yxvrCazjneTZ53Anjz+wDjkcm6QttMSXGfeMWd7CUCO1T1yy/9AQaVa/jop85ieaGGNy5vYTpN8NjZVfRHwMrCGkbtIm7f6KBQqOLMwwuo1MsYDnPo96Yo5soMz4UcpZasYa/dxfXtfdzcG2PQfgOjwV1MpyPUShWczFfxQ7VNfKhWxKTTQ6/TR384xsX6BK9uTpHUC3jjKz3cuz5CpVzAUikHWhB2OKRjHZr0kDa/PPnXSXGnBZ7IB17MG3NEUmigfuL9qC+sR9Dus79QkMErm4pKztBtbTJkkZGFkixss+puJ5g6ywyneTQZakz2GFLaSak3Pnk3GVWDO4nM1iqTnqjm734H2o7cQzi0zObuag35GtIFbuwlZvzkAo5RUJCCfA0ILogI/dhhO7UdxgNrXJ8oeWnFXoDTgr1tn6/Da4DhvhKm+NGEecCdDkoi+0zkN5cgJG5DGIxEfTIX3PXxaYgWLI/87vaE8Dk7THFPwX7UV7y/BmYP/VngHvrVZVu/fwjNGva1TUfZUgTwdSYWUtV1YOG+09YY6xXPUN3duZnnlz8U3K0qr/afB+5iEfLgLgGc6hNpv4xwRAGFWNZYs8mE5Ahc/csheHu7reR794zIfsnHlJCJx+K6VUX8/0JxD8Iaf/DH4H4M7pl3k4D7nHsztY8VaC3meW873/+6kDkFyv6HBga+Ipcdhp75+mHjy9ClmXSQ9MCPUy6Kry9bZY8nmkaKu1LDGXbFKqODiazPtJIulh0KAPhgspRyM2cgrcr7QCnwqWfYgATOHbjbBjtot+dGek2A3fsezUuqNhujhCkqtLoo5R5PgOEU6JN/myaqcrpIk1llyvBu/tGESv45Mj9ZlbfbyD5sv7FeTTMhF/jaF/457m6/gU/+4gU0amVcfHMLtVoBmxtNVEpNLDWXMRoVsLc/QH8wQaHSRa3aAKYlbN+ZYDrKYXV9GYutBayvreDe9hSvXtvH25e+hs7eDcySEWbTBOvTGp44+YPYrDXx/uQmVmlxpU4P3c4AlFfnxZURLi8nePPrQ+zdnWCtWUApocVr6eWYYDAcI4+pZVCjlpUKtJLrFO3eFKViwgsm5cqLeOjxj6HeWmIw5ywvnFvd5Fqn1U055zr70f0iSQTgGrqd4k4nnr3pxjLDUG7/8fbFgoF2a7MpkJ/dpn+ULDJGcTehHjvZxOeuQDqePWIgQcO8hz3H3LHtRdlLBGfnKt4BuGsv9nxwNl55BX1REGDxMLTjqADAtCUEXR2EuImatl98272FRrYPg4YI+rXiLop6MGE19LKH/RnCfNpeE9tz9PGEowXzlfI5sC69Yx4FLpPQ0cE9bIsegdC2luAcGknZQbSHcq1SS1CW7T1n4JVynE3H++S1/cYHEFrxluAkwwITe+CdMm/PUwa4m2AkytUuAZAANusXIbwb37xeZEoFH3bkQOxCQT/ZNrhjc222x2PrlmA9JPFMlPabmEs14z91Y7lR8Oyy5FP3eg/oXw+3a3I/pF3ZccI7+PRQOnkHZR+0a/o4j8H9GNyzwf25u+bz+7xWNcBn7soTPNLfRDx+pBtAq8uyg0VbP4avaFVPTpVDc3YRB8+x91xZYexO86ww/LXkhlc2/kyYD7zmSn1XdYSqfbYlJiulowNve+wuraT2zdsOSwcx/uxw34haYoMJAmtDPXZomn2aFrbZn25XNCXVnSCe00UaVZ0gXYCdgd4q7UZtpwwrxjdv/KMW62YzfOHPfhPv/UgRw2YX3fYIb721i42NBh5/fIMnd07HJdy+3eMFnZZWaxgPc7h1dxsPndzAtSsdtDs7WFpYweOPn0YhQ5uGigAAIABJREFUV8PN/lncvLWF25f+HOPJDlqtMpZaJQxv5fGf/vTfxe0rLyF34xaexhDo9dDr9XE1N8RXl/vYySe4+twAhS6wUM27/mHP/GDC1phpMsVwPEOlZBZZ2h+MsbM/Np7W2QytpXU8+YEfRaO5YMDdLohUrROw11GjXOs1A/IyYZV96Wx9UfnWeTIpedENdDsIF787ZZphWCc13qvs7GOXSa3UaXxuTYDK9w/nRtVALndX+rMAXBWUC2gGtheB6HlwbHdywOtv6hDagnIssFl1IARpf/nqMgO1O/LI++2UN1xbWaI0k0HQYSmUg4OgXAlRlH0ostU4yJJjMx+kMuBkWYHcZ85SE6rlGs4F3GzxLkiZZ4fR8CfnNK2Ma4AXpVdGTrRVJfKQu/Ntt9GWE3f83tOu2xxaZZTP2yrnLgBT0O/A/RAVPQXuFp7NY8+AtLerpNV+PxpgAftIVhk9EiBWnDCwEJtLCtztBZcF9IHnX+47bV9S9h8Z5aRnSYCK+iY+4M0cs7bZVCO5/tsXFNY1r4JoYcfsoo7EDQ++0Xc7UJjf0mNw931zbJVR10kwOTWbtTOvqlDtVhd6FmUfcAfdZ7xgSsqe8+pqkTRhOoWjg+NA5dawHk80NS2jTNcyETVILxkp6bxZ1oRV+wUjkoZ8ZW3x+3q/ffDZXK982Bcuc45ts/+hJuUKqkUBh3v2yrQFfhHarAYJYZ5d+Y8yqAh420mreoVVk3nGWGgE4hnWbUaahOCdgJ1Ue/qZzDAa9JCU3sC90ZewspTHtdtt7O0M8faVXZw80cK5R5YxHido74yxfW+Kh06dxMbaGmePae8NMZ4McfP6Lt6+ewn5QoLz59fRqJ3Ha9ebKCTbaA+mGNx9HgsLlElmhhKq+DtP/+e4cPJRdPoD7H35s1i+9Ro+//Yevr1ZwHBpC+PuDFsv95HrzdAfJFhoFFAqgleU7fZJbadAxsALLbJE0N4dTC0Hm1VjF5Y38L4f/Ck0mwtmQaRalVX2WqOOWq1uVHdW3I3fnW0uNqe7qOmsmgfQbsCd4Z3tM3biqv3J2WPo84KZzEpwLt54vQYC2WToe/0fv7eV9zVUkj20ybViVG1vCwnesQJnWRlisvZRMCoMkFW/pKTUr1a3CFGk+gequh4BcNtF9hQN4oEqHvn4xY+cCmBUEMBpD/2BCuTzJ1kwHwQKoQpv+lgZBrLAXW8j7csKKpwK7VEr8Ji7Jkc+dPW5rUpNsA2PWwJXf21o4A6h3vdHbH8xFcYQbmKmUA13ZdgKHWw7ZdvsoyHcBEGmTgfCGeDu4NwFBqF9JrT3HLAKqhsFiCw8rv7QzuOy5mgIl3vKjlQ6UUWf70Bx96JIPArhFPdMRj0auAacz+LPwfvpb+W973fJ+vYAcPgb/epox/9uNmFejS/+2t97N6v5vi7rGNzV6fv080ZxfyCAVuWEIB9dHwcUfqgCf9C+cZBvq80C95TiHi2olMoQIwwT+NpjNdyDv4C26Pge0uOFnUwj504YjVJMOk1UVHV7jK585483PZnOTy/1BXmAojzxtlAbuJnBEqW225cOfcbZEWT5blbgyS5DCwIZ+4xYaCj/+8RaacznRpnX2w4H+xhNLqG5dAlv3vs2XvnWTTzx2Cb6vRGuXWujVC5i1J3ioUeWMBhO0NkdYvvuCOtra1hfWcNDZ9cxSwro7k8x7I9wb/86+tM9VMsl7OU/gmL7FWxt30V588MooIti/1vY321jubWCn37s5/C1P3gW7/3Ih1BfXcF3vvgsvnHvLVQ3Egxru9i/M0HvjQFKkxx6wwS1Ss762GeY0MxdkKd9hulsht54ghHnbQeKecryUsAMeaxtnsRTz/wYWq1FXs20Wq2iVm+gVq/zP4Z2AXeXCcb41QnczYRSAnED3wzebnIpAbu1vVC2GJt1hmFcYN19plI/ys2uLDKWyexzwKtwBiXMwlhGf/TCmn7RaCjVZWmLhVgl5PtAobeFWZRyROnA3UGjVrhN2wzEmes3bt9BdhjB4FTgoaBeBwla4Y/rCwBVwb8o/vqYBcLDfogUd2VNoe3c80xsO64/9LGLXSNUwi26+T6KwT0IQgT0TAWpUQ3VLvNIkNJVYKHBmovJsO+oUTbpjzh4cNdOwskU7TUok03FVhIp+9pmI4q8mnTqJ7N6hTuwpMT7SzYYCQCy/O22HtNf0T/lMefUlRIs2IBfoJ8FDN0n9oYK9nFlqwmzUqf0M5+TdDpIN4lV9Yl5rcYv18OBNdgitXn2/u5eV2KR2/LwKiOY+G78+b1pVFatx+Duz/cxuKtr/9etVYZfgw9E7wKMarTMPRMOL1DA/fAto+eMvcqNF9wChrzYrAcw8ImrPO7OYmIJWtRw8Xibj+dlarGPvCyrTKo8mdSaTh0Zts1m5lPKesBXMehr9V573O1O/njMiTbwn7YCxXUIp7lzYV80No+ZRTdJbSa5iY1thhV0BnqT6tHAugd7A/jeIjOdjvH21a/g0tV/hdZKHhsnW3jz6g4q1QK2t/uYjBKUy0UOFBYWK+j0xuh3x9jd7vNqp2dOreHCYxsY9ktoVhewdXeCfGmE3b1d3LvbRunUx1HqvICdvZuoNjbRxQXUctsY7byERq2KD2x+GN/5i5fwsU98Cg89/iS+8KXP49u3voE2JcKs5nD79T5mt8YozYBOP0Gd7TLmohtOElDKx2QKdIYTUMZ2SqvYaC5jaeUkr3C6uLyBxZV1payTr90Auwf3urHKlGnRJFrdlDLDGK86W15EWecFk4y1hVV0B/Dh35zaMWMbf2P7lEpmJoX/T+4gk0Nd1HUP7QLJWYAcQ7nlCFtOqBY7GM+EbYE8lffcVWitMm4/D5lZgO/bYAHUZHxUIwQaUsORAweTtnssR5njUbAaAHugbodqthyCA+FIzfe+7oz9skYHVB/oMn09Ud8ECn/owXd162OzB5YKVoIALgPsgzLSwK6tN9KXvq9FybZXnwCx837rgGSe4m6Oe57HPQZ3c+watlUdge0lHg2w4oWy4lB4YYIAL3joYCSAZzcSECn+WfAfAL1qh7O+SD+Hx+GPTY7J95m7yiRVm3sMzAfWzG+O/qF/FqhnjovGgs+ORALBHu/+H8fg/u736Tsv8RjcVR++U8U9dZs5Cd1+c8T78NDNtDQv7c/cKWdUYbuMi8seI4p1NJnTw6sHcv7Mbs82YGcvyVDctYfd7qhVcueFjyacmuIje44F7DCHu63ftUMHDrYj5lh0gkmsdoTBHpbTWgLIt/Tmu1UIwbyMDLhGLyZWeIz1hX9K3nfrYWeI19Ya+/l0PMLzX/0T/NHv/m8o1nI4fWEZsxqwcbqJ+mIVxXwe/f4Yvd4Yy8tVdPbHuHe3h9FoitZCGYutKs6fW0avS2pzHbevTbCxvsSTOvu9MfLLT2PSfg7X736L88yXSjUMK0+hVuiif+8VYDZGvpvg/IkLOLl+Hi9deh57yTbGgzGuv9FB+/oI9Sll0fGTlMnbTir3FDT5dMoKO3UJ1dla2sCJM49jYWmdlXXyrRtV3YI6Ke71OuqNBn9GPnf2uFdrDO2cd90uqESKu1twiTPBpGHdxGFGXTdBJs80DaDeW8XMRFRzIbuxpdDf6oDdbOZfXfTCVzCvgTvLKiPQZ6vzcKvK1ZBrK7OomW29iaDYop1pZ+Z32r4TgqpuT+CBV+0wn4fBQ6iy2zL1PlJwqk0aYG0fRFYZd+xzAotUIKH6ODMYSKnq3mbjbDq2riAQcZDo2yl97W59e2WI4u6ukzm+dW1tMecrsuC4IEFZSDQQi0qt7CCMovyMP0RxVwp5ANX688h240ZwMvzqMtGU640WTZLRnSOBuxqVCCeupiepulGjQM2X41YBTPRcdn1tbxJ5J8q1lD3GfjiwBlv4k6+IYv6v4b7ylzyYDqr7UDo4Uv1H2+jwPjhaOe/OVsced9+Px+CurqlPy+RU/163r+MHvFlsFC+verG4Wmo40JNzYI0Hgbudz2JuucPB3WzlwdnDa5wGMsosk7LXmJLCLC/xPuJDz4B0CSZS8J9W6E1zw8DBH4ffXo+azAX3qD6/j5El9X4uAFLg7v2hCuJpMiu9XAjU7dAvK/G88IiCet6G7CYjfOXP/w1+9//+VfS7Q66ztVpBa7WKtdMtnHl8FYvrVfT6E7R3+zh/fhWvv7GFvd0+WotlnDm9hMWFMsZT4Ob1HnbvTDmTzMrKEud0z5dPA5Md3N66iK292xgOe0imVeTrj7P1pTq5jMJsm/345WIJS8s0IbSAr/3ZLbz17Q6qhRyqMNli6B9B+25vTKK2hWR5wBexsn4GqxvnUKdJqJUqq+zkY280m4E1hkC+Xm8wwEtWGcnrTvnXXTYYBe7Oyy7ZYJQ3nW1RDtp9hhjzubs6zECKWGPsfZR6Pdn71oZm7glhznUI7rKv+6kK82Bs9nPgYUs8GOQzIDcDjjUv6PYeBte2KNemFPg7m25kv1H2XX08BhxjyPVBgwZuOW4NVGFfxSMCFpkdzKtgQWBM6o8tLDJiEsG5P97IeuICsBiG/bGZfpYCZfRDqb1yfvWEyKCdpqP8hM7Y2uPr9rCqQdb3Rwzurp9TVpnYEmOfV0cFdxcgREq3mt/ilXTro9eKe5ZVRgc4dtt4hCC03Mhxx1YcraSnVXVzrvz5iecKyPtPz53IQuhMrM4E9qwXtL7ptRgQQ+3/u2D53UHud6eUY3D3/XgM7uqa+vRzd+xfXsn1r+qjX3z+trXliCc2ZcGxY9YZvpwjhQr6+aDVcNdUSssnirvyoGsveJRZJgB3yzsB2Es9ts3CRGZq37sN7lnZbQT+bX2RVcYj2kGTUKPvdN+J7ceOCtCLQ0+klUcup0N0L29BJnmhWHAXZcj64AXmJYMM/STT7ngywhc/93v4Z//H/4zhYMIwX6rkaJ0ntss0Fis4fWEFT3/iPPqzCdbXmrh1Zw937nTQH4xx4bFVLC1UsLs3wP7uELevdVAqVXHq5Ao21paBaRmFfBHj8QBv37qM8WSfbTyDfg6l+lkM85sojd9Cefo26rU8Fhcps0sRX/2L23jlyztolnKoF1jT5smn250xusMJJWlBudLgnhoN+tg4/RiWV06hXK2ZBZBKJQbz1sIiWouLrLAzyJNFpmEVeJmYSvnbeVIqKe6SxpHUdvKvmxzuPLmUFXfxuMs1x1dtMHHa/BHdRe5v+U4ASt3blF1CUq1qtV3bNMSGFkO6hlchY1eGUetF750H3KLKClg6wI7KkyAiKO8oarznTQePruhI/U8pyw5IQ++4a6Ol7zBosGCrwNUzr4ZmC8amVXOtPPHIgB9liCwctlH2LpXBMWd8CsFZNrbzBJx9Q+72SBlPWWlMf2jI1uXL8YjpyrRZAn1z0bgniMBuoMirSaDicddgHvnNXd2uDAkM/DMr9Ix71dp8btukAw+bxjH0n/tjkMwz8lNUfafM86amfqd4p441srhk2GXMJFTp79Dy4kcw0mBv90hbeFwong3bme9/CVAzkSAN3pkoHnwof+jn1THAx917DO7H4J55ywWKu87WknVfHYnjJQCIb0J7gx4QFRwZ3ON2MHT4hxDnceeJmh50+bfYmqIUbGOJiTPLWCXbQW44GdXtkwnBURaZlC3GuoyV994BeMYEVdP+ENz99q7l4aRTu4H0qzl+cwICZT5Q4EONRYIUkRY5/7wtQ5R3bZ8xLxk6ARrkJSONV+gn4wFe/cK/xh/901/BW3c62OtMUa0XQIsZFYo59o8XCjnUW2U888Pn8QOfOIvb23to7wzQ3hvgzEOLKJcLnM+91xliNgWDbm9/xGkRlxeayKOMcjmP4biNXG6AUjGHGzfaGA0SFCtrmNWfxHJjiI3625hNuvjGl+7gzW/tY9AeY6mSZ9WdjnY4mWK3NwHyZUwnIyytnMHy+lmG63K5imLZrlxaLLLlhdT0hcVFLCwvo9GwqrvNIEPfEcjLZFX2tpdotVNa4dTnZSdYdyulirIeK+z+onCvYoNj/jrltI82/aM5T+Y+cXenXAgRwJrzLT74OUq4A0UPe15lj2BUBQRpyPXPCgelcXscOKo2KZgIynSwnaGcBwAa9oUH4njipVeYHfDbgEXuBrk/vIquwdb2T4Y9xc8P0OCurS1hwBAe5wH72A2dGu3a6wMHrbZ6sJ4D7lrVVwFJJrjL9yqoMf1kANZeGeZyDNRvbaWZD+6Bf9tN+hRI9jYWFxzYOs1IoLou7bNMhB4PyB7iA+uLOm5Zg0KedwL38nlgq1E2F799DOJeIY8nuWq7kf4uHSgpeFdtDe045toSeS1LBz8cuuUFfDBop77NAHf90ZHe/0dikO+/jeS+jlv+4j88ziojfXKsuKurI2WVkRes4jcHb0e6H7zizpub+W3+USFD76m7NCT6I9/EGRsaUUNqjbK6RKq5mE+clz34Psv2kjVp1W5n+8dMHvSd5X3uMczPA/F5udwPAndTn7bTaK4zowoqs4ya06vVdbcFZ5XRk2uFhoTW5JFrXjj+ZWyh3Sl4/mUCp8InvProi5/7LfzpP/1fOL3iXj9BUgT2BglyBdN5rALngdEwwfJGA+/9kYew9vACatUy6o0SGpUS54QfTia4/vYeN3Y4GGP77h5P8FxbaaGQy6FcnqJcmaHXGWDQHWJMediLBTRrTUyrj6BXOIlifoiv//Yfotvex2qlgGLOZPPY64+xP5igWmvh1PlnzOJYuRwqtYbNmU4LIZm867JyKfnbWwsLWFhcQr3ZRJ0sMs2m8bbXjJWGVHm2yfBKqbTaKeViLxm1fQ60e2uMe5TZfnfeL3WH2kDWXohm0qmCNn1xKNXcnl0/zK5Ou365uBdupGYH6jnf/ApCXeGSKtE1yQcTAuw+xnBBhoNLeywaYmNwD73bvlsYIJ36az53V7KGUxUUOHBi648KMqQsofVo9EEr5brvzCRJDfNZKnz4WXqUQX+fLi/sG/+9AUp9zPY7pzSnAw6vONu7XPrGgq8PeOJJnGHQwQCp1HNzj2dbZJxSz1Y7/3xxz3Y3OdOX4aA4MxhQzyEdMEgwoRXtLItLXKZk1opGCcwEfT26oI9PRA2rwosir4MPO1qctsv4Badie048IhCq8Dpg8ucnY8DbB/PqKeJ+PQLN6zf44ZtnQ3/Wp0dmgax2P8hnB8cjD1LioftwlRkHepxVxnfdMbiryygG9/gKc9fSfd49fnOvhHPZWU8M98gIUxYeerXrDVT7JL+2hBDOs53KBBOnagzzuktzDfTaOyvKfy4t1r5wl5JRj2DIBFKlzpsi53vidf3uvp6jxmeWE3vZtdKujyP22KuE9WaF1/CZYrFaZEjzpbxc7cvcjj27FGnmbWb97okB9xf+7DP449/8ZfSH5qU0pUwtOWA8A3qTBKMpAZ5ViHLg9JDnnljHez9+Bs0TddRrZYxHY9732rVdht9cboZut49CboZ6tYjJyCwMVczPMBmN0e0MUUABuVmCks11Tkp3s1nD5dd28c0v3MJmvUAxBtq9MXqjCZ+j1vJDOPnQEzbPeoEnpJrVS+kfQTtlhDHKO62EauwyC2yXIa97o9liv7uAu5+UaiwytC/lbHcqe5AdhqwyWfeOygxzQHQdC106kLZsnXo/e9AM1V8NugEACuBLYK6tHwr+DawpnS+l5IYgHYO1RccQPt3lx+NsXsl1bTK/CF9rK0lcvgH7NJxLvUHw4hR01ypTjwJbHRToMsLPtS1FjYcohV6Fycq7bG9B3eYASq1yrPohtN2IRcTCne0Mh8lx/e4et0eiAiDTtwpSXVmRwj9nEmusUJvitEUkLD+lukv9EdAHbdKWmMhqI6OHIXSbLDEpMM6CfTkuNWk1sLgoIA8+D9T4tAqfBen+s7i/MxT3qF06kNaj1PPetTpA99ukyfZQUGchSEPE94CO5x1k/Pn3oGnH4H74yTkGd9VHmeAe318RuB3exZbleEMD7m5ojn+RO8PK8QcEBYfGC1Fc4MHA4olS0FNWk0wI1jAfTwZN+8SDtI72aF09CtIN/EaQ7r4PLTjzJqF6NsvwsmdYgaTvfFAR12POpIpJvF1Ic2IE7/qcGOuMPqfyghUlXoDdW2houHw86uO5f/dP8dl//CvoD6fsHZ9MpKQZTzqd5oFhQnnSOeEiK90E982lGs48tYb3fvQMqq0iMJjhrSvb6O4PUa4W0NooodEsopTPYfdeB+PhGOS9oXSU23e6aDVroHZXygXOkU4qGWWLoevyxT/fQq4zYfhq98cYTaeo1VtYO/kk6q0lVshpoSTOAkOwTWkbySJD8F0uuUWUaFElAvaF5SX2uzebLc4kI4su0SRW2p+BnVc7tSufutSPPpOMzz7kQT1O5+jOpBPWQ/iUW868IHSUGw6Wx6DpMFKrtOp0M+jKA8FtIwCtLDkBOGfBucVFB712tE69RL3iruBYQak0y1ySGfYeKXvudwJC6orWIwqHKvLRCEIA9nLM2ZDughnVdq+ah/vEx6YV8Ri6U3aYDLU/O9CQkpRt6BBw14Crn8NyPozFXbztylceqdYxPBs7jQ0AIg+6BFoucFDgng3I3tsu6r1TtzX8298duAcBh/as2+dd4GW3dejAQynxRtuwkK3876lg5FDYt9e5BCR6wSq5jqQNspiePY4D36t2X3pOHBXc1SNA4YHccFm1ZdPx94CZj4Iz37NtjhV33/XH4H4YuDua02/lEPKOeiV7rj5ATT+UztXJm1exlMG5dD1ZMCwLIFtC9aCatTjS/WWWEXe5ZiGCQc1HHqCzPPSmswO7ivai23Ohy5DTE6r8thx17likVfungoxUYCHnOGy/L9IGQwH72cBM9blDFJ5sQK9dmzdRXlKzBOPRgMH9T37zH2AyIXCmzIY5jCbmhUa7FvK0XivQnyTYGyboT8zn9CGB9sqpFhrLFcwGM7R3erxwE2VhefTDa3jyYxuoFfPY3+li+14Hs8kU4+GE00nSAk2FPFAu5TmUSqYzXkyJYP/Omz1cfaHNXtzd/hTl+jKW1s6g3lxhNZ286ATvBOD1RhPlcoVtOQTy9Dv9JOWffqfJqAtLy2i1FlBrNDhFpPxzWWQI+Fm9J3+7mZRKAQovuET9bH86eI/yr/sr3d+rHrlCKPfZYexN5EBWgarAyyGZZHQgEIK7gvUM2I/DPAfZcVsO/Ft5uyN7imm+6oHAFiLHeQjU67oDcI+95wLqPugIji+wnxwd3DV8WzTzoxRZYB/Vw2Avxx0EG+FxB+q7gmrZX9cdWKACpV0HFdIPuh75PgPU3bUmoOsVZzmPGuJlIaoA0lPQL0Asir0o/qJGe2HBKfoC3Ycq8r7MbK+5gnHbn07xV9Ya4zmP26FtNLYebZuhDknZaLQlx5yteTnsOTmA9LfNwhY8O5zEpl6wcyl6Pl7PB/34JZ9RhhXlj7DlUfHj+2e7OV167HFX7DfTY6HfP6f2b6Slh1llgnSOLNjSFXYfpO1abWFQ/uZFk9wf/tc5xd9PjSG4x3aU+VlgpIVZoD/PChODO8Oyl8bVZFEF55HdJgXuTGzKN5/aPp40a4E7ZQXSn8vvvicZDSPLjIwM2CYEZ4iPS+S5KBONuSTMS9Jln6FPhLTdkDMtPZ5gMuzjrz/7T/Bnn/llVtGJT8meMklmnFmGBHCanEq3KsH8fi8BCkBvBvRJgSfYHpuJrGYFUdNUmmhGlpr3fvwE3v+xDfQ7A2xv77NdZkzemympZWbbItlc8gUkkwSD0QQLCyUMu2Nc+fo+BnsTTIqraCyfRbXeZDhncLcTSQnAF5eW2QJDyjkvpFSpMrCXSXknu4yFe/K4ly20s2LPvnZR2o3thtM+2n8mBSTlXpcVT206xwhm4xev3JrKreLOn77bQtA2mwTf2wIcpmYBuI/IlQXFlGTsKtnedg22gR1HHZvbJgOgD1bSbf1qAq5XrXVgk62sS9nxPsxY2o5ibwPL0GHWnCzQz/gstW8maNtz41RqP2xhuc/DmD3TOhDKbrMHabE6OaDTQY/r+9BOwz0c+eFdOU6R9xYOs72cl9CPrsty9o8s9d2CtZtrINCrVXBdtwPxKCBw4CvtCSfAppRwCWbk2eVsSFl+eWVTUfU7Zd0p8lnBiS5P2YNiULed6YOGCNzdHAIfvLhRhwDcDbkfCMjZBO7f09EzQz0Ogm3cwyH8NPXX/FAgLR4eUtQ7+/p+QOOd1XSkfnrxH/5X72Yt39dlHSvu6vTF6SDnntnogn7Q6/tAX12G/10/EI5UJ00qZDAzjwLD0N6i4idfmu+cH91uHCj0c74X2NXKfQDAc/Ktm7rM5EZpm25fWG6G910FBT5AMGdM+kZPjPWf+W20Xch2TfAA17YaHaxIJa5Mj2iSi8cFAfRi4QDPvkwJpg0tkyJkVlwlcH/u3/1jfP63fwWd3pTBm9IukvI9npACDlTLprb+KGH1vVzK8Yql7dEM7f6UtyFEKJVpVVPzkjbnnqA/j4/8xGk8+sEF7O93MOgMGdxHgyn2d0eoVmhl0gLbZyjVItXdbFUwno6w9eYQl1/YQ3nxPFqrD9lVTYsM6Aa6DXxTxpil1VU0W027mBKldzQAT9+T150An2wx5QrtU+GfpLDzIkv5glkdtUDw7pV2VtkVtLuXrAJoN5Qik/1chG2usSw493eF6SMPzlngHn9m97GFaAA3hSlF2T5EAgCO64uDAXcctl32xtcQb373aq4cj1OXM9qRhnApJbLbCFxqKFfH4WBVf6b63k0ezQReu5NSwrUNRs6FBuisz8JjieBYAbLbNyN4MrYTOf++L5wKLH0cHYeDb9fHoYJu6rTlaTtLFAzM3cZCagDnLjWiwK49/xbc2cZiD9YHE6HPW+wwXIIG9wjuxY7j4N154P2k0LRfXo8mxOAe2WVkbQvpDx10RIs5eZVeK/h+5CAz043qEzNios5Fyj7kJXf9Tj2Y1TMeifXKAAAgAElEQVTQWl0jzhwrBfJ3wR9yEwQ/DwT2zD2+Gx9+D1oV9Jc/xmPF3ffFMbira/9/t3ncPUoe7cYQqJNL/EhQHRUd1CmKLW8Tet/vt2x5oDPccnFxlpY4v7u2sNhWuVzvGcp3akKp38dW5/zs8uwKggR7QMa6wgn7Ip95OvWj7gOXpcblprcd6/6OvOy2SyVoSmWXCcBfHrgmwHB9KFW4tvugRxOgi73MG5BfILQLqewE7wLu42EfL37un+Dzv/Ur2NkjT/nMqMwARuOEVyUlWC8WjYWmXMxhnwCfF0ACBpMZ2hPyws9QKgKFWQ7FXA6FItAZG+tLsZzHR356HefeU+dc7/t7Q+SRR3dvRN3Oed5pwSg6znqVlluaolIvoN8e41tf3kGx8hiaS6csdBsrjFvllPK1V2s8+XRxeZltMzTxlL5n5d2uhkr7EMAXrdIuq6PyyqiUnz2fM4o7Z5KxFhmCeWe3Mh1uudJ9rj8zAjdtcTC06330q8ngj61HAaxUHEC6e1lb+LPXhYCdGZMTyBBADP3qcixSr9ne5xNP1ash0h2EDyw0uKcBU7XTec790VvecX0c2GwEhpUf2cWjPCIyz2s/z8rj+yWA9ENU+rT1R5WjbEH+HFi7oAZ3Oa9Zyn5KaQ/hPjhfrq2HgHtk0bF87fKah4CuLCgOxM2J5qA/UPnVhEw3imfOg7mOYnBXwGv8KWZb93wyE1C1v9z/Hq3QGin8md54V79qD9UqVhml2ru2zFuF1aoQ2tLj+yRDVefgxCgXso88g+PARkZ5dXguM9HMZ+rijt7b8Tv/YOBXN+yccg4nju8ySH+Xq/PHnyadY3BXvXNslfGdEYK7voUOweUoVHd/HkrZBi7Sm2XtqMx4nk0Pvc/Ng1jZQFIKeHoCagD4gTUlY4KqVb7NPqY5sZfeZZux2wTgrj7L2pc/s4Wb/aQOH4jINtJr0hYD2v8Pe28CJct11nn+MzIyI/fa6+2Llqd9sRZbkm3JCyBszGaMAcPgbqCBYRimhx6Y0w2mDT70Od3nTBvbwDQzYJrNbrqbpc1iTA9uW2DLlmxZq6Wn957evtSrerXmvkTmnO+u370RWVWyZXmhHshVlRlx48aN5f6+//3f744Dd90mKtDQbTrGiiOPIRvSHIfVhdtqNB45V1Gm95GdiOhQhgLg6fd+t4u//+sP4b/9v+9BiAFCSvvYJ5sMdUgZRHmpvnd7cuIoKeL0jyw0BOs0mZU+I596FGYE6Ot/q50YS80Y/d4QB45UcN+bZ9GPY7TqfbQaPWGzodLImkJ2m+FghDAnz3FyOkK+ABx/rIl++yaUqnMCxMn2ItVzWjCJID4vFlWiNI9y4mkJUYFsMrS/+hkVEBGwK4jP5fQkVMoekxUXUy6yJCfJis9MNhnZ6k4fou5jDtpc6dbnzztSF9BtGzlqu2V+mVebddr+/nw/0yVzSGP9tMQk9c+BUxcXuJKcVneuTmuI1IfxVX2jVqoNTB1YwJEK50rLd+pCQd2gj1GnAbQ2MGo3Mer3MCBiL5QwLFYRlGrI5COM6No5sOoGFjI24UCsg7GRTq1vLSUsUJOBhYZX/ZSlgzuHYTc48uwqophxcG6/48GFCYh4EKWiHn3NXJXXjvvw+kuAVPU3QQezrDgBhvZ9a8XdQriG7zQFf7zPW0O/ei+pNkhXsGU9pUrP/PLmd5aeUTSZrOs4NVyvJs1Ve/27TiHpQ7YL4Vbdl8EM8+zzkQkvV71TJlPh3exuHoqzh9CHdN75Jvh2DPCy8T++u76Z3c/GYEByx6/kJ181ck+c1I5VxjbJjuLObo9ff2zJA2kJ1kkfOyNh9rV+zjZ7wJ270Sna7p0E/3FPsP18XIygV8KzXnULqkat5kDMJpPqLbnP3UC4Adz0Sa3G6jIGusf61hlouxlgpBovAdq1w4jPPKiX21n13myjfkmcm7owviXGsdOMVfXdoEUfS2GfeilbBUwo7pTccUj+dJoo2sUn/vLD+PBvvhvBqI9SBAx6ZI8JRJpG+kkdYaszRJe87ALeIZT3wVC2By3SlMsBUS4QkE//qE/r98lOE6MxGOHa22u4/pUVrK/3MOiOhNIuLTWqUyZffX8k/O65CKjWcqjUcqivZHHl3LXIBjNCWafJpfRTTC4lIC8URJYYsZiSAHppn9GqvPlpcrWrlVHNiqhSVZfgrhdbovtKqvD+80fbOt2JUtgV0ikU088ut67Yp8/CnNdnaliyjC3LYwe0cMbKYzCscM8UbLZPK8cArqyvo5jLgsy5unVmsKnryuvgWUMcqBffyScgAe7MZmL2GfSR79SRayyjhBi5MEAU5YWlqd8foF5vot5soTEA+tUZhLN7gByN2jAgZ+eeNgqRsNckFHINrPZxMjjMRg/ca8PaczPFPQXcU0crmMps7wk7R0C3JQ+YxGdGAffPwbOXGOuIhXNzzdmkUX1PcKVcK976mmrVXR7fA26RtMAFXq3Qa6EnUZ5nr3HLdS000p3pgTsbBXCBnqn+ol5qsTrTFnLyqlhlmgUNNlhhE03ZPkaZNyMP/iiE/Vv3Re47RT/bKeDK3wXjOl4/qrevisRvySPoB3lc4ZsU9pJ+9bUD7XRaO+BuL+4OuLMb/dc/v5g619TVZFOeDI/YteL7Yp8h/piypJEuQqR43/lx/Ec9Ae4eGG/pc0+z1hjbjatou6CtYJoqlza51Ezo9KCbgb6Bf3WCjh9eq918+wTUi4OnWm94cMRHBNLBfQvl3m8PZtQwx1FKu1aupFWG0jKS17yDj3/kj/DHv/mvEcd9MTmVgLuYD1CKAkSkToOyvsg5C6SokyWGFPmQJqRmyDozFMq8TiVJK6MSkHe6NGkVyJSyuOY1NZRns2g1YmRGGeSyWQwGsSyTLDkDynAzlBNhMzEmpvKoTURiQaXlc3vRrV+FYqkm1HXKEkOgLvOxW4jX0C5TRMo0keJ3AnkF7gR80hIjlfWMyCGvwJ3uFZFNhm4ba5Mx9zi//w2o8lA5qWmlQTcHYguYnvrt9d0cwNOA2pRjvOfKKpOitvtQq201fl1d4FbQqlDeV9gd6DcKbhL+3REG215pgUGm10a1u45yr4GJGo2olFEsEpTrIFr+7HQ6WFq6gjPnF7AyCJE/dB0yhbJjFeKjBRY+9TkppVa/7dLA3ZkIylVsDfMqdDPBThLc7Tlapd4JmAzkyiuU3N4fKXCVbw2X+vpycE8o9Y69hcO1OrZnYzH2F27/SIFy41Hn6rhjn1E52TnUssBAMr21nxhIT7HHUBu5Fh5rG3LSRybqaVVyXV8N++b42p9ugJ4FNJ4NyNqC9HWTE+8dy5C8OAnrjNPp60QRJs/65vC6bdgfAwOJ0s0H4477csL8Dri/WIZ7ubbfAXcO7srjPq7xrUmCg4K39ZjnaruPm7+dPJJVms3R6IstChWgJ4YL+WJKFqQlUCslW6vJbLKotn/oQMSxrKhqcSuK2c5Txi1r+dlkWEhkjm9h25Ynzzo5edZ+zptCK/L+5FMnEOCBA7PA8KCLn4/5nDmWuPIv66fqYy6MWqNTqV6206BrQh1ejOFggEG/h2NPfx4f/U+/ieNPP4x2s6HSeEo7DIF5GASoFkKUo1CANvnd6SelciRFqtmRk1a1QE1qPCn0ZK2hjnVyVx7XvGlCbNttDTCMM2LFVOq7W80euu0Yo3gkVmbNRwTTI9QmaAGlQEx4zYwidDYOYNi+BZXaJErlsoB2+ZNWQS0qhV3ndZfZYug/A++UPSYkiwxNRCV7jFLXVd54kQbS5G4X5G6NSXS/03bsvtcglPCza/izJC0+cdVY+9zyvtJ2VQxouZJtwJIBpyrcgr3dYSvYd793gw4XxPnxfEBNTi41Cnaibswq4n/H1H3RWv0uZvsbKA2amJul0Rapopu73ATPVrloNlt49rljOLvcRvnmOx3lfTy4W9Val25WVOVtz5Rrpb+6IxIe2HMg377FhtfFtdCI5koLHoxX294ckn01+I8vM7mNN5lSHtTxoidSQTpKtH9MBqoGzrndhVlzuOUkBdx9/7tW/MWUHcdTL2+sbYO7EzSMt73IQ0iF3XjqzciB194pgG4DJ9cTv52Jo96rhL3h9Q3K1bv0Xpw9PHIEzxP8vDeKec6c/dyxRv7VN9TvaWizo7izt++Ox902hva4265p3LOwCTGzr+hXrdhsIZQnDpT6TDN/Nes/dW/hlSFL0EOGDgTrBZA80DSgayajWke3gdRNFmoaB+7OhFiq1NggwfrW9fk7Crin3KuirCXG98Az2k543Z3Uj+mLMdnyTehk6q6/Ez9NO1rpXXxEb2dxE1ibjOyESW0fYRgTQMvVTLvtFtZXlnD+1FE8+om/xmOf+lv0u3VxDXURlEkmnw1QK+ZRibKIR+R7lykiyd9OE1nJVkN3XT4MBLjTztSxZqIM9txTw1U3ldFpxmi3++g0B2KCq+hkyV4zzAgfK6WQJNW/VJSZZsJcIAKFcqWEUX8/2quvxMTknPC000RUa52Rfna9IJOYhBoSvOvMMSN02uewvn4au3e/Cs3mGdQbZwAUsLG+iOmZ63DoqgeQDXNisirvLOWlVPe0+cLt/Xz1i/+dDuesq3SgVUN+0o6iK+UAt6qPRCaZtpPXXb8D0j5zYH+sLYaDuYV2pzwDuHJehD4zfWwBO349tb/a+U7ZHIYxdmXaKLVWsHt+Toy6mPcis9O5ooIMzHu9Pj7z2c9heVRCdO2tNHkhxfKjYFbbG5iVho6TDu4u4LuWG50PPP3aOdfEAW1XQdcqu1XKVUuOs8k47W63Ne/exPnpUQD9TuB2Itc2IpRo9R4x1hBzzayyLUFW21U4RGuY9YIBDcByRwvCBtz9smVdU8Fd5WGX61MwoKaiTXacpLpurDh6H+fY1vdvRg/06IS5drqtpAjC29uflMtHD1wLj36Ckr0tn5yawHD+YtkWfJtHx/yyuZPGeZMld/5H8Ela+zz53p10kOYdvAPu9inwwd1/Psalb0zaWjZ/sl4sxPPSzL6aWcQzLjOy2H/2VSM9g3Ib7lXXSC5UbA9iLaSngTv7zLCUmw9eHIf+R6nT8k9bp3FBgDoTBeLyBNPAXWzHYDktM4zehh3V9cGzc1atwwIK2ZLJ4MFmvrEQw7ZTH+pUl0YdZuAuOyzqbIZCbSdwHwz6iPt99Ho99LoddDsddJpNPPrQX+GJT38UF04/Lzzx2suezwPlfA61QohOVx6UrDHkbadWi3LS+y4OO6TJqxl0BkC7kMX1r6pgek8gJqGur3YRFbMiZ7u0y5Dvnew2BPBkyYmFQadQoIWUgFIlizgzRBAfQDj4FkxN7xcrogq7DHneRf52mrCqUkUKaKcc7UCnexmnTv0Nzp59GNkwRpDJCsW/P4jR7YwQBiWE2VnsO3AE97zmnwubDIdt4ngJpBzWZcfrd3NpL32uXutr54A9O5gaJ3FgU3fxCYuM+sJCe7JOCXg2+9iaKIayHbsHsq4txvXCi+IMQFrfuq6z+53+VAYYJnBgAEpbFAYdzPZXsXd6QlxP+TzJJ0IH+Mnf7ffdbg9/9bGHEF13GzAxx+rnBTfG4+8GJ6bOvF7Gy67hVDaXPgfjz1afcoXfLc8GABr+ZRvy9nBtMjoGdwOK5Dby/rDBlV3sR9k82I3k+MlZnbXYYq06TBX3IFXbWIQObaw1VrAR738dPDjQywMIBvh+mkg2apC2ciod00w25Uq4AHcVTMjQQN4DAvTZZFb1cBhPukoVaUYZPKBPqOZ6NIIp/uZaslEDXZ6shxtIbCLD2edxHEsnwH1z6ObvNDtirm9yt7C0krZTV1Ppr9NfxrXgkzt53M0V3bHKsJvbAXcOxomnxf3gxTxMzrYvZkfHGcN3VKruGN+MVkl8CHaB3Qdvt4MW4C16aT4xlO+TFhTYhS3Mvv7kUq3867LVtXAsLl6WF54uUu2m6pbiZR8XMHheeFkOsxOx5rXwbo1SOm2lOb6/veJLrntmTIcooZ2AOo4HGClwJ7sMgTtNVO222+i020KFbzUbOHPsaTz2D3+FhfMn0Go0kM1Sekogl82gVsihFIWi/qS408RBss/oCapURwLx3hBY7I0Q5IDr7ypj7+EI5FbpdGOZx53Avz8SKSL7fUn9+VwWWZoIKv4cIR8F6PS6qE0WkA/3oZR7LSZqN6BW2yXgPSoU5cRUldudgK/VfgGfe+I3Efda2FjviHNavdJGuZpDsZRFq0mBRYCpmSI21sgNE+GuV34f7nrV2xGqCY6yOTW02wdWvuBVqjb1dQLi2fPNgT4J7QooGQq6sKwgke2ogVwClvWza5I0wO7Vza+Hqxzb47hQrWBQgZ9EIfVPA635bvy21l4k9zcBDQf/YYzZUQvzaKFWpUW1SG3X74St4F0/FSN88dljeO5yE4XrbgXdWbJ6FmodWOajDT78yg0V/skTl207DrTVdzqLXyJAYeDOR0ec43qjLQx6Nz2+P9GV2Xt4nZOTP/V1V+o4GxXQ94edUKpa0lGr1TkrkNWAylcl1UGFD64OJI8B97HWFOY1d4A5LQuNtsQoa81mqrsAfBaMOMdPC0C4ZYZBvBME6XuIZ6LZwnGaCpHb/9CCvw/RiTLkO0TdBWZrHxE2Dwv8g3z5f79IRPnyD8jfa15pO+BuG2QH3NnNISan2n6HtRJ7ntSdrLov50GTXf8mt7r31Zf6UFiEUUnyNBmrzsxQth5yVoa6VNuJ2tfCta+seVAr2kflNGcnQD5s3XTaG8+V/OT3qqkT+7EgwfP28zSTqhpSRVcH5llnEnXxLS0evDtWGmcEQtdTlmiOpQI73m7mmOyektdKSN9KEZNDu6RGxTH5ygfoK8W93+uiR+DeIcAleG+Zn83GOk4+9xiOPvEZrC6dw7DfENBFfVAxl0WtmBOZZQjGByqnOwF8KcqKLDHN3hBrQ6A/oDSUI+w+FOHA9ZSuMUS/M8L07pxc2XVEAD8UME8TV0PhO5cqfJjLot3uoVgKUSoTzIUoRTdgevI+TE3dhFptj4B3ORk1h/5gBV98/nfw5BOfQ6feRWN1gMEgK4B9bk+Ifi+DQa8ovPnDUQe9fg7BsIhabRrf/f0/hwOHX6GNQqx7TSrsurlTwVxdJ1+Ft9DNrBXsuo0ry8C0fvIZPcsyGcCrTmjLsnxrDYNo+UhbFUGDtg/tYjtnMqV9NRnIN3DMlWJroZFlAMGgh8nOMg5NFlEul+Vzrd8T7F2j721zftwCl8lgZXkV//D4UYTX3IpRviTKcdRodUAncDFBiKtma1g2wZCGOlaG/U4dySj0Fne4110GLjzISVHQzWiGtZTYURc28mECC6V8q3exvF76M24BUddLRU9JqLfnIAMUbQXSdZSfifKZdz3VFsKU8DR412o4h2NbH6ZO6/SK3F7DwN2xrDjWGh5UpE1KTVP8pT1HXyOnbnzUYYyFxlfWzd9m9MGOOGzWD/P3hB3VVnv4LxX2/uC/bs35LzeOj6mo9/FXtVYpbfvke396exX/R7DVDrizi6zBXd+w5oEe+2RrhHYxfqv7xoC3+mXr44wvUR9Z1Fl0nLqTly9+PeNfdr5JuDbgyb7zh8QdqFe9uK6ztL0kPeIJiGYBgjOJk6dY9NI88mPI0/Mn2cp2EfCuNuaKPI9nOPQny1XlsAmrFlZ4+X772eO7diP/eqlOSPSyCtxHEtyHA+lxJ7tMXyvunQ56nTY6Ham6E8R3u/RZB/X1FZw59jgunHoGSxdPodfrCtqiPO608igyQ5HbnT6jNiFLTbWQE5+Rq6beH0o1nhT7KECxnBUTUm+5p4bZfRF63Vi0ZxRlBcjTvUDZZyjwokmllAmH7rAwDMTv5KIoFidQKt6E3fP3Yn7+LlQn9gjIP37iQ/jis3+JxYU2WhtDdOoj9Ns08TVGoRAjE+aQiSdRLFSwsbGGMMoilwWuvfEOfOf3/iym5/YzcJdt6nQmHuDqVve34X9z4LUg6cK2BTP3mGkAnlDlmbqr2M3Uexxs8+NtpvJzwPXLMgGFIg0XYi2cJxRvz2ZDsBTGXcy0l7FvupIAd90i9F4R9y+lNNX2BvWOobSeNMm41+3hM48/i+6uq4HKlJNhRreNxmbnvJnabK65gTh71cz12ESN53Buj2nheitw1wCr6+GCvwfpJkjXth87CdJaPFT9DXCzkQMHVPV2Lrxa8GajEFol5wq1OllrH+K+dd0vWHi1NhYNzMxvbwKErVZOZUFFCrhba5C10Girjw5w7Iqu3siDGQlgFh/vMwvrqu+TUY2yafFrYd/HtInuO/h7wvTJUstw/20D2MdCr+6eWTDu9xb8PZY49LiNv1Kff7Xo3bH+ypN78t/vgLu+zDvgzm54o7i/2IfAI+8k5ydCAUZ89mCbRf5bVcnuy0tRM/uNKq2UclGYm+HF/zsBwJ5HPpFTPZHyUUGuAWodWNjPNQa73nsNyhaSeeAgas6CAA3Mzme+um4CAtdOkyhXFT4e7Bm4pxxDtqr1vPPBT62E6cmpwuMe038DxJRZhuC9R/DOVPdOWwB8V/zXEf53UuTps7Xly7hw+lmcO/EY1lcWhf1GJ10xD7f6pVrMYaqYF9C7Tsp7dygmtqqFBTGKgan5HG66t4aJ2bzIOkOBQJjPCkk/T+BO2V5AyvhQdGRRPifAjVZYpQWbSI2K8tM4sO/VOHT4e1EqV/HMc7+BSxefxaULHTTWRug2Y5TLeZFNJ24VMKJ0lKIuQADKWRkgyPRx+z2vwVt/8OdQLs+4oG4oTnWmXqeyGbCzXWWrGFsEXTFXgebPmgvEZldZhOp8LUQz64Y5hi3Nh+nEcY3azI5jghOFuCxYSQQSXFHn2zl1USDDVzplbSEsUeRvb1/BnpmaAHcxh0RtT6A+EPfrQFx/Ae9qBEkwiZrAks0EYsTmiyfOYKO2D8HUnLQTsUrr0QPjf9bKsGoy+z1TxllgYmCfqebpn/ltxyek8u+YhcZR9E24o+eZJ+4Zrjbbe8P65seDuxdEODYQeeFE8GEmevIydd2Zb1se3FiJdDpgrdo7gM4Ue6u688WU7EiB1BzIvMK86vpYjl3Gjgw4k1lZ5hnX228VeFEH5ovnNhd/oSUD/DwTjvd76uJToi3dnPB8/pV+Wh02l68I9i9Js9vmWx5xj+nUt13WVlDwUnz/VatM8sA7iru9oDvgzm7uD2irjPosAdL6AfYfZA6nYl++4TaenhRi5xG/KWETstdfydtdWWiUVUYH967qPG6yqjwaV93TAJvnPpfedwa1RkX3jiHSUsr0k2aCqjoWj30k/Kap+OrcEsGADgr0uXP7jD4f+52jjrOyNMjrLdMDBtY+PDWkvmdYeS64ix5DrSgoPeQiHaTIKkPKex/9fl+khiQVvdchgFewbqBd/90VgN+mTDTLCzj9/OcFwI9GBFN0LbLIRWUEwQiDbkN0OtOVHGbKEbqDERr9IVbasfC90/1C1hiywkztyuGm+2qoTeYximnF1kAEF5RthtI3RlGI9fWW2KdaLYp6j0iBV7BBk0337JrBnn1vxf6D34onn/kAnn7iC1i82EMpmkYhGyLIdQTQrS8PMbuHJq6WMAjX0dkooLOaRxD0UJuv4cbbbsEDb/wRzO26wT5AGky95y/xijcA6z57FpyN7CVuHMeqoaHR9OBun+1CurzYen/5u7c9q5wL+q6HmvfnJljQBXo2GHMcA7FyIrjFSx2YyJNwz9ubyCo20HtKsM7125hqLuHA/CQqlYqC9pG4bgLaxT0rf9L2Ige/eKDlW0EDU7vTxfEzl9CcPoBRbcZUxrSRYyPR7aaVXt2yKrDSgUhacKLbYVzgYqwVqky9XUKpH6/E69ooEdcDdzcQkNVxrTXyI/YZD1LYBEsL+J5SzEYhkkFCysqlqg52Qqm25shzNJ+bAFQDt8x4lVT2PZWeKdl+2kd9rmkLLemsLha8bSYaWS93ASbTZhS4yKjDTC4Vx0lV3eXVcmBfX5O0Caup/SqLfFPm15g3i35YVRlbcu4mav2W+7L3gftm+0b7K70ldsDdXucdcGf3vA/u/uOQCvJ8I8UDdrtNSDvtWePQx14IL7IUUbLeR7xU2d9cWXctMVJCltA8xlaj66eIVttyVJ/tesDV+aVBuqjfGBXcKOiMrmV9ZIHy0HYmgfMdDx74Mcy+Nrhwy7Pt5QQg/nF9td85D1U/frEU1OjORqxUKjoUUnwoBWMsV08V6iXZZQYiuwwBvFDeCd57UmWnSatGce92xN9im15XTGRdvnwely+8gEp1FsXyhIDpbqeJE08/hFZ9Abkgi/0zRemLJy97BmgOR1hvxchlMtjoDxFkM/jWd+xBrpzBaECK6RBxf4B8SBYWmgALNFtdlIoFdDo9BNkA/d5AnHg+L6015H+fnTmM/YffiMcf/zucOHZapIgcdsvIxVWU8zPIlUIUps8ik6kiLPawUV9Hr1NAdkC53/vCQkM55e9/4w/j1Q/8iPOk+K/0xN8clFkIzX3J+mpbfdzCrN83JlRttYGFa9vBpwO3rL6FZ/dvo6h65SrOYEJfCuhzthDPuYJcZn/Rx3YtITa4sBYV+Zag7bL9LsrrF3H1rklMTk5aZX04lMEl3adCGaWJxbSYFuXlV4tlicnMEv4op/vTx89hsO8I4kJVQRcLbLhdxLSRVb1l3ZkdRZ3X5p+lb+8EL2ZkQ21rAiAb8CTgWNdPgKKqmQkmVJ3VRePHkoCqAjoNnuqiWEVaH5dZOBLnqlY31scwgRr3oKuaOYGAP9mV+eINCFuoNyq3E3jIMnzY19choYar1JD0njNBjDOSoOvEbC8KqJMjBLq+MjhxwF00F91r/HrY85V9n25Td19nBCStg02w47aw2nnW3S7e3X9bpW1rI/co3xh/7YD7VtdxB9xZC1lw98JotY0W+rYE+ESryz0tNuoNvBtU06S3v9h78+QxY6+zVs5zyQIAACAASURBVE8sB3MVnFtHGAwzBZ0K1pCd5pE33/vQrL5IQrdU0zk4axgXu3BYFht5C0SJM01JP6mvkePVlx+qOMNMHE6rk9nOlJ12XC+tpTKS6/vB/NS/CBayizAJcBcdlBpyJsAZ0gRVaTmgLDMEyqS6C0Aiz7uAc5ltRtpolF2GQL4ngb5Pn9HvtJ3ev9cTgNVp1fH84x9H3FlGLcoJfzvleCdbDWWSoRuLrCpkoSnO5nH/23dhMBxhQDng6f/7scgsQ5lFClEO9fUOQrVwU0xqPN2XNCMWMZrNHmoTeUzUaggrU7i4sIKTz61j2CsgH1QxM7UfhWwBlV0NNEcn0WyEGI76YinYbC6LUhShVy+gsTJCJhzhznvvw5u+41+gMrE7MenbeXJ0ZJqitJvtnO80eqmbxtvPh2z/abXKuT2wBWArufsgz4+qj6EYTkFJUq03YTfzztO+/v5GIVUFOsc2qmpydCHNroJBH/mVC7hmuoTp6UmjcJLCrsGd2oByu+fUglrS164yx9A9NRxiaXEJz19aR2f3NTShIjUzjDNawQCat2fSXmODGMmx3OrkBjgiQDYN5gYCW/nbnbL1cVjD65EmExT69fD24TYeUSUGztbeYkcsnG24ukwV09YTP3sL97lrBdscS79/7GRQk1FGDSWIN5MONsZMDjXtoupP4G4BnfvmOaDb0Qaukosr4mWZ4UGTfF96KjtX+5W1RgK9HulgsC8rm4B+37okY95xEtnWBM3fM8nO2EoEm8cIqhTxQ9OGX9q4Om6Fel/q91uf+5da8ovdb0dxty22A+7s7vnA53RWmXRw5zea8/hs+SxZ64qePmpBkT8Ymxc0hutlLz5m122Be5o1JqFqq7DDLM7kgr7kdP8zN/tMAqC9yaguZKcAN1fOE2kitV2GhUd84itTy02woWFfHdiCtxtiOer8NlR3Xb6OtsTVN2PsWjmTQ8Iiswx1PhrcabKqUt/J8y4hngBeQrxQ3pUPXvvhpRovwV7CuwL/fk8o+K3mBpZOfgqTmVU02kM020OQUE78PVXNotMbCttMcW8eN3/TDCZmi1hb6oh6ZUXAGAgfPFlh8mEolHWhxsdDxCpLDan1FJBQvvXmWg5T+ydweaGO1QXyvk9gOADKkyUg00VpsoFLZ9ZRquTQH+YQ98jk3ke/kUOWFu0pkNUni+pkgFfe8/149QPvRKFYTfrdNfVaVjaPqA/2btfJvOhsQ77POKXdgLY4kqvumupsEQhoyGHVT4C7YhB7PtruoT5xAgVWDz/okGAsx8bEPah4gJdv95EtQO+MqLGCifYVHNy3B4VCJO7TvvK2k5JKKjtBO8E7/SfAnS6+iAXp/hjgi0ePYylTRXd6X3JRKs/WYgINDe+encW0u2N7YZNA2SgDV+QtBForEVfA6XBxv4eARnmGQwRDOTl7EGTFNRm0G8gWK8Y6ojjQGwmwKraGWr6dD4ka+C1ocg+/toTIc5Oecj0yIBVkf78E6KqDS5VctpxR0tnvMuDxylaWFAPiPHNNSgYXa31xj6PL1tBtAgQTaKTBOP/MHRkw5ZhgiAG9OQcdmLFydBvq+58HAvoi6Y7Jf2mMIUv+btDvegvuyj+5zbL4OyD9BedX4msHpMc0z0vycdpZPrWTVca07Q64s9vsA5+/PJ6AU27HTZX3TWDaj6WTSrw+WEoAoWB069BClqGHHqXKbOFbv3CUm9yZ8Gkni9qauengXCtNmo3FgfSUXOz2+Cn2l0SmmbR665q7Npq0jDXiWOp/Et581dQunJOiLy+g3U9umFDrmfrvHsfzK4i92VC46IyV512p7uQnJ9VdLMqk1XeatKq87wLiu0yF9xT4gVbne1050VXYGuhnD921M+ic/XvUWwRgpIhSqkgJdOSLF1lnMsDUkTJufs00YsQYDSDAnaCMFmaiv2lSKq2ySnXtdikPvez4o0KIIcgDHWIwKmNiPkR9o431lRiDbhbdjQhhUEQ0UUd5uoGNKyP0uxkEYSAmrob5AMEwi3aLVmwtIR71kA8LuOveN+HBb/9x1KZ2JZ/AzRR20yO6FhJTiFrMyYF19eU4aLfbsjJTwH/z/V0rCKum6bcTUG5sE7YJrFLuwqu1BMlt0xR1DslusMLCm24b0fJ57K1F2L17XvjZtdouMg3lcsjncgLaCeLJNmVWux2NcPHiJZy8tIq1qf0Y5ksWODerk7F/sHqn+dA5pDv7yLNJKNvqQxr7IkgnQKcgN1coib97q5dRm5rFsF1HNOyjWCphPc6iO8pg/eRTqN5wnxl2dCF8jIKfGAHQAR4bGWATSE1Q5UCpvDMcVV+BttQA9LmmADCDVDePuy5PWkx0OQbSU6BWA78OIJJBxDgAZ8cwwYe6931fuhiBtF73ZJDBVXfdLuM+877X1960GQd+drMkBO6k4m3hfBMY8Kmebbopcie+/NoA9K9WLdJ0yB3F3d5MO+DOHqykVcZ/QNNl7bE6uf5iE4g3sJd4F/Cd2Ze+7K6erHFqvB7GtMCZPilV1EMr5tx/bhR2d8KoBFrPXrOdz9g2SSXbU/VV4/gZblKVcS84cAMS2X4O1Hv+9ASgqw/SwF23lR7qSJyHvqjqJW7vDwvukuGV150UdzFRVVpnCNwp2wxNBtT2GZEyUvjfe1KF1zYaY5lRirxW44VPXm5L/7VXL2Dl6F+jRzneB3J4mhT3VneEQj6DeDhCawg0RsDU3gLueP00KpMhRgPK6052HrLNAPmQwH2IXC4QqSOpnH4vFos+5YshovIkhtk8grCLftzH0qUOWssheq08yoUqMuUriEoxls7F6DR6yPQKGPRDIBcjKo/Q641QKEXIgFZ03YOJuSq+7Tt/Etded5+YdJv2L63PU1hjhpxdQE2WwmFWf8s7ahfaLRRvtq0EIrWt+JGEdsUVFtrVPrb+7mRSvb0uWkOXORQLZiQM6eOnjA7wbbmiryAnbK2huHoJu2aqmJmeEpYtAvgwm0U+nxf/GXCn4C6QT+ri4iIuXFrCQm4a7eKkePCMUjwO3Hk92TZcMdctaMGcnZsGP9UQ8rnpCbtZNh+JDemzXrOBajBEp1lHGBXRovu6voKJahULzzyKcDjArr17Uaf1Cqbn0V+5iNY19yEbFZANaQVZCXQOUKuLItqb/c5VZmNl0uep1Wtzrr6dgwUFvt88YX3hKj2vm/Sl22PbY/iZXbhlhivxyf2Z/SVV/dbWFBesudfc2gVVAJLiybcBg17/Ig3UbXBgrokcjkisjsrtMk62G21B3WwCqve6cNlcvxnG9Nds3yQEKzDYNCJIfeW9bB9+VcB9zEGf+rWddJD6wu+AO3sEPvA5Utw14cmHil4gBrySv4x9gFJhngfxY2nfKsnpeMF2TCnPL1aCu/JrG9VdZoJIqNA+uCfA3ANrBrfSBz8+E4yfyYVvmwBxZwEk+4eTiUZcJ1d155fHwL4D7OzypqnpzoRZmzKGwztv37RMOqpaqn+3byDzWpcyl+xcxCRRlQJNwDuBu4V3uUCThHcxIVD8p+BdpY4kOCfrDAGK9LnTf3Jyq4R7aZ1ZWTiDZz/1XzFRkv52AVM0ObURo1QMEAYZdACs9obo9oaYO1DEvW/aham5CP1OjF5ngLg7Qr8nV1TVSl42DNDtxOKcyqUCssUaRrkRSuUhlq80sHZhiBbt28vhwJEaBmih34+xcT7C2rkm0KsAFAwEXWSLXXQ6fQTREJVqDeWpKjK5Nu5/zffjta/9MeSjSuKRsH2ejY45ZOtn2DzEaTYWB5btITR4u9BuwU1vmQb4SWj3oE7tzI/h7qPQ3QF/484Rextvt7dqqwFIc14a2KyH3lH1mZ1Acaes3TBGtn4FlfoSKsUcZmZlZhiCdVLbaZVcAe4BTVClvP4j4Wtf22jizCBCozAlUnw61hUHbGV9bPChAN9TzZXbx3rkvWCE7nV6NvLFksyChBE69XVkNhZRjIpiPYT+CIiLEzR8hOzaZax3eshngGG+gF6zjslsjJUTz6DX62Pfnl0oRHlMze7C+YuXcXnmWlRn5lAoV5EhH78THDFLB2s8rszboMUq3hIkuTdcXiwZbPnWFmuZccr1odyxvbgKtrlf1E1mJ5Ryvzvbh1lkLBRvlcddnoOTTcYfJeD53bkVSJ+3o8azQIOvdrqpZ9332/tBFgs8dDmsv/Ex3FxSp2PlwG3fO/Khcd8+YwEhFU63ue/YQr9BvtgB9y0v5A64syZ6vwJ3DWrmKz1pRXzB7ypNzi4upzG5/3g7V8YJCNImsaZdR69E9vLhW3PFPTlB1U/LKPd0veoK1j1FXmwnN/bsIxbu6WsBiT7Qc5+4OnceRKQr8TaNpDk2P749jDqHdCuN2kVuo2kuZREoeWU3mQRrjqcDIHk9TBDivcTTwF32syr9mUgPqeFdZZsRC9xoBV6m4COYF9YZkffd+t+1Ci9UUe51F4p8DwvnT+Hv//J3MVXOohyRV51ysgMbjViuihpmkMtnsNiKxSqrpKDP7S/ild86h5n5COhn0Gr2UV/rolSK0I9JZafc7iPUN3rEQ6hUisiVKggKAeJOFyuXuwiCHNaWR5iczmHmYIjVxSZWrwwwHAaIMhnUl4BBM4+4E6JQK6A9WEGc6SFfzSIqBsjmAtx4wwN429vfjWpt1j6Szm8UYPNnU7a2NX74yrf7FCfsJbook+tcBfHic/2718l6SrertMvKOpMhDbAymDanoABO/c3fOK6Nxpapd01To/0AxP3bg3pjPZGiBf0XtNYwWV/EsNfG1NQEZmamEUWRscqQTabVbGF1dQ2dOIPTgwjNXMVMx/fVdnulOMja62ViW3YFDbB6UJ+hZ2ZtUYwE5CdmcOXyRYSlqljtt79wGv3iJHrdNoLGGqK9VyPIR2ie/CLqoyzyAZCNiug1NjCd6aLY20C328f01AQqpQKiYhXPnTiD09kJzB26BtWZXcjSHA8vcNCw7V9j1/Kh7kju3edKur4/VKpGXZYNelJg3rfLmDL8iaBKBWd+eQHX3L+uHgK5mJbeXt9f8th6MT/rN0/zodt9/FSU1g/PLIO8zmoUUo9m2HroTFw2WPVzsScCGieA0G8D2fhazDIXUvUG3lvBe4ObF07y5cG+0r9SfXQ/5nDoFsDOi3oRm6bU4CX6aBOB8SU6QrKYHXDfsml3wJ01kQZ3/Rz79+yWSJ1kafPwm2DA5/4xlygd/vkkV9qRb5WiFZCiJGcnyVNiijL/O7FSqoFp31Yj0ZTbcozSbspPU90tnQuxV1Xd+M0ZvCcnuMqNTd0TavwYoGeBBg/EDFj7fv9EG+kXLw9c7MVi8UiqF95eHbf9xQtdd47M+6mHdyW8yxUpiazFYkXCA0+LNWl41wq8hve+VOKZwi5sMipdJE1cXTj3Av7Hf/sPyAZDFHMBZip5NFojRGR56Q9RjEgZhZi8utQeYEQRVwaYP1jEPQ/OYmY2wsYGeezlaE0cy59hEAgFnSwzxVKEUSaHbBhhda2OTj2L3XvLuHyhjZndJXTjFhbO9DHslVCZGCAT0HGATiOLQrxfqLbdZg9rK5fRRwuDUR8TM1V85/f+DF77+ncgny9687eoI9arnrrPguF4FVv7fUEaDMvunXfQnj9efOmusupDsSnDV/a5FUUdIgHUBghlKQlIV4Xb/eQOps4Jm4x+ITFA5uCrg5tEXbUKbmF62Oui2lpGrd/A9FQNk5MTwudOijsFk2sbdVwZhDjVySIOpTVFArg/EdjWmZ+fDmp0EOXAMDtvJ/ihsgc9DC6+gG6QR7lUwtqFUwj3X4+410Xr/An0izWxgmvYqSM3uw+5Uhn1M88jzheRjfsIaeLpoI9qcxHZXkvUd3p6AhPlEpAr4vnjJ3B5GKF81c2YmN+HbD7vzBsw9fU860JR58Ea96UbSLbwbLfnsKzaXyvTXirK1AmbquEN/BoFW99TfIRAAzQDYuZ913XSowM8fSUPSmR6W6vW69+d/O5sUq2b992OJgio1nncdQCpfopjeFlu+DFdz79uN99/b0cXpFdfPWN63thWffOLJGn+XPLXiroS5qNxQp+/j/uwp377FfhwDEV/BY60VZFP/dr/utUm/2i+3wF3dqkdcE+5BQw2a3hMfdCTH2pdXnb7qQWn3nB8P72B1XQ3uUfZQRxwV7skbDKOjz3dyy7q7tlhLBBb1T0Nyg36pkw6HetzV43FQduFZduWHPZTLTnMLmOugalLMtDg12mzIMNcE522MiUlpugg2HlL6NJ2GauESUrTk1XJPkMwTB2Lts/IVVYJ4AnkRe53veIqpYAUHnjys2srjbTJ6Aw0y5cv4NN/+2EsL7wgFk3KZwNMFHNi4RyamFopUBYNeR3bvREWxQJNI5ElZjfZZr51DoVaBu0mBRYUEUKkiKT9abIqZZkh2wwp6eVqFa1uH6sX+8hiEoNWDxP7pHWm2Rig388gEDNiMwjIO5zLYdQPEJUB9EJhl0FUxygT4M67HsRbvuvnMDm1z73hPdiUX1rQ1p2cRVe9hSqGPab6VwP73iYGPdmEVhfwPdVcVkUBtQLVNIuO4zG3Z2CCgxSgVkUbiLF/y+OZ+0sEGLZM7suVQKnaywkWbL05dOpbNtvvoLR8BnsnS0J1J487wTuN6JxZXMXFoIZGJhLw2+uuiYxGdI8GYgJrhCBXEvMUxDVRoxmmjon6sMBFf+ep7VSvYa+D+qnn0AjyiMoT6F06iXD+gDjx5sXTGBUq4j6K4i5GpQnki2W0zh5DbmIauUEXuWwGuUEPuX4TzY1VIJPFRLWMqVoZwyDC8y+cQqFUQWnPQQyn96EbVZER9h/Wfj6km+vPVXI+4mLh2cKxBtgx4G6sNUo1Nmo7B1/X3y6uIbOeyOvoqeQ8Sw07RkJ15xYX5vGX7yjPnsIgngMyn+CqP3ez3igbi7ARcnuQbUcJ6PL9KUxRzEJjvPz6+OY7fa3SffL6/ewiKnswxM3KXz/+W8V9NfFn0nxjOvN0EP7awWN2Lv4LMXmaL+snO+Bum3sH3NmttxW4+3epVZ63N540dqt0Qk88FBKr9COuS/P/dnfTKok/kTSpYiu8VqTq+MkT2WjGpH2kQ/twz9T05GRWfkxXibfALs/H8c87qrtVxhNgb47tjRKYeibtNOorb8EnUwNZF35O3Pajmt6fKJxR8K7L1p0+TzDNOyQ5LE09l4R20UlxD7zKPCNyvwv7jAR3AqWByQNP4N5X6SM76HY6uHTmOB795J/j0tkXEGRiUPr1bECrXtLKqnlEKgVeGAbYaMdY68bo0uFJed9fwN1vnEF1NsSgn0G/TXYaWl01J0Z1BgNajIcW4ckjkytifaWOdmMIDCIUilnki0CjTnnlKaNNF712Bu3VNqJyDb1eG3E3gxBZFGsRZg/swtrqeczvuwr33Pd9uO32N6FcmZatKyDBvfdlN6pB1dKu3xkm/k6Bd8VjDvTqJ8qHX98Ow/s5Ds3jtrPbaGC2QJC0xKjTV5VJ2G44gDO7i7FD6P0UVTjgqd4qzjETSjnN7hwgv3IRe3I97No1h3wUiZSQ6xsbuNCIcXZURgxabTfGhVMfwaknPotcFKMyNYmoOI/5Q69FWCyjVL3GSBi6zXRwJJVia9VQvzo+efmZPINBt42148+glc2jWJvCcOUS4vKUyHDTWTyPsCRXfo3iHs2eRoHmN2+sIIhp5Kct6n9w/17MTk9hfX0dp85cQDDoolopIihUcO7iAqqVMoZhHpfDGsLdVyNXKKq1C6wHO1FvZ8KlvnUZ4CYUanlhjL9dtwFTnrm9xbW5qPbQfnIhgLvKOgd2WbTyq3NffBq4eyq3AXEPzl3FW482eJ74lLJkeS6k80m9tt5S1LABJwt+WLvpe8MEnom5BF6g4XaX3puFD2fxDe2Lw/w2jrwTfbt5+29+rHGw8DVJ+F4jftl/pp/kDrjbht0Bd3aTvWhwN8+1BkPd8X5pd+6WajxndCHkEsH6N7lbih6W5BMpE6kdzaTVMRCc4mNPSwFpoTbpndequwPXibzvrhXHBfExfnxFwzzN4+Z1k9eGZ5gZr+SrbdkOyYDCL8/6/u1dIK9R4vqqic8OtCs1SXZSqrMiVUssNEJqt7TPkCJP4G7sM5SBhlR3o8LrzDM9uWhTp4NOu4Xzp47imc99AudPPYNh3JOjKBmgmM+gVsgjH4TI5TIit7vwwA+GaPSlv3V6V4Tb7p/CwSMVtFuxSBE5pKwcg5EApSCbRTyg7CIRriy1sL44QjlXlnatXA/xoCRU+eZGA5kM5W9fxSjKY3p6P6am9wkwbNSXMb/3EM6few533fMWPPBN7xSrwUqckwv8cPnL7zjTXvl8m7Ewb8CXwbMOlMeo5bwm24J26ewx1TfgzqE7xSKjGM4R/RxPL3vdWPhWgDDOBqPB0Kj0doRAnoudKGpGD0Yj5BorqNUXsG/PLMrlssgwc/b8JSxlylgYSrWdhmmuXPw4Pvzv/hdcd+sUSrO70VtbQzw6gJkDMzhy58+iNrMXuQIt7qQgk6vpDMytdUYDHrePUJ71Jq4cfQLD8iRKUzMYrSwIG0xAWWVWLyNPgelwgPxwgM7qCvYe3I+5XfNot5pYWLwiRgBKhbxYjyA7pDkca+h12ijWJjHKF3H+/Hm8cPIELly+jLmbX4lr73sjKtPzCJVlRt6OPFtQ2mRIdY6eXUZbiTS4ugDL9uHWGg6/Bro9C4huP73aqa6jOb6rYJs5CA64e+dhJszqyZ0pirg5jhuAGEuPrrtaUdUEKWb0QK9xwSw8ToYYb0RBbMZXZ3Un+2qF383uY8FdBw2u4q4fRv9tnQLr6rkTjzR/sYyBdU4F5n2R1uk7hfkssT2R8EsjEH+vr06UMO6oT+9YZcwF2gF3dq9qcP+S8dvxkDPK5sCd8kSl6eh6M+d9sK1n1jXTGD+hhm9FkNyrLsHVzTLjqsopHvNNFmiSh3AndiaUeFYPTbVUD6cunro9NouL73vn+2kqV2W7UM/sNt4EWmtvkVfHOXaK9UbXW2zL29Ncbxfe7aVUQMKGgI0mo+GdwFf9LiZWCYCX6SOlbUZmnhH2GZq8ynK/k12mSxNUOx10u210Wi2sLl3CmeNP4/knHsLG+jompibRql/GRCGHaiEnfOvNzhD5XAb94QhrvSGafToWMDGdwysemMbBG8tAnEFmGKDTHiGg/wsCkROe7AbrKwNsrA7Q2YiBQQ5BqYvGaoAoV0OlVENvfRWNbh2l3WXs3ncE+w8dQaVcQ719AWtLS8jS5NUowvyBA7jm2nuQyVdx+KDKp+09Q+J5TbHObAX1HLb9cCChrqtjpgUBYlv1EBsYF1AlP0wHdFmgBVe1LXvgx+3HYddacrRSbY+ozy9RjoBrtShYmtqugdCDaSo56DSRXTiJq3ZNYmKiJkD95LnLODcqohtKJbrXvYKVK1/AFz/9pxi1nkZpbh7tlUU89/g67vn21+Hssyu458E3Yvaq70CYn0FUnJIWGhbAWAUXiBCL4DPOl2SbMWCNO000jz2BQm0SxVIZvdUFsdZBOR+imA8xjPtYWboiRqJoZd6JmWlUSkWQYefc6TNorq6gXCkhW66iN8ygNxhieWUZx48dxfHnn8XS5QWsrS4jLJVx71v/Ca6/742Y3nsQuaho6mLqzRVhdXGV+O3mXTewr1VjDek62OJquQv9XNmWxTAI9/Kl28mgtnxXsXaPY20tMhOZCSy4eu9Zdjh8JywzTO12lHW12qkD1sbeYnO6+0q8CQDMefvgru+NpLUmvW78qR8P6ml9caIb35zck5unkXWCWJMI+3Ki9LZwI+08vszPzPvUK2cH3G2D7IA7uznep9NBeuT+pd7Aif18D8WYG/xFHy95IGMckMynfdZa91YLKHHPOQPXNEWeOnqtd477PqFGO4q6OrbaSJfl2Ge47URtp7lbQv0YP7rayBzfBAV2oSj1kYwRmKdffp5caElvp/fzwd3x0qvrqNtFwnvSnmOvg9zBsT4ZcLcdteyGbNYZPUlMp42knyJlJFlqjG1G2mfkok3kd5errRK8dzstdDttdFtttBp1bKxdwfrKFbHN0cc/jrC7iKlyHv0B0O+PhPedzomyziw1Y7SEjz2DUi2HG+6u4trbKigWc+h1AkTZPLpdCigkxNKqqq3mCN36CNmghMtLa+jVR9i9p4pCeTdaGx1cPnYZd3z763Hfa96B2fmDCMM8Li08gl//pR9HtgjsP1hCv1TB7kIGw+B2vOLV9yPIF3H99d+MUmFeDbEnHyKnc2MwyLtps5fjRZd3kPW0u9ZWDvo+DMvypI1Hg6V/vIT9xWyglUKryCeh3Ub/FkJs/dztWXmseaQrwTYI/ZaAewbtonq8fWjyYNxHfvEs5sIuds3PYXllFRuDLE4MIpFqcX3lOTz96J8A8RJqxVW0l68ApRwG6xvohlPYc92rcfnZh3Dommsxc+M7UJu5DVFxDzKBnPQpj2kV7BHZc66cxup6HflDNwq/PHnMM/EAmU4d9Uvn0bp4CmE2QC0XIsyM0F1bweyu3di1b4/w4i+trOLUhUXkBn10Oi006w2RWSnMR+iOsmjHGTQ7HTz79BfwzJNfwMXzZ4QiT8ECWdQI0g/fdjdu/5bvxv4bbscUgXu+4PjcbfYX2agJ8FWNyS010vrCvO/qbzfHulb0uTfd3qUObDPLiWlHBvZmZIBbS1T/oOvvpHJ04J0SHbiTUOW9o7PNpHjduUrvjwJwlZ3ZZRLH8LZL2mU8+ww7TmJbXV92PHnT8Q40HY3HiuB617SXTvLVZF87mxL4+C9fTnDfpPpf2a9Mbn33ME+9b2dyqm6RHXBn98b7HlV53NVn2+TslJuYa+hu2sHt3PHu3nYPh8/9d03KC4TqL9Iaqy7GADd9pLzo3DJiVGYOwv4kTpY73Z0ImoTfZIYYdxunPhyomXWHT+wU1eYTQFMmjw93xQAAIABJREFUu5obW3/H2mmz9I/mKnn+eXuO3mqqpg3d135ae7rX3Dq0bdX0FTcGX0UwqoNW3lWtuoufJue7SiFJijuBvFLdLbxTJpguuj0C9za67TY64r+W+J0+o+8vnj2GxWOfQG5Qh+qfxU8NdjHl6G7FItd73B8Jf3xUymL/kRJuvmsae/ZW0W2PRLYZmqxKIwH0j3zwAwoE2nk0603s2Rvh4L4ZxP1X4+G/+DR++t//Z+TykVDr6b9ObxG/8q5vwuUXLuCeB67C7iMP4NKxR3D+xElcPN3D7a+9Abfd/uN441t+BJlAQpz+txmwJ7ZxgF523hpE5Lbp2WPs0+QNjytsT1PfzT58MioryPi7nc9s+QrvZJ2Y9zyhtjsKubWWKF4RZ2UB35bq2FF4GX7Qo26GYHUBhdULOHL1AZw6dQ5r+RquBCWMhm0R5K0uPIqNxVW0TnwUCwsXkYm6yDUHqB0q4cI62aHa2L1nH6YPPICrb/0OTMzfAgR5Wz8O7qMhKpeeR6vVwvKVRaw0Wrj6mmuRpxVPV5Zw8+03C3tYvVHHxYVFNBpt7Nu7B1E+AmVTGvZ7aK6vYfHkcZQKOUzs2Y9eWMB6Z4CNRhMnjj6Nxx99GMeee1pY0PQ7hu6rifndOHDTndh7/S0oVmqYmN+DuUNHUJvdjUAsxsQn+VoI58GQvF7Wx81tR2ngLoIpKXU7E4jtxE6uKuvnM2l9SarV+l2iggo1qVSeA1PYlY3FiATqJKlKJlWk5yl3Ukiyiap6tDfhf1fnl1jVlSYbKzVe1NIBejZxVTWwo/azeup9jT9e2w/ZCIWdFGwDYjdM99/a7t/Jl842YXtb5L2tjcZU6KX9+GunJsCO4m6v7Q64s/vcgLvmKE/JftFKuPMMaWxMCydVyfwdwvZN0wNS65KyoZ61L1FkM0uMr2Z7VhcFzVYBdxX0tMwuiUWWjIrO00yyUQBVSamuWz+Ko7p76npqsOFZbEyQwtuUA7oH9zxgE3Xh3/vHTwQc7OFSSo5fntxCXmxTtInW2OdG5uHD1mqyquhJ5eRVDfHC824yzmjLDOV67wuIoXzW3XYH3XZLwLv42elID3y3g3PPfQbnn3sEcdxDKZILzUT5DLq9kcjTTv/W+kOsNMn/TpNRMwLgw1yA7/2JqzExUUa/S7aGAQbxUKy4Svm06YwKEWWgGSKXDTBZKaC/HuLY58t428//X5iaOyA88q32CtrtVVy4+Dg+9Fu/iKsPD1GcOYgwaOKpz5/FuZMZvOmH78Wzn3oed957K+57w89g155XCHgvFicQBKHpe9M6HPNZwlajJ7wmJ7aO22f85y4wmys9xifPJ2Um7DbOPhrkrKLPz9GxmfiquaqE3l5PeJY3tpt9hgnyjnVFA564Z9sNDM88i+sP7sLZC4tYnT6IRl9D7wgLz30Ml878HfKZZbSGefSuvAD0JjBZCDCcKmLYijEql3HV3f8E5ZmrEZV2I4x2mboQcFHK1Nz6IsLzx4QyvnzhAgatdTTaXbQvX0JzbQ1RpYK1YgHXXnMt7rjlJvQzWSyt1jFcXxXQ14mHCEYxcvk8OiNgcbWOlbUNnD39Ao4+8zhOHT+KZrMu7usgyIpJpwTosweuwt7rbsHkrv3IFQoiE02xOoHa7Dyqs3sQlWnCq3wgHCg17cz8+BzcGdTqINEdPUnxcJtjuHnU9bEFcqs0kRx0JatqFTzNG26/M9v6ZaVaZNQIgON5lyduQFkHAv6iSY61RwUn3me+pcXafZLKugku/CBHjV7a89d11iMhOiiQT5/tgewTxZ8tY8Mz4tj2ID1FS7Odg6P0bx+Pt7/lSwvwL29p9qrw4+6AO2OLkX7zvLxX5mvyaL+mFHf5wKXcPGPIfdtAb8DVopt9aehDjqH3MS22FcBL1VSqvA4MMz++UYkTk0X9BYhYbX3FnivxnuVF15FDvz2mxFezDWsjaz3h9hadPyRtn/GpHZ2gxQd752+vDEXXtp3TAhp5cfi1SBtN0JdQt4Pq+V141xuJ+I69pvmwuugY5URV6XdXKSPZgk0644xYmKk/ECupCngn1V0r7+pnV0xe7eLEs4/hxON/h8moi0IuQJMyx2TVWdH8UrFo0whXWkPUafIqAQ9l6UAG195YxZvffhX6/SHarT56PTkCMIgl4OtONBcEmChFKKKEJz41wpvf+WbMHXoTuoMhnnzyozh37hFMTZbQXl9Au7GIsJrDqNnAyecbCGu78Oa3/gg+/f/9EQqZDRy69TU4fORBFIu7cfVV9yCKyHOd/qBw0FaYoa6Y9aBzBZtdBvOw6jLSgFmCi32uzf5bfmb3028dCWVuWQn7TYp6b+uXprbL8xz01tFrnxcBUrF6C6LipHrbuUGLBEsdB7nnNhoMEF48juHqJRSm92BpYi9a9bpcuC0Azhz9MA5efz/aC89i7coaFk/8V5Smb0dh0ER46F6sHvsHzB44jKkbvgcTc6+gMRyMkDMjHnTs3KCD/NFH0Tx9AuV9B7CxvIz2wgXENKo0Goo99t14MwqTMk97bhhjcnoKkzOzuHDqNFrdAXqZLC4vr2Dh8iLOnHoBJ449h1MnjqJR35DPK6WJLJVRmphCbXYX5g9dg9kDV6NUm0KuUEKhXEGhQtauCfEzX6ogFxUQZENmMZKtrtXz5ERV1nYeuDu+b/N8WwWcW240wMp7Q6vPHM61Um/h1EzKZIq6rB/3tts5NqkK9hYWlyQca4C3wQIfQbAjBynnwIKBdH+7enI1qJtzUW3Mz5MvwKQeKEeBZ/ntdV/kwzp/Ht23yvbAXfcJ6e8kzheyvG1B+bY2Sn8Hfn19mjzRp9/3M19fp/AVrO2O4s4a932PLmzS1JtT+2bwnh4/qlzGsgsRT60NGAxle4/z9kIEruLKyYxeCkMnS4y/yJLNye7bR7RNRXZ6rufcgreCewPgFoTH2UicDC88uElMgJWXZxwUJ+BcNS2vmx8g2HNRZWuMHmuZSS7MlOZ3dyw24uL6q6rKa2yvqPuiclN/0uRL7VvmSpVNGWmzzagJq9rzrnK898laoCapkrpO6SE1wEtw7+Dok4/iyc/8NfKZJqbKOQSjwAFhWl2V7qfeYIRGb4TeaIQ+5eweUE73DN7yAwex/5oSep0R2m2aKKtGBER+eLLPjBBmAlQLEYrDEo4/EeDeB6uozt6ETvYQzl84h26rhzBYRuv4E1gd9JGpjhBvdJHtZJA7VMFaPYN2o4mJqIj5g7fg2hvehBtv+iZUJ/d6oRMD3wQ8yydynJfd70R5x6uBVr8odJebCu0O/Kr6OHVReycg3T728njK880O6gQRCYi3wYitl3wPHPvCn2Jt6c/QbPVw493vwfz+Gy00MBuOcz78+MpHnV29hM4LR5E9cDVWhpQSdIh8oYBcFCGbo2CtiM76RSwe/zS6jUdQmrgHCIaYu+m78dw/vBcHjtyLyt7Xi4nMrsovzywzHGC2fgHlxhUy1htlmzIX0UqtlPs/KhRRqJQRZHPi3uq0u1hZXcXZc+dw6vQZXDx/FmfPnMbpkyewcOmCGF2ifwTfBOqT83swtXs/pvYcELaYfFQSajqlKJXAXkO+WEJIaw1kQ2SyWfPSplpyX3tC7Wb2mKR331pn5Hcp/nB97zDFPrnaKVe/3XIcCDfH0CME3C9vQd5RsPV954O+P4LgqPoMoMVryqacdOCd7cMtOX6dpaboBgI28FABE1f1TZ158GPb1lwjmSReBjDqmaL3cCoTp3XeKSQ+dt8EUWwO/WPrYZ79l5vct8ccLy2jpp/jDrjbVt4Bd3bH/doYcLfINQbBvXvbf/hezK1vNO2MnWBmIG6bpnt+fKPOeBNFufrt+Mid7DKSfPVkTkcBV8RL5biZWjj4p0woHbuf1d3N5FGtxWuYT+RvN61lCDhtAisPZER90ywsfARCAT/7kczdbiMINpqh4Z/95HDOrkFa2fZWVPAiEYb9r+zI9NC29rzTNeZ534VdhjLOUEo8MVGV/iPlXfrdBbgb9V0CPIH7yeeexGc//l8Q91akpaWUQy6TFZNUqR7ZAFJBJ9+6Hp7PZNDsDVEfDLFrXwmve/MuBKTSCx5TC6mQ731IKSMzCDNZFGhBnl4BF48XcP3dMebmJlCeuBbdzHV4+rEnMVFcwMljz6EZ5JBFE/l+gOxGjNlb57Gw0cKg3Uc8zGJm9wHc87qfQpDto1So4PC1b3I7Xw0szliIVZFVP2+a3eku0mBawRT74UxEdT5PBAt2vgDT+JlyK6uRFiQ4HnhHjad7geWvV/DhQrermv/tf/pVfOpvfgu1yQP4gX/+O9h39c2qzbwRAxUMcKWfvMztxiUMeg3kg0mUFs5geWIPBnRNyxXkuRpNa2k1N7By6mlUZrPIhJNorjUxfdUrsHzsEUxdczsyWbUSrpnaYVtG2L7qy5huLWEynxULPWXDLML+KoL2IoaVw6LezU4f6xt1rKwsY3HhMi5eOIeFhUu4srSE1ZVlNJsNNJtNNJotRNUJzOw7jOm9B1CbmUd1ek5YYKJSBYVyFYVKDVGZlPWyVNbDvLDQqKFKeX30yIq5t/QE3iSMUwVFjhRlW3H3V8EY83HLX62/3dhwHJWdW2P49rw8+/vmdhEG/nwiqqdkmwDFscfooHMzhV0HCDxlo80EY/ombesxVh1bpnwmPHhngQ5fgCmt/Zz2NNeC57Dn1lXWU5uXweagbJ5Xves2CN6niLT3zngQfrnB/aVF8i+ntB1w3wH31PvHB/ctgdsQsqYzDVyOycHDhhd562rCVt2rCSL853dMZXWGAsaZNjsLs7dw64oLv/6EUheWnbSPqq5c1U6HZBfuDZ4m8sVrVdqq+PY0N8nrLoIN+Xq0AYqCaR0EePDuBDI6GFFvWAn7VtDVLSCuckouer0pDxjGTn71ynUvo/ZgegGKmbwmO3mjxBm/uwR3Wmk1HtLiTAPEZJchcO+p/wy8K+W900azvoHnn3gYTz78ZyInfD4XoBzmUMxlQWo7jbh0e6Toyw6ZLDAE8XTvLHVjbHSGqE7ksO9gETe/koAoi0HXEizl/BbQPgzQa4RYOl3EgRu7mJnJIyqUcO50B41cEbXpCGhm0Oh0sXT+ixihgnyviuniClaHWVRL0wgnC2isr+AtP/QbmNl1PYZxG4XiNLJhiSm4/CGRD6svluktNoN2A+QarNQjrNjNVe+1cpfw0W8j9WOq/cXWTDEeCzQ4uDO/taqwc25KNf/oH74Hf/UH78fM7sP48Xf/PvZdc4uqmB2BcPzy2sJBdpA4xokn/zteeOo/4qob5zCTvw3Z/d+Fcm1a2Ed8j36nsY4rLzyDPbe8StR56ehjmLn2Diwd+wLmb7pHvNH4iIC25ojPh0N0mg2snj+FJ/7iD1HOjlCpVLCvUMehaAkb4QHMZdfxfPY2MXF1dXUFi4uLWFtdkUFpr4dOt4s4k0U0NYfq/D6UJqdQLE9YWCdVvVITyjpZZsJCAdkwryY9Z1jOfSuiGA82t0bpEQkrrZtz09YQYzvyJm/6diQZ7NrRNYXHjn9c38fcD26ywWhriwO8etTGU9q5em7AnS2axAMGNTnVHtsGDW4mGju51qQiZu3DIdy1w8ibVszZURGstraIz9k7z/3etckkQN+UpcImEwTYv1XP4HXM2wPkJN/7WG7eHk756Xzvv6/SWGF79XqRlPE1tfm4M3xmxypjrtOO4s5u2fGKu9xI31BWgR9zv3PJWztpU8B6y8AgpXhjV2GhPqWLHleWWTmV51VngG2ytLACzERTDvbaHsPhPNUnL0lUwK6BZPnHZkCfBs52ez9YUA2TyE2vX8FyYarE5FgFybRwUHLCqWxD31fvQDg/H/FF0v6SKNfYlKw337XI2GvntJcqnxmNxcmZ8j14l50487wLv7vOMiOVdwPvQnlXCzOR913YZmSed5qweuzJz+Lhv/1DUR6B+WQxL+CdMhQZ1T2bERlk6B9NQO3FIyx2yXkM3HBrDXe9dkoo773OEL1ejGyQFYv1FCkQCEMsXwxw+UyA6nwbE7MZ1KaKaAYxbj54NUaVV6G5WMfaag+nT/0pRqMAc9O3oRYOseve78FjH/uPuPbIzSjM7MWBG9+A3btvQyZDE1OF6z5lyJtp3ClAnehafYBWG7hKOdnbGFSrWzKhmPtwqug2XVnXDzwdKWUSKq+XjYfUu0khnv6c9X4ChBUhfuR3fxl/++EPYGr+Kvzkeyy4887St3bo9iFwf+rTH8FHf/c9mNvbxo33lzG7+ydx9S0/JpRpxzoCoF9fw9qpJzF76wOiqU4/8neYv/521C+8gOkjd4qbmawvYgYOD4qUUk33bHNtBeeefwaP/PF/QCEYYbpaxLdfdQET2RE+2b4XmaiCVruN9bU11DfWBcSPwjzCiVkUpnYhmpgUWYsopSPZXgjSi9VJ5VmvismnBOtUD3rv2WDCwrqBVR74cauFsX6YATFm8dCAqEdcLJTzrDIWRlmWF7GrBlNS75XFQwdTxkoiPfZ8oqxuT7H4mRklUEo8U7Zl4M/sWNreot8vnuLtwrYqT/nFuadew/Zm/nZeX72dPA/WZsrWIj5noxEJC41S4a0FRgVAZrTDa3duPdQv1hQLjH0it8m2m5TBS0jfTIdpuh/b5jG/wTazgoh7Ys+8f8fjrltkB9zZvfFrjyiP+xZEzb9Oi6+N9MT80mnPluZ7UZ6NCjZ9DB3bTqKeyYprBUOCMYdnX412M724SjUD8QSAS7TdbLKpBmgNwfo9mayTNYa40C9DAV/13tzrzvZRB+atY+04yXzrvhdf19vfX5K0dxw/YGHb6IssAwT3WvGgxjycuqH0zeEkJJJ3HvlIte/T+EWZ8k6T+eTCTNoyQ6urUo53Be89mVGGwF0CvMzz/vxTn8Ejn/gzDHpNBBmgGuVF7muqZxgG4nr3+kP0+iMUKAMNgOVOjPYQuOkVVdzz+mkMhxn0uyMM+tIyEyCDQjZEbhRidSlGpztCuZLFnn1FFKKcWBhnolxDqVRDPb4Rz50+hkHmEvbN3Ilc/jA2Go/j7m9+Fx76xPuB7nncfuf/hMrMq3Di5EWM+m3ccectyIah8/w4aJ2mgutnTz2MvtojYUFeHdutuosXmc7dg2ne6UtIkQfZHNotZOvEocYqw8tnE0dN3caCvZ4oCDz0R/8af/4Hv4n53YfxT9/9e9h91S1OoKM7TclyDCRGlFo2xuOf+C/4i9/+FTTW1nDV7QW8+sGrsO/692NmLyn38oxpv/5gA4P1BWwc/yyiI3dj1F/GpSc+jqjWRzi6jEwlRqZ4P+YO/7D0jhtrjoZfCaKDXh/njz6Jp//k/8Fw0EM+HyEfRQL2S+UKwlwOTVqXgFKQ5ooIK1PIl6vCA0/edBrJEVYYoaxXkS/TBNOi2E9kIVLpkgw4m0CLW4c8G0xiLgD3qCs7jWwIca25Mm7bV4E2CwCsB1tDKrfmuF5ta1/R20ioN1nE1HF9X7y+/6xCb608Vu239XbUfS84SJ3M6pwzs7xw1d1MDLVBxVg7jCmP55D3LEK+3cgENP7cAXlNpH3JgvxmHS5/H+h3tPOO2CbsJ/Z1C9k2evvvp23v+PW0oXhVJs/0mff9b19PZ/EVresOuLPmNeDuN/kWIK87ZKYLb37RlI0j7TDpgcAW9wCrn1MHveQ1n5yqgNFV1SVdpk4SZbRsve5pCri7uup2VHd1VE+ZT3rQHeXcO1cH/hMTStMyz8i2dNJXcth2Ri9SrDYKxNkPpewrhV9dKjfw4SkllfI+xu8u62avtxusMJVX5CiTqqyYuMr+kypajJGaHEqed6G4q//IOjMYkGWmr7LNdGSud0oVSaurtltoN5s4/vSjePrRj6HTWBZ1mijmEWUD5MIAYVZOVB3EBHSyo6dVVpvDEV7x6mncft8EGg1a1RViOfnRMINcNkQ+CBGR+j4MxLxEwvl8LkSUywkfc7VcRq1URTyMcOpiHpXDuzAaVJHPX4/pvWVMz9+Ji6ceR213DdXyQZy/VMdzx89TuhS86s4jmNuzT7aJynmuY+dxFhkWEyUeMqu+2q+M6u4FARx4ObBLSrc+dNMd8f1TFH4HmhWZS8xR/xi4O7CttrU/5IYSe4BHPvTL+OR//r9Rmz+Et/7LD2L+6lsdy4reTx/flEPgHg/w7MMfwUd++1dwZeGS6Fxnd5fxurf9DO55y7/QThmx8NcLT/wyCoVLGLQvIMi1MRy1sfJsB+HMCJkgg1ZvhHzp+3Hz/f9S5O/n9hyr6gL9bgd/+f5fxsbF0ygUCigWSyJtowDwUhXDMMIwzCObLyDM5YU3ndI3RsWSyAJD0J4vyAmmYV571gMzzGXtRxrOmaVJNSzfRjGhmdYov+MgyGCb+cbdwEAFRL66rKIXPXrG28F61TloM6XcqN76+Cn+8rHqOfO6s9EDd3KonWxq1W7Pfy5uFv0ucr3sziRUZYfxA5XN4X3MiAIbGeDHdhR5Uy9/0qpsK1+I4+/2TUF5m+q68z7gLxxD86khQcrI4RYc8FJ//VWNElLA/f074K4v8Q64s5v9vUpx9x9k87dS5bYyrdv9xxD/Zm8Ka6X+kh9DM5lVpSnTYh+HXBd4x1tb9HYaKK0yzAxDicWcmLrvLJKUBtLjbCtuIMGBNgnFaYEEy3yT5lH3lHIXkGXTpy32ZF7qnj1JbmvhPb08DuRunXlnMc5Ko9V9DlXyqFJ1l/ygO06WJlJMVo3VZFW2siop770eej21uqpQ3dvoqDSRlDbv1NEv4OgX/g711cviEKVciMlyDjmVJpLsM7RMvO5liqUsbn7tNA7eUsbKclcsvpRFIDLUELhHYYgcQoQiUMwIaA+zIUKaBBgEqJTKqJYqGA6yWFwa4sCtt6Gfvx7D0S4UajOoTs3g0gvP4vBt94ir2un28dTnvyCChzvuug3FctkOeFnGdZ4lDr+Mc802aXYXrrdrddjpkMd62u2eGrD5Mcdba7gxh3vBPTuGKkyfE1d0RUNwSweAh3//F/Dwn38Q1bmD+I6f/x3MX3OrOI3N6iYtWHLV1Bce/nN87IPvwblLl0VWIVKuH3jrT+HbfvSXzLHoXvvwv7sDt95Pi2plxCq89dUeBidj9OeAbBhgdWGAqd0/hAfe/ksmUrXwbiGa5lqcePwRbCxdQru+IVYKDnIE6nmx0i7leCe7C6VvJEAnO0y+UBQAn6XtwhwyYoKpHCVSDJcC3jYoshYOvb0Z8zAKum0zZRcx9hX5jYZSMzlVQ7keydDXhYO/+d2q9Bae7bMtzyFpKdGjJL7VxIyeGPXf99Fbn7hvudHvE3tMrWL77xtt1bPwztV+MxfHzMlh5zPGA2/Pgyv3NjCRAakKmkyQpUeX5DmaEQO2nXxf6lemC+6Gq9NZWr1bXhzRbk9cd8sce4QXGSx8yRDxNbjjMzvgbq7KDringPu4e1axGacv+bYfw+fJcrTP2f9GRwRWbhVFvqiy02ttXvAaNLdhl3Fgnfm+09I5WohOWcBJVWm81z0J3E55nu3ECTY8ldzq9ElvvYbiJPDLCpoJtHpDBvq0T5rVR2yqrjsPZlgRykbj3i4u0KvrnpYqUhVkyuaXlw6sXuCyBE2NuhNTXneVbWakssyIyaoC4GOhisqMM3KyKsG7zvOuwZ2Ud8rPff7kM3j6kb/B+vKiqMVMLUSZsnwEGTFBtd4iP/0IxSiLcjXE7W+Yx+5rilhd7aLdilGMKLVkBtlRFgWCKfKhD0cC3Mn3HpFimskKz3yJUvxFERCHWF7q4LZX3YRh8Sq0szfh/NkVXHfXfTh79Clcf/f90vqVASbjFv7ww3+MB9/+gyJFoDNkwdqNw6kBL/X91jAvAY09qWJPRynmZTFFXCruluxTIVnvy+0p5jP5i3+sRJn+NtzSoU74M3/4C3jkLz6I6uwhfNv/8duYU4q7M/KQsh8di+6f5z/xITz0+/8GG426sEb1hyHe8H0/hTf/03cZhZDq+d6fvBFX3TxEYyNGc2OA5kaMweoQw4JgaLQbQ9z5zT+ON//Yu5391N2sggB5QnQfri8tYGPlCuJ+DxmyW+UjCe2kpEcRwlwkYD6bzQm/ugR1triUhmLeRo4VyFonzMiGtmnoe8ibhJqqtpu243YTbpfxFXkPwLlXmx/PgD7fngUNvlLubS+DLw+2E5lkrKqe8J9TuzGLi51TM16td/ztzKPuePu9yaLOJFQHxtmoonoYnPb3bTyqvkZ55/uQj1//neg29ZuAdeoGlsfRPBsJ88sbQ+2pYL6teGBbG6XDwNf5pzvgzlhiZwEm2xjv/ewl+YfnP0693zeZELrV85HO+WmfalMzxwV3u61iBj3ZJ90zztRuAY8SpmwTeBNK9XdiA9fSohGcH8dXrOVuvh8+xRrDJr3yy8HB3YFwMRd1zOJLho2TQcK481Snl9oOXA33AwF5JvKamWBAXzonLSSP9dx258eWFXDjQnsWGi9YZyKlNeWppewQpDpp5V1OVpXKOynwzPPO4V353CW80wqrHbSbDVw6cxSPPfRnaNVXRIaZPAF3NkApCgVQdrpDVEpZZPMBDr9iCje/clKkjmy3Y2RHpLhDrI6ao0mAMdU5EJlvKD92pVBCKRcJ1Z2yk9B2lI1mY6WD6+84gnyhDIRz+NgnN/CG7/tnOP/cE7jp1d8s7tXB+hJu3DWFn3vXu/E9/+ynMbd3v3n8OLhJ8k3vYC2064FzHjFrOPKR3ZmbauGTEbbU8mTpSei2vhd12VS91fb6L1U5F/ZTfPLOMayNSp22UYo//Xu/gM9+5IOozh/Cd/2fv4OZwzeLAI6ug/F7O0Br2ywmxf2hD+Mf/uBX0ag30B4MsdEL8Oq3/c9404/8krHcUF3/7TuvQ6/bRL9LK+gOxcgL3Y9kKafi6a5/3dt+Eg/+aAq4q+uk4YrmZPTabWHron8yl3so5jOQmp6hQsWkBNAYAAAgAElEQVRKpvZh0WqtVGWtpcTeA9b3ry8OhzkLhSaUkJs5AQCD/URgMM7fbmGbK/sOWOt0h/x4xpvNwD9FqTb1c8DdqtCO717BtDwvXS+bVcZ+Liui1wSxMMzO0cun7lv3dHu6dhj9bFjV3Cr+3HIjj2/Ufz5awSGc+dbF8dQFc+YYiM/lOWo1fvP+enNQTgfwFPg3B3Gfb/fY/GFPvm+24opv9O93wN1e4R3Fnd3t731Egbvt+sc8C7xjZ4o785JrUNDwNe6hYjjpdNwOrpk1lznWuQcbB/DiZZvwTXM/OvdxW2h3wFMdliYXuuDKF1ey8jNXic0kTGOZYfuw03GgXBGxKccUvUk2GK9uomgN0LZq8nKk2lxUiyd88vKyyMmxts2TdWMPVSLAYd+pX/3YkPv49dbmmvr1d24mdi/yCVeic+K2GQJ2Ce6kwA/igQBn8rkTkJFlRirvKsMM+d07LXTbZJ3pCIi/cuks/v6vfhdxv64ZT0B2JZ9DlCPlPANa+H59mMHNd0/jrnum0O8NkRlmMIpjoa4TReUFpOfIQCOgLossKlERRTGZsIAgyKHX7mPlwioO33aV8C6HYYhPf/I0bn3wR7G61MaR13wbGpfPo9hr4NYbrsPP/qtfFBPzXvWa+7H/muswd/BqZKOCDER5f8jazgK7/NBq6vovO7LhbMumGvCOm4OfvmtSVXFZvPOK8C0tPMjwod3szgMRDrvMlkHb2kwdwOc//C489Ce/jdzEQbz1538DlekNXDz3IUzM/gDm93+z9JuzSbT6/OgnTQ4lcH/oD/4NmvWGWEmX1O+73/rTuONtP2/sNnTfve9Hb8T5C8syYBgCYU4999R2dA+EGTzw1p/AG975boxIGTftYW0yuj3FOVAAqoBNXFPxAMkLofjWTKZNwLmGNNVwGp0s3FmrkJoWyiYvKgBU19zx/pvnjVnUzFvcVbfFofn2GkTlF1YBNnYWDp4pNhnfcpPwuMtyk4s2pVlc1LFM0M9GCxIBgIVtfT5CHGDbmWvCJ6Fym44zH8daX+T14FBtfe1umkjdNmnbq2dXl6Xb17EWubae9CHz8cDufOMzOnsm3T7ZLY8ThP8esq+ozYMGpxv4R/DHDrgzjthR3G1jaHAfHy9vrm8nvt1KDt/kYXN3ZX+llDn2MCLLAMMRrmRnZJYPJ/GN71VPyVHuqOjcB85gm0MpLbqjyFcdapyfXr7KzOYM1nU11SFMORKomWWFA7MP6FwFVzumBQa8PXi7ysms6nWbAH99iiwM80dkxKiAq6Cnw7tqBw34jOL966w1GVMv3ZkrA6cEd+l/FwEcWWa46j6kCauxyNyhM82QXYaUTbOyKnne26S+t0X2mZXLl/C5//FHaG5cFoq6hCpgz2QRpVwW7cEIa7TgUhDgrW/fj0OHKxhQmshhgNMnm7h0sYXbXzGNYjGPYBQiGAYokO0GWRTzBRSKlPEjj2FviI3L65i9ei9y+RzCMIeH/vszeN233IFLp2OUr309WvUR7rrtVuzfuxe/8J5fxfPHnsdr7r0HhWIJo/Ik7nvwO8SiQP4IWjqEu12phmW/63Qh2utimerK4ZpxuoR1D9rtsdwvJJBK9ZyXYQCQvT94mUbJNfeDBp0MHvmjX8Sn/+yDyE1N4v4fvA+j3OPodDbEYkjVyX+FI7e/I5EWUdY5IzzuJx76ED75e7+KdquBKAwwygQ48vofwr3v+N/F92FUQTYs4rfeeS3OrvWE/Ynue0r2k1VewzjOoJoP8Lrv/Qnc9QPvEg+Fqb+6qcW5M9BVjG4sR+J5VA+EDky0LZD2VVMwEGu7i1GULb2rPCX22HqkQYO+81PCPbeQ6Gvi+801pAuVWkUVOoDT8wVSLRwq4khmgvECA2aLcRR0/dzrtmPnbgIHdY4OCOtAT4O+Y9GxIwQ8V7wZ2WNWF3mONpOLAHpWFxOcisnsKkRKCQyMpYep7G4b80DHHk+3BVfnrbLu76OfLf7c8w55E3DnX+mX8nj6Tu3ljfvG+XYboL6NTV5Shv8yGOZLrce4U/zi/8/eecDpVZX5//f2Mj0zk0kjPSEFkkACCaE3RQRRYQGxrZR1Lau7WBYXd1d3xYb+112RRXFXdMGyuhYsiJTQgoEYSiAJ6b3NZOo7by/3/zn9Oefed2bgzx91nezizLzvreece+/3+d3f85xxj7tu0nHFnYyuL0vFXVci0mTkuzpdrBpxjGpvvNoegTHfivXuI9qLTcIKuj19gZEX9KzqiLpBWsmWEjCVcOVMVGTsMuaqVYBsKfGuRYUo3BSKXfXeqhKj6FubS4giHhQ4EM89X9XEBVZVHN6uVD3XUO8ECHr/MghQYUFArCQ24a80o45DdIcMTJz9k9NUhya63meFkcqkMw54+5Nj1eNGPQF0YCHBUL0m5g9P+XDjthmjvPNqM8w6Q2ZXZZ73EqvxzspEqvKQzDYjfy8Vijh2ZB9eeOpXGOo7jHIxy1Xz5oYIOhqSKHvAYMXDYL6Kzo4k3vmeuWhMxfH8M31Y88hBRCJhXHnlHExoT4A5H7xKCMl4QthlmOIeZyq5sN9EY8wOEUeI+5U9PHX/c1h10QpUqlOA1FJ4oTimTpqMromduO0b38SLm15EQ2Mj+vr6sPS0s3Hx1e8S4C7HPoVu1X7iajLXlFbI7TLtZikHuvna5EmjFFs+FqzPjapL960tHeQo/Gq7sfAEBQ5WIEBtBK5Nx/PwxF03Y8OD/4npqyJonxnl5TyLxSoygzUUh87HNTfeJWwnRDlUbcKTUx/7HtZ865+RHR7mlYXYsovPX4m5qxMoFg4hlliIWPpsrPns32L3sSJqFQ+pWAjpJJcJUC4LRw4D2iUXX4dTrpHgThqFxSm+wIkERepaYMvFw2EO6SyGZJDOkpQZYHIbF3sD5AG5cg1FNpMw/070t1CIze/UNkFtMqJ/bf+7tT5pb2M3kVt216NALN+EGLVd7Yd40bWqbttrxCnY/nZzXo4H3lKayT60Gk7agyrhrv+dnyex0ZBjs4BebtedEIrCOJ/lWQO9OhfiYbcCjuDEVG3jUXYf1Sa6f43VRrSVaRfjoxfwPhqb+u8bL4+eA5d27g3iyTH6v2DgH329V7xEQFnGV7ytl7NiQKNt+rcPv5wt/K9edhzcSfd+WXvc6VNUoZpVRFuuNTagr3tBjuVKVXRnXdh0xTogL49QT8Dkg+rguu2CDW0rjfjMTE6kAFLiv6WS+z4T1GQp42ofWknX8G0CCrmaUdcdCwutg+731ZPSjNqiYyxNbjIqDTKCwNz9Xh2bahc1hEZNVvVZlswwoiGSvT8zQO12JwOX3c1lEEcrZxhVTNZ654pajdtWlPKuqs1UKgzgWX13VSLSUd6LouIMB/h8AUMDx9BzcAeOHd6N3qMHUBg+gq6WJK86kynX0JNliYseVpwyEY3pGJ544ggKxSpisRDedvXxOPHEDuRyVWSHS1xtZ5VkWA13Zpdh1UKGMsNIJOJcgWd+ZnZcz933NE55y8VomnAG2jsWIF8oIl8ogNWq7zl2DJu3bsP6Z57B0NAQlp92Bt7wlqvQ0NKGKvPT6+43LS1xTDdkEBRLHtDtKzBH/OMPUVmWU3yugM30DX3++JR25ylsbVftJwCgfcfg7NtW3NXBigoc993xSWxe/y2Em8KIxYFYggn6Ho7uK2PKzIvwnr//lnV+3Log7wksL2LnY9/F4/91C4YGMjwxOdUcwfRVKYQaamDFW2LJMMrFBRhYsxEHe0ocetkMvGzirkLJQ65YQ0NS/L3o9ddh+ds+ye8POjRx3y7Ik1WQzSsRhcV/zJbF7m/paBipqMD5oVIF2VINzYkIJjfGUGJBZLHCJwgbKlVRKFc1tNN20mqwDsyUZcdYdwwsm962FHgK8To4INYf4QUhKrQaRzZYugq+tqSQ9S1lWwK3OQcX3h1fvGOJoWBrfOROsKD2Yan5orHsGVKpzcYo69qWFKDq2x70oCRUAu/O2wTfsUvVX1yfRP2XkZpR+o3vf6TH8GjKuGgBU3TCx5v83hzwvJbj3NxNyP3cXLL+D1/LT15efPIqHlnwjsfBnbDAuFXGNIYG93pDUMKRBjW6nHX1OwuOKZaW1zfhcEEHcicjQr69PwXP9Kaq1WICybYthZZfJLDN70tOkqrlJ3c96wElHyVxUvB0Pd1Uzab3OQPD7vEFJLWqpqL7c1R532ynvqRR2nrBNdUFIpgN066x4Z1UEQp4e+AbR8TKRO0vVns4K1nDIugpo2dCJPDO7DI1Zl+pccWdF1tn6nu5hnyJlXAs85lVmWWG2WOYfUYr7mx21YKoQMNqvxfyWfR1H8BzT/wIoUoWHU1x7l3PVjz0Fdhcj2JsFgssETXEwX358sm49NJ5iMfDGB7KI4wYUvEGpOJpxKMxPuZj8biYWVPW+GYP3KM7uzF52dVINc1GW3Mrkok4D0Aq1Sq6e47hW9/7PoYyGW6tmTVrNs4682x0dnZxr/tgyUO6rUM+ZrX7xEfYFmiT6896lFBvub5ElSrr26RWj+nlHKS0+wIHojLr/WuwVKo0UeOJP1rdO7SqzCvgefjRV/8Rzz3yTZRrYRRyqspQDSw39cTVb8S1f/+fwroCIJfpRm7gt4hEcoikTkdD8xRsfeyH+O09n+ETMLE+SbbHMcCV7BoQqiEc9tDScQK6BnfgYA97pSLag1eSKbLxBqQSrJpQCAtedy1R3CXg6shTrMdWpwENmwwsGQ2jJRHhAJ6t1Di4T0xHuZp+aLiE4VINHeko2hJhbt1iijz77mi2jKFiBeWqAWWzbRV0meBL9IcJ7ywLhzw4nwVGLx+cnEpBnyr76q0YDSCsZQOqzdhBAFXqiTecAqu2AlE4lpCvVG7HniKawFHDVbvodYwSr607+nhJO2jlm6jhTtKpsQnVg3UTUJn2M9vTdh33GNUbSNeLL6JS/79AdqxPsiMyLr2w67EFCdTFBWMscvYqvzeaHuHIX5uvxsHdtPO44k7G3JfWHZIP9hEpmbSeuNr00toTEzSQR4zrfUYYugWVXzfaUQV9zx5Y7Mbr2jz4vUEp4eIPee5EWR8J8vk68qFM/eMUPvX6QfAvN+Ao4hyKCakqQKbQr3cduF91TCaAIKcn2jkgAVW1ndl1QAAiO4UGE7rRyP3fB+9kwi3/fuTxqg63rDPkHIhHnizqs9oI8d3c3PlzicC78r3zGse1KhpQQWOYJYgKK0G2XEN/roi+HKviIdR3NgmOhvdinltoONAzgGffl0rYtnEttj9zPxpSEXQ0Jri95ViuioESs+eImVNbExEkEyEUIxF0dDagtSWBiZ0NmDa5A/NmT0FLQ5Ib5tnDm3naw8wYzRS6KoPzCiLxTtQa38Brh8djMV2ejk3aNDA0hP+453uIxZj9o4zJU6dhyaJFmDNtGvbs3Yt4x1TMOXE5bzqhlPPftEHLfRz6IJpckK5yTm0WajENhGI3Yr/ySwFkIqChQG6tI1cwYOhsQ29QKaPE0qHXlesQH/KPb/sHrH/oTpQrrL46A64qV95TjWHMXnA+3nnzd/RIPrR7I9b+7GZEY4ex+MwvYtais/HiY/dizbf/CeF8Dwfihq440jOAaqiK7c+UMHjMw7T5SzC1tB19g2Xe1mxcsVwXpn7zoCwW4qVEj7/wPVjxtpv1/vxBk7haONSqmyCAeCSECakoUpEQB3e2j6Z4hFtlenMVbotpiIURC7NJv0KY0hjnvx/MlHBYgj1/8yQDMFt5p+Buftf2GDkwVOClxom2o6m+ppCsbCWu7ca1sRCvubJ22KBPlXSlopuAI8gHzq89B9jFNUBtLxTejRKt1XcfvMuRS4GeLGOCj+AKNVTVpxYftp7ql8C3ALTajn6joWqym+N2AxoaTPh/l9divYcruRHQ8akW92F03YXGAP1jYvIxLUTuVn+cvwad5eZxq4zuzHFwJ+P6S9IqMxogj/VScJMP/aG9Gp50j/YMnNa+7MUc4rOPSmG4eo2pwJ1DrPwff2lGp8KM5RGXCrcD5gZE5R4Fjwj49tlb9N6tii8uzIoKLtTa4r4BsE/dPwus/L6Oyl131lTZhD4wl3ENbf7AQIh0gc82w7/ztwlVe/zbF+tYbaGh0xlNpK3Vg1qsKV3XklK4Msp+r1XREiohjRoyVSBXYYBcRXMUSEeAfYN59GYZvJe4+l7inncG6sr7LuFdKe+FHJ74xZ2o5Y+iqyWBSiXEZ1U9Vqkim6uhJR5GWyrCJ+TpKVeRLVS57B2LR9DV2Yq3vXUlFs+fyAOCcrmCWCLBa3JzuA6HuQ8/Gp+IVNcV6B8cRCQS4bOssjcGh3uOoX9gAE9t2IDBoUEO/u0Tu7B44QLkjx1DoVbDstPOxtR5J5pGIzCtAkWN0+Sp4YfJkaFb8TQFfz+0OxDu7k/BoQJ9DfxkPeLRZp8KS5zo2qBjFv0O3H/3v+HxH92CuScnMWkuA3YRvtRqURR6z8D577xTB7cHdjyPe279IHoP78Q7b74LC5afj+cfvRf3f/OfUMocRVdzFLGOGGasZhMtAc89WsTBXWVMn78Ex1V2obuvhEq1xuGZec2LpRq3zbBrg33GwH3ZlZ8gr7UUqJPXZNo6I9qd/W80FEJDPIR0LIxEJIJytcZLU1ZqHv+9XGOlR8GVeAb4zDIzsSGGYqWG3QNF7OwvIFOs8jarVUvwCttQq+RQCbcjlp5JAgkFyjJ8kCKIAF/zhkVDtgRvDa4K2B1vu4Z+onKrdQS8OpYasUOdryTEY2f/xLMurn+/0i3Ghwz0ZOJoXZsMtfTI/bMEd7Fd4vmn1hf1hogEiiagIUEHSU613mJYyr5qc3UepPa6Dp5GUtpFcGK9wZAXCLXQ6Ndhzpuel21h0ReduT+MxAnkNm5dr3wda1tjpY3/PcsZYcU+p3FwN+0xDu5kbHzpt6ocpLxyiAodeFkEcTddMCACsD7SV+/YQwVryTGsJm62ikhJAqZSuglhKtg3irRtT7FrvNtWFb/nPKh6jOImZ1bUOv51C34ddV1iMAkO/EmjFlwTFuDr0u3pjdGghkAzWVc3uXXMRg4Pgm/VrhyR5FsZ12dPukj8Kjekgxr1oS+Z1R6Z+vnD3rKQr8QD0rx+bkYJKVRwJFdCMRRFrVLlE92wiW0wdAxTJ7RiT6aMIqnxrpR3MVGTAnehxrP/9m57Dluf+h9MaomiXAKKZQ9emM2synzIQmWNRoDuYg0DuSp/PrFjnD93Kq57x9mYNqUR5XIR2cEs4ok4z2JkVhnWWeVyiSvusfa3cnAolcrIDGf4GbISkpnhYax5Yi1SqRSfSTOdTuPYgf28mk5jczNOXHkGFq84ndePd5/R5iFqWkxdNSPDPAU7oqgrPZ0EBwr2VMdqrV2pvrQbXYuMC+N6u+IX7R9Wv8ttqeCBwxMv2Sd+rvna9ejOPoC22WGUKzX+dsSrhpE/dgre9P67ZU104ODOjbj7i+/H/pd24C8+fxcWnnoBnn3oZ7j/Pz6N3MBRJGMhRNMJ5NjMubzON3ii8pz5J6I1t5Mr7uIr82aBlYFkHc/88LPO+XOsvOYmXYNdiOouvMvwk3eESLZny0XDIbTEI5gzIcmr1TCLzEChytcucXj3MCEZwcR0DG2pKNpTUT7+enIlbO8tcPW9yOYZyPTj2Z/dgMbGPYg2nY45Z9zKa8OLtpOQqxqZALsKjg0YEqsUWc9VrXV/8T5R/UdA2FKVTTKphm4aBBDbhx0MmO3pgM612hDbio43+P1BlmO0vPji3qEqlFF/vfrc/YydtxuAKLVbq+o+BV3N6BpspbGtQySYcQIJda3ZgG4HG/TtxMtFXsuRqKV3Gi7X36JeN0iEcxB+bFt8uUf/R7B8nRPf/NXx5FTNCeMedzOQlVXGP7RtQpaism+xUTnagbHg/dSPBqjvWcMdHeTOAXB9RNVxlzuj5Rw12KrjCrDLWKq5UrCDIDoQrF3/u4FhS9V2YdTaD+FYuQ/6JkOp0W7lGsW+7iRQRt0XvRgE0DSAIQztmymVfycPwFLFVVsHALiy6tDtuomlQfCvWoGCvJxzSg8F9Qs/M0VtFhCKB2LYq6HDy4O5ywdqUQ5zzPPOLCnsJ/O1TE96OJaroHuYKeCixjv/ySG9IGZaZfDO/e4C3rnf/cBm9O18En3dh7nqyRqIlQTkE+8wsGOwVAOGKzWuwqp5BmYc14ELzj4eS0+YjgmtDSgW8xyy2T5ZDXc+2yva0Dz1auSKRTSwpNVwGJVKBdt27cbQ0CB27t2HpSecgFwuiwP7DyBfyCM3nOUT9Zx21mocv+xUxBs6EIrELDuW/SC2LyLrO2JtsT93VG5yTSoA5DBBgVp+IDRM889nowlU0JXJxszIqpVUotaxEo4cV7jCKSxIbLkH/8+78OS6NRgueYjGPRSyNRRyNSw59Wxce8t3ZUAVwtG9L+L7t34Ae7buwHs/exfmn3IhevbvwsPf/TK2PPkrFPPDiMRjqITYZFoe2lMRpMMhdM5ciNyx3RjO5LmXnY0DWTmUW2ZYsMDexhz/unfjjHd8Qr6dY8E8u8D5oOENwuwxpEYT/0zUIxHlHrsaYpg/IckTUYd5QnSZJ6CyvmE+dmaPaU1GuB+elZ9koN6br3Cve1++gkKlhuzwAH75lXdi75bNmDJ/Nd5807fENcCHLqtpTwBeW06IyYlPjKQgUhybq0hbAZRW4YnVhSa1aqC296tAk3rqddBQr0KM6zOnVhw3cdNV6OX3+nyI4m+CCHkOVL13gN9V/y3Qp20hz9tS9WXDaQB3rEU8WCSChOwGMeYDbDw0yDJvLATQq7eT9HZJr1nrcwss3ee1+TKQP0ekcfvLl7++e/R/zH/7z37zV//6j/mEXtVjH1fcSXN+6bfC4+77p6Nqpazy23rdxUbtIWdVEwgoZHRvGfVDAuNnJsuQyEKoJARQHdC0k0RpNRnXGmP/rZRj2zNeJ4HU8rG73nG2jm0P0mq49IabR7njf9cBh+gPvRwNkKiPX3YbhV+arBps7THbFg9z0bt+uJZ9V/d7uo7TTnLABMG/3pferh6MVtKwGnP+kUIpUijEEa+Kicih34sj54UFuHPbgExYrVUxOV7DcKmK7myJVJspQZSLlN52mbTKYL7I4b2AbN8h7H/mF+g/sps/EMvM18wQnM0bEGaWDI9DHEtWHMxWeYJqvlpDgTt4Qlh0/BScuWoe0ukYGlIxTO5qRjgiVPJoYhKKqQsRDkcQZ7NmhsL8jUDfwCCO9fZiw7PP4tRTT+UlJ/fu2Yv9e/Ygk2HVTzycccpEnLpiHipt5yDROpNvw/IgUYCmkaFsPvV4VxYEeo0TVvbbVBScyBWClqUxlvieqLcu8CuQVxBJQVEHbHIbyhrBlXZZUcirYe3t1+HhRx5Eb6YigtdwCJWShxOWn4X3fOYeDc+Z/Rtx/9c+jB3bduLtN38dU0+6iAcAg8eOYO1P78Tv7vs2wqESil4IDU0RTOmIgXVkw4T52LFlN9pTRVR5sFbjIC2uH3Gt58s1LLzgXTj7HX/H9y9egYW4LYr1q77KWMQnr24d5DDFnivuYcxqTaA1FeU2GealZ6Uf2eaibD+hMPe6xyNV5Ip55CpxVL0w+goVHM6UUKh4yGX78eMvvA1Hdm1D17xVeMvHvoZQbhN/UxBqOBGhaNr2iMtbc72kVJqToN9ykTFgQ73yijsQb1lrXMuLE0ho+4ubnEqrqigblbLN+e042jIjhR6jVpN1CexbYGxZfgI88uR7CuGuF10ITcETMBlfvGorc37aFkSAnXcTsexQiw99+6ietPWesKPD8xhgW98snCjcfifqw4bR9z0qafyRLhAc3YyDu+nOcXAnQ/vW3x4KvJTqI7qVmeq7SEhO4iu7gCSA6/37DqQ+0IsdkleOQYmc2gPuTnzk2E40/DoebRUEWKAsEFpBqKuEi89fDrzrRzjZpnyUO5AcrK4roDa6ijwECQRBybBmnzbMmx3SYMIsE+DNVwjixFXiDKz/0WOvHsDT41YwQweWm1PBh4+ShjXve4h5VXR4OfQjwcGdq2AS3lmpSOZ/n5aocRXzULYs67zLSZqU8s5mWeX+9gKK7Ke0zgz1HsDe9T9F9/6dfN8M3NRxM18zn7SJT/4lzp0psrmqh75SjXugWS+lkjFeCvKEBZNx1ZtXIJlgFUM8JBumopJ+PYrlCuKsxns4gnyxgMM9Pejt68MLL7zAwZ0lp+7ZvRuH9h9AZmgQjQ1JXHDmcVi5JIV+LEZy6vmIxtMaFsXxiQaq56/U35EGV48Xqr771XOzgrt8MPBT7zJZ1wogBM0rkDWv/dVVL79nrzj4BFnCIiMsCh7Wff16PLzmN+geYFVlRLIo+/zE5efgHZ/6jrw+QxjcswFrvv4RdO/fh/M/8C+YufJSMU5YEvNQP5788R3Y/cQ9yJULmH5CCjMXx5HpK6H34ExsXr8TrYkiimUG7UxhF+poJCwsNV4oguWXXI8zr7pRJMmzWv0M2uV/jL55TSb5negc9rfoI9ZbLEm1Mx1DezqKRg7oIa6ql0t5NIb3oqnheLSkEgjV8sjk+pD3WlENx7FnoIhDmRIH/cxQH354y5U4uGc7pi5YjUs+cBMS/XegVi0iP+FjiDbO1p1gv9Wgdg5znVlg7gC7AVUC7HUg3faok3u5VqlVUrI/+dTYZmy4FRZ1Ae/qTSy1uBhbzwj+eMe/Hqxs2750P3Qby56AaBO4BMM2e2tEgN1S1OlzjtphVJ+4thuZmCsvaKqX+ywwPn4cUS439w8zYsjdQj7M9V1ehej0Du7cXIIe76MfQp0NvpKPX9OdjXqA4+Bummgc3MlwYeA+0r+6AO+bsUltpT7ym0fsaPBNlFq6KL3j8I0Fb0f5CTloKitMIHBTxdoF0DqedK2ku0BfH9wFJBF/vD70etVeghI661R8CdiuxHaplPvru4t+YLvggiQAACAASURBVK/zBdir46Mtquww1FpjzoNcTKpdSffTXjHBDB0fMqBw7EKqS60AQa5mAF08DNRbE0E0pm3M80PqxerZ4XmYiCwvkdeDpK7OwmdTrHlIeBVMilZwpAgMlsTsqnySJlXnvSyUd2afofDOrDO9R/Zh46M/xNDhbUhEBXxxm4xsXabAs+Nn8BeNMo+1h1AEyFQ9ZApVrnSyspFMNV124gy8+6qVHPaq1ZoA98aLkc3n0dTYwLeRyQ5zxT0zNIT169dj1emrwWrS79q5E4f27+MWm2gYWH7iBIRKB5CptOH8az6N5rYuNRBl+6meMoY09abKLblsAbdqU9fyosjaZ4Ux40Up7RroxaNfQ7laUtlntBqvIV4sQfNYxDYJzEkVk8M7t8swxf16PPPkgxjM1XgeAtslC6rmLTsTl98sJ2AKhTC0ZwMeuP0jOHZwL8573//BnNWX8Zr5HrdU1ZAb6sfz378Zm9evAZrDQIpVkKkhGZmHI/u6UR4+yo8tFDaTwvG+rwLxdDNOe+sHsOzCd3BYZ29AQpGIBneR2yDyG/R/fBAJjzz7wawwqShLeo6iLRnh6noiEkL/wEEMHL4XnZ1nYurkxcj0HkQhO4D2KXPgxRqxq7/Aq8uwy2Vg4Bgeve16bN/0HCYtWInFb/kA9jx+C9KxIUxcfjNaZp0rkmJlZwnONLBJ/eFG+XVAXq9LgjIJ0Mr3rfuNKMWiK41KbttlXGWbgirdPynVSGrLG0uKe6wEqtVYkicpbG3EhkKDiAA1XpR2VHZNp3INEZWMnYYCvWrnIL+7uE7qKeommKDb8G9P9aMeUKNI3CNiLP2S30qUuu4+l8cA7ObGbW4Wf0K/1WvnLeNWGT0KxsGdXBCjgXu9a8eHzHVZXGHkK78KTfIh2UYQ9EkIVVNbC2i0gTfIJiMWI8eptu2UjqQQaqvqBn6D9qmAuN4ESuoY1fbF8gHWEt+5KKp1kmatZiJBgC/J0+xDHaPt71dHQvdjNq6xT/6iYdq11eiNu3ab4LERZM1Re7UVdhvYXfWdPeTosEx4Za66DyGOYTCrAXhJSGajSaOCqOfhcBGocO97lcMwg/dqhUG7mKipxD3vpt47q/Xec3Av1v3mbgwf3YpkJMITGNk/prxzm4wsDciChsZUGMM5MXEPOzhmXegv1sAMHNFIFBecswxXXnYSyqUsDxoQbUe18Y0olMuIx9iMqiGelHqsvx/9/f3YtvUlLD35ZB5o7Nu3Fz2Hj2A4k0FjYxInLW7Gnq3PYOehKv7mc/egvWuqGFlc0ZXhkR7UNo0Lr7X4F6ySk88da4xkH3td33aCrTH+dW2olwKqsXKQFdSbFgVb2g7l1fDEbdfjhbUP8vsBSxxmbzpY4ubck8/ERR/9T3GfCIUwsHsDHrrjYzi8dw8u+tC/YPbqN4k8CAnubFxsvfcWrP3F9zHseRhmdfs9DzNmLcKk+adhwy//nUM6f8PCZkuVb19qtTCmzF/GbTIdx82V4B7lE22FI6zykAB4ZpFi8M7bXPrd2ShmQR0D9MZEhE/ExMqMsnKQzHLVEI0gUuzFvi2PI5TsQKxrIZ579EfYu3kDLrjqQ5g9dzH68xUcy7PEWQ+FTB/W/vv7sPm5ZzFh9hLMveyv8Ni3b8bA4QM4892fxrzVV/C20OCuxgHxu1Orhl3xhajism9MYOV44dX3vIspbJNKMCogo9VbAi0hBvj12xgnADCJowSorW25lW1M4qjxuDuqf5C/XdlkSDKssao4FiH9JsBfuUYlYKvAwVXpRfORyjWOx93ytDtBBh+g5JJ3rnTfw3pkvg/GzjFp1/Tm8soR4VVdc0zH/arusf7GxsGd8MZ4cqppDA3u7vty37S/9QHcF3jrzQfcHIhSX5f1x3JRBIK7WFEl/xkQpvDuKONBCnpgIqof7Dn80EninNlSfZYZqgw7FVosWA1MehUwEGjDcQMPCcrqiP3bFu1kwNv0RPCydt8HJcqK7dlvLex9kAuQ9i8NRtTnKq1CBwT2gLDVd64N2m8O5J8K5AyAekh7ZbR6RV7nvYgIGCJFUeP2mf5KmFfnUDOsMiWVwXqNK+8C4HmyKptpVSWsFoo4sn83nvjlt3B034tIhaOY0BTjyn6pXEOmUEEsBjQmosgVPHS2RjnQ5wushjyQbmjCvIVzcPyJc3HCokloamQe+SLfR6VUBKITcLS0msM/S04tlEoYHh5GJpfD8NAQXti4EctWLEcsGsP2bVtx5NAhXu+9Uirg/DOnIdu7A4+uP4L3feoudEw6TnipJaSaQEt6raUlw2ptOcbZYLHtMarNg20ufgA35C41TIv8tQJvKetSqXPUdlNRRkGU8UArwGIGJOEdFmC99vYb8OITD/K3HexvNjESg+rFq8/F6//mTmlPAQZ2P4M1X/8YDuzZizd8+MuYs+oyEXzJJGYG7pt+cgvW3/8D9BWqyLEqQh4wY9YCXHrjHbjrYxejuXMaph6/ApPnLEHDhEnqwkVj60TEU428gguH9agCdwPvCty14s4bUgQVLOl0alOMjxs2IdPEBlE1hnnp9+/fid3P/gbHzTkJhebj8N/f/AyefeyXuOxvbscJy8/mlhp2HbBxhFIG3U9/BYmGQ+gZDuFQ7SKs/cHn0bNvH8699jNYePYVPEla6rUiSDLdrYqtivFAwVF2uladgxR7V6Xmg41ZiVRfExCVb07Eboi9RAF/UIIqAWEN20o9d0slihMQ+ybWFQPEAUq8AnWZnEq94+I4A9R+AtR821rFFy0s9i/tPD4bjVHN1XGZ5FTRduaNiEpcVZ8bGw1922CH3CM/bF8JsJstKqVd3oGDQCEA3P+QwHksKPL/c5lxcCfcMA7upjFuffKg/MPBaMsKQ4amuqrqUDf92F5UUZh7WTrw+3KvAgJ3CizUg0ODY13V3azM9UdJ+lqEtHzrjnrPN+6q4m6iq8RZCqABddbF/tw3A6Ih6k7MpI/XthW58GzgPdgyQ8/VtJfct21Hl2huvqPqPP9dPtz1mTjgbQIpsg19jmJlOn5cBV0fn/xFLG1GmTUk9VdmvKmPmN+dWWPiqKDqhVD0wsgjxNVIRnPMaqLhvapUd2GbqTJoVxVneJWZPPp6jmLdAz/A1mfXoFQoo72BTcYEFKtVDOXLSCfC6GxOIMQBjIE5eNWZU884GVdefT4SCVEzvlDICZU9FOZVZVjiazjajv7QucjlC3yiJTbGs9ksegcHkBnKYPeunThxyVIOqXv27sFgbx9X3BvSCZyxciIWzgjh/sf246wrP4UJk6YKX7VU25XyztVVbZkSrWg9T5ncq+FZRUUSDuT16j5/NYjTWwfdhgPjAkrEwqbHTOlJyYD8e54VoPzueiXiUZYApQCH/Xzstuuxae2DHNrZ6ReK4mfH4nNxxU136GttYA8D94/jCPO4v/9LmLeagbuYqItN3MRKiG768S343f0/wLF8FcUqUC7VMPf4hXjrJ/6Lz2jLj5HM1MvfAMrj5IGTVNhZ5Z8In3QrxhX3cJQp78zzzpKI+R1J8rKI8lkt9+ZkBG2JKFpTEV7ukanuDLFf2rUVzzzyE0ybfSLaZi3DT75zK55+5F687n3/gplLzkQnm1U1KWZarRSzOLD+e4g078TB7l3YtjuNZx99Hkf3H8A51/4TFp1zJdP4LXuMUt9VBwnktZVrSxGWHUpVe1sJl+OHqNPUD2/ZQlxw96nMxMpjqc5BXnK/vcZvzaFBRDC8U3g2VhoC7tpeYxT2QJtLnWRS6qN3gwo/uNsWIiuYogGJlVvgf9CqR77CbZ8Vld5udVhn7uV1gVslaGj/nX2V+4/E/uQ1B/nXfIf122PLbX8zWvP8yXw/bpUhXf1FCe7mmrTVVT+nazobccCo7dXhe5v+iGKqNhoUAAR9F3QQZgImrU+byigBcM450LHHWMmXCkCpnUavY/vRhRXBJGH6FXLHnhKwbQPT/Mjsqi70+F14H0mRlyek2tWvmpPAQexWwIz8HwHl9tjwbUMtS1bW+5MdVQ/e6XmS3evuDdyX7Dg6a6oL/0o1dMehUsqM31ZM0sTzI4i6WmW2Ge13d+Bdqu7cLnN4H9b++gfY9eI6xMJVAe5l4ZmIRMOY0ZFArRrCULaKWJRZH0Jo6WrHtTe8AdMmN2FwsA/ValknQvJykEzxr7Ug1fVnGMwOYzibQ7lS5YmxzC5TyOfx0pYtWHbyybzizM5dO3H4wEFu8ykVcjhteRtef9Zk9A168LouQcPEhdyawSqaaIAnthkVQOoBR2BawL38Z0G8Y5khzyC6vAF5U2WCPh/90E58yGS/BhgN1CuwoQqrugdwWKrV8F///EH0b/oFwvINGesfliTcMv8sXHLj16QqHkL/rg1Ye9ff4dDefTjvL7+IuasvEwnH1SJX3Zm5avNPPosXHvwBstwmw2qoe+iauRAXfew/TVIsD/5EAKjrhPNLKMx97RFmkWHgHosJeGd/S7sM973L69WYvcR9gM/cGqmiKV5DMtaA5iSbbCmOcCmDQzs3ooA40DYDT//iDux9/nEsvfJmTJy3AlOa4hz02Taq5SI2PflTPPDIz9DTtx1DA1V4+SoO7TuAk9/+Kcw/68+0VUYETEa5FV1BQFG+itHL0TKPslKQVsu1qmy2qQIakyQqAjgRFKi8BROUicOhQZryn/sTM9U2gmwuJjAwyazax0/2K8aRfbwm8dTYWwyUO+q9PlaRhD4qvDvWG3Wc5rxthZ2q7dabKBnp6v2pYFf3JXnlSu/NbtDue8DWp1r3/iB0FT9BqDHkbvr3wst/kAdhDmrLbePlIDX3jSvuZmAocA8CYImN9lf86U4vsRHRvN5m/WmlQfKqvLe8nL3Rm6MCEfunTse0FHZtEfHZWQyYG6CWAKvh1p+oakGvmwCqbTJ020HVawiGUmsNAXTJrryd6x+f6AarnKVcwQJr17ZC4N0P3HYb6P3X2a71vaPkmxFkBzW+dZyhRv/0Dx/q0SaJgnJEKtCQlCBBQU3YoxR35m2ucIA28C4rzTDlnSnurMJMoYBiPo/D+3bikZ/eiZ6D21CpeIjFwmieMAnxZCMi+cOolctcdY9LD3w+FMXlV5+D00+dhcGBHn4ozFfPbDlhVifc81AJTUDzlKsxmMmgd2CQf8e92ENDyOdz2LFtO5YsW4ZoJIw9e/fi8L79GBoaQrWcx8qlzbj4vGl8gicvNQultovQMOE4A4gK2qUKbxK5jQKvL2Dd2KIai3sXoIq4/k4DvvgkCOQFkNiPcpNAZyv/Gv6p3cKnxjpeZ5mgevctH0DfC79EteLxCbFY8MQOaNry1+Gs62+V10cYfXs34qnv3Iy+Q3uw8tovY95pb+SB0NG9D6NaraBj6hl46Rf/gq1rvs998ozlS5UaWqYej9d9hIG7HDtszLBSo7KqDRcduSOJgTtT2oVNJhKLC4iXXndRYUYq7tZFJzrAY9vv+QHSSQ/F+GlobZ2Dma0pzGqoojZ4GIf6M8inJ2HLI9/D4R0bsfjiv8TE2Ut4EmsqJspMeuU8Nj76Azy45n5s3rwJ0WgIkxqi6D9yEPMv/3scd/qf6YRYrarrtxwq8FIAKfuIAKFQsGWfk9KNJrBSIEwhNCAplYCuUZ2ddaXdhSax+gMFuzSkBtwgf7oF1wG+cxW0uEmrbrBhKd2sFCWd0VQGJKRtgoIbO4HVWGZ0+9K3FbQmPYF0+uZCXGsk4OVgTR7R7t/kK3L16mfNiAg/Rgq3FnNvInXp4U/ni3HF3fT1uOJOxv0X10qrjE+SlAvV5fKASh6EtNTbMX2Vj3CtjYr+vqzDkY+Nqjc0GTVwFlRXaad+cQLYtveb+uTFSRtodhJdne3pJuIbFPYVS00mqra1T6KY+wCdtDv7TiunFsyLNrOTc7WIbnWT205k8/o8LWXb8uvL/RDQ0x500tE6YPB9Jjw3MiyQTxbHQqPGEgks6PCygwznaaRyOdR+5YNflV7jijuvNGO87gzGuH0moNIMn4iJgXshz+F9+wtP4ZGf3o5Svoiu4+Zh5sJVKJcr2Lrh1ygO93FPMqtmkmC2iIYYuqZPwtVvOQltzRFeprBSrvIa4Ex9ZWptvtKEzlnvQndPL/YdPIzG1gmIxSLIZAaRy2ax8dlncNoZZ3Jf+5YtW7D9pZdQzOdQKeax6uQWnLe6A7VaCU1NTchHZgCT3opUc6eA9xCrfqM87wzqVOKq6HGWoCr+8dctVhhNn7GWcq4WJ6heD9gFSJg9KCVX9aXahwZ2dTRaEZXcoetwS3+xpBHhHRb9ePdn3of+TfehUPCQSoS5Ml4qezjp4ndi+eU3ivEfDuPIrs144Ot/i+GePXj9h2/HvFMu5DkOa+/9InKZHpz+5k9i269vx45Hv8/LPZbLHveYt0ybj/M//E2wNzTcwyz3q+BLywUSzLnaLsFdQDtT3BnUMyuTH9xV6MnG5WN3XoiWjhrapr8OUxddh8mdU3BcaADpzD5ka1GgfTYOPXcfju5+CXPOuhrNk2bw3IhUopFf8NnsEHY/9h1s27kX657+LTyviM5kCMcOHcCiK/8eM868UlS3ca0VEjRFF1MYljAtZ3nV9pigajR1VPfA7bk2DweGjSrv2HbkoHKTUf1+dKrqUzVchh1ByZ4BCjptJ+VfD04add8KiDbkUG9B9Rirx+igxYF6FViTNyUK9vWbxlc1OZXefcdG7IFLqfHisMKofDACW7ySr8Z2Bq9kyy9/nZfGrTK60cbBnYyfLxCrDHnm+hXxMY85hVyisJxmLHr1KQ4YYZujXqx1FHq2SZWII/DDUCX39Mp9CjtL/e/0g3YUeDeH4ZR2pLYSsi+9f3FwDki7AYEB68Ck1ACF3IV6uRu5L3Hy9eGdfSMKRlNUtgMIo+yPBu/UA69BnHlupNdbH5v1C3VWjqDAK089WTdozNjDREC8FVRqCCEJYqq+u1RNmXLKlVQG7tLzXmaVZkpUdRfgnhvOYP0jP8VwfzfmnHgmItEEh/p1v/lvDPTsRizK7DgsuTCKtrYEMtUQ2ic04ZorFmPalBbUaiEOgwzemc84X6wgU56FTGUuoo2tCCfTXC3OHjvC8fTF55/H7Hls8qY09u3bh83PP4/MQD9mTk3i3NNa0d4WRiIRRjTGgLCCSuNKxKZcjmS6iSdIijwNVpqQNWhYl4k0uRXKIsM84bYpSfnMLdCmb8dHUNkFqIg1tTpLbkBGXVcf0hlTjX6v1FP1FkDkt8ikVVnLnfXZ0X3bsOHbH8W2jRuRYMpziL3d8HDSpTdg8UU3iOsiHMHBHZvwy3//OAaP7sblH/8Gjl/5Oj4Z18Pf+zx6D+/DG9/7eaz9wW3Y+eh30ZgM80CM+d87F56OVe/+rLDGSE87zbUxQZGwyrC250p7jPnbo+IzVdOdJxALaxq/VfJa7uZNx103rkAuM4Ap80/G6Vf9IybNWIx03xZUX3oAsY7ZmHrS61E58Dvkeg6ief7pSDQcQDqWREN6BmrhdgyxmVSfuw/7D+zHrx+4D4VcHxoiQPeB/Vhy9Scx7XQG7loC0JCuLTMKMp23HaqnLMuG7Ghh6TAecPGx7CtLeRZb0fG0Uqr1Wx71nbApUcuLtvDoNzKuzWXkxFGxOVtlp7OUiuNX1hzbJqMtd3WTTCmM08BAtQlN8vbvw/atu/um7eC8JaDnxDfLLDvyPj/C81cFzTR0rw8Fxv7m3gvorV27ZshV7x7CHxI0j9A8r/5XdZhoHNxNU4+DOxl2X1CKe52haIluDmCNPHqp0kkwkN8JnFGqrlarko2tuY551yExUyW7wYpjr6OGU0V4FNVdbcX1WYvpyg2+Gmh2kkq1MlzH32752I2MrB+dAdYafWZkBlb/WwHTzpIDBKDw/yFBlfyQBjWc31XwQbrS3Yd6a6DGgs+Lbk7H9IVemEK6PCR5yBaEu4GEM/DcGM5dl5+eO+Sk8i6WJR5e+eBVAKaSVDm4V1niaoUDPK3vLlT3PLfMFHI55LPDKOSyvDIMU+NLpQI2rX8Eu198AuFwhUNJOh5BR0scPTkPmXwN6VQc175zBZYtmcKDhHKpinyhxMdy91AHWqadgoFiB7r7MmgOlTC5qxNbt2/HM08/jVXnnsvry2/fvAm7tm7F1ElJnH1qCg0pZgnx+EytYOUu4yGEmE+k7Q1omv4mxBIJrbyL2TsFxKuka56g6O8I0WLOE9ZVx0UXGTsFvRuYdYMr0tjQrrfEbxsCnmifUY+yAhOxkKrRX61VUCoU8fNb/wJ7n39MMHHYgxfysOjC67Hikr8Q10U4jAM7XsTPvvoJDPXsxVU3/TsWrHo9749Hf3grjuzbgTe991Y89Yv/woZ7v4qOxhh/c8KU+xmnvAHLrvhbU1VEhSPqOtITLrHa7SxQCoukVAbsIfGZnogJoi9E24f42FWTMLFPvv6Bk5Dp68fkuctw3p//E7pmnYjszsex5ft/j7b5Z+G0q/8Wk4r7UBs6hlzjZGQzD2DR/KVojM9AGR2IpSZg38ZH8ey6B/Dc7x5HplRGqVhCru8QFlzxSUxZdbkpScmbWl4lBJ79thfjuqC2FSv/gNQxp755BcSWKiwHmfaYW4mwQYq0Ut3VdxLCyZsBHdSpNwc+qwxVruX2HEuMOCxVBcfsS4aKpkKM+3bACiaUXcU+DyvJVbaVD9jZ/sWsUnalnYC3E+b6E2Ut6d9BIge9pOn1GnjBBzz81T3APGT0g11dxGStYET/0wX34DN/6WvibeD4P/YMV/LMeGugPrg7F51zJY8geNdpVQXixi1nANLZl3gum3/kLuPeUIJuQOpmbyCT+MeVSk2VdPF8dGwroyWZEjh3tkX98nLTAeq6OD3bykNP2Z+USqu1UBCnyrdPHfcp/2of/jrxtmWHHJ9cxd22UBFFR+kwK8A2oxYwVWDUmdiTJ5FYimxTdY7HlUdK4D5Ap6U5ibEjaLvmISOIno8rpQBKq4OyO3AAZNDO/ctCeWdeczYhEysXqb3ueQbvQnkvyJ8M5sulAgb7urFv23PIZ45isPcoKqUsOhuBfDWEvhyzx3BXByZ2prHqlOk4Y/VMxGNhlEoV7D1YQXtLCIf6mnCwN8UqvuPccy7A0d4BPPPUo5gxaxoa2qZi9/ZdyA/sxPIFVSQTIV4rPhSq8Ym2al4ZVa+CJIP5hokId16J5smrEY0lEZHKO7XNmMozRvlV41WDtWpjGRQpoBaXr7xS/WIcUdqV8mjGvb7s9Xp+uBfqrUoCNJAu9ktL4In66yzYYn307U9dhz3Pr5GzmYpA8dRL34uVl96g3zwwdf3Jn34Tu55dg2v+8S40TujilYbW/fRLOLJ3F1533efx9C/vxoZ7/w2TWhKAF+aK+/QVF2PZ5R8lQYW6vmQisJ4hVU66xN5ycFgXSamsUDt768ECJ66IhuXbDd4gKrwUt8W7PrQMfccGMHHGCTjv2n9G15yl6Nv0MJ684yNomXc6Lrj+U4jsXQuv/xBSc0/FxrU/Qnt7K7LZCroWnocpc0/GrgfuwP6Xfoc9u7aiGo7CC8dQGjiM+ZffjMmrLueBhb5GeOBAKgtRCw2xN3DwZgEHgUQaFOu3I47aLuwiBEaVol/HGsNaJFgJp/BuK/oi8dwPu2wNdn3zsUMtWNQm47PeOLaaQK88SaDV23ItLXLEUpVfBQoB52gS6dV5mLHuWmF0HoprTSL9Ve9ZSq/BkRFJXr8Bj2oLQ90of4SNBi7qK039/xnc/oCih3FwJ0w0Du6mMT6/9oABSP1xHWoOuF5cKBr7JSVuGzZ4B2B4EJnXOQ511OqmbpVYJB5x9XmwzYUCLUkeVcdBJ2WiSvlo1hitPJs3APqR7NR/d4FeWU40HEvB3LS9+caveNv2IIMBwZaXIMV8JNsMPzYJ1KaGjxDpdJPRG7tSEWkfkmXVx3Ix3/gQVh71yPHnWfhs2SrocMeM9dSS5Clf5Qs1UVYDqbEHO/MtC68097ozGGR13atiUiYxm2pB/Ef87jxptZDnn7NlKuUiytJec2TvJuQPrINXKaInX8VQjm3TQywZRiwaxhtfdzzOOmMmivkSBjMe0mkgm6tiMFNCOsngKIZwYhJi6EUYJRQrKRQqSXQ0F5BOsdlZWYWaKkpsn+Uyn+BG/F8JyWQIsaY5SE16M9LtyxFPtohkSW3VELYZVvlGRJzGIkPLk7pWF9HjJvnNff75lnegXoEiDQwkUek4nuOd9F2I5Ylqqd6dKOsFL+PIynmyNxgF/Nenr8eu5x/mm5TWfqy4+Aac+sbrxNsG7jEX3vPsUB+aOyYJkK5VsPuBr+Hwnm1Y/vbPYvsza/HU/3wZE6JDqBTL8LwQpi5/A064TKhjfDTpNxcC0AWcC4sMa0/e1kxpl9DOX97xdUQCqbElGWiXp4uHPrkC2/f0on32STjrPZ9Gx4zF6GXgfvuH0Ln4PJz9rpuw4zffwOHN6zDrvHdj3a/vQi5bRrlawdI33oCZy87DxrtuxPChHcgXcoimmhGNx5HvP4pFV/wdJq96qzwW391Cw7yVIOm8BQn0uFO/tVNG0lQ+USq5SaJk16GCavXTBADUZ09+t5KXiSpOxorZlrKWUFuN+b1u6UWioLtArQMAEniYz9RbKAL2RF33H5ca42Jk2W8zHFuMTjwN+pxCvhKqbH3M//h3r2AX9cUa9lLkL2d1G+br3JgDofm1JukxQsfYYWfUJd3kX7XC1nHFXbfduOJOhtHnnxDgLp4W9NeRBi+5kIgS425DM9aow1ZontblSe4RStXVB6gWrHOIauZEO/FzFAXdAm8BhAIeJRRTS4yGcOJT14vWV8qpdccFU39CqL0dG6jJGwS1X+Ibt0E/qBa8a1EhIQE9N90GYnCQ2MU3ZKwgSA0np3+C17d3SFdRbeQMTbNv57VP0HCg2wgY5uTBYyrP8AexnBSFJ6uqREPleZcAz9TZarkiJmQq5kkC1AAAIABJREFUMSgvClDnwC5AnivuDNyLDKDZjKtiEqeeg7sxuPMRhIr9fPbNgWINmWJNcRs62tN4+5XLMGdWC3L5MgrFIoYLHk9ebUpFEOHgB/6TTZYTjUURj8cl1NY4pBVLBQ5mpRKrDe/xbVdqFXjcNlNDsrEL6c6zkWpZjETDZMQbZiMaT9vlImXCqpVBra4LooqrtrXh3HmwW6BOFHPy8DeqfZ3qNRqG5Lap55hYc5RVhicWc3Av4jff/iK2rb+f25hi8QSSDY1Ycs5VmH/qhWJ8S7BmQYwAeAHZXrWCF3/6RXTv34PTr/8SQpEYdj/zEPY+cQ/69r3EvfJTVlyGFZd/WN7DRBCgarJzOwwvwynsMDyXgP0n7UnCmiQCJPlqTld1YX9bgYzn4dGbluLw0Sza5yzD8nd8Ci3TF2No68NY//UPIn7cUix783uw5b7/wb7nn8D8S96Px390G3LZEhKpBFZd8WHMWflGPPedv0P35t+KMZRqBiJxVDI9WHL132HaaZcbcNfXmAnDdcDEqU2aRBSYU4gPVMxFZ+vEUprkaiVTmmXkbgS0iqhaFIPSfzuVhER0ZyfQEpj3VWtxfO0Uju2EVgL3zvbUcmbyKWLZ0RNMSaVc2l2skpd0XBOfvAmCHHVd2ZaU7WcsUK/6S9oEfZ71sUvt4r45Kk8HLKDuAYHP7oDXc2Ngh1d7kdHP69XeY/3tbb193Cqjn9vjirsZKBa48wdyMBWPPQats+QIG3il29ZQ5twf+CtRM6UMqYNOgVeCPKFJ82hy4TugioziTXkQFMTdRFJhKQlQuOVnVoBgQe8oyaquqh2QVGrDsmlpfTzO/hQk+5R3t/qNWpDYU1RgYoH2qGq6fUz14Np/PGYvegt1AgW+TXUcRlz33y3JHZsp7Bz+1ANRKu68HJ+s864SVbnfnQG5VN4ZqLNa69zfzoCdK+5FlBjcF9lkS0XkhocwsOMRDBzYxGdYZZVJClVguFRDhZWBrHmYM7MdN1x3MrxakSvthwY8roJ3NYWQiLFa30CMJzdGEE/EZRDCHn5MaS8jl8+iUCzwwKPEykiyQiEhD4Vykdto4nEgnowjlmxDQ/NUJNsvQ9uUCxCNxTS8i7HrQKXsc13pRFO7A+rk4W4u0QBgl18aQDUPcHpp66BAwyLHB6s2tvIac7CTkyBVyuztSAW9h/bi2MFdyA8PcYtKPJlCU/tkJBqa+QDhvnNZlpHPairrqtcqZbz081txaNd2nP7eryCWaESm9zAeu+cL2Pf8Q/yk5591JVa+5UPyBYWAcjGpkpgVlQUCQmUPc7lf5xOoIIhCu/OuSnGWAua1Ny/Dke4smqctxLK3fxoTZi3FkRcewku/+CtMOL4F4aaZeOHBQziyfQ9Of/uN2PSL29A3XEVDKo5VV3wIx618M3b96l+x84mfcHtWzkujyqoY5XpxyjU3Y/aZV/AgRhySDCakdUc8HpSNx0C79rLLIMxS3TVkivuygm4Bf3QbrvdbwbtdjUWyu4F/n5rvqO/UBuPYWvQxaJuMSB5X4C9sP8SaQ4+fqO7C6WNmLlVBhXo7RK1Agaq5E7RY6jqxEZk3Tk67aSgnAY+rwGuLGX3GB9P3iExe98tg7V3dlgMVd58n1r/xUeODV52jX/s91juFrV/7yKt+dn+sGxxX3EnP+cBdfufDdx9d18tMHwOhu/DkeJPF41j8q781+g2ZFVTeZE1yqtiKAWcKw2IblhLOrZzCu80Ve30QznoUmgPVeLMAVf4p4It9y2OQB0IhVDwy6TEa+NdrOcchz1b3sAJe/Qw2bnQDs6qtCR27x2mawU40NsGO6TDLWqO3bd8uTLv6+9j18tM1HZFdudPlWGFbtQfTCKOR9K0Z9PqVpXqQ69frrIqF8EyrcpEMBjW8l5lthkE5qzbD6ruL/5jSXipJxV2Bvfz+2Etr0L19HUp8oiYxDqtyQp++Qg1lD1i+rAtvvmw2hnMeXtxTRLHsYcGUCJpSUURCEcTicQHu8Tj38IpylmVUqiVkc1nkC3leh75YriAaC6FUq6JQKvI3CtFoGKlUBF64xicjapiwFJPmfwStnQskuEn7iIZ3OZum6hDVGQ5486+5L9qoq66NRl/j8l5AVS7tYVf7IUKcAhfLT+94iJX/Xc1eyhR3Zm1ieQlVFmBVSnwGXJ5oLP3YvP2Z31xWfLEU8moFW39+K/bv2IYzGLinmjDYcwgPfedz2P3sg7zfTjj3Kqy+gk2WogIACesqEFCKu5q51gV1OQuzbR6kbx3ESGb3tbWfXIZDR4bRNHUhV9zbZi/DgY2/xv7n/hZT5seQz0Sx/ldDOLQjg9P/7C9x7MnvoDdTRWM6hsWXfhDTVl+BAw9+FVsf/iHKFQ8DxSRKXgjVQh9WXXMTjj/nSp44q2bWlQXoTUI798GpY1MgLnqU949lZ1KBGrWiOGq5BdYUPG3Puk6uVG9ZCETrnAcXpqkSTa9pvU96LHWsKD4Lijxn6Ue3/OTUjuOzysg2CjwO2k5OsCAiNssmo+1i9C2EGCA6GAqukKOvPPuG7LO8uF8TmA243s19Vnwp/tdB9jHw8B+S2u1roN/DB+OKu2n0cXAnA9AFdyd1tD44j6Ru8guXKKnWgHevXrKh4F/HAPH0JmEmu9AqK/G302RQywNPLDFia8TfTv3xgZYYB64lldrwS1R8eZ4Kvi01npZK1MvZ1hgFeeasR7PniA4wKjsNFig4O1VvjFNI96A5J7INeSB0SIjlJLmpwEnCXDDs07ORNCdLwbjwraFfLVbnhkrfAEjnMRmVJHokajwFd/rgUxPpmGozwveuoJBBIPe7MyDkAC+gnVtjuNpekn8z+4xQ4Y9s+g0ObXqCA7eYTZWNXaBcqWGo7GGgVONteMO1c1ALpfHCriLyReCUBQ3oaIkJtZ39XziKdLoB0WgMufwwKtWCgPZ8DvlCkTvbq14N+XKZz9LZGJqCaZkSetGH4Qk11EJlbqFJNzZj0uzrMGnuOxCJsVk2hTLMFWLeh7JMobZviDZUvWwhgfVwt1V2yRd84LkPau2dln0qmcXAALVfKEBgeQg0gZCXYWE5pSwvQVhleIDFgiv5dkTkKFBwl/YWC9xFrXsWCL1075dwdO82rLruK4imGjHYfRgPfvsW7HnuIZa7iuUXX4eVb5JJrry0o1LbSY12WcNdJf7y1tMRtSx3KdtWp28rtVqdqwf88kMnYHi4gJbjFvKZTifMXoqdv/s1HvjGjYjGPMQSQN/hEorDZZx22btxZN1/82NkKvqCS96PmWdehX0P3YltD36HB4L5ahJDRQ+14gBOevP7sei8q/hbCF1piNl75FsCEYzxgxZ9QtR01a8C3g2ICoWcWGp869i2Eh24qaRVbR0RI0wr1j6rDFW9g9T9sZeDVOdGPe7K2iKSac2ESvZ9wrwBsixBJLjUar4as7RKjPUWQu7DChxU/o1qC5LwKi04OsBRtiL5Oe2TIEHDuhblNaRurUHM7W6jvhA/BmJX1zs7iDFv+PdA0q/xLrfePq64qyYfB3cy+D73xH75l3j8Ch3dXGj+9L+AkRt4FwiWy/3boxd10Ibs7dRZwjoocbM1p2UDMlXCjUedqu7qxqHqvlvfWZBKK0dIONa+cAfmJcjqR14AvGvWDfCTu8dAlXT1RkEPcAr8BL5129E3BHWhm7jaHbuLYA0xTmhCqgmUTHcEHbf7wkWDuO5qJygwTB+Y8OqetztCVRBGP68/joSaJq4G/oTWr+TZJ7RMpE5YrVT4LJlC1RXwztR3npDKve/C185tMiqJtVjAnmd+jcObHkGUVX4ROYl8Jk6mArOfA56Hk0/pxJlnTMKOAxU8u22QA9hJCyZiahsr1hhGKpnkfZBIJrlanM8N84o2uXyOK+k1r4rhXB61kMfLS3amWnFxy2mo7t6Jo4O9eHbyEPriQoVORJvQPOWdWHrGX3J/N/d8q/ru0octyhSaCiO6TbkCa1rY/Kq8uc53jp1V6XS+bZAAQEC8XFJbC2g5SOIh5rCiEoorqFZYkFUWScUM3pl9hicds3I+4iJRHnQxGZIs0SiTUzf/5As4unc7Vt/AwL0JpUIO+7dswP7N61DIZrDikuuQbGwViacc3G31Xm1P+dv1INOvkFxwN0GNtsrIoOWBG5cglytwxf3Eq/8BbbOWYMdTv8ADd34c5WIV4Wgci866Ci0T56Ca68fOX32VD+hoJILZF16H6av/DJvvvwvd677LFfdKaiIqsVZkju7EwvOuxrwz34x08wRE4wl5LmwsMHhXlil5QbL68joZWSVdqluvo7Brbzq1w8hlWV+q68xR6xWka2CXY8DvQ6e2GgHoNGnUl8Qc6IFXMGzbrygIW152CdQu0BubkDlXMRmYCSbsAIQZ8szxBttkCKBrW48JiNzzo7kHJnBSxyCjwHo3QX3xjgzc1rfkecuv9MAv7Tuzf+t/IB731xjOdXsF9Me2cXA3j5hxj7sZmZ97XIK7b9AEX9VjAWe+9dEZfJTL42VsQAXpchWRnCpBOgBi69lTNGTSdSwrimsT8Xvh1akHBgI+a4xqpjqeeh0EyHOx3gKYL2lLGVXdvNmmYK+WFTBrFFMXuusHK+pYVPsayNYKotP9vm3J732VZyTB65lWVR9qMrf37QN0KxjyfSutMY7s7+6DqIjC70E9uex3ZkVRlhQzu6qYWVVYZxi8K3VXKe66bGRBWGeY/33j4z9HZscahFFBvshUdxEQsfGbK9TQ0p7EZW+fgVzBw7YDwI49gwhHQpg+tR1zJlaRSsSQTicQ5sq4mGmVVa1hNcoZlObZfspFrqYPDeVQy0Tx1okL0OXFke0fQnYwiyPhLDZMGkI1XUUuH0PLxGtx2usVuAufNitNqNV3lUjpJpM7F7xSyqkIoJ7ntsous1EUiMv+8CvtZkucyaT3WAOPLzlPQI1R3Y2tSfQVs8rIWU7VGODnKSq/0ERSr1rGhh98Dpkju7D6vf+KaKJBVhgSAZvYh4A9VZ1GwLvclgoElMfdvWC1WGKPfOkI0RYUFbc8etMy9PZn0XzcQiy9+h/ROnMJ9j73AH59+1+hWPAQDsew6oobMWn+Shzd8jS2/OQLqFY9xGJRzDrnGkxe/kZsevB72PXkj1Cremg+bgkWnnsVP/ZEuhEtXcch2dSCaCLB39DwevMc3FmyrrzDkeDNwDUBSXnUGqCpHcZR6o3CbiquWEmvjuJswNZZXin7rm+e7Ntna2HjhgvbBqw16DoWLKt6jK7vTu087psDGUhKhd7AuW2LCaqqMxKI64TZQNh3AyN1DxNBg/x/GRUKecL8UwOTht32t/S6tC5564vRybe+JWbs6vzoe/njWaLeWY+DOxl/4+BuGuOzTHEPeDulyZtf23JYkQcOVc6DLv26l0xdHne/GPtW9e2GgLtStMRzxujCWqkm3nJa4k7PrqqTSUk1FWtbxJ9OgdGanZUoxzoACLK1iIehfibyxqNWHUPCtoVHL2a0autYTGAgD11tWezPmZWIQj/9XvdMgPJO7UaarwMA2sA70elN7KCHi49pNFg746Ne0qtsOjr+goacNnioRheyq1jNMVzrUm78K6bmyQe0nCVTwyFX3ZktQ6m6xpqhykYy+0yRq+55rH/wxxjc/iBiqCLPKsowq0xN+NzD0QhWnzcRHdPiKJYi2NodQnfPEJuaB4l4GqfMS6FYDaEtzdRvVqs9zI+LKeTJVIJbdVgSao4lyJbLKB6LoC18EpamPMyODKM4nEcuk0MxX8CO1DA2Tx5GKRRH+6T3YMW57+XlIXWCpVRbdYlDkrDqf5BLGAhU1J2mVZ1EoT1oPRfqifVCdBcJsBTAa1gTOQm6jKecQIvX5GfgrqFQXM/CHiKrv0iLUK1axpP3fBbZ7l04630M3Bu5Us9yB/g2eH1/CWkysNFJrly5F28vzARXalCztqJvONX4Mzil1Vs9LD385IPLUMhm0TqdWWWE4t6/Yx0e/dpf4NhgGQgncMoVH8HkRWeie+t6bPjOP/A3OOy8pq9+KyYtORfbf/srbGfJqR7QMetELLrgbYjFk4jEk2hs60BDazvC8Tii0TgiLFlZnwM7ZPl6iB27HADU3sIDKwWVuvSjAVzVZ1qtJ75sG6xpUip9Aya3pYI34msPsuW4sB5oYdEQTFRx4lcXAn5wVRiqaBsIdxJkiTpvoJzvlIzBOh5769js8R68vnrLRWDdUenp/TEIGl2k18vreyO5AZP7ZT0A1RhBb8YB9P6nie1iHASpnePgPg7ugSz9WaW41yFtC3qsi841QItLTnszyfaCwMkapnWY3QVyP5O5CoH4W0204areFOJtoHchfKREVArjBOrrwrtpFZNYObon3T0+Bd71PtdtQwIHtQ7tF2s78o8gWFafqf1Zbe8CvIRftxttOw+5AAOW1/ysmMbpbNLqcpz573P19u8Obf94FI8pBfP2w8M8gC1vqoZ3pbhKW4b0UzP1vVJVyrucrIknp6rE1Tw2PPJzbHvqp0iiyGfgjCfCmHhcE7omNyCZjqBhAqsAU0Wh1ozt3Rnkh8vwKiEkUnHMn9aOo30lzO0CGuI1HnKwF+6MZRobUihVihjOZTGQyaI0WEV7ahlmzz4dh/dvwUn5Y+ioFZAdyqKYL+JINId1U/qBVBSTZ16D+Us/gFgihYisPy7qm8uKKAxq1ZsjlWBpacJ26+q2tIDcts+oZQKtNgTaaZBAy+7x/rU81BLsuJoqYKgm/excZZcqOU8y5oGYcsuwgU3AXQ5gFojd/x+3YPjoLlzy1yI51QC7fOvCJ/GRb7Ckl51XkWFquwoEVL4AsceoRza5OqQfXKKT9vQbcPzmtScjUh1C67RFWPWuf0DH7CUY3vUkNn/7g+geqMALR7HwTR9F54kXoG/nc3j6zhuRK9Z4f0455U2YtPQ89O7fiQ0/vg3Vch4TZizC3NMuRTgWR5Ir7tOQbm7jxx5Lpvh/WnXn56DS9knyLFXFZTBC1XbbumGUcgXElpotO0RbUDQ0O0mtViKm6UcTyBlfva74QtV3CsSuSq+tWNQ2Y4DYX/aRgDqpdOQPEiisy+NzJ6zyQb4TwIiGdYCfBEZ13jjYVh1f6qh9m1QXpX7EjozUlOfF9VgHKOp8MeLW68vz9Xby//T57yN4CGIkdhLb/v2j/0/n8r9p5XGPO+nN0cBdLVpvYBmKokNEemCdlUYF+HqjbAzboQ8+De6GZomaTaCcqO52oqpBXcMmFNLHoo77l1Fwan5S601AEOACrlM+0gJuea5BFVl8PnMCxXYgoFKK7STVsanvNHfAhGUmWAlOgvWNiSBVn4wLdS7mI1JRiAZPdB1naI7wp/5KqXRm/JMHpfaqKuuMgTeuvqtkSOmnFp5q5n1XJSNZqcg89m59Hk/c+w1k+w+hIR7BhOYEOma14qxzuxBPeDh0dAjD2QoKkU5s2n6QT/RTLYUQjYcwa8YMHD0yiFlTkpjWVuJ2jWw1jlwxhOmd4Cp7/9Ag+hmcZ2s4YcGFOO+Ua7B3zybkd+zB5GM7URsawMahMnZPOYxsQxmRWAjtk8/G3BM+iua2aVz1j8iSiKomuYA2M0kQ9z07iYpm8iDRen4gd5JVpXtJPdMNyJtHqIJ2+p1SddU+LGVVuK81uPNa/KyMJ60MpN+eyF7mr5xEYMJVZTmeGPTf943PYPDoblx241cQTzVbk3KJAEAkyCpVXdiLlOWG/VQTLJHSmjrgMVeB8LPb5RY1dMog5GvvXgavPIDOWUtw5rs/hY5ZJ6Bv0wPYcs/HkcmzfIko5lz81+hY8noMHtiMDd/4EH+j44Ui6Dr5YnQtOZe/hejZvQmFTB+SzZ1It07k/v9YMonmzslINbUgHIkhnmpAvKER0RirXhRlUwZID55S3VVAIfuaZEgJ3zoJqpRVg6q/tDIMzV/QSr6xqmmrh7UcyUEJTIIl6/u84Y5NxgVm99gcT7tW4EnCdNBnvAlIrozPt0/Ox2cRUu3nBhLOmybtw5f3JrUdf0DkmtcIZLszlI5CsPRrGWaOydvOT0ldcs4zP3CXrzG4/z5gt15Tbx8Hd90d4+BOwf2xeh73epeWf1hrtdS9kgOvABvVRgwIRrqCyIruNpTHXX+ukjF99hda6YVouk55Rxtulc3TLO/zxjvAbZRnArfSI6rtKcRKw7mBQKhl5akD6FZQIIlD94u1Pfc8qXLt2oIMbOu1AtV2AuU0GHKAOxjSzafqNwr7JMYQW/NZZMQjw0p6HmFsGBAPfnKoVV1wVwRKX5dr1Ut7nFWNd2bNqEiAF9VmlO+dwXuJ+dyLeeSyGTzwva/gwNZ1/MHe2BBDKJ3G8cc3Y9lJTShXqsiWUth2uIBcMYtSnoEGm8kzhMlTJuLwgWOYNrkRx7UXEYmEcGSoEflyFIunF1EoDGOYlYJks7zWPMyadBrmdZyHx+/9OV5/9ZU4+rvHsPZ3z6M/GUP0uD1IN4W5Sp9unokFJ30cnVNXIsJsEtyrbSYT0t5vbe0Sdd59Dx45vsXn9H9FJ9L2Vc9lW513oN0KAGjegdi6ECGZ6i22rdRaMacDfw0n8xMYvMtp7jVM0RsNs8vIY5TjjQHt/d/8Jwx178WlH/5XxFNN0h5jgF2ovGZM8RlR5QypvCKLCnj4BS+EDV6chVIM/8yFdgXGIreC/fvqO05AtTiErnnLcNaf/yM6ZizCsRcexIa7Po5MtoZ4PIr5F78PbQvPxVDPATz19Q+hWmbVgyKYcsobMWnhar4d5l+PpxsRTST58bCEW1YRKZZqQCyZ5t9HYqzOfxrxZJonq4YiNPAQVhnXO83Oy/W289N0wdmFc6kiK5War2MBr2gstW3dt7q/ZZDgWm+CwJoq7/RtgQPIuqqMOAFTHYcHawH2H8deY3JkxFgJbgcS4AQo/Vq1p8dAl9OfSysf/VsHSyQBVhnd3RstvQDpJeEYOXzqOh3D1nr2XWFMSvafAKQ7TTvin+OKu2mecXAnQ+WWx/bxvzgcCrnHepboCivmqxEHmvss4lg1BpBy/V10O3Xhvs5CpjazxE0C0kJBp5hnT8RkV0lxLDOOO0j74fXnZn8+2CfBgIHP+pYZ0ScmSKBtYKnYDijTY1LbUB0mTt0BZQrCul1EZwdZXajHXm83qH9dyw4/GLGGQG3xU7UTPUY9wEb1sbOj8QeYNGBRO6o3hoKWlc89DZx0XQFPJAFMq7pCdfeUqstLRbLkRVE/nCVDssTRSkWCO59dNY9N6x/Gul9+E+VSBp4XRrQxhUoZOHVlK45f2IBKeCI2H+xGtZRANjuEZCyGxpZG9BzNIIwaEvEoZk2JIBGrYn93DAMZD7MmA4noAD91Vk2GuTiWzLsQx6VPxfe+ejtuuPkT2HfwALZsW4dtR55BJTqEjs4EEukQT3adOP1adE2/gicqMq+7qIhCAJ5PIuQo73Kw6IezhFPV05LRZCUi18NNhDoFgs7bdgP3cuRQiNLg4CTmyWV46T6lUMpZLJVKLiDfGX1qgOqJhoB8dgD7Nq3DjBNPRySWlEq+zHegAYC61xCvPG8aXjZIXQDyHstzi5yZUdV5k+MSFUkEuLP/e/zuz2HrmrsxYdp8rHr7J9E+fRG6Nz6IF+++iU/kFY9FMeWc69E49wwMdR/Cmtv/Gp5X5cmls1ddhunLzuPbYW8gGtvahZ89GuXjlZUpZZWQRL5EhB83+8nKQ6aaW/jkXJ70/rMbuwiaVGBm3qQYmKcJpBTe1ecUtmkQoIIzWSGGqN+iLyk4K1WfBHQE5sXxseuAgLMLwToAIXBOIJxaXoSnXYCw6hP9vaOsq3Gnve9UXa8bPIgBbdZRf4uf6vlmAgHVbgF+ees8TfuO4GUJfL5b0B0I+Iob/HjuMoG1gz9AUB9TgDEiBb2SL4MBa1xxN205Du5kXClw9w81BaHqweamo9bF6TGBvT8j3fUsy/2Trcn6E4FJHHR7tMKD5kVLdadAb0BeMr1x6quHcCDcymQ28szX0E+Am/CqBHFn35Li9YvnAMA39hBSftE5JrUfCqL0eGg7mEwEWnlGBQp2ZYtAqwuHcgn31vmTi4ycuBUmEWr3ByNOUFFn27RNVRBEb3s2zgfM7hU8ggKGZMAtXJAKqUJBHrKy/CCvNKKsGdzrLmqIM8sMq+nOKs0UJbgXc1m88Nv78MyaHyOWDqG5qwnpcB6rT2/h0N1b7MDe/cPwqlHUkEWOJSW2tiAzlAeqQDIVw8ypCSTiVezcX0UmU8H8ea1oincjV2BlHqs8WItEU0CoCcfW53HltX/Ove9PbrwPA7n9qHplPhFTOOIh1RBB56RFmLHgY2jrWIxIPI4IK20YFVVSmHKsfgrfhLwOSJlIXi2Id4iCUqNGqxZVIC9az/wzEGhd+Fqz19qCrPFt23DkfqjfXcKVxCyrSpACumDFX/WzOA6hrqqKQqR8oVKRLZ+88ICztpINJABdqe1kpKnzsY6BBC/sxLmyrGbyZePKq6E4PIjh3sNIt3Uhmkjj2IsPYtM9n+CWGKa4z7zoQ2hbeD6O7d+OX36RVQmq8TKRM1e8AdOWnMUr57D7AKsew8CdqelsHwzcs4N9KOVzehbZaCKFxrZONEzoQJRNtxuS1WWkIkPbUV4Z4o2CgkYKqOozDbDGvy242lRiUW9NeNtTtZr6u0dT20dU1sVBKmulbS+hVis3oDD973sDIA5WBzS6DQKVeDHyA1V9bfsx29PbZQIBaVv6JsD/O3krQIITOTCdq89+dAfDOl3GLOHKJ/a68i9LJZHb0UGfve/f619/QMHE9js+9nttij+knY+DO+mN+uAe3GVEjBLPJL3Y2EC+7lKWrGlv2ak05+zXf7NRSoXl7VbPUKokW+qzVJitqjBq22rmVRu63e27/nKhTtuwTaGZ2j50iUp9nKINbNWbeM8JuNdTwX3ArBVuf7/Zdh5xo3X+5MZFAAAgAElEQVTBn/YK9ZrrrqvnT3ftM3WWU+1FWl0r86rTLdinXU++MCGfwnnHB++IGyONXGrpsJcziph4hppKM2zSH1FpRvndWZUZUWlGlYfklWXyBRTyWRRyOeza9DR6ep5AsZDBxIYilp7UgGy+gt2HY8gUwshnK4glPFQqeTS3NaG/fwgeK/EXjaOjJcITDw93l1CtMJiP4viZZWSGBxGLRxBmYzoSRpXNkjlURDzWiHgkgWJlENVaBeVqhVejYeDU0BBFS1scE6e8A5NnvwPxVCMikZioMmPZZlSyKg935eSaDNRpR6h677av1n0uaph3H+Lyi3rfm/kajLigExMtsDFwRsFSQ6JiCMGN/J9W4uUxKbhSkKf823p8cFgTA5tfy1YELcNy6Z8XbSQGoYgDCQDpcxa/mHElrD78rY60+ohqNqyWoYfeTQ/hmbtu4n3ohcKYe8lHMPnkN2Cw+yDW3PlJDB3ZjlRzJ6affBHSHdO4Xz3R0IRUcyuSDU28mg4bn2yegfxAPwd41qnMLpNumYCWiVOQbhO13XlZSH5wsiKOZZcxSno9TzptX2Ux0omobjKukLft6jUkcLaTREWEJT6j69g+d6tdiXoe6Ad3AgM15qgdy95eUOBhVHwF1mYdmnjq9Ln1FkAMTj0e1Pi2rDVUeSe/qzHm2Gv0s9x+hNqRtLqc9RD1w7p6LlB494F73Z35n9/u4ViRve/LV/sD68hf7Y2/7O2Ng7tpsnFwJ8PnM4/tFTjHnyNm0Fqe4Zc53Hwg5HrpXsb2RgwH6mzXKO5iRxSKbbimYCwfumIFjR9+OHetNkR5Jz51C7hH255rYRkJ3utWjXGOW7Wx49cnH0u/uNmZams/iNMkWtvUFBQ0yCYUbU/7WsJM0H6s4yIBhtqCf0y55irZ185ObYinX9b3xfsfHHVu5gQQ1IOc+VJoAiSfmIn/J73uPEFVVJbhqnsux+GdWTFe2nQPhnt7MHsyMG26h2wROHgshp7eMgp55mOPIpWKIxQvo1wtoDDEElXD6JjQyAGubyCLStHjXDV/VgKlQg8SSZZUyMA9hGy2xOt5e6EaKmXmw/cQYRaOEFDmpRGBVDqKhoYwWtoWY9YJtyDd1Cm8zswywyqkMOU9JOwT3C4jsi7lzKpMVXZ70rSmFFTJc1iBin8ZgSmKIQzBG4hXSqJcMgjyid1EgzYpF8n3alllxA71PnStbq61i+84PEvYctbl66kxrq1DIrDR45jkA5j2MO2gQxx6HNwmI8YVn0OAHZeEdvaTjb3ezQ/jxbs/gVLZQxVhLHjzRzFp+SWolEroP7gdh196GvF0KxKtkzHc38fnHEg2tyDZ0IwY87izyb8qZTGRGH87VBHlQKNRnqDK1PZ06wTE4ykD7vpNhLLIBFll7LYywCvbnvrECbSbCiiO/5sq+a7aXjfR1d2GC/V+sFYBFQ0EtUdfq+dGzdZvBFxPvj5GahmScG+9DRDjmAaM9HcrSPX54Mm6clDV2444hzqvHF+B0lwXc9XgJpp+0LPcXl91rrvkawvTr+3eRoahHeOKu26gcXCn4P6o8Lj7wmyfgjnyABv92wDDstbnRsRza9OjLslrYYubUyA8K/D1QXYdvzkFX/lgFs/mUeBeqW/y6Ef1w/PlaLKsAtEAsKbwbinv/qBCHqpJ3hxpefc7cuwWjlldKY0pTkAhT8cEQApq+EPDWG0I65gL1BlMOv/C2of99HFjOKNp+h9SBubVjsStmgZ1+hAsGYmoTdSBQ1+D89/VxEwMtFi9bzGrKvcQM587t8swj3sBxXwehVwWw4O7sP6pO+GVa5g/I4mujjIy2SoODzXi4IEBfnnG4nG0tDVhaLgXpVIJtWqE1YBEx8RWROJAX98gUA0hHK1h5tQWoHIE0aiAawae5TKzzQClUhW5bJknrTJ1vlyuoVSsIRYPIxoLIcZE1fAEnHTGHWhpn4YoB3cJ7xzgJbyrEpGysowI4sTgENefaGnyDLfFsyDwlU3M00ypZYSCvIZ0k6hIH7YWEFObhQYlCTq6+yU4KziXB62UW67ikqRIW/VUF4m6g9LkTTGqFA8x64x9bKaGu/hcAaYJWJRNRJWuVIq7Ancxk6+HQ5vWYv2df4NoWFSPWfzWj2HqqW/iwM8htFbj4y472I/Bowf5bK8sKTXGEk7ZHADSOy3eFoRQK5URjsVEQmo4zCvLNLVP5G9geOIt6Vehlpvj162plXL7DYaGRwXa1B5DYZxYYnRg7MK93IdQ96VFRZ2zG1i7wFunT4NgXX9GAg1zzkRlV95397isewQZf4EWGkc5J28Y2JraWuMo6CYRVln55H7UPtQYo/c0+Zlzy9XXqRHcyUru+now0K2MjL/6W/8v7qG85n+Pg/tr3uRj2uE4uJNm+syjTHEP+ue8I+Mk5GCzpQyPqe0lRVkv1IXYL5Wq+lsJulv4l2abMXXczfFqZdjnIa8/+6mCc8sWQs/ZCgIIDlp+enGMXHMjkYR1ZC4Iq32Q4MKy1Ugc1psjlDpS8qj6Th2P/lnHykIBl07WREVVOiIC7TO6b0076F6jfWGp7H413QZzccLWW6ERxiI9Xu29kdxvj2jaK+LhadpAkDq1NRgfj1QaZbk+jnnsYcnrhTO1XSSq8llVyyUJ7rbPfff2n2HTcw/xaelnTk9jepeHgeESurNpHDrYx5XxeCyJWCKKYmUItQpQKYcQjUSRbkyiWivw7RcyQChew8QJzWhtHEA0WuYzZjJojETDGBoqIJctoVRiEz6xz8ChvVxhkziFeEnIVEMI+Ryw4qy7MGHiTD6DJktKFPAeE8q79rozy4yq7S0TMN1BoUGbXK9UDVcfW8spVdSWFGw/egAw1tmG5V+WSrHEIwKhxtJjwblSUWUisuB7hafi4Ll/nX+kDWZ2kMIHsKp4o5R9sg3LbiIbRIEo+ylrznP7Ff+bTfwkrTM1D/te+C0e+dr7EQpVEY7EccrVn8DMlZfKc+NGbq6ml0oF5AcHUMxn+XfVUgmFXIZvi02+xP6VcllUKyXuiY/GEnwCplRLG1omTuZJquyVDr8CAywyvC20/Ycki1J1mS9kfOCqPX1AT9RqweWyvTSIOv0vPzdqfcA6vrdkJGGWAK7Yl0wEJX5zHWA5wbo4JWplUW9opCqvk9qp+i9ay4C4bW/Rth8dABnVvp7FyOdxV23tBBL0yenjeNWJ9EER9GAeI3QHgnCddVVga+1uVLWuPjW8sm9+D+heZ5c7vv7xV3YK/wvXGgd30qn//IgEdwI+kmnkUooK1Z/OVVRnwL1cd4wbF6gHAwXWAPQLHJ7/l733ALItOc/DvpvOzZPn5fd232Ys0iIsSJAiJYqUSBaqLFG0aVIlU1apLNuSqXKZohjEZDmUq0xLsqtMFUWakmiXzZJcVjGAIMAACJmIu8BisfnlNHnm5nvCdf3d/Xf/3efcmVlgsQTAeVuzM/fcPp1Pn+//+vv/5oVQfRmcZMr2Qc5x04JXKZnJ67w98FvAupsii/XhOZmLgYUh6JT5SqNGMuL2HgE2PYdVT00vdh/8Mrm+3LecG/eTW7udXl9+F67tbtwDVl1MGx/X5Vflw/LXuxJmSzU0OLgyfBJwkHXh+j933h/91uKXjH5CZiixvta8wPlEVYreoeQyRudO8oVpTLHcx+anjw//0c+g3zvALMmw0G7hgQvEsJdxba+C3Z19TEcZmq0mGq0qNu7ug3wL6afbXkK9FWFnZ0fp4JERkJ7h7MUOVjoZosqBji9OGuZspph2YuHHkxRZMkOlVlZM/GAQo1GvoNGsIJ1liJpl3P/wL+HUxTcrVpbYfhXLm/TuBOIN265PVzUnjYoTVQ1e8Fl387RaAMZPbwDsWRst8QPn564JWYZgqj0wLvM1g+WAly7cLV9Om80UuRduMASRHnAvocSOmnYOmp0Hs7Dl2xQYJhZYmVoJqYxazxi4q90cB+TVqbBZhpvPfAof+Kd/G7UaOaE28M4f+mk88K3/gTtVVrHuBERpHmopDLIUw94BDrbuKumMAuUlYNw/UCCfDDT6TKEgu6un0V49pQ5jsiencp2tb4K/Y+ABbTOAOamMuW614542vSgKDQNi4TzKecvIM4K553qo6EIChNu/c4y0A9fWcZWNkQJWPwTRVlITgnmeg54B4mvcc4aBbRtLi+bp5Z1sJ+cTwAYn72yIt+ZciJpD8xIVzAe2xSBdXg1XYfkEzkGbX4GE56vDra+7pcArY67aJ8DddckJcBfTwwF3WtEKJmwIKo98Ivwb1KfDntsj8zMJjP2gfzmEmq+x0YBaBtdz0ZTnxWhwXSSZMS/fYpBv8ivQjuv0eQkNlxHmZ5L7EhlbtgHYwWd3DytnfQmSViq4MfBBcqAYL5DGFIWLZCyiRiKUDokvucYaT7uF3tYhUEu56wzyeTLkjQtZhxDY67sKvDJ4zsxZh+cuz4WA32TGncDATTJHmmq0znFaxqBju2u5jAZNxLrHdIIqad3HY/QPXsJHP/w/YDqOlUa922ni9GKKqNHBs1c2lL48HhBSz7C41MV0OlSsebk8QwV1LK61sbe/i1laBmZlBaortRTn1qtoN4Yqqk2WzhCrUJUzpEmGmgrzCBV1hjTbuzsT1GplNDsV1OplVKIZugv/NS4/9hfVoTwKvNcMeK9WNfNuADvNGfpbxSs34N0y0NaSI8Dh+jDsNh55C1xCcOGBe/3Bsu+WkZSwXX7vcjdDZHOXOygueomeuzlHQFOoielh1zXLEiqJkJnkNh67qJMB47repg0mT77E/SKNGw5dSQ0mo8qGhrS69ww3nv00PvQrP4FZ0scMVTz5Qz+BB77lPcax0wFqrZPXTD0NPMVuHw8GSFMy6CItg5llKNHuSqWq+oAcm0nnXmt1lEyKn1YLWO3uid6j8mQtgZzD6cQDOYgAlXkgXBxVRoJwK1sRzqbMmlu5UYFUhvIoZLw9SQwz6XrcXBtE9Bh2YpbMerhD4LH9fl48J9zvgjJ5roQyHHm98G+WKglfhAKZex50C+tRPI9Ff86H8uJBPVYeBbUowiVH5PXVfF1wKsVXk91Xde8JcHfddwLcxVT67z501Xw6Dj2pgV/RQ1oMgsRVmYAxncjo1TL04dOg7jfrjGZJlO+cbZuTlUhQqMGedUCVNodkcz3piw8qQ2mKdYQ1SDME0SG49wwHT1aSl/B4IRgZBAsU69rCMNYJsbkriuQsvi9AHgZ734ftmitxMcy4EJuoWwsmCveJydob2iKQHmaRz5NNiGCWBIaD/HYuiHdTSNoi6qoGMFpba/8xcLCsOx/KZIA7OalOp+YU1YmK3nHlhf8Hn/7kv1MOn/Fohka7hvvOLSuG/JUbd5HGGvSWZmUsr3cVoJqM+qDINAsLy8jov7SK0bCnjAMSvhPAunC2hdWlAeIkwWgUYzROUItKGI81kKdaVytlJAlJe0h2U0Iym6HeKKO7SOEhvxv3Pfq30Wi1ETUaqEYNBd49vTtFSjEHDCnwrgxX/duSdi64jOomgVu9tcQD0dyhAjsUMfFOOuNHHhG3C4Adash1KscMi2FkIMbyC53Q1F1IamyDDKFAKTxtf7Fu3fWDA/A+eON+EvILJdnRxheDd20caiC+ffNF3Hrmo5gMeirk48rFx8xekCZlrBZdzVmSb5F0K9ZOqCrOvBlL8mGoVEV0HB2HXmvb9ZPig2vdGilj0uA9lMQEDpqWkeb7/TF0hpMAnMyY50B4IHkJdfeejEWy1xLUOjZbyl5ce530R/dlkZOpbINIL0G7WTNyIN28wJwEKWTXpbET9JX1E8hLcViCJP0AgpWRH4TCy+HFQ1l1XoylZW4yCPm7Q/M5Vk2+uRIV9cfLJ1IZO8gnwF3M939sgbu+6ABMCGUM2j4E39OC8+oAeB4uvbr7ix9cq3FnZ88cO86suWTPdesZKOa04iYPD2RaoC/CNEpDwHRoTpajrhcw8wLYOqAtQKipnKujGLOCMJbObvHZaAfExWh7RovoC9PFOfDuAXaRfwiOpU4/YHnCsda5sM7F1cFctWPDo14Itr3y9JydB8qPM9f4XrY1vRnHFTPwyKJQxbqbA2JUPHetdc8IKAm5DJ2iOurdwWc++cu48vJn1ImoyZQkMlVcuLCOwegAW1sHSsdOwIu06lG9jnKpqVj3ezd2cf7SmookUm80ECcDTCcDxbqjUsK5U3UsdHqqLiqazAyIY4ornymNO522SmXyScP1qILJJFWsbrtTQdRYxJmLP4+VMw+i3mgiqhN416y7YtyJeVex3R14J0dHbbzaGWz/9F5MAZmXk894RJ0DymycG0xoh8Nqzg2l7ph1qVt3o8dw2bH2/F1e7pED9iyXMLtKrl1ullhQpjGpmxoMzux1UxMBdOROAoNGTz+t5paOJc4MOktmVPQc3ukx6UxRYuo6B2JKSwajiutuIgRxlCAeQlU1o+F3OwO6UTIcI5cjJTK2/qbdXnqhc/dBrJSPMFiVUhAHtv2wnCFQlmCe6uoO4tLzwzi0Bgy2L9txRoM7xZUNEmFUBew6G3mFjqTWN8Aw9uJQt3CXwBlEjoH30ggjgI0JtowZsNtdAvPQzFee+NAxBJJ2ucshTP8JmLc+h8+/t9brSWZ9R/40IfmRJM7XoHLzxuTlf3GicbfzaSapna/BIHwjZfmPP8iMe1DrQwC6S3nIFJ/3VQDuCwHRPHRk3x9zGFVznwYiwrGQQTeDU0a+Jr9iyUyRQ6kpdx6AFuiWa+gZAh4wlzId3znXB8l5o8C2XsvOndxH1ksAbi+9fH0Lw0Nd5l3+YOX1xEZiXJ1hIF3ycvjAXtDRYUR9TZniF1eDa29Bn38slDAwpcFR8ODJHQb99eFgXqL8V7uAu2XFHNCiAAFHmCGW2+nc41hHl9m++yf4yIf+N2ze3UCjTqEbtdSl3owQJxOkcRnxlO5NFPBudzpI45qSumzcvIvVMwsKQI9GCeqNKvZ2d9FoVFCqZbh0YRGnV1JM45EC5/v7Q1RrZQXi+/0JIorxXi5jONB5RzUC7omKoNLuVlGqZlhZ+wGcv/wjaLa7KmxgTTmqMng3EWYMG6siJ6kTQ6nndJhJPaDmj4Kd95xsxNzigK+zjryNDYMCPMDO99o8fFDsA/B5gN5p59VssYCMgSPPISHFEfNOEo25ullJiZuJjl3V+drPphgLlBmsq+oxcDd6dyN/ITkWxfa3oSJNhBN/q4geclpTtHHF4TwJtPPjKfSD9onhP2R9LYNvDRnTLgbEzKjrjnSMvweUHSDXtylI7Tu+Wg26ANGCefc03ZbFZ7ZaaOJNHazExnRuCK59CZBh1UWdPTZeSGqomfJUU2nA5FhvCd5NPfw0wjjRnW539/JMfdHORtGOh8ijaK0Mnh83S+dss7OEpSQM64J87SXF7AUJAiOgEJq92oX4sDoc57ucYXKcm776NEXFvvIvfvKrz/ibJIcTxl0MZA64CxbRJjv0wZFfBpE+5k2YgvwOfzaLb9Bh582iIZLIcJAeKA8cVRWmYFxhv3NIUH8n2WTncGnlNSYTC9QtWNFg1scujtHnso8OKxmw87Y8aUTojta4fR677gCU7E2vHaItXo/PyZOH19gLIp6GGPicrn2Of4IwQuS0caEgdeWK5gmX79XHm3t6UnP/aOwemoxHAHrbwS5jrgvnJFlj5agqI4EonbmO6Z6Qc2AcI5708aXP/0s89dnfwnSYolSZYZZQLPRMRZAhZ9RSuaYihUwmu4inJbSaC+gfjNFotpBO+6jWSdJQw2AwQrPRRL9/AAoOkiLF8nIbly82kEz2lDEwoVNckxTjcaxCQioHUwLuBzEqpCvTmE7FfG936Wj7FK3OaSyv/ySW1+5H1GyiFjUQ1SNUmHVXhzIRY6ulFBxOkJl32avyxaQfXQOsxVh54Fyy0yaNY3z1s6/+eYy2vOzkGza1BM/EGIub5fhxOXZ9sWU4YJ9Lw3W0IMsx7VZmY55UC3VMvk4W4jfIYDanVVehKfWhS5p1Z2dVHc+dIhjpazrqDNdfrVwm3r4eZ/ZJ0LImuuaxfkZ7aA+LsoowIYmRYFxgO68toZzEY7oFm54D52GUFgf+HfDOg1Nm0V3cfSkdcWDeGQnaadex1aHRwDtnOo2etgHT7u0chFIZaWwE0hrzDOQAu2XR81IZy54HrL0NBTlHMuO1z8zTuRjaLmjuGeNn13/be4vs0R/EBCvKzy0Jf0rI+egWvO4pXj4B7rbPT4C7mH7/7QevFE5Gqc3OJTiaJi8AWEeYzXO+ftXGNsUgViekOC2HA5b5kIxOxhIASgNWPc26Am+HyWsMuGTsbwp24J2tonkHP/nOo7LeUsZjquHBWE/+4mwPDRPsZ98o4XENgbfBFtqosR/0Ymr7S3/gb93DJfQnduxy2nJfWiOyKszTfh/0ZzgvLYA3Y+96e856ayVU815LVrwzV24jc/bYIsuQzlBSh+WkKGUZRrFxUKVTVCdDfPpDv4YXX/xtVMoEtMoK3McxhWWsodNcVNr0Sq2Kzdv3sLTSNaCBYsNn6HZbKNcyjAcZJsME5VoFpRjIKj1U6iVUEeHiOTq0aaIMFdqR7w/IKZa07qRtn6FaraLTrCkpTq+v06UZlIFRjUqIWjUsLP8gTl/4q2i2O0ouQ3IdBdzph0JDksMi6aTpt2HdNZtrZlBgWRWy7FqG7ZhFhxmkAkl1twf3JWgXdLcP8IVUxaFtAVSNZMHZAQYY69LoslfnMJ2YBFIiU7T9zQYLV1XmywfHiaYLptV3MCTw7mQxfDiTCw/JjtEOAhmmncfF+CN42kaxrqs2s3TNDIwHdmXs9RxoL2KHdauKo8c4GUiebTfA2eq/HRC3TLnK2jH6TnsupTOyToHWPtS/C+MidFxlNl7KbkLQ7MpnkB+UzfU1EyTXDmsIcBQcMw891j0wEEyeLEWSddJ2gHGptr4BRWvi4YA5XCVzqb0L7oO8LMkO8TDLJ2jOYv3Nf7mo908YdzfuJ8BdPAO/aIB7HiD7V7T6zF3LpZ9rvvvC5jDXYz2O4qb5QJ5hGpRTn5VEyMgpdnvYlOpp36WjqoGKNkCEha9iF5mBiQGvEsQeGibSz1t/ErIZodEOgbtK65Xjc9D2O4GYndEgHgBZXqBVlyBZktJSD+453AZGnIJqAVALPnogOBfFxllchzuyqnIpBGOxx6khDHNbs3Pnj5k+fl2LUjOc8UG9BnfiCTE69zpSrJRj1JAhIlA8m2FrnOJ2b4qtjefxuY//Kp596uNKDtNerCIeUxz1GmoNYG31HG5e20ClRIfkjFXElyQpYTzUDHm3u4TOygx37lBEGYruN0O71cZosoU0BZYW6lhdAepRrAATAcOD/QlarQitVg2jcawkNksLTaN71xFmKDwkAcNarYRSfYao/jAu3PfjWFw9h6jR1JKZiFl3ik6jNdL0m+LFE4hX0gum8M3OlXaO030qN9d9lv0oJj4vcRFY3MuZ89Xl6vnvA2bfCLDpbVp3k2Rw/XyMGRHeoxLpbSRf4uNr6HWljHEg2FxbhpFouHSOwdXx3J1zqgJnHGkmNTHIqcVs8FpDiuqlpTH6bAJeG9gk4jEytZBsOw8PA2VD1UuDxGmrGXSLNtrTaAXbLhw98/mY/pMyF5u+GLB7UhIBkovkKmxMWL07g3aW63iHOYVsOwNqltMEOnohcfH15v59vvSFv/ONHz2HncFh5Tx8vXAnI9xtEM8dr9sFLLh9B4iJfrzALgVaOPHMee96fmgPww3HAgffHImKjHxq2Su/eiKV4RE+Ae5irlvgHpp7Avy9mkfDu63I1DaZOZhth8UWI18bHgV7zPyYubIyF8Z2li2XEhYHyvU2v64GX7VSkgAw6zR55tzey4y9bR4z9aHcxpRnkLEPtE0tAodLuwsQ1FWVbdKqdZlf2GIAXRM1qChi0LltnF/RCPk6/JB95wr70ikL/gM/B2cUCANJFDoPbPtT9BAnVNmAAkNj3vyWc1QaLm6G2LefuuQtvrMZuqUY65UYkwzo0YFJWYZOOUO7PMPuJMGXb17Bv//A/4orL34S03Fm1DslNLol1Js1NOodHOwOUEKEqFpBqZqgVC9h1Bsrpnt5aRGdBeDWnV2kU23IrK6sYKG1oUI91lUEmamSsRADS4cmkVMqRZGhw5hIz04HO1G96Tt6buhnGlNa7XhIjH67s4aV9b+OUxe/C42WZt1J666iy6iY7kLrbk5VtTpqCRZz0hgCIjyKBYDWDIwElsXAm9HBHFAfSG48QB+UIYGjHlQN7nPgX0huHPAyz4GQ1biy/N0Er02cXjKwFkBKLb0+SInhtTbGtN7dxnk3J6k6OYewzO16YBkJ3XozjVXxxg2F+4Gj0TiNte4LJytyh5LlJDLmoVDXLbAUOnZrqBSBVAGSCyLE5DXzrgxdntJB6bpKtt4aQlLuItoUyF6sURVKfixLHzL5oVRGd7Bl4a0m3r8ud2qsDMqr63zWnjFwTg6TA/oOyBeteSEEmLcu2usFaDN8RXt5zv/gsjyy0D9bCU4YdzfeJ8BdzP1f/ON5Uhl+QTjYFDKnDsDkH6Z5hrTHhB4CxEOs5YtIJBIVJr1CWno7ltYUXd9A2hKCdwmwPQaeWyfAfA5cO2Cdk7IYltG2Q95bwKqbqhYA6bw0h9PK3+rvgEmfe02S1GGb9E2+nlzuWsiBkRp+7zr3hmD7zPcSbIdzJATwtir8x5EHK/F48MTKQ/7iOXzYTJ7zolB2j4H25herYGmnolFKca4ywUFaxkZcVow2a9wrWYxHFsrY3t/EL/3yf4ntey9juFtGo00hTEuotUvoLnUx7CWKRS+jgs5CC1FrhiGFgRzSKZglrJ1axjQZobc/UE6sJMdZWV/EqaUpkO0hqldVDPfeYIpmvYpWO8LBwUTJbEhmQWEhKRykNvI086oA/TgxwD5GVC+j1YnQaL8b5zLBvE4AACAASURBVC//p+gsnlIH8rCTKgN3Au8U77tiopMoJ9Uc4+760n/nC9207G4Lmvmi05fTFR/Eu8XkOEw7SzKktltKnSQYUmWJtUoDpLAtoeExR19v7nPwW+TtgUbdwrAtOebVhIhk2Yxe+yhGuwDLqqo0SRmwyyeLaRJh9HDnmk6QholrO+ev+0H3nZCmmE7zALsnrylwQJWsMht5VvsuosB4OxOuTAt4PaNH6NoNkHfMtdOvO8NES8pUuM0CFtuy9ra9XL6IWMNGndXO81gGGvdA+sL9yIaO53SbMzhknuJvUefC/ILJfGywfgjoDvPIk3LmWZlHK4tnvrg+x67lnMX6G+DynCa+8qs/9Q1Q+deniifAXfTzL/zRK77Ln/b4FP8cI5bTHRSkOlwM7BsBzBwFpoHOdS7yL54kmsfWObKOUmXDIJTZaQ+oGsY8AO9an8vVkFFdwtjqQqpiQL8EhtJw4L9t0wqNBFNmQGcbOKpfvQL5evIVUV/uP/OqFv0pdhpMRThv11dcB+7n0MHW9b9ra5CvGD85jEdJaMJhZ0PE1cSfcHlYXly3wvsLppE0KryvDRNZNPNkHRjgEBQ+U52iOstwdRopVpRDQvIhTO1yigc7GX7l3/4zPPP0/4dkmClnUPIZrEUzLK+voT+IMSWNe7mCWtREs1nBzu4OsrSipDFnz5/FXu8eJqMEWaIjhHSXaji9Vkc8uqVkKzRphsMUUVRGtVpGnM5Qjyi8JDCZaAkNhYAkR1WSydRqJMfJlBSHAD4x7812GVHjAk6d/5tYXH+Hcoyt1ZuoRjV1aA+BdyWVIebdhobU0WWUEySDbPqccyQVgNt0MINme591CtQJ7B2C9VbXLSguYODFjRaiSsMg2A3wGFBzr66XA7h+mYFRIfNjgCbzsZFT3EVniEjNd8j2m3IMcOQIWgT2LPvOII/BJS8I4YOglEsM3N3uAov62RD1ZRnCYCoE6lw/3a4c2y5lLtYwce31DAAJ9IWGPQTolv2n9gYssw+CBcjP1U0aHSIfK9HxZSp5Bt28zaRe3ho+h7DwPKdEvX19el7LbmU9hzioFuUhd0py65tcfI8A2O75K1pE5UNYtGK6a4VY9Rjg/vBcv7m+PQHu4p1+Eg7SdQYBd/nPWssWCIbfHv5geEBGJM0znaFd7sMw+a33zWFozZTnpDJ6NXLabxPnRTLeIaA3BbNsxoJmUa5ltgX4ViWxkSAWQcmCe6Db1DWUvZgaOy29GIdCRl2gd+7jwjrLutmy9R8SvDMpZ69788Cx/yEGyEWz8fogPxFygF6AY+877lj1vUsUzol50yJ3PRzHI9Z5Tu5hd56cYebmRVrBDJerI+xlFWzEFaU7pmgfCrzTAUwmlvvbVmv4wsvP45f/yd9BFB3gzIUIu3sUirGCSqOLwThGb4dAdwX1Vl0B7/39fSArodNaQHe5hVu3bgJZGbWITjItIU0TrK100ahuIM1iJZMhFr1arSCJM0ymKWpV0qNrQ3c8TpSmvdGsIY51hBLiyinGu2ajZ6Bzd5qdOjqL34u1cz+I9sIaIgXcI/VjD2TKAXcTGtLOUddhbLQL+bkaCQbtHjzOgX09aDLN8UG7KcVzarW1sdIYrwQhZbHg2lZWarXNXQJ8OEkJf2dq7hkZUuIjAaCfnwWhtgnGQVXdotxVtcOqAbDcoV4/iSdelyRiZ7OW3RonBZpqM4S6CH2D4ZpN3wlNunWEzEtlPOaeQas1dpxmPCe/kUw8t1f1RyCVocZZsF8AqvmegNHPGSnMvM9hz2X6eWy8J+sp2nUQxoGuVrER4SQ3PIec9MUalZ4BME9ew5NXrm6HL4QsoypMxWtzgMRDvqMQqIfOJwUFFN93xML9Dfd1cSuv/OpPf8O15GtV4RPGXfTszxvgfhQett8flfCI+BslRbl56OkY41xUaADiRBIfuDu5jAO+BqrSL2bKcwDYpXGRZ7iq2hjQWNiDvR7D7/pMM41OOeBHVfGcPT1JqnFa9UDtPB2+rpsD7w5xcz1sTT2HXdf9kuHOg2eRP0tyQrAdGgdaRu/tnrh8hUOuTDJ3aogxEzMmBPC2D4JZ5V5RxseAO8q8OJzngbwxfPXIvnLMI2VVNWHL44wOnM9wX3WMzaSK3UTry0nGQpFalFwmjjFLY7x5JcL1O7fwCz/1I9jb3sR3/uUOkmEDpRbQjyNsbw81Y5020GhX0Gg00B/sI0sznDl1EeNkjPF4B6NBgniS6gqVgVNrS+i07ij2fjJNtPGqov9R1JqZ0rnT71qjgtEwUWCPnFUbzar6ToF1FZ2JWNwS4iRGqQK0Opdw3yN/D8vrb3JyGQLv6jAm0rpXUFJOqnwgE5kAJtygfXSM1RP6sfGyINnpnETlGEw6R0Ax5bEhYKCOB8yl8WBwnGPzPZlKwLRLDbvBQAycGBJxfmxeOCyfl7+4shlghsAsNA4cu69AnnGg5DYqJ1VhyWh4J5xQLUAWhpSQYrBshPtORyoxech+MYeM6foLEOnpwQV4FKDUglnTeAtWAydMJVUXhogshw/am1d+Tr5TwGpT7WRUF8tmCznOvGuS6feBs8+S2/qFOvmg7VZqZPsgz7ZbJt3G6GcDKq/Tl8aM3KXwnXHmv349KOkthdLqPPr1fTjw9r/9uiDc/9Qqkcc5V37tRCpjXx0njLt72ELGXX8jH6bDkbp5DWtwpjTIDjD6+cgHPJ8n4d+jStVrR3F95FU6+ZEzk/IMBbYt0BbA0YZ+dLCPQXkIhH15St7JVeUgdPU6xwCkWtAogbZJ6QHX4hNZdRm6P3NAPfyO+XROzx0d6tYt6OZRCMp2XVNosIiv8xr5XJ3MXLBt8MfU84MoUE2xsXX4jHI3hjOG56wePdNe1S/Ga5aNLPMsMKh35bk+ImJ6rVnBcr2MZqWEl/ZjHEwzPFQb4SAt4W5c1aemqtNT6Zj5RP3UZgkeXarhxWtX8D/9/I9i894m/sL3LaI+W0DSjLDVm2I8GiGJy0iTMuhU04XVCAc7Y1DMx0btlJKyZOgDpbHt0Mkkw9rqCs6e2sdkPMLe3hijcYp6nQ51qqJWqWI6iTEcJ2g2akomQz/0HUloaGeAmHlqYaNeQUIH+iDDwlIN5VIF3dX/AmvnvwP1Vluz7uScqkJDauCu5DIUscSEhiQQr6wGA/iUfCcA7UXgWmrPvRVJSlWO0sCLjPlPu8YIA4GvsTzGllfAyuspQX2i547ClKb3PY28KTBXrgd8relgsnU6ecmuWufKwnKYaebY7mYFlzIZrsucnQsL1C34Zs267gml+eYdDrH7oCPt+Fp1SucDYXNnKGPhfjTjQMYj96cEsHwyaiEIFSy7zs45gTqpU7ADEBoYSs5uREFBW1TIR65fCLoLPqu2q9j5rv+8Otm5Y+aQGRcZclL2wVHXbZu5PLF7IDX7qme5/2UditZW+fbPIXeeB/q3XFfdisjzT67O86SveUjvPxFBHq/Xx8MtjderFqqcK792wrhzh58w7mLq/fwfvWw++SdwyDB9r2amSgAewDF+7Rjy5nCDwA4WLyQCaIaLRCiIV1pP9WqVgFlEdSliy4O47WphsmDWMfO+lMQH/3Yxm6tfzzP1fE9oYLiF8RDQL8G7MRi8BVVIglx7xKIrdgs8g4SXZenEajLmUdO/Q/Zf5q2/l6Ms7JVg4ffbKMdeZpCbMVx/wQbNnVVsWM5J4C4LMG/mwFK9omOgx5kK5yjnG4H18+0KFqIyWrUytkcJrvYSNLIp1itTvDypYZyQM6mO5Z4l+gCmC03gdKuCDz31RfzG//L30R/08P1/5VGcWjiHuFnHtVv3cPvOHcxKUwWYx/EAs6yimH06IbMedbG/O0azFWFvdxNJAtTrEWrtFItLTZxeqmA02lJx4EkGQ6x8vVXGLNPnHNApqQSihxRaUsVhh5LTEOPOBsx4lCCeUlSZKhZXarh1JcalR34M9z32HWi02qjW6UAmJ5ch0K4izFBYSHO4k9W5W2vJH4AcaA9YdpoLjjwWb1QPtDu6PgTh8h3sy2kCiMD5SZmLKpw5cx+QhGDaAS4D5CUIVrea8gRbLw0YxyQHaSVANPnYdogyHLMvAHDuXm6P2LmwwFSXawFvAPb1Rw1w/fIN+x+AfutEy/cJAOzAsCtTt593EpzcR+P58DsH0q3PwRFSGZWNNQ7k7gDlZU6itW10+dNBahWSIc1miGe8ayENhPxOg+0rKesROxoeU8/zK/iepUiyT1hHVhT3XVddGlEFbbRTy/fTyL3fpXUrvsy/d80zITMoBPv8zM9HxK7IojTHwwq5dnxFF76OUPsJcPdG8AS4i+74uT/UwD0PisJZb+QeHqr6Cp4MW5B+k+cfyeM9pPOsfdopnxsO0ujdPUAfRJnR4NLCUiulcRsJ5rscqBfg3mOY50tbHJDVALcIvDP8lTJhCTIDP1bv5NTcd57TrRm7OeCdy5WGih36wGCws6eQxc/vkkgjwZtONl+L8tzcDKZFOEs84H1EWjnhD5tt9F29UsK5dhXdqIxb/RTbk8TbGmpUyzjbqigQXqNwi+kMNwcJdkYJzpaHqJWAu9MytsYEAFI62Qir0QzrdWBnnOHu3Rt46v2/it5wigfesITF7io2hwe4u3UPo/EQBwcDVd7BYBuj0QTTyQi1cgulKpRWvlqroL83QJJM0OhQyMiZUqJdvrCEJL6rHE0tRJ2VMehPUW9WtBMqsevKqJjpU1RLJVSr+nwC0tXv703UKaoLCySFKeHLnxnh0bf/GB5663ei3mzZmO7VWqSYd5bLEIBXUWXoxzioqqg1dsqZvy0odsaS3KX25CUSQJiM5Mu+GKDPAfpWKuLoRe4jr3zJnHL5FmgJ0JID9445l+ZBaDg4I8OBepUrg1AGspIlNvVw4M+AX2vgcF4OBOs8WUph6m22ChjCMeizuVkg7NrpA04HDHWVpY490LQLJ1a7k8DtFMBcV0kYAtJQyElxOG2gbbf5OsdYKxORBkBONlMMwE9XE5yuxtgYZbiVNTxWn9utNx5cFBpPNiR2Anh7xpghjgUv2AUIpS3OoBLG0zxjyTMaeVfEB/L2xVuIU91F+bVPacgHMsABXsJiIDy/2K8v4PwVIJyv6JZ5rb56wrjb/jwB7mJqMXDPzbYg1vaRs1E8rD4wk0/xHJg0D4Xzi94r3F8+3IR37K5m3DWctEDcatkdVNQ69bxkhlJ4J6YKkG7BtacTl0C/WL/OIH2eYWC7oICt10DTgHtXfRbBCLmM3zZ1m/2fD6B9qY2oP/e5GBP7rWTgAzY+lDDljQbfsLE1nQeyRYfoP/WI5mZQuCvgHvPCA5xE9x05pStloF0tY6VewalWBfvTFDf7CYaJnnXUxkalhLVGBWcMcCdSLyWgTRKUNMUKxiilMeIUiM0BTeS8OpqVkKCMeLCPu899HK3WApqLDTRaNez3+9jYvod72zfx7IvPot1qYTDcw72dm+jt9tBstDCZxopBnCq9PDAeHaDWLKFSh5LWnFlvots5wHSaqkOWaiSViWoYDKfqGgH1SlUDaJLGVEjEToZ0uYRaVFHAfWd7jE4nQrUOTCczfOkTYzzxnf8VHnriO9BothE16TAm46RKGnfSulcqqFQJuGutO4Wl0c+YPvDH9FyAGxyLyyOtaV3hOBkw8Sof8788aA+Bsx5qJ59wQ+9dswZBAKTDe2fk01BCJyqjXi2DWNlJOsMg1ifjct1CY6DI0PABuG6UBbCmjfqzDl2o2yHMgRCk8T2CzufTND25hMyH+zEwEKRh4Zcto7OETK8A37kIMj6j77HsAai2Ep2ASbf9w1IghUvDMIvOeHEGSV7LbjXwXphIZwh0q8A7lmY4Vcvw0XsxbkyrdmyKypRlMWOer6/cVeDxnseUz9O4B2w6S5Y8yUx+HOyOirROxSp4bMjsJrK3hh55v5eAP/CKLub0kSvz1zjBkQ35WpWfL/jq//EzX6vCvuHyPQHuYsh+7g9eKh5A+zyZP0Jzey5gmjMfxGmiX9WMmVsdB+k4LJofsYU1236UGQXAGBCGEhoB2BkBW6dUwV5zHpadzp2calKIuisgLqyL0AE27xDLeYhDjSTI119bMK+RpdtJ8YG0geISnFuELw5lKkDJrv1uFJ1RkkP7FqA5A0JPpNBUCFn4fNF548I0UVckX3R+mtlx4Y7n39ZFwzMMSJbSrpXRrZVAcplqqYTNUYqNcaq2zmulEhrVElpVnYbAHLWDIDCB90gBfwLGMfrjKcZJiuE0wchIbpoEnEd7uPvsJ3D27Hm0FpcVk50hQZrG+ORTf4xPfvbjyvlzku6iP95CCVUMx0OMJxMkxOJXyqjViEnfQ7utT25sNcpoNsvodmZIMwr7mCh2nbqI9OzUagLtxNYTiCdNOhkBVHeK/Z6Srj0F+oMput0IKRJMRyW88Kkp3vHdfxf3v/nPqYOY6gTcGwTc61CsuwHu5ao5TdWw7hq0U+neAyCkGQJIW+Bp/vA+W6yu7w1BhwTyUkcv5CkScxwLWNtq6PKoBbVyGWutCs51aliqV1W/TdMML+9OcG1/IqQ9Djy5bKRRERoIvmbeAS1mywWQs/0imHXROAccfemOZM1VFha0S6CnO7aIOXZyGj/6iR0PwWRrQ6EYyFspjTBGiuQyGp/nWWarHRcMvQTJ7vv8/UVSEzaW2Lgh35XHFyt46wo9b2P89s0UI5KvcxQdE72HpUOuPb7RYPtxjiSGqs/Ov27HIQDygWFl+1UaL97ujGHZxRwJHWyDJVOPNz9PRwJXP0GIx9UKn1vAA8t7DggotCmK8ppz/2ty+cj2vyalBJkUF3oC3AXOOHFOdZ3xswFwL2I0c9NUzTFGhQ78HDadBYFqkgWaepWfnLxf2dNKd6kTBQ276cC7BKsFIF4CcQ94SwbdgcfC00tZdiKlNoL1d+C1wGE11IsXgHK72BYaBvpbn0k317jHJW5S1+Y5oIa7BuLhKbjP1csvz94VSmjEW8Pj0M0UUCfFu1liAZO6zUguwtnhfT4GiBd2igiO789lStOulbBcr4Be5FGljHGaYW+SIs6AFoHmCl0vqe8pfZLNUC+XQKC8VSuhUytrqcskwSRO8dmbOxhPpko3u9SooDbZx70v/jFOnz6HhbXTCgTTqandziK+9OLn8YnPfhBffvGLWF5t4/bdG2i2WkgxwmAwwnSQodmNsNCJEA96QHmAWpShWoEC6q1GVbVtGqcKoNfocCSKNDNOlGFBISGJYc9S3dn0mSQ0BO5JPkO6d/LPq9Zn2N+e4frnYjz5ff85Lr7pO9DodFFvNBE1GqhGDaV198JCiugyDNw9uYxi090/H1AzmhNggqE66Yy9O6UG3sAPd7tnHBSCdnOL/cWss6kaAwkqtVkrK+lUs6Z9GlabVSzWKyC5VJxmeHFngme3R6rP1BpkNdt+ZiHz7yQ0DpiH+neun3Ok1HlKsGuuBGDcSW+cXEYaDL4hYTBioDf3nS253Hx+RXIZXXOr2T4EbFqQzjsKofzGk+9o3bkmmwVYVs01mnVhlPhyGdMnoeOpKG+9UcZfOFvHcr2EZ+718bGtDKk91EqX4TvMSuMq0OoLuYyUvNjxC6VQZgdB2ywShJv+tc60vlzItZH7XDDzOdmVWGD5MTw+ctdzT96n+Rj/ieZ1+BAgXKi2z6H+1xdJv76lyT7L/33thHF3MOIEuLsJ8rN/8GLBE+y+Pxo+BymOuEF/zY/GPPgltO9SG2urNe9+nYAPJdHgzAfbocMpyy80ISiixLCEJgDhXpqcFt7PI4xtTiH21D9vt0KA57lOrU66Y2736mptHqUnLhq7IkDvhCeFbLeoi+hG9xBJiZFYb1xex3RMDcrh/lFlBjahD85F/iLdPABv+23OOqneOzw8ynLQmWrwXka9rAE6/VBglIQAbZkcVvVcpWv0Qxp3iqFCDPw6yWdKWlYxpRswwyeubmMwniBNYrSrJdTGu9h4+r1oNrvIogbSMtBd7uCB+x5DmSKql8rY2L6NM+vn8N4P/iY+/cwfY3dvF6ikiEdlBV7W17pYrGSIsYVKXR/iNBonCqhTmMdprGO10+QgB1RySE0T/ZxMY4oiA3S6JAMoodnQkWWq1SpGtEswjrG8WsPedoK952d48Mm/hTNv+DbU213Um23UGw3UCLxTZJkqse5VHVlGyWXKVi5DbVEdZIg3NnzDd719kRNeMWDAAQQD0ARgUOCG1xPJslugrxPnDQNyNHSlc850iQ6foh0WAmo9tSMBBdLPdmpoVsvYHadqjBfqFXSjCpq1kjLYdkapck7eGye4N4gxUWPuM966/aJcRsqmX5zm3DTS6t1tAtUWzfT6QF/m7dhyXQNdDEeIkfp39jeQhgZ/zwDX1soAcJOnJ2/ha1Lv7dJx3TwtfYHchetpmWwBXL3dAkPOWKNAAlMLfP12uCgtrj9q1TKevLSO5WYNn72+iZu7A7WT9s71Gt6yVleO3B+41sfLPdplE+y9jevujAafPZeg2XeMteMUGA627dbg8Jl32YfOaBL9bmPEC0NGlMEPn51y6vmaD1PDb+bicDGH5yyv9jk4PA8xVw/L6Jv1u4KxuPbr/+ibtbWvul0nUhnRZR5wL3qILRI6GsJ74IiR0JzbjpebqKi16PPMfJgXhcljmpbBO6fRznK6puaXZZ59vbsEtg78qxoVhY90mDxwbs1r3rlcmavD9L4zq9XUm86VbbVhJ0035dslFCTz5Duyi0PQH4J3McBuWgR9E+jqRU9z13kPrBwDLaHxR1O1KQDwthr2ZgbZnFDnQ69ODuUYJNV1OebSQXUgx9NuraxkMQTY6TP92xilim1PZjNEZQ3sCaQT0U5hIquqD2cqPcVf3xtNsT+aYDSeqOgy/Z0N3PvMv1FgOmq2sNPrIerU8cCjDyKKmlhfPYv7zz+CJI1xZ+MV/O6HfhPPPP8Z9A7GSJMS6vUKWp0aTndqSLCBaTZGo15VBy0R6FB1j6pK505ImPTrvR7p3GdKYkMMLjmkEtqnOPPNZhWNRqTaNhxOsbc7wdJaDShnGG8BS6f+BtYvfxuaxLiTg2qzacJC1tVJqio0JEWVqVb178BJ1YIBaS3OYbn1a9z8PwDl6mrOKdQNKDs5ujwkRnEssyyD1PhkpNFOSL1K0XegdOs03uvNGpYbFNVHj7E6cTadKalUo6K17gTyybdhn37GCTYGsdqdScjnhnY4ZHvMTKdzLahcilZE4F/HJg8mpsfA6hozVuKQhfoOIbWZ49DqgLG5w4JEIWkR4+G03AX6dHEv1ynUfutxcgDUl3n4LDWz0cyia5zM2n7B2gcg3ZVh3D6NZt2T+og+lI6fpzoN/JW3XMTjpxdU+NVnrt3D83d28MhyhE69hoPRBL9zbYDtMbP4HPFG1N1MRtlOL9qNcV6VfeHtQugGCx8Mis0v2HQhN9L3Scdbn3W3OzJit8ey9sIfIqDH+SmzE8++bvlKIb6fD/rlDJZGs3xCcy+E4Hm2aY9XzDFX82Mky50ef4x7XpMk+TfSCePuOvYEuItJ9o8+oBn38EG1AOpVylfmgqHcSiCRblH5hXitOCFDMPPG44M5LJANgLrTtEsmmp1UhbOqdFIVQEMCZAusPcfNwJGUJSmeBEQC9LBMHhHnXFqseRcx482YegaAyUaCbA/4e9/7dXA18Nl+dd0fOruF4BsVpkICdFuIn7vf5OkB9Lwj6pE6eNsergmv+K5muflpmHJi2WoGkE0p+EuAnug+kkqQ9IVehMo5sVrCATmqms+Ef0mCQkwrnSXQqZbRqGjNO0ln6HvSuO8Ox4jJqTRLMent4con/1/cu3MXtVod/dEYaTnG6YdXUarVcHb1IbSbbSwtruLyhYewvXcP7//3v4Wt3TtIsyn6gz7iZIz1bgPDyXXs9e+hUkkxHE11+HQyKtIMtVpVHdJUjSro9ylGfAZiG4mRjxM6zRVKL08gntJjVka9UcHB/gTthao6mTOZlLCw9MNYPf9uNNtdRC1i3Cm6TAPVutG51yLFtqvQkB5wpygz1IvhCDjpS0jc5dhnnlIMGAN04O43koKi78ODlRh0qUO0SgqcE7sepzP9k82UYUaSmIVGBd2aBvXKEDPTi5pFgJ8I9oNpwsFDsD9JcGV3jOv7UzWfIrUDoSMVtWo6tOfBOEVvmqidGgaabuoFYFnUlRlXK6lhHbhKw6y+DN2ov9BgmBlZc03q0Pk7m06yvoEspVDiwYCW8w7YX8nSy1NEveuC6Zf6dmsE5CPGeEBYSmdCVluw2QyWFxtVvP38Ii4vRMgGB5hMJljstrG00EU/yfDha3t4cbOH3dHUAmrr2MrOsTw2oaOsqHNR6Eo2IvTtgdNpTlZUJEWSfgSBk6431nnJTfgkHoqPVV38l7hMn3u9FyF3WWBQmNw1y2Hg1xNIv95GwhGA/4RxPwHuhVOEgftRBmMxsA8f3VdBY85Nakqy4M497c49TAwm/ykqKE/Uc6x0gVMqA3pZFuFXTx5T5MzqaGWTRe6QJS8KjDQcLPB1jL8E1gyY/TowNrbQ13fGDBx/DwXvBnlzmVx/Xe6c/IN7VJcHzsk5rbqYUHnALYB08PaQ9XFD6ycqThPMYNUnBfMzSEagi8B4p0a6dJKeAPvTTLGnBMINDlLgrVIqKRkFsenErpPOmVhSCn1OwJykL2OKLjLNMEroJFNyYCXABiW1oZCSkyTF3mCkosKQ02p5OsTWcx/FrWsvYn9/H6PRGM2lBrrnuyrcYpYSwKvhzOmzeOTyG7GydFodrDSaDLCxfQdXb7ygJCXrSytI0k1cuflFvHz9k9jv74Gi4pDOOp6moOokSarit9MhTcTAkwxnodsgV1WUKzWk6RRxPLWG2cJiA/2DKaJGGZVohrtXYqyd+WGceeBbFeOugTv9NFFtEHCnH44uQ+BdnqJKz5E5jMlgALmmSDvJjVoQYGq7DwAAIABJREFUbUYge04TstMWlIpx9jTlYkqE7DPNhVa1gsVGWY3vJJlp/wWl8tHzQ8mmquTToME7GXt0HzkuU5o4yxQTT//oem+S4ul7Q2wPY1RpEs2gdkfOdyNlCO4ME9zpTbA7TjCgXRKzs5AD1wzIPd18COzdtoSUyvDuA8tPJGMfOoSyIRDKUhTgz+mkQwDNsiAOjejAu9N2F4F/045Q087A07vudP15Rl2Wp8eA5GC53QBhDDB7TTbuuVYZj0djrC208eDlC7h0/qzafdrY7eHpa/fw9PUtvLzZwzb5gDBAP8S51LHjPnsur9u/JfC3fxf1X2BIMVtvxoYjCM0PJ2lHP0fW5ZbLQEqWIz3MM3Y04JeLrn7q54L+gp01fx0/Cql8c31/AtwF1jvRuLvO+Jn3vyAhlnuYLZgNns55T2/B85JPGmZ6vIcsl49FbgJZOfSrJAK0IEvpy6txUtWgVDDQgbOqwa2WDp8H3r08BGCXwJfT6DzzwNmTvwi2u9ixVGr0nWXkdk98vjMX8tICKlOPOaA6J2exHeJ2CBSazIF7M97eNDgCxDv0brqteAIWgfngVv0xsCI0m0pRYcoKaFHbFPgm7Xc2U9cIiBFoo79HHApSMbS64fSyJIC3VCeGnaQyM+xMEsWul80BLgT2m0S902mnaaqY9b3eAJgOce/pP8RwfwO9nXvo9XtYu+8c2mfbigm/dfsm2o1FXDx/Px66/CjOrt+Hpe4KpvEYewc76mcSj7DQaaHbbmG/t4kr1z+HT37+vegNN1CplZTO/OBgopoexxQucoZG1Mb6yn1YWV7F+upFRFGkpDx3N6/g+u0vI84o7GSkDnAqlbWj6ktPTXD+wf8Y5x95FxrtLhptiizTQlRvKZ17TUWXIbkMhYU0WvdALuP6Pz+OhptVkh75apdMvGThJfDXWMfmoMfagoDAADBfStBPwJsAObHh9I8ckelPAurExFO5BNbpb5oH+m+gVilr3wcjoaF7KWrQNNPyKKrR3d4UdwexmkPEwneiCs6YiDTExJOs5nZvqqQ1fWVkcex9ycIK4MwCIssec3MZABelFcy37iwnNbLLqJOjeP1pmF+n8Watt+886TleSm21/dvJS9yugO9gKyOshCz6fQsR3nhmAdf2Rnhxa6BDb0pGnv9WrgXOB0AbHHJHIy93Kc8ynMn6uK+WYLHdUHKzhYUuVs+ex9piB+VZio3tfTx/ewsv3NtTh6z1Mu1jEjLlhcBcMP1W4hUYJPPus/UPDBl/DB0bz7sB3m5MQVm8PjKILlpZj0VA20SHpy78Vt4bPtAB9DgeWvjmSnX9RONuB/REKiPm9s/8vgHuRwLyQ1jP8Ik8Mi8JIMXTGlKzRxgDhQtOSZ8MqYG7cBa1YJyZbqd+lhFifJCbZ9stwGZQKnXghZFgxGmpsj4G7FIdffDO4FaA8ECm42wUEVLS3hY6hUoDxHUo5xGekJtj6/NY1+5ImCa4B0uMu66FtgSKhtUBbZ1OmCw5wC+nge/8mlOxF9YlnEbCxlPlEmiLTEhHksxQvPWDaaakEsS2kgSCyqW+IgaPWVHZfvqeZDEU9z2qaKZ1fxzruZhlqCJT39dLM5RmFOUlRm84RDwZ42P/9n9HPNhEY7aPm3e2ceqx82ist9Rpp9lsglajo6LJXDz9MC6ceQDd9gLqUQNb21uokPy8CkRRCe1GXfnUbu/fxDPPfxTPXfmI0saT7jVOU+zvTlGrVtFqtoCsgYX2Kk6fPYfHH/oWIKvgzGkC8E08/eUP49Nf+G0ks5GK8V6qZJiMU1z5QoyLD/9HOPfIk0oqQ8Bdx3NvoVZvoGbkMkrnThp3cxATn6Sq54LqSG+/zVs+pL7agG8HS92b3L3vHcQP8YNkiUOQIhltqg2BdgLrZIsRa07zV+nXq5phJ2Cuam2ecRWi3joll9TfrUhHH6LQkMYvVaUngKmdmUsYJ9ogpLzbtYpi7Onz/pj08Qm2R7EC8kk6U/IaNdfYEbPAEJHMeNgnVk+eA/pCQmMZfB+024gpgZ6cjSgHJn22XEZa8Vj2XD5S4sE6+MChkx1TaS0vAX/rLet49MIpTLMSru8O8JGX7uHLGz0V0cfrB88o8fX1Vu8tDL1qlmI93sdKNlJjSA7W9C9OE2xUFzGK2lht1nC6DjSzCYYHPWz0xnhhGuFgVvGchH39uZS++ACfDSMG8bJeLIOyJ71aQyvIj6+L37TWmI9eZKCQgS+Ct0cy57xwHpLw8DyKXuiCfLM+IH/K4PtY1sprXUc6OCef5/Vf/9nXuqBv2PxOgLsYup82wJ0WRs/4PQb4ZhDr5jktsPpGBdnkAyDz03gu98+7JCs0jwrwgKLLTh/AZECjqqQE6wWfjZbd6tWNU6Ovkc9HdrGg18oyJMtcpJ83UI/Am+gAK+cx7bEg1hgHbIBwCxn0FunecxIbLlLd7OQ55rK+qhoq+sveIyokDuSSwFfn6QZ0riwmYN9tW4KxPUxyE7ZfTqC8Il5/69fVn3Ku1SatYVHpOoV79Dd03Y5Ifubq9tPLV8vKCXDRqaTaQZQY9ixLUcpS1JCpGO3TCenMR4inY7z3V34Rg62XcHGtg0m5gtqZCP30AMhKCjCT3nx1ZQmn1u/HUucUonIN3W5H6W3pwKZqjSLBJKhHCarkKFmLcOPel/D81Y9hMhmjVM7QH4wwHiVYW15Do9HCzs6+OlTpzJlzuHDmYTSbi+i2VnHp3MNY6KzhDz/6f+KVWx/H9m4f5OzdWazi9rMxFk//NZx98O0qHCSx7vVWS8llSNajwHtEGveaiS6jD2Qq06mshHS9eO5iQgRMeRGBN9/ZNBgludUeOr2agZOAUl9yhiPLSWgOqPCYZceuE8uu2HYjnSHNOrHtFFVGMe9m8k/Ip6CiZyRp5MnngcokBQ3F8qe/68qhVTP41F6KYEP/SC5DwJ2yIgOAPhMLT3+T6wFvI+jUAUMeOiSGuxCFTo0+O6/Jdbuv4cI4quLywNqX1ASMujxMill3005fduPYcS/EooycM5vh/qU6fvSd9+H0Ulet6YPRGE9d3cDvPXdXOYnzuPIBfM4PwHfopDrXZqkC4ucbJaS9XXQbES6cXUd3oYvhYITrt+7i1t4Ar2QtHMx0rH4qoEznM9DJBrMZxpnebdNdYxhvluYYC0fbHmpW5XY5inYCXJ1ddJ6coysfxpXzTRD9KCIJqSEVISTFm96TrOTWNd+idovpHGArX+uFSagzzILMu13hq734vvyK+7W98qeC3AubdP1fngB3+94/kcq4OfLTv/+8+SBhTB5Z5x4wg8rnASZ2ZAmBk4KsRc9FDsC55cWVUXBjATLLS2WEI2gA4osPadKQzwLkAqmMA7xSfcGsnIHesk25k09Fz1mA7qNbSuE5goq2huBd14fBqnR8dWM9/3sf0NsHReYnlhWvThYdB0x/oWGWl88wug6ThwDeA+FixvL9opXmkj+HKX8mekNddLhiFlQ9v6iqx4Xa4xgjBg70os3o5UpMYDYB0iGSZAzMWio+ejzVWvJkMqbTmfDcx9+LOy98DPW4D0RVtM93gQbQaXcRJyOUZg3FsE8msWJgy2mE0XhPhXuskh67UUe91sTqMpkNdCpqBXc2X8D12y8o0FytlVQUGmLP2506olqEaTLBaJji8sU34ZH7345pMkC5RGz8As6sPgSUK/h37/tn6I02gGqGyWSK4d0Z2ss/gJWLT2i2nVh30rm3yEGVJDNN5aSq47nTD+vcTXQZFdGJALxvEBo4aqCo6WrxqDttNg+DZIxdekkgGJwp8izSy/MaI8IGmsowdFXzRhi3BN65+krbXtbyGmLk6TeBc/KD4JjvDMgJwLOzK4FwmiscXpSuMwjnyDL0HbH0wzjFOM7U72GSIiU7TspApNGTA9yuZy2o1RSv0H2bv2VUEwk6BVPOfepAN2vZ5TNgTii1TsDSQZZZZ8e2W0MhJ3nRQNkDxrMZzi/U8QNvOof7VjvqkIHJeIqd/QN84sU7eHp7goO0rMYgZPvptGIKzbpazXC5U8FjZ5ewvNDBQW+AZrOhyItef4DN7V3curOJvXGMW2hhe1ZXfiJSBsSsumXGPZBuZE45R9OQCQ+kLdKh2PMlcPInJ6WRzDuPn9TR+waWz7bnCQm3uLlxDB1R8wughP8F3x61yBZlyIz7nzpufv0rMK/EGyfA3c6UE8ZdPDQ/ZYC7IRSETEHCFzGtChlSOe2OBXvyhPsxZDIM3gonucGqtF6oOO5mezWvbRdKcgbMpmzLuAdAWoPkedKVEPS6LfU8wx0A11yIRgP4TUP5k+watytweHQXzRDlAbx3v1eO7wAr8LiFyYEd4h4o3h0ReIwBtR+L3YAegam9PMMBDmRITA+x0TIXcJtmc9x8BXZLUM6kdG8/zhSjzv+o+gTIrGNXsGWrujIoLJzl+t0t2LdZptj2dHoHWXxbse3lUgconUMNM6RJgpTA+5SAfYxRbw8f+83/EQtnamicWsRkUsZCZ0E5q64sraHRbGI8mqJSoVjsVfT6m+iPekoi02l1sN/fRJxuYf9g0zhBksSlhFZjBaVygl5/h/YBgBLFdU8xHo9U9IzHLr8L73779ypWfTQaYDjuY3lxFQ/f/068dPVZ/Jvf/acYJfuK0U/6M3QW/yqWzjyhpTKdjj5BtaUZdwLutUZdh4Q04F1p3U1ISPrtZDJ6Lsh+de96LYHy2WU9ALKf8+CcB4nlEQ64Or17cVhIM3K6DGk0GFAmcrJpHKin+eMiI1G7OGwkXScfCQLnNAeJaadrJINRTLw9d8KxtvpMAL2OUBqal3Q/hZUk1l0DSQNq58lnRGg9T4NtGmjxu4zsIiPueHOZ57XuBcsum0wskBehCj19tWDePfkOs9GWOXZgVrPMec091WSlUcW3X1rCo6tN5fw9nsToD0e4eXcTX9oc4F5cQZ/EaaWK8itZjCo4367ioeU6Lqx00Wk31bM5GI4xGI6w3xtgb7+H7d099IdjjGdl3EELW6i7Q564n5hdL5DjSGDN84iNLH8nQfgGeG03Bo28VrDLEfon5Nl8Zvj1XHayJrlr4p6VORi6cM07HNIWeJbavVy/lFw+9kK4zzmvdl+7669nEBtvFAqg0wlwF+/pE8bddcZPvY8Zd4vPGHMd8WQEcMa8he1VMQmPF1HSn7X20zw74BBbwTLuhmK1BJ8F6IF0xjJqDIZDaQ07XXoCF6N3dVS3x2hLZ1SPSA8170KCIQ0GBrFCA89dwYaETWIBs4H6ovMY5OZBt7sSpnGGgm9IuCo5hF4IvIWjrQTH4hH05DWhE6touvB2zaurimw9DdaJXSspAEvThELtEVii6DEEqIj9pMgxvHOrw/OV1XUCSZQH3UMOhhYtzpuHYuW1rxyVT4pZFmPSfx7D/qdQmiWIonNYaL8RadpQhx4RfTpLYvXddDjAp37vn+O+x2oo1Vawu3uAWVpC/2CArDLFqXNrSCakua+iWq2h2ehj594AvfQWauUaJtMhkmyAyXSAZmMB8XSC8fQAtVqkpDSlMh0aFCHNyhiPBxhPxyqOfKO+iMsXH8Gls4/jwUtPYHd/E3E8xAP3PYFWYwnv/eCv4/PPfQBxMkEaUwjJ70Jn6V1odha1XMYAd+2kqoE7nf7qgDtFluHoMhVtAPPpt2IAfdBuOjXAAXZHQzBzcwG3WL08p9UQIIgyOJ0dUo/N9gUGEtzT1OBIlzb+tpBpkY1IaxL9Y0CupTNsnsxUzHgl2THGqlpOZzMloWGdu+LljdxFOUWykWHBnWNTpYZfgu08gGQw7kthdHX8qDWce04nLh1RbR0FyOfHyIZKlLpzLmeeDKcAvM+0s/jbz7Tx7fevolmrYjAcKrb8+s3buH53C4P6ApbOnMOlpQYuLTSw3KoruRb5lhBg3+/1sX/QQ28wRK8/VOcqEOHTL0W4iyb2EHk7Gx7bbTre7QQFEhWv33xjxLH0PmsuwbU1bmgymTE+XGojwbnbPcqPkyMW7Es+QNDuo2NXvDe9NWSL6Iw8ZDgc6MuH1MwXu+D6b4sjwMhr9vWx6/ualXh4RifAXcyDE+DuOuMn3/ecN3PmwOf87GLsJrBNEQCbNy1ZGS2/PybpLl6JIXrXnzkEmF6cQvkKg1HDflvpTBjVZQ5490C+AL8hOyylNux6OQ9gy3sF4GdArZoR5GEj35gOdODbr5O+VxgXosMlQJeGkvs7kL/YzELnYj9Yi7xf3GJLlu1ybTMvinla+KKMcsc1sfMgn2Sq60/ARwEixaxz5Bj9UqQUJEsgTbJ+0enwfyRTGBlJw/HXaOeol2UxsukWJsOr2Nr8PSRpD+3m/Wg1T6NcfgRpsoCMTi9NpqiRZnY8wouf/w2snY2RxmtEwqOMKibjIcp1IGpRQ2poRQsoVWfY2H4G21fv4PbgFbRaEbqdBSRpqv5+9PI7lLRle/eeive+tXsX9UYZ9ShCvzdVDHi7S4cyxQrIt+otLC2cxpsf/U6cWrmkgHWSxWg3lzEc9fCxz/02Xrz6WbS6FbSaFzGZ/CW0Fi6iaeQyxLjTKapO506sO0tliHGnnxJKlYrxpyDm3R9QybN5jDfzfnKdkX+bFz3jCe/FKx1d/S8sq87An8t0uF6yzE5SM4+N14BbzzXeueHnQINt/SDyIUx8TYI/eaAaXVfnyElQLlnoIv04V15GEBH6a18/XSCnMBOdTxilj7buHuPss7h+mkCyYQYmlK5ox0uW/bDRcDytO91ZSyf4zsur+POPnUc8HuGVqzcUaKd/S4sLWF1dVT/kdE6+JqPJVLHr/f4Qe/sHqK6u4sozX8Z4PFEzLKnUsFtuYhsNjCAcTm2f5yPRSBBe1Fe+vEb2i2m57Ztwp0EYM7n+C2Q7uuBcqE5tuAkG33y28+m4i9oxJC9Hg93cA2vZ/JAPkca5/8I4boW/ynRHN+arLODV3X7jX/3cq7vhmzj1iVRGDO5P/p4A7oWsIoM3f0Y790pnmR/2oNmXWLFf6tyr1hjg4o9iPnnr2UhlZFSTubKZonCPBliwtMRnpYtOXw3iv+ccVo3B4Mhq1qY4Lb0UEDHzVgCWZSSYYulLHrxbgOyVf7g8RuTiRYYpBt45LOamgzVMxFwpAOhsUqkXDu+OBAvRPONOCKDUITckiiEHsvCfnIcSOnpyJAYw3s2udn6erk2O5cyQxjvIJlsY9T6Lre3PYBxvo9lYRaXcRbP+7chK55FMSyqqDP0MD7YQ9/45us1FDAcRppMaGlEL5VkD3ZU6+r2Bko9ElTbuu3gZGXp45UufwpfvfArVWoK1lXOoRx0leblw9kG0m0vY793BtVtfxubOPQVgCJANKCxhaxWPveU9qC6/DbfuvYKDWx8Dhi9jdeEcHr7/rTh36mHFyE+mI3SaK7h2+3l89DO/hdZChk63hmH/DYha3492d0nJZepNLZeheO7koKoOY6pGIiykiOduNe5CW8IdGjLsBpSIr80uiZDSCGmLxjh6PNgQ8I0ADZh82Uy4rnESBzbCvCS4zwF9T2qTj95Cs0jmp+CVqSTvFrEBoL5TToWcxmequb0yD8m0SwmL1bWL0IxUk0qaoIMJGlmMEsmhshmSchW9ch3jkj5BV9mzBcCP2X8JUL30hQZECIAdiLXacbGz4ACxA6ej/W1sfPoPcLY0xJNPfqs6E+HcuTO4fN99WFpaRLPZVPUmdn04nii5WV8x6wPEjSYONrYweuxN6H/4g2pnrV9tYbvcwgB0+rAbD9e+QJMvJEH5ts9xEGUDzDiJWgkLl+eFa5RsvL/rIZn3+TsgBUZZKJnxFrE8sJbPHP+dA9kyj0LAOx8Fh69z9xzlkefrKZ45Brz4mkDjeT118wS4Oxxxwri7ufcPDXA/Glibe0LgN3ca61eUh97Me/N4zHzBI+QoLJVtkQMjXddSGV2yBd4MFAvkMjqddBZ1unWlimYQrws1+eY17zqZAHjBfeqOALCGsdTDNklA6u71QyzmwLupp80rV2bQe4Lx93o9kPjorfwAwNobzB5KcBiUVxL7IQRmWhEYl3UX3Z6bbaJ4m6uOx64BHKtdzISRv461AHvGxGEVkaAzy5BM72C8/wwODr6I/d4XMEu7BLtRwgKq5SeByhqqUUPFeacTWIf7z2O59WGkkzXs7m2hN9zGaDzFYvcsRrGOZpIlZUymU7SiLt785jci2dnBle1nsbl7BbfuXQXSKlrdujpQ6fT6Kezs3cU06SNW8a4zNJotPPzoD+PCm/4GdsoXsDOtYJokyNIxstFdTG5/CJW9z2GxFGN1aU0x8s1GE+PpBNfvPIu7Oy+iGqVod+sY99+D7uo71EFM5KhKISEV6y6Be7WGcrViwkKSg6p2TtUOquZZMf0WrBYWzPKSoX57b7cCB9UQlNubxav/MGmMKUSCiELQXiih0Xc55l4aCP531hdCgESex/Qs6Dmr79G7h5rFd/pwp/UvAu2c3mPYxc6F8v9JYzxYn+BMeYq9UYJBuYFZpYaMfC/6u2jGQwzKETYbK+iXNRAOywqZdmcUOfAaGg/M5rvrTv6j5ShzgLMA83e+8HF85jd+CWtrp/B3/97fx3u+/3vRarXUvErSRAF5YtKHo4mKpkRnI0zLFSRRA5u1JtLrVzHe3cUgBm6VO+ipODFup0QaEPYAJx5z1rYLQ0aPe8Cai4gvnsyG55j43pUXgHTJpKvBDAC9nK8FmnsG+fn5UAwTi66GRIedCN5a6Oa3e3+53ObDd7EEW9vhWKmPtXZ/wyUqaPrNf33CuPM4njDuYkb/w/d+WX+ygJzZKoYsoW1sbp5DXR7PYp2T6thGwWEIygB3E9IxBLsOeAoQbSNFOMDupCmmHzxgr8vn7XHuPPvZGgeungbDFxyyJMtk4O/2M4pPUC2QvlBzFFbl+po6irHOsco5I8O2xE0JOSZaeFscx13MH75ZjjIDs0J5zpw6OtNMxKKctzeTY/AdFPQFP2L+mmw1xP/K/snHgEI+UuhHHe99gt3b70Nv/0sYDF9AMm0hHteQxQ1MR+soVS5g+cwFdDoL6NarGG+9jFHv99HqltCur2E0GeLmrWtKK357exvJqIFOp4lqpYpGM0K3tY7qLEWc7aHd7mCvdxsH/ZvoDXewea+PzkJVNarRoPvW8Za3/xAeePPfwZ1kGZvDVB0SxI6PXsvJqbZ3FbOtT2F444NIB5sqvvlgsom93k2kWYL2AoHwBVQr/xkW1i4oyUzUJLmMOYiJwLti3E0sd3UYE8lkykqmY3VL5mmQ7ysGdAwUGShwGo9945e9GsCASTcZ2PQWGOjWSj0742RZtis/iEYzh7F3WNuBGGcAeEIgdrvVOJcAoJmqMg8FkgVY9SQzArDZdoTOqCYzywjbBs2wjAneuVzCvYMJ9hbOY9RcxSTTpwCTTIxi12PSR2PjJZS2b2Gn1sV2tATykrB9JaPAFDlucv/nwGbAXjPgVSF83dg4hl+GU9R/x6MBRjv38J4nHsJ7nnwMrbp2uFYhVqdTDMdTBdr3ez0ktQi9WUkdqDbo9YG9HTTLJdWWj+6V0EuNRK5AFmQBdaGGv0D/H4JnHic1zgXRZsz3zpgRuz3hPWI8Hetu5ho7FRvjzp/P0qAIHFVfzZJXACrlrD5s/SyE8CGsCJ7PV1O11zztMeRBr3mZcyDNzX/181+Tor4RMz0B7mLULHAPR3IuMPeBPd8298E9HKMfDZkkFXdMYG8Zd+HopcHkPL07fyeYbMlC58CwRnw+g+4MAQ3SBTPt5eV6zAPSXnrdaF/XHuY3T7fup3PrgQT0ug65eorBDJl+f13JH6pkhznH0puyxDxgI6bodFU7DQ+V0khDc/4SZMspSJID86rLfQPhyLkt8qWDT8bDPva2NlGplNFdbGA8uoade+9D74AcVMtAuo7poIVhbx/V2hvQWTqFhbXTCtRuvPJZbLzwXqxemqJZb6HZ6CKezkAxwb/w7DOoVmoolypIpsQN0oFLHZw51UCS7aJSIiBNp5tmGI4OkJVi1KMlrK49iEcf/z7c9/h/iHHjArYn+lRPAuyTecCd20QAKU6w8eJHsPUn/w1mybY6PXVhsYbuYg3XXxhjYeVHcOGhdyNqacZd/ZCDqj2IiRh30rdTLHejc1dsO7HuLJVxnVgEphW2ETt34TvVSkPkWDDIsW0pdix1wFonlCywU7VbdU1OZmMdPfXN5h8DJXNR7sQYAEhNJ1mMY1r1865ZdVMXA2g1qJN1cxlKvbInkbFssN+uEjKcqSV4fLGCm9MI251LuDPUDrKE1Qm002Fk5AdSqQCN8gz13j1Ubj2H3bSCDQXeKbBi6Ixpes8YIrYfJUvtyV/yzLJ0mpX3u3Y5mRCdcto4uIP3vOEs3vLoA6jVajjo9TEYDJVUiwyQOwkw3d3B/spZTF5+Ae1mHacaEVrtpgL2FEnmc1sT3Bqm6CcUsafAoBD6dqdnL5AN5dhuZ7x5bLucl4K5t3p0Zv2lrCU39i6qj8/A5/0OnDzK9Z3c7TGTfv4CKp+7I97Uc3C4v+vu3jq8ZZTTuhfYB+FW2yH1fW2+KqzDa5P1obkUQaWb//oEuNv38IlUxs2fn3jvs+Zx0uKC8N9xAXlJHVMeAipFhflZFn00N6oFu5A5PWS+hxVU4SD1AUwOWBcchiQkM7ra7KxqP5m6MOCVMpc5hysJ8O2BYmtwOMuD4bXPgstdAN3mIvAu+6hIDhPKb7Rk3EfO/MkB7jwv7UlwisYtcKoVw+/1nVyvZTYS7PtcfzBlCiah7F/7YB+xuLr25Gd6ISsvMw5vkXWazVSElv7uDjZuXMVkOMDSWh/VaB+9wacx7h8gmXRRLZ1Db2eE/a0DlCpnUW+tor2wjFqjiTsvfQZPffD/wqXH6lhcraJWjTDoZZiO67i7vYFSidjQMtJEBaNBuVrCynKE8WgLUb2GdnsFtahM4dd9Uy6EAAAgAElEQVRx8dJb8NBj34PLj30v0LmA3ckMoxSgs5zGsQ5DSCd4ThMKL5jvC9o1GPQGuH1jAxtXn8LSxs9g2OuhXCuhUa+gtwXcfD7D277rb+Lym74N5aih2lBvEONOp6hSJJs6qrUaSopt53juknEnN009LwsBu97cMf8kEJIYOa9+9RhmutsDzn56x3AHwJjhhmQBpTxGMvYF0hvmQblsMupoN0Zq2dXBVCIEKWWvI8W4nQOrb1ftYJlEHsRLOY8Eurr5Jr9ZhvVohresVHE3a+GV2Rp6CR0ARWBdg3YKiarBuwPxdABVtb8FXPsi7qU1bEZL/iml3MdBxBgreykA+SGbXhQq0QfsDlRTfR9eijB+7k+wee0FLCws4Nz583j+uedx+sxZvO0d70Krs4CXESHavIcpyuiWZzi9toJ2u4kGRT2qVJX+fXvvAC/c2cYrB1NsTGbYm7pDrqy+nfveA9O+g6hOMs+YyUtoZN/4kXvmSGEs2y6+F3NCS6iCcsS45MqT66T3+H9lkNW4lfirr3y45qzLXw8gvahqX1kvHPHy+Qq/vnUC3G3PnTDuYhL9xO9q4J77x8DEmtKCyT1qEnqgRiSeA8D43MLjADCl1jAJ5xkVHMfdRl7xmHfJjDNYF23LaeAleGYQryCHcCp1bL5BI9ZckRp7Xe0iOY7s0EPCRUrNvugsW/s5WnZdamhUBTp5Lz8f5LtbXd39sdKMoWcczCnTPYXF8hQppRFVdh1UwMTn540zkArzCOavb0AcNrldv+h9J90favt+OkZ/bwdbt2/gYHsLtfptNDp3Ec9eQSVro38wQb26guF+Df19MixPIZvRwS901lEN+7e+hC994ndw+v46FtZmKl47nWw6nUbY2aJQdQkSpVWnwDczRPUqlpc6QDrF6VMP4uEHvwULi11kpRkeeuv3YOn+tyEpRwqg02mdkwSYUKScaYZRkhnmncINioD2s5mSG2xv7OHG1du4d3sLC5P3Y3H4m0jSTDHu27cybF6jllfxzr/8o7j8+LtRihrqACY6iKlmGXcTWYaBe5V2BchJlQZQny/LO2BF2MGCURoOkYD+lEBfjZYEz0LL7W4N9PBefoLBNplpzKHHV18KAL+g/UMpSgjaM9JcDwcY9faVEzK1n6LvNI3BxkoZq2E3YJuHxdsFmAfeRZ9Yp8eAqY1KM7x1uYR6s4unJ0voZ3oHhNh1B9R11CUKmapYdwXmNRtf2r6J6UtP4eXGWYzKkTGqiqPASMkRnSDs7RgUAMwQeEqHz5C9f/vZDr7nkTOI97fw+ac+j89+9jNYXl7BaDjGG9/yBFqdRWRmbvWnGQ7GCda6dTzx2AM4d3rdOGiPsLPfw8bmDg76fdTrdUyrEV7aHuLZzR726EGROwRCKuPVTQBqx8hL8K1noBsTx5bLNheD7lDvz1IbtTdj5zznY+vL81VKlDxD0/hKiGVuHmHnXxdv3cCglo9oCBsOW03tdwLkfz2B5mPV/bVMVCDRufUbv/BalvANndcJcBfD9w8YuHto2I8ZY4FRCMgLgbh7dF0ux5wv85hVP+q3flMrxOQDNC5l3smpStxiECwDWc20Cwbd+96X1hQ5hzqwymkNVBQA0z+dVX/vyi9IrxpSLNtR30gU7hQzfttEl8/VyRtgkte+B46/Ji+v70y17dwwdc7vmORDRcp5UeyYKlG/27XJTQ/W9Qd1cXXKe8NqE+N4mnYP0Ic3ic8KuE8IuO+it7OF3t4uhgdfRLOzi0p9E6P+PirZWdNDZzEe00v4LOJppu6bTsbYvfI5vPS5D6C6WMHKOajwjXTy6DRuYNCbYtzL1KmrZJSWqhnKlRLKswin19fw6IPfjbe+5Umsra+rEIIJ6ck7y6iuX8CstYQJMe0kj0k0205yGWLe6RrHFycNLsWMv3VjAzev3sH+7gGSOMHDpX+COq5gOkkUoz8dz3DjuRT93RLe/hf/Oi489m5EKqoMSWW0c6qKLBPRIUz0Y2QyBOBJIlNh51R+dvXvnOOpQAM+sBcgWhkxDNwdPS7T59h8m69ksM1FzwDIX/MAKE8kFvJ4zDuNVYY0iRGPh+jtbOJgawOTQU9VttldwPrFB9FeWTdGjO+Q6TZBGPRJxt2132OlbXWltMbJdohtf9eZJr4w7uLerKOMbALs5HKggLsC6voag3UPxCPF9LlP4e5+Hzfqpw0gLYp4ItuigwQ4QyjvfOpJZATYDK9TLm9Za+J7HjmF9YW2MjriaYy9/X3liErSl8FoiiRJVFSc68MMV/ZjjOIYF6sj/OC3PIbVtVPY3NrBnY1NbG7tYm1tFStLC2g1G4qJH09jXN/p4XPXtvDMxkDp4rUcyYFdzazrzvb/lteK9O/5yEA5wG7zlTslvAvjs/H6mSkyEkRdGbB7IN732Tj6zeyeq3lpjwTbMkEO2VtTd35Vjizg6FZ8vacQNIFX1RPg7rrjBLiLqfEPfudL+pN9EXko7dD5bvHjvAfTQ1oFqNwW62Qt+i0uii2+TYhI8lVk4G5PO2VJR8C8W/Cs0GOx/MUD5jpZTtsujQAPU8swk6qPJWPtxBmhMcEDwqBWd4GU6vj6dJO1HUb92e84/VlAZs/mmcOkhxFirDFia+TmjgTD3n0B8A7mBH8MbBE7qB54Ni0sAvBaDlQ8XYPaGkfGPHU/d6odserTfWkaY3Cwj+HBHiajEfY3P4bJ9GWg1Md0dIBu841ISzHKsxWUqytIsYqUwPSwj97uNrZe/CSuffb9GEcztNdnaHUqWFrvYHuXDladYdoroUxcYmmGZJbh3NpD2Ny+jTc+9m48cPFtuHTpItZPab38cDhCo93GrBphGnWQrF7EJOoo1l0z8KRx1yCeGPdZmmBrYw9XX76Fuzc3FHtJoKBV3sADs/8e7W4Z967GmEwynLlcUWz/rWdSXHjgh7D0wLtUVBkVUYZOULXAXTLurHEn1t3o2wkxWqkMd7B5iQcMu/1WMt1inZAMr7d8CKbckXoCKIRMvcQoOWmMy9nq0Am8kQyGjjNV9n9ZOSHG4zHGg546FZckVCSVGu7vYDzoq9NyycBZu/QAFtbOoFLT/cTHyHIMeNkmBmjhNVUjwcIzu+uua5BGu0MP1GPcf3oNn5kuI55VFItOmx8aqGvJDAH1cmmmXFDpd4XiExkwT+ccxDt3MXruc3gqOousVPXAq9sZYGmOBJD+NQ2EpcGlDVJbb9v37r5HF6v4ngdWsNhuqOhE9LxTfPbBaITdvQMlfckqVVzpp3hhd4q9Sar8Q/auPIu7f/h/44k3vxHf8ef/Enb397G1s4dLFy/hyXc8oU5RrdWqqFUo+hE5UENp4F+6u40PvXAXL+wMMc302ukDdlFfK0cqAucahOcYdrkjMsdxtegeaTDoPvcNuTyTL/ped3DuFWuXtxxAdheKyI48npa6tGA1VV14OAJ3z2i44P4ZQO5z3jEnwN11zAlwF5Pkxxm4BxPHgiB+ZjwENR9Z54HW4UDcnqpqTlMM5+88kOah1OAmdk7VYJBBqWDPBQC14Fg4m0rg6zmgevHeHYBX6SWwLogLH4LpPPPPjZASFh9QFwH80InUgVR2oBUTXzrAuuKYd/fkNLpNjs4Px8GTtDDzHWLhovJyZHqBunyOHMYIU3TNDdIvBNt5oj2c3cKIyU1wnb3IuDiFnyWlIVA2GQ00cL/3NHbvfQJ7+68gHk3QbLawfvrdiBprQG0N0ynp1VNMx0PsbW1g49mP4Mbn3oc+MlQWUkRNoLtYQb3bRH+fQjZW9IFNM6DbjnB+7XEMkn1861v/EzTrDaWXJg08Zpk6iOny5QexcuoUJtMJtncPsFtqYHbhjUhqbYzTmXJOHccpRnRU/I1NXHnxOnY395ASCDWv9nV8AGdqv4udWymuPROjs1LGI0/WcfZiE1/4wwEuPfTXsPTQt6FBMdwJtNMPxXKPJONOkWUqKFdrOhQkAXcF3nWEEp7T88E318ahagc9jKN8ESnIkgwepkIgrpCMbi3nERoHUobikoMkIGlMjPpIjSGBb9L1x9Mp+jsb6O9uI00TtWtCRdBBWnQ6LoF5ctglqUxrYQmtRfq9gkqkT/bkvaA8m66NBAfTtE+RBTsWwDmtMzeF3Emf6CZIW6t4pbyuQLkF7EYSQwYhbddMSdpDBt0sU2natRI6UUVFmqHQpQd/8gf4cmUVw0pTMM7MEJuyTaxyb4dChnoMmGIGtqEshnXj55vAnzvdwFK7aQgJ3RcUGpVCP5IE68V+hqc3hziYpPoALIVpM3zkf/4xjHY28MAjj+Pxt74Tk2mCab2L8vmH8cD9l/CuC8t45MwSFlpNRBGdSlxVzxGVfdAf4FMv3MD7X7iHzVGsaI8Zybysnt2Bdz2HDnPaFfIbM+H02IX3iJ0gC+hF/0qtvb1fT0w1H4Te3XdeZebe7YDkyDor8DwE3AcrqVkq7M6XWzYLYX3o8Zb3qwtkaUXF/Vm6dvtEKmOH+wS4i5n/47/zjPkkIdAxgLkAfvMfpDysmstqHvHFq2FDtXOqxHchaC9yNBUyGmajA6aec/TBfgAiGXQWxYUPmHDHMheHlrRdLFCkdw+3UdDV/KfHMps6SSDuDV/gZCqy83c2CoA5x0sP81Pg15sY+Ug0No1IGNY7n48YV2Us+bD6sHkyj5GXZejcaL5IjkkwT/rtqBXuSmKlpVb2xZ2mmE4nOLj3EjZvfgR3b30c03EZi51LWD33EMpVirPeRpK1kSZlJVUZ9vZw++k/wiuf/C1MqzPUTwGNJunBgUoNSlLTbFcxm9aQloC15bOoVzp46A0/gsXOMrrNCKVZiuGgj8lorPpkcWEBFy/dp2K337hzD9du3sJ4MkXr8htRefhbMBjH2Nw8wLUrd3Dj6h0MB0Nvp6uE5P9n702gLLnO+75/vXr19td79+yDGQx2gCAB7rtoUWJMMRQlO6LkxE68RI4VJ5adxM7JOdFx4iSKTmJFcZRot45FkSLpmJSUiOEiEhRBkQBIgFgHC2cGs8/0vrz91Zbz3fW7VfW6GzQpkVRDGnb3e1W3bt26VfX7/vd/v4tTyS9itnEDV14a4uaFGHGUYuaQj1vuauDCoyPc/7Yfx+ztb0G10ZLwTukg6xbcy0FFADuNAvh+2YF2DalmzkoRfHNvriPYMbDgIh+b2KmYRo0kMnuNKcctw6APr4eGpIxYSKVF4zEGO1sY9HZEClBK21muVIX1iawxw86O+J1GYmTueg9ROEY4GiFNYjGJl9pNTOptttGcXUBjalaUQf9J8UFamah8oZyLCREyF76dHyBn8SbC9yz7rB0RkBUnJf110zG2gjmsVRekwi6LQkyLco1jrPTGWB+M0R2HCCm3Px1bFUQrCy/Uy7h1to6Fc1/FNX8a66izibTcnkPBpfVg63tFgnQ+I0oOdo16LbdtlhI80E6wRNYxCgAJqmlxpZQmXHu40k/xwuYYg0hO/jWjEwpg1849jajfRXtqBtXWNNCYRlqpmfuVQqVDrQoePD6L+47OCRvOTLMq4J3mdQyGQ1xfWccXX7iCJ1f66JC9TZyeOkcVORX52HMTT9m2E5XzwkmmvN1kQGKgX3V0HgTwvuy0B08bWfDSzj478+g94U1vokf3+9z+/JGqN82iRoEqv+96TAaR79lvDsDdXroDcGfd+B/9oQT3vLL9SlB58lNAlOLcnMWPB41Kk0DNqaDLauzgVLYcdqUHFvd2S8CaoIwbyNYAbQl1P9lmOOgWK+/ZiaAscNBBAjOHu5lkNEgatwwjVxWQFBDw3jYb3WxM8earvWZUZwPUMlm8vRwOzKut5GUwncpecdfuY2ugfnMAnu2lM4wUKPH5flsE3sX9M8P8Ex/u+nRI5QvHI4yHAwFhBKO1ZhsBwZayIlG/owmJ3bWXsHb1UawtfwPRsIawH6M8VUW9vggP0yhVjohJqZQqkcpcee4hfPOhDyOsJ2gc9VT2mBSVmodyWYKfN67CL6c4euQeBKV5PPjav4remNJAllAtk+c9FqrocNhHv9sVK0gSOF9fXkWn3xcZXrypRSRn3oTl9T5uXN/B2voOwjGtF+n+18AlHIv+BebmE6xeC3Hua2OxiidNLPUrJXihh9e848excCcp7mrlVJESsi4WliKPOynQpDiLDCosl7uAdgGz7t3OwiMz+c6839kzxGD4XtAu8cx5/BQp6xx0xO+675pJiZYyNCARuPe2N8X8BQJpUtzpJ8E6WWJGvR0xKZX+JlCnMmWe/0h43+na01wAAeGlEmqtKUwvHcXU4hGhyMcEz2Sz6VNZPXEvEeDTyAbNHaA2FDGkfr5mMtLI85Dn7nspHmxH2K7Mo9dYEpNO4xTojlMs90Js9EcY0GhRNEYYRyIIkPGours0dKOEHxk+j7XyFNZRY5MuM57szMRIDe+Spa3ya9RmoxQzW4n67HA5xJ21ELUSEMLDCD56aRkrY+BmP8GARogY7ErF2R5H/KnaXb7oZKCdqskRNnBIMV0t4+5Dbbz6+DxOLkxjjmw5KcH7CNs7XZy/voqvXdnEyzsjdKJUtKGranOrDFfOC3zqXB03QK+CSeWjd6wwzigF87arDqsDB33+rgLvjojoOn9LoL4fu8vEJyn7YhLsF5W/m+Kyn2O9km32OL9XUtS3Y9vrH/qn345ivi/KOAB3dhn/4R88k1lefiIVm70mIr35Ym/o1zCkn6XFPYuXY4FR31tieJfXSm0uVCqaxKetGhPtMkXKu35h7eV5ty82GRMYqX3yxNMCz7uDLgX+eU3IdGoWnuVJa+7hZpMsDFmANxGC3ZdZFXh5tk5M/3agmvtd3KCPW2gmdQd+VbNefH05M0znrpLLr/ouXc0JGHgHKwgAGn6Cli8VPlIoR4mH9aiEfqxW+SRP7XiELsGazhDilzE1v4hGe1oAuBx6ptSQY4T9dfQ2X8DO2lVsLl9Gf2cNrcU2pmfvxDheRL8rF2oiwCWw3XjhYZz9499EsAhUF4BehwKAFM12WSifpHYHcUNMED114vXYWKvgXW9/D/xKA51xjCF9XyavrodSEgmg3NrcxMrqGrY7XfiVCiqVKlajBrZqR7Gx0cEorsCrTsEL6o43qBQNsJR+GvXx5zE162HUAy786QhB2UMnTBFGKSoo4dXv+DEs3v02sQATqccijztZZcTkVEoHSZNTWTpI8hCXmM9dj2sY2V1SqL6r+TuUw7pmVXFJcxlf9IVmwJ4BfKdcBhD2V2U7sEXZeql0s8YW1e8JIKdKh+OhUMfpHwF7OBoIOw1BOCnv9LsE90gArGibciAjBc8T9pm5o7eIvPjy1FJ0N1bR2VhBEkaoNltoTM+hNjUjlHpqS7eKLHsOs85QMHd3bYRSax7dqWNi0uXaMMV6P0Z/PMQgHGEYjhAlETzfQxD44h+p29Slqf9FEU2kHuEno3N4Jmyh65FqbTOmGGA2ox5sImrh5EiZt15Dtj5fA6vqmk15EQ4Fcg5BN/awE8s+aKCZZXzJTfbUwUtC91IoVoUV9RQTpKntCOBlqk4xqiGuTQwaYTh9aBZnDs/hxExTKPI1pOj1+1jd2MZjV7fw7OYYYyG6K585n1i7h22mUG1n8G7Vc3U/qEDEgfHMKrNa3eew70B8xgtvH4fOzVH4Gs4q3vq5aj7fUxLPbzB5l73r852m0D1P5ztdAVb+jQNwt4R3kMfd9gwB7hyEcgK5vE2FNUD84gLgvvpw4S57w70DcdkDObtzRKMUd2oykAJhrppbRVxBqSBi1wcvwDW7wBLzaxvYZBYT4z8358pVe34MN2NLLuc6yzgj6sHIXZ+lDRKy0MzOSbRXVhkvhnexXSGYu3WV7WIvhIXr3XzqxfAva5fpeRO97Wo7Fgm4qw7Y89qrV2UDArIMHApizAcJmn6KYeIhSoHAAxp+ivWwhMsjH/3YE/aIHtkjuqRSj0X9a62WAHefPC1KpaQsMdGQwP0sujtXMOrsYGfjIhaPH8H0woOI0luws7EllFlSXCuNBroXvoJnPvN/oXEaQBXod8lDDVTrvpj8GFRLqKdteEkLd9/+Q3j6uWu49dStuO3MrWi32oi8sggyBiFZWsaijr3tDazdvCHUdhoVIFA8u1bGVtJENBoBlPWlMYtyexGesPB4qCdd3NPaxGj9D9AZPYdaG0hGHm48ESPwPJEqrz9OMB34OPXgD+HQPe9Ae25BQKWYoJoDd1qEyZ2cKldPVSuoqn6QfVnqiYDy2cMwg9FCVhwzwJPbXimZmcKMj5x3Qwdw5Be6XPqdRAEabYnGQwngSSK87AS14aAvftejLrGAwVh+Rj8jgvgQEcF8OBY3EwU4pJ5TuTSC05ieR7kq7TI0cjEe9MTEVhrlob4i4H1mHrU2wXtDeuiFguw8pVXKTDU5NU1xwu/j6NwMzlVPYHngoUdpQcMx+uMBBuMRwoT8+CXU6mVUq+TX91EmaV6cMwWOMSrba3hvehNf7DQQl8omLae78qdUl7W6ruE+77fWfmwLv8IFruwuxh9PE2UpcDV57rWqTUq6PpZVql1LjrXwCDGHrhu1u7C5yT4oJxdHNs8+jdSWyvDKgciINFUNMNuoYLERYL5awmZviBfX+1gbkJ0ok22G1d9cj8zogxvgZH3pOpDJzBlQth9Z/B5edq7k6/qwn7LP60nL7ku1SLLbHWLVt1JTc29U9mcO9Glzzef8gT1Jhc+++78v/y5u6Rsf+u++L8/2WzmpA8WdtdrPKnDfC3hyDa0hKxeO5+7EIiOOKc4dBcvc4uKBUFyz3KfsA7NyKvOUc7C2MGytMVypdj3sDMAV9UnW57Do/i43y0wsdfztGVBm5VpOL4BwDs1Z37to0eJy5TdZ60q2fDcTDW9frqKrU3O6g+VpBulqi+wIQLYurFpyD2FbdwlevxOy0K0rkQsbeDvpl0rBk4Lg/HgtxkIQY23sYzUsoZdIWCl7Kdp+iuPVCNVSimd7AQa0+FEUCogaE6RFoYAsyh1N9gapnMrMIqlQWDvYXH0a28tnMd4a4dg9b0W1dRphmGLQ7QrlnvzwNCFu49wjOPu5X8TSgzSVsIT1lTH6nRhTM1WMxxHKQUmA1JH5u7G48G5UgznsrN1ArV7DyePHBcBXazVcvr6KyyubAuBHnQ1sr6+IVSVJ1af74uHLZSRBU67iBKBUqcNvL8KvtxH0buJU+ALuPNLChZUvIKxcg18BokGCrRdT+CNPTFzsRykafgmNk2/A4p1vxNKJ02jOzEnVXYA7+dwr8ElxDwLpbxcrp9ICUaS4S5+2yXHE+nIhsDM+EJXOqOz6chP4aRhXwq/BhxzkZyfBcT+7OIb8H64qCiAnUI/GSjWny+0JKCe7E8F7TMp1GEp7Bh1DedRJ7dVWGfqeRm9E+1O/EcqvtDzRKAVZZ+hv8btS8knBJ8Akiw2NbJRrddSaU0Z5FyMZWklWDWLhGZgthThdB57EUez4U2IS6mA8RI+sPdEIftlDvVFBvR6gVq8gqPgoU+59eCLzUBjGuPvG86iPRnhqSP522Uair2sI43adIpU960E3ir0F9kLg3cUb76jsLGDIArIYtRqPxD8xQqLnpYi5BFro8dSCYYHMk2mUc5nTPih5iKgtKI0qV8FV59rN555XwnXfoj6StbIUK/lO+ew+KFTWld3GqPv8vsncDPtSmJ2N3D0m7Z8HdvYwzkYJug0LntNm0kbRd9+Rz14xDX2bapFvyRu/ewDu5j1/oLjbfvazf/C0+UM6TyyEyieX+voV9mVl+bWhuLN/vjAOZfy5IgCZvz334Xczedw1EGeBm31u/eSZbC66GbLZZrgXncG560vP22xky3JYzkJ2BnodhZ9dFxbLFCrvu6Rw1K3uNGF2ewP5rD4chEVVPDknNPu56CoTfOzmAssdncmfmS5nbtRdgjbn8GZ/jfimBNvRC46xVElwVyvBo48/hDtf/yPY2FzDw1/4DG5e38DSwjyOHT+Gt77zHfh//uWv4L0/9R/ihV4gFjGSABcLKKNzkf5meSgHPEWqxRgbV5/F5rXrmDt9D0p+ReRHD4c9YamBR9liIpx74k+wfPaXcOQeynfuY2N1hLWVEdrTAcqlEkZhLFZFPX7kB3DyxPvQnjkiJhiON66jXinhNfffj7nZGZx/+SK2trbxzHPPo1xKEPkVbO70xY28vt3HI+sL0h9NdU8JYHz4jRnMxKt49/EBzp97HDe2XkBtrodyTUFNAoTXgGgTGEepWKCH8siXj7wOzSN3Y+H4LVg4eovITy7tMjWUg5qEdoJ37nEXVhk7wVJ2Gd149oGTFd/0I8CAubqy8m/Zn7KvPbkSqasEyr/5tm5ea/vsyVp2rHorQU87oyT0abuF8KYLBZdbMGKRFlKkh6TRmJDAX2ZDEdaqcCzK0HMBxGRWmtBL4E7gLBT+kbBzEFCK1qI0jdW68LuLP8kmVZXzC0QGHw2eqp2CNMZt5T7WgwWcKx/BMI7QHxG4DxAhQqNRQbNZRb1ZEb+T6u77JTmBlWyH68t4d+ca/uh6iIFHAYW1yeTsLkUqswPV8qKYEQ8D5gXWGX4c2kukjXQtOjZYs0q/VP3ZNaOAi0ZJwjFbu0BndJE9h5R2yu4jgm8V+YmJtuy+1sfKjTLoQM8BZnueotZKOTd9kGeIMYEi8+hn5wqYOil7Du/LGcuQrrNrPTIRlp3HYZ+Q9kbhHJC7q+wO+wJ+Xr7zYtc3sFOB4qO94gO5Zb7yv/7MDzixigfgzl7hB+BuG+Nnf9+C+94dPO9leIU8b0De7jeB2iZUZuLx2Bc2pZ1Vvif53bUUTbsLfsjZZljGFwbTdtEmq6znwFy8DQrsLpnJsPpUHdWffaiZl6O9Y1nh9VL7FXvd3VEAWT2dmSUTODgjBLso9uocTXXlK1Ble8kGI5r1NWDnv+eX3fk2OymWbWgufWHnKLDxkBvFT3FfM0K1WsF/9XalQ9EAACAASURBVHd/Hm+5x8fKdh/3JmOcfue78NhDDyHxBvivf+kX8OkvPoVb77sf5/plrIUyHZyGzewh9UtZvjhlVpDu2g1ceOxDGCafQK3WQKlEOdG7CKMZtKc+gFNzh/H0+c9g0P8y1pfH8BI58ZCyybRaFQwHkXCozUwdw6lbfgJz8/ehTN5oz5PA2N9Gy0/QqFdx/foNLC8vY3trQ6jec0dOYjCOxAjR89eHeKE3K2Bd5/UP0jFq23+C5solvOGtr8dzlz8P1LaF4EjHb08FqDY89G+muHF2jGE/EeBO6m7rzNsxtXQatVYbSydvxczSETFRlfzXwppDE1Qpq4zwucvsMgSUlLpSAqibEjLrb+dhWA7YJRM5uC621xEdV9BZ4G/UYbW/9Q3rDiU3tsDPJhnqb1IbJjgKsQZQ/VNlhhGqO/UFWhyIoJ2sMmrEQ1hnSAkOQ3E9ha/cl/5rab1SXmwxwZW83rrN1KgFlRtTUOejpCcDi7kF1D+kaiyrnWKhHOFYaYSzpSO4hha64xF644EICFvtGpqtGlrtqgD3WuCjQteZTnDYx90rF3F5pYMX+jK9ZRaM7WcuoGbh3EC3UantZFVtA9GTWalMDsgOiBubioZ1edWMeq4gX4OrmGcg5iBIi4u4wKrDmGQGFJCKib8+Up2e2JkUyo9hVXHVvLJNdGChPtQBgK6X7ld5oC6acMo/47nv5SiH6f88ANBzDEwgUBAwmA6uftEPsQJe5R8VPuucslwxxxHc+INdd8mCz4rU9e8ejC6q8Lfxs4ITvfnhA8XdsMUBuNvO9rOflOBu+swEn/HE7ikUcdbjHIjc7bZXJXLVVm9u1Nlv7aawirtCPwbjVKL0rzOoVn+Yz40ImE0RyZX0yZCvjyF/ynMwEJqbgMrK0U3iBAgu+POysjYj3mzGGsSasBjmWf0KAgDnXPjl4AGJSo2Y+drAh7nxcnXh3+QXhyraTzdmMY7bA0zqQlrrX6rEOFOP8cylm+hevoyXHv4c/vEH34p/8dtfxHvf8w68+NTDqN56G44eOoX73/UWnN30UfMSPLnlYRwRKMmc29RnBGwphdOqudImEY16WL30eZx75HfQj55Gpeqh34sQRSmaNQ/vPFnDB0528cvPlvDiZhnDAS3KRLnYEwnJQQlBUEI9aOLeu9+HI0ffjVFEdhpPwKD26IosJjsbIpPJyvJ1HF2cQ1BvYiekNpEWlS9fSjEO5tCR9mrMByPcEdzA5Zd+H6G3Bb/iIfH7qNRKqFRKAtwbbV/YA8jC372RoncphRdBrMI6ffs7MH34jHh2TC8ewuHTd6A9uyCtHDQ5VYA7pYQsy4mY5B0WbcUV98wDJzORVDyb2GMkB9Ts4WU3y6joZhsO5UWTV12F3mzN65TzwLugr/3diqpYFhWtzOv0jlLJpfkLSSInrNKJCn81ed7TWE6mJBBUee+zo6E6MNQjPwT8OkuNmEfAhsTE3ZXGOFmNMIUQz8ZzOB9W0IsjsaBWu11Fc6qGdquGZqOChu+hWUpRH3axuLGMnbVtfG09QSSCliIYZEpxZuKkBPJiNV1e32yayMmqswFzx+vNAwnuAVfBcxypEQvZxiKgUfMsaESMsveYoEEo7/S9DDIJ4HWS8on+cg3JenRA+8hV5y1ur4IAxwB4JjDKlachnoF9Vp0v/Nt66HOGdPZs3huUnRe1jiAyL3R2X+znNc6D6/1s/xdkm5sHVhlzpQ887qzT/4NPPlV4C5jBZyN7Wf0zY0He/RZy5FA9wdUQqjM0ViSYTogLJoT2srKkoJCqIgV0bd2wEC9hVKvNFgF3TRlpgL/I8+7aQ7L+dwuReXXeOm8m2Wvs85BbYxjOFwQhDMYzyjkHcfG7+R+uhuenFvDsL1mFOwvReWhWuKwDpDzh28CGw30Bubt9JD+CUNQZc4p8CpysxThcTfDh//dLeOyjv4n7T7wOv/CmY/iJJ1bRRBdPPH8JM8NrCFDBz//Gr2Jjag6najG+ujzGcDgUIKptGmQNoUWHdEpI8b5OyAIxwObNL+Lac7+Oa2eXsRNeAy2SGZRLqPrAu2718IHTQ8yUx/jmVhn/2xMV3NjxRAYPElfLlRJGg0RYZ2695Q1482v/I9Rr8+iPI2x2BiLHdEiLAI2G6G5vIApHIkf3jYvn8cA9d6DcaOHSyoZIy1itVnEtPoxmBfjC81uo75zHaxZpNc1p/PFXPoLGoW0EBO7Cz0wTJaVaSyu4DoYRvLSE1csxsA6UaNXVOEXj1Fswd/wO0YsoTSGp7gvHbpEpMlVmGWGVMSkhCYbKMnBWK6gK4ZPZ4bKv+2Jot0o7t7bsBvmW3fOWGsfeZCBd2yw40Uyyz8htDJyqv7jPXvvNhSdc+arFZmJiqVpcyYzk6GwnMle45m9zrsSSwrJl/dmmHWWhtj7qb8mWNNEzwfFqjJl0hJto4PlBCRu1NtpTdfFPKO+1ADPJEGeSPmrbm7i+2sUz62P0ZfIc5W1XV6rA184nQPLfs2q7UdMN+E7yducBldtOLMxb4DUjIXFsoV2su0CLI9DEVGlTEgp8TOlQ5TNciD4ib74EfAnxMgiyoyu8nurK8xGEvc5HXQsp/GdsLxmFX3+v+zZX6u1oUd46o9tH7leg5hc8Z3cFdgbWpouplJpFz9y94V/t5WyYvzf1rVR0jO/cZ/uu/be5CnkCOlDcbRMfgDvrbv/5J550O1+OcuTXRVA9udfarSllo8L1fZTB9tMvQgae2Th/0vG14p61vXC7jHpnKqtIkd2lKFWk/czNBlOclUbXzwYJ5hOmxGc94QzgGQHn4F8V5SjrfPSCe/HVyWavoWPNcfZVV1zFKIwdcrm3nb7hqPA5wd3tRxPUfX1d2O2qxoOKbD4O15hd4uEO/FobPshiQpP/aDtmGwBwrBrjUDXBhz7xGQy/8GnsdMv45fkeHr3nbfiX3/g6vv6NZxF6I0x7KaaOHsN/+zsfE8Dz+AZlVZHWE/niTeTiO0FFQoH6j9LPba88hstn/zlWL76E7est9JLraLVLmK6X8EOnUrzn1BDTAS14QyuZAg9dKeMPLtSw2pGL31RrPtI4RRC0cPfpD+LWk2/F0nQd3dFYnN/Fazexvb0lUlQSvMtsLcDWyk0cmp/GwuIiLq9s4ciRwzh9/KhYGv76zRu4vOUjXn5KZLrxKmNsjs+h1kpFBps4IT92inLZE0psveHj5qWRgPZRL8V81UeNJumVaqieeifqUwtiQiop7M2pGSzdcgZTC0uo1KTqXgpIdae0h6S4U4pBlg6S2T50u02yxGiF0CruXDMsUNjFRbdhAJWbdcIbEJMdhDFCBtpzthtXZddAasMJO9fBwDaDJ7mwkX2aWXuHelYqGCYBwlFGFSiJ9VNjrVK7T0WNPtb3bQRjBd0S8mbKCQ75IaqBhz/qtxDMzqE9RVaZGpr1Cm7bvoqjoyGevN7F1V4kAjUO7ToQ2FNN1sr4JMWd226K1HfHB84BnkO6DSK4jUfMPVCKulRq5HoIps4iwFbBj+qAJhhSaT0lwMtJq6abTJr4mamr6YLqenJQN/U0oxd6YrXuy/nFpHSv00GgLF9eT/27uS46eGDlGytR9sWZhXLzpi4G2FeMtbnybQVyZTnzTyYTxvfjN0WMdfPD//3346l+S+d0AO6s2f4zBu6T4TxDdQUEvW+wZ+oahzR+A08si4GkA4xiZ6uEi4lhXHFXBzIKPAsGuPKu68MnrOYVca3cszzu7ERMeaZKdntprZCNbzPbaOVff66+5duZ361EzuMrWZbEa8f7noV3Xk/VB3J2myKAL9hWBhLsuLpPOc4Ht7Bc4MBfEFnody8p67GqPdnxxEswidC7eR47185h9fwTYpXEQ6fuQPv4vajPLCL2qjKLiTphSv94ZzPGb330k6h/8SH8/svP44v33IGfqr8JL3zp1zDodVGp1HH69iXceXYZP/WVxzBVTvFSryRyvOv/tFo67H4T48ElpN4sguoxjIebuHb2n6G38Sw2V1LsLNeRVNZQ8YGfeVMNbzm6hVopRhgD45AmfQLdkYfH1lv41KU6Nrs9Ae7DQYjTx1+DN7/q7+HmjXWkow7ichXNpZO4fu2qUAen2k3RkhubWxiFY2ws38ChhVnMzs5SWIHDc9MY9DtYXVvFaDhCo9HEC+e+gpXuM4gwAkoE67HM0Fjy4PueOLb0PgdYvxHh3OMjkUnjULOMmVoJcW0Jjdt/WPQBsWKqyiYzvXQE80eOy4wn1aqYYFkOyN9OFhAqs2Byquq3kywxAkrU/7gvem5tsQKB3lhvyxV1CTjy6jn6npm356p+PJBwfmeV0pZpY49RncP4u6307qjytjzuX7ZwqlMjuueugE6lvJVbZxT2gnOxZdhJmz5ivLYV4tFBBcvTh6XHvVUV2WV+ePsCvnGlg/M7cpVOO5qgg5p8ykfuZ9c+ddPWjiKdgVMNmca3blVio6wXqNM6ANJxkFajnTSNAszt1baqebYODP55AKEnoedU96y9R3YsM7JiIkFr3eEefWOpy1h+HLjOWYjUMQqtSvq7AhuNvncylhv2UHV+/dbB3NwUk4q2z80JW2QD9z0L+j7fYPkA3M0VPgB31tk5uBfplxpR7OtBw1qGnMyfxdi9L7B3NsoAmqs9iaNNKlMo7vx7Z8KpglsGikWed21LcSac8gWUtGLMyDc3AVbBra6n/d5eAOc4GeiVcMz52BK8CEJ4C5h9XXiXVcjCrv5btVLGZuxacvRx8oGBuQa6otx6Yy4AyyCzy/yJ/DEzT+RcQGCjx7C/g5e/8vs4/9gXsLP8shgGPzWziebsEm6570G0X/M3UFq42ymQFlt6YDrGsxsRbuz0MdjeFDm0g1pFKOBi6VKVX3vW93DP4QY6cQnn+nrRG/vi7+9cwNWz/wuuvPQlMeFycakuPOCby1uIacGikGwzwGgU4s5BGf/F+8ZYmhkJaBfgHsl/a9sePvnNOl6MWqiVPfSjgcgmc2L+1Xjwtv8Ax44exWOPPILl7S4a84cQBDUcP34MS3OziOIIqyuruHL9OiiP/J2njmO23RA+6cuXLmFraxMXl5/E5QuX0WgFKM9soNoOjS1m2I8QC+uFh1rdR7VK6QU9lSHFw8VnQnRWExybKgvFvVc9jKMP/JiA8XKFVgGti9SYlMt99tBRtGYXENQos4zMH0+jElJtl+CuPdjkIXbuYw2d4jGTGTrnNhYG4A6EO350F841vJpPmRIoRwWzyr0tzEI4iyJUHbTKybHFQqz91AFb8zyzx5TKeyaoMLnKGZhp9Vp8lwlBzP5awZVPdReqLYifKveQBlV82T8k1PZGs4p2tIOfqg3x20+vItL52jP+a+nwYPCq284BUeY3z6Zq5MEAzxyTVbOdv9W5MpWen1f292x76xGMyfDO21iDeIHNRJ27sf4ouwvVbtdsM6L6LGCYAODWBpSF8AIrkbm2+UBKdo3M56Y75vG8CNh1Dyt81+o1XZjh9RVDvzvU5Vhn//yY/JWfxbelrgWHXf7IP/u2FP39UMgBuHNw/zffMH9ZFJqAxQV3Lwf7wr2y+5ibXR7WVXxfQffSyr1lWbMzZZUR+huHAvX7rp53URluyZC/233kGRrV3AAx971nPPO6Vvz46jNHfWfgrUnGHDuzvamDmmzAuDkzCda2p9zGXgz9N7889msG+qx9BYurds9et4nZaZzrkz2+e71z3Uu1mROEqU4WdjcwWn8ZXnUGnRc+j3SwgZWXHkVtdB0L0yNMNcaolmpozbcR3/q30L/lA2KVUJ1pg451e5MWXkrx6I0BVldXyOCKQWcLS7fdg+2bV1FvTiEZ91HvreKdb3gNvr7WRyeUkwo1uCTJEMsXPo7Lz/06Bt2xyLXebFawszPGoB8L9VqkjU6AE0Mf96KM++6N8KrbtwSshzTRMwR6Ix9/8nSAR8IqOiWapEg9mOZrAIvzSzg19e/CT2Zw4uQJ7AxCXL+5gXJzGoPRAKNBV2YlAVlcynjw/vtwYmkGFy5cwM72Fq7duIjnLnwRm/1LwrNerZN3l1II0kJPcsEgWjleJu6hSa8pqtUStjZCHLulgWrdw86NBGvPhoiiCJVyCaP6UZx58wdl3vaaXDFV/2tMzaDWmhZpIQ24B+Rtp2CA7DJ6cqq1FungsljVtkYZC9/mMjiWGH1tFOLZP9lL0fWi64vJTCmZgIGDr6Pms0DCjhYwS4kGbAVQmpkcGwvbRtfLBBCiHnIVaJUCxZlEaS027D5SzgkH6I1Nx9pLdJWmvTFONxJ8ZjiFdGpGZJR5XXQTS0mML96QaSpdbzdXfaUH3yraTHFmKro8llL6ze/6CslGzC/iJI9TBMLiztDlOTYm+zmvs1GxM0GBUy8TDKh6ZQMQHuTpgMVR8tVIhFa1M4GOVtvzijqzyJiuKBtVjigUw75TntkmE2SYYIqOmr1W+3nXOjdNbodd8Tb7pYyLmdrGI3R9ZzjGsP1U8DuzDR/6+84cYd+lHoA7Y5iDrDK2Mf4+A/fdelMGufZteucwlg8M+N1dQOCsQoURP6+wfjCo1Q3pwSaBm0MoA3EN4IXKu9rHyQCT8bzTscVkJ10J1wZjPt8t17sow92f1bawbHlYdjVMs2U/s+fAun7GSqO+mehNL/aVOxe/QEXPTmQ1z+scxCv/aEHHs80iLyzXZena9i4/if5Tv47NnRTLLzyG191Xx6GpHq4tx9jaGuPaho/5tof77l7E/KFb0b/1r6M/91okpTpSykPtATUvxR2tBDU/xUtdH9uR28tIlV+oyEWYPvL//Sucu/QptGcpo4tMlRiNU9RqwGDnMkbdDsYjWngHAtaH/VhcJ5rk6cHHLSPgHZUAN2NgbsrDW169Bb86wnAALK96+NrVRfzpVoqoFWEwkIvzVJs+fMpsIRZTncXx+TeiXjqCo0duQ71Wx+p2H1euX0XglzAe9rG2soyZmVm8/73vwebmJm4uX8PlG8/j3PWvIC6tIy2RH7+E4Yiya4jEGWI0gI4Rx6moN2WTGY3lLETKbEMed5EqfOBj5akQnd5YjAK0D53BmTf/hFDYa42mXHyp2UKN8rjXm8o6Q/ncZVYZYZPxSjLnvcrCIxdh4pOimcLOlGONeKab6McGA2z+JOHWGA76FowzSjznE/bS1vuaWnGgZ8BonTAKXLMqYsZrb2BMnZALxsbnoiatykWf9H8ayA3qMEDUn7mBhhtIZFXoKhKcKg/wbFTH1dqCmLz80+0tfPFKBythYA1FmSDFHCMDr7L8DOxnbDKSM9WZGAguUrZZe3IvPFPoc4q7s50NVNztVI9iowa2TpNsPHofXqcJddbBmDlHFjCZ9rKgbwLJjB1IK++m/2dHOdi8CV1/WXw22LJBE5/3IfsU7/zu8y8z3pUb4d4V3E2HLd5q4r4F0Lyv4+wGL98j3xUxzgG4M3o5AHfbGH///ybFvQCgLU8WdvuiTuYE1K9QSp8I5sZHLauxVxpAqoOZnCrWKZHwrst3JqhmoF2Uz7LN6L/1UV3lnVlQLKWr/VVN7UHZ8fl3WWU7k25SedRpq5yVROzqBiXmkywg72mFKfDOq8L0EVh8oa4D6yBF8J6tjBujZBZwshUu6gda5U/TGGFvG+PuBpaf+COsfP2jODy1jV43RrNWQj8Cdnoehr0E2+MER2dKePsDVcSlOupLt6N+9EF0269HNH0b4oRAEqjU53G6CRyqJehEHgaxh17soV1OUS+lqHjAk5sRPv4r/xCbaw9h7ngZ4TARi9IkUUmk8yv7CfxSLPNzR6noc8NBLOwmFfJ3lwKcTCL88JEGHnuuj9mqj3e/DgjaHVy9EeHhc2V8fVxGWA4wNVVGmI7VXDoZfFYqvlitEWkFh6bvxpG5B9D0lxD4Dex0dkSKkX6/i63NTTzz9FP4wF/597DTW8eNjWdxc+cZJKUOaG5dtxOhPVXB1hZlo6FsNbR4VEnYeah/0WeUfpKCkmq1jFrTw6BLUjwQpCVsvhCh2w8xDCMs3f4WHLv3nRLcmy0B7vJfU6SDpKwy9I9AXfjbRZBLQUBVpNKUS87bwDr3kClUsxlqMBg2jKCgxcEREwAw24sGFm6rYTBpmSOjnqsvuGdaK/D60G5w4Np9skq7gSxT4bzvWijLxqfNntRMqDBQqjLUSG6Uqq2NcezfPFAQWWb8PjppgK+lcziCLv76UQ8fPdcFdZrcvANmJ+L1zyrqHN513nQLqBloL7KMZLzfWmUv8obngwDZoFqVFnXLLsjk2F10fex+jp1GXVztX88GJlbRz7R71vajyzHlTbDhmFEYdg3ZiIXJQ69maUxU883xmAWMlaMzGmVf9fsHZRZdO+/pTIrozM09ufzMDanvt9zD4S/OBysHVhlzsQ+sMqzf/6f/+nHXLa7JaQLL2/dFdkOmjE6g8IlwrtfRNBvogxfvMbkcSYtycmpiYFdaZrRink+76HrPWe52rm4bq4u1nEh2Ni54k3FFM7WBXknejg0n56G3HJ7xpDMbjnM8eRFlzMDCmYx6nrW/sPmqqkq2NS2c58MjfRznIe8ECOoEcp+petrKynrzZ2820Mg8l02MksTo3DiP5ecfwdozn0O8/iIQbePmeiLAnZTnRh2oVoFePzI6PanI0y3gzXfW4S3dAW/uTmyOjiCtzyC47X3wKlNi4unRWiJAnYCeVkhdG3sC5reGY3z5Y/8lBsOH0SdwVXnxymUJ7iUvFuBeQoJIpVIcjWI0mmUMhzGSOEUNHo7WyxhuJ7hnsY53nKyg7Pn49LltPDGIEDc8BGVpI4nEgjoexmO5b6Xqo94oCwjzSx6C0ixmGidRwSIGO8CNix287vVvQLfbwcWLF3HL7Qu4sv4EdkYXUQpCVCplAeNUF8oJ3+uHwn5BAC1Wxowo2JVBAh0vqJRQq5VFGsjLz4VIIqDVKKEx9jAOFtHt9XDq9T+G5uyiAHcB7KS2C2i34F6mlJCkuIuJqTK1HuV1p8WbDLir3sA41Lyus+KbBkWJV/o/ghK7t/mcKcFWEddFc2Xf1RWdY3DoVwc1rnJ2oOwETAt2sp6O/UfVSwOohU5+Pkqh1RlPxAHkObrnp9pBq8yijgUwyD4vUp4XSmM00zEeSxbwYLCN6VKEJzt+AbS756LblZ+jo7iT3UMdW/7I2GUcXzz3YttsKTY4oAAma/VhcM5gV4OsWPV0gpVG18fWS17gvDVIwbPuT+Yna2ceKLHtTPA0QXl3rVHc+87V+Pw1NQEJD854oJOZb2D6Y7ZvZJ6zuxvMd8f57Bt7f/DvzinJVufP7+/91f7Pon4rH/kf/iwO8z1xjANwZ5fpZwS42//2jcq70zMDM/ZK1hS5S1Cwdw/i5ekXsSv5mgWYBCG6YJ1PCanwWkrtjqIvVUKN3wy+HQuNxNCc771o0ipT0FXV2L66HroF2IqtCm4c6N7Nr86uDVfqnewzstoW3jUbOMr47gBvQV/WORsCFA26GAhne7ifSSrjgUIy7opFUpLxANvnH8OVp7+CS089glPNDQyjEOMUmG7QIkXAldUY4zTFa++qIRoC3/hmjM1OhNjzcPexEt7zlhKWd6q4uNzAwrHjWHrb30G8+ABir4kgqAj4p0VmuCGT8rF/9Q//AXa2HsWgF2PUJ6CmlUpLwhfv+2Q9KSGKa4jGXZRIgS9D+N3HI7mYkl/2EI0TBL6HhVYFh1plpKMSbvRTjCuhSCtNlhU6LqnrFBSEYYx+P8LcQkNkeaF+PR7JSaSUsi8aV+AnDSyfK6NVPYS0uo3puTriygqW15ZRDjzUGr5I70gMQ6BOaQRJWSeQp/9IzR8OI+Glp0mpInAgNZ6yy1QotWSMq89HCFIPS00flcOvRdo6jPbiCVRrDamwN5qoKYCn3ykVpMjjrrPK0MRUkU2GssrYPO7iIjtvfAWnmfemZl3X4KLmGXCEz1Ctu5+6pkzUy/npHfCVIKc+kj8NHMr+bv/OqPmF1hhbexfWizzxCtzESpwyXaG5wziI6sdfAZBpm0XO6531mKdAHSGOp11c8Gbx5qkxHlvuoeNVzbWxl0Pe4fzyCGg3BC/PhYMlB3l3UqhuW/tTQ7Pbrham+ShCXk1XV0TI4soz71h2XGsKr4uGe8dGxIKh3Gqojs2HnT/z3jt9by/lnYO2Bn/dF4sCsVzwoPsWm8zKR6Syfv1JL9lCXlXXhz3fXzHW7uIZz5dV9MkesLE3NOx7C3Gk7yKP+8rvHYC7IaIDq4ztxz/zcRfcJ6ZqMbvIF2D+VspoZhOsMnllLQt9VtHe392ms5bol6lU3OUKeRZMheauCVF9br3YEtDz8C1x1FG1s753Vl03KHD94UUTZSW72u1siOEGCabjyh1sfTIXodhOo/ZhhZhQJJepxQwMqCPJfflkWVVldmlctV/tYRRCHtRkr6cF9izy2y2p7Xde+jK2Nzfx8te+gNHVx1AvRTh3pQPfi/DAHR5uLKdY73moVwBaSX55O8Hpk7NYbHnYjmu4dn0LXrmCmcNn4HfO4s7jMQIEWOt5uPP1b0VyNMBKNEJz5k2otl6P9sytwtIhr2eK/vYynvrS38Dy1RsYK2iPxjEqAVAuA3E4Rrk6g7RxO8rj86j4PTHTM04SlFIfi+VF3HfiVjxx/hzW4g3E8Vh4xwfDEH7iI6LFjNq+gPs0htiP8qhXSaEfRiiXfERpIsBa93KaTCoWafJ9dLYocKBFjShA8MUqp9tbA5G5Jaj6AtJ136RjkJ2H4Hw8SjE/X8cojDAaxkgpm06JbD6UUQeYX6yg3ipj/XKCC48PBLjXT7wJweKdQmkX6nqDJq+SXaaJar1l/e0VAveKSAfpl+kfrepJ4J61ydiAtVBhZ3K5y+XcBsJ7lgVhhXLmS1t+JnuMpSzjfHF0eO0ttiW5arTjfc/YU2QljFZu7Rb6SlpItxYXEzJICFUed1lNDVI6yLHKr/7aV8Lx1gAAIABJREFU2EL05qZ+EzKPJDFuKw/gDztoNWp4ZKcM6gryeaKshir/uW4CCeiqhY3izIIZ7V3ndc5O6uT7U0ajnGWGjiE/N9lRMso6t69wAM8q56JmPENPBupzwZQ6QXH0HDxn6sXql1Pt+Tkx4M5dq0ltONE2Y9ve9C7e5kXzDJygT/YjCaq6L7LnrnnSZJ/aRX8z2Ha4Wz/XLfzvWdp3ETTvWddv8wZFAdHqAbibVj5Q3FmH+3sf/zr7y2qy+sOsdW3vvqqxkLohl351t5wcPU/8xij1qkz3eSCrxHa2irshd+s9d7K7ZGG9KGOMgmsmL2sfvAF/lhHGQL7a3lpiuPqf/d162LnGnS/LXBVn4ipX4kVTZEcJRLPxAMGWY5qOX6oCWOfl8vY2QYAqMhuvZYOETK+QRbG25Uq3/jiJx/ijf/qTWD73HE4d8oTSvb4Z4/X3NDDbHGJ5zcfz10LUyil2hh7WOwnmZwJ4iHBz08fhpSk061Xc3Amwcv0KTi15aNd91Cox3vjqGspzFXz+JoRHfmq6hJnZ2zB39D2YWXor6q0lXH/59/DS1/9PrN8cIhoTLAPVChCNI/i+zBMdBA1g6e2oBiW0/UtYu/q88MC3k8M4HLZxz5ljeOrcMrbaY6wPX0LJT1GplaQqT3YaYmZS6UtSpSfAXjrcAmVIGof0vVQeRZaaNBWgTZNIK5SlxSM7MinyQGcnRKNVlnCekF0Mwv5C25N/nTzt5F8n9Z/mBrSnymalYb/kY9APBbTTKqpkq6HVWy98Y4jezRRTQQmtU29G8+jdCtoJ1skqo6C9QdllZIYZUttpxVbyuFMqSEoJKVNBykVwslYZ/lwxr/ksUDDw0Nu773muXisiyUFJBtrFZgws+DEKffZZ6Nf7agBXEGT9MywYkHXKeuSzyr0BVVGUsoPo1I/ax654q9A2kVHVLdCyDCamXSSYHiqNcZffx8vDFC9RylO6KUUGIPpdZv8xZ6r3VWl3s1aMvN+dpY40bW3by2yfAeTs5656zz37bIRC23EyIJyrE/vewLkO4LTaXjDJU/cV17c/wTaj+pYNPPKTRsUmaqEt57rvFuRMCiZ0X9HH1YGCDh6Ysl/0Hi8Cx8L3fe5V/q1404uOVuyN33e99oaT7+Itit6MwAG420t2AO6s+7rgzvt1ER1rp6UETXFDGUB13AUTb5As6OU2nMz1ZlN3k+wOUukUlctaWpyUkFbpcyafcvDVAKykYaPIM7987hiKRK3Cz+woOahmreFMoLUNKw9dlN2lOKONBWz7IODKNmdkR+fOqe8qKw+7QIXlqKrykE/XOXttTVDiBAnuVvwY+iKOt67h67/93+DqjR1Ukw6OtzYxXR3h+GKKYQ9Y6XqoVxNh51gfRugPgI3tFIPIw6E5YKFdxSg4ioudaZx75lmcORzi1OESDs+lmJstYW62hs+u+Li4HqLZSNBuAZVqCY1WG43p+3D55WewvbaKiJK9EDyXEuFnJ7tMs12W14cU7+lXoXnkjYi6F9C//McIamV4YRt+fxbJIERtto5x/TpGYVdkcSEbRBD4qNXL6HTHAqabrbIA9wp93igLaG+2KiI7Df0u858D4zgB5V5v1HyMBjF63UjAPvnhqe+LybPUBVKZ5aY/iET5VM+g7iOJaB6IamF1n5R9D5FY2CfB1HQFQdVDOE5x8bERFgjqRwnKx96CxpF7hD2GFl4i1Z1PSq1UCdxrYsSC1HbKKCNyuKs87lR/yuMuYdC9BzW46B5hXti7Avsk33dG5cuU4ajvikq5yq7hWjGQNoS46uQkzzADPwO8js+ZBwt7K+5SQZetkleG1XlmfNRWvbdnNSnlIpVQT0PcUxni7HaEraQsVgql1J0y8w+3mcgz4iMHxpaTs+HYuomuKHeyCroBzHymFmv1cbfPWmT4XAHXoqPrqa0z0hrmWGRMfV3wNsYTXV8NwOanO4lYXxcL6KyNTNuxkQPW3ya2ScZy5IzGqMm2aiiHjUjk29bWzQ2U9nrTU72c5/geSniW5b812P5u8bx/a7WfCD37/aLgsKsf/R/3u/f3/XYH4M4u8X/yMa64W+Fap1sXN28uwp7cR4rgTL1y1E7FZJ7/NPMJ/TkhSM/WRijuarIdB2tt26CipCrNUjxmoF4fPeeJF6Casbc42WnEBhmbjqyhVcLZ90Xl2SJycGPBVoYbrsLtlsvTMqoi3fSY+oroQnkQxq9W1k9fUD9bvr4amRAtV3beguNcxzRBNOwiHvfRu/QkOte/ie7yywhWHsNCfUf4yBdmKjj7ch/dPk3sTDAclzAKU2zsxGJy5dE54MzRAEGtiS1vHl/4yjJurPRxeDbBa2+lSaweFucDRABeQhmXNsmiQp51yhKTwkslDHe70ooihtrJ/iKn3AkQbk1VhCpO/8p+FZUjb0NaO4zRhY8jqKrh/6iMZqOCGGOkXoJBPxITQGWb0WJElJZRbluvlhFUfFEerWZKcE0TUiu1svCHV5tVNKZbSCslxFGCqDdGb2cgrC9ekmLcHwk7ShjFonyyvRD0U/mUV77dogWmqGyqc4qUkrenBOhkxSmhXJV2nVrNF/ad6+dCbL8c41DDx2Y/RPP0D2D62D0qe4xU2yt1mU2mqnK604qp5YrKKKPU9lKpjJKwyxQp7rr3uBNFxQnsB9rZc8FRLVmHcvzsGQiRtmhNxsymYvma+cxpS6kM2smFPJe5etplPMbiVAy0yhNTHJjxzmcg3Zl0aMt2zpMdy4Vo04CQqrK1shhLhwbEJMFC2sNmEmAMpbgrcca0XYFXmvvC7fnZtnE+M8fPp1zM+dplg5nJoq79RwUAPECKh6h46xgmh4TdSzG3HbEozFKjrkNm0qy5VjzI4NBu6qb3dy1C2VGVSSMQTnBVMEKgOwgfocmCvtuvWADE20//zn/yh22Rgq66jvNMnvAKzm7jPsezL21XEMwDf/4l/2fpntmHbrjr6f7bfFmEN2sH4G6a9ADcWe/6ux/9mtPXnI47sRdnoGw3sX1SGc4dmy0vczu/wrtJWmWsPVtDupp/auBVpIoUzKBB3AXyrLddgr9WCa2pxVpauIIoYWSSdUYelp23gmcbVKiqyWJYWep387n9zjZTJjDIAX5BNhpVHr8SPEgwRy2Ae55u095l+cmqmSrzTdXvFuaT7Wu48vjnsHzheWytriLeehkz/jYWGmNMN0WmOsxOlcRiRDtbHra7CS6tAWs7iYD4uek63nxvioXZsljBc9BN8dlHu7i8FqE9U8GZuRCHZsuYXqwCZeBK5OHlnUS5AiilIynrEdIoRK8bolopCeV6NI7ENSVop79F7vNqGQMC5BLQnppCvPCDwPZzSEcvC4sKvcgpkCAoJlgmSBb7lmg+Bn1L0O+DMtEQMJOVhZR48smTzaXTGaE+08TCLUtotluIPUoPOcagQ9lnSHkPBWwn4xijbhfxaIRBd4TxOFLD8JShJsFokKDVDgS0iwmqNAnVF+GfqGNQpawvHtavRWKl18UjNVx5YYhK5KHtA+u9EIv3vBtzJ+4VfnY9MVXYZVg2GTExldI+apuML4MOm79dKe46GM/4q7ga7vCDYWt3aJ5r60VKuilDk7IGEA1jqvcVquw8KDDb2+PbIl1o0mCtWMmo1LIuqsb0g/njncmRXF1XhVhYz6unFq5l+VyZ5xYTc3zBvqIC4lmZJDGS4Q5S+EhLgRQeSnIicV7x59lXmA2moJ7SV87OMwP/un1y4M5B2YwmqOPq8lhZ/vgaTk19Fpd23oVx6bh4XubawVhMJowY7GGR2Q2gTRCm2lSr4XoRJffa6uPrq8FGNFiwIE/TXiMdBGVHOET3LbAZGfBn3+t9zcO34JcigHQ3y2yxxw57l6dLt/16t/r9RfruANzt1T4Ad9bz/+5HH9vjPuARcibLyB5gLwtmt23BhNX9Mbmtg37Xa3uLOIQbxMs87uq4LrS7SrjcVcH1BHjXir2EWA7mkyatFnjJM6umGjhWc7/cc8kHBKIOIhBxj8+qpE0HfC5pBvbdhZv4vs7xVXvyIIBftuwEWN78/OD8uuZGBZSPKR8YqB6TxFh/8lP4xid/BZs3r6AfeqiUIgHsxxeqONQuYxSFWJpP0a7E6EUxtneA5y8Dl1cpaEtQDyp48A7gyEIJmx0fl7am8eKFdTGRtFr3sdBIcPuJAO0jdYyrZTx9Y4CYMr/EclKz73mYouMMhghHA+EjDwJPpJkUvZrSJlZLyorii2wvpJyXyeJy6C2IwhH8/pNyjnSJUi96wr4iQIgmlZalakttEKepWG2VoJ0gncA+qJSF7YXA3W9U0DwyD488454HYnqqUHczFufa74zQ245QbwVkS0YSJthZXUdvuysDWBo+S2WQQb53yjJD5ZIlhxwr7SnKrS5V0jgErr8Qob+TCA8+BQTz1RJoKZ7VzhiLd78bC6fuQ7XRlrAuFl+S4B6o1VMJ2snfbsGdVkyV4E6LMFmrjHG0GdDKPoy42sZh2L7qGQSznbnCbjzeHHAYK8inlH1OZRV4uRu35LBQgQOmKjML88XqOoeUIiuMPi99LGYjYMp9TonmwO8ALzvLrHebVsqNv4k2vortzqawOA1GAYb+DyFoHVN9qMCywqwmpnQVEGSVdhVOmLJ0m6pLwgCVnbdjOdKBEVfibZ3Kg6dwx+yHcWXjAWyV3oM0mJLszEZGcpYf9Z28R2T/t1aa4s8cAC+6DkUAzfvdxONk5h84Iy1u/8iNcmTU+pwdiWetYf1j1xe/vh0y79bcOz0j2rmQLl5a5hVdCPDmQ/ncNXHPHlTyHft6f0Dy7T/8hGGFtY/9T9/+Y32PlngA7uzC/fTvZcA9o6i6tx5/2+3ew823+74R9hsUTOp19kBmASadPUZbV1g+dwmcHNqLbCb6e4u2POe7tQVNts64HnjuVaeyZes6QYEiat5++jj5EQB9FnyuQdaC4tpp+LEMdDOCzl43Z7KsS+nOCq6Zr/iMUz5vWA8eOA9082RXL7jO1bO49NlfxvLLL2JnfQ0rGyNUA6BdJz96E0cXK6j5Oxhs+ai1Yxw9nGCnk+Ibz6XoDlORy/3OUwGmGglSr4ZO6424OZzFlfMvId5ZRm9rGWcOezi0UMKpY3VcRoAX1kdIKQWi7wnIpjeIAOnNHuLxEEEAoVRTSEjXoVqlHO40iZMsK7S6JWW0oYWLfAQn3oND/kUMOpfRH4TkhhenSJhOkz7Jv06TQMWx1GRN8su321WRO50OIPLDU97zegWzJw5jSC/fqITu5lgEEJSbfTyMUPJ8AdjDwVCsXdBqN7G9EgqLUWd9A+PhWK6+6snsJFTXcZiI+hK8hyOy+5BPX45iDHZSrFxMMe7RRFgZrBxvlhGjjKh9Gq3jD6A+vShhvcFztzcR1OuoVOtCbS8rtZ287e7EVGmVEVGObBQnK6QGOXuXSzgTAbt6yTuGGi6+C9dPRo13LCsyG4g6bI5BLCJzvWGCpUUDuyrN1s1W1LXGMDsFA0R7vuw4DLhlXVmaP9ZAkjczgG8CCbWngfT83xxq+9e+hMrOJ1Btd1EKSli/GSCa+WlMHbuXWXxkHYvgNQfqGlCZP968PXidCzzv+XPOeOy1hYa1Y7nzKF514hPojeq41vsRbMevFvMopE1lN4Bn6nuhaj1pxMDmiC+CfXmZVF+kx4nKaKOaww0UeIDlzB9QIyeqmCyw63aiMs38BRNgZoNB24ec/s9fpxyi1Sgcf+Pr3wtZnpdjftc3bAEEiHefq+uZ88mWpX27hcf4Tny4/zGCb+fRi05z/aMH4G763UE6SNvdfvr3HlV/WC1bfuDebLlbb19qe0G31odxJkPu1v0n1GOX6tqVU7OgLFVnrhrr3026xknKu7a2OH52qybs7XtXiK4gmavN/Nim5TPb0aRCMxFY78zaMHdOqqBi5Vw2nmPVYQd2WrwoZWR2AzsYYC4kPy4NF2TCsgzAs/AwTREPNrFz/lFceOTTWL54HvPTLbz4/FnUmjPodHbw+tNEezF6YQOnT8zgyMwYX3tqGdu9VADmrUd8nDkU48pmivLU7ai+9R9j+pZ78ciHfxEXv/pvcHQ2xfa4hOZUgBlS5Msp0sDDaBSJvOakCM+1D+Ok38ZrwzE+uvEsdpJQ2E1IoSZQ7m/L/Nq1hsyQQi/OoFxCrRpgMP9eNDa/Cq+8IWCf1PlS4GFmpo7hMBTMSj53UvcpX3u7WRV+9tm5BgaDUGSLoZ+1WoDWXBNoLyAcSZV8a2UoUjSuvNzHqbtnkITA6uq2UNGrtRLmDzexcqknlO047KK3vQlKHSmCBOUVozpVaj5oMmqnE4ISh0zPkFc/Rm8duKgWXSoHwHzNx2zFR1KZQeno61GePoZKTXnaFbyb1VJJca/W4WfAnXK4U3YSmVFGrpgqfioo5XMxclYXRg6WK5g6rr53FHbDzq4ynlNcma89DygWpDkgaTXd2l1cpd445B01ttgSY20yrposjscDg4xC7ij4WlF2gLpALVaQxGGde7HXXngIFx76LQRBB7fcN4WbFz0svuEfYebkqwonlWYtHLLODHIz/nDZ9m5GHdfyoUCYBR56NMENFKwViH8+vPooqsv/CtOLPrbSNyFZeh8QtJy5CGRJ0yztqNJF7WvqkVHhZRglRs10+5lAUgcUBaMzju9dMyu3xThBgxuo5ScV2/kKZrRA1VdbcwonAauOJTdVleDP8l149RWj7AQFOcfkuQ9e8ZG+nez851aWfQO6VThQ3G17HCjurG/8xx9R4J5R2nn3sbpw0U2VIXgG1BxO9Z48+4gNEFS3LaiDeb7sO1Ag9VM+oIv95QW+86xvPQfv3L6SgXXHviLpV/IRV74nTFY12+TTUFqOdpHXTUGp6sJkcsb01uTP9e1MwCS3dzDbXBZHbS+g+ewlmViW7kwsc47zeCoIDvrXX8TGNx9D7fCdmD18DGsP/RLW19fROP0DOHTqDMIbz2Dj8Y+iWasgOPVurH3z6yj3X0RnMBaZU1IfmG9XkFancbl/FOcubOFIeQ21dgXnL63i6JEaTt3aQKUSYVhK8OJ6ilozEB72ul/G+888iDeggv71Gzi3vYZPejewORyJRY1EhjyyzpTLqDcCobTLS0l502fQa78Dre3PoNPdEUEArdxKk0xr1TLCiPzjqUj9KFgm8QS8E6iTr51SNuqFv+jn1JEFRGkTpUqKfi9EfysSXvh07KHSSjEchRh2EpHrfXt1gOY0ZaAB4mEJ4agDD314ZQhlnUYHKPigfPD1Ji3MlKBEmWiCEhpTPqJxiqvPhxjfTBDQhNlUgjtd17A8g/LRNyKYOSazyRC002qpKnc75XMnq4z0t9dQ1pNS1eJLOq0gwbsEd9bnRIpDi84ajhVrajSXP7NCHVfU9dcO9BrsNvtzS4R1yDCFUlwY2Smt99r22KyfXEMr5yEDtva0mNebTRR1gNpgv7J55OHQHjvjqVdEqkMVa//IKv1Fk1SBtRc+j29+7tfRWV8T6UGrrVnc/xM/JxR3HSg4xy7KLMOsMxoOzU9ue+GTVLndJjdBkwcg6sz0eWYsJ72XH8XNh39V3FtTd7wLcw/+KPxKi80nKABwbkdxRgFYcJCBXaoFDziKveX2WKab64Eg07nZ9WP1yKn3KhgwcxG0ZJ+z3Ki5CnJ4wXTrSXVl3fJbgNUMB+yTtfe12T6B/1uo9L532Vc9913av92G6wdWGdOAB+DO+tLf+cgj4q8CdCvscfpBNBmoJ0jhBXy/vy5dJAnkC9OfUL1MHneeRrEwfzsDZsdOI1vEPHQVaOhjuJNK8173VwLvfGJnrtws8JrAxoUeUVvWJG7QYK+unYsrU3nyVsx6123QVWxhYuFLJrMNazt2EJf7J/Q24eWXhv64t45o1Ee5tUgrHGG88hKGG1cQeg1UF06itPYc1p/7IwSbz+KFlRMYl6rAYBmnFnuYLfdwZRWoNCq4/UQJz744xpPnQ6E4z83PwC/3UK77OHmygrmZFM0q8NXLIUo0KTQt4d7yHN5/5Cga4wi9rQ56nT6eiDbwp+UtWmZSAHSallCZOoqkdQuCSgA/2kYczCFpvQozyVWkG5/CiNR1mvxJq5EK5Z3SR1bE75QFhrzslG5x/lAL4ySFT1lhRuShl3acOPUxe/IYkJTR7Y2xszESaRxTynwTl8X0u53tMQY7EeIwwcxiTfykNhx0IiTxCJXaEEElgR94YgItAWm9TQshpUgiII6kdYdGGm5eGqNzPcZi3UeDFoNSbzBS8QalGVRPvBH1ueNOCkiTCpJWSzXgXlWLLlEaSDqWzQeu/e3WZsafPq7KbTldQ5v7xNhbZdcYq/bTYMgERw45RhV17DWUecfml9YvdQtY7Bg6qOAQKB6HdF7UngL79P/vPjFVA6OpS2ZCau5cXJXWCRyYVSSJBmqxroryFMuFiTZe+Dxe+Myvo7+9IWxU1dYMHvjgz6Fx9G7X982U9bxNx1XceUDDVWNXabegmVPWDZxyaM9aX6SdZHj1MSw//GsYDxNM3fUuzL76AyhVm64qzmxDru1EBzf2OPz65oIQdm30d/pcnVEHFsk5z2eHDKWCby00ti7G5qMmG8u/7cRg8zsLovj3sj/ze8pancz7creXcBai2as9+/7IFrM3/HJLm61N5o5VxU5U7faHEN8zW+Vbbf1jP/89U/vvdEUPwL0A3Hmj73ZT55Brf5yes97sdZGZiDxh08k3s7XKKKBV9hitCGso5X515XiXyilT4A1WZCaYauDmKrO1vCh4ZZljeGYYDb32YT5h4SdG5EbFVxVywFltZ2FbNpmjaspPMpNXiyasZq4wuxDZa+JegWxqSn3Z8p8XQXzR1RThhech6qxhtHkN62e/hNULT6F26A7UpxeQRkO0Nr+O58+uYHtzDbPHb8dibQvLl69glMSoVWqYnUrRH5Sw2R3D8xIcvettSLzLiCodDJMUlTQUoLI6jOCNUpxunMA987fhNZUeZuMeBp0++t0BOqMBHqvs4Nx0iO4gQVi/B6vtv4TR1L2o1eqYDfrYjuoYlWdwevvTqFz/VXi+BGWjo8YJ6s0Aw5HMx16uVVFt1dGem0YapBjtDNHdGoolUWmvaBQi8qeQDAL0+iP0umORcSYcxag2aHJqhPEgEb53WmV1aq6K0ZBWZQ0w7MQYDXpozkSo1OTCTb1eiKm5ikiD2duJsXI5Qnddqss09E/tQMC+1PAR0GxcZacajGNsp1OYO/M2NBdOoFJvoNYgu0wLFfGzKRZekuBOqSCrQnEXudsJ2sXEVJUKUqRvtzncdbfkc9gtsDO/uHkK5CHeQJjeJqe4G3MJU/blUTSbaHgyx3bsDtn9GUhym64CZMfKwjPIcG97xrfs1CXn+7aquWPPyMJ7xjaTU7uTFKXhCyLTkd+6XUwYpvMPKLi88ghWvv4J3FxexmAUirSld73/nyA4rBR33aYZ+NUCsjKQqJECt31y0O6o7K6HPA/1Vv2WVhvu+7bQP778KK584dcQhinm7n0XZl7zowLcHUA3wG2vvbVPsc9UgGXbr8DnbtqDgTZT4+Wh7H56cJXEAzO3Sg0LqxVR7K3gKPD2nKkdxUJsYo0G/bu07EmhXX0mjq0yq03qS869wvmYwaP5NfuSl9u7kD3hfZwJUjLW+dy7vRj49w4D9uKJfX8vDvXdEyisf/zA425I4sDjbrvx3/7wV80Dw3lh8nvZ2SLzxYTQu7jr7/2pKU5tWlx8QTnsI53H3ZkYmrW/aEtLBtKtWi5lbAf2jc89MxlVtY+Aa0XPRt3mdhhJ0+axkN2Wq/wWuvNZahy7jGgghfFZyFZ/Fyrw2TkGGRuLrpt8PDPVXR+LPwkLrC66y2SvlKyLe1X3BPk0wXD5HDae/xOsnXscR177l9E+cpvws68//QVcf/xTaNZSrPer2Fm5jgHBa7OJQ7e/BguLU2h6HdTqHuroI7z1g3j6s7+IUWkNjUM1MVGz3w0RxQla3TLe/MB7UK9NoXTzAl6TdOAP+kJx741HeNTv46naEJi5Cy/X3wdv7n6cPnYYQaMlcqVHiYfYK6H3/Bdwy9rPYTDaxngUC3sK+cmFcAugXCtj7uQCZhbnUalVhJpOiyjRNt3OQARc434iUlGGwwH6nRo6m6HI205ZXsajEEdvr+PauQGqlTL6nVDAN+V/H3VD4dWnmbOVWojGTIJak1ZMlZltgrKPnY0IG9djdNZovQNmd/WAVuAJewzBnOquGIYJ1qI2lu54B9qLJ1QmmZZMCdlUqSAFuNcQkMc9qChwlwv5+OTdEeAuRx/E0qy8b3L41XCVfdMySFWb5NDBVc+NuO0AusIzq3AaqVOBCAd2BvY6M03u2IopbPDA1FMzMdMcVRFPwSRPdb4GTLO2H2M1UU9pB9qLfNhK6WfAHUchmuMvort5A+nc+1EK2qhVyjg938KJ0jrq2y9jY2Mdm9tbePjhzyF48K+hepw87rottUc8M2qQ8a7LNnLVXnXGdqKosfa4intuJEOXLUCUn6eqgwpWokuPYeXzv4YoAWbueycar/lR6XF3VOfiEQETfHCrDhvp2Jc1hvdb59wZvKv3R+CXRPcXEG/eGTpZgmw3mSaWe9npMwJzmliuwJ0mm9PvwhqqP2OKvPL0S8pWoZW6lhq7+W32ivGY76Af4rtYXbKbFx7Puf/2jdvftxtufPxAcT8A94Lu/bd/V4L7vv/LvHDzD4B9RKuFE1PlfkXPAocR2arIWQVYrfVmrTKGabO+dvdvM0HVKNJZTzpXqtXvRQCuwVzDu/hb/o8D8hklPp81RirNuwJ31i++68qrsgXteZpbIaPAFyjy6pzYHrow9VHeSpPrATlvO+2j4H3XGExCPm092llD2F1Df+Ui5s48CL82hZXHP4ULD38Yp97w7yBcvYKNS2fR2V6DX/Yx/8Z/H8df+8Oolj0E8RaSUhVax2ggAAAgAElEQVSVcAOD9l344v/+V/HN85dQnwkwe6yB+lQgFzmKy3jf234S9568D5fPfRPl889haesKNrd7+NIoxAtTm4gq87gy9X54h9+K206fwfzMlMiaUvIDjKIYvXGEG889gldt/xPsdFfFpFPKA08ZaIhfKdn73C2LqC60EY+AatkH/AilpILuTogojNDbGYtVUmdnm0jiCKtXhlh+eSAzzVCml7qPUjXCsJcCI1+o6fR/g94Yw36CoEYpZAaYmk9Ra0F43HubKTprKUZdmVGG3q+U+pF7cKtlYKFeRk3nmKdVYn0Pg3GEzWQGi3f+AFoLx5hVRqnt5HlnVhkN7gTtwiojJqYqcFeTU1WH1PlinBufPwNySriCEN0fzbY5hVxuwfeXE18y2Wn4iL0pwyrx+qFkffGmVE36OdXeTlzVwKRqm/Eea0XXnpIL4O6kR/e4LtSp7zSkqwIlG4uUIzLV52gdQe8PMdy8juYtP4PpqUOYa1ZxfLaB49Uh2uEmSiUP2xur+N0P/wa2bvkh+Iun4KV9eMEcUo+SgroTaV3LCfNWs0w4sjosWOG/G5U6o6zzz3PQrs/Xtpd//WsYfeU3sdWL0bzr7Qju/wBQadp5Bcy+ZOucLUf2Ddm2dtSA+871d4J/lZ9cn585T6bGq7MyAQttQ1meyvS8oQXJ1DtKzmuRL0Chqqvjq9xL8n5NaLVjgnUJ7LQYHKV31fAugF5sIzs1bav7WPYnf6fae4h9akC86LPJunjR23/3gMB94+vz5vX7i/z7Abjbq39glWF3wt/60FcyIOb+qWF4TxzfYwMX7/TN6qYu3Ava2SXc9V626SAzyriaNOoq3e5kUjfTilYINX/b8sRURMe46B7LKtaZxY7YxFWlaSp4zqjmBnY59GtWtiMB9AkPYLh32AQEurVyyrzeNw/sjsefQb8pyhxYvW0cVZ73IdYx8mK73WtXgAeSKBTWC3qwS9UWWP3a76NSqaJ55zuw8vhnsfwnv4Nqo4zK3AxOfOAXENTbDriQvEwvt6/+Hz+Op587LzzmXtnD3Ikmjt01jTTy8YP3vAfxlSFmZmZx6NRJrD/0CXzo7CrmjgVY8W4gWXwzesd/AsdP34cTx47A98so+yWRkWUchuiMYlx75hG8bvxzWN+8IXzl9GKlCayULebU/afht+vodcnmEiPsp6i3S4gG9LImD3xNwDuld2xOVdHbTuElJbz06BqWL3eF6t5eqIpFl2iyqchuEZfExNrxIMJoECJOQ7RnEsweBlozZaxdjbF6ORaedqH4U/ZHmhAapWgGJZl/vgTUCCYo8wv9TUGGCjj7Xgvx3KvQmj+B+tSctMfQokvNtllBVdpklFUmqMgUkGLhJRfc9cRUEY4xOHBe7txjzu70YkuMtbEw8TyvsmeUQKcsB/otfLr2FRecuR1G/64Bz0ygzYC6PhXHQqEBMGutMIr7Xup8BtoZNNJxKCCdrpbRG9Mk5pcwFX0KS81FnDjzN1GqzKAzDDFdr2DR20E7XEe91sDGxgqeP/coOk1gbfAizr08Qmnxr6HcWGRgq1V13S7uSINmWh5gWKuLrbO1qmjIZABPbaDUZD3i4XjPGVzXVh5H+rXfwk4vRun0W1C67wNIK0pxl0SdUezpwwRJFAHRABV/C6NkGvBpQqt8pnGIL4R9du1k+a5txk5clZ/T+4LOh8CaAqRaUBbXxxfBrHwWiwCLJrunlDHVvmO00k7QrtV12o7edSHBu/pdq/F6Gz20ZPocD6j4+8sh+f2j9iuDalYuQwBRhh65emUFfme23mXU4DtzwMmlbvzr//nP+pDftcc7AHd2af6mAvf9grnGNIZ8r+xCTzhQMdgX5BnMHK2oOHq46QeBeDZlINgq2ROUeEe9ztplsn70DFhr5UThdN5Hz1R4Bb+O4p+daGqsKW6Q44I1HyFQwGUZX//GUjBa9V3ayF24Nkye8ck7rK7Pj18PPtKgPzcjNPkPiq4dH2XIFc1gZrR9Hevnn8Ti3e+AV65gcPkJ3PjCb6EWJEhrNRx5/y+IXOHiGOalQNaQFA/9r38F5y5cEBYWAl+ykNSnK7j/XSfwl+59D9afuo5WYwr3vfXNOPv8czh7/su4sHkdabWG/tEfRXz8R3DX3feg3WzASxOU0gSjKEJvFKLf7WDw9MdwNPwNdLtyASR6AY/HsUjnOHfmGFCqC2glb/qYFPaNCHNLTbnAU2eE7s5ILBJFow21ehnd9RgeErz89DJGfcpNbdcAiEhli6SqWmtRUAPMH07RnKEMN3SMFDfOx9J6Q5vFwrUCmto6VyvRorECKKqBh5DyuocSFGu06BJNqk0SbJXmMXfne1ChdI+krhO0E7wLm0xLfGbAvVIVVhkJ7hLaCd7poDIdpbghzT3pIoKrdKsxGTM50l5K6cvn8Kz0UdlljIqeUc4lv5kOYSBQdzQHtJ2jaSnW+Hp1MQ6YsmMb5ZCr4A4Mqqoa+MxCnz4Vq77ywECOALAJq2x2I31Mq/jO1AIstmuYqVew0Rth8+YzmA6fwN233o2Fo+9CUG0JiByOI6C/ila0jXa7jfpMHTc3zmNz5wouXz+Prz3dQXf23SJDE8WJ+rgsZBLtQ9eXjkt9kqxnWjnW15HOSGf8MvVnthpjRzK2IKkq5z/XueRt21Rufh14/LfQGyRITrwZ5fsJ3NuuRSRjmwmwg5P1z2J+6iWx7sFmp4GLnQ9gXL4Nqedb2BfXlY2GiIBCaO55RZt7yjPKOx91jdMEVd8X1jUpAEkrjFwgTSrrgU+jVBbm6b1GoC/GK401RiruBO5SkddWGzcQytbfneyRfRLbuzIrpu2O9JmXc6GUb27RHDeIVig8wCs66ivjke/yrQ/A3V6gA3Dn4P47fyr/0gZc9ebTDxl7y2QsEdkOb4RXd4wt/0jgqrUqZJf70gQKjt2iQJtnh9XDhWayqPGmax+hRNAi5d35XLWL4lGVA17uqxUS6zfn3nWtnrvecFmOq9rrsuVXrkZuHvQMrLNp9FRtcp5hrvjr66ubyB7TvRaq1qwsdX2KfO2ToN5UyHHGmy7GbkOnB/F24F/wEQTpcZXZWQY3XkS3u4PW4TsQh0OE1x5Fde2rIkVjPxogOvlBBNPHEI42kaYh6q0jKFcaouiH//lP4frV8+iNE4wjqeCTDeWB9x1HuxpgfGOA0wt34U1v/0F8+bFH8OyVJ+DVZ5BO34nRkfdi9vQbceTYMdDip4gj9Ho9DEcjDPodhFcfw+Gdj2DYeRYhedKFO0P2l9ZMG+WpOfhBSazA2idLzDBBbzvE/FITvWEP/e0YXlpCOIwF5CApodmqoL9NK7huwS8nGI+A9nSAzlZEhxfHqNaB5rQnFoZKk5LINiPKXqeJqIlYcZWoi1ZdpSkGDd/DbMMXueSJQcjTTuBOpzQYyZd+s1ZCbxyjHyzhyKv+sgF3MSlVwztNTCVwF2o7pYIkcKdFlwID7sImI3K4y4mp9pqypwOHZqdnFNtWzCYM0hVfKTLgyrm1zFiWcFDfWBOkSqqCgkmQ7wBZXvHn9hFdT6ss6+Naj45V4MUZODDoKL3KpyzPU5XDwN+OEKRoVcu4ZbYpoL0/jjCOY6xdfhbhlYdxx+234NZX/ShmpubFdmkaIxwuw8f/z96bR0uS1eeBX2ZGREbu+bZ6r17tVb1ULzQ0TQtaoIEBIYw2bO1YIMmaI3k0Ph4vsiWNj33OeHzmD0te5JEArQgxSDYWGAEHgdgbGmigaXrvruraX719yT0zMtY5v9+9N+JGZL6qaoEYhOr1qc73MiMjbkTcG/f7fff7fb8hysUqSmYdm5vr2G1v8HjrjgpYyy3iiY0B9voOVxG2CrRSk0PJNGAbeW51Z+hy8OoHAfcpupai3JV6zmtJlfLzWHqi68vjoERLRp0C8HX2vbj5NeBr7+R6Bv6RBxCe/mGyxkknp2aOkRtvotp+N+bmNvm6kyzMKjVwvvMTGOZOxrLNhEnXVgPiPpDcB3FKusxG3k8Njar7RgCcfgi0k2SGAgHH8+D6VA054lU8ktTQVrSNG/gM7Ol9fuzIwEgAdZGMygmrxMhTMB/r4/XVBm1MiAdTTGqkblNq/N3AH9o4udbWNwS//39mu2+ojTdwSb5Zm7RuMu7xpbwJ3LVe9Q/e/YWUrlzDXWIrHXmnevU0eUUyTU18OWZeSd08Cbynsa/7dn5t4zheUHODYnVo5pAOMSlGOyOXUQmsMdBNfa45zGhVVsVlyergE0lMrGuf2E5juuOKqRrA1R1tkuw9qYPUr1CmGmoqqEnflxSbrmn++RxS1zG+QQmXnryl3YpplVjVxzH0T/ebDDuvYkRt62T/U4+pJbsFPnzXhdvvYNjvwPc89LfOIbj6EMrooLnQRG+3jZExi255Cd3WsygWPSyffD2aB18Fq1jB5/7DW9HduAgfEUZhhJEXIl8y8OI3HoTb78NEgELBQrOyhLXNPVSbs1gp/yAGlTvRWDqJo4cOoVa2Mej3EO5eQNS7AKe/C793FTX3UZjheZpa4VBl03yeE1eJ1bfqTYxDm3/f2RjB9wI+bwI6c3MVrF3uwh9HGLQ92BUD1boF3/W5Yqo7dFG0HeQMl9lMw8ihPmNiMHARBBHKFQPFkqjm+vxXXXR3A8FURiSDyaFm51EyCGiJSq9jN2T/dpLE0L5IMUCVfEk20yXJjReiXCyg7wYoLtyJ+Vteyaw6+bVzUqosvsQMvNS3s387WWMaxLgr4E7SGwHck7yN5M5Pmyh1nev+QFuAIv7Rdep6QqmCwclmiXZZ69HTGOQYPyg9tnYQgVPSAFy1cxK0K2CVtFd9X+Ed8R0F2JNAIGHU9fPUkz6T78TSDrkvAtYHqjaWmyUMxwTcQ3i757Hz5F9yXsV9b/wFLC4somQUUMgFwGgbBoRVpG2WWa61w57uPoqVJqyZw3hqvYcHz6wxK0xgk45xx8EZLDZKMPJ5PLfewspeD62Bg7EnAKg4s4Sx1pn2WL6SCUTEKcggXd0ITRevwHEMlAncrn0VwZffyQFDdOQB4K4fBjSpzDSpS9DfhvPku1CrrKPSoP4ZoV4vouXchs7sm0XlVdW/MjKYZEUlcz+y8qgsENXyKMT4pIAhL3TrEowTpi8VLb5PBNaFpl0m50pWXpFT+nkxC0/BPs2BsTRICyz01YDUEz0eRvvjzSzQV4L89DDc//vyk31iBdmANDK47s6+kzbYJ2Bpve/ffyed5Td0LjeBu3b5fu6PH0pfzP0QtJqZ4s/TG058Tb0xidFTxxPLftqozsQKE3d6X4QveDzaVezjTl+OgbgCtBI08IssBJPSnSefx7KNadIZjbHPsu8TrLjaf6ySUcfQGXlxppNBRnwSMfxNAPekTEddLwWN4m21NsTb6Ey6DuIz2kddvpK961mZZAzJMsFVfB9jLWdmBWcCsCc7CL0xwlCweCGxUs4Ag/YeWpvPY/fqV9FaOYt5eJhplLFwbAGtjRZanR4u7m3AixzUGhYaCwdx8NSbcOD4a/GVd/yv6KydF84peaAzClFYKmHhzhrM0OX3i7aFfL6IqHQKW7m7sWm8DI2jt+PggQOolkxE4xH6zz+E8sb7gPF5jIc9Tgg1zTEzd3bZRH/ownNC9kgnsF4oldF3Kgi8CK3tEQMFWiFwhmM05m1srgwx6vgs35ldLCGXp2qpxLqTy4yHgjGCafsomIJhm1+ysb05xqAVwipSkirgDCNsnBdMPLWDgPmsLXzZiSElxn00JjAgpA2WIaRCJDEgbE1Sh7bjSuYPyBUsLJx+PaoLx6VMhqQyVdjEtDPzroC7YNsN0+JcBNL+K6kMs+20cymR4R4tO06arFNgOEZ73G0S8K4AhgIj+tMhK7PRGG2dfVRfmQLI1cGy8pekjckxFMRIWN94x0myqnyw0WpHoAGpFMiXO58A8xPWkYnDSKz3ji+OYLIVyrTyOZQtAyWzgJJlcH8mJxOzv4rNJz4BbzzCnd/786hQvgIxu/Dg716E4fZhmUWUymWUSiWMRkN0ux2Ydhlzh0+j6wIPn3sGvVEOYb7GqzGnDzZxYqGOmZKFnb6DyztdPL/ZxkZnwEnNBDzZw15GkYq9niY1EStqiVuMWP3QWPcJVl5cAOb1rz4C/+F3Cvb56APIM3AnH/ekz+jXmLYLBttof+ldcPdWkDdE7QT6X752GM1X/1Pur6xLj4M0Yr/FM5rmGApglKY80bNrKybTkp0z7Lu6b4n0SfQOCoQI0LN8hlcwRPvUdaPxQ4y8AOsauFd9XfU37hQiIztdgTW5MtdDU9mpX5/S9/1uat7XI+fp38iO8fRWN3TE653GDX/+rT3atZvVvgncE+hw0w4y6Sw/+y4J3DMWfXp3moqV9wXQCdkqBsDkhhIzp5fp9FA83iC9r4myQfsEB4mPezZhVOnExfuJVCbtGjNdQjOdfddZYyHhTRBoInyR+09JXsS1iY8lL5UOfOPva9cjvUIg7pIuJxGb6q3S5DnxMZJ7kpXUpIIC7fZp34hlQkkf2cerfSIA0HpVCqhn+gjj6QgWJY9FIZ4591XYoy/CdRx4QQlOtAS3vY2tc5/F+oUrCEY+FmuzqNdKoIXkAtkiBiHOXLqEYiWPUs1EqV7AwWOHsXzbz+HKR/8Q7ZWzsYsDgVjzeA320TIKoQsjRzKAIkbV+7DuncaysQmjMo/WoTdhbnEZ8D0MrzyNhbW3Ixp+DWE0RrlscX9utx32ya43ikLr6wYolSxRiCmXQ7tvwRkWuYIqJZqSy0v9QAFWNY/Wqsd2j2QNiSAHs5hHvyWKLhVMF9VGiHI9x64xrHyJQlx52odH1u8EWKQXO11N0tMTs14r5rFQKfB1sUwRJLM8hoq98mUnQECMewTPj0Da267jMSih8VtsLOPg3W9kaYxZIrZd2j9ygqrQu6vCSwUJ3Bm0SzcZrpjKjjJ0PMG6q16bXadPAK1oV/yTkcPoGvZ4yxgb6IBdZ8aTYGDacRQA5/2lwLRohQLz03T1aTZXbi8BGq123L5Q5WtMv9O1vdoZMaiNJRjyoIJBlkeLmWZNnpH6PG5VojmXyagkfyHQTleapBcE2mslE+X+FfTPPghn7OLY97wVZrkOi6I9f4zB2pMYbl9imdXczCwW5uY42Oh0WiiYRcwfP4KcMcLa9iUgv4TQug0dx+d9z1aLmC3bfGs7ozFWdvtYbw+Yfe87lCzNZxaDzMliTGkJSgLy1WpF8v1ioY3CeA2Bl0Oh4CIoLsMLc/BWzqP61Ls4KPUOvQLh6R9ERK4yOgpTgYDsNOFwG4NH3oXe5opIeudbl4c1cxSHvv9fsgxIadAJsHNgEYxhYA8RfAz9WXhBAY7nY8gSIWVZmXYHSsmfsmB+GpOv9T99dUF0E9FOahdZedJYcH2f7zMntfI2Qvceby/nVt2tZh8xuezr2nP6mr+m0Hl6y+tIXvYDx/pqm9rhNaDGjTb0b8h2k1el9b5f/xvS9r/+Zt5k3LVr/LPv+vz0eTQ7WmTgnr09otKlmtymwXT5jQlsNjkcU91WPmwmttLe2CckiC2xFIhVuJfTehSojV+pfeL9FOhVwDJly5hOTJ0AyapIk6LgU3IaAbBTbVKfywYm+FzXy4v2xbvkyzlZsEndRAZIchvdL52ZIz2M4rbKd9jtJbmP8ohTAoD4KHGfSQF67Umbujd6m7LdIbMh8bJLpRxOVkJ0OrtwfWIBTXztiffhC1/+M+QiA1Htbuy2m8hvPIi1i9vCmcW00WzUmWUm6nhrew8jd4Ry3UB1psiv5RkTy8cOYfeRPbjba9wSHznUT9RgHSkxoLUtYvUjhOYhnMPrcE/1DPz+UzAMG2HlJejlb6ENMBc+itHOQ7AswXgVjDwnu5JvOwG0esNmIMyTZwh4ntCsdzohdtZteC75wgk5V7lWQFT04GyT1jUH2y7AG/sYDX1QjlzgkkuMx8v51UYBeSNEr+dj5WlKOhXMOoNAYtUCoGrnYFIfCcHyGLr3NGmTpIaSTskvnn5YZxtFrG3nX5FDqx9glK+IpXm3h4U7Xov6gVMwSyWWxBBQt0gmwxp30rYTcLdhWjYKliUY9wm2XQB38T+6wyJY4Guj+oz2i8Qt2ucKhGQ2lhhdfqorZ2L9TALSs4FA8ncaqMd7ixlsHVCrRiWsfKI35/PJMKq1ooF7lhto2CYWa0WMvAC9sYen1jq4uDdMWf9lpTF6u1KfTQF2KvmQLiv1P/oRmmfhLGPRPV9/At2v/Bn76p/6u78KqzbHzwDDH8FZeQSj7cuoVusomxZmG01EoQfXG2Pu6AyqC2U44z7anV102g2YS6+C44kHStU2UTQNtl51qSowyXKCECu7PXRGLvcl0r53R2OW7VBQqNqrM83JooGUyYgLGnvC05+WvwLv6XegaA5RPbKAedPE+e5LYOZ2sfO1z2O0M0TuxKtRvOsHZAEmbcbSk5ap/w93ED7+R9hcuwpe2OJrVcDMkdM48D//Y5QtOq8CM9t0LQ2Mcaz2BZTMLYSehZXhq9Bx5zAYu5zg67GzVICRK0C8ClBUv5iQ66j+kpWwyD7E389q1eU1oReDklvl2KfrLeQzchVABt78LM8Ad9WOaVO8drWu8WsaYOoYPSkmpZeVutZe0+BfycbS3/jbA92zV+om455ckZvAXesdP/Ouz2X6ihokYkBp8G766IvH1I0NrgnWXO1VPlzkQbVjTYWGk23RDi/stKTGXS7PTwfv4gxTcpoUEy8OI0DGNHZcY5qz9o267jwG9BobngLr6YTV+GE7RTojW5wC7zqQT9qrBVF6kMKOJPLyqeAko6eXZ62k+jHc12918nv6vqugISuh0dslEFH2vkYMMl9+wMKdByrY6Q7x6NUW2jCxsnEBx+0+nn/mvXjyuS+jkJ9F23odXnWohMWZOi5dvIIvfvFzuHrlEmvCgyhAlI9QKObYHrJcM2BVCmjMFjEzV2IgULUNtPZGiIoCbLBbQxihVjPgseb9FmyVvhcnw0/BjK4K2zV3BM+nZL4Qg14b5ZJkwBj15uB7IfeVKiWTDnyuYErAhFwiLMtArzfmgk+bV4CdqxFcN4JVKvA/KqpkmAUErmDTTDuPERVTGvmYXYzQXASqNbJ9zMMZ+zj/9TH21oSLTLIyI5i+xYqBPMmKADQqIimUhoQzjlAqCucPIuTISYY1wSQbILl9PsLuKA/zwItRmj3CchcC7KZVYnAuZDEE2CkhVSalShtIg0F7UXraE+NuMMNOGn/SuKsxFnc+XvdXw1hPmhPvafBZ/K1vm8INmq94vLvp4FvtWAgwMgy8BoY16fw+WnbN+nCqHEJwrCSRmatYmK9YWKrZONwsoWwVYJN2OYrwyJU9fPnyLsbsIiIalJbe6H9n7BZj0CcY1ngVQsk6dJkJj7YIwZWvYpuqiw77OPqW30R5dhkF9wrM0SfQubCO3F6IerWJRq0B266wpKZUruDALcuoHShybsmVs12Mwhqqp1+HoRsym26ZBTRsixMnx57PY4lOp++4PMrpfapv0CZnm4HDryPXRSCDTSWRSQUn0ntefKauTQQj3IJz7k9R8Z/H/B0vQti6gitntmEaFfQ7HlrrAxhHX4X6PT+IfLGm1kq0PiQnmhxgjnZQeeqP0d1dh0erY5T74UcoLRxB7hX/hNtdLxdhmyZsM49SwceC8xkcPeHCH+dwsfcKdIIF4epC0hl2donQGTho9Yes81dseyINmtJ3KA+FnK1MA44XsDRGOcQoWVQsxWEiQAB6+j/J3zjxXObKCGmSqK6qhgmfsZKGSQ18GnpPm9pVlJPGA8nYTH/nBQcBeuO0nU5XuV+/tdPO4K/83rf4cHE7p0yaN4F7chdvAnetR//MHyXAPR37auBu3w/SDPvUzbKjZ198Pw0ASnw3bccx9pt8ZIjMeuU8l2G5JzTvEgrriaxZ8E7Am4+Xlt4kYERehwnv9emJolOdYXR5i65Hz+rv1byjgH/q9CeZeBWwaDy8aizfmRjDZ2UtGZSuY/2UB3dGqqPvU+xdFJNKvy86hS7TyfsOfvBkDdViAavbHaytbGB5oYlccwYPX9hCu72Jg9Ej+PJjf4l7b38Nfuh1P4vzWx6eXNuAYedQj0b46mc+iE9++oMYDPqsMWd1LRUsKhZglwssoZlfLKFWt1EsmegPxgwyuNIo3V+afF2XwVrJrqHT/Dsozd2CuncGgT9C3y3CzVeRK5io9h9BuPslVGsmxq6P0YjcYHKIggjNmTK63RGKtsEsNwWSzsiHWTRgGXmM3ABOP4fNFWLoSfMSIgxyJGVnxpzsHc1iiFKVtPIR6nMks8ijWDTgRwHWLrporYllcTsPFAs5Bt6UcNqsFjBXLvDf7JiTE9IYksmwWwxbBQrAXrRom5CDCbpVBBrcfB2No/fBri+xrSM7xRRtkZhqk1SmzIy7kshYxRJ/zsDdIH174t9OwF3p28WKVg6RBOyqu2l4XBPHyHevkXQqoVyaZdfZbon2k/0nkEAPAuRmEtjpgD/9+/T9qG30hkZ8r+iaU+MatoEjzRIqRQMVy0DdNnCoUWJNOPlvP361jTNbXVxuDblf6MmbahVFtDF5CMbJrBL4Ki24Dt6TxFAJ6imQW/kSdj75W2jtdnHi598Bq3EQUfthzJY+jtAN0Hqug+GlAcLQ5Iq8dM9oJcVoNGHWalxheDgYoFBfxqnX/QLKJVqlEuw6FR+LH8lS/kErPbZZ4BUAAsYEZD0/QM8R7jNkoarArkqqTDTuQnaizj0HF/A6KPlfRcEfoOo8gdqCjZzXw1e/0EZ9eRHRYBfNeg574d3w516B0DqCICLJEPU7GYNpz8s8WWA+9/+i3tyFXclhb8MDxnlEpUXs3vGLCKIiH5/GS61kYdYGymsfw/JBF1FQQLfyOtjNY7HWnM6FApf20MFWp4/uwOFrSOfMgFpZNcpXYvLZx51yEsbxKkYAACAASURBVIoi8OmNHH6ekPRFadtVlMk9SnSKJLCNUxuSvqj3G9qW5xsZAMVFmaagWn1cXA+Iyyf7DWBjbfLmX8WeVWuvdxzZAW7gOH+zN4nHTuY02u+/KZVRl+QmcNc6x1v/6EHxV0Yqcb1hoOO66dvqQ3sSrU+8MzGC5Rv7An151LTCg58IKgOfvsoPrSzgpvd5OXk6qE/ryHVGPnnwKNCpJABZACwAs6ZyV6eTkeroADb9nbQ2fUI7H1+e/WU0Yt/JBYzhs37NUisDml5enqoOudP3XPskdavS9y19+7JtlV2PluvdIe6cL6K1u4uN1hDD9U1UCxF+4of+J+RMA8+ubODSyiO4ZWkBp47fh4ETYG+3jXyjiUtdF2dWrqI6PI8HP/Z7eP7CGWaiiiUDhkEgNkLeAKoNi1lwur8kF4hyYlmZADVNbMPeGBWbgE7AbLFlNxE27kfbvBN++zkYQReVwgBR+QR6haM41nkbdvZaaDRtZtXHjs+uMAYVRsoRYBdac2oLTeqlEhVcEcvuJKMhLftoQG4SYol+2PdJPs/uMMUKtTmE0yOXGVH51HcF+0j7pVxPqnDatPLCji+iJLYIZULyQCzToWMTYK+V8xi7MsEtAgbjAD58BuseJbLmxWRqVg+ieex+FCuzItm0WBRWj9LDvSjlMqR3J193AdopKbUIg0A7V5EVbDslp/KrGoN6cKghdw0iT5mnp3mxayBWILv4EZRIw7NAV/Y1fltn3OXfcaywT1KrApESdqSZcbXviKUL8xUhiSEgTtd1tmwxYKdEULr3c5Uig3di4Kn/bfYcPLPRxWZvhP5Y3BNi4UeeALbqWDHgkW0hQKySF9U2OnPPSZtyRYVtVK9+GXuf+m10Wm0cesvbkW8sYbz2EIqDP4fVLLDcZePhLQzXxiLg88ldKYdBroCBJxJMPc9DaeEUbnvTr8GybCHDkvaEtLqiAIhIiC1woEp+5bQypKQ7CuwTOCWgS6CfwC0ne7I9qa4VFwGQlWsh338S0eAiFst9mINt+OUCjOEArmdiYNvw+m2UCwV0jZNwKvdjlDsCPzSEvad8EOmkQ26wA+vZd6O6uI25EwWYxRzKeRutXQuXg+/D0LhL3m0BfPPBENbZ9yLvdNBozOHwA2/F7PItDLiF1jxgS8eB47JcRlg70lgUDLrSoJOkhsarZdDqnXCC4SJuVDNh4KA7dCTYn1b5NJukLOVEchwk8iraTtwz5RNPLLzKN1BP+qymXOfIrocBJj7XNTNTvqyDU309IBUEXGcfL7hNL/AL39D5v8Bj3cjmnZvAPb5MN4G71mPe8s7PpmQL+3UmBcC0oFmvlamrVafuT//+/qA9frqKZkwB7VPDgVTjEleZBLBnZS5pwC6ARcJJp8H4NfzeY3CrOdZkAbquR9eF6pqmfgL0CwQvLoH8Xb2lJ6ImgYeua0+LUBKsNGkhOXGJs8x4xolGZ8jTIF7drv1A+xT9vOxo6kFpeEMcq+XR3dlmWccMfJxYauLooSV4YYCN1i46IwfVyhyu7vXQbfdw5rFn8JI7T+F7XnUvnl3bxdr68/jzP/8NrG8+jxxsFGcOwzMX4OZsTsCbNzcROGsY+y4CTzixkNe6aRns/OI6LmbqeQSex5Movd9o1DGqvhr5zY/D9ztsmVio3IGLtbfgXu/3sLF2AQXp2OI4lCAmgDpdKy5mxK4QYvI0aLm9bHIBJCrIRP98j8BQyHebKrnSZ7Q6QNu2NnxsXvFZx85qCCrmRHVhyI8dQLNYQMkUxZMUfrUM4cc+9kQSmyTb2PKRmHX6jICTQ3pcAhCk7ZUFe5C3UFm8A/Xlu2HYZQbkxLgTq84JqJJxp1eLJDTEthNoJ+92cpIxTMG4K992zU1GBcoJLZuM5PRcrVjW5EkUA/uEiE/pz9WWMQjJJrNqjLXE7Rp4T8t09GPpOnYJzTNSlgSwK1A9WzIZkNM5ESCl62+yow7lYRTYlpEAN7Hvp+arqFgFBuu9sc/AngA/MdP0utEd4fwO6cS9ODmWzpE4B7IKPD5XQdksoDvysNYZMovNxeeUvl2xs5LhDa48jL3PvA29dgfLP/02GI0ldM59Fle/8PuwZ02U6xaCTQfFQcCuRMT45nMhOgHQcUSwaEQRFo7ejqXv/1VOWhUiHAHKVQ4RB80GFfDKs20kJbCSFESwy8KHnL8TCGcWuk50zlSMjFh4ArzKKUXptvM5D0USzm09hKaxjlFnBznLQ9T3UQ9zcOaKLCvzkMPAPI1x6XZEhQY64xkOHCmoUGNErA0AprOL0jPvgZvfwuF7TJTJEjLKY+tqDlc7L0W0/HpV54vvpxEMUHjq3di6egV20cbSq38Rh07eg5laiaufqiRR0xAe7HTedH0IsNOqhLp3InCnv0Meg87Yw2jsoeeMhcTG9UXyOcddQu9PEpxESpQB6/LERN/WXG3kwBD5TVI+I91lVE6XWpmZPu9n2fLrbnV9LDpBLaeW1TQJm7arKTjg+gf6ztjiJnBP7uNN4K716Z/+QwLukz8x4IuZeDVrysfuFD1Wdi+p8ZbsUM52Wao8g9OnIfQ4apDFI6Yhe80Okg6UJKNqWnX+QMJeXTqTfX+K9CXFtPOZCJCW2DjqOvaElU6Y7ym6eN1uUjRa7Dl+VVc2k0AbtzfNzqs2xd/KMJ36fZm0euRM1VRQpgN2PcBJRMq6Rl9j7Se6igbsM8yK4Y0wZ0cYtXbhOmMcqhZx3+1HsDQ/i08+dh5tTrZyUDfIzjCPvd0e6oGHF50+jlPHl7HdHeCxlTW8/6GPoNXewIp3CLZZwUKuBfg9jCMLA+sAFkZfgbPzKAxL9GdVJMm2TZjka54bYzx0Y99xoxDBs1+E2cIZFPJ9wY4Xj+HZ8i/gtP0c/O5zyA0vYNjbZk91YsWpwBJVQaVZn/ZPsxGBFpp8DS5WIyZkksRQ8DAcemz9SMEDARZyiWmth+jshPDGYiKmy0VXj8FTHjhQMphxpz0RKCJZDG1DkhjakkA6a43lF9sjj5PniF0ntj9PibG0pVElz0dEUQGVucOoHbwdVrkRy2RUYSUF1oVnexlW0UaB2Pi4UioFJJJxZ7admPbEBpL6sipspBuB6tx5AqrlI4KBSPw/+WsMreVG2t86mx4T8frn+tGU7CB5aqWBeiaA0HzEU99Qj0XZnxeqRZyYLXOgRqz5bNnkIkiUkEpAli03qVItgTtpE0n9glh2AvQlq4BK0USR9OJ+gGc3unhus4PuyGWdOIH7WxZqrLmeKxcxVyWHohBbfYcdXNpDl0H0hZ0uO51QYEbZDrwic+VhdB58OwbdLhZ/6rdgNZawe/azOPvR3+akyjDMoZwDFqsGt980hN//OAJ6bgSbAtQgQvXQ7Zh7w68AknFX4F30TyHr4jyNQp4DDNFn89x2ep/OkwsJyecDBRt0DgRiiZ0mFl4x1NRuXkFFhLL/NDBcYcmY195E5K1i2HeB7SHKtx7BYKeNqDoLtzCLnfyLYFtFhKjxahYBd3GdffTHLoPigrONynN/gt32JkKT8kXIiSmHUmke/sy9yJ18tQwgxIg1/AGaz/4xLl1e5fcrr/g5NI/chQMzNX5e0vlWSxaaZZulRmy3WhD5DInjjHCBEQmstCrjszym1RsxU++4LixTrMyR8xQBfgL1iqWPV19UfoDqjKo4V8oyUwwCZUzA7L4M4sRTQgyv+FHMetAMByf3r+NtNYr0eSQeWVM/lG9qhFQ8hrLytilYRNPQTfv0m/set1ELWL65e99/b/scsvM/fuNb1YJv++PcBO7aLfr7f/gZMYGr/08beFNuqRiDauhO63XXDpOzgz4FDq/RhXQ8r2+mM8CqepzKrtSdZFS79fYr4J3IUbI2kvIKpVh5ncHW/dQT55r9NfAZCcs+8pkEVCsgr92pGAMnYDgVPKQYe/E9nX1P3T51/1OFnLLBQLICogOv7H3LxnPpFQLtjmX6GUtlDpSwfnUNpmXiNaePYHGmhpEzZpbyfM/Hw5c2Mert4da5KjqtMY40TTRtC49f2cMdt5/AXn8X7/vcp3Fxz0Mnv4RGo8GVRJujp+GtPATfWsTW3Ouw6D+JSvcheH4fptlAWL8FvdwSCl4Pc/4TGPU30O+PJRCmpDMDc7MBvPEY+VyEYuUYnrN/Ft9V/AtEORfbLR9F/wJXTx30XC5mVKoUWPfORVX8CNWaxW4xO1sO8sSKuwFqdRN22WDQNOiTbjaPvdUIvT36DkliBNQl4q5mEYMp3GMoibdsCgaRJ2JQ4ikttwutOwUNBNjY/hERdvsu+mOyABE/zOTl8rCbJ2DPnkSewHfehMHMeplBu5DJENsu9O1CLiPkMbH9I21nWrw9Me1k/Zgr0KsE7CyTURVTZT+NEYBKU8/KVmIhS1q/nimspOt+earNoH7BvmvF3nRQn/EDFwn4iQRBjynV+wrdEDCNvbvjuCLRHBu5HOarRZYvEWBaqBRxoFZk0EhAne4R2TVSgioBVWLbqZ0kLSEmnTThHIAZeQZtGx0H7ZHLIJ6AOQUAtx2oSwlMhMW6jYplsvRPAMIAQ8/HYyu7OL/V4X0EvvBTD1a+jP5D74DT76H5I7+JQu0Auuc+i2c/9jauskt9p2nncahuoD8KhPuQZH5pXFMg6FDhrgO3YuYN/wJ5q8wBLnHoxO/Q+dI2DNzNAoN29omXCZQM6ol9ZyZeMNL0HeoZzEKzVEYkefIznHur+D99XszvwPEs5AIHZv88rMI63KGJcDBCZ/4OGM5VNO0cOuFROPklmLIv0vdp1YvA8l5/hK3OkCuRGs42qmf+FBtb6+gOSKYWYaY5z1WRy8fvh3H0FXEQQQmnTm8PS+ffg92tXQwGI+Tueyswf4vI4yB3qrKFI/NNzNXLaJSKKFkWiH2P5ZskKQojXlmgtpATDUlr+s4YQ8djiRAXV5PSut5ozE48OXZ+Eqw7BTYM4jXXGMWyp2ZcLdBU7/Pqhbb6JK68Fsym5GB/RRw3FYC+gCqtU6Qy32oYfW3k8le8Ltf52n7n2L0J3OMrdxO468D9DwRw3+9HsSIJuX1j3Xpiq30Z+mtHCqkgnTfVHjb77DOgDD+5dDvJXmd17fv8nWK8NSmMLl/RmPaUbEVj6mOGeup7ElDrWvRUYuqkLaS6HjogngqkUwsa6cBCX6iYYNy1a5oKbjIdJFWRNXssta0WTen9wfccjDqX4HtjZqZoQrKiAPeduhs761cx2yjj8MI8nt/p4fyZK1h59ix+8affgOaBBTx0dhWlQojeXhdzzTLa3TG2drv47vvvxPrOZXzwY7+Ozu5l5EsnMXP0ZTBzOVwcNmHkhrBWP4S5+UU8G3wPCrUmGtjBpX4DRW+EY9U+hvk6+rkCTgz+DO2dywhJ45sXunB3NEKtGsEZebAqJ7Ey81Z8d/mdcJ0uLIsm7jy3ZTgcM2je3XVQqojkVJd93W1mPQnYU2EV0sCTlr3esLC97uLy02OM+qTooSVtSqjNsQ87gadDNYNBu+r9ClAJJYRg2olFL1oErIT9H0l6CBz1HA97tBJAQQBjfUpMLcCeOc6ymIJVYvcYKpokQLgZy19EYiolpRJwtyV4F6+xZztJZEyTQbuygeS+wd7t0maV+5TWAxSGnzJbxQmJCrPxcNflLBnfCQXCU1L3DFue0bSnj5Fm4fXEvxSGoIRls8DJ0yQtIilLycjD8UMG30qioro+AXGqStoomfxKDDkB1WaJgk2RZ0FgjIoYkVUjMfAE5gnY0isx513HZVhF4JeAO23LbDQlFlMfQsRBwHKjjLptMmB3PFFlszUYc0EkAvPkqb7VHeHSE59H+8HfRSnqovn3/iNy1QUEFz+HK596B9ZaomjXgUYBM3YBAyeCSc5M0m7QtkTQSP3MWLgF1df9cwbuFKTlRcdCXoJ0WlkgZl1YROpMuwDxKvihfkzXhJ5BwolG2Fem3GWkdSi9p3pQLgpgOHso2l3kvTF6gwqC6gxCZwi7YiMIi7SUxMehvVNtAiEf8xm4Exjuj8ZwOlson30/9nY2xLUaA7ecugXVegW1Y/eieOR+vv40Dh3fx+bWBhYuvh9+v4tWu4Pdkz+EXvmwdGxJ5iXS9i/N1nD3kUXM1kqo2FaqWBKBcwraqD0OaeFlLkPsTBOEGLoeWr0BCLwTWKfVk4EzZiIglrfIDkr5OtRv1PWja0g3i3MKpFyK7o/I/SKoHgqzhcyPsJ/M/lyDnEt9JM9fzh9Z7fy+ACNzSBEop99MzTV/Pbg5tddvdaBwrVO6CdyTq3MTuOvA/fc/ne43NyCBiREEB9IJ46tPsGKwxfTa/oHBBMjLyuWvHShkgT0dMa6cOlVysp9nu/C7jpsjaPiJSqbqjKfq4uWFSUtn9mHEp9hFJsms+zDyjLsSAJf+XbQ8Yd3140rINw1g6+B6AlulZT3qdsYTaHyP5f5j5j75O/5NArDA7aCz8X5sXPozeI6P5kwJG6t91EtzeOD7/ghRb4+rPbo5E/nQR9jvY7C1g/tefDtectdJ9kz+2qUtXLy8jsZsHSU/wOpeHy+751a0Olfw53/x77G2eoaLH5WqMygv3QsrX8ameQea/a9gvPtleK6N6vKLsOadAMoHMTt/AAgd1uPa3h76/Sswtj6FdncECx4Qucy2l0suIt/FzPI9OJP/Ycw9+w6ceXoDx05bWD5ODix5mFYeuztD7G2RPjiHUjPHwD1wI5QrJiy7wGw+xZbDbojedg7tbZEEyDIZlzTyYAbWyuVQN0gfLOYyyxRJqKqbxqsdaiVa4CdO3CWwQm8PXR9EthMAN+wG8sV5FOsLsEoN5E1R4ZReyRGGALjOthuWrYF2AuzCYYbeZ8921rQLiUy+QHIE0rdTn8mzpkdn2/VRnECwfdh1fmxMFlLKTqgppxU6cZ0xzDDs6YTUhOXXeXliywlIKgCks8EUBFWlKwwBHMcPUDYNZki5oBJpkCgHgVxEOBGRAijBUjMwp0TNQg71ksnJqgS4KZgijTcBc85f4IqnBdSKJnb6Y2z1HP6b9PDMdvs+69mHLq3kBLw9gfyZssUsrSq6o5KhSYpB+yUXl7V2HxeeeBjnP/H7KOU8LL/p3wClJkbnPovNT/8O2sOA2fRGqcDuRqS5p5UggtPUXgLgnGxNfuYLp9D43l+GUawIsE7Jp/SflMQQiGSZDLPuBgN4ClyIgWfrQu05q6QwQiNPwQyxyXTtJMjnsgwC2FMyJ13kAvHGzoA8FFl65nU78O0m8uMugmJD5JNw5VGRICuqjlKCOCX9UgIpSXJ8OL0W3LOfRdDfxE5vgMFwjPm5BczPz6J++E4Ec3cIiQ1p0b0Aw34HxYsfx7jX5pXAzYUHcG5UYvacfzT5CrXhpbcs4/ShBVRLRZbMxLpyWRiLV+Mky079SLTPZ/Z96LjoDkdoDUbsTkMymuHY5euj90t6ZlD/oWukOC0lzaH+QPtX87LubJN+QovmTwJ3bcRdB83GH98ofoiZ/nRgoIK2FGC44X1+C1D9X+shJi9y93/8h7/WI/5N2vlN4K7drTdngXsGSGv8diYZ9cZvuc7c3vi3FBCdrjhLyz401l5pIuXDOq0TF2GGAt2JfERPQE3LZARWlmBZRQkKAEuLOwWgkiAim9A6qYHXr4n6Pdl9GuxPbKsDePmlBExnQbre9n0+S96WF10LDvRj6TdvQlYjdpJuRzI9sMbW2YK7/WEMOh/F9sYA46EAB60NB8ePHMaP/cx70d3ewoD0vkUbo+EQfmsPD7zoJOqlElb2+piZa7L7xtlzK7j1YAPjkYuN9ggvedGt2Nm7hA9+9NfRal1glmpEFoylA5hZvBVe/U7Ad+FcfC8830O5asEmttmYQVB/GWrROtZqr8didAm7YRN5Z4f1p2ZujNL4KnJ+G+64j4K3ilJ9EVei1yJ6/IO4+Ox5BggHj1uYXQYKZg5rF1z2WDctYP6IgdmDedhlkhTk0R+4nIw6aAFbl0KMh5GQtkjgSZVTSaZO0ph8RNICoFTMc7IpJaHS/EyEGgF7BdRkkUT+mz4nwEc2j4phz5eWUF64A4ZNVpYFybAbKBQooVQCd2LbDZLIJDIZkssou0cG7WQNqDTtFm0vHGQE207OIRKcyFdpMi/t6LTOI4uBCaQTYx65ge5XLj9La1cUfy6wkgTo4g+1uymuMfHnGdcYGWwS0CM2nVh01nezdEWwzCTVEgBTBE3s5hKRg4woSb8zGLOeXdn90fYUONJYIKCqCunQ/ggAE2gnMF4yBbtO7zMYy4FZffqd2HZi5OlHtYfuKYFwAtUE+kjJQtIarvApE0BVsS0iL+j4BNyo3cTYrp97Aitf+O8I3SFOfP8/Aewa9p77Ai7+5dvRHww4GLBMYLPnIpcj3TkFHnkcbBZ5xYfciRgUL5xC5TX/OwrFCuvHC1KTzVIZboeSwxQ4CKdCRqTdJ+Au7hkBSpKvCB94BqyUnCr17fQ5y2hkkisF1LRPOk9m0cMAeacLP19EWDBh9VcRlEsIBh041iKinCmCcNNAyRK/s/OLtIRkYEuSk1EfzuWvYbh1EZ1ui/vy7Mw8ZmcbyM2cQDh3u0w0F65QvjtC/soX4fR24Tgu2gsvxWPbIS5vt4XYKtP/ZiolHFtoYqFRwXy9gkrRYs97CiaY95Z9n52BQgomQoxd4UpD/wi47/YG2OsO2BOfGHqR4Epjn5xqRMKpcOGhwF4EeHTvRSAgVl/Uj/B4V4nEKuMkGZd6cnd2ntYhZRpqv9AZPb39BFTlAZ1999rk3TfWgm/vb3c/cBO4qzt0E7hrffWnfu9T1+i5OoBTtN4LH0TZZLTUHm5gd+lNJpNasyfAWj45ycYM9BT2nZnBrL6bCSF13lkrSaX7VmA4AdgJWz+pfU/JUTLtiOGudlqpwEKenK53zzKuScCggee4aZNBRwKn0/aMejt16U88cKYwH6mgI95Q/KIvx/ruAMONP4Pb+jh2210MWuT/AOxsDcl9EbedOoYf+PF3o7W5Dtu2gYKB3d4QfruDUycPYvfqJrqRiVfcext2e31cWdnC0kwZw76Dtd0+Xn7faey2V/Dhj/wGxs4K/NDH5nYfpl1HefZWGLVD6Bi3oLn9Hq7+WKtYzA47jo/iwVei6q9hMPNqhK6LsncOraGB0HUwqLwEVmUOM60Pcal4SmC1oxWMUYUZdnD+a1execVj15ZiRSADkrzE2aRUBGm+gJmDeRSrEexqHu2tABvPhxh2xZgiIpGW9MtGDpEfoWYTO0u+6gKsc/KpF8E0RKEWeXW5jxP7SsvuqugNBQWsm2bNMZAvzqC0eDfM0pzQobMshkC7IRh2KXUhhxCSygiXGPUqWXZ+LwHtBkljpINMLJGRunYhjyGQlNG2JyNNgDfVV3QZzH7vTdlmQlIj96owfiyoiQODTECg7ZOuEwFFAu0kQaEVDwGOpO5aAR4GSWKHKtFPAVAB2kQSIoF2xSDTkKHPGEDJBUg6nmDilfOKyF/gVRYCmZK1Z5KBU0vF9wnYUtIxBQZiDJOcRejGaX8UBBBAZgafCi5JTTSBdpLMDHfXsPa1j2K0fQEn3vCPUKzOoHfxEax85o+wt7uFdrePAAG6gQmjVIPT2uZE0EMzRY4WKVGVk55nj6P63T+Pgl3hfkGe/iyXIskLM/A54ShTyKFsk9bb5IBEJKoKZxm6TpQkSomX1E52l/FEMiYn75rinIixJ/BPIJyCnhx8lHKbKHoDqlQGoxgi7OwiKIwRDAwMircismb5GU7Xgdh+0pmznIcuprx/HNCMR/DXnsK4tYrRoC3yEIwSGo0aCnMnEM3eypIf+qEAgwqw4fIXuYAVjaPO7F349LkOA3dxb5XMQ1UNFeC4Wi7i1oPzOLk4i3rZlp7tFKwJtyFqkmLJ6RpQcSoC7r2hg3Z/iHZ/xDp4ktVQwCECHSHPovNUK8ycWyKtOel6CkY/WfXWHYdIN58ZklMYd31m3WeiVucdD+obg/WpQCAO5FN6t/jg1yH79UZ+x/3euwnc43t6E7hr3fsnf1cAd9LEKh0qjekXtDqljen4V97dDaDyfZ4NImFs4tmy78CMHxecTEUFmKQzCs9+CdOegNwkiXSClZ8ikclqymOWXUPNArSoJk4rhhRT9SpvVgsSxFSsNPETibLyKTshk0i+lvKNl28ncp94u/TNikOzfTTx8X5EJ0me9fp5a3clfjsV5+Uw6m7i/IP/DoeObGGrNcB4EAB+noEzJW8eXFrE/W/4faBP7FUIP2dwUl1uOMDBowext7KFIfJ44KW3YbXVxfnnr2DhQBO2T6XV+7jvnlvQH6zhU5/5L+jsXUJUCLHT7qNg1REVj8IyImzUXo+jxnPoX/kkciwlEUDLrh+GlfcBawG7tdfhoPcFDLceQ6/nwLIPo3/4zahHl1DpflUUGQq3sLN5GdWZEJ3NAM98Udj1iS6fYy9q+iGARppgdpywwcB+9mABe+sBejuygJKVg832gMSwiyQ6LshiCxcM0tcWrTyDQWJ6heZYMpZhyOy60LEKJp5WxglE5Ywy8oaFYvMErMYyCgVLgHaWxQhNO+vZ+VVWPVWAnQG89GcvCo92lsYwKy9AO0tsiGVniQyx7cqvXUhkpNVSapWOr0pmXk8m5Wl+7TEaSCbxGDirt3R2nX5ndJZi33UmnveYRA3x7/QtQcom44OTUHXNLYFwjbVUOQZqn4L8FxKlZCUguTfxeoC2gqDAuRr3dI9JlmPkCLiK/iRWWcR++HfZBsXwi+OL1QBmxPk5pHIfkmRGyngebF1G+9zDOHLf96NSbWK48jWsff7dWFtbR6vbR44q9trHMffiN8Lt7yEfjGFtPAp35wr3TQLWuepBFO/6QQbuVqWB8vwS24cScOR2E2AvbKOKpzEsvFYUcZKOOQTAFZakcycLSxUEEdAUqxshB1Ix8JbSG3ZpyY1QHn0VZasD0zZRxcjPyAAAIABJREFUq5ZQ8PMYDAI4vQbc+u0oVOZi3TwHYLKyrOgxap6LWPaGvQswBhvwxg7LX4YjhzXghfmTiOZPwy5askfk4Iz66Dz2AbS3rqJWbcA/+Vo8dNXBVnsg9swTp9y/xr4bhQJmqyXButsW5qplTmCdqZa4KivJjeiiKCcd5QdPchnS4tM/0rfTv6EzFtaRXKiJnjsyuGM/eMHcK7Zd5b+wjIaCRxlcisqrk9NzIpWZMvMm8CAZxFM08S8YZMcTpgqI953i/1Z+cBO4J7f9JnDXhsBP/u4nb3BApH3Ab/BL8WZqfEZkP5CECFrO2o2B/NgBIuMxnkzjmsZdZ9Mlokyz6QpfZPXs6qk2xcNdA8ATEhoJ3KaBd/Gg1BxnUhIc/ZpoLPg0HXz8wE0kPeoiTpPsxNc6U2gpzairMEm2Y0rwoQ2fRGOt3UkGHvqDXAf5AEbdLXzlv/4aRp2zuP2VcwjGQD4qcGIWLR33WwZ++h++D52dLYxI5mFY6Pd6MEd91A8fRn5nF92ogJe/+BS2eiM8f2EdJw6UEToerraGuOeuUxg7m/jSw7+D7Z0z6PRH2OkMUKs3MY4WMexu4tCpu/C89QM4PXwvtlaeZKhdMMiFxWSgQ6B8XHslesXTKG9/Au7eGczML6I8czu2cCs2RhaoirlhAst4ErXex7C30cfGYwG6xEZSAihTXsBcRbiDdFxychCuCirplHTskU8+7Hk0yuQbn1Q49QPRJ6slsRqkqpwKUCYLK+WAoRNi4FPSKa0uCaAoc9JQOXAHis3DUgZDciApa5Fe6wnTnrjCKLZdAHTBujMLz6+iKiqzqqxpF3IbSkBVDjLct6kADzHtKgDlrizsL7M/AuQqKKW2EOggm9iWAtrx9/SE1Wla+XjnmmNM8pSI96klt8bgS242LYk1y/SrZDp1PhJ+yMAhDUYSKYIM8zQL62S/SQaAki2r4ahAPONDZmpV8qHy6xcBnTDeFECOJBWCyBCAOKRqpU5fJBqHfUR7D2J49kF4OR/1oxW0OsBe7u9xDYQoChAMu/Cf+gDc1acRgrzKQzjFBVROv54dhKxqE7WlI7BKNREU0kpOLsTJxudRxtdxrvVm5CvHeHyxq7l8LrCGnVY3KPmWVjpMUSiNclioTwusSQnBJspFYa1IwDLv9xFe+SyK1h5mloFGYwalfBX9rRx22jaKyy9CsbEoNPeCz2ZArHThdGtZmkSSG1ppGXdg9S4hcAYYS/a/P+jCLy8hv3RnXBmWGezxAL2vvw/nn/wixs4Indt/Am37MAc04v6LcU6nSOdHf3CuibgpQqYJsUIyWyvjnuMHcWppDmWZvEqLaUI6JGQuvEoimXfStw9GY8nCD7DXG7LmnZn3QBZ4kivNKnlVNif2sFcOVLI5MXkUjz5tUKTn6etnq90QYNc3yk73KiB/ocDiO3z73p//x+/wM7zx07sJ3LVr9RO/8wkdfskwXDFXGq6+7vXNgD5RuC0B7tf9fmYDfsBLZuAF7kUtHSYFmNJJm1nZiSDl0+BdAdtJPXxmXynGXcDkNKBPM/7qVCYCCPVkj4Oa6QA+ybDfp6BSlgmfaJ/GKsr7kyS0xq0TfWIfAJ9KSI6xkAQcMkCICRpB9mDU3sDn/vBXsH7mMZx+5QJO3jmH8YgmNUrS9JAPanjrL/43bKyuwJLMLxWVGW7u4MV3HUVrdQc9GHjJ3aew0+ni8uV1HDtQQ7s3xuq2cJXZHDr42BNfRbT3KEbrX0OU66Pfd2AWixiNyOXFgn3oTdjMn8TxzvsxHHZY4hKFHhynj4h1oyb82e9Bu/oyFODi6k4I07Zxe3UVzZ2/YCBUsOdxzn4jFqwteI//HrpP95kR73pCnnCgTH7sgj33IqBPMoBAIE5y7qAAp14k9w7yahagnWQS9EOTKsliaD9lSnY1CLBwHh5fR/qM9kvJi2I5XLLwst/krRpmb32NZMWF04tgyEmLbCHPIFyx7BKUK3CumHUC6QzgCaiLbUjPTmw7a+Q5CVVYPsb/ePwo0C76ZkR9QZus6W/+kSh3YrJPucckenXtK/KJkIByHWwn+9uPcRd7ikGy3jbF0msRRQzGNAY9+VhPcFUAXQfqmZUAdc6pVxlwaO/ptpRxYBN/Lld1JLsrEvmSIECendBaq+qjSjYYEYAP2G6RpYQ+ScL+G6zoKidqluwCg/q93SK6xk8hX7AQeGOMu7sYPPVRhNtnEYR5DCjQbiyhfgcVJ8rDtCuwG7OwyjXY1Qaoom65sIvDpQ/DDNZxtf0G2EuvieUxxAgTs06gmRPILaqym2j8haQokoWJfJYOVW2LtyenlWC0B+eZD2C4twe7Iqojl3Jl1K0mUD+AmVteAbNxkJM46TzZYUmCdQoUKEnUlsm+JMkx/T7yrQuIxsO4bzDYrxzAqHyY20ZjkTXmoyG2Hv0wdi58Be29Leye+lH4jRMsueOCbXnat8n7J3DOuQmGga1uHzudvqjpIFfmCNYfnm/iVXeewPJcnRNv2RmGV91kJVkqzuT5GIxI7z7ESOreSUJD1VVV4iqBdzpX1RfSRDhp4oWEhgiEkKupxgtiqaBaMfHxI/2FztnfwPapsZvdzw1FBd/Awb+Nv3oTuGsYMrphr6Jv4zv6TWqaAu43vjs9VFYOFzfClitgL2mmGJfH6HHfJijsea2AXXxZ7IsYCMF+qGMmoDyRoAgAm2aptWJKErmKYyt2O81yC6yvBSyaNn5SSpNUFkxW46fJaXRJyj7su8ZciUAhhsmTibTysohNNCFAhoHXJQJJDDFllSWTlBrfedmEZO1AssySAXS6W3jonf8SF594FAdP1fHqHzqFzbUBLjyzg2AcYW5hET/8S+9B2GszAxcVTIwcBwVnhMNHlrB+aQ2+UcR999yKzU4XFy+sojlXh+0HuLpDUplTGIzb+JPPPohnexUUSk0ciM6h7jwBp30JhuHAGbloVJtYr/8kUJpHuf04Qq8N06TCQSWEwRiV0SMsmwkLSxgGVZTCdUbTm4s/hWb7YxhvfpFzLuuNY7hc//toXPlL9B79imA5JdtGk/LIFeC7Ygtt7c4wwMAnD+cIZgQcapoMRkYO6VTBchgi6YajkLcnwE7yAgbzVHrKE8loBESGVFmTEhQjC/bc7SjNHpZyFQXU5SuxnxJwp+weCaATGLfIApJ+T14FSJcOM8SuK+cZ5Rwjk1EJsAvnGMG0i34oJDIMDXgAKNZzcmhPsnwS008A5wRGxONfB/4xhp9MdE0/5hMpjnpf9V1dtx4HCSIiiJlU/diK62eAFAcbGdCeAehKyzwVmMdBQwaYyygndRy9TbKYTip4iUG7kGIR087SmlB4fzN4p1fPhdV6G0K/hb2dIfJhDsPWGJ1dA/Mv/V+QI+DujjDu7GH3qU9htPk8wV/OxzDqS2jc8Tp+xFL/IvBuVaqwylWUqg0sNa9gqfJF5KMBttt3I5z/8aRiKlkzsk6bKqaGrD8nlp5eCaQLdb66rlL/LXMG+D6NOwie/yh8YsV94ZrDwDSXx8zsPGq3vgpDe5GT3smhhdx8SkWRpFqmhGAqbmUaLMOh+2/6PVidC/CGPZ43yM41n3PhlpaQW7gDdpFqFIvgOfBc+KuPIXJ24Y4dDBfuRVCaY6AtEpeFM5QqtkarB0PXRavvYHW3w1p1ClwUQKZ23La8gNNHFjFXK3O75JDnQICLUknNO7HrJJMh2Qzp3slXvjsc8/6p8qpwEBLXLpZpSQSv8q84mVWGDmJ0qh85b06RvkyflNVomDLv67G5/PI068nUONMP8s2Q39w4mJm65Y2gmW/wEBNf3y826d9k3JNeehO4J/3mx9/xcQF5JTMayy7kJtcYotP7rsbiXh9oT9lFZtSkHi430BjaJLaDjAFuGiArUC0AqgbKZYQwHawnoD0B61pgoAByrFOfrncXACdh7dXFj2FOrDVPROfKRkzfNvu7anP8KI6DFtkw9RCdkMyIz+WCQ/I4T8VTWlu0h71YFEluSnyvtAp86tOgt4Gn/vRX8eTXv070Mr7nB07h7FPbWD3X4j0uH1rGP/vPn8Bwb5urRJKrzGA4QK7TwfyJY8jt7qHlAa94ya1Y7/Tw7NkrOLU8A8PzcXVviBfddRL94Ro+/uD/gy5NkJX7MIzK2HEM1I02ZsJn0dk4C3c8hlU5jNHCD8AumSg6F3i5PiwfQiEKMGpdAnrPIBxcAYKB0NnnCqjd9uPo5Q+i3voIxv1VWIYLuzSHc48FKO6ux3UDCMPSJE9MOjHj5AhDl4iLKeWBthOyzWOzIpLvaBsC88T8c+KhH7F1Hu2H9uGFEXojD2NKQJW2kIzzcgbs2VOw524VVozSjpFfZfIpM+0q+VSBcUo0lUWThLZdY9+Vfj1+TZJZRRIqMezKPYZ+l71W6du1HA1m2+XszH0gWb7R9OfJ9K3Amupeyd9JcSSxdYzUeVP9bwmdxft6AKA9iHQwr8CLqiYZ+2/oy/YxUNaOpfTMEx7yCrxfi22XrU4B+yzgUosSaUlNSmojAbo4V3VcWsEawgBV+C0gyNVAkgc+P5bLaLKZwMfFD/9rjHs7cIY+fDeA54YwKw0cf/3/xkA4cMcMkLefJOB+hpdQaVza8ydRPvpiyY3kYn9/6mtFu4SGdRmH559FuUpSkSUMSv+A+xlryoNArNqQ5RK7D4lgT1RcTdyVFIBV/YZWCshmszDuAGc/jK2dHR431C/ph1as5ppNhEcegFc7KuYzcqfhnAHhKkPHIOkNAXlKQmapzriPYuc8jGDAgLrbG2I8HmBUWoK5dCcnktJqFQUHBiWhbJ8F3K7wUz9wJ8JiXdo8imckg2PSq9OqAQXYrstOQDvdATb2utju9NlHXjnEUNsb5RKWZ2toVkqcvErtZYcYdjUSrjuUmErgfTSm/Y3RHYzZ452kNH7gw6XVCFlhNobkkrxisoqldNLHXfPE12dgVfIqNSt/Q8vmyZjhqUJMWmL3NxwkxIq6VLP+tvxxE7gnd/qmVEbr9Qq43/hAEENQl1Ek370BZD1VAqMfXQzsffek0GEmRKWHk5rsU1IZXQuvJakKLCFhuwKpGtgV8hEFzMUDR2fYE/ZaAvQU+z75vZibV8FB6lU+zrLtycpnphVxSrHviYZUnZ+6sinZS/z81FcQ5DlmP5N/yzMSu9MTWacmMuvso7ibQWcNT7/n/8Dls0+iHwG1mRLaeyOxxEuTV20B/+6dD2JnfZUndarYubbXRdBu4+Qth1kyM4CJe+48gdZggCtXtnBorozRgOQsXbzsJbejPVjFRz/9n3Dl4rMoVQ/BmL8HQesCnOodQGUR4dajcNa/wgC5cfA+5GZPktAeAXk0178LB0aPoxcUBCje+wxGW48hn/dFmfbGbegf/GnUgnXk219HhAG6Vy9j5es7OFgS+lwC26RRpx92dBE5Z9wvaRKmv/sjWr4H7CItpQuPambrAHQHgn23i6JCZWfgwwsDLsWu5ju+XLkCijMnUTlwOnaKYXBRkJ7q5JetdO1KGsP2jSoJVRVbkjIY5S6jnGKYXRdsPQF1URFVgBcljRGuMdJ1SS01qBWshAXQnrrCWjE7DWffSwHuePO0nl28nWXY93eNUUBBsI2ToEExlSqiSBhf2XxNwqNb5qXYc9lWhtrxs2mS5c8y7jfCwCfSIrk/FTBkGPe8t4WF8hMYu1fRHyxjZLwcuUIpTtYPI1lxkwBeEOD8B34Vnc1N+JS4IZOq88UGTnzfLwmgT3IT38Xec1/EcOUxFEp12AduQXHuOHIFYqLF84aSnUkzb5DLCwWNw4s4vHARBw4bsItVtAo/B9OqIxwPEHljDviIpc9bNkuxeOVGInUaJ1x9VTLi6hjEZJNfOgF36/xHsLvXxtANQU7zdH2qtolqtQp3+bsQ1I8KjbwEqnRDKEGUWH1ytqHEVxqDBJAL7gCF1gWUogGXFB6Px1y0LKwdhLFwG9s30ncpl4Pahe460FsV88GBO5Cz68IyMn4oiiclrSiolQVyzyFXGGLJSZtOz7WtdpelPyrZmc6B6z7QKhg5HBVNNMo2FptVlIoWBwoE9geOw3kAw7HPIJ4SVt2xC8d1+TlC4JvXvLgTirYoxykxL6btIHXenT3fJx7wagyI17hrc05T5r1ktL/g3/ZjnF/wjr7DvnATuGtTyE3GPbkYP/b2v5zo6tdkymXorBheHWDfAGxPHgzqqCk3E/1BIF1hpg3EaeBdY8tFhTit0p4CGOro2jK+mjBSrHPsDpOw8WIC4f9nGHONiVfAW2ymyWgS+jph+JN9pUF9wsYnenbtvaQhMrkoEbno2089fnz+ycXPBmDyFBN3jbjp+jmkH+Y6kI9ZT9UZJIoJuqt4+j3/Clvnn8YAEVpDKm9OYFfst1Gfwz99+ycQdPc4i5NcTXqjEfKDIY6fWMbOyhZ6UR73v/hWrLe7OPf8JSwtzsEOQ6xs93Dv3acw9jbxyS/8Fzz71BMo5EzUjnwXnO46jLANx74Te9Y9MNY+B7/1OGaP3AmzGKJS2EYBBtYW/xGWdj4Gp3seTvOV8AoVGKsfQN5dYU/rACVg4fUIm/dgwX8Y495VPPGpSwh6HRwokr2dqDLpuhEsM8fe7Iwt2Qowgm0JyUyrS6Xkha0jfYfYeVVJkhh2snykhLb+OEB/GMAqis9zBRtRrsgTZ7G2gPL87SgQ8JEgm1l25RbDvwsHmLioEuvbiW1XDDux8UnCqfBkJ027KqYkvdlzgmkXshhi22UBM+Uco3I6ko6DnGTpYrgtg2qxQJOeotWfWSY95up0tpyRQyxUiZ8M8S5TtpEJkNdBvgAfGsiX34kZQQ0U60AlYbUTtJJqiaxgGyvzs4x6/DUt4NDPhQBVQNVLyWWFo7N4dUPSxyJBU14DkYAqbCIVyzsbfAkL9S9ha6ONla3bYSy+kb37aZzxf5JxJ4BKoPziB38Fu6sbXPSLJDB0HYulBg6+5h+y3p0dcog57u7C7W4iV6zArM7Jfi001SL4zHOgXbRtWJaJXOcSqtF5HDpuwffy8Jo/BKO2DH80hOcM+DwJ+JulCoxSRfZLUQ+AbS3Zm14AWFV8iUAiJ1W6HRQufgrdvT1RRMknvb6wTY3MEoJD9yNqHOG7nEhERHIqgXYC64KNF/ac4bCFcP1ZlDCMHZtcP4fCzBGYB04xaOfjMvudgwEPUesin7M5fwuPQZ5reMWA2iuKpNEqB7tCSaccsuQk8E5ymZ3ekD3a24MR2n2HmXSuyZCRZpGlZrNawmKzhlq5KIpwuT5/l9h8cp8hRp8kNGPXF4nq8eqLkl1RUjD1FCmZonNm4k1Wa9NU7spXPplys4NPm4wTCl28KS5qerbObDMNV2Tfmxbca5qebw0s/zaKIvof/E/fmnP+G3CUm4y7dpN+9G0fyww2hYon7+T+n+jb6qhaarT18Z/ZSerPqWy6huwZjCcAcr++xhpOta3K5pdakGkylyRRVNeXq4RVxZ7vo2/XAobpybBpgC6ecWqf6pmXXIVpibOK4lasdwy29WPHev1M0DAF6Mu4InngyjfU/rWviGeyds31bXjlJb4JgoJRetzUw59syrqrePZP/zV2Lz1DhDFWBwEKEdAkbTdN/vYs/tnvfBqDvR303QCmVUSn24U57KNx9CgKOztoh3ncf88pbPcdPH9+DccWKjB8Hyu7A9x1xwk47gY+84XfwrnnnwKVf1w8chd2BzmMdh5HvxvBmrsX/YXX4FDrvyIyPJau5KM+Ii9C9/AvoNY5g2Drk8gX5zA88HdQzDvIXfnv6Lc3kCvkUZ87hFH9dTAsE73HP4QLj6+hZuUwS6Bc/jhuhEpJsHO8ZB4KmQyBejrPAUllSL9uCGBP4J3uJ4H2rkO69YCT9uh95SduNo7BrB9GvlBkxtsolhkwUJIoA22pY2egzrp0CdzjokoCrAugnshjYltH6RRD+xEMu5DEUHGdWMuu9Ow8jqRHO4mM4vyPVK9KDc1sqRedkWYcGv8vzaSrnaQ05fzm9ZJPtd6ngQmdbVcAISHH45BTCw6ykpvpx40Dg0zgIFZb1Hd0wJ9ouOOFA6rOORpg3G3BHzssf6D7XKzWYdplDspUASNKSmbQzMBdJHIGfoBD+CDyxtPYuNjFysZpNO/8uzCK1XSiKgFWYmYDH+NP/CpWV7fhjsl+Eaz7JncY84FfQkQgMPAQciVTUeFTELJi3UIRI6RJp35NwN22S8I+sXMR4c5ZlMsEvk3MnP5eWM1DCAIfzmjExZ5Iux0VDOQ414JAfwmmZXL1XWKb6R+5TdEqj/C9F0WdzKCP0urn4Q1pH2TfKFxVotDHKLIRHXkpcjPHmMmmRHJ6etHY87xAuNJQl+VXYZsZjocI15+AOdpkkE7nRYm5+dmTCJrHeCwOHGG7SOdWobYZQK1MbSYLTAFYuaIsr6rJ2iCyEBKNf9onVWylhFnHDVg6Q6sHZOm42eljdafLyaZcMInyszIrQ7Tix/IZ/kd2miKw80gi4wkZDe2b5TsygFRjhp7PnDcg50TaNwcisp36QJ2snKp/mkWzU9BAdqztN0Ff6/1vA437X6XZf13fGdwE7gnCuMm4J93sR9/2UfmgSEOy/TtiJozOJCtel3XPfl0Ym6X1F9ozQhF5k+2ZbIeK+CdcZbQlfPpWykEmxaQnIF3BECUHSMDs/pp4tU0qYVXTvKdZ8ATopDXvWkLqPjIYBe7jR6d2D9Ksu0wU1JJwk/NIHz+V25AKRtR26aCJN5m42RKkxEhMskjEOndWcea9/wb91edYm9oNQ5RyOVRM6UBizeJf/P7nsLGyAhJzl0tlXNrtYbi1jbtPH4ezs4tOWMCL7jyJVq+HCxdXcXKpgUHfxZXtLu6/9zQG4w188CO/gfWVM7CKFhoH7sBe38Fg6ylOGgtDA0t3vwkDYwbVnffBGY9JZsvaXmvmAazXXoNTe3+M3a0LsOvHsb38FhwobKC8+l7s7qwC+QDFUhXDzgwuPbEO1x3gUKWAUkEkr9F5EUggxp1+SJJD0hn6W5WkJwlMqVgQVU7zAtRTKfvO0OPqqMR8KuaLWPbS4j0wKwtSBqOSToWOXchZpI491rITcBdsu65lFwmolnCYUQCf9kFAnYG7AOvKk521w5nkU1FWXSWiyoiY2HUxqFLEmJb6kHB6CUpOgXXRlTLA9rpadvlESDnRpCU1CSOu+S5K1n8qYE/pxZOH0IQ8RtPQp1YM1ClorGcWhCVSmjTrz0B60MWovQun24I77PP9IJeWyswCyjMLsGw7ZpFjvpQdWKjipotq6w9g5Vbx5BevwrHux6EHfpKrmzKYk5I0oXWnfz6Kn/k1bG/u8tWnj9kykbZ/5S8zaLewhVzOQ3+0IOA6BwzC3jAMBSNP7eBCSQTaLZH4WRpeQbh3AaZholQqYfaO18BqHGTJjue5cD2PA4OR77OchKv8hpvwQxPj/Dz8XIEtWi3LZq04tZ+05lSBteB1YJ/9EHL+GKVyHeVKHeWSiX5/gKGfR3j4ZQjqh4VeXt4PCjoIuJNGnt4kzbh4fkVczwGtSyjsPMMVZSl5t1CsoXD4u+BbdVF4KQh4XJAHO7eDikrZFjvUkEWjYeRRLprS/UYUmFLyKyVboWCLi0z59EwQ50wa9Z3uEFf3uiyhIQC+2x2wkwyz72rVRraVezxV7iU3H7lyQNePVl0I9Mf2oHJ76msM3KVWnvIE6D0OYIg9yWDvCeC+nw5dfk//eAqMj6fsGyKwUytU2dn+hvbwzcPOej7ON2+v19lT+hmlNh586D9/y1rw7X6gm4y7dod+5LcFcJ/4UZ1Xjc59OnMGPqcZWHrcT0He1xrkUxrCTG72OGK7NFhQ32XmQT60EhcZsW3CdqtWSOlLVs/Ou9dA+rX+1oKBSS18hrHWdOrJpcm626hzE04FuqhcfEduL0GTvh/5cfrKZM9Du8hK/qO+N3Fd9RwBOXFc0yskBi+0sbQoo8mvtYrLH/g/0Vl5VrLJ0pc5JyQjxfIcfuT//hD8bosrJJp2CXvdHgxnjOPHlrB+eR2eUWQ7yM1OD5curGBuYQbFIMAVlsqcxGC4gXe++9+i077Ik+fC8fsw8GuIth7B2BtgHHhYXJxHe+ktmB9+Hq2Nx1GyTThDD/4oh8Zdb0Y7qqF+9U8QhQ7yB9+IVv4ohoU6ZnMrqI0exd75x3Hx8R2M+j7mqwXMWHk4gc+VIaNQsHukLOmOPPSGIWq2gYotmDxVCZU0tjSJD2jZe+TxREpzNf2QxCYIDeRLS6gsnkaB2HV2csmzbzb/LrXowjFGSWKUEwwVTxLgnWwf2RVGbcOvCqhLSYyuY+elfsmyS7cYvtdSw5u4x2jF0VSQx+CAziC9+K3BXz4/DbvHY3Qq455aeU/rxtOYPq1tn9TI6wBctEAdT4P5QsITxw6SfdcalkhlkrMQH19L0z7lWNr2MRtPKzO+B3fQg9PvYNxvM6Psuw4niNL9ri4cRG3hEMtLuC+kkn2FV/lzH/hX2Lv0LMaOj0MvfSOWX/GTyNtVjgSVPWRsG0jA+2O/jFG3A1olonMhuUmuWEX+lf8Yy7NnUSk8gyvrx9DGy6UfP8N31oITwBVAXgWrFmvHbSOPau95oHUOBauEaqWO+btei/LMMnIYIRfsoe+UMQ5NZt1ZB077cS6inHsa64O7MczNw41ybKFK9ZVZ7CFXTKP+FiqP/SFsuKg15rG4dBjzCwdgmja8QhGjubvhV5elQYGQmXEtBHZUEeQDsdqO54kCRhRMjB1E3VVg3BNWqdVF1q6z3IUr4ZL7jYEi689F4igFuiyNIbtIYrsjoFGxudASAXwKaNgvnv3nRWIoFa9SiaakVyeLycHYR3vkYq8/wm5vwFIa+kcgPs69UIEgX3txL5VuP042k8941rnLIE1ZazJw10wbqC2pquFyPsgmZ+tzcXpUi09uHE7f6LfJmpdrgPYXAAAgAElEQVRWHDJ71hNkp0CV75i3pgCjwYd+8zvm9L7RE7kJ3LUr+CO/9RdiEGYSymLcroO8aVc+NYFcb2MFYrWBGSNy2WsznXcaYE9vIrdQb/K8kkhldF16DKozIF2AVploN4XlVmA53k6l/UgAnZK36OBWc4+RXH6sk0904YrlV0FF8ncMoicYcC0A0RC3OkZq33oOwX52kNqqg2j+FBcZLQDjyydvYXIvEpAiwJFk26V20++sYuWD/xaty8+IIkaUuElwIAfs9QLMzc3jzb/+EYT9Lnb7I5SrNZbKFHodLN1yCtjdxY4T4uUvuRUb3T6eeOo8ThyaQw0RVvYGuOOOExgO1vAHf/x/odu+gG57jMPH7sVLjt+Lme1ncLZ1AZcwgFXKoTJ/H/r5AzB2PwnTihCSm8vIR6V6EN2DPwZj9xGY7UeRX/pumL1zMOwKWuFBtO0TiLo9dL/+KQzXz2C5EiEKIrSdMd/Xmm0yc0nsObF7tOpdIb/2CoEaEYCJ4DFCd+SjO/YYUNBPf5BHpV6CVW7CqB2CUVkUvusEDnQdu/Jl1x1jpG5dt3JMVTnlbSXg12wdRdVTYtqFL7sChAzQuW9rUhgup64lbMt+vl8mijgr0VHiPLkMMJ4GwNOAIFtNNf23rlUn+YN6qsSAWj2OdACuy2xSjOb+rL+SH8RwRUpgkt1m+r4mkYlDhaxsJta0++wIRMfwSCrT78Ibj+CTo8vYESB+NOQ+UGrMMvNuN+c5GIvlDtIR7Ln3/SvsnH+ar/rhe9+ApQd+ioF4zLhTASYeltRvfUQf/ecYdLq8+mOYeZRqJspzTRx+1T0o/n/svWeUJOl1HXgjTaSvLN/V3vf0eO+HY+C9EckjkktyVzg0P7QHS+msjnbpRILSUqLIpYglCRIAjUQIBEARgh3MDOwYmPEzPe2mvavq8ulNuMw9730mvojM6u4BYUicqkGhszIjw37mvvvdd1/mIubONnBufg8w/QZuD3S9ur+r4k8EUEnCQgncCZJyJDBSeRnW3IsILBtj5TLGbnoHcmObMZq+gFLqLGrdGbRSVyHoWTKBM4BTOYGM/214vSQW/LvR7uXQIR03FViWww0B56C5hPyBv4RXX+G8j3yhjNGxMWRzBVi5MVg77kVqfAd/Q8lHiBEXSa8iQZVXv4Ieg2O+KmLhfSG58TwfCSn5Y1tHyfhT0i21YyIZ6CaIQkmBYOAztpDZcDEp4TtPkhq6J7QPdq2SQQ7Jd0gm03VIn+/D8UQAT8CdpDOVZgerDdK/t5lFF7EhgXGyOJYJtxKY67wTDrJV9pQovMWrKDJIVM9MuM6I/YlxKCpLv7RU5lKwS7WMKOCWabLhFy+B9PVHfJ2xDYcA2n8oCFzz+1cejXzfTsHccesLH/yBHOefwkHWgbvxlN4rgfvggxsOpNd6wAZu1lP20G0vwdwP37fZa1WvMt6LJbcysyDLZgvwoYUr0lp6rb+j4H1Ycudg0aRhrLyGvoOe6sMSVgc078NsJE1GXg6SEbcctbChobvE/MaKxCVBe/iszT0MTVxVgYJK/tUPPgpeBBMplm9pSd2tzuHsZz6A+vkjugqiYJn7zEzPzEzjl37/YSwtLnLiWqFYxJnFCvzKKnbt3YlgeQmNfhrXXbODfYxPn53DtokCum2Xk1NvunEvKrU5/MVf/xYqq6fQaTj48etuxD/ftRPd8ydxpNbEo6kEKomuYKDHrkWq/RI8v43A6YFM5SwrjeTMg6j1pzBZeYzdaJLVl+F2qsjmk+yqUc/fiuqyDe+5zyHnrvL1LTaFPlUkmQpgThIZunR2kLET7CFNBVoINBCDV+mQZIAm0iQvzfdSEyiMzyCdn2CGlWUr7BSjmPEQfEflMar6qWLZowmnrHlXiad6f1FZjLB4lJ7sKulU9x0J1iOORzGf9shkJz6Lv2Uy3SGeDreK6N7NVWPNNspvyeY/jAEXIEdDZa2FH3jfsHFUwEggpDXA+wBQD5Nsw8RX1f5Nll1p2SXk576gPu/B63ZY1y4KW6XQ8z0G657bZW05dS2SzJB0hmQ0NP7Y+REueERVbZN2RuY40LPP4Nj//E1Uzx2FnbCw6YY3YvxOYtxLDNJ91xU3h4Myipp7yH7932BpsYLMeA7FTXlMbC5hamsJPVho1bs49PQCVrzrMXbdO/UzlQ6gnKipGWEJirmibsJCYf5bSJx+AjZVVs0Vkb/tf0F6dAbJygvIOHNI2UVk97yX+6EIB/vwa+dRtg+iWHSw2pzGbGsvur7QhndcnyUm4yMFuI1lJA99EvWlOXZXou92yD7WTqJfnIS37XXIbdiHFK0sSZvJLLndEEMunWpYKiKBq6rcKhhy0fAov4CSPXNUhCyVEEmmVH01kRDVaDnhXJBDJA+iIlIsVyJGAmAgX8imQcelVQj6FT76orASJdWyDSxr3n00Oy6DdvJor7U6rHcn9p382TlPhhxqlE+7Ik3oGZI/rPSwF8mzQlbE/0nPdtrcTNJVgD6cGYyAV3dHHWFHp+RhLNprQHxReG+OEHIS4f4hApTozz8yNP0arvlKNzWzxczvtNeBu74d68DdaBnv+eAX12hbJhQfgo7XiIIvHRwP+TSKwS/TzhXAVAPL8OBCaNxp+pEw1HSViYHnuJRGAfYBiY0CrBJoa4Crbo1m14e4vGiXGpPNjttLhirzePKqDgUMBj8MD4xk1Bi7LrbRdLpmy8wiVEP3I5+C+d1wN+rKJbrSY6452IfLuYLtC9CpzOOVj/82sHKUJ036IU03gVeaCPffsxf3//SH0eu2WXeaL41gud6E1Whhz96tWLkwj3qQxC037sF8pYajh09g86YpIZVZrOPG63ejWp3DX/3NB7AyfxJXp0t4/x37UfICtKoNtJttHEyN4KujG9BLBbB8F87qq0gXfNiJJCf3Ja0EMpPXYjl9B0pLX4ZX2IZ85xha9Vn4PRfZfADfy2NpeSNSs2dg+w24QQJLjo3AqXHCH5FdBNZ76TFOrOu7FSQTgulibWoywd7s5NeezI4jXdyAVGES6dwYgzAN2DVwNwF7il1iuJgSgR4j0VQ4yAjZjC6aJP3cLaVlTxJAF7IbTqKTPtrCKSb0ZVcBr5CKMTcndeyR1qL7anRaDWd3g+g2Vewqt1R+Pyp1EQDaFLFI0CuZcvGxOGIUZ8j98OGNzyPsd3S/Q8G/AunGyZtBRVR3rM5B5XaYgYihsA+F8FrLT64t3UYNTqMqwDQTDj6fuiqWxHrkIGA3FgLw9LmqfsvOLCpRmAByoYT6tz+E2twJZCwL49e+AYVbfgJIZRE4HXQbVXaK4TaTybENY/bJX4M9nUR53yjsUZuLFXFFU6eHl74xi+MHllmfPnHTuwU9K6Uf6t5rdRF/RCBStJPMua8jOPyIcLHpJ5C995eQGN8K79RX0Tl/EFa6gO1v+T+RzeWFPSM9s9o5bJ94FfmCg2SygHMrN8FNlOD7PSlr8dl33W1V4R15BGm/xpKdbrcL33fRQxe77tgAa2QvOtYmLHc2wbfyQrfPeRnCwUkw6MJRhkA/kTy0GEagnTT0FGDTZTBznssyay62DFc5aTWNALwomGSxu4tayaB/yUKSrSYTCd4mY6cEaHc9ZvZJIqSAdrPTRbtDhZU6bO24UmuyVIbcYigwoCJTqlgVyXtoVuPsfgnaVTMVC+ZhzQPdA3g8EmWtWC4kV0pohSr8kVuvpWlXD9zA15eZqK/g4yEkHHddLdi5gn386G+yDtzDZ7wO3I32/u4/ksD9NS5HDW5uhuNxBjc+RAzkxZiLsKFBrP7a8KMN77bEegoXBJMhF1Lx0BnGBPWDCZ1ikI7YMQ5o4I0k0vh+1bYmaB6SQBqV8UhQJNAyX1r0+ObngwGAnFlCyaPYgyGPV/tUdy32WSw2iycbDpzLIKUaOsow8BKTIyfC9QO0Vubx3Mf+HbrzhzFC7HPKQtchKzsgnUti49278ab3/Bksp4Nq10NxpIyVSgXpZgPTe3YjsbKEipfALdftwlKzhcNHTmPT1AhygYcLKySV2YVabRYf+9i/R365hjtvfT3uxCymey20G/TbAVmyPZ3O4fnxHFKZUVw8dhYjxRWMjGdgpxPotjzkJ7ZgNf96JKoHkXYX0M3tQrH9NGr1VSyeaqK1GiBwLUxlLBRtC20/jdXEdgReE0FzFv2+D7u8Fan8jHCLIdDfnGNHDfqbcABJBJK5KRQ3XoMUAXZy12C2kvzSpTQmoewdhcRFs+xKs67kMQOAXTDs7Osu3WJUMEAARmvYmWFXlU+VU0xcLpagmjtGmorJ04W4WzW14YRdlL0zoG0MwMcBe1wWI9GDYuNNYC3BvgnmtdbdOCn1cqhePQLUTQAu9qo+1omqca28vkzDRWZAMhNeI9kxkiymU1tEFotI9WaxVCuin5ji1Q8mHwj4+j56qjiAkkRYCWEd6XkIAkr0DJCwM7CP/T06S+f5fPNXPYTM1W9hXTV93++24Hc7AnxzcJdF9tiHsPGWMjKjKeSzaXZXWplt4egLi1g634TnBJi56XUYvfE9QubFyimRnEyXq37FWEXgUPxkzn4V/qGH4XlU0bOP9D2/jN7oFtRe/iyqJ55FIp3Htvd+QFTtJbaecpgWj+DGnYdQGu0C/SwOnLoN6fIuBtUMuonxJlbZaaB15KvIWx2QmRMBe2LFHb+F6x+agG3baDYTOFO9Gu3kNg6KlMyFC6P1AnZiYRtNsmqke+j7vCpBEH3b9CiD7UIui1w2w/2Ivi984MkaklbTRCBO50YMOq0KsANOgth54aSuGH4CzbQP9oDnJFkhyWGgTUmqVPmUbCJbbVTqDSxV6mwTKSqwimCazpt821ebbQHcE0n0ufCUYNblZCECJ/aQif4QgUDbUtCiHHB4OtRBqu4ZA1NqfF/G7DFg7Tp8Pg5XsSKz+Bo7Fm+/RjCy1oG/y/d/KJL6sFRH5KzbX/ij7/IqfvS+tg7cjWf6rj/6wtAnHOk66g/uVRKgx/rW8DTRYbs2KXaj92qEEP2OGQ4MdOkB2Y3Ynyo0EWfFVaJnHDBH3zcAswTb8YRWxUTrxE4CN4KSCRNgdeyiAHKIgBQ2j6wIyIvT91Gy64PJozEAbkiBxAQqx/GITv1SAN68XjkbR2Q1YXItPwv1meGTzwMdz+JK2x7akoGWiIMAzdWL+NZf/ibaC4excTSDbCoJhwqoBH1kx7LYdM9uvONtf4zqahW+lcD4+DhOLVbRWljEVft3IVmtotKzcO3+nTzBvXrsNHZtGkO71uLk1FtvuRqVyiw++1e/i3vvuB8pK0B94SJe11uA7XbRarbhd128aKXwmF1BebKI2mwH548uYs8tE5iYzqHTdAHLRrP8IPrpEaQvfgGJ7Bj8sRvQP/sVHHziLHti0+VuHkkhQ/aOvo1G7iouEc8JrQSM7CK7wHCNgH4PfmsBnZWTQNCE6wCZfAHFzbciW57RTi6JlNCas9xAOsZEHWCkJzuDeFU4SbnKKHmMrHQq5TWavZeAnZYCWBajVqDkMruQrivQrtqpmOxVwKta1UDemFI+a72s2afjq95xdl0xfWGfH0xwjUtPBJDT/y8RdYi7o59pjn1ABhOuGGkWfa19qffNz40T0P7Xuv2LgJV1ybJDCp2/kdZNzCe5qlSOYFP+c+i0+lhs3IxmsFU4t1Aio+cicLu8L5LSUIBHjCQz81QciRl63jHbKloH/xbOygW+N/bOu5HZ/0YOjLlrEtPbaYX7oxWdk59EdjqBfCmNbstHdaGF2gpJdXzqtrAtYNNNr0P2Osm4c5KouA7B7gqWNz5i585/FcHhh5lJJulY6p5fRr+8Ga2Dn0H12LOw0llseMcH0E9lkEAPuVQSI82TKPQeQWZ0BZXlAMeX3ozM1H4+ClU6pfyRmbERpIIu3NPfhuXW+egZOwuPKrJawK5rJ1irX1/to23vgVXaBp9ZdnoWYIkaMdgEtIn5puTUarOFRrOFqXKR81A2jo8yQM9kbGQyWQ50qbCUTYGylNp0CfhTQNTz+dkQWKfVOtWHKHGVAm1aXSMAT/2ZHGjoNSWlkhSGQL/Fundi4l1OxL+4tIqVap2ZdyXNydg2S3Co6NJSrQVfPm/OSaM7IApBSAmUqCKrno94KRJkTcZdadzVcxtYwbok5ov2b6Pnypc6gg0BuKzUFAa94bfiradPqwnrP/oOtD+/npyqbsY6cDc6xrv+iwTuktkIZ8SQNR/Wjy4fE8cp3MG9XHIf+kOZeSW/biZGrhWYq2x6NYhpoK1YbImcB94fojdXg99abL3+XEyfguFWyNzcX+zYvF0E7POe1CkbbHn4HAZAvf5KuJIg3ooHC6EMR92zeFCjAIb5TCIrEfEVACNVLaLzVTpe6XwgfKCJ8evg4MMfwfxLn0UaHraM5tFyAlRaLia3jWDn3Xtx480fQDuoIghcbJncg7nlCpLdDvbu2oKFsxfRSaZx47V7sFCt4dWjJ7Bl4wSCjoNZ0rhfvwetziL+6mP/Af/i7T+J67dM4+XnnkBq0cGO+ml0Gm080Qa+SpZ1yTmURtPM9h351iK8ro99t0+gNJpBq+kgUdyLzuRbkF76OhLdQyiPTuDEiSzmX3hRTNJJYEM+iZ4HWOkMmvlrmMHkBE9iz5kZlQWMpAyF7rtTOYfWwjGMzOxBfsPVzFISUGcwTYA9UkxJSGLYOUZKYEKZjPyM3jdcZrQmno9tJJyaTjFKOqCcSSLa9XCVSbVhjqfNgF0pUYw2LsCxEWLrudt0ajH7/yCAZwAYk7hEAXoIGAR+Do+p/o6QeFJuEwcLUZDOO4po283AIVS4GNehzpH/NSz7FKhnj3TSqpMrjMeAm9pF4PlIkmbazkpLTfHdztx3sDn1ebT6NqrB/fDt/cz+0vZepwnfEdWF6XkSQFOAXTDxPgOyZCbLmnf36b9AY+Esy12yO+5A7po3Aqmc1Dz3eF/kVkOAn/p768AnUa+sChBKkpEUkExZSFDNgV4f04UUivseQH8/adxl1VwZ4NHz0mSvHFT4XkupTO/IF9FsdsV4ducvIT2+BZkTX4Bz5jlYqSzch34dsDIYydnYPFFC98x3cOzZT2J8RwOem8Zq750obtzPCaQkOxnJZ3D1to0YySRgLZ9A0FyA06WiSZQQTvaKLjqeC6fjI5/PITuzH6nRLaJvCX8rfs6kV2dbRtdFq+2g0W4zaCYZy9RYCfu2bUbWTrF8j/oWAWfaB+2EV7GkzKzruMyWU7IphbiUmOtLDXvfEsCdiiflszYHT1yNla0zBcAnAE/jD2nhrV6Aaq3K1WBPzy2i0e6Ic5YaemLKReGlLiqkfefkII6gBEhnvTu1DyFXovbGKn56zdaPpquMMm4Q/WcYmL5i3DxEWqP6oDmPRPrl5XauC0NdbsMfvc+H3afOOnDXD3oduBtt/p1/+HnxVwxFm7hZEFxyYo58EO7ImLbDG33JvnXpwCD+1UsHCjJIkJNn1Md9UNJyOUvIAZCutOURYK9AtoLAYaAiZDYGEJcvI4BaIH4tQwjZdxPAx4+hnlMU4JsLDxFHGOOD8Nj6ZIxHHr1HkeZgsu/GQ4k3A7FkKzSUQqgri34QK8Wl03143TaOPvZRzD7/eWwaTWO1SXZoAbZdO4Udt+3A//6uP0A3SOK5cxfQT2/ASrWKZLOObfv2or+yjIVOgNtv3IcL1RU8/sK3cf22/Si5XcxWOrjmmj3w/WX87Wf+AA/uuw4bMInq0gpuf+BeHHv0M3jy8FFcTCdwrn0BuWIKU5sKyJdSOHOggqXTddiZBDbuH8HIWAqpdBadiTchWdyBpHMRzvIZnHv8K2jXHdjsPZ/AaC7BKwZ1P43+xC1SliI06jTBKzCuihkJxxahNWWAzWBaJqCylzrJZYzqp/SaZTEKwEu5jNS4RyudygRWDdZDP3ZOOtUuMUoSEzKnoVOM2QZ0+BfTkcsGEEk+jYPzKCM3DExHILwx+YeAPNzCBBZhgCg+j+jNjb/Fh+ESvbltKJWXzLwcM/Q28SJK8oNwMyHbIJkKeaELTbqU5vFqX4CkexwlHEKzkUQ7fRuQKrMOm1ZKSItOqzHq7Oqnv4NXv/B7QGoE2+9/H8b33ilyJWR/IX174Lv6OFzUXurgA8/lYyepEBABt2f/HNXZM8wuZ3bejtw1b0YyR75LFvfBwHM4SVU4lPSw+NRH0Kmv8KoXOSDRcJFOAxnbQsFKYCSbgLXtbiT2v40TxilXguwSOYBg0Gc+J3HTWUpy4htIvPow4Cvg/gtIjGxE+tjn4Jw7gABJ9F7/m7CzeWyfHEU2ncDC4W/g5NOfht9rcBBib38HeuUdPJ6M5LO4Ze92bJwYxWS5gJ7bRWfpJPzGEgtD6o0GA/ALc6exML/IbTYxfT2SE7tYWkLnSTaomTQ5vdA1UB2FQDi7EIBvtdHpdrF70zSu3rkZ+UyGATqBazo+SWXomoV/OwVeFjP2q7UGM+TE3KvVRhG8iACeGHqS3FD/y2ayKBQKyGYzzJJTFVXa/+RIgS00O502VipVnL+4iIWVajiWSrBP95VY98XVGiokmVGBK4N1Ytwp6iLtOxEHJHETK2b0I0tCCZcZVYiJteQq+F17ojb7r55OYggzFrYP2dmVwniZ1D6wkn5JIPEj/eE6cDcw5noBpvBmvPMPP7dGw78yYH1pQG1AwDiyHxIoRAYJdVYmQhy6gdhQbSass2RlPyYlFDiOgWQNxg3Hlsj2oURE7CN0e4lr3y+thY+eA5+rBPXiHzOZVV5JJFAIb8Tamvco485nbtw3I4Yw2PgQhOkjRIB+qLsJd6WCFImS1PKH1vJKwK6BeyD8nrmUu89L/167iWf/66/CWz0BLxCFX/bfsxnFbWXctOt+zIzfA7+wlQHCyYvLCKoVbN6zE5nqCmpBEtdevQvz1fP4xNMfx3uufg+CuovZ1TZuuvEqdJxlfObRP8Jbb78DlUOzOPXCcfzib/xbPPPM03jh8DfxypmzaPkd2LkkymMZZItJbiurF1roVl10Gx5KEzZGN9goTU2jndyL1WUb/sJJtGePoGz3kZUVF8lvnYKOFSeN7Ka7tWWjANTEoEswrZl36eRC98zwS2cAz4CdQLxKRDV07bxEH004FYWXaP9UOEno4wVzrywdpUuM1MjS1M3aZCLhDE/sCGg3ZFa68QyZoMOOJsFziJKHkO7DEk+jgFrAvRD8x4G1wM0xtt0E5ia7Hwfserd6I6OSqd5YC2/Cw5jyHOMaZKI15SuQ+wuD9z5JVgQI4nvc7yLdegx5+xUsz2eByZ9FMr+B+wE9a6oSKmw26YYnUD/zbbz62d9DLzmCXa//RUxeda84RwoOyKKQ5DL0SwmYxLBTf2K5DFVLFcw5g3b6zrMfwsrZUwxUs3vuRf76tyKZHeE8BaJ9OYmTmHrWxfuYfeyDcFqropImnU6f7EsTzGoTPUxNNbn9DiT2vUm0b5JokXyEXY+oyJCM0fmhhY4mjcPfQObUl5CDkLB4t7wPVmkD0se+AO/CK/D7CfQf+nXkCiVMjOSZue6ceRoXXvgc6tUacvkScntfB2tiL4/s5WIOd12zB5unxnTSKC139ZvLWFi8iCefewnV2irqp7+N5dUaLApctt0OTF0jJSTU0kkjTzpvETArqQ+dN0lkipk0bt63A1umxhi4k9Vjq9Plm0AyGfZwT6VQKlCQlES362J2cQXPHTmOSq0hkz5FXpUIDqj4VFb4vttpzExOYmpyglcDSIpDLHi76zK4L+ezHKwR87+0WkWlWkOr3Zacuri3tM+242C52mDwTsWbaPWAgyhJAgjWXQQZDN5lEEoyHuoByu6R/1WN/RKYOs4ADyPnvteo+TWx89/rg8v9/bDOYRiWWgfu68B9aDN/+//72bUUJwYLf2XwfNgymYEgo8cfEuyvfZTY6HKZiFwx7iEwHpJIGqumOsiyxwC/AtkGqI6CbkOeYoJzea7qXHSQYbDyJjCOgHlN4seYdzOYMbaJgHUTuBvIPXwZl9eYQUMU1Gu4PqB+CrkWXQ5dW0AK72FOsCMGkRLVWLPr4Nzzj+HYo3/G7GN+ahf23WIjUWjBcQLkrM24+aafRHl0H2ZXarDaLezZvRXV2QXUAgs337APtU4bLx1/BlvK2+BVG5hdaeHmG69CrXEejzz5YZQyHpIdF87FAG9+53tw/MRpfP3Zb2G1Tg4efdjZJDLZJEYnMsjmE2zL5nd9LJ5sorFAzKiFXFlYyLWrhGB6sPwepnNk5yi8nInEXmo66NnjyG++I1LFVBdI0p7pkoGXE6pg4SWQl6CbQTgXVBK6dWXhyPIYDdSlhl27xEjQzvsVia06AZUDBMWwMywT5dmFSDkSMF6qj4pELR0Wh304xMKR6S66em5ahBpfNVjuOHDXk6YpmxHoPcb+r/F3DKwPSl+iTLvJpMvDaDZcZaRqyYx0JFGJoSwDk5IwHguoGI/bxOorH0Nz4Tn4/XFsue9fI1PeGBZEo/vfc5CyalzJt3r6FRz8/H+BlS5j9xsEcFeqIWHvJ/TuYV8SwTAdmzXu3McEaE49+0FUz5+ET1V5d96H/HVvF5VT5YUp2Rp/3/dQ++ZfoDV/iiv7Mj/bA4pZIU0kBp7usL3zTvR3k497QrgZkSMN2VCyb7lgs0VgRefJnDtqh78O9+AXUUg5fC72nb8EuzyN3KmH4c0eRMdLAG/4NZbMUNImsdf24stoHH6EWee0nUf5mjeiP76P7wWB1pmJMcxMlNn5ZfuGCWwYH+GqpQdOnMPjLx6GRUXXTnweXQ+g9Yxg023ojl3N8hHS0Y9lLqKcXULQy6Ltl7HaGUdgZTmpdMfGKezcOMXMfiFHieppTiKlR0UJquweQ0muLGdLsn3jydkFHDs3h5MXLoJkM9S16He0VMTUWJkBfrFY0MWfJsbKyBVGYGcyyNlplLI2M+jEutM4Qz8khYO76q8AACAASURBVKk3W2g2Gmi3W7BJI89oWdhR0ipBvdVhpn+BklgbbVENVgF3rnYsfoUGXrRJroIsgbtp4Sn63uXn9kvi4/g8PkQ+o75/5YA4uuUldvk9h+7/wLvxXZ/PWvemu56cqu/pulTGaF5v/4PPiL8U6ouh7/iUHW3YQ5r5Gi0//rY+DA9M8tMh+GCtceVS56HsILVu22DdBQyJAfk4Kx8H9Qq0K2yrbfLUrVPAWjHoGupGGH+xm/DMWVITInl9qQNSHn17osGBvIwBPbyW6fC9NRh+46ZFJDWiAWh8FpXVxD8LG0/4uEKtLzGFSi7DRUd6gm2nypDMHLoOWpVFPP/x38bEjusxtvMWjI6/hG77DNoND/v2bEQxfx8mNjyIM0sX4NQXcdO1dyGYn8eqB9x64z40fBfzF5ewOWdh9sIiLta62LRtHCdOfR2vHP0GxidTXOK8vuIAno12w0XTaSGXS6JQSqPZ8thPvVhOoTCSRM+i6okBLhyoo71KRVnE7WBPdlpqTgKllIXxrGA2qdIkVUulqqeZyWuQn9ojXF9Ic64rlUrWnJlKIaEJGXGqgmoCdwHIhV5dAnf9WkpoKHGV5TSKXRdyGCXFUZIYbRGokk3Nf03Ari7SlEIZswe/NDvZFQJ11s0qiB2icAEQYjOwmRQnm6pc3Tfak17wH5S/xMG8hOQKb+tvRhh7I2gY1LDHEmFN/bsZEJCOXQL2eGKf367h+KN/igsvP478+Bbc+NP/Dvnxzdxp1Pm5tQvonvkCZraTy5CPhWNHsXQBKO3/KZR23zNw3sqfmx1BGMeR44ywWRWJqgLYp779e6icO8HVOK2d96F84zuRtAm4y1UDpcvn6poBcOSzaL76FD9mAu9dp8+Ve8n5yHEFDZ/acRd6u98gHIiojdqkpxe6b7oe9Yh1n+/30DjxDFaf/TQsp8bHnnjwl1GeKGBk9suonTwFL0gieOhXgWQGfSp21Osju/wy+q8+ioXVKrfz0nXvgjd+lZaMEChOk+1lSjDUk+UiS1TI/7zT6SDvzCN5/ItYXFziVbT2htvQGb+arRMTfR/T6UPYPn6GHZ0SySIqzTxmu7dh++ZtuH73VmbU55cr2Dg1jlzG5l96j0A7jYecZEq5Cv0+68xfPTuHw2dmcfz8vKj8SgnEFrB1wyRu2Lsdo6USstkc91eWT1H/T9ssnaGkVdLtE2Husqe7SHClXIMGgfdWC51Ol6+V7rLveUhRbQjfQ4e83pstLFbqWKk3UWu2mXhgTbu0eNVe/bzKJvJdWAsvV0VY1agC+NcCNeNaGXNM0B142Pww5CBDWT6td4t84coB/2u5mH8a264Dd6M9rUtlwpvxNgXcB2TuMag9ZBIfBqovH7FePmk13qUu7Vijkan+mta4m5p09dpwYdHjkGH9KPBMXF4j3WKMACd04ZCHjTvQmEBYse4SLKljhJh9UMZjBhiGaCfUzg/IaVTwEEHn8hEZMh/jvOKBxEBQE99WPXBOWAzZdsZkMlNNMZBsA8m/wv6s5xNod4VcptPC4omXkBvdAN9tY2TkW/DdWXTqHnbumMbu6ddhz84H8PcvPYJjF0/gXTf/AjKrK6gGCVx/7V4sV0/i4JHHcNv2O7AwD7xw+hga3ZfRbM8i6LmY2pCH7/QxN1uH5/a4MioBrdKozTaUZCHn+X1k8xbyhQQXYDr7EnlqU8IYuLKreGQCQGYAzIykkctYnGjWcXqodV04PRsjux5AKptn/XLKVm4vGaSlFl0lmIbJqpIVJ2kLgQqW1UgnGQnOGbxTNVPygjakMAl6j78nJTGqcJKydjQZdrMNSws/FZFQgSiFyqnlDZsYVVJq+FkU1ce/M5AEKo8wIHO5nKadb7uCuLJvDbDthtxmmFuMGgmMz6J6bAE5DQyvGf0BHf1a4F0BeX1uohy9267i2Jf+BHMHHkdxcitu+OnfQm58UyRmoQTlM1/5U/S6F7Hx6jG2Iz33QgdTt/4s8gTczes3kmwVc65uEfc1pVnuBVh9+HfgzL+KWsdDYf/rMXnre5Gw87ooj/iekrX0kDv9RTQPfQW1RoAi5Wx4xOxSMiNhQEtYOe6+F4mr3ybdiML2qoAf30kdENDrAG5tCcvf/Bt4i8e5me144ztw++2rqBy5gDNPr6IXJNG559+il6KeJZ53cvEgkscfgdOqsZwF174L/Q3XilwFvs5wBY+SOWm/5NRCoHvTeBm5oIKFZz6FkydOsgWmN3MbrI3X8yoByYw22WeRx4tAwmFr1mMHm5i85n3wU0VctX0TCtkMy1dGinmUiHnPUB8m21pR44G819PpJJ8PAffvHDzGvyRZ4YJOloXdm2dw53X7MDM5xqsElBPQ7YkqrQTOSRZDbDv9S4mpNIdwvgT/9pFKUvDko9IiH3ePi0ARy56m4IZWKmfnmHCgIIJkPJV6k8H7ar0lggeyCZUJ7/SaHFo4OZqBu5TLaK/3Ib0+8pacpzWhN7i9+c4Q3H4JtB5nBWRYayjmfriw+h9PqNBdL8Ckm8I64270irf9vmTc1XuXR9685QCYjvdcWYWOwYJJ362xf5MBjiCJNbcP2Z74JsLHXRZjV3FCBIzHkkdpBwq8yzhgrQRWE+wObiMY9aGa91hAYIJ2FQ+ErjGm7l3T7eFdV6DdjIFMW8gBiU04UJpJsyZjHzL/prZfNIrwvNTf8WHVcObgZXuyOZMTLYF2ybr3XBee5yCg6pBU1r3bht9ZxI6tBzB/8RTOnKxg//4Z3Ljjx3Dz3h/H2dUmjs4+h50zN2Px9Hl0kzZuumE/Tp59Ec8c+BhKJQ9pfydOzb0C33eEd3I2yQVQmg0PnYaLdstjwE5L+aRxJSbezhAAIecHoHK+icqFLtvhFfMJbCulUesEWG4HvBA0nU3C9/rIZ2nSJZ9moRVdbTvwy9cjN7FD2zOm7AzULzuIpG2hQ1f2jlKHziBeSWWkE43SxbNzhbJz1LaOgu0kP2b1PW6vSnIjX4ulcaGfDtum8N0Ol3OMJxpaxujOpGzmBGLiCC1OlAusZerSdXOgbaMDgQk2NZ6OIGZFsotgIsrWDy+YJE/gMtua8hojEND5GCG6j2jbTbm9/kAmXUt8oYCzTsY2dPhuq4ITj/wp5g4+gdLEZlz3U7+F7Jhk3OX+mvNHcOqxP0Fj4Rw8l+Q2wNT0JHY89IvI7rxLYVl5l8X9V/dR/8uIWdmuin+Pfvw34C0d5mcwdedPYfyGN7HFaLgyIXXoEryXzn0RzQOPouP2WOdNu2x3eygVRCEmClC7G+9F9oZ3SmcV6VSiJFcS1PE58QoAveoxuGwf+TqcU09i617gzjdtxEqVfOEdzL/QxsIpB517/g2QzkoWGMisHEL+zGMIOjU0nQTc3W9h4K316DK/gGQvtMLg+R4mRgq497rd2D49ge7qBXzn03+Irdv3YvvOvfDLO9HOTiNhkYd6H3Z3FqO5RWRyffzdpz4DeNPYdud74adymBmnpNcSy2To3POZtHB/kcQ0ebUrORKx/OcXl/DVZw7gyNlZDhKo3dL3bty7A2++62aURwoMxKluBAVRKsghtxoC9BQUEeOuJTBUddmymOFnRr/lMHinKqpUvTVLVWF9D0dPnMLyyio2T44x+K+32uz7Trp3Ks7k94h06LMFJo0nDNaV57sl5DNa20/BT+zn8rIZcy567dBacz0yn0LswQDJvCg3LKC4QlDy2k9p+Dd+wIcLT2Lw2teBe3h31oG70Vzf+vv/U4KzSBcygHlsTes1NuoBPE+DfWyXV9LfxH7Cg+tXsfMRyanSvDgO2qUERvm2R4CrAu8SRavdCmY9wnlrVdHaIF1+J8KwS8AUY9/l4aQeUd2JOAMfDZN0YGDKHNZk4MVxw+MYKwrycFHZTHRw5mNJglbuRX5LBkaauZQsplyOFZIZKv7iC02u77HOnYG768BzuvCdNgJnDmMjzyKXquLsqTpyhTQ6nR62TN6A7df+M+SCFIp2GgtnZ7HiBLj26i145dUv4czsNzExRcVWHAR+H3MXGigU0+h2A7TrLspjOThdYqx67BhD9nqJpGgbxKI1lhzUL3bgtslSD8zMl/IJbC+RQlZMgPQBzX+1Zo8ZSXpNPzTxLjsF9DfchRRJYzRgzyKVIfCeFcVlmIGXyaUsfRFsuQDuUjojGXeWvSh2nUCD6TyjGXXpEENg3/CN1q4x/JClY4yAHdJb2uhhyks8PkeY/WhN5msNzbqagGP7HC6FMfbBwX04QoR4PqpfN/l3U7PO07760lBtuwAGcWCuAEPkfYkhhq0QCF2wkdAn+5OWsCgRDGnDOzWsPP5nqB59EsmRjdj87t+EPbopIinpLJ3AmS9/ENW503DdPtK2hXJ5Atse/AXkdt0dsv/y2rQu2fhbJ4PqSqA9vPq3vwFv+Sjs0c2Yvufnkd98tZZHiGtW9n8CZJfOfgH1Vx7jT8hZhn4IrBeytNIDdL0e3C33IH31u6QzkQDu1P5VgCcKBPVh0XPkgIBAKJDu+xgJTuHG3c9xUaRao4pWu8KA9eXHqljd836kM3nNqNu1E9jsPo2ZrQm00210en003BIuVnahm7gKViqDvG2znztp9edXKpzUOlrIMYDvLh6HdfjvkS+M4J7734rtN70eKM0IOYrnoNeYR95qouf3sLi4inyxAIzvQSug1a0EZsbLbN9IMhb65WFP5g5QkSa6RuHd3oMXBFipNXBydhFHzs7h9MVFrFZrKGZt3H7NXty0bwcnuHKVVnnfaRyl49C9Y708Oz3Rggnlywj9PB3DJXa+BzSJeW+2+X5n0yl2vzk7u4ALF+fZhWesSPeuj+VqHecXluGw5IasLkWFWHKVIUedgJ45H4tEN/SemA5oNZSf1yXzxS4z2Q/7rh4DhlQUGkLRD0BVuXoTxQSvEXRcCaC41DY/SFF95DwGr7P78Af/oVfzI/P9deBuPMq3/mcB3OORb1TguvazjwPzCEiUgG/g20Pfj0Pz2LcMADnsbPR5sCGDYKCEjC+UvYgxS7LtA7r2kHVXADWS7EmzkYLAEScYBXSj8hqT2Q7ZT3kGJqDnt0JgHYLoIfr3GFAXwExdVah1imrUY6BdRismix65Xv1s4smrMYmTHvMNIKZBhGT2ZPElAdxJ5+4KOzpPAfcuLP8UsumnkUo2sDDbYjeLtJ2CbSdh5zZgU/kG3Lz1ehw7XcP5+jyc4AzqraNIJBxs3FjE8moHgd/DyWMVFEvErPfhdHqwczT59pFKk7ylx64abseD3wqwcp4Ae8B6XiqoRJOnnbAwmklgokhWcaKFkZZdJaJm0uS9TNUMyTUCaJWuQ6+wRYP2NIH3DAH3LNJ2DkkC8Kx5t8NkU5K66KRUU+4iVgBMQD+giedkUwL7CoyHBV/CAFIlneqINUK2D/RpnrgvkaBGz3Owg2v21+yHgk0bAsQNZj6c000oHg4/cbZdj0pxUM4fyH2YQCEikR2ik9eJlGrECyMUgYnVeRnvm37wGlSImyKI6xB6MGnQqaH1rQ+jffwp+PkZTL3jN5BSwF0GAL2VE1j62h/j7MlTcHp9pDMWxsqT2Hz/+5DddXfk/oagXUpc5HmqY7PqXY53px/+Y3iLh1DafTfGbngbLDsnAJr6kWOoksukT3welRcfRTZDlVpJby2Cb0pMzectrDRdWNvvw8iN75GuRAQARTVPRudmYEhKDR5zBb2SJklH4xQyi49g8z4gmeugXmsBQRovfL2BxM3vZzCeYY92G7vHzmPH1Hl2PTp74QTsdAaVpQ6OnS0jMX0PCqVxtnP02SozQKXRRMdxZRGqHrZmWihffBxLi0vYun0Pdt31HiSn9iCdslGr1+AsvYqto+T0UuI+z0WRZvbDt2yeE4htJ107cdKka8/aaWmjSEFNAM/3+XjksU4/lXoLZ+aXGLwv1ursBjNWyGPrhgns2rQB01Qsii0oRfEmWya4CkcZ4fhC/VYHheyLL6qbEsAmAF9rO+BiTyTB8gMsVikhtcnJqVS0qZBJs2SG3mt3uqz5V8ECjWEE4umRsiUmFTYiaY4iwK4UIJskWwRXXiLSN8aMIfy5nkeHfqaC5Mjgsjb++J5/8gOOEfT5r3GjnIf/v+/5Jf5T3eE6cDee3Fv+86ev+DnqNi3B4pV+Mdrf40lqUYZ3rX1evj+JLUSFOAncFUhVwFiCZA1sNWA2QLkxGYnLVBA3BvgN/XzckUZ9T3zdBM7R1/ozeRz+R702GXR5Uy7JtJvyGNNpRu9UvAgfXRSYm0FAeB56xo8QM+azUGO0BjBG0p6wghS/7MShElQ9AvAOF4RJ9Y6hkH0O6DfhtAPUqw7fs0yGLOeosGASo/Y25LMbcOTcATSa8yiW0piYyCOfT3HJ8bnZBhbmmigUbWTzZMVG4ELY6bkdwcB3ay6ayy56riw3ru5Gv49i2kIhlYDvUpVGksOQ/VqC2Uda0c5kLLiuYCCpCiPpVdOb7kCqvEVLY9LZHNIE2jM5AeApiU/KZZRLDMtdzCTVgdcKmKtiN0IPL8C6lCnwCpDyYVfgXT5ZlXAWawucoCwfaoRMMhmzuK5cPnoNseNsujnjyM+iGNoAtKJjhrpy9d0BLXtsmxhgD2OAKCg3VTtRxtxcOgiZ96jMx3xfnqghp1GA3gw6FPDVl2Ww+v1uFe7TH8HyoSeB4kZMvePXkSxvDnXg1O4WX0Ht8T/DwoVZuARUSJ5RGMfU/e9DbreSysSAOh9MBcnhCgADPznetRZOw6vNIUPyrfyoAIUKuOuOL8Zf+q949otoH/oyB6oUoNLjILa21vLRswI0HaB09etQvv6tYftTVTqpTUprUQruErw6ZYEWpQjT07+96nE0X/40kOpiZncCjuNi4ayDhXMBxl73r2AlCSynUMykUPa+henSaXZdIQ18ITOJpbMeVt0JpDbegEKxzP2OCjJ1HIctOEme4rgOs/gTiSbsC0/xMcrlcdhbb4E7sp1BcBIBJqxlTOctZHMjDJw56XR8J3yLPNtFEKLaBXULZt3l6hrdR6oCe/TsLA6dOs/Hq7XaOHFhgceKHnrMsJOV5I17tmPr9CTyGRtdz0XX8TgomBob4cCDwDztl8gC3dr7ArTzfxwAJ1iz3nI8tF2fK716fo/lM82Ow78URNBKAFlKNjtdto9stciZy+EVAVod8Bi8U+VYMY+FUpnLz6ZXOrdHh4U4+hwS9Rur5gPHiNRQuNIz+NHezvniOuOuUch6cmrY2N/8e38fbflmhG18IpLYwo6pQeQa21+qO0VjdQWMBYV7JbsLv6/Aujia+ktr3IeAboGLFVA3tO7KKU+DW+bmQ8ZyLQAvJ0Qe+hUQijDjMrHVAEkDYH6IzCUC/g0kHQ0mxEXr0EIfX697iPuiJm0dI4kBNdTih8GTvjPGQ1IJjBF2X0475nMOAY0EE5ycGlrXkX80eV8rdxnywk72XkYieAae10Gqn+AKgeTAQBMPsVPkgVyrdjA1XcbKaoNfE/u0aesIRoopNFsu6jUHK/NtrvhYnsiikE9h8VwN7YqDdtWF0/Lhu+R7La6ZXGIoOSyfspCxLJRzCZYsEFAndw26TjudYPkAv04l0OoGqBJj3wuY1Spuvw+58W1CFmNnoIA7JaoSgGfwTnIZ6TIjdO6y6JKZVGpYQ/K5KWCu5DFSqiXAusqfUKz7cIY97AvqlcpBCFd34p1eAFT10EMkHjLu8Sk6yq6HIFbsOaJVlaA9vs0wi0e9jQb6oq2ashaJYfUqYbj7QSmPTpw0Dq4hk3FeA0GBec5mgKGkYDppNXq9/W4NztMfweIrT6JfmMHMuwm4b5K9RTyHxNJBVL/xIVTmL3LuhOv30LPHMHrfv0Bu150h424EOxH3GkO6o0C7SAQnmYSsqCptIoV3t9Bhs9sIgW1ZKK1w7hH4Rx9jBxmShllWD40OVTP2OUAlD/jRm96B3LZbQ2tRWSuAo2rVVuXYS/IP0pNzG+714C4fRffg59DutDhpnBItnVYP6XQeYw/+S/Ycp209z4Nz+stINg5ifHwcWzbtQSaVR7cdIDe9B/bGa1EslhlgE6tM94I03kQItLtdlp0U+i1kFl7kpHM7k4M9cxXSY1uFpKfvY7RXge03WJ5TzOVEbYSJHeincryKJqRn4lkqhxcCxuT60nE8nJ1fwpeffYU15Zl0UstoqCgTBSzlQp6tHa/esQWbp8aZpZ9dWsGFxVVMlYvsET85OoKxkSJsKuikRDRKusYpC6KAFY0vNMa1HRe1Vpdtcc8uruJipYmG4zN7T2MTyWcIpLe6Lltq0qqm9uqncYqAuwzGxLMixl0EKbKTRoaBtdjxS83lckeX3ETP6eYB9PyiZu0rmfkvfybfky2++xvxDzu8KFEd+XG+uM64qxuyzrgbTeNN/+l/8F+xKXuYmjzaotYI2s39KBB4if66ZkM3Y/WIwntYEG9eALMZYhLToFaCWxPAmuA9ut2lWXbFrg9aNsZ06SaQjwUL6ubG9xHRmhsBgcnoi0sNpRDh+LdWQmu4vXoe6oGb9zUi7dH30whcjFbC28qHyi9VIjKDI5kwp2whJese9MTEQlp3Au8+VXF0Okh4TyONF9DtODS/MqtGzBRp3Rt1l7WfmQw5NACV5TbabY9Zt5ktRWRzKdaxk/uCR4l0DQ/VWSqm1EG7TpUtqVCNzIywgICkLikLRTuBcoY8koV/NdkoN9pkx9ZHWUplpDKKr5rcHuptH0sNh6+VPivuvB/5iR0M3JlpzxHTTqx7Dili3w3GnZ1ltH5duMgIJj1k1oXHumLQLyGDERFiKFOQzyX+/AamACmJ4TbAwG+tjmQmiw52z2HJYyYrrfeqsX/sTIawagOONAo0Rxj3kBE1wcIw/fpAgmv8XOKMukAx8n9GkDMAzkXujMnYa0CtTsSpwX3mo1g99BT6xRmMv/3XkBwh4C7DBZJILB1E68k/R2PpIrscuV4fVn4UI3f/b0jvuFMXzlGrFOL01FUZrLvsY5p1Z3cSWamYPd6FGwv/p5KZjZLyzYOPAicehk+uKT6tJAXoOH0+H+p/2e13oXT1G2DZeQbuooiXKuYVtlEOBpSkiFqWTFDPVA6h9sInsNqgaq20AkYBPTCx6yZkr34b94lulwoJ+XBPfQ1YehVjoxswNTmD8fEya+PzU9uRnrkO+WJZ2zRSkieNXVSQaKlaZwCf9FoorB5mu8SllWW0C1tR3nIVCvkcVzrOti8g3VnhnBSqfprOltAtb8eZVYevv5TPcbc6cmYOW6YnUMpnMLtcZWabkt6rjRbOLa4KVxcZQND25QIFAUlkbRsr9RbfZ0oa7ToOnG6XPd7JyrGYJX/4FMZHigzyyeXKl17x1PeJrCDQTkCcxjwiMOqdLrvW0OuO30NgUf2JPIN/Olli4wm0k+MNywFpLOMFFeHopQgs1Yt1YqoG7qLdv2acemkkPnxOjw03YR81EIPcJkyQF7sSDmY/wJ81sM33/Qw0cRIeyVnXuOubsQ7cjRb4pv8ogLvoy0MhdqS9DjLv6mMlgYm1+ivsBCZoHRhJ1gwS4tG6uIxBV5lQn82sJV/v2v+K26ESTGPM+7DvmpVKlce7aeQRl+SYEoUBG0mtlxGPJcbeq0dlsuXR3cmbpf8J/44EBuqhD3WgkUeJyNqj1VjjymgF3kTSnEh8UsVjdBEmrvbosTWksoW03CeQ7B9Aq+4gnUqz3pa0tsS201OYO1/D1HQJuWIai/MNntxyhRQz6+OlDC8hnz22guPPL6JTdWSCHLnHgEE7s+tJce5pWBjNJlDKUHInJa1REqpw1GDGEeDjEwOnlrLpTtD5NLs+Go7LgDddmEJx2x3IlqcFu27nkM4R056TzHtOat+Fxp0LMlHyqSycpHTuzLBz4pgEQSw/kCy6BFgDidTMmuoWKlnPcNVFJRLHe/Oakw4T58OzUfUzlV/Wo0PsRWRa1dYRISCIJ5TyuQ2ZjNV2A+y6vpg4ox79e1hiqfhq9ProfMNthwF18z0JmqUmePAcw33xZ04VnW9/FKtHnkJ6dCNG3/KrnKRqylyC+VfQ/uaH0V5dQEoCd+TKKNz588jtvCuK19WzUcdXz4LzQMWKlkqSFWBNAHZVHEolIapCWiKRmcstYeWFR9E5/FkG7GI1Skhl6FDF7TehfMs/A5Jpsb1yLpLJ1SGIp15DVoPynlFCugTu5epLsF75FC40fDQdCuiF9n1y331wNt8ntqOAPvDhnv4aOucPoN8jKUkS+byNUi6D4oY9qE/cBD9d5MAhk8mgWMiilMvCCXpYqbd5FcxduYDeC3/DKw5UyK107Ztx2wPvQrlYQN93kF49hkx7nlcb6DdACrXx67DsprFabzLDvWFshIswERAvF/NodR1UGm2RQCr92OlqSZ7XoQR7Lp6URD5rMzO+XCN7xhbbTapiVyJ4Es9IzTn8zCiRQL1P5EAqgenRMhYqNSYvuE9JFxjW46dtbJ6ZxuYNUwiQQMcL+Prbjo9au8PgnlY06Is0/5HURrhoimMzJpbdQHfRyyHRaMcOtzbZOYUaeGXDJADDL8c2v9xRYzhk8M8r2ME/uU3WCk3cdY27fpbrwN1o1m/8j393yUYexcwKKIcUfRxTr83jReDG4DGvEOBHdNp6hjfAKjk7yAHMZNIHwbh8RzOYJkg2nGTizjQDiakGoI2B8FA3Lq9dM6XqbwXDjWOLqEKvFqg/tfglfMOQ/MTBvgHk5ARg7kff6qGgXXxqHEayu+qRGZ+bKFEWUhEzh2T5FLBgIOGjTwmqAQF3UcrdbVfg1b+CTPo40LPQqHVZGkOTmG2neAJzWeLSQ7PhMn4YHc8jZVtoVDpYPdPA/KkKAo/YK8Gmi0qMMjFZlzMnhj0JOwE0Oz1kbeGMQdsRUCGdqgLrhGuydoLfp2V3mrQdv4elho90cQqFDfuQGd3I7DpLZAi0M4NH/+Yl6y41J5fcZwAAIABJREFU7jI5lX3ZiXEniYxOQo0ylzqYlPIDfbdN+ZVsP+HzMQJSOTFHOpYZ0UUA7GAvlXxwJHan9yJbDtPBSwZ6YI+KmVYnNIz1VmjC2EbzypGDx5xh1FnF2G+xmxDMD2jZZQCgQaZ5syL68RAdqwlVBKNy/0bgooYgFQhY3SqCF/4Sq4efgp+bwehb/m+kyjOh1IekEPOvoPbEh9GtLnC7o/066RIKd/4cRvbcLUGeXgSQVyVyf8X1Wej3XOSsJYzlz6LWKqPmbie+Veb3kAWrYF1lBi2ferQKLrD8/MNoHvyM6rLoI8VVUfNbb0HxWrKSlDZK1I5UdV4VaLLdoGThjfGKSRO5ElBafRHWgU/B6/VRdXvoen0UiBLefAf8HQ+KgINBro/U+a+jfvplOMzK93k1jILsxORuOJvuRj9TEudA9pbM/Itjp1IerL4Hp7aKznf+BgmLQGsSYze/G1tuuJ8Brw0Po7VDaJ58FqlUGsXSCK/SnS/dgNTIRizWGlomRsWNyMf9qm0bMTVaYmKAWHAC88SY0/OmBFliulvdLpMD9P7LJ86z9pxHPma/5b/8zJRtp0LOMuCSlW+VQ1DEd5UlfUnkMhlkMjaf98z0BPLZPDJZKlyVQNvzmVDoeCHzTkEYjZv0y7p5Je2ixGkt81pLMhfpEPKP2MRsIEwO+GWfuty8Pzjhr/HOsID+ir/8o7fhOnAPn+k6cDfa9xt/VwF3vf61dusfAq7DDmt+qICT8d5lgfnwrs+Z98OHkOHnabjKiIlFbBYy1FGv9UEd+xBd+xBnGqVWGWBE13KrUdcQY99NcB8/RxOgDQfe4apBuK14tTZQN8FeGPCYcDwiuzBRvvkc1OOSu1PsrNC5q+qpBNjVJCUSVFkqQ4mqnoe+s4Rc4im0G0fQ7fjouSRDSaBUzupn6zg+2i2XVbqdtotsMY3KbBMXXl6B1/WRYLAO1qgTe0mvA7LYS1oYzSWQT1MiGhUtIXcZAdR5Kg2AVldo2gmL0Pb0d8N1kE0nkWadfR9uL+CJMUiWMbLzHqRzI+wWw37tykUmk5fAXUhlkuwsQ/p2wbaznpaS0gzvdsV8Kt06M5iioRrt1ZBEaVdOI0gdrKZg9JVoTsqwKVlmwkUorStj1cVsPUjIafivJ/QhW0adWOTEr78QIcdjjLo6osILkUl+OGCPByQ6AZCPa5yvfh1j25W+3gQ9BmPPbGa/DatXQa+XQ8+z0HnmL1E58hSCwgym3vp/IVXeaEhxwFKZxpMfQX1pnld+qE36mREU7/xZlDg5Vd6EmOMPxzL8kY9McBQThWeQ6NeRyxZw9Oyt6OWukQmpxLKqPmisCCi5jrz2+pmX0TjwBXhej9usXd6I7ObrkNa+83rQEnaQnJsh/MGVzIvaK3mlh9IHUcSJwGtx9UUkDnyK3U048ZWcZ2ila9Od6Gx9QLzHlV99jMx+Db25A+i4FERT0CxkH/7oDrgbb0ffLknALs+DbRLb2DNzBOXiIo4fy+Ds8ytIBG2guAWpXfcgkRtlsJ/sOSgvfBv2/IvscZ8v5NC3bDR2vRMte1wAbrEMw2MXBVME3Pdt2QDSsNMz5oT0dJLHM+LDCfiT3p681s8vVnBqbl7FSGF/ksGnlqVRdVVKl5V6eouDQcG+E+AWxxYVWonJHxspwc6QPS0RCURnC5tY9Rx6SKBFMkFyBGKwHrDsh9h2IhxIK69WemjUMAsTqgki0ouNDn0lQFxNDWuxxZeC0XpOVwG63HjYStyl9vOj/tk6cA+f8DpwN1r7G373U1GFjEaAaiMT0r2GbnJZoB7dl/YLjx72uzjg5V1lBD5ao1DSEAmNviXGdzRDagYFRqKoKcVR3x8A5qYMxtTBK/A2AORMJtxkxoc7xGgNu8Z6ChQaD9mUwyiZj5qvwwvXa6DxxyqOIQGQYgSVvp0mJZ5EQmcZZt19j8t3p/wFjOa+hVr1JOq1LhdMSttp5HNpXrpWWuw+6Tt7PXS6HuvaLx6vYvFYDZ4jiojQRE+wlwA6LbRT6pedooldnC0DelkNkv6mpC36hOQxVAyR2HfCzR0nwHKrCzo0pfCJYoRCH5wobEF5x13SKUYWWmIXGWLbBXBPEYBn6Yz4PKGsIGVRJQIRqoCSaH9RLXto3RMtEBYmnBhZCSoijYDXiLYpBNbyuZidaWCyjW0TAfCGlCYO1ocpZAekMTEwbmDmWNuRMN88SEwTb+rXo1p23Qo17g116zI6UOcRWTkw2PwYkFewXoM60z1Gbes3UUo+B8s/hHZzM5qJ+zD71Y+icfxJlspsf/evwh7bFLGa7C0cQfc7f4HVuVmWcbGjSWka+dt/BoWtN0TGPAZ9stPpygl+B8HCoyjlXsHoZAHtmoNzp6eQv+rnBLPOBeikXM2wgzSvR+mg3eo8r4Al7ByQtIULFIN+00ZSadsVaDSAu0p2NOJJApkEcAm49176pATF4vnQbXM23gln50Ny5UDIZcZmvwLMvsh9Tj4tdrpxRnaiM3MHeqliGJRy2w+wdfQoJoonuaLxqeMJzLbuEKqewiSsZJqPRUA3BR/FxWdhz7/E4z4BcCqMtrTjXXDzM9wGKVmd4yUCzxaYbSeZTTGXYWtIku6R1SUDY0oc7XTZWWZ+pYb51RpLlsJAUPRfAt/kCEXSGvqMtPHZdFrUNbOITEgiyfv0OYCzkwmu2JrL2mKckME8AXkC4eQQQ2MRwX9axei4AbsSkdsVgXVaHaAAg7Yl4B5h2LlGlo54dRv7bkD3FU/K6nAxZp6/PwT1f1/P5YpP+h/XhuvAPXwe68DdaJuv/38+eYmWGmXR4xuaQFSPtmanHNjz4P5CZlh+8TXR69EDKFgjNO40vMUlL2v8rYHya2PbNTg3/NTDvNHBZNFBRj2qG9erA1pfH72ZwhhATPTqR7Hj8eRENTgOT2QV+1X3XocAJsA3mHb1cuBZCcghT0UlDwrWijXiMknK1LgTu6ZsIVPBHEZz34TnzqPVdBmIOx0PtWoXhVIGmWyKdaQ00Qa01O56sJIW5o6sYvF4DT2qaGpbzKrbSUoaE6weSVwyJIfhyVEAdXqPWHVy8SBAQPeL/iUmnnXGfoCVpifYdQLukgmloAD2CPKbbkamvBkptniUbDslpmbJQUYy7tIKkgsykZuMqpzKwJ0mfimVUQ4x0oZOrAyZzzVsFzzJR2a6EISKt6OhlElgRbH44LQYAecGfx4F7Qpbm+y0aIIDAF2T2LFjxWQzYayh7O9M0n8Iy26cUPyaNBZRA1AkoVWR12ZgOci0h2drWEMaOxbSGoadEXcbfqvzKkasLyGfqWJhrohm/udx+rGPoH78CeQmtmL3e38VmVGSyoRPprt4Esvf+DBQu8Dt1/UTSJI85bafRKowLp+E6ozRdsFn4XdQP/xZ9OtPozxdxPkjK/BSe7Djze/XoJuL0AUuNpROo9HOo+lNAYm0VPsIRpzGSKpCSn1S9VG2bu0LrbR4EmHOhagtwJGuLsik2m08gKPjF1deRO/FTwqWnWVnos8FW+9GsOf1IkGaLSsDjM1+mRlxGjbIMpGYcS8AOqVdaG+6F0G6ILTmbNEIrgmRbzyOXP8c2nUfKysZ2Nf+NINiYrRZ+kYOPhR0933kFp9HbvllJJIZWAmyjc2hsuOt6BemOXDPpFJsAUmsdTKVZKDOQYR0euI7wRwFJe+Sjt5Bo9VmD3UqBEXkhIo6KNGUklspyb7jEkkhkkfp67RL+r4ovCTGKFqBJLlN3k4jZys5ToBUivzkbeGulU7zGMLe7L0+PAqACKj3LT4GBQcskWGmXXq3x+RfYjVUBsevFZ8OQ9U6oJTthDXua8PvywNzhfRf68l9b7e/fAXZ7+3xxN6G3x3vS3/8/TjYP8l9rgN347G97j98YuhDDO0e5aRnssCXeezRYNpkCUXzjLgexSncIfuO70/jlTUGk+iSYBRAx91kxL5ikpMBIH8lgF4lvJrbhgB5aDKpwdDrz4e9F2HjQzAvgLQB69ZIZA0DjNj2clcmMx9l6aPPLgIg6TyN+89zmpYVCMZOuF1IL3e2hSRQLLTu5ONu984hm3gcQV9UVKxXugyYCcQnUgmZXEpsuIVWlRxdeuzTPntgGa0zdaSkd3SJii1BFhzhIjLiwqhQkoK9xEbRPSZ9O23BVQYDMFtHRU4qbReOn0JqdBeC9jKCboUDj0x5C7IbrkG6MIZkmiwepUyGbCAZtAv/dnaSIeDOFpC2qJpKSank3c76dlFgif+VQJ2fudS0x4OieLcwAXlkmI8A98Ek04EuEtOQDn6uppEhnSuuWzdOJA7coocxAa+x/zggl/uLM+km1NDBQnyO1yAlPCkVapiBglKhmC4t/A3zXNS+VZRgyGSiNpd9NM5+E8sHPoFMpoNUbgqF6/41Tj/252iefAqFzfux9Q2/jMzoFlFsR4ZgzYsnMPe1D6NXv4AkMbzJNHJXPYDx236CixKxit2UTumgTowtPa+DyoFPY+XgV1mW4rQCFHfcjB1veb9OCqcxMOXPYu+GrzHYrXe34Hz1egSJUQmWpRbdLJLGrwnEy6BbjcVaGiPar0imFiy8ysdR95ClQ9x4+xipvATv+U+wSw2BYAqSHWKHJXDX1b36PWxY+ArS8y/B8anfknY9RTw42iN70KVEVrvEfuYErukYnu+if/pROAtH4Xb7CJJFZG/7Of4sl04ye03BCfm193wH1tzzKNWOsoTNSmbhUOLmVe+AlR/nPkjVSclvnQB2ihxeQHaLJEPpM3gmRpvOqdl1UG910Sbf9HYL3W6X60XQsegJkzVlzia2n86R3Hp8vovCp11ZPqp8CdkX5AoHjWI8HHARLDFeUW4MJb9ScSgC7rQWmKRiTqk0fFhwA3EcIjgYuBNpQr7wnDBsjslS766eaThMXmI2N8aA4S8HvjuESL8MWoh9HBufImPda9vTj8TW68A9fIzrwN1o0hq4q8lKs65rtXsJ31S0rTvaIC8Y2cNlALoAfsZG6jxM/HAFIJ8HSSXV0IDXYJdjGvMBS8bLgHYFBTXoUty1wYyKeXZQ1hB3iFF3TGMvM/E1pO5Dnb6xbB7VoYc3JgxM5N0ftpqg8aw6x1iwoYg283jDno0aVQ2du5r0tauMlsoIpwW2hCQ/d9dBBqcwM/o0YLXRdy20ml3h2ND1YKeTvPTbcX3MnathfCrPfFVztYvFV1Zgd3xkU2Ki46qmrmCa6LVoA32udBpWPKXPCBBY6JJ1pEcTXg8+fF5qFsrhLArb7hMOEl4DpEG1RygRNS+06vTLCakZoWOXDDsnp5K2nZl2CdwJtDNwT7KjDMtkpA0kgx1ZAZV9ZLg4SiyhWN9bBdmjM60J5A3MKbNJzW0vY/cWkY0YPVYD49iMHamfFn4WAcfmbhT41aDcQA5DzGyiiaNxN5hB/bkJxKOT/FpFmoaw6vqUZDVUk/1SCX76QJKJlpe+cvQbOPv4f4XbqiA3PoP9//z3UT3xPOonn8T2axyMbi4ibd+E2fpVSNhjDHybF0/i3GMfQr9xXujL02lMXPcQxm/9SVgpW7IbiulW/usqyAN6bgcrL3wKCy9/Db4nAF555y3Y+sb3y+BZ2OEGlcO4ZvPXkLI7mDtnYa5xP+yZmwX7L3XQ7EJD8hgKrFWQbWijeajQVpBi1UigS+O8JDOvtdwss+ljtPYyus98gvshnSPJ12jly996F7xdr0O/TxXWhMvLlsrXkLz4MmoNX8hM0kkkEyl0R6+Cu/3H0LdHmA1PkAyE2iD9nnwEzXOHuRCUXZpE+tafhdXrIUHBUM9HJmmx53q320Fv7hWUO2eQSNosNfETFvo7XgdkSszuk5a8mMsizQGDGCDbritW5VIpltwQw11tdVFvttHtkDVtG2nOr/GY4Rc2jg58T8iNCKyrFU8G0ToQDB8xHYxXR5Q8yezMMtgjiU2ezo2DFgsWrQ7YGfQTKQ4sKNgg+Q6RIj4noSbQo+qsskKrClLjrktipDT6sKFfGSAOhsTx32tkLG7PD+BAlz3xH9Y5DAKcdeC+DtyHNteH/v3frtGMo41IAGvjJl4hiI75UvBAFukWVxQoxNG7CfGjul46Qyp+EQKbaJElTgHU4F0M0Iq5joDeiNbdSOg0GE4uNCL3p29H3A7SLNwUon5DthyzpZTbaEgd6mciqYjxgCO8LDOwMoKHmPwmPF95CeqMhun01WOP3GqF1tWzkJw7gwKCX5Jxl37SDNplIhpLZVwHCecgCtbjyJF8hTSbLbJYC2DbSV4uX15pIZFOYHWxgz6RTW6AM88tAS0PY7kEF0bKZ4TUheQt6h44Li0Zk2adeCdirYRzDG1Pky+xfk4QwKG1eDlXpAnUj2xDbsO1DLiJHScbNgG+FWhXbDtp2Iltz3BBFwHiCbBL0M7L2vQdwbQnEjTx05nIcvERbbvRBtdcMJULB8rnd4DWMiffId05gr2HTEo6F1I4lkR6ugbw8Uk+Km9R2hlz72sx53yE+H7NQCEWKwzTqodnE2PzDb/zCA4wVwviunkpgwGB2L4HMg7lEvFyBwpQmMBCgaCVV7/OwN1rVZEZmcZ1P//HLEFJOLMYTTyKUmEZI4UcllYsnK2+HcnCJjiNCua++Qk4559h9tzvpzFx7UOYvO3HBXBX4ijpnqKtGLl0vQXLa6P94t/hzPNfZRcWkoDtuvY2ZO79l9IDXjizOIuHUHn2r7FxewKrlRSsmXegtPM26Xwi7VplgTQN3JUbje7z0qLUtC3l1QARfDI/bDQZvkdMnPRgLRxC6qWPsSSE9eZyLPS33QNn2wNc1VTQNX1ML34N1uyLDPJJ6kLSmqCXgDdxFbD7ASQyRZbH0Hkm7Rw7SAXHHkF79jjLTYpjk0jd+vM0+CNwOoDvIMNxAbHXPryF47CWjvB5ZXN5Hl+S+97ANpME1jM2JZGLhHQiDTghleUs4loJINOYQgt6JE0J3C68bgcOgXtaumMJjItO14XH5ISYg0RfEqsTISaXr1QQLN11+J6plRZZZCtj2yjkyGO+L0gPWg1JEuueQT+ZZrLC5xwgob0nEM+inEQSfU4kFvc+KvMaDpC/f3BV3QmDYIodLLw30gnJHMauGGsMGfu+q7d+4AdcWyrzyJ9+V1fwo/ildcbdeKoP/o4E7jIBTUG9OEa4fENYo7HLQT0OFNfcn54EFB+ttJbyG8OYSXNnNFCzi4FgeULcG9O3x5hoAfpiCasa7A5jphVAjn9mAOcY664DBAExNdBUx1ZvRIMAFWcMBglRzby5z/DemUvZ6vjieHpm1oFLuAd1elGpTNStxmCIeVaWemJm6wxXGWbxhL80T2bs404FmFxUT30bKwf/B3bdMon0SBqthovySJYnZXKTqVS6SDFLnsTSXAPnXlpCzwlQTCUwnhXyGALtGWLyuK63AIT0/NkmmXyjKdPM6qPtUOJWHy1HlHOn62cryICARwa5yZ2wJ/ZoaQtLXMjGUbnCsLadfNlJ3y6Bu3KWkdVTWSIjE1KJoQsrpUqZjPbDFoAn0t7CSDPWNUJUdNmJNZz9LqE0lbsfJntROCPGwyn8ET1+CEsMRKKhitLSqmcS6aLqC/GA4grAuz7FyEpBjImPAPMhunR1C8xkvV4bJesQislXsdTahW7qZtZDs9zLuIg4eK+feBwXnvhv6NQrSBcncM3/+icMDp2V03DO/D1K+RVuaGeOdzFx2y8jN7VLmpf0UD/1NFYPfImtUcdvfAuK228TGnJuCyQRk/7pBoDnduO3kTz0d1h85XE0pMXiyLbrkPyxX4nY/zmLBzH/xEfRqTeRLpQxeftP8DEI1AubQGEZqRPI2VdcFq/TD0wx/aHWnTueBO/RQE062EhGv3P+IPwXPobJYoLzT2g0aXZ7cLbei8Su++U+WD+CqYWvon/hJe67+WwSzXafnVKaY/uR2v0grFSOV+pYPkKrW2QNe/4RNM4fYdY7lR9H/cb3IUHbOG1YvseOLcRmE/ju1+dgrxyCRVXekAQKE8hc/SYk0llROZXqLPDqmKqTIDokseZUnKrddTn/hd2tui4sr4N8Iixp5AYkVwnQbHfgeC67ZtGDpgqvrDyiZFllZSn7l7YrlWw7TcFELrCuqE9u7cT2i7wCum5qJ+J6KFcmhSBBqwNEeghHGZLXiPZK/yVpcBTgPb6yNaQI2uXn9yvcwmwQMUhgMv4xeiDcOeUKrP/oO+A9+qH1uyHvwDpwN5rCA7/zcQNGDmsj8S4WReImp3vpFia+N9hhFSAV3+a/LtH5B4+h9iv+pa+GUhkJ3JW/+oD8RGkKTRY+BOR8PmtIZ8S5DtG+G++FuvXhwF/Da4PJ1kmKA+/FLC3FyYl7JhC5vIFxXXr0euLbh18N5URStxHZt4Hzw6BDHVbjdgEIlC9ahMWTRUnYDlIy7t7ycyhZTyA7keYl/8pqF3YmhVw+xXZrBOTrSx2szrZQOd8UIKMPTOaTGLETaHd6yNhgTSwvaXNCWh9dp480J6cCXTfgIktUrIReM//FBJgFK5kB7DEki5vZCk+z6yZoJ/acwLsE5eQWQ+CddO1aGsMuMmT9SMCdNO2i4BKDd10dlSZfefA4aFeNOqJXV+hyrV4lgMWaQpihjNYQ6B9P5lSHG+IEo8/kEpaN4dcH0AJ/ZK6Ea+Ciu7xG7iFbGb4lI0NjePhuwLsJWrTuOEDaOYix5MNIJppodlNo9t8MP0NAWgA5Haao5i3f8U58HdWn/zsa9SrLObb/3Ic0cJ976q9RuXCCx6Nkpoxdb/0/kJ8m4B72E5LYuJVZZKd2AQzExBjJzKv85TFBgngedbwWegc+BefEN/ksWp0eCtuuReaBfyWlMmL/3bkDuPjER+F320hkRjB9+08gv+N2De6YGZfsOIN59ToO7JQ0Rsu6ROApfuQZ832hs1HX1kP77CvoPvffkE72UbCFzKPR9ZHcdT8yex/UhaDoIrJnv4LM4kssXyM3qHonYCvW3vR1SO56CEjnRQVN6le0Etb3MXHuS0itnmSGudEfQefW96FP4LbbghV45GrPDDw/PacBa/EgUkEDyfFtSG+/C5mRSdak81mrPAL21Rd5NRREdBxPVC+lKqf0HwUDngN4XdgWWYHKOadP27rMwNOdId07gXAqKheQEwxJdGi8URVSfQqSREKrKqRF55LPkCbf49VJ9qxV9QOshJAyyTGwn0igR6w6W0WGRQdV2+JWlEyJX7LrlGNLKNcxXIMuPXFf9lPRN4ZB8Rhyj7SaIbvlnCi6z7GfyzIWlz3FK97gB3iowXMaMv77j/3ZFZ/7j/qG68DdeMIPfOC/R5+3armDfU5uZ4hd4h7rBmu4JoGojzYEwg8DLlfcGkPAql1l1tCzC7ZTDDYiGcjQpK+lgdfbRMG6OL1h+5Hvm/uOAH3FWJsFnAwWexhbbwQSYlfhQxoqnZHHDv8Z3F4NudEkV/3uoKQn/IL+TOw1ZCYVeFdOC1E7SA+e04EVLGCq+DISvRNotVx0Oh48WUSpWLAxd6aGiyeqqC+24bY9mdwG5JMJTOQo+QxotHuc8EbLyAQKSM9O8hiyQ/MoWSzRQ6tLy8eCdaVHy6vaCZtlDck8/U4ikSYNuwTcLI+RTLsG7CR7kQmnxLjTLwF46TDDto/kIiOTUYkNIws3Au5s+ais3SQAiq/smKsiw6lyBRtDsDR8ohStcVAmOjgdGeS87GEhg264t8UhtTzA4My6FiBXW8b1tXoPcY39EDAuWpf8/9AYI2xz8c8i7i/ihpjXa3qOM2gLPHjLjyMTfB65XEqs3lhjaKV+BskCFTZSZhzqLEIWPzj5NdS+/XH0unUE6SImfuZDQqayegoXnvgrNC6e5KqkqXwZu97yK8hO7jCkKsp5SbLfSrLDfUxYCZK8SoN2CS6ZcT/8d/BOfpPbdqvbR37LNUjc9yvynsjoYv5lLH7zr9B1OrDtEUze/uPAltul2xNdkyrSJFh2kVAuGHB9v3RkL5l3Y0yJyJ00cFdJ6X04S6fRfOrDSKEjY3mSbfRh730I6V0/xteoGpT/6mNIL7wAC+RqI6xayQ0qufkmJHc9CCtd4Puhqgwn4GPjxUeRWj3B2xFwb9z8C4Kt9j1OskXPQ8+hIkkkfwIsp4ak5SMxthWp7Ii2a+RVOj2OJ5hVZ9kM68eFraLIz/HQd7voB65wt5FFloQchxhv8cv6dpkYS8FYL0UEQVbYbbIdLVk3Ut0KB33fFRJCCu4oD4BkOgqgs7c7gXVhSUs/wuJR2UIKHTu/p/O6RK0Kfjbs+Z6Sv1I2ozoe3R+1UqqfwpqTfrzDX+Hfr31/HMz80H9e+3l/v055HbiHd3YduBut7P7fVsA9PrmbIIGHPTG0Kbz9XbVtAziqc7ii/cTPRZ6IPGU9t8i/2ebMQBKKxTbBuriWKBs9qHEfBOkimTCiNYmw8pr9NpJVNchWYFteTjxgMO9O/FzVzY98Ryta5HXoFQUVjIjnZkpqeJPQYzAMYPTzEA84dJdR+5YbRDTwZqeSU7BcgldyGZ34JjXuPc8F6l/GxORFWKig2+7ysUin2mi4qF5so3KhieW5Jtp1l1lz5VRRziYwlkmiz04KYl6iZDdyiuEJFn1Um56wS/v/23sTKN2yq77vVL16U8/dEppbihAgCU1IzLPDih0bls1gQ8AMjh0bAyHgJDhx4gRjg53EiYMTgmOvxGAZIYgTT8lKJIGtCBBICBQMAkFraKmFJdRSz91vrFdVWWeP/73PPvf76vXrpofbNnr1fd+5Z77n/vY+/7MvvWmJI1zIyyn5zZDXPaeduOG5be/sLW335FkBdo78wgdQ5V+RvHR5DHrcu5e9e99VNkOwToDPEWTYy86a9q7VpUOp4jHlHRqQbIU+P8bSH7zQ/To1kyf+InrQG31aQSO8608O8dGQkO+HYsbvEbQt12RR5DSzz/EylMV4R9Bf2VPUZgYFAAAgAElEQVQMcqBoOPhuAHkoD/bbIx/+l23noX/aXvyy29rZs6faxz/xULv/wle0M8//I9BfenjVraOdD/+/7aF3/lS7cuHBdrB3Y7v1G/8Og9v9d7aP/eKPt0/edSdpkG+95db2gj/0PW33GS+WqC4qVXEPtYEzTROI3gJnIvo4nrhyvp264x+3R37n7e38xf7SntZ2nv3ydvrL/oLtwHTj5PQnf72df+fr2yPnz7dT193Uzrz6a9rhCz6fY7QLaNuLmsSTyx5zioMI7Tbvhk81MY5Cv9MHNgLIebJ/se3/3m+1C7/5f7XDCw9Sfv3eOfWqr2u7z/h0gk5ZNdrF33pza7/3q2xcU2SonbZ307Pa3kv+zbZ724vlpUMsHerwfqLttxfc/ZZ2+WPva5f3Wztx463t3lf9Wa6fyPUoLG2HbTq70Nc9JdojegNrN9BlMefmSn26od2jufTfSC/e29K94F0Cc/Ec30jdaSVndtgxwbp+ip9O4M1pdvr6cN0NtGNw2CFaW9wP6F881w4vXaDDwbbm6gNW26Ax+eVsGH1Nfc/nHbrnnQQ70jZuvu3bsFRG3trMmnfZQSIpkWyVbrX04INaF4CtHt4pd3z4pd112vnYqjKPaaLfn3CQeMd58668ZdW422PyKMT0ekznwBM+8y/9gTdwHeF+UgzYXPl8l2koMFmGtsooFWyjpNXaIpOQpL84R18gkt+cOr5J1eQuJokBCUqCdIVm6q7p21QTmM08+pzJqC9P9TBsxoOhdl30umt+QToT5D7J4JA62PCbBeS7EDA1YujJfK08BDgEpL/8pXtQKDa0SmX299vHf+m/bXsnP9Ge95k3tzPXn2w7hzvtX//2A+3Dv3lPO//g5XbQD1v1k2BUXabOZ1x/ot1yqkMwv/G0F3dyr7/t9ArJYA6OOIZxfwU5gZ4c/Op9caID+nXPans3Pp8OuZ3Y6yHhBNY7aJO3nWUuBuIUzlE163t+8FS/o8NscniV4H2PgJ2kMf1BqbAuWmXap5KY0Dp/lLddQOZ7KBtiwcRbs4jOEvVmpjJJt7QTeGDxRPTZgw9Yn4rJnu1eXLQy8oHVKq8YWcZQJ4RspJy1ngOwez0CsDNlOuBLBt0je+97f6Z98td+or3w5be2m59xpv3uHQ+0/Zu+or3gC/4kVUC17gaqcu3BB97azr/7p9vBhYdaO31Tu/Hrf5S9pw98sD38zte3uz98J+0EdXC+/su+q+0969Mk3GL3jMp9orpyaIe+nKvDLUO8g+WugPv97/l5Osx58uRO23nWy9vpL/9eaxuD+79q+7/yE+38Ixfazukb2qnXfE07vL2DO+GdeNfZ884HynNsfjBwbOZEI037VyUYrp2XULCHl9vlu+9sF37jn7WjSw+3Uy/+wrZ3++eZ91mfIOd/523t4CPvbHsn+nse+tvUbmynXvpvtROf8ukE2eRxpnWPjeG9nSvtOR97Uzv/kTuob3avv63d++pv9/mNuxe9f7uE5sIj7ejKJQb/02d5PevPCrmKZFEcCJ5e4NQlOf1e7uFrj/Yv8YuNLp5nMO/5a0Qeioevh1HlRUcC2DsnT7fd625uO6fP8mHcvi71Mz8XH25Xzj9Meet2ILXR1q4uw/GzQgzs8p8aXQTuXQYjBg19f8Cf6QVUPK6sDWSAbztskPT2kAwHd7kHHp9QtH2N5wHSgxsgPIR/9ibUeKEhRjfDx2OYIqyGj2E5m7O+smrcrZNWjzvMly/9gZ9Isyd6WO0RiEC5BUuPU9LzxdtCHYFXo5IJ+npZ83q5dAhSpBEui2EExQOrBlAG4u5ZUobNYG+oTM+R6LGXEuR7q0Chk0fjQOsFIM8Voy4MOvoglYkRY7T/sncd0X56mBXK8z9hHgxAbzWDYZYHukSUIRDQB5pGrpCXL931L/56u+euD7XrbjnVbnve2fZ7H3ioPXTPRfJWdQgRvCJWue7ETju7u9Oul8Oo9Gw7Omrn9w/aw5f2KUY0eRz1TBc9vHbabpfQnLqlnbjh9nbi+k8h/TkfFu1hGTuod2CXOOsa6lHlLgrnIIHpEL9Lv+u//e+uY9dY7Sf4VeYgjyHQkDekMnRoJA7wrhQT3xxhEHqR2w1P7mrNh/sywzYStvIrUE7IbfBw68MWblwtSkEWMxjhPMO7jHD8mrNIB0t7Txl8D79hdJpMNt5iO3eRJS/SEd3jfu973tTu+Jkfo1B+fe70PnjBF/yJ9sIv+2atlsCuem05/ysfeGt7+F0/3drFh9uJ629u13/dj1Cl9h78YLvvF/5Be+TjH6aXfh2evLHd8Ae+q+0849PsAKhCLtsS1S6hv1mXYEsN9v1zbfe3/o926YO/pHZIO3jGy9qpL+NwkPz/D9vpe3+jtf/vDe3i+Qv85tHP/GOtvegLpNM8XCYzrnj+bYopoMto0kKtcjg1BOEzSuX0wOsRv9ipa1kOLj7SDi+dazunbzIdPtdTDKkrl9vBfXe1w3P3kgd59+bnthO33i5tkbVWY8fv7La9tt+e/dE3t917309r5f7JW9rdr/hzNod854BXwK5LP7jwCP3bpW27HaQ7hF+6yFpzuU+p1WpsE7yfZo89OSO6ZH6fjABqlxzm9d0LNUP5OUIGeV9Lzt7Yjk6doUOmFKKxe9EvPtIOzj1Ih/V5F8Hj/NMOI8lwdPdD5jZFiJHv6Absc2KX4J3y1mg+3Qt/UgyTXl+Cdz7QSucoenmFVKZaUnDFSXuv5u2Tqixc7mv6mAisBX+IpWSPN0g/Adz+0gMruPtUWMEdbosvEXBnqxi3zuLNNk5lRW7JLH2kxQ9BApLN73AtpbpRFZIjbtC3KblLZfCaBe+7as8TLLt2HSQzplNfPpiK3nTru8FTzp2mMeHRu25oDJKbwHgYZtILMAeKAj/1VpbHyMNJexLTDrIa1NFbZgienAsHJZKHsD5c+gNKY0TD4dQ73/JD7b67Ptgu9/jppB/lF7T0/zt7Xd8GbxSj/dYzu/Tvw+f6S2p22tlT/DbEhy9cafdfuEzl0VtOKexbf4CdpAOnJ87e1vZueF7bPX0jPdDMC95DPHawlsOnHeDZw9496vLCJIJ2P4xKUWV6GgvxKN51y6M/NNnTrvHabTxD2Ec0Cs1cBY/Xdg8ntJmX4NxuC7EfI/TDoday2Og5xzuush0UV/A+NKCXpnoxKXwjeOTdoEj7DWX4RmW02ADzAGu+JJnSg5PjNVTSwX4799tvau9984+x9GRvh5yRL/iir28v/JI/GUBTZrl57g/ufFv75Nt/qp1/6MF26rob23O/7e+yp/O+D7Tzv/wT7fD+u+j+3j1zYzv1xd/Zjm5jjzv9P92ZsgOdfhaDQgiq9E3ATs819HCQe7/zT9r5972dzoX0naf9Du5f+t2wwXHUztz7G23nX/1ke+D+c23v+hvbiVd+dTt4/ueF/tB71iHaF9Tg5a36UPTWDMkA+rKD0IHXzrmIjtsOY/YCrR/69eLF7tBqkg6dB7LA0VzicMInji63537iX7QrH/8grz/X39I+8YpvF0+4vP21i99lB4zq1+UuFLWEX3BF8pfzD7XDrlunKGTdUy1x6vu6pTBvXqB+wFa07gK+BPDaN+Lg4HMt/QOvVz2izE4H95OnW+t69xN7ZEAcdanM5QusaZf+o9Zpv5oxFfs3PvIk9GM/gKpzvrejhxUlaY6DPu0eaN9u7SmbP5M3r1hLz3NZVTCTzBCapHLZzyHi0f+yuWGPvowtczhYD6daT63gDpPmi//KP1QcS1NJMRIfogy/QRqXiB7s5zI/eXTCbzEDlfjZ4gRr9vJc90VCo8qYtp1WdgHMIE9xsC8963ANZWGLXTQCELh57dZ89ZcI/iZlGXTwE/mM5Dk3AKSBRSQar06sE18RO3fmkR8OwupAWH+o6xTAnbxuEgVBPO4kl7my3+5/2w+2j3zwznbhMkteOrj3mpw92d9guNvO9BeOnOyvLee3LXaYOnWSvaD9cOkjl/bbA+f3+UG126O7nG1t74a2c+a2tnvmVvauW1QXie4ySGME2EGjrtIY9qyLd530635wtctjVB/LenY5REiHCVnW4OCu2/syMBpuVO1j9crp/ByoGO+NBKhqLE0ednavDBFCoqHLhgB6TvEuqwE+YLUOve7xB2nMeH2G/EWgByd6VjeqZ1ldstg7CJF4UteviSDfDi61y3e8ud31tte3Tz7cLUE+B/KiL/rj7Vlf8E2SBcM2N0/766jt3vVz7cF3/W/t0sMPtt2zN7Wbv/5HGALv/0C78u43tEv3MLifOHNjO/GF39mOusddzl+YLhm83extZegTHR17b3VN6XbG5fPt/K//87bzobcR/PbDiZc+5ZXtli//ToZI+d/T97ynHb77J9tDD51rp6+/se296qvbFQF3SgewzZ/xatzhwf4SnX+Q2/QLvU/4hUL97EAHaPa6k5Sk68DFQqcdBipT5SAygrIzxb/xjcLc3O9/lqSQU+Rgv932sbe23fvvpHMuB2dubo+85s+wMaBGAPUZR+ShO6kPH61JXZ7Ca23X4fcDokTY5CHv4ROP+BAqyWhgx0clUxTtRY2vA9POcw4SAQiiuXTJTese8L2TJFWhK7v2/tJ5kqyQVp6spN4Xoo+3folj4uOkjhKOVEXvHVA5UffCkwHSQV0MQH0QKLj3f8EpgxAgPSHzCOHbF5tNy052pi0/u/1XlXFtm/7ap0tAc+0LOFaOBz+zhoM03Fg17j53vvj7X58mkk/cKTZsDdN5js5vCloIJj9vfytxSgd3Lr8Ky8hruodpZOD29O6FxljwrjPN0pQAveCV13Is+1ICg957l8dohdQYGAwEqfBQhi7S8iBB54oZDTI0W8tnvAG+3Gt/GbzpljufMeAHtv4rOvcr++3sL/+19oEP/m67/9JBu3jlqO0etHbjafaun5aQjnS2q78KZ2+HYJ3kMBJ7/dz+UXvg8pl2cOLGtnP65naie9ZP9peUCDz3g6HdC06x1Plf17R3L7tr0y0ajIA6HTJVL7tCfYf1/sIWOnzawZ2Bfbe/VEmixlC0CwL3Xuv+N3eYQrx88hsCJ9ziUp68z5p2o1do5jXHwkRWUT6F1YMKD1X6EwebfwtVURgs0rpdYvguGQC+B0PAc8+7C+5ZN/0Ll4gJCYa4HwK0c0Jv2MHldvj+N7d7fvEn2oMXe0zsRiEJn/nZX9POvO7fsUZqj5r0phuSd/5cO/er/6hdPvdgO3H9re2mr/thkqmcfPBDrf36G9q9H/kQHU4+cV33uKtURvtWPan8b3CIyF2W10QydC+fb/f96j9t7cNva3s7/d0EB23v+a9pt335d+hdTf+eue89be89P9XOP3K+7Z65oR2+9I+Sx117X7sA7UVvIw6N1xf7OBgyaHxohJMJuGvseNuh0xEiYuSXMpmNZAahD1k/+N1lKife96Z29qH3t/OXDtr+yRtbe+2fMmOAao8xzLWxBO4euYShuYO4r+1dRsKHWvl7OgMgNBuMG+tAnM/9QOqptnP2BvZ69zSkMe/ebzECuiNj/xLJZchooDR8cLR/pv9Tfbr1RTSuuUS5cQnY+e3M1H8WTaYfXPUDvXqwl8oBJ5TdCMODdvsnb1rY0qqQSQI+oze9PKtjD57FVfKp+uMK7jCzVnD3zvji7/8H8oiFm2lUzEzuC7TGoYOBFNWJkzlFrfrlG65YOGit0mWrXlhQKrME2CqFCQAP8G6/qydl6Td6ULgXOwKxIncluYkGhDvaMB579TfmhXnwQudDoFFw5Hvo8EVZTKD96J0fTTv2EroHUWBdw5SJTKZrifvb/078wve3T3z0422/ew+7h/Gw0UuU+lsLe3z1vsvcD5r2UvsziOSkPdZz97q31h46vK49sPfCdrR3k7ycpGvLOzQLTBNU4+HTrkPv37H3vOvSyaMOkM6SGZXLcMQJPnDav9dIMaKRJy+7gDqEenRvO08GM5JwXvBZ2/ENwvAcnt8TilhK2tLn9W0o93VB+MNXHQokT/gNcNrglcDNKlgdXvQUKM8ZZT2cLnyfwja671gLxPTx2nAIVakve5SZOqVfxMjsnw4vt6M73twefOdP0vsA+rj1nZ6Tn/lV7fTrvkmd7MGrrHKGB37759u9v/zGtv/I/e26257dnvcNf4vug70H72yXfuUN7ZN3faidOb3bTt9wE0lldp7ZNe7RcOD7pjAuErNoGw8unW/3vesft0sfeitHcDk6amduf2279Uv+PI5Mu+6B326nfvONpHHvOusLL/mqdvC8zw3TC5GTIpVgH8nird/Zv0j6EqKQO1VlGa7PPuoed5HLEbDT4XEJHoCwL3MBbUjamehp5eHBB74lMsrBlXblt/7Ptnvfb9O60U7f3I5e8832UilaMEQTzg2WiE50IFii6sizhKPswG6KHbDXl1HxQXl90yvJfeTlfix76odZOUAkefdPnW07Z65nEO87DLpNrbuQIi1ib3vf4elx40+Sl5z087QLcIUkXHS9VF/niVkRMpIE4aRf7wdQT7JnXwwF0uHr2RoCfHmDq+armc8XHXxi+N9LTI/LFOSPy46+P71YnYqaXI0BsVWDnvCJVnCHKbeCu3fGF/2XDO7xjoTbCbyqIUyS7uTqeqfprvJWoK3QY9+yNdibxx0Wjexhp7XQHgi8Mg6wm+K9SyrZxQbNsrUdIsrATrd5zsHDb4Bu+nrL3bbJQ3hK7Rs95Ij9DTHfA4yb5z+CfdC/BwmQPCOSix57efDYyyNNvT8eD5pF6/QSJtom728xvNIO+xsFf+77272/dzf40rhcftNpf4buENB3TyU9q3c47GP/u+vbHznxjHZ086e33b2z/NDrwE4grfp19o5ztBiMz67edIgeI1518rL3tCe7Tn5PvOsM7B3cycuuXnWVx8Br4D3UI4bfVI+7gzr3pUCFwrJgvM//0gWeXNv5Zsm6cPl9yGomi0mYXAJ8BF/PWhIXHrPoAee2Z/CP930Ccne9CuinUhOIa6+EA6nqPQAZiXMaa9wP3/em9si73kiHnU/1XZ7Do3b6FV/VznzON/kmgwA3tYDY76jd+96fb594xxva/rn72umbn90+9Zt/mCDw5EMfage/9sb24Ec/TOczdk7f2E5/8XcIuLM4yYxd6haXmpgRhb4UkKZ0b/DD739Hu+9dP9WO9i+QsXvT676+3fDSLw9Md+XuO9qZ976xnX/oXGtnbmwHL/uj7Ux/c2p2rEinBQ88QjvIYKSqvpOBwEs/yrkVPVhJO298uNNf8KSQn6VHOjs0RKb+K4s1yT4knOHB5Xb51/95O7rnd9iRfP0z2s6rxcjSEIriXad29RCtGv7RzhZ0YOZY8lRH8r7L/alGBcll9MVPJ9lrrtDbJSoaVpGkMQLFCtHZEDVv/0476nWh9Vk84hLukftPJEVk8HRwByPE5gE7Nui/XT6kqi/s4ibIy6fI8NFyWDZDn1UutPXzWh5ouC6Yt1zOs/lDNZv3tjkwFvf0hfJtun4Fd++lVeMOM+YLE7jn24jWCQxFOJ1tyzcgsuBgkJd5brihsU4pQ39zapLDiKfTtKMG7xAhBrSltN65foZqOYf9pRCRemGW3RSeeIFw6vbJS5i4HuJB8uUbpD8KbbWnHsfCdx34mhCrJiYc8jeIJ10uM4M+aPghLVIZhfbued/fb7u/8FcY3GXcegz2Dh/8jGKk4cNiXJ/LBxyr/Z4H99t95/bbyVtub2ef9Rltd69HamBgd1kMeMvJsw6yGAFzP5QqOvceGWavA7uGhuyedpbDdE8W7wLwFrTCO0ee6K3uY6qvpufPPj5jn8IkmtxJfMNV/xsAV5/bg7Xr3nNxKA7lBHDGX52/Ta5g3sLxUczAkysV8mDpymiGLMO5oFMwVKI0Bgv1vJzPaSYGzzb/xtcxf/vf7cqldnDHW9q5X3kjyWSuHPTY6Dvt+ld/ZTv52m/iHiLVjTeOdMpHR+2e33xb+/gv/mQ7uvQAvR/gM77lb7Ls5YGPtJ33/DS9hIgY6hRr3E/1N6Rah4gZh3XBxlskIdfXU96Hh6Rzv/fd/087//63tZte+YfajS//Co/RLWN64aN3tIfe8fq2e3i+Xdm9sd342V/bbnjJ58ruijULVhCZO6E+sBtgXSg6d9jZ0P5VaKS+gjexds8v7YTCi4K6ga7/2W6dSkPIIAAjL6xF/f44bJd/9zfa/h1vbWee+6lt50VfQuE4SRMvwniWH4nXXg6pE+BK3lZ2fxnS/gXaDbTu1zEXaCYo1sgs/UC96fjlZU8a8cYO7GpODNV9vabwn/2/fli1R4FR/XkCfGt1+B6lb3KGQOPg624NGZQC/VcumdSHvR+qg9fQkcPCERxnIWKbmNs6WnZlfqhfFYNf1UWTtfMafZ2fe9co26vJ5mCN427dtoI7zKAv/Ms/zp+m9w/+MGpo0q/eycMsHW57Lpa2EeUhApmV1cG1ZkjgeNDDCir4SSGKUw7e1uYitrss/obV4vnVJsUwkApq2o16IFH7dIR1ukIWB/3bmqPf2+9uoYToL5KHdwPq5KFOcrBLx3gK5mgkDF543I2QdoZFmyE7PCj1kBhBe98iv2JvHzzzSz/QPvmxu+2NpgxS/KDrz8Puoewe9h7/untAu4b1/OXDdungStvdPWonbnlJO3nbS1lLKgdETRqjUWJUn47/Grh7ZBgCe9WunzjRTtihVn6Jkr35VKUxAOlsPLEH0A0p6WFheHrZVbi/wOJE+K5vj2KtV+BMODw+h+naAdIhHQhkvJwE3nJnguYYq4Qgm75H73sGU0mavfFZzR/kL0lrk0Fc9SzUpQJsVRrTcFPnCNh1jfv73tIeftcbaf71ovrQXveqr2x7r/lG6BvXy+tcv3DPR9v97/vldvFj76FzFrf/4e+hDM5/8q523zt+sp185MMEqxd2r2/P/oPf28486yVu3KmXlcYJ432GWsoYig6ejFuWmnTJTI+I0ssN4Cw1vvB772sPvfPH297ReZKS3PBZf7yduv11truoO6gE0Dr/dDlWj43cl3p/onFEb+y0xRsMKPMaAzgrQKt8Luyk+P2vWn/TlVM6AHyZ9vxCMS0To1npTcVrLNWXt1v9XsC5RMFtuoNB4qkrLEt8WZL10PU9p26870UDsO8iXjjH1+u8lrll15CmXJxIXcLS36Jq9UE9P+y86Py0TH1HJt7X4iwhTXyXxXC0Hg9VKfcohY0Ur7wONnQV5VmuQdWXxdP5qvk7XShjFRe+yeJWrI7X5qurbsyjKL5u4wru3qUruMP0+oL/gsGdw1DpD76QL7JymKYR4QOIbshkuzIAgGzhrW8w1bhT5GyvCOwc6PcAWfCyJXuGAZxahBrIj53eiM5RPqPgj7p1fo74U1L/jABfaeHTdwKDtgNgQ2elRuMAZTPyMAs1x67EnQbqF3wYmk9Z5o2hnXiy9JXnckBVw0HSQVU+9HXml/4qgXsfxv5q8w7p/b8e7nG/h32WlyidPNna5YOD9tCFfXrpUvdw7566rp165iva3k3PtwOnJG0hAOewjRbC0Q6ZyttQ9YVJdNgU5DB6gFW87CS5AVCnV8/rmyzVy06vX5fY7MHI0v5CHTs8/OzB5LN+I7MvPLcGMF/UqssjfxHyR3JXUwFdcmO57qR31sgFJUhJGnc/7IisjJZGRPuoa0f3P2uscz36N4Pnvk/C/tr5D/5sO/8rb2wXL/fX0TcyGju4n3j1N7AXF2CP1Qoyz1UPfXjQ9i+dowhHPe2FT9zVPv72N7SD++9kf+XJm9rz/+3vaWee/RJ4NwMCpRtiDJvanxWc9jd0shSCYoLbC+cgbd+peuDu9uA7fry1C3fTLtX1r/2GdvK2FwqIctnsoeYCdS0ySaR5fH1OuIHgZbFaRuFZ4ZM/c9Qb8RCTvshlMPjIMZ2/SkHU856eS2YqUEVUg66He10Gxv4gvketPYWHmHdOZKZoM/POjNWpdxN77K0f+rrW48HvX7Q5EXYKVA7Tobl72k9ymEabnamPvS5u9DDDS38GI6+3v3/RD9Hyu0vYwoZwr3YXqJymf9ElPTSJwx7rdng8gdqrYt3KALiqjB4FMD+xL13BfQX3coZ+wV/+sQ0z1x8ovL4XNxbc8cfbZYK8IvfDciN/wguW9Lk2q7hLZVBjbGQrUbOwbPdDK6CjPCh62MVzotVKHnJ8AAYYN0LPZcWHZtC1J6NAId3UO4rOZi9MoD150+0wLldQc5HhHQjeN2MC0Otznz2FBnd6oIwe2BzBgQ+l6dtT99vuz3WpzCfIMXSJYrnzI+TmG060cxd6VI/Dtn/Y/++AvO39mXdwuEPRY04+42Vt76YXcFx10a1GaOc47BwZBg6bmuadD6qSpx6AXSPFEKR3cLdoMSyJ6W9stDCPAu98OzgADVGK8gSF/jaopD9E72xT3XrTCQ7zUjsKbO10l44UDdcP0D2yupNM9Zt4YxNG8zVQJ/2dY/x7i5PDkz3kqX3uyR1U8VFCkT3xCl36vUEW56PARVUVL3A3Ji+9761t/91voHcLXLzUpVut3fDqP9LOvu4btFneArYADBzZS6wGK8fkvnjfx9on3v4P25V7P0BldhnNc/7gd7dTtzxHIJnXAfbmyj1nt56Al0kgwOCwGOkQalXBHWUaPa/Dw3bxX7+nXb77vW3vltvbdZ/+peyisXkob2SFdUSNUWoTjhl3WPTsSz8EcA8SJYFPjdduAA+7HTrTBDpNMmOfdVrxpFfjjg0pB/feVrbVpNbqZde22n0qnZzbou3D+a47Cjin1PCQiU5GSX+zKoW99Dfh8s9SVpfc2QuQerx1bzRXGV++JeupHpjVFqnxoG2UdZXHBKA+3Q/cZ/riN3lz63R7fQGaHxVPb3nx8eAhr65Pyc8ruPuwrh53mOKf95///cltnG82XW7SQyaZ6bN7T1ljvLvqmzozDhbjV+hfsRJTqQyb7CcAACAASURBVEwAWI22UkdvGUNIiv4bdPIxDjp48aXy9sxAKwA8WxY7vndKksYMB0jNY74gnZF8DMUtqXwDYDDsAtjAbJDFZCNAsMYP2unD2uO40yvCzeN+pd33ph9s7aGPGbSfPrVLXvdTJ1u7/9x+u3yFwb1H+OhBF/r37fSt7fSzX9n2bniOSFsEvO0FSQzpHC3mFL8VVd+EahFmOJwj6eFFEmMvaKLoMBKTHQ+d0t/uWadzBzY5pYPx0HH1+LCxDbLthNLF/YY3TbrPgN1HJE9pAWeUGMK++JicvxkYQMa6/D7DN3i3vYIpikyZJnu3Y+3Mq2hA462Lcg70UDp0Grgr8NBLwq60B3/zX7ZL734DRy46amRAnnj5H27P+Pw/AfgqsK2dQ3CmnneGSD2A2SUsj9z1a+3ix99Lc/iGF31Wu+72V3M4UfXC6k3IW3cgV/TY4dnQUI07hwvEe4zjoo+DdtQOLp2j7/sLyVx1oociZe3RdwwIxB+JteUsLPe1FeHe7XgQmEGSOdOhkkG79spzGWx6IpjLLHQppXrhMV/pAzUq7EwFRZQRJwvI23Q2uYdfDp92L7Vq0OV+1bF0SY7Gp5dr5JyDG6vQPvFm87hytJkO78NuBsG+eMu1XLhhTaZjuxoK+n38/d5giYwcbDXvvO6o+E4w70CgwTbj3S1he1tcHsBgdDVsm9XTKd0K7iu4l/P98/6z/5W/933S6qMs5zmLCpwXQFwftpBEj+Et34y5nIWTqbSugQejiuRSRGGJoREhvrvZKQDM4r1xmUv+LUpoDPygm4NePUE7DQdKWwD8dHsbf2eIS3BeHmxFuY30eOgffflL/q34TOsuL74+nKBplagSHE1CI8t0nfuV9sF/8jfa3rmPtOv6e0lIz37YHrywT7Deo8l0w6s/g3oAmr3T17ezz/rUdvLmF/KbUA26Xf5y4lSH9lMM6vQGVAZ3C/1IGnYBffF8dSmMRaKRNx3yGxt5l4ZDz/UXtyhUcQ/bb+K51Lbnw1x+w8jcKGBa53w2SuukCdXFi738+EP34YLRAAUiCgin4z9cZZAShPu2gHdOPlodwZ/rdOhlwTUIjzm/AJYGPHCwUeo0AKjp4PllOPf8+s+2T7799e260zsUVebcxYN2w6v/WHvG53wtPDloBvhngSn3tntEkN7mw4PL7eDSBUq/e/oGmFseSYRCJplHFO4k6BMFcvdGi4dfD392y8A8wdjfaiiJF1eyp7vconjJ37SrJHXRdFIHKz+PvR3YFQmUpef+l/dMAZDzC9dsDwXqrHDscikwDETWYV1iuxveD6zplglA0C4vCxQjSdd3A3dJSjHcda0icBfI1sguJomSevdCKD6tG0qUJxkHKGnpIRoltrrEUqeDsdqHaHwI5PtKuqB7D/cTGsIqTdJQm30uZsmMRJTRNW35ofvof1096I+6D1dwh+V3DQfpnWHgPkyxicWdSSEl22ynVxnocuqA7s5hPFRUK3Vy1dnjfjh90ylDVTimKeeXiu/KMJEznbqC8cQrnoCfq+E9ZjA/Ce+IHv4hVGSS7JhTWJFevvB+pdJBBpPQc+mwKpUFkI+QpdvhuqVPD0b2apJc5sp+u+N//6F25cEPtZMnuoeS5TL9EGrPtZ/96s+xfvD0xK2f1q579sva7skzAtE9XjvHaic9e9e2d1BXWDdw7972UyyFIe07xmGX0JEE66hlF826eD9jpBg/fJp3WbgXk6LFLTp5UKcZunQPRdbesPDXiQfw7+OT33jsogIoo983lSmQtel6SYcrPFQJTDuRsOCVUR8jhkWYS8mMQINB5DoEgQiDAYyktADvCvXsoaQ4H4eH7b473tU+/H//7bZ3oh+A5uue+dlf3W597dfI+CrUuqnGRfFaw87kKJex75nWTFFsh5rN0+47OnROFIDLNPnURgZfB3iJ0kI7Wj1B1J2rqabgrfXVw5rsBMBdI/HEqrdaBXAgK+GWqPNcytQ+V5tOoNS92tr+0aAS1zy3y/IBzztor8yzL8DfD8dy6EQZA4x5TvMSbk41VKSgYCBoqEpaeGScQf7k/Sq7CLKm+U7DjkSIcaOJ1g+K5OLGvxkNNsdVg+87QrZgmLxstks13pNUH/G6q2bNRIzYF1cN7v581mfohgWq+DnlcfwMnlZXrODuw71KZWDqf+5fEo+7fjeBiu2AHDLGA43wMCZPjy0i8R7MZXiy6he5Nln1PeWBhoZAr7V5pBGqex4C2wjLKG3Bt6sC9apcwhjN6A2lFG5ouId89M5TLdCrnv7mYtPhVKlLBP9kkFTGCRdmHe+yD9yptxLTAddcj7SGGsTolrFv5ZvX/cqV9t5/9EPt8r0faLs7rEvtpfUDgSdPnWgnTp5peze/oJ15zivb7pmbZDu4J+IXHqnEhV+YxIC+F7zt/CIlfoGSvHhJI8X0PLq+HaE9gLoCur4BFYA9zDMZY4zGYffP5jvFHs5mNsENAV5DulHgftRUA5gLGCqopMvGB132ZmMKKoRhIS8FqDsPlxSJERY1rXlE5YucpvxM4MY1MY8rqq/Ry69g72SpPeOHUkVGoLpg1bmfu/vD7aNv/fvtwt3vp7J6OMhnfs7Xtlte/ZVcW9qF0bdQ8hi70eIHLrvTgKUP/h3hrUpFIHwovYNA4mqHsxIW01tmil3Lhi7nJ7IN07eLNxvOm/BlIl2xQRDylvWK9c98X/dQpyqlsTlmuvnsAVcDgnsCx4YVJ6PsJR6wRPDU9YINAbpajTHU7dOXaiTBgVRz7ft3Mmhh7mtgUjVyXF6jh2chue7I4K4AVQxDWhbATVmI95087DpXIG+VxMDv3GMpPzjjwLeBWTfK5WacqHTKXi6VWs69qsan/h2fBeNCsX7z+90DK7j7CKzgDrPxc//S/3KMuQlQQn9ijOYILPrQHzEm4QDAMJzakfCCvsD0tU75wNYgqTnaAbT0i1QGo7dEFvcFjJ9fcGDUElYvZIqedk0a9Oia1yQG+3DQ1ZxCAssGiGOYSqmqPQzqiDZJZqOdVR1g9QzBq4higCStCZId7gvmPHnY6iEpAHg9nNp17vQipitX2sMf+0C7+93/rF2654Nt/8L5drhzup2+4eZ23TNvb6ee+Rlt9+yt8jIUic0nsNPDM5IXnV6KJFKZ7llHT7sCveraLbyje9fVCKDIMbYL4h73sPNhBhnPRTR0hhsH+idD9szPhPdJDeT2SIeHtI/RFOL1TbbIC45F8q0A8axg8NRHDkiHSY0Fk3cQwQPuVacO/nL0mEObQRoQqhkgndNH2HTIkejZIaIJgvvRwWE7vHK5PXjnr7T73vOz7fK5h+lNp8/8/G9sp+kwqUoh+kFlgTH1zGq7DNQd7FjrLfVAA0OlWOBx9zJkzTN7xfXiBrV22JOjtpin37zT8Rr32ut9qqPp3nZeNRziHZyhbxWmTcOO/Q5ymXDwUwEdde8AqKbdNt+wS7HUYBEViE4WO4yJcic7s5DmAoaBDHCs0hI3MMyz3uFc9fSmy1eNv/R5MDCgPynalMZK52eLv3hKZqjOHZlLZrDq/SbTP893nN/5UCrfR2oAgaIryNei1n1Yv675F9n0v+YFPOUzXMHdh3gFd5jun/OfIrj7UoGSAP0W4WPuV8xgHsPBiMrCagAheu277XyWRTmy4Hk4SH4IBq9y9lRX3u3sqZZnaYgaAgaHed81HcprKj09pcugnmQzCeAlNQSgmEF1vaNgVcP+wKMCUidvlpUo4JI+4w4AenBNKqPb2BoWsoetu0Lg3l90cvmRe9sD738Hxbveu/5T2plPeTF52LvemGU1otWUitPbUXtcdXkTanixEkllxAMvYSF39npMdta2M6Czxx7/VY9n0LXb2MC8oX4aDVPdjR9/lalcPLdYClE/b+bgntP7HTnox6ePspncxS+Y5eWyAkjLpDCUZhDidzh4Y/nL7Hk36IDcuC7egZU3MsI63/wmz6i88ionURjr6UmW3t810I3K/XbpoXvalfMPtZM3PZN2btRTyVCrkYX0LAR63VU2o9IZ9UKj5z2CmxnewRgQ2FNwFFj2PpJQl2YPqAueNdcB0tVbHfTUachUKhO8sTpOaAxp/0qvG8QzDRtM6/gavPffNHKUw/2oZU9ee51bAu/aDRbfPewEpHGHaemwKzsVNvbexgDBWbJDMCxyHJtTcC9ZP6jsSM8vaFth9xGfcLCDx00UzTzeA5B+gHiNOhN2nMIdweMyPEztAThdKdYfnjg9sIK7j8UK7jAvP/s/+XtROG5MoA9O4Ta5JkP8OMW3wG5IskXqLe6imEsA91LqAtIUAGT3ymdoA9AOmvcJbAfQW4gZb/Id7eOJjAa2C1xSkwC9kNr0XMMhWCpmor9XSLIdA7sa7hyAd/NEHxmIOrRxdA0+cKY6XHn1+ZUr7UDiuV+5eL5dudgjXvSQ1P3thZcJ6jtEYYg0OhCqMdbp7abpjajy0iXVvVvkGIJ2B/fuCetvQWX9Ke+62GHTwZCC8wrVDAye+C2m6KNO4o9uYLnNuS7JYtADX1oNtea9AnnBOnUKh3q591K/NgFvKX/hvPKh1mR4BE9ikhgEvbeINjhDj18tnXh4wAdKbUdIIiDxmzH1kDt7UW2HpkcfUm95z1a2A6Mn2Msz2Qw1H1ZQykMjfIAVfdS9+pwuGizu9TU5inj0PR0AoxkyqH3H8iX/sDvo9ljeCbHdA/A2B2CnCku9FWit3+E3rZc0MHi3zXPMc8UlRv43GocmBzI5kVTBpxj0uhtTzO/u5UejNRs/PA9shtvctuuLe8xDoOJ44O3Ry5bnlu1YYpvl73SH+72P8iJPhKuEVwsfuNfmibt54VlTXIseWMEd8GM9nOqd8bq/+PfoQ5DwxsdLmn+z7S+15CG56mSLn2A4FksrJ38RqAOXI47jjm0qQBygeVlSA5IQ7qnCg49vR41u7FEaI75bAT/TyBdAHQ6jStmu5EGI1r9T2TKwtRc9eexD+dFQocdNMAy4H+x/pbP5oSLyFtT4Wtg6lsocdM/7/n476C++2b9M/x7s79PBVfK22wEr1RYjuPObTlkq01+81HXsfFCV47Ozl/0ERXRgaO/aXfKqq8fdoEujx6jPfNwFGeZfvlFM6iRKln6wUF3qZPvyjpMesa74eOmOKnnapCkJWBeeFDPY1kuoqoW0hXFF/hcqEwACb/nCqkDQwvJCdBr1EyDEJKCJ0Wxq+LeyoC3Mtqq3EOChqSogTC8x0pCl4n2HlxrpIU59CZdFG7J4/rogqezCYY38qCj5GMBdD1FqHjwHecMB25gPnoKmXfscvMUs0wFjJRgu2b7yNUmHuJbKoDGRPO8ItgDt5rMHA8MgOR96tfFGI83Ha/Dsm5wFDQY0HAB+g3zH57NLpmRmAsxjed4vOp5V9B5JBUZDvO98ByNvVmE6u82ScerXxN0Jmy9hl6lYDIq161rA5ZrHY9cDK7gDKa7g7p3xur/4d/mD3tT24M20rU9W6Mirma9p8UDgnkHK8XwEO/amPmmYNQ0B3atRedcZSckni/WdRXsx+q6i0khetkOpralhP+jWy92A6EWv5TspTd4lmEC6tRqHHtrPtkYR+FC4XsGdOB69ffoSJorlri9i6pKZDu377VAgvv9G/9c97vQQ4u3n3V4H0rZzSEeKLNPBXbXuEuqRvOv0t3jawUtK2uT+OUB7z15CiKBhohYJTkjdRSFdP/9QhoC0e2K8X/Ank8xQp2Ja/hsf0tveZhH2ZuaASBviW5FCEVmmUsH27DuHDm0XwlP1HcAgJc2edb8m94leCc5Wut6h0/Omv9IhRt4R4t0hOn8hnvceeJ13fQCQTCbDcygcVEX9n3Ad7TRZWxA+xZvRD4La0O9QJBneuhITLxkw2ia6JHuKzTDhDLWtasTEfw+DfILK1R2ONCfMHsje7LwTIL9rOVpH/hfqFLzp4P3WNoHVEEBZMrLRhPaGMkM63a2A8vGgKY4tHKTF+eNeeVgIpgaAdYrtkoTZHsoL+ykuwEk0b2Pu9oDcdvEsSdgtkDNH4Vm6Avu2S6ikOx5xHDPzSfKaflZw9+5apTIwdV77fQzu9phPz/ut73md6yqqS0Cy+VZYQPict9Z/4sm3N6emA6LUzg2HRt2jLr0i0sWAadUBVHyxEgI37mYsgn988VEZhUYRj/JJjQd5jl8LSJiuQS+893wtv+GeqL35/clsw2Pgpdu46oGH17IjuHfv+pXuee+e9g7t+x6Dn/Llt5YScBOwc1QZCu/YP8vf9BtJaTjEY/+3e9vJ0y7SGH77qUsTPIoH7BzIncC3AFsj9uvmCXxt1m/NBVie/szSkA2lOUDXD4SAyylJgO/g9YXKIcsYocSMGFzjghLhSznEryt/N8lETI9txJI7yFB/medz1JszoCnkspyL5DJkXHZvtsT3FqMKQzjqnLRIM5LGPckqz+m1yoaEg7KtNRo1h7rKZl+ENAV5o30FeGyb9w9/q55//p7b6z0VOL1HEqJDG9GbG6Ff8kFAVjBHQFeQDzs4ugMAOuxsnFT56nfYbvvOidZAfzD80Mut6UejIe7+yCy0swE8wfG+cA85QrSPtd8ScKcFAM+7CnEXJJw3yZ53uPeHnbRjrhPXdtFac7vWPbCCu/foCu4wu177ff+zfJp56IBYUKIiixCCPbDGwvxNBFR9xAUOqrXZiODEBO5wsD4DGIIts5p41yGijHwtP2slAa5Rx16GXaxBPBsG7MWO0WpiOyuNPIJ0ftPpJBoNtwQOt0Z9VNTC5wOuKJ0RYwA91EHS4A9HJif3apIXUjzqHB6yH0LllzLRvxJPWYFD+4UlLvq20w7n7H2n7/XwqYG7H0JlXTJ7R9XTHmVRVTQhmLqbJ9y1Xqfn+QkDs7+f673pYGoAcAA2LMR5SO+YDN8uQxiuE4DS7xXy1A0wKx+9xwY4kBcCuQOQp8RyFKdslydDXfBQi3REPcgUnaX3o5/DYKOfP/NLdrhfSPFk8wjmE604AuOUFGA9eMbROwIGdYA53Q0BUEQwBo8s6uZNFqNvOzWINu2MeYG5n/i/AOX6HQya/W6TxHeCVHs+wqyDPxoPPCxgOITDqyPEKiijrCbWGa7BPkxt1/pN5Tk67wDScf6p8WltgV0EsRGkM5MxoD1sdUsRl8ygkzlpN1fsC78/tfXxvSYeIjJ5/B+/lWkt6THsgRXcvXNXcIeJ9lnf93fkUyTo6EX1xR7/ij6C2v29hTkwmfb5yvR5BlX0xj6GRfKxGhkHVbZ9j5IZ5tpNYSCzXGQGyvVBUz0Q2Rvtjvk6HCWmqeK10+/ZE65AnSVJQQqSwRz17nEcufvQK138HohOwAUeiATvAkH0L8kSVBbTwT16OW1e2VtMd1vr3vZ+KFC86vyv/h8fFoxRY8RTb7IGNY5kC8W6oBC8bAPs0A380iKRswv/MlinsyMCK71E9HzqvBu8Z1s9EDIQzC9y/gIRLiQfIcF/rOrmAA3pjP/dAAimAHoEB0hkOAFOFBsOcghe2uAH9bSUXA8UGle5zt2gUSKx2At8NLRiitXNo8uDCZIpNIQxMK4dqEzdPHpHpW7WaljjshxEDK8gA1IozAYCePlNp61DNPSfAiHfdW4Muk7fUrgdAOO04KGXNSAYCAbWMtY62NZe9GzDbgLUP8tvDKCHftCxt44aZSxhPophwR0BHnYzDz0iUhhbuAdRIw82bxz7udTFd2gy0KNRl9olfbPJkN9qOVkTPaF6YAV3H44V3GFqvuY/VnCP8zUrA/TRqRxsqcNTuYZ3XQGzd14ehxtulFwTSI6bAQoM9CJEjwZRgbtL0gtP+ixc4uKLmLglo25+1JojZ8/07FU+DIa9voWH3bgiGV+Dbrtqb4qMY5DC/WzIHoY2yWag781bHuBBPe/yZkl6RbvIZ+j14V3Xrq/qVkwQSFLwloOlLH/B0I7iUUcNssprtK/UU8qdaB5HbqA2DI2TR7l2z6zVR5mtIxZklE+5FWXwLTrCOnoWxzMuAgeaH3p78eZHb6dVMCwKteY3pR0O3lmVEdr5S2e9/Jv8auDllQNfr8W7ptzoPIWHcmQjs/cVe9uDMZPmCs6fAJNgeQQDDTLDYcPx0b+zpt2HwVKzZWgwXQA0NyyE31SI1u63+mUPuF5rBWcPffR4K5hifpKFG6mVFn8qzUmwbYdt4xzQsfPpFPun6lszZvAQqQ6IGTaxb61UnO9VWm007GiUdQuSHq8I3pN4F2UoryB9BfdrsMA+wbJYwd0HZAV3mJyv+Y9+NE3VLT3bCxMcvfVz7M7U3TP077AWC+he1qIvYN3rjtAZ5TE1ZLtn2T2o6lULPmfi580HURGyo2d8Un6pk+d+KWE+QWhtCMy98pIz9yGy+MQ7T8mS5SaijTQOEZjoBU0qmaF/uwxB3i6pkgRKkyVOWneXvGgsbT0gaBp4e6lNksWoth/bBG2wl0htWrBtQqbZbUHZNTqIWDF6QFcHTr3v+ozGSY0Udwzop5JURm7AUGfgEBABXm0uBwbDDOqRgOAInqG/cHtffoAMA/wmrXA8pucuSqwPwm+W2QSPsjWN51v8DcQO4N21eUmJfZ4i3JE5EBYhNqD1DbPaUQHSse/sYg3nyH0U24XAyb/RSCYd+ACB0rkR9CV37cTSC7zgKdc8YU6V9Qhla5kw00ooLzTuqQ0+X9R08gg53n7pw4X+GTzzEGlHpy9PE+n7YE35eJRynbQ7Eeznqt3Slz4kAcvhMPrM2281jmlDPTYtYo/378dYzB7vqj1JylvB3QdqBXeYtK8WcD8uHDvpwQJEf6oHU5EgPv1JKwrlb1cuQn6mCckMPMKjx53rNXrfAcDxIGJwxGrZm2Eby4h8OylbSFiNAtyRsMOTWVIj3Rqi3STJTAR4H5PpAVO9HodP6qZDZSMQAFgHk0eUJCBMGzRIdI09GNmT2SHeQuTpzghAO84Oto/gNfMC4Rp7nSPFsISBJU7ykhytux0ilnCQ+tRXI6WSxCCgRyqWqe0mnM7jhPLxfMXkAQF3h0AcV07NwTKyy4bnoEE49f+YOEC4QVmsYAD4fmBRQ7pisgrgp9+NcpbNsJ4QWCoVAcvbF2Be2k7GYYKlPjD2mhsxJD0NQHsA5pmsyEffoE3e7iwFSzNFFhX6J66ZfLdoIyNQ+zC5bESnsR8kdcjULQIuToGUr9AqVF5x/x3L4T4WG8j6M9QJwDcf8PS5lIyE8prCg4/jJ2uKtwHXlmTwgcwFpT+cBfQVer1DnbC/liQzki4weJU+y16SoZvrC7fukmed7/LtpXKTpWj9+gncAyu4++Cs4A4T9dX/4f8kn3S1SA98BTX07BUTvQLwDDZ82QTVDfgkTWL16t6a5c+HU7PHnfNFeJdvwNsctd4O35tDN6IHfpsQklnyMvWWR5q3XYRaTjOX0VBbXVTvIyGNHA0NR0tDVTCOuCLyhe5uUKhE+dZoRuGB8USEtAYEGvc9woQX5PIgM2/4tfMUQ1ujBAm8C8Rb34q0SD/jDJeLfe7b/PM5gPiLd8VkBl/18l/P45idQzkyOV7pQBLvYL1xnS6W89rCyx7ovk6PLBNgUpsloBTqilIKPWiJ3ZAAh6+VHHI0DQDzHC4vHFQ0EhR8TrDLaFYAn/xAL1/yn92rENh8BGu+Jn6/DNQCibkuSYut9aW8YZyC91nanNtVHwQt2m99FA0D7KvBSEje7rBDgF7j5EEf+h7GZ+gv6RvtVV+C7BuXFmHaiZ49qMvC/Cp2AGSecr/LDs3Q/8nYwGuoMDz7MgK5ypH8FqqNyqteiNYLn3A9sIK7D8kK7jA9XyXgnv1z6EUEREMcTq5vxJkFFEH4W7xNZqZA8X0qmqJCkKuwkrMgnKPkBSPGQBjA7PG2OkO0Fys/gf823yf5ibO14XI6gCp1U+AO3aEwO2rrA5gPEhsf4cGTH4neYBmumGyB2GOce4y4qI9Jd3vKw00fXPEJGcqwclQKo551NUSsH/TwIL4gS7zwlbmIeuVM6FKvAfRn8zXcLCyhYGhKE1O3mxZiqC/dEgGG/eltvYjXYpPCFkDY0/ehsTFS2UCuiJJYNdp26FYhj5uO4RFR0+Oec/EYQltMIpK+s+qkw61ZQx4819DWKSgCUNqhUpNO8MT1pnPtcK0M3n5Kzr8CkkPXJq+57WbE7ymbCq7xu+AtBqOs8rJ7hhADHiBS881jrNM4SD+kdSVgS3+FeqLn30driPIidYx9zXPI+rs6fFpBd+gDHY0qbOPotQfWHndBCl26pp+Gb6yAH+6tmQwnHI6tvOq4Q7C0aKy/Pal7YAV3H74V3GEqv+ov/MiGiQ3wkf4MIJFY/fheyZroZwYFDGdACXZ4SFQZrUQVuz0d3DRgTbG7PQv7awu9+SYNvUAd6Mqzlx6xb+aNR09yEqnXdUxed/KPlx597l1mYmh3Sm/SGwAkl8swlDkaykgGmJLfC5h0e8F0LWDASP9aSE5JY5IZEZ1MD+d6/+PkX56zOBPj4dxtnwyeA2C13TdBZ+EDYAbAiO3AWVEZU71IJ1RyJv/AWymjp7meg9QNgZqxDYZckBVrPmz9D5CnM0bnhsBggJ1QUowAot7bdChTqgJ6Zs9DJRSkqM47ReIJhdRek+DUBnhGbEcYHv6GtiVdNP1CdUGpDXq/k/QlwDdKbyoZDoztRIduNQvnBtwwCxIU6xyIWY/foUe9kqdURgp3QDKaELSj3GQwBIIkRvvS55T2gChwwNiCcrEOOped1H2U0zzweyDKZuL9gb9VcxzumgTp3F3jerDtOrSme/L0wAruPlYruMO8fWUH97wGbHBqh2lPcIQPWfm10g+XyltO70UmVLePE4TPX8vDVxfyGLdby5l4xicvVrKDm5OXN1H9VZaRmG5WfuyeynvPvVJLYuJvs4Ovo6Ydw0AWhlLeoYCBGTX1APUQG9rUM/1nJMswTgHlxvmH8wE8I2qtaQAAIABJREFU4zZH7MCp18GNDN2RmEWPES2+TtNyDU83wJLBCvmg7aponrOfPW6HaawXBjrXL7VCCItFQ4prQ/mBDVLNgMCHOmfYhroCEvK3CH5YxQ2eSF9SImRaFkkaYx5qbHOWvdgyJXlqWqhj9MyndIG83Csehip5652xCu06AFjwsGu/wRhAUglryYlCfQ1WR5nMoKG3MtKIbSODSf04aO1hDPqfuPMyavnH8SXHi3UqjkHt7Zee8LlW7QZIB1pphdHF1fbdEmfjuSa9DhvpE5/aX+woIndPvfVuKyfn1GwVKRez9csncQ+s4O6Dt4I7TORXfO//KJ8ENWRNmHD3wi0g6OGuUntw20VzHvLnsfwVN6SzJaELVyIqbYkeekwHKTn1/JApAjqnjFIa+ci/pCgsmncI9xhjPwbjxLopwXKdr9XGoxfGhEGnn8du22gzIrCxQ5jjHFjW0KsXCMuTWQXzBs4e0LcRPuNIo+wFNwfkhTgG+CKT4dENChUFYt9RETnDcYxT3azHDjE4SZaaNnhseLzPtOnBka9ENIK5cczGh5BDxmIu8OwfMcCpZoT2Ac393s1eQOmjyJ/cMZqLgme266IEJnwaXjwV5CpZOgEQyfwE8w13fwAUFeAiO8Z5OkCzTeUImiNc+0jG7nIpR5b1zA6Z6r1Du4zBeeLSG2xL+Funml2n9YbxXZLDIOTiOIe/K495JQuKZdqnwZOd5qV55HFO+vw3mU2YhzHmOq5AYbel2mkIOwcLnvlSMy+Pw0jswWeWd6M2fd64FKwJnvQ9sIK7D+EK7jCdX/E9CO4KiLy4Ri+4EbXBVn51zQgAUeXLOQDg0wUzgtLcAD+OHNgmV1J+8XAqwHeWTgjEb/bKI8AD/ItmefCK51jheCh2QTPvhkEyGLIXP0F7VLtgf+LLoUQ+AmM/e1uqtNCGxr3ZcBPpWKLjvoBV7iKok4Xp9KE3oycts9iv+pMdLo5fwMFbV42gMRUtrZimZm3pdPpRDnhOpirO1Nk9sClN+YSxinkNcxcv5muV8fs51A9+V4AxgAaZRrkbkA+DSgYRsZc87hGiVROBVRr164BZ2ZM/8cDnOObMmw564VVYAsDKVtTuAPcI7zInNNq7gnDq8xhpxUc5H0x1CJ/IKxJEu50Q06OXOIC6gHZuf+j3EoRRspLK8kpETX7QgqPHvQb5oS2VgZXg25zY2/aLdn3VxrT7g7tErpxC42CyiyB9HGYJ3HCLnvVk9OLY6VZCtbY88ch07i544tX1iV+jFdyBOY6qGEtP/DF8TGr4md/zP3C+sioc39NuBBXrh5ADKw6BXPpsa6r8kb2uQUthP0JG6r6WfA97KDggGgTP6EUXRFX4xKgr8GZN5+ToaUddPOcU84ve/RTVBfNHmM8vWJrGi48vTrLSh7Zwp8Y3ryav9DDo0bO+JLnx0U941+sdKBNAGCacKa0SFNuYWR6A95V8BmRYEdhD58oIhekRLYjC+MCJnad1wfIwi5cftY7jsDiFPYjilh8u4i/42GRSHQ2U7ik2AXwoOUAT/CLfw/Jha0nAnOr6CvyzR9OkvJpb1OZ78UrNhbZbF5tKJxy8796KCFiG1EFvTamx/VVf2OFOztuZfi6byW2KEiDIR9uTdw2SPAjzUxh0KOT5EGQ66fCv1bvUm6fDttIps3aG8q27OY9wkNkOBFeSGZhZk4PKted8YoCEsmdGUzYyPV1EieoNqnK/5PkOn7OUhu5kGzg2EAeDuFga1q+eej2wgjs8G1dw9874zP/gb09m+wRJ6Guhh6RtRhiI0JaLqKi+ILcCoib2QPDbs8cdfPmlNj3q3EuZDIJ4eWh1JpnJHnoAZzEy0MtsXuSpPn70+DOMZ0NhhHShdu+fyW6AIt0A6fnwaoZx5GKdD8XUyfnyLKKjrCh4SRswaoVIuxSJF85PiL4pHroFlLaZqBbkgqU6hXK1NiSCiNUO476j48l4Wdpq6fIEDzhtPRO/XXg4BU9ycXRAiytBGiwfKqJABfRuYjUmEB71v5onmBe5Hs7fw7kZlIJEoyDLaLRiKpnQTF27bCmylzN4byGf5KWX7hk15ngJ6uYNUtGwmOm48Xvps5mBUMAgXVEedC3y0obQgf405mAYOIjXhpHPT+jzymiZSUjACz5CfxhtAPwa4MMOCRo1YMBxK+R6mx5o+IKmPc15lN/EHaFi3MJUxMmNV8awj+Ph7RXZF1a8p/xPK7j7EK9SGZjuL//uBO6RlYZzq3qpQ80C4NvCOUbh2AbA4105+BOVUiEZL7j9ram8wM7hPHt09TN6a7GNNVzPXqy0xcuatpXTbHlAtXdC9DTLpzA8c096vJZzE7uA+tf6C3o7H1j1OoREckgVHduzqCwTUFerKnEuz4hRd49WXJinE3sRGftY8xtBbUr5V/FsCaQewWV23wylIOzNqgBpgC059Qa4j7VaSF+YAEGTLmUtymKSd5ukDDT4gIwTuGWQ9dblqDEKusCwYd9i5lXH6xBsQ37DjgH0Ux6fwWhwbzbCrA/NzGufIqgEowOB1CdvlO0gEAuoF33LXyH8LstgaplIBORFaA86/qIsaQ6Xg4dJqzJGrTw0B2YsHv7lHV7tnWTzQQScCPAZ7vN9lvsl/J52ia5iJVkveZL3wAruPoAruMNkfvl3//CWUzuRycJH5I6RZyYAXmndsWZblKfPcvI49ZV1IndxRYziKkZbmXnH8XvD3HRQNYFxKb1hvA367VlYyCBxSUbIoABJALsQASdDeT6USjXM/R2+iFA/5scDN2PZCvi5zPqKyltv5yv0kuLaAO0LFYql4vx8tGEfvR8Ci295xw3JkBBlx2Ax32QADGkNyBa24hfgYfQOco0HH2GVR/4uadbJRhu0zgjgDp4GXfjSpmSUjECtvZEgz9naAD4bGgHmgbS2gvwB2KHHKr12Nq4SwA7AiQaXNJGlGAWQy8UjMMedAWuigTrmFf8e8gryJ5SSRKMgGAJFvbAOViLOmdLDH/sW5/8QPnKpzPTbXKueX5oUY8e7dl7qle7P/Hv8fLWLxnrdk7kHVnD30VvBHWbyy/79/36LeQ0Ao4vNgocxewURc11Mr89FAKUlgT2UO/M66vdd4y7cLuTkIQKN3+ygaoR2jxiTZDDgvY+ACemmEWJG0I0BZ4w+J9FqdIjm4SFH6J0bB4qTsbuPaRioTx4GYzg4SgVlj7iWLiMRnezS0PLLOdhvOJgxgPmyjssMDpfy2KzByvPfRJhb3EJL6TJRhy0AxmA1VDZunMMuV5m2IP1ZullZ0yNClZQG4dHpC/Te9s6i5OmOFV2CZ4dXv8Y9oqMkZQBRqJeOZDyUOnqXPV2GsBnUAkQiCA67Bgq0POquf3YPfKyulJf7vpSfQB16+lLOkzTv3rnxTa/hezTWMDpOYRypYYEGRsqrPg8Qx9ENhIn8yF6sFeU9qNm3fkQP/axeknguj8mSrTx/4fMgLUvAv3rat1hQn4pJxgfJwVt+9KnY0Ktq0wru0G0vFXBHlsElZxMkDyOgECUL4OC6nQzZNuwTL1Xg9m1PpSp7c2qQykCsdfQoTz3TlQxGTBD6JwG/xYDXWsLbVympw6gbMvh21wWPORVXvQVWyjIjhOs1cuxS3tgmqLsNSDY6pC4Gotqa9DKnoc5V3j6iVRhHHU/6d5ggvU0y9kua93wxGhrA3Q7H0o4tDNSrWn2OcxHWAZ/7gr24NxCy1bHJ0FyVHdIUOebbK7gBE9onr7kWxxCc8i7gJMD5Yl6cMy8x1gArIiiIEYytQny1LlHmTBhAFiEcrvHCuR4DNFuCKNOB+mLdw98Ijl7BkA+WycMRoR77xlqg3aT9vgiolZEwA+daskN9Mi0DjQYeQ62nzQE4kLl82FTmFuSBBoltNhS7Mdg3ah7XcdlHsC6NC5lfi9Fjshu9vA8i9B9nyVjTPrV6YPW4AyOsh1O9M176XX9LHoLu0wtTPwDTID4wz1nmqrz0bARz2vrPN9142rHKJzPW4SE/ygyQy5jrTu89XR0SEoA5REkZtfPOlgDJSceePfUo2cGejedBU4sR0gOwcw2CBEcqpf2g9kYcXzAwTMuuKQpoH6LeSLmQaW8n7XgkSM4hGemSIfoM5DedNALtieYVDe0dABs88WxO8YO/a6b5hVFbetCL5wPndkTt9h0fr1XE3AzJ/HkK41peuEfMelqOOoFe+PRW1dCMDFpWpt9N5qaVsdF2Onr1fuTBn4M4t3IA56xll5XpSA4BU2uDISHohYZB/52yH6EbmuMymCTJCcaAZrMTJR66UGn7gK+1xgvQCqCKYM407tfTZ1gSVf4nM2SEfb5Av8e+zf0c6439NPZZyE/qOOYN14U0cYyH64Kne5NhEMwx75sBfI9aDypmY2R/wgzNsiytWOpvuDTEyU++9fgS01lUHh0duH99N4Vn5lM72N3GlQ2fIGl1ffoaMiu4+1RYPe5wW3yGgLutPhoxwxjG6QlvnzmI4y8OFqA/KOGoxpgNHKVF0ZPaKkxx3JUc7RehVoVX918rhI8RYpzhIozb9wLm3ErwwBcHT1FvHzT2BrhzaY71QqnZ59rMZS/RQNG8IsTnFxpJqqRr93Z7Z5fefe84H5aUcNCo+/AxSg8ZGxZPNnFgR2IB+LlqR+2oNBjS8yLXKShjpBCDRJuMTv7FV1ZCehYp+vh9oO2t6zR8K/kxYheadfw9Q3V+TIKXGn/KchVvS+/PoHShnwZ5SwBv7wBM53/HDLeTymiNJkaBV2piNDiA8rAuQ23ZRmtW8lqD1YEyHsxjBtjqVae08D8jCKNRkHdDpC0h4gxnFuHc6dU3M5JGXoFbKuBN1jIgX2lgZQB4UyZQbU77mWGwQYvPs3AK+aUnv2gTzFQIzdiNuTzpo6Ydb6PyPEgwCPkpkkZty5t/TfZU7YEV3H1kV3CHWf4Z3/nfpTmfqMfckEBjyZu6HdDPbq0JZYVypWywAzS3fHVPckRvTgU1SyklGUGZkgEwMtwiEHJp9r8K0il/ucwqEK4CS6L2rGfNPdZBHhRlaEqpGcI9eX8x4GKW3PA1i9Cf+wB7IHS+tDJPHxTzy7UGzmFK5PGII7zkPK8Or+bZFtIU82iQcpi4A3YddKLr85raKpmVeW75OMFrQxn+Q0KXzRlv0skayBs+xTzl+k1GQLiolLcUgGN1A/BJ9XUo9fpl4KVfkpExGBfZu8oXWbUxT4VL/5FH1zyjVt0CUKHCAVKL761FNgZLspJ690CzjV7bBY+7tBsh2/9GXX0KDYkgi20JgItwHD3n2N32ixpENL0hcot3Q2FQuNUS+lc6E/PGNnpfj4bMkA9UdvZb2X8yYWahKId5mqVV5U7T5lt8TfHU74EV3H2MV3CH+f7pBO64RY+YyQn9MbfFObzkseccChkMOCy1OtuVw09P5xvUOPBDh/WVAj0LMpkBwKmqEdSdsyff41tRQxCSmWQm6825f8a6jIdmM2CzYSG9Nw0vCYlCn4+gfKxoL0uae2hRVLNU0htof2HDUZ0GKIaGFNJ6zZFmydAvs8XeZTNBrxIgfbsHBV+SvXF2J4yKsO2ytZvR9LjD3QkZwc2k0F/WSPp26k1f2MKfXVPDM97d0hQkR4OfvOLkSB1J2x45PKwN4J4Wr6v2BC5qCuFLMM91itVNXv0FA6GGZaxLrpfXyVkZ61fAsXRbDbBgfCy8CGoA3umOg9Z3plUHzz9TaziPgG1Sw6PuWxRgifO8qJPNmBQnXr8/zkuSyrzCPTC2mR5v0IBgSw6x9sNM4jt4ssN1nGVhTfvU7IEV3H1cV3CHOf5p3/E3g6h34v+eaNlnqaGA6qU05s10mNl02/G6ONHhy28KiSiVsasQWmc68al+fDlyDJWRve4JkoP2PHjF0cmfvNYbYDwqWeLhVe3PrHnHz6XMBXYEuO+y5rs+/Mp9kEfxuKA+y9tj8lfzZCa7iWm1crwLsf1/oyFr1y7dLMf9TQ3NVDGH9BF8yzZIMsC8uqmFVhwTqsdxVgagpieZHig1HLK0mL/ZZaX2WC/BFoXKD7IXqxsaLwhWVp0RgP2nCUxTgtR6IdEIpNlDzDkjoA4e6IV6aX/ltuV+LA9XYv2w/l7hCNahfYU3fcgP2rYI6TKWursS+g37e6ZnH8dkaL+9CTYZDyiZEVh2Q7YIU0lVLSDdbL70m/Qr3qVZw85J4n28eJ9tv0itKZ+iPbCCuw/sCu4wyT/tz3dwh2dvhkVdZ7K7rogQ2XNxPIp3kmNlAhA9yUfJK5erL/Yhx4Wk/gImuWIB1Dd61AsgD3p2qjbAXUgvbSolNUkCE0Cfr+Os/IeyrtJvcyAvtPNeLRf+VNB9nO+MvnSUtpDg6PAMchrPg34a8pb+gWT1ul2HopymNbCSAesv8ToW5D8GT490uzj84VbAkMg2KRwM6h0APwCJnSzmwhLcL0I6IUowz2uZi/ZXqn/POx2iHQAnS2uQiJ2ZEbNQIE4Fh52B1FZg2kG2QT05QC+3ebgufpEOjwKISoUG+NeuTJFjQrpZXQIYe19r3b3LJtCcvNsDJM8OYm7y1A+Gj5Y/B2V7Yyn2U/G3dVcB3dpNQTST2jD/LY0VGggZyAcpjFwL03xph+sxWEXWLJ+kPbCCuw/cCu4wiV+SwH3b+R39kLAiZXIfXbahCMSJzIklr6kEgS6EK+BP1rjL1ca90WsOSOxyigK6lduWos6UedGXlQQmgX5Il38r4Negu9aEB9DMRlg4TKvUjJ56B2KKsmIjVch7juqIMzWDz/XrJRdj+MxhtkC9kF0B4k30Uk8gaFUYuShzP45TfnryOlcAATXP/BG+l+5FypkAd9CKjJepXp229OcAb4q2Yuu+Am+m36IO0pSMOsCgQYCXYdfy1T+kRSX8x0xr73uG5xJ0OaMByLWN6isHA2HQxyNI5jLkN/7Hx7qCYW/SKM/B64drw0HMiaYb61jUd2gTGkhJ9oEvMbI6Yx+iMQTX1odC0XjA3Li/bNZuygf7Of+9BNiDpMWNiX7PhGOjRRx2N4CzVz0bcyhbWrrD19/WHmhtBXefBSu4wx3xkm9Hj7vGsM6AUdxCE7DBryO25F+qPKtM5/SVbQTNkcA9C4DA641AaqA5hWyMwY7myvYhIQ0P1dgAMB1061q54sBrhOLjxGaXeofuLQ7BSgG5fxxvpc3DkKiHOsl+5Gk7HH6V0ZlJa6LRwKPKRyeCNQETCMZCp+50fsojeKuoMhPINYzIRs84p6mrIBv7DLyd7Y9jyWNkLDpwxdpODAGD6rmhELldAEbHPEGw3XMAtLkXKu/iMoQ7uMUdAc955vGO9cmAzPl6VZNpgUCNgC7V6VdGOynp3JOnH8HaYTyDW6yPd+/se2jDzLOtgDq0AeE4ylEoq5BfhOcQqlLnUNr1sDQhcs3Yx6PBkWB3iOsubcYpm/TsONLcFjz4KrNidk0B7bEo+HSctIXhMJvPTw5InT1xnxy1fzLWcgX3FdzLefup3/7fhO8z7+THu8fIhstCogQ7mc7GDC2jTU5OUToHb12U1zC99DjuSO6Wr8HwCN2UJnvcy/QKkv2K8QCpK1sKicpMMpPjr+94S7WMyNxqQMi3STOPoSdBaQMEnEVJlUc9HdQd2qrDNspRhkg2OMIFe8+jwviDok4DJsbi5IF+UgCdruI4f93gYa8fFDLStvTvNXg8mBc7HQZZOtaq9xU8WxMyhYptA/oVwOt9FfkdwQYPs4/GAco0rKeTMYDwCggfpC45jYMxIFxhTAwwDWWX5cqXdZ1qaYfz2sxIQN04gvhoWJiveStZCl6PdZuUJxVdNhbm4I2wXHqcS6lNbiOaUsfpF5WgT6B6KtdJ5S9IXsZDo/mgdPy8Sb9evojsGiwXaxZP3R5YwX0F9wm4/9f8/QDfknzJ6VjkiPyUWSImd5iyCDCz+y/xUk6GLEbOFnlZieKtiqT9sx66TAc6S7BOAL7gmQff/KB7B8QE3ncwNOqbSlQKSM/Ang+ILh5uJUuFis0HWCPsV3IdHtkq1nreFdCxqrzr9ptXBYZ2Jq/Rebkz0b5rZjwr3GjbsLirB15uhB7n3aq1EfYfpwcH3FCLECD1jV7t2Y2MchdtRwXiI4QveQ8rsKZlJkE6rj2IiNGwkF+oXWjVwLI18RZ7mb7I5TqgMeH1gdpkaYtl1cEt4KsZF7GZ86gqnhW0USqheeRDrNiPWM5w2HUwSmpDIvRH5ZW2Jno7lmGfW+WXHe/vKI2BnNCICrKX1HdpLnjp+UBpfiMqpgSdT95ZkAHId0ScC/EANd8rxT30OC0dazFPzh5Ywd3HbZXKwBx+8Z/7rxjgBsreTCsZ0jd5zAfvuKJRRfsodUnRJMGpaC3BLPrh1PA6uwWtOV1XHkAFQIRSciQXg7sUHtGy5QImevH64CgeSg1QjVAv+Vr5E5lLMBg8sSI7bhp4PcNAVgAd3eaAuA67UL9qmLlLs+GAiyvUfGliDecSlhbo4xxW1XyGHuRbZabauUbPh6mmfIv8S095vm7p4CmmXQAO5qgRRjK0anaz75flMAyBlgdAZCweQTtdU9RT676NgZHTzEB/BrNe97odeax7KtePe1tCnaFNmmu+5rjgjL2G+nXscoZPnzwz42IsO76cKIw5HnSu/kYQz+2ehICkPl+Q7ATvOBoES2XBJISRTLdANA6wH7a4ddckaw+EHljB3btjBXeYGi/+sx3c/b+B3+Wn/H3E+g0u8S1vxpHPXDtdWBZ1CJsO+XA41cA3wXuvkpa3dPAUPbYednDZU+95g5RmU5z1AsprL31haPSn4PRFUVHywuNWADNF90EgdQ8/9lUp3RmMBh3wSXjHxemyGa5tvKS+o4mp3mV/I2xsQ56QaAqCXt+bYYcwNxunW072bZJh++QGdDxd8KCnvGdwWt33Cjy5egaXVKxji8Fe+KqC6FhfhVBV5iMcctkudxv07AJlof5VnVK6CpDHlzFJ3XVSBZAbpRzefkQ50It7548eaBtT6LwZiBZAOUCztDcORfKSa6dB2MZZemtbkJNUcpYE8umQrOcDMI1pYLyHsZ61O7d1dnDWphKMD86VqVZeZmFIy5lhf0UDYPSpVyEht7n11zRrD/QeWMHd58EK7nBP/Bv/3t+o75CNYfCm6L7hjkvAAcB4nFt1hi0dSg+PDh0upqEaFw6XZu+5Miz0yRASEuF18LIvRJjJ0Lvk/Q/A7fDtI7HkwZfeXQpXqQMgYzJIaPrvydMc9ezJO50995Z/0tjTYC7JWtyIWARnnUtZMpQmFs8daIg8ia9yKmrHyr/jAW+fq25Q5HCJW899GmyViySFmx3siGAdAVcxagn89W2nRnmWhRWvsBUy1wgzfp3xb6Q3vxrANmVVaNoTHFueNTQL25URbKqDpp4dGB5Qb4I06zZPEz3dfkHwzEPHZUNqEVYlsZVWRmrJHvDKcMpvRMU+WzJIHFVzdJeyv7C+lS5f+iHYWQuHRrGMMMqTiDU85jNDKGF3ilAzmJaolhl2lrLMJubNU2UVx2y9rq0Jyx5Ywd27ZQV3mCIvUnCPHI7H8ArsQR1L0vIZ7eniWaNWxoZlT2b0/lbMgBVmj3uGTIXa/i//6N70GLZR+JSKMe/uBjmNXzPC8+j1V9YT+OaCrJ+Z++G3yedwRe6i4XquYeznhQO0WptKikKXVSM20aVP314qR51L2ckGWN8S0rkZUNfcT2neD+lBQ4ZzlorPfOxTy8aSHuAq9dI5KdfRP5LpjsQt58OI+b85iFdJAyyXNwtfpRxKfwetXC5PQT5+b5/GPzi3xe9TXimttQEysj+pzwDjUhr/OaBeETUFWp7L0Q6SDh7h2q/locvhFyF6DMSk52JGrbnlpsspAvAgTcG2899effkcrh93ALy78Xr4m8rkyakgPJYxCTk5yKvwBUdjfbVPdC7HPortwUOwOonDKM+APtVpOHi6FC2mCP84yNGypL2QkBU39vrV2gOLPbCCu3fPCu4wVQzcw4MWEthDp4DnHPQiIlKakAgk4rkKKeborr/go34J9Nnjjm2oIL3/HmUZ20lmEJfx+gyaY7hGLlH+Nx1CDZFgkOMLiU04PFp40MuDoHiQdRjKiY698lxPvPGxzFjAOFazg6doyMzWM+lXJbs8hwJd5+g5VZ56QTGjQKm1NN/M0X0VD6GqGfm7kX/1G2xsXbgbDokscvLh5wjWiWPzafZR5ztwe8zPIdwB0cuo0mqvIMj5olXDX0DBIFUJyx3KMdTi10PKEwB2WEbYrSUyse+Kg6qQYMlAYIiGgYOwidq4CL1QH+uK+qBoGVtd6lVDPveA9zv4lyce9LknPIamDHA+1bBHLXkMZTnmF2bKFLLz3BrfdMpdku+NFF1mvFmuYmVYL/n964HF1f4xqta43vaCVnD37l7BHabei/7MX6dPedpsnLpIamEhqwF/hkxXfRdYBdPJ1XbU/HAqAOLUYw469F6ZmbSmkM8ghNOl1Jjai22/Zy268Eh5bZF2flgVoBfq4fWKWnfu9wqUa4inlGFSLMD3bAosed6nEw4050tpYCItq7xSJo/6kGmyFOxuqiqLSJ7N0Hrhru6PcGXwJOa61HlmrTeWEYyEYBdMwLuIlJHhs87GIYl3L2b5B+QK8pnIR369GQUhsgmCpubpNQteZStS6wh5QzVztJJ4mUKt9u4GYIfGICibWRA8yRhpBQyHiZExwjz0xcJB2AzaOBI2XMHowT6eacFH4A4jf9wXLGWtfPb2B2/5GM4RjYSsRx+98rHfws6JDPMI9Vf9hHscL9S1avs16HGs3NO6qBXcffhXcIdb4YV/msF9QRuzeONsBPyNV6fFYiTEModZuT23EA5yIkGhJhdylBLGFThT3VTnjjZELcGRDg4HUMcDrjYMpTwlgXlxGNWHsYDqjdp2p+1sAowRVJKxoxMIBsX/hL9iR5leXmdAHFOpxcYJNtMvEqzLAAAgAElEQVTGJ4gFY6Iur5pmY+EBQuWScsoKo+eyys9qvEXns5jTx3uomofd6XX5wWdlTiDfaW30soffhg/gHd4CyoPFwFUOKC4fEMq1YdhUD4kYfoVAKBl0RxizKwcQXkhrFUZgR+/2eG1schGqERo2GCP5t9kBUipW807QHKA9eqmJx6GCgzGRpUo7KIeJbd3Wm4+zZDvv/Cg7mhkBDOjw67EAP5Vj0qQwQ8sIS09r6lwb/6h7YAV378IV3GE63f6nf2gRjLexwTeyFVNyLGegJ6GXojbz/Pv2LNocnGnwuGvRBm6a23g4FYE1e7YRqp0/R5h2cBdxsyrLs2d38RBqjpGe6jp05wYv/yzqSxHCcoD0ShoDEByGq/Sox4aHscxGVcyskqYjKvPjU/NQ+F2czbIhMp9qhfgrZ4ggvdXMtwwq6I+Iivltc+eNjXVv93bAj97xqutmoExtiZRkl2d4SggtTd4C5iNB0ydXsgCAhwKypxu907Emcy8/gq6PmvZVBm7G1FA505xHQ2I5Ionnw39ZC0vdu6Se/Wae8BzxBSB05i0PMqEktwnGzHioFfsm70gg5uLcCfHP4w9B3jSH8onWnmcMGG069RYAfpDCjNcPnvZB018uQuuXG3tgvkJuvPQpmmAFdx/YFdxhkr/g3/1B+pQf85XHNAhqFvQIdK168qSsTRgx9VqG2qW7M2Squvkd87hjuyxcohysZHbbfDiTvPK0nqS0haSGy0NvdD4IK95hJ3+I0iKLVobfDYdidanz/lvw5MO2StakD8NZeeilQ0dcLfpRhwq19Xn4IsU7iAOEO2OHltqskGGBnAuYPqYcRnuQHu91dn6wc4HdF+0DqbF6yBXa7NG1xO1w2HHT82qEzPhwnLB3IZ5T6Blqms6gjhWvAH8Gv24QJG8mFQuwHjMozsFGz7fW2iz9IuJJSIP+frdeANClP3K9ynpivdHgSFCt7aOJM/7mTdaZ5fKb+BsaEpN6JgmJSUawj6UtgwEBHaVdE73ZtY4+QHQwAHRuSSvyb8XBUa4a9mWh589nAgooR9kYDLPenW6cSpcPxt56CHXTErT+/ih6YAV377wV3GEiKbgDZ5XTTB8MIz5lGoPPFfls66SEAmeXYJ2wFuEFTAUIM+Ryrs7QM+DNIM4l2dXbHjLdQvue65PL2VTu7Hp65gjZY3uNTcSYsRCFA+hWYC6x4wc6rWQ0UrMSoN1gQQe6x93zcTrK0YDC1BszX55q0TTVqYrXbAPe482CYBwhefv1u74ugAUarfZ3TfuGec57czAXKOMaFPkNch6jOGpeBeTAeQZE8arhQvc2S8JQEwC7KehnzXyiMv7oufrPAPyeOfeFRFmJ7RF4hPzLvLBFCKY0Jpy3a6xHILVvplFTZtfYdoDtAmRvvrdn4rme6th9FMf+3PbwKOcx88BH73baTanCTepNln8bzlEslCkzOUyZIbJMfXB1+3t8Tbn2wOYeWMHd+2gFd5gvL/hTf20ye4QGFulnhs4YwzZmsC23lzoJ2ydPntAAJH1BLcJBmk49Als8jBrQeH5QlZJJKEMIjKhwHOUmtd7cwZ8rr7XqfwUvcmFgBEAvZTD5JUZZFuRlGpwOkpioxwF8ji97otkDfToM8OwQK/T1bFJYH8+OYMCF0+mqEOz1wOmyGe4ldY6uhKKanaO2Q+Cl1CtzwwTnkBiq46SLsd+RyDcv7AjAwRFv7D/Cd4RgmwEDzCu4yNSoX7yUANi4aaT40FxOF8F5DuECd7gzCBaCQ200eBCgx+oUmnInWOt4L2aW3mfTAOypbxBuMV8vdgRnziJBOco/ZgaDGQQxVGRZxyAnWTg8igaHtG1j/+R0WbqyEDXGD8D66G1T3nKox3xAdbvIMVlStklitt2du6Zae2C5B1Zw9/5ZwR3myvMn4D7Dh+yR1KwK/2Wk60BICAtx4mZf4zagz4s5IS+hAC3cuuqXbxSVUmaRYpZgmSq0HAOeU2SvvqCvNWhJphMpdHzZE/eZh6+UPlyU2UitKq939cIp5VXpW/1nHI/iTaeqLsKoNRqwfKa3hwLg/UJJqSJ9Np8+cJcfw2DksCaDLiYETqpVMwPgbTNfl5ZqhGoD2QHCt4P7kNcWOlxgwNIjb7/jAKEeOty8Ecrd3euJqvKAx6WbBFrHH4IHWfu0hPVYUDg0i30U46snWBzgOUt3AK4zTAu8Wo6T32dQmuvo+WCZ0N8DzI/pYncWB2oDpGed/Dwue5bMeC+Ctn7oj7y3g8ZD1pjPQmKmnQWaEOO1Jgmyn0PvTqIbLadZRq/117UHrr4HVnCHR/rRkzNm09WP/sKVz/+2v7qcL9FLxonNVVm6SnMb0QrKMZhSKNUy5aqUCZbHL2ASKYe6C5OkxaBswyFR08YzKQdpjaDw+PKkDKdby3IqL7dZAQGDQ9z3yPnWYdUBW6tz0OLrJdH84m8rj7kXKOYI3F12VZwk04OoUOaMeuEAatbmo7wnzZB6kpr7GH6G/tvGJhgaq5Cg/eVC6jR5NfcIAi4L2nxfaYohp5xlJXNxtoGCxjo5oI8SFrtwIRoN6oZ9NmwD4D11BuD0HX2MdY5cng+nLkCrZT160/0nuB463w+dpt8numuudk7LpXD9Abx1Phkv11r4so5B1pL7sogcA2XPDAfoJpL1hPEF6c40fGTW02NzN7z4yEdfORwmerp2Hr5S+hnvkSKqTCgLDVK8W542mvb8BN9+bVpTXrseWMEdnrYruHtnPO/bfoA/DDSNXr0dftloTzaBq6v3NCpRVzCznc0w+B9lQR+93gDf4jnvbVpMRwk4VjxB4wCghabbAD/9NvHkcx0yDEvNNIvBAMnlwgjggdCswY9NkIkwOVw6GAQz2Ut04weYF1269bMaDEDIlbmArvbRwNMJW3j7bWrrg6c+mTqfr5U3G/LSHktvQy2Xaryn5Ox0df9YiQN8Y66LP4biq8OgM+Ng5JBYTm0PTNJEgo6mQ+WxLoF1tC482wy3Mg+C7jvhl9NoWObCQVeoB8JrhsbRqFiSz/iQKJjHqkyuLaQkVg9yRpgjuTisO8szyUEmL0jSLYyyD2Y699x3g7Z8HiaSL9XSFiQ6Usa0/0I+ybNfXZv07lW89mDimJ1YzL+nDciXK9z65WPcAyu4ewevUhmYbM/9VgH3NAE3gk3gG3wTKnjEj0HzVVJgu+L26ECGAJFyUH2xoynjsSbL+ungTQeUXtSYo27a894I4QSv/eX2VhmILuNkaAAcmdy84A7DaTeg1JxX0hzv4VBn7HhofxiPhagzoV4I0oMhkOVE1TCXWB9F4wIz9M/0AKx0m0Ce5bpxjuYEqkeHiQWATnVQj7DxvvScAcBEd5PAd4z1NH9KYNaJUMXwrME/QJqL2YeCwtVQz/F7xszhezXgAABNcSP5Wbbab6iBTz9Se9EjLbzP/Z/qAMRXGTWadZR5OLZ7czkj7LMMkwGyU1r/Lec9yxcOrWZARiDF9unIzbTjwyHLKHuJU9BDUoZ+m4H/Uix5uy9gplooS2h/mAu5X/Lcmh8wrTToEdCTQRF2EqQTs0ef5lwIcrnGbn+MwfXpnv0K7iu4l/fA875VpTLpwV6QDSIMsEp4mAXMKaEov+kUAUhyHWITjlVf4i1e+z08pIPkCO7OlRqq0XDZK4bAOZPLUCF6rV/g3Qj50p9LL2BiAvXDrvqwc5Tr+nb+tvb4a5vDlQi1JoHSelRe8wjW07yopwCwh8Hhtvj1MJ7pUGxMo0SuB4Ehmo/NOhPUh1cFjPkAcg39X9XN6HGkbARysBQCm4phZtFItJpCnHwiA/7DCgdIrRLFe3W41OY/avfT/a1sAiZQuJFBsqLDmaEOepRzixRr3zl+eZ+OSQvYT4dXVSLTU5bQr12VZSfJK2rrQ9rQM4170Q4EQe8H9HDH3uhpFqUbasDI4A2e58C3WiEP2t7N/uAhL2Q4cuLHxsWj1nBdKY9w0HUG0Joe56tLfOI8dtg3PTlIm7xro2wnas/jzkGdf+VZh3oWZzpyvPioxhwPrXKdvHQbEtgliPfE+Jxav1l74NH0wAru3nurxx1mkoG7ea8RWBKQJc6IvxbTcwbuwxM/0cMGL+gmJyk+mJlr9QqUVuRIKxga0ls2vh0VADXovxO4FtKWoDmXB4IfME2yD3LKC+0p3GKHZ22+/Ia1i9FtPEGwydBAQJREuc8k73H8x8gtPCuWoH6T170wTGyqGUFzKSDLGWejGlPwggHLmh/JaZNGssj3A7YH6Cq107VVakSq5QIYYuEFAxonQ6EGbr2F8EryBqLRW4G0tMohRO+93BbvQb+fxr7IUJUlOfnaUMoUkLXsESTtl5SRpTQtUkcufJmEpIAyx7qMenNbqgZNNApn8uFNF3FrHabe/ADcVT4Aj4V+HpCevMFUX6yrkKWlOzJcT+Cf90kcZKsoLVxOhNoAukC0WDYad+FqqzMbm+GaMB22hPocw32AcNRXFfr5bHiZggtnfNoRKR6B61drDzyaHljB3XtvBXeYSSqViVBpjytxRVaorI+9MVSfLW3FZQYa5BDHBHpV0jqYt2YiL4C2IMT0h4o4VsG7PUpbHGJjbYL3POvElQGZFhFLQfLiiaZlhOsL/Xj27sOLQoc49FVdhDG3hXkc0dHIqKQ2olYK4zwD7QTvXlg8N4DfB0APCqG0FgpQyi5CGsnJuonjI95HmYJbbPgs58n4BBM2NwrmejhcEjB443ofwFOJrbynxqwCUFP3jWWHb8Brirk5B8frx2v5qgjLCfyQkqEQZ0BI7wVbvuo9VuMhXzf9LDIJM0uyh14uHEFTKll4u82TLXqegHuY/xK4Y7le+VGqkyRDQ+xzKFzXRR1/7MZoXEwAGWF99hInm4tFKMr8m3zmeuQoMMmrnsdherB1Qz4DlBfpB2mPS7BsauZx33jHrgnWHjheD6zg7v21gjvMneeJxn3QBhtbCOAYe6A2G860yu8VemQ8R48vZFvM6HileqfTM3uQSKjnZwbuWlAHvGnkleTRrtJx/jNwLw6yLnrJtwD36LsudfFUJWpg5eWuDpcWEpkyfvqkfjaA3qvqbY52W1UfGHLtG3GSLl07FGnZMHoxv9eHUmEZUOqKZwZs3h9vgeXUin7ZYs2Z4me8Ywwdty7ceG64tLoTPdtwnTBTiB6Fzmr73f+YAbiWoGBoGqkse6kADuqBY2x5Qa/k73xNCHht3luH8tCYiR4+58HXZHCP3abe+thHKmfBtJYTNRKhcfwbusmEPdh25/lCokL9FaPAZI0/qD5iG0sdex3dpoJukzOlMeUhLHT18n2QzGSQXwL3xd+shnADxPH0foQZnJ3yOVEuc+u79rgJj78uHLeENf0TswdWcPdxWcEd5igeTo277Pji90KgHOgZXdDQ0RvuBcoC+aqCJnq4AQiFcqUAK57/0K1iA1isHsKzkD0gZfSYF552NzpGbbiCvDYbDQduqlekTKvIrYVM6ifdxsUMsdtDSXUUnNSlmo/nKz2Xun2QDfGFYcsl9qXjVzYmoCviLBkOveLPMJC4+zDMswTQ9fRMV2XYjg7zyguPcHktl/2M8jSnhfFI2jww+YC5Vp1cx+rQXlV3L2MozO4xvy6BrlaYU4a6lDp4Ajntf0hf3OuRnWqNebwMoa3yxGr1RpkMQrG1ZABEb6MCdWixfMC88Pd86DOXo+tZMByWPM2SgfdBbD+CejxVAH2TZSXJy+4DGr3y2BPTdhmMy8yceu3HKDPDbBrAGubq9MVOnMtgwMTM4S22MMsLaVAwdq/lIrDmtfZAa20Fd58GK7jDLbGVVIbST7yI4esCfqCs6tcBLKwc8ZyGBTXlMCsOw0FS1QNODl5y+zlD46YXGtHvy4dDveskrfTHtMwB3hcOsUrb4hBkRM71S8aDjc+yx5/HaeKx7w/j3MfofR6c37M6wDzTawY6hrGcHXgNS/5oWNTAjbAvKbBjsYnJG11cufGhswT9WR1Wg7rMa/uRXz82uUvrg6OplgHRC2im5AiieCZC1TbaGU538a+cr/ObpAPQTGnn0K69ma8NCO1SDOx8lDtAASX8I7RbkRGM8yHLsHzh9ULk2Oeb4qBb1y68bTSMTwHcCPQzuM9eb4f9hPrsIZGNJuz7bQ6e6k002ylAmYzknSbodPdAjQMb52ywLbzESWdhkjPR2ZEB3EOFNt7za4K1B47bAyu4r+BezhmVyugTv3u+KN7F4ADLFKPZLcN6LnRbtCcICXWAKzcVCeBua7dCeAHxjosJcqs3iqoJY4de6RQp+tMhukykdIN8g8AMsBFKEfqtjoNHOh9qzeCugKfVWoDmSspjdg/gad6JSHbdzJBwXloC9zEzBGPuUalAwdf2O2rHYR7V+nWkzQXjEOA9sJ8OM5xDXVqg8VpNp8zI55BZjmYcGSwDhYWBkKOsXokR480bedfXhhjzaD2UXvMELer9DFk7zDl0hhaDkgTykw5yjq6BPMK1IzJeZ1wpoAz/THYDshef8y3rgnlq30ql+j+9C/VtzvzzQjsKqLcWeeGhHnX/aBnRHc2HZFVzriae9uDo3a7yDvp4aY++6C62bdwJ4W8cfvnocH8/iIP7YKDCb3qtz5J5KEjtJGtdHocgwRl3YbjtaT4WIU5hNI/LY78P6Yt7/vehFmuRx+uBFdy9v1aPO8wd07jDdzUXL4A7PsOHi0dMqfLnVP6LLuemVzboqHQe8WZQz1UNkA59lHc40Dh6lDHqSwZ0+20wBhw+DaMVdpnMXGGinpylt7IOspAC1vEFUfQ39nvtTddeC4c5s3d8EeZx0vhLquKIS9kAYzYui7KYQgaU1zzoS+/xamHMMB7PaQDjTu4CneBgMGiBOpagzYfUNtaLtwhyQoD02SKPuaU0Co7B6MUajdfGb9wT6igMZVB7k0YhIHCEnpB3AlAP6Yg4hmWlmgWW0oZqesEonXxSll2yQebgkIdl1pru0C8Kl9AvWOa8fENZeBHsTCe/IAkqjAFsi04nrt48f25Taq+suaXHPb9oCcC22jnwPpu8eTUf9ExynaiLTxFwirGW2SDGAqRnaypyebYYcn5S+bCPAHP5eCiGqVeYvvq+e3pcuYL7Cu7lTH/et/4VWZ7B25ue0xlDbZGXHwj8Mg8YOOiTVDJNEogFBLFa1IYEoFpIoB4ULreExAqeTQy02euOedb55x6bRGQJa/jCIddwiLbStZt54Ack827BYO9IzSc6fh+1ou7iEY66DM8vQjTMq0HaIvWeDbCO02yoqf8KqVI504FkswQqacg3PxKgrWl627UIkAjjVebLXA1YPH/QD1mMxDyUHKBSjc8EJJ4mAjJmNtzDGZLDpZ56prev9PVeLUcyXrhi6fnafJ0BJLQT08T21mXlNEt1K8sfQBNW1LI9My159uJDfQP4MizT7Flsd/a8a72yrEVlLDLJU3sWwT1p2qMiBcZyIR3bF5p2NDZCTHyh9DDXk6E5ps+GQZQI+bTb5um1eTVZU6w9MOuBFdy9Z1aPO8wS07jjw3XyjqSSpIuXpvLC5odbgye98MjTV7QGosfdZdN5eUQTgx4dnoE/y+lJNYHhY8plAoYjny69jKmIWDP3NKfoNpFHuR0KgvQbgnrxeUhTQXUB7klHYqXAmGHfx+QR0ONCtHCAVRPGKsq3Y8Ej48/yzkvhCO44r2wKzYwI0+xDhSuO1nZoTPWhkEQN5r1O3nyeyW6IbXi2aTFWpUCXsaIhVwU5NJKSNMaBz27UUJsIRalTFLIsf++QDO5WrwyXuDZJ3UzJMxgJ2UuOVZ14riOJ17KYDNtOb4vpM+RxNskgkO/s28CvCOPQdzo/5Ksh31DfiRRGhjNg6UQ/H2Q/gzcc9OgZqhM4j7HfcT7gzbIQDWcpDCVVJT0x8htQ9XeYcN73PH9DDsPbZosyVvZce+Ax6IEV3L1TV3CHCVaCe1+6EsBkntHf7XskB8ofHuASs52STMBoykvJ3zgAoXGULL1aD12cTdsujTLOA09tloNskoug7AU99QG4BXu1YYuwXYD1JD0XkaG7gPBtAX/w5vsgIaTncRvrkAa3AvG805FgGA/6wu3KM6AQp5thkfTsS3Mphmz0t+sC1s+m6MKyrHN9geQDCmANM9kn6Fh6GCh4oC1g0IItGjMxNg5VzmAIxgPA9IDvkXKsMITJgM+R0BVBOYkTuX+05aSCWGlAUO9gOi159FrbLxW4Bx20dvAoNaFk1tXRMLBPGfoX5C0qRMcqRbDm3l/2nANIV/KX2eHWbWFfxsmX2mBphJmeve/zduUx23KXIY9TBvcM7dAfPlFjWfEu4MEdjcxRLrZ0q66/rT1wNT2wgjuQwNFgkl9Nlz41rnnut7BURiUHy497cAL6VfOOMD5BFz4/tS3MtnjG8WmPjKYH9fzxG9k/MANU3l/A5HiX2xg814N3HnTQBUQj1Hp9C408tnUJxilDxmHnsSWJzVy37t2ObY9amQC3Q9z2Wh5TR46R2RMznISIVAKrrtE5yK0f4Xs0bvLUCSeqN+nnq1lLnb+gyX8cb3lj22Trloxs8L0M/YFPJ8CO9xlDZG1kRKdmBfwOu4ya6T8wBCI3p7wSVNcQJXnnPCtjY6HcXA+ssz0yKshHrz/87n8ClCL0DkDPPWVVpDGaQOVw7Qx8o7c9PvrG6CpWA6k8FxPU3XbIVFX6lGfV7uHtpcswHkY+ZDl6wG1ObQLzDZKbvpU5levotMoe/Mqr/ziuDY9fURtp4PGrytO0pBXcfeBXjzvcBM8VjbsBS/WQxZvGqVJxf3JLCRkYIKRFIGzNj5545woHaHyQjmDnlgQ9R/qbU7MkBsMZAihzQwByw3VZQy3ptAKLUJ/zdTgXdDXW5OqgOaAgq0kcXIMpgrrxyjAQZ7XhcORf3y/ADpUDs+Fgrnm9AazD4dB04LNqC5gkIE2H+VNE6BlmlxoVcBo0pNF5lw4BQ5o4hXFeQicM/TQarTO43voZk+6lim2Rr4XjwmaW7UYUgBvyKxk8QvKA6AVtj18N3yDD2WqydB32o0JitCvi1XiI0gDOSY6anaEZQS/8LmAav8MILLp5GL3toUZB+lLrwXOd7GgqAniAcemVGbhLvXmDYjxEm+tXGxGjhKbsp1wvMua8P7aR2vCgTMA990F+22wRXWY+nunwqyuTeFZkgyBMNL3H5zDPo5LjwG99x28tfTtOjmvap24PrODuY7uCO8zzDO6FbyxSdQEbtU+OV0T7zfgIiCiQ+IRiFuBGAuYN1N8vYY97cXBx0KVjOkViAOj+5xaa+GBIFNIbwfCt8rK0AvNLeSM7I5yLXRLeIJr92HmnIJRLcyR53gXoh5c+5djzuI5KBQPjg9RnLLPeGRhgWx+4Epok5q+5wlVFQJjl5R70UgWh5zkfxkgyDnU+xvQOIGtgqQ3AjIaU1qRcZQc3RZ5ILPF3hcGUJhcdEXk7rzqAcoRZ/xTqkqCUjRdOEeGUv7F2pwY5KKdrBRodBFM9soY+QGyS0GiNpGxO6rXUkoMDN8hmkmc7qzEQYLUM0ZT7SCU4VWCG/tA/aTdTyxjaJbUN/RMrNMh1DIyLOgR5D4d1yXMSDTL/LXv7oUtznROYh/bJjIl9n9XsI5DXRuIqk3nqovITq2UruK/gXs7I54hUxqEOT5sGAuMP9vDGx2aFLaCWgJ/p0GpJPYlsNmc/4JHZBuEFTCN8ApbHsIySo+I74V8F7vKDpQNbhLJY0rNvYQQodmpey0YB95tx7CARQeMljtOxwX0K3LEDQv9KY8YZMosGM8srzUUjFWn/UED6wiZHKZcv7g3x/g+HOfgm0DjrDJIy16WMDM1D5rBZoHKfKRNrAYN4SG+QCNda1gCwIR+sod/WVk+ANax7YuFhb84us7L86pglwqzUZQDoSR0LALV1CQ8VpjYwgHFf4dLCrMcOBr5EgNX4feGzpMladr8U2+kjQ0XIT1Z2htBsnAxefR23HFVl4SCqtE9rFfXnXOuN8BwMkYWyhwOdWK8R7F2KBP2d6jsc6h3AHbz6NNxgmMgk2QTuWQKfwd1GsZDPFIvI+tXaA4+qB1Zw9+5bPe4wlYLGHR9pMxBCXthiSuZsTFAReCORjz355odZq6IrcNfy3CObIrhUh1WZmDHS4FYwbm1dks9QtrxXMBgIST+ivwfA9qpJHR3cuU/kKq8Mfl0cbJWerIA/lOV5J373QQrMDSOfD/tSVsmIsAGN10GpcchBajV62zVpyksOPqaiN8xiaFQx9+lXhTCd0+DdH24jSGvQD3KnDJVDMBurrXuXDSby7TI4BkcYhuw4vnV1eE8SLYF7MBQSuJtxMmYgOOWe6whGbm1VZS9/5wDoUM6DFa9b1k/jUuTi8yjFCW0P+RfgHmKpg9FQGi5qTHgtrFUA/sHRXxgAOKcyrMfx7h7nhTpTNRCsR3C3y9EgGgA7e7Ynsd2lPB+vDPWDGeae/PQSPp5Xy29MpXHMmvgwAfxGSLNmwxqy/rz2wNX1wAru3m8ruMMc6uCOC7uDRkIOBO2BRsZJ6Y9c/s0/c0Z1Fjkk3hbe/8SA/IxIULPk5c7adnkKG1RbBBlvBf0m/4PpHBcz9PMFCPa5n+fe7w1yH+3dwKj1NVBtO3TobVE7gA8Oe1prIQyyJxjmC16L02LBMPB+CxeEiTOfL+5JHXY6bIMoA7yOnxs9bkhVC2w1+eHwgN1B0lf6gpfiJsDoj/EUohJC1dKA81ZBxHALF1rC+vJDA73Rs5Ri85hOOKfLcKW/A48GD32GZ8wvX1OlDT0ygU3tUcp7gMf0HRQywrFkAIV6HR0mqzeLQtHWfrx2gNKhHkluA52ja523M2vdwy/zg66wZo46cIDjRaMgnguIYJvODNBgwD5H0p3HcdOceLZXMeKxD4c7JcmL4u+zw7nQbzlDMUiW76in6695wXu69sO1a/cK7t6XK7jDvHrut3x/wE0LM7UAAAOxSURBVOiMDbZuwT0Z01TuVH3YjBSHvuaMKlqWA65UVBb2IdYIJZSr6B+vZMwrgWwAeYBs4rMFT/uSJ73Q0+Ph2Ar0Qz/OYs5TFyxFl9HfHT1Hw8Lz0KE3cQ1o0LmowaQoIsQAuIPsI560jdF/EKq9pjBmysbDdKqMBFBs4RqJ0XGU54MXugJwyWBmcAxrMOYxW6ALYnf1dZinsCwN0hP9LfaXX6HfR9DNdcqoks62RkoKF0eo9HaHcukK+aaMvoGtiHVH1zfwqt/02CMpQWyzw/OQZ+qcfJ0ZJLaM6B+Qp7YRl5oBYrkfsJqDV3amZ1+S51C22L5Ur8XfoE5lukI+VEh0hj6T/ii961Jfn3XeaZ5PPKSKM3QO5sWB0On5AJDM2JRLB05R3y/zN0fciZtPqR2zW3/9fu2Ba9gDK7jDE3INB+md4VKZDbNtxisz3cGENjK4Y6kRtgGobGVPZsXEOYkPTDcCZm9RZVhnLXsN7gFlESwRFAuvfgZzw1TQdmD97HcCde5A8eFyZyzKejCqSwG7pTSljpgTy4JaFW8+LQ+FlrZcPOwZq8OTiyREJUCPGWbzIqD8FMLBOsiIShVKkXFmxByurYyBCMvRhKl+w4Ly7xF2sQWojx+E22DE5ntMzvPOKJqxrKxSrBseThzMAdgI4YIGlEO9iacA8tUqVJDuUJVB1suyX6DaCI+WkgriCme9emix7uRZ2yayG2M8aDM2Qv6Gpkbl/QzGU9/4QG3Q5+cdCctfejh4kZN3HMMlar2lv6JeHMahyC/0NYa8XJIuzYwImblDaEuYZlxVHL2lA7O6emw4HyB5wokIuLW2Meg3PGPXn9ceSD2wgrt3yOpxh8kxA/cSoqvb6irAXYUymbs3l7kFuNN63Rdgf2nP4IEuvMpTqUoh8dgkazHYDgC5wWs+ePMZmGtwV4jPZhCWEemV+2DEXRTyT8taOpQ6A+1gaAASKzXO4HrobzUcBDIgisw4HSFTfGZPNoX4enjgiuGm3RTmI4IsFDz5OlRtmzSzJxbWwdgPbwOkvw2PvQjASjkjcIQs7WeHVPhKEWpsb4LboZTknS/hPHjcAYIB0MzLnfoBU/NbnKX+UJDDndfOfwYQ1TUllZthNH5GiUnMa5DtbAiTGIvVvKSFKjMp4Ny7JJcvn6dAD8Oq4I5pdUKbXn/h3IB0qNalPhDrsiVvq9ZRN3QWdPFyENU2XymimNqFXNnx7Eb2wGfQ55rkTaRorK6cufbAY9sDK7h7//7/5pxP5V72BdwAAAAASUVORK5CYII="/>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 name="AutoShape 6" descr="data:image/png;base64,iVBORw0KGgoAAAANSUhEUgAAAu4AAAGlCAYAAAClanP4AAAgAElEQVR4XuydB7xeRZn/f7e35Kb3RipppIdeRbGAIguCuiuusrvirl1RQaWtwgKKgqiIAquiIBZkFQWpCRB6S09I7z25ub297/8z5Zl5npk5770J6P5d792V3HvOnJlnypnzfZ7zmzlF+Xw+j54f3QKXP7rOtURRqk2Cg2Ea1ZDyWDIXn3MRUGQv4r1QpC6jXhFZZJ6AvoZdpn7XqfN5nVWR/j9z0CQtMtcU2eP6VzoTHmfpbV4uH52fyZRd7ezh50z5vAx7LbWbrYNJwu0Ky6cmNA1YTK1Otoh6kn3UCnlXT58LFez7j9rKWeLqJ7rPXuBtZVX0Y4HXmY8R1rdhN4u2ZNXV+bOBFo0wV5X02OP14kO8i5Hq7wtVFzWmEu3hW4/fCXwg29/1aSoxPG/yN4OXBrEd23z4Z8xZYjILZrbUROeO6TJt3cK889D15TdYlJe9z+hSfZ4lUr+66rCbnZL49CaVuWtNU/AfSpd53ibIuwa0Zqg6UAXc77ZKdA3rHlO2u0LYossWafPOTm4vpaNc6JyrszrA82FtaE7RSfebLcf+zepk8g7tMOlcPXzBwXFqa19ffY21h+dt6sTKt5XKsfRkB5XN8zJNZww3czPZrP41vxt7+e82rU3vr2Vpc7yu9lqVhz7OyzODytlLfUxl63LN/3z9yZZcok14GcwGW4bJx9TZt6Mtww7w6LizyfdpPp9j11MbJtqL6mrroevAxoaxgwaO+V0/99x8RPd5PFuk5g9+j2dMScFTmd1z3Zh04yTduCjbkEM+4++8Q770Tb9gza2XvOl5/q1mWNQD7r7rrmDgro8G94j70z6B6UaW2JY9FMK5wYFAl/eiT2B+s5DBKSErDztpko1kA01WdFkS2hmc0XkD6A79PbBzh8C2nUuVAvLQgbB1EdAe5sl5jzsaAoBtqZ7FhXOiTePnyOOwTSrBNnQejJER1AfHstLEx+VYcW3sXC3f16nulbBPrU146PN26RLjOU7Nhr2rqB/pHj8LT3kpe3kutmZdzJtkHX9k0h2Q1w5M8mFKz95U7gGc8iQurwRY81tNAjlrQQ6boQ3CVvY4DGGZNUwmaNs0HKsFMBOosMoJaA6B3OXnjWGMayCSNQCVa4sx57jjwoGa28rBPOO4g8UgT+FECKgnx4Sg0Tcgt0vCuwdb54M4GCcoD6FfwrpwShyAc8eB5cPhmNWLAFk6HR6Skw4DA34PxAxgnbNBwGyAlwI4BmS9k2AcBF9XB+wiH3lewjiDfAfoHNaZQ0JODzkgyg8wLpS1MXBaXHoCf+tMcBB3zgxvbzMGXD35+A7rDuXiFkfPejHgmRMcTinR/ENBB/+kMJfwGyjIJGte9M+DxI3cxcz5f/H06z3g7rq1B9zZCL/iMRtxD2gmxObUTSEi3vZOjIKKdGFENQRdhxBoD+/2yCgfInRRBQuYDtKZJ6GOEaclId9ORDo4werh0/o6CLh30B6eV5nYqL+IQsfRaxnRT1znQDwB7Tp5DODMGgnygRMQOlvh2wCan3mX+nY0tvr/8jcerMOYfSJt4KiI4SOgmurnB24K1lMwzYeNydKPm/hpZlJ3lU/Bh4a6uBBtF7g4vowd0SFx9fAuXADBJhWTMkVEmTJAP3wO+3w84EVlRPCuIvz+qc5tkZFrkyY6FgI6y9+DOrNMRN2pvYyVPu8wmu0j1mSpyJt3QUbEW+SfhHcCvUQ9RRSeuSos6m2vYlF/XmdeHw+UBOwewJkNHOIJRm0lYphm0WQWQedRbnMpj3xzEE1Fo02NTFQ8iNDzKL2wUwK4K5NA1dkfRrsTkfAEtFOUPoR2+ebAR7Mpsi3fIGS9UbDXUTux6D/Pn5wO357WYYycFQL8hBMmIvDmfBqQ7d0rJrsuIgXB3JWe5jImlNS8l4z0FZxd3/yThzlXv/mGAK/f+oW/RLZ/k3n2gDvrtisfW5/sxCSoHBK9eJgQWBoyRkae/LC5j8yF/rgj14j83WtB/TZQ4KoHVjrOATiQwHCo82BKoMzyjaQzxILeMTA18PIadzU5BYlIu5fmMAi3TeGO8DcE+lxol+nesDwJuaGkiF3Dmtm9d2Cd4yP5Uc842uV9GdWbRl9ShuIj/ak3PIXm+HBYybQJWwtMZVpN8kbh/RCmyjiilb5YpotjWHkL9vzqZN5WqROn8w/t8DruDIR2cNg2OGZ+5PEYll3aDDAm+0Qk3ckEvPWG/UQmNsZJhrDztoreKfFXOmBllSCMDqP5ro4iLXc8eGTaJKI27DJP/raAQ61pVfp/JvPhQG7LEtKNAIxtProYl7+P5kegbxNSOwuwT0Xag8i+A2ECcpL2pOCVwz+TfAjJDQN1J3lJ5CmkPSwKrSUpdoD6SL1tQ5d3CtBZGhdBD/PifwcOgytTRs69bCiQvLh2l282fPsHx4VkykfutauvAifBfU+zYkFu5dNMNyaqLhk4mCySDsUhzJ1vNCmf195oXod8fYKFXv9BD7g7ROiRyvghReCeyeTRiSzytnhNlEMPlcP0oLuU4hRwIujBYKQxgb49KTcxkxhBpZCVuMgwi5QTxVtOTkN4F9AeasBtnry5ImdBtWmW3Mad86RNTZQN+UxVHzoAQVn6z6DNjSOinKkAhDnY26FGTou7CdkvEWTbsk2S4G0E6aaZQ5EF1dpeLUwPoTaIoLMn1qEO10J3Q4Eh6rAyvL47k30Ixvwaj53yMWweSLK0CMYTT1mCSmOwyZNDcRakCxmJNVCnZbDgH5KuFF+VKJIuUDyCXif/4GUxSyNHg8tcrFPBrRDReLLFtk8M2qZioa6cgNfitZdHuAMyMi5tVIVa3T9zRMLIv2FtL6HyNrD2YpF6ExX24G7YMRGldY5WIDHhgOucBguYQn5iR0oA8qGO3JUfRIVTkhgP1yaSbzhW/p7TGVqpDNnnID2t/Y5sSjkC/M0Cl55Ex7UFXjMvIuqynbmEJ+oHzdkG+kN9ethfPCofOyeB5Mb2n3kjG85Q2ZgtztByHDev0twSzl4yv64hnp5v3berO/Pl30KarLbpAXffez0RdzaSr3o8HXGPB7u8mQpBieWtgveLmTT4cO0yR0FbWakVRqoJj5DPg5iF8ygibbE7AGfzJ50LpSz+mgjarWPA2N7Bp4hO29WWDq6jNwC2BgxQuRzHAzxFpVPadCYnsQ4It4tsl7bSWwoP5DGwxxOs64+MBZwmj2zIj0ZXkA/P3yNkYpRG5G2gSiGQeAVgHz7dGau8lHjcsXHMWTlF5HSsm7TO3Y2siT18oHJbJcRT/blEQ3ByEpplfj5szstNORIh3FI+BKfhI11G0U1qnq+IftvMItA1QyyK8FM7yPxiZ0FE6nk+OlO/eFaWYfNxUM//tqDInRURPWc2OOeARfxtI4RvEFxbubxkhN0KVNiC0sBBsA0n2o9Hu4NILY+ok3xJgrMHaNU2Gh6zHIIwqs512WQX+1dE0O3CU8pblMPfApiwOTT26l+tPTkPwjxKnYzEB8Dt6mPLyeV8HaWTEch3qL7qmSTeejAdPLNdtK8uQ8p8fPuGaxaYVMa1H701seeYE5CObHeJ1uKJnXzAJ7LgLndXSN4NCvhb4PBDtpE9ncS1q3si7q49esCdDQ0H7m7kdAHo3eZtng+TuETXp2/VLLbJvrH9GZqos6LtHlSlxl2CtWkkp4O3bcb13vS7gGi+00yBKL6DTyuziYDaATuP3FsA5fp1Y6QDUxmx99TvHARWMJUZndOLVuNrQ5tpGMXOgBU2hXbyNgw42ja2v0kpLRWaSm8uslF/+7tNxxmZZ9qdB0OUxg1GHr2348MwXRC7KkzwDKGdBsf0YNd60q4frRZcA6I3LpOOzTrszQZul0Q8qCXqGv1QFH1nN67hB7MCOoo+O9D1k5FYjEmHBUDHjkMheHdNoKOi1rBQGhPq6AOopTxC28LIt64qA14CPR2JD+Q8ctEpA/VU2SxabsqIHQNqZ2+rTRnlx3XVpoG5LWo3Fi/h4bILG7W1lTT1icGRA76MClN03EeR+e4tBNfOGXCyE7KX68T5zjSJqLvSyat6OEj2gO13laH2sWBrgd5FwO245Qs9nQPB8g1lOcZfUNF+5rhwiHYQT0Bu7EhFyfVx1h886h7Xg9WHv13hMqNADlRU3I2ZMJpD7Jznb1nxW5Dcn3NTTvbsRfeTfuwc6mvPDHsO/3B3ZtnDzz3zSreNl0+x+gef/wsU9LeZZQ+4s3676vEN+q+Ct3E37vEucF/exPTOPMi3G8XIEZe6wdnDygGpiLITCEtdt5dyBMdZGQ7UnUTGlBACv/hbPUFEtDuOjHMZSdpmmjC59CeOtJMtkWNC/WtPuOhzIX18MH+6vmE77PC68zFkJCqUAYuyZ0bR2ZuBxMJW6vRwfDjnwsKhTycpP2tcJeE+URhj0UAURBN8Vgkc0QuNboHyBqjcqg72B51IzLupR40HV39BnK9cAEops671JrCcAn+DXxuCbyp/l4bchIT/YqLOtnS3KNfkZm95+7v1pNzeHf7FnoNeyoa1YyhzMUnk2wkJ3N6e6G2Bk4z42pKNEWTrglzNmPyD6saj6SHkM5lLlq1BhF8jI49CM2dR7Ehi7TLppcQkiro758cDNodXk5WP/rrACoP/FAS7aDOX8jjb5UJWE7T2shmfX2ATt4PqyKU0/JjK0m0tyR0VCduufRJ6eBP1p+h6AY176i2FvY6GiHeYwsW1drSythGOE3dibP2LE8/O5BxiD5pnRtc/BVOJSAGfVVm+/+vQHggBuq7ym5ci8YhY/f0ecKcG7gF3NtSutuCeuTFFBm9kY4g9k7ovExd1DetBfgmKEjII9xw0UwhfEOp2WiGA7UrXHu3M4kHd/sY05yw6LwCV6ecjmY6zkKk4vG7cw3K8eDRdfqAI52DumtHjqtDyG1PSOn87XvjrVQnyfkB5JyQb2G1RciEtk7LwvN1Ny37xY8YPhlBnT8GL1PhKjjlbd4b8DJ2zEN+kpvzkten5PEZ0+3bCYqd0oblj4B+J4uGYeFImH54pGBYmstg5yyAsi//tcVNKVAxG2B9RbiA5iaDbAggTwovy7B/O0tBh4Lr1MFJvjQrhnUqU8hdmRxSRF7WOdnXxTgSBqivBNQrBsGwnKWfxsBa+ZZCLXMWbDFH/dPneGfEOAT/mAdj0nwRqvtsOk3o4p4FHuoNtDm3DCOcgiF7HUhIZXRfnBSTH0C7fCBigNwHs0G4G1bbROfSq6HZhXX560SpFyM1bBCl3kef47jsxkHNY5/3hxhCPsLvFu9LJ8Gl9WWYu5wGTWLiaOc+4Ce8QYb6riYutP3vzaPjQc+perQ4938O5ogfcGVv0LE71jXH1Eybizn8KL1phIJ0Yid0D8dStIUmfL6g81AFvnhEWqsz8xPZhJ2kJ/9fgkuF5KZ/Rh6Lj5qiQpRSAfHO5Q21dHS654VIbGZ33IO2vKaRpDx0ViYHUptJu07runKswvza1hSU7HzoqtsOS2nhXEal35/VjJriu52sVovOFdqSJBzeL6fNxKD3CeBwH3xHQY0zK5ulQyv5Dehiked1HnMX7MQ70wYecWN2j8pMgzwom0ErlkRlhNwsHeGAtC+CjNA7KfYEpeQ3l5/A5uE5Gv20qniYl74kkKD6Kz8txZYsoNtfUM6hn5fi6ElDZOlL01w4c6ZAwQLfzWVi+m+bcglOXkV+8yQIZNC+6f5luv1CE3JRDbRkv8PRSF1N+GKGXshm/2NIct/nyjyaxPJx8hkXTvaQlIZUJgN7YLaPuHmTZ8UD+42BdSII8EDsYt6+CBKCLNwSmflze0nXkPHg7EUbS6d7MlOTQ2yLfV7TNJvVPUXFxODNKctdn07NW5lyWPBEfLDQX2piatO2QJs+4Wn8rR1LV7AF333s9EXc2kq9+YqP+K34V1jWg84GWDewSyMUCQTY3OHlFinq6fecZK2hiDPdup0mBR+GlTIVJUTjs0++8SUj+YjPlE04IyAL8nczGVrRQlDuwwTUNcwJEudwW22aRjIeOs3bmThL1I49qZ0fmTWZSGiSPUde5fBOvQmXbyc5Of6ApBmZ+VaGIOpsG3K9Z6bvMs9vj8vASkqIs+QwVgKzuRB73N+XZ57soPPVwCNP5NBJ82e3q80xEvbWmPSGgp3K4DTxd6rwuk4OyLVlKZyRiCEBl6XmbsPcLPmoeRtftBaFkRtjknALZVqENoSY+7QT4qDvZGgJ1fNz2dUISQ8Bq7DVXun/pGIdMIQ/ikf1sqUwcJecwHQA/ReYDsCWQFnIXazQ5AQLgbV1zbsEnfzPAHIeEHt31ZSjdSejPdZlJh8JG2UMtfrAgVjo7aYeGy4FoXPm+8o6FkCe5Rau+T9POAH/rwaLw7E10wZkpNYF0pSQR18RzUlZ5dD/w57FL+1cF979qYV0+GFb1SGX8c7on4u7Hy38uMODunOuA1zPk6AUGXArUgy087L0hGI6zRyp3Tnfu6/BqP1pKbH9RuxrYyoSwqNIK6Yy6NKk/9wDvIuOiXeKtIX1ZOlNvl1046mFeRt4p2i5kKK6swpr2aCFqKI3RbZrS1Ns2SzgGxnrfpiG0iz7ji2IpywQFZ0F7JrAHbS1sYvnzolLwHY0NNq7CYSMeEhkR/OSgZ8Odj3z6PevfLmfsjATRY4Ud4DBqLpc7oXA5XNbjKdJruzi/DKWL67Oi9xladT/dmJs+Be98ShIAatuF84Gpt7FPAjGrv1ecCFB35TgAJ9kFmxZ5lJ5p7dU++bFsh0teuLTEasu5ppzq4iKnxhoNsqwBXMQ6oWN3/ZDQrXtHyDsVDvBs/i7iba8XDgeDW52c2emi5dQ2/F/hDLC3DCmZSiTHieU2ImrO4T+MwrO8UpF2sSA2SBtqwvXiUKZNJwdFfJSJ2iSh1U9KZZzzFEpiaMwEEhehcY+j51L2FDoGQZ5ucaoZYbTpQrcxNdKnyzuUpquC+RXQuHtwZ5Ggw50k3+h13W6UN1oQvz7xRhfAqu997s0s5G86r56IO+s+B+5BlyajkCINT+HB3Knm1E0aLGTs/qgxuej7R4Aav6OyLfQgEAI23yUmgOKERIbsJ8B0yG3BLtR8O8gVC1o9qGfLY5hUJaGPd81gDVH/RNDOI9+MSkM45sCafDNgOymU9lA/SAfFWCbzlL1syjc7mgjhj4Bzi5l6o5JEWrJJjYmsBa62kTwox+MjOmL3IZYlevspvfApOZ0H41PUvJAjKp5SwV1hwTAsJrx3ePYe3vxRf6fw31iuHFRDE4IHF88hEUiPQFM8xK3nLyLc7pmvEcIkZxFjAaM2M4ueelLg59Vpu3O2POdAk94lSqAmMnZwa5vGAzN3AqyJ3dK7c0imqrEWZIBrmsH0mQdHf5TqKt44EPzZNnSRaBYtN83J7GeNJiQTLBLPI+dZ8E6RYJ+WtymDUb3zoV2UGclsGFDaftdvTwKwJPA1Wz4mIs+RbtyXGW8T6SPyEtBNv6jdW0TEmtnlo/q0yNSUQ5H4pBQnkM+oplD58Eg676O82NXG9r9ok0La96CtgzcEzllhUXplv1mcKmeZ8OnaJb+mJoNwoupKcBMW8v/D4tREHf7ihzIae9X3e8Cd2r4H3NkoJHDnkFKIR7jUxYNQ94C60ODnr8j4w5Ng1zzcJcjz/IQbYR9aAj5FtN3CtANhE4HQPwmtuonU2x9xnueT0p57aLdZe9DNXBgrId7YZL8hlHhjEL5BkEBPFxvbJHQnbHdV9K1J4M+PFNk96MU44dF+1lbUabz80Alw+TC9VLjOIq4XGesKE8pvkycbMPYZpfIpxNTJse+9gcwhHLsJvpzUAzG837p8MDDQzoJ6AbRBIheVZrrV8LkbPjuyz3sZBd2WdH/GH2sNgNlW1N/jHMQZ3pt1rO6kxTfxN7WZl80Ya7jdQqLCovJUVwejtiIG4TzFh+kc6FM9hESFS3YINk1C4biIKLU9n4i66+sI1Fn/R28WrDMjo/9+8amUzNiIPqsIOUVem54hcQmi7nyvdGMrAbDcy52Xn9R686i7k7dQX8Y6doJsckKc80IReA2vsg7eVql3d3YzR0BEyxNQn6Vvp2g8j+xL2YuV2PA6KnkNc06cdEbZn9jHnerlNfgE7qa9eJvQAl1/3LeLibinZ6HU01zODTQY+fUyry6h3928fObzO7B1OR/+H0zA5wiq3qrv9ewq457wPVIZP+q/TlKZ6EYgkE3fISlQKXwvEcRSdN6r6mVeGViVOJyaNtxDUqf3cCqjy0wKo0nNL80U0hD7WWgPczKCL7XhXUG8ySWWnjC4z9S022stcnZbtx7CdPAGpFDU3jaL61IP/THU+/bxzgsHdn5eLMS1uXPnTIyFhGTFO1B+tPn3M9JRCkk+NWajY/xA+u1lF4+MLKzOov/sR1zmGXYigu0ojsaekFraIZ+YDqADSDb3EYvJcXBkZwQkBw9jB71MykL5un9Fvu7ulYDO0njnRD7mBKBzCQuTyHB8FrAvJDa+e0NtvbnGG+OhntDXXOtgjZVtYNOedxIL+tu0tIysc8C27UJZEMzbwjTMsQb1dWNODNN7hzbyaHsa8m39nHMho+neB7DOApfYJOQ2KVkK17KLiD7VVUTYwwh6LK9xEM3fPtAXVa20xUEy2cghXTgTXoYiIvO8Tel3m4d3guhaBu1uvCXOuYXGFOFnbyiihbKptxc2TzseUvaqtikqKk4ti2FzWxLV03MffzZzR5bmd/uvfQlv7pFw4rXF/b0G3Pm8yBu5RyrDnvM94O4b4+sLNgk5Cj1cwhsoA6fTN3IAPzoRwfEhZWSyz3QSQsozU4LdvosvNJU7xejL7H9YoF18Aprr4U1yrlu3f1PtLRBH0E8TV1iWOy6hncrhcGsuzdCpRx9iEmIUqqL7l8taQgfCOBWmc3z7yLaP5DORZMfP1Byhs/Pjw4cJVgoBu+27wH2Ix0gBnXoK/qUl6WGdeZTeFNinkcZjF9pntGaPpaLScd5pByAb8w29ZZ33YEePCNMKYSQ4tIPnl4T0FMjyTJhNxgYJue6BFTgGqbIcnLPKpOwLIVmWId8AeJu8Xl1G6f0uOQKOhUMgpSm+H9gCT1t3D/s0V/k+E1p/Bue+LaRenOrFteeuR4UW35dFUExdQW3l//URXLG4ktufgnE6nxUxDyLyFLU2l3FttynfHSsklbENLa/34OrKCBaiUp+LyDkDdeegUTRcALp1qASgc8eBFq4GzkXkLPhnlamieVsRSnlkxJ5fw4GejSX71fC4fSXkF/xyqqDq7Bkn80x0Ik6ZdW0QerEzScFZ7xAn67+t5Ct7NO6uw3qkMmzsfmPhpngkdwOuPfxY7QHlQie6kYdlMFe+uD1tPjG0yyMx3viHpYBeys8tRpUad7dIlVGml8gEkXKK5NsKqEvixaUGgPkCSe4kCIjm14ca7gS062KZDRKMUwtajaHUcpSeA6zYDjIF5MwO19VhHwVpUsDOjwmrMkBb2hgMsqI8jK+Rnu7DIekknZlQT6PJVyz8RoC8WbwiP/U44LcCPx+OWfk33TgEA2bscagLtakOTHkhBSFe3pwcDEVeAqaDmrObNQX/8bPbSFDccQamBJFRPXiEW0SvLajYC9LwHjsJPBLuyqI6urpax4LXXejFyUHiUhSKeDOnhGCPVcpJOsIIeUISY9rEt6yw3QRjhdsVwbvoO64R97aSI8Lh3TtH1A5e/uKAl8G2dxSYBMX2spec8F1fpKSG6pgCeZ23A2QGp1o0rv5fi+n91pccfkMY1m3G6sIj+BzC3dsQqo/d6oAtVDVZU4DIy0+SsMwXuPLrAkfBB5x8fcxXWIN6Rwt86Xy4sJUcsMT6AKdxz3b04wiA2xHCTgTpwEI4D9IYM8e7AeCJ50w3rkpNv39bx2RDOdt7wN13Yw+4syGdBPckhRhA9yBFtxMDaX6HMR10CC36b87f4jpKLcXIqeQx1JvJQS1Ws+sOA6DmEhlPbxy8Y118GPFmkBhE2nW1LJlmQnsS8mNdu4Ns6z0I6LYh+agMmlI5UIfyGNv2SWhnDSrKD7pLSGxYRv4adrOxzjd6fAONvO9imGfPBlG2bHt6FqRer4qxwdsjOZ3bcaGfkjwx+zs81a3HggTkrEvCVPR3/MBi95yGkPCuMA9TcR3LLMzP/e3SUJ4+pYe7tPUky3CPcfs+3Eet7XUCJOkRHshH2LOd2xpCKn+zwGGSs4GGK52fyYny8/XxBrlz4u0As81elJWHqCsrL4RtY0cYhbdIQ5DO2k/ULYqgp3apCaUTcRuko/MePsO3BcmIvO10vgjU1kIDrZZmUz0zpDKma7JkIDzqHkSWHZynHAAvPQmB3n/B1Ef4hVQmjIhHUhlvk9Cyk3OpHYOc1atzsA/q4tomXHCaWICafNsQROWdoyHtE8DvHBbflvwtburOjucelkpMHBnzgpj3aXSEeSRK+XsFdz5JsWZa+b3PdutJ8/eQqAfcWS+H4G6ie5yr7SOZLRw0l6exmbIOzzLkCC5lgJ6aLVh0lJ9Olm4P8uikX7xpoc/SLvkVBhq5lCYB0Uwr78QofHGpbQ6RVwDxTv7Cdez8ulD/nnQArG1UdmSD/KiR0MKzKLpnbftWgHWnAOowks2YNszDIEL2DjN8P3aB7Vm7xLC6+bxJdB6UZQedcwAIRPlxN+bNeOb2U/7+8RIujc2YFh2tsoLSzyIDjwWfhmEZshLpSxUtGGdI14ioNPWMDR4MYX7cZ+Hw5i4LLojBOng4s2gxL5qbaMqUkWsqW7ABe+PAj3vg9taE583fQXS8UCQ/BH3H9wUWvXLg59enYNuZYy1jToEbH0GknVyxlGRGymtcba30gr0dsOPPpSegZvZIqCf5hgdsLp0x45nDpslIMz0HTtf2fFGoTyvg2d4kqhYmWs+j+HSNjOz7qL61JVjsKWyxu7eEEiC9qwv1W+AYuI89OUBnkXh+TETQre3BMRuTM4oAACAASURBVNk21P9M5071t2PCLeTlx8P66faVUX+3eJk5RmFeej4O5i8/K9o3mcr+Qo95MSd0PbmJ+S+cO2kKTZTXdc4Z8/NhHi5MNoeZaReXZdVx5S094E5N1wPubBBd8+Rm+8S1Xz20d3M30aXgcJRRT/qLhmh85x5WmWHQ0Vrk45EE7FzuwqLtYqcWm1blEUbTA+B2kXUGs1yyEZ5XWRYz8bqDzEA/T/BvTbB2mEold5DJh9p7ZjvrHalpt/BKzgFrQ2oBoXd3xpi53tueHTmXDoDPIJwUY6092e9uV6G5Z6aIsedB3B/2ZbFO0uzPxyC1bdcTsovsB45B11d2Y9am2yHk74wHnMEY9sP+8DF3f3EIwpYFIsMEWFtnzE4Qhn+ZPYXhnYOpuSgF3aYeMvLu6uag2abif4fnWIN4oJdtJCFXvpsIo+Zh3Uy7MOmKKC+IovO0zEmgtxM8H94PIhovHAAumeHt6iVU1G8c8kW03NrroNg5khK+rZjEOYEEm35cmBQeQjnA86gvt41DuwdWU/dQ4sGi/+p8JJXxUWO3gwqP3JO8JgOqvZbcjzu5HSSNNVtPVb7IP9aui3poeYuEcq3sIWkN0+97p4U7O+FbiJRzFGvhvQ3B9TQWxdsNK7UMH8luNjBPz/ijjHK6iEBczEf+DopnW58wBFb+XGTmvOEp9m8hgxS894A7e573LE71jXHNQgvu3XQzOUckL3GTgU0ZEJVfAhZfLY6kCmLApNPykR4AhUvKo9IM0tXlNEn4hacWW11Emy8KJaRNQH2m5lxq41N7o3MY903VjcWojEV1XZhehNeLetrr9U3N5UJa+YYlhHYhjXEZSsGLL1NOkZFdtuGprjHIyyNiIk/s8pKa6HkOrNf8nprMxNQYpvrqN0/dvC+yHgw0LPlwPuSHSADMqevN45qXJkEzvCYLoimdBHjxRBaBfQG44p409mhQTIA5B1aLSsZ+BxgBdNu8uRDIw6qxj+QBzgzrDwiEIB8hcc7Be4ZT4EHYlsdtEjKbAPJZY/syOIz7hnNwzyU1TI7BmzgEStMGAdiLtw1vVOvO6iWivLYHbYf4SLzdFpLLSdzmAQTodK2HURlF71q7zR0Urz33UhrzAoDyZ5F5ahuuGw/eFqS07CSVcW8FuFzFgjs5SM7BCfX3fAEub5OgDfkbAyntYe1mB79zslgd/FsQptUPnhfRfCIIMoWTbPx3ZzIr8KoxDe7BpJttQndKP4w0f/UCM21c0RNxd23TE3Fnw8RF3AsMb34bZXrPSaKXV3YZUe8mJCXQTlgvpDIEuE72kdhtJilriRekOti0tCikKEzywXXuXiKTWhzqHQVVAYLMJFQndpAx1wTOhs0omZc7FzohtvmcBD2QvFgmjOE8Ix+dnWk/0Vfs7aw6njrnW0EmiGCcHYiHDbdLjtisIeaUYF2MwW4O0cN4WAQR9FQOzHHlcBomzXrsyOenBTy6mIGnO8R9gcBPzoJxyxDOJCpFfWWU15BsDJ/pBN8Oytll/hqB4qSE0WWa62TdfJ7mdYaAf/63kLxYMLI18RH5WHZjiswq00KOiKB7O12drPHcOQjfEDgIczaxMoOosG8G/jaA2c4j3Tz6Tr+7twsE++SAsYiucBToeKA9T2ndM3Tv1HfkkBgQtZ/XEpF5FvUmqYgDXnIWAs14KGVhbw2Si0qFXCfxVsCOG+EoOBgn+YsdQ84xMP2Vy/k66Wg8q4Pp/1ByVEgPT85UFw6Oy9e6+IkF/e5eTE1yBeCbTSFdzHsUgXB3qr9nXSDtLznDdnNa/l/h9nShPeDu+6wH3Nn4vZakMuGYdg9MIl95s5nkfgdtfnnBW++QwSjrAj7QPWhSpMOaJ+QlQmqS+tASB3hH6aaWElqDv8PdVKL93+NdZxxaWpj1+YcwnIB7mzgEafN3HK03PeWjxy4F61q6ltIyVQ81ZeYXUMMeirT1LlMaNXa0CLD3bUpjKdXzYZ3Zbe22s0wNZXfMr4+1RJWyJXuCp/JJNuJUN0Ed3ROpG8+hbga43AsmicDM1gR8R3etLYzDa+rOJnDuzvVZafmz3pUXRqat+TKtIfAQsKmmXA7C7QvlLoXO8TYXUO6538hBXEf6NQpc0qLL4G0q4N9f7dsoDdLivLDB5sHK8G2VkRdrTB+VTzgLfEGsLVPIaxyc2luFA7c4RzZyeIxlM3puZlFu03YkSTG9ZdrcgK9hTSbN4ZCutN76Er7rS+EoexqyrXNA5TJ5jo/Sc829tFFo8Rm4hx9hMjvE8HaKJTGuPWw6/rEqIasJ3lpwO+PfmcPF+tu8Cc2cSdioD2/QJNVHE2aMoTSAg2iOS2h/+XtdnMonUdaaPeDOnvA9UhnfGA7cw/uRVqUEemBzq/P9LDLIJMrPQxt9tj5Gb/vUc3TE54NwKvDUKYpiEzAHVDNN2Wh7uNOK0LkbAnPwySITFEnXKaj4IHLBo+1OZhF8bdX5BAycBXBbCAxBXJSbksdwyQ5rlGyngN0Urh6qneMPRZHmn65IadNF+zCQdfWNjnkjwy4X17Drgl9trxqbxYYw0aMkW/aSxdZOMqNyt0WwFrPxXbqaxid/GIa/Gzgx6tEwffwQFSkKRIFSp1LPgeTDVN8vvuzQiRCA68lZAC0HZKaK8Q9/B502ZfiBJDpMjEBXZn5IycIdK5jqS/aav6V7EkXz2RghYLSXuTMaNoNoORUba+bNmRDkfXqTbRydj+Gct6OUv7DINiuL8nX1d5DobYraxIF4kMbl62UlYTtEMhEWtefac6N+4vkEcJ8Fs1xHz+wkkFdb1zibAtmOQnrX1zx6LXa8MW6E+TipXyDq2tFdFzgGQVSdA7rYbcZF+E3+/uuo1ikJ3wBwh8WeSy1O9dIZDv66JszRYXWi+yBYS+AXpx4iiPNJyc0HBSYnfo+xl6jRFZ7bEzP3X+9Q92ryF7InUfiKWz7zFyrsby/bnog767Nrn7Ia96gfU0ASyBvUNRlOu4IeCeb2oVVw0UtAm2J3G7nCPQu2+IORA6hbbKptDqPSXNbhpTQCnPni1ILQbqLrzr6gLCdtobaz6BnKY8zpxMJT7oDYPssCc18E+7gSdxbo+qTzYU4aZ4d2q7FQbzPmfeDBO5DZBDbSMOPIHjoyIk3ogDir0gJ03+6Gq1Ma9eTYce2SAu/wCtke8RSYBfGpyZI8AgtvheZTm9RBeXDvZT10uoZ4gs00wKfekruyWGScl+MBUlbIX8c03vzhHkK+vqHNXBLJahIQ7O9/u7QuCe8Wnu0OWrYIGeUP3gx0Be/ecQggPCWRCbaEdA4Ai/DztwchuJO9Hk7t3GqNELZQ23GtO2sTHgU2bcei4vaAf8PAnBIOyy4dh2BjpQB+IQHhCzK59IU5XFx7HjgTUnvOo+AsOi5kOnJP+Cj6HTgQWsJio/2ZkfdAbqNr7BazBvKW7nxR1b5RMG8SzJsA4YBQOwcQ7vsslOjYPnD6ft+29GwTD2lxq6Znk4JgqwwJsYHf21nTXzDhx/PzXxen/7ql+UZJPZeWf7cH3N3w6Im4+8Fy7VNbxO1kBk8KuYO7rhA5C3lySPapKGQgeA6Kd3NBt71yDyISiBXAJqBdVS2Kuss92SX4xzu8UMBX7vwinQC3UJPr4XXZqcWopp3cglZGpOrXrMWlOr0FvCygF8AdvH3gEplwFxtrqh4IYR7u5kpoJz3UB4tgGVlHTgArhEO+axNdRzMg+NoJ3Wqhtp75l2LYZsK6WVbpc7e6UHcLuAv9TUH8bc1KbqPmGD34sqouiFvmM/M4H95HsujUA5jDNWWfgmuRUwCsulRrTgqcabrwt6yPCIczSSyHCSLiNPMUgneWqXcOfCtRO9ARIZ8hIHLlsOsctPpELn8CJttQoh4Cgk0CKeVRc5Hpu8heXs9E9Jv6xclHXN3TUXdXGyOTDuwgCUpYPw/jFCn3wG1rI2De6+RDbbhtJvmhI+cwMN12oMenfMzY5JF0C688es0AXu0Gw+U1JK3xkWqy1ZbttoOkerEFq2bz+WhveR71Fm8Z+NaSDKT9Lji8bB/R12PHyX9MmpzT8XNZS6zv93KZWL+f1MVTe4bgrqcfttYrMa6D2cX/yX5LAm7iIJ8b4hCIzNqc7wIukta8mQeTNXszC+h2Xj3g7puqJ+LOhk0a3BPvtBL3Uvr2Cl3u7t2EHO64ioDxUGKwh2XZL81bbaT8minXpXM9NYu2c+h02nOa4OREJ6PqcmEpY+xg8WgA43aSSkfb2ddRbeNQvlnReT3lcaZMXBf2RuzImGY2l8rlxLSA00uAAoDnbwhsb3nnIZygs6UtadC3drGTcV3S82E0Ai0D+2i87RfjKgWPDeYF0XzO21hHmbo3xgvN1gKyCzwmvayFg7wFw4znzaEDPEW3JdgSmHHzPIySs2PaQshI6IJI306wFGNCDNyJCH2GntwVZ70Ucla4rdpGEvywduMyF7rOpA3qlIBuL28h+DSWeN24/Zvs4nnwKHzKbgJaawz1TBR1t50k7I2i7h6+eV9JPbyEXi8Boug2RbZ5Oxqr3NaHrn5Ms84lMKLOVk6SBfUsIk42kwTHy0cSmnkWdQ8hPBV1923go9dOnsMA2DkbxkNyuvzICeGSGw7t1E9MpsP7kuoU69x9WaFMx/V5AtTDdQPFFtxpbIsph88j7hHLn8TxvMBno/hutke64GFfwhufTwvNtV2f6wH3rtvor5+iB9xZm/+XjbgXBmR/gYSd5G1vE/Obj16hxTfk4d+i/kq336yFOprQxSLJYItHrkXn+u2C2naxkLRQ5N5H5FVjpHTvxvqUFEbuxiKdgAyZD29xXk8LlSkQjqLpBd4C+DqEkXbvOPHdbWi0xNBOgBxHe0xrCKk6G6Vy4Wp3gD1K4woQv9he4JOQBHF6IB3+OD38Cc4/HpkVHDITT1unoO8K4oPodnwnS7gT5xkwkwkSjn3hEYBHUXUz86RAP4xshzZaZnKtEOXhgNVeKUDfXBZCtZPlMJG5BiKfhXsj6cpPyIWiBbRcMkNvMch1ILtE1N1aF8hnXMs6wLVOBZfCBECscyKIdnbIyLlPwzTors48wsvajEfHmWND8Gsi1LyNmdY9ca2E5ixA5ZDsQZ0izuqs3N+d2c72hOe2cQg3/cygXSwE9fZ7oC70hsC8+tDjh0XoY+eA6/5TGngaC4Gunzs5zhmUtpvqWDtYeh7UCmeoLrE1fPUWvKO3N1YXS1/FzEGXRGGTxAR9+BPq/89X0gQT2NgTcfcN0gPubHAQuGuFBd2xjFLC+KOU0fBRRmFMuot5WLI7L7/SPnu44jAToJjnQZOyBvJIv80i6Baq0xCdiNCr6oZ5WqmJgM4s6QuHY3tBCKvm78JOgTXDyXtiuPfykSS0J94sUE+GbZGCaZ9n9g42NOH6FDaWnZKxyKHiBhW1hbTN/pUhh3FpeaME0i85hszAOdSg+WGDfNYwz3ioFHqIyrmeLxkPriJoC8r2EJj9YSX34A8ewzZ4GFlNeVL00LKfBTifnNvuHJQoIi917REMu8xpVuILQz1NOPAWOm8/k2XlS3YJ5yMpQSGwMvXzkO8rZGxgzhA5FRHQ21KpzzK16b7M2M6wHP63hT9rqZFuWBg2nW3tT8lxQo17KJvh7RAvQjVjhsFs9DuDcrLFvj11MhEnm+GLM4OFmkFkPJSYZEXaaaxzsBaA7pwQJn0RYMwi/gEsZzsHXUE7jYdAHiOgnafJktGQLMj0cXpxajzbdA3x7CbsAoxFXlHG9sDf664yGW23/OZPd9Gqfz+ne8Cdg/vTRuMuQaQbWBIkOfzIpKQJAkdJb10PTjLHA4Xd+YYglYGyi4BzYLQTRgzO1iJKmwTu8ENLvkWF40ARe54Hl7eETobOJtyK0rSFkLjY4qgNpETIt506H9bPa/N9yNvlYy8NoVa8rWD2u1q7dvWjorADEI8/IfkJuz+AdjEUE0BPl6e2wSw0sjLvgnCw+2dOMrvQH3bQSu2kgKALoO/qAeoh3DgiXsDA7+4CUXQWleWV4OXyiDZ/XIcBuBS8Ww6zuOhLkBF5D4aUQjoI1jlhsBs7AGlApoK1ZIBl7mwVEWsWoQ7kNALKbZv5NuJga1rIpyegl8fCNHwnnDhKHkiYMiL0pq2zNPUsams70dgoj8tjvk1JMuOckGTk3NadR9uZ1MWBc7C4k5cZRr3D7RW9TpwvcvU6eiMNkfVymnxmc6jTp7e1EewbAb3/0mtqG0qmXc+K6Lu+0dmZHWt8RJza2TsGXIbjr+0enLv2ZHZT/9EcLgNx/Cna9TNX3vfBJJiIyot5hU8sCZbImoO6tur/VooecGf80rM41TfGdRbc4+1hCsM7gZjLKaQTdyJNJOHR5Ks7YpDEvZjFOeq4WWcURHgJzDlUst+9RMaAjgdN+bs2JQXggRRHJ3OAHtriy0jKeWx9jQxROg4yXy8vsWYZ88SuNh6K019ulXmIugfybd/nBSLtDpyt3dR33Y20K9ttv0dAHowHZw87bizzB0wepiKEs/FbJGNkoRHP1vz+RZ8MAtCTxO+LD2E+ea3DR167GJBtK/nbOcg8BNzIOciUz9CbAP8vU6GYaC+7mR1Y2wKlE2DM80zAosfJ9EEE3taOQy23xcEepWPyDy+h8Se5rQRJ1I4SQll0385NHOg9DPP6mQoZtQmLbIcSHgfEvgdtsDdwHNL5UWMSQNpU7g2JBFtTBncoBHhaE4Semr9pCLXXVC8HvKyuAVybtvDSGx/B5rDLIvYJmY5ezCryNQbzDyIJhySQzIhrrezGLQq1YG/0/eQwsMh8ZDu1pdztRrxZYB9q8hBugZ/GkXCIvDMg3pxE7c6/K5IgaHdITgLRIz6457ImRp+L/y2ca33eqVk4nOn+olPw/1rmqVr2gLvvjp6IOxuaaXCPbx4CF8ZhhzTAfY5Wke6guetseByAA3satEgv62FNQ5mQh6S/impAUIKyXsRjf+JIc7z1YaFFqzp7W4Z3DOIoeCFA5qDv03F9OANmDsvcCbCGUM3cv7yuQZqwDaMofJT+0LaFpG0nFcWlI/zsBg6GDE+v8vHYbhL68+GZBKzbAXao0hnqWyrBl2T2p8l6UHU9+k0KAr1Uel4mS2204/pi/1gMH6L6lK2zeHAkHsr8WrNTCpUmE1M6brMDQiElievm7A23agzeCAjZSdA+DnLIvqAu2ddS1Nm3sn8jwOHZ2i2gmQDS70dkIsv2by4DYtFwz+EULZZt6sDdDgKVI9lvujYRwbcNb1nRjB93zPaEa5O01t3F62lxZcJ5EFpt5uRkwT4BPY+ES5Am23xEWewJTxF6vsCVQ7/tD71Li5DY2HZy0E7bLLLjCadAtZuCejeemFSGLxrljoop27+98M5GTn0ryi5iTYM97yPjfNEXVgPnxNaZ6/rp2lB77yL2zNGws2Ji8mMzQLAtFntPlQxwuCtFpL1QKITPCGxu5w81P8F0d5p8k9KlEPpNyvoQs1nWI5VxLdYD7mzwXPf0Vv0XgQp7xpvj3R5oGSkVMPKb+TBClxzcvU0c4ZmR9MC3QCJA2Wna+eJI/rElk7uH6jTg+/YKP1TEd6ihtvNlhbZQPuFCUQH1gR6dLHStnYDzCOjFB6Vkn3qbOGrKRaL8tWrmIlT2hoG/7eBjKAn7tuuEvId3ZzCsvJNBOXsoFUntH/wYjZhUOmenb4bkyI/ySA1Dfiw1eAs8Fw7lkeEflgR76ZvVgJ603DyIvaFZAM/hWwOgLUIBCTlJTu7BHrRpePdl6vMKJhQY6VdLxc54eqTzaYPsEPlqg7gkxNdfAy6Bdcqu4JzPPwRbU2kqhWzKdXQqqgPKSl102kRLTZua8qlf3C9eGhE5MFJmw0EpjLqHddZpO3NAZyfyxUVASYmJ1PM6ko49AHZuK5dCxQtFucPgJSm2CwyQUn+wKLB7U5Hr1PZpFC0ukW8RIikHB3gOwWYEOsDN6U8tWQmLP+ei8TwtSVNsx1D9nJPR2ak7K6efT6xMvqBVyGWkZpz6KNwO0tuXFX0H0Nmhx5IqW90LvB0J/F0+obTGeEHRNpbeCTDtEu5Ok1rXk5x7wkmmmzxQOC8/k4Tp0m9DD2VW7KaBb0KyYvtGRI+bYj9/vQlZuyx6wN23Zg+4s5F13SIL7uFo8zzkqSBJPDahnfDEjdd96tdldC95gsgi2z2W6HyZYFrZx8GYJjAPhOa3cP90Dt0ejIMdYALIDiGXS19MGR7upVQnSyLj48mRBjyIqIsodGSXabAsR4LO8Xry/kmX7VPICDgvi/1uLYidDOk0UNdyRyU1Vrh+PTWOssaWtrUArHPuFjboa/jF8oZRzirfT14+ekKatzUi0gtOZz22uNkEntReHpH9zeFB2F9JkKxT8agwv6cCGQy3hwDBXs4KY5DPTnIgbVi6Grvuvg9F5eUY8k/nonLc6Bh2BQDbqSgDiHUxnpGlrIM1DNkfgr27lkfEbZ4dO3ej7fW1KBkyGKUjhmHfjd9H5fw5qDr9JKC42L0Rofb0eZnK63cuDKQdWIWAH0hjfJ1oEaOviA0SI7+/Du23/Tfy+/cD1dUo/eg/AcOGmi6NHBsGvq7PU1F378D4NxRSJuPzT19PMFvU0Iiq3/0eJZu3Il9RgcZzz0b7iOG+f9SXRQPZDEXMSb7Eo9EuihxJWaRUhktr1DXJnWC0VCaP4Y8vQOWuPagbPxa7Z8/Q/SUWlIpFu0xLbzwk55Dxa2I747RVdfWY9uzzKGtpRUtNNZYcPRct1VWsbBadt4MhlgnxiLzX4dPIU/aFX2ENt/oNbnd/87oT3YfnMPjnvH1eiPid5Z161dn9ojNL6PaJ7kGIzm72ytdR29SEitY2bBw+FK+PGnH4AJ9Rx2U3f6rbpv9fT9gD7qyHr1cR90MYrP5SQiUO7vaszq8ADQUjjBcfX6VD9jxjd3WW2TTZe0AnGLdAXEiP7vyCAPDF4lVjAo+Upxah8qiGdhicd8B051Yw7x0HD+2kpTdlec28WFDKHRP25oTnx3IsvM+7LYiZ6aVD1AOs0aUDZFskPC+kKnyo+a+5Uv2oY1Pgr9ME5BxFZ7rYaSaVfzjZRWMqMcj8oRDr+ewbQn0qLaUxLSAgmgxLEHghkE89JMP0IeS7B7wtk58vdK2D1ABKnensYg/LvGJA/SvLsOGKb6G0f19M/P41KKqqdNAQR519b4lofAK0aQYiWDaiA/PDHRiCX3PCFB3Cd+fBeuy69Bvo2LIVRZWV6P3Bc1FcWYnq009CvkhBu4dcXq6rsy2UOxWmjbNkLkzaIiLzcnGxBriWFrT/8E50Pv8ySo4/Grkly4HevVDypc+iqF9fGeFnHRtF8cPFnMw+F4nnUXuCVQHcCUlOZycqf/cAKhYsRNusmSjZvAXFdQdRd8mn0TFwAJPweNmKKdrDcFp6wgCVgzPfvtHZa9stlNUw6UxpfSNG/eFPqNm6DVveehr2TJ/q4dn1n49si4WuSWmMjLC7BahUt3weFQ2NmP/gwyjp7MSeYUMxfN0GbBs7BkuOmYcO5QySXp4i6rb/UseNc8XfhBSKwvsP+4XzX9bf/l5kn0Sn57yQ1RSm7OisONDF17C7a+wbTHcofoKKup/51LNoLSvDgrmz0Fpednil94B7l+3WA+6sia63EfesVlNAStEOi78m6WHBvgQ34dZrhnHU7Mw5nGIcuEeLO4OFpql92d0xT4GFv7ZqGiMVMReR6eQWkYZGJSgHzkUiMs7zJW14GHEOF/t68OeRdu8mxRAevHWwSXU+1Dsiyu8nXVEfO1Z4P3ZHFiP63ZVjZjffYrSOQbp7VBfyHQuNIZfWCj/UWPfHaKDz/M3vMk9/PnY84zsrnYYejaG1ktzd/M4OdwvkrY+QBnFb6bx0HvR9n7iOg70BVVZ/ggte7TCSb42g61o2b8Xe3z+CsqGDMPCcd8ZwbR0DbrsGbJ6P+53NKq5cKWGRbxZCGDaGm+zyyHfkUHf3b9Cxrw6157wLzS+9huZFz6PfZy5GydDBLNJur+B2JKQqomzeVgSZtnCqq3srENSV+qBz4yZ0PP4kSo47GsWTxiO3ZRs6H1mAopnTUDTzKNuW3EHgdsrj7u0JOTAi+h9G1ekNAGu/SA+fR9H+OlQ8/Cjap05B29QjUbRnLyofX4iOUSPROnc2ckraY2U9vq5SduOdDAnzbiFoEK13ungLs7RZgZGxkIRIRs1V2cUd7ej/ymKUNjZh+3FHo7O0VEu5vCPhF57GWnIG6gzOqW5Od28hXL2RG7hhM/rv2IFNkyagvk8t+u7cjWEbN2LjxAmor61lGvewPeJdZcKFu+Gi2RD2zXaQwVwTTSTpmSWZTAXX9AkeoMhmMTGPiedJer7skur+FxKUt7frqLuSN60ZNQL7+tS+IStSz6mlN/VE3N3w6NlVxo+v6xdtY4PN35IezrIQRY7RQwJsSUbJ6HwWvmTeGewCmsQIir1Gm+QpXOMeRuET4JyxrzrlK2UpqeuN1SLqbkExjNQTFEroj6UzHMQdzHLpjZ1DHUQHPpFokyBtmF/YXSHkS/i1dWX9wceSAHjbmdFwYNN/HGX3xoZjhDsU6iGSeusajVPbZvKLqRKtaXlp6EyIt0p06/BE/AkXHrdA3H6wAXWvrgDyRmOre7q0FKW1NagaMxJltb3scV4AYSXQvq8edUtWqi+8oKS6En3nz4xukfYDB3HgtRX6+IDj5+r8U4/k+hVr0bprN9O+F6GkVw3Khw5CpYJU11amCA/weXQ0tqB+yXK0btuFfHs7Svr2Qc3Esag8YqTuCA779Lv6t3n9RjS8thxK/Fw2qD9qTzza2U9g3rJlO1o3bNJ5VIweiYpRwxkwA60bNqN163ZUHDEaZcOHCNuonp0H6tC0dJU+V33MHBQpHbhNqf5tWbISHQfrdaUqZ0xFcVUFGp95EZ376tCxew+K+9aiqLwC+c5OKNlMtnKHVQAAIABJREFUifq7qgplkyeiuH9ftKsHOPUUMQx7LaB+LR7QD6UTxom210DV3IL2xcvE9SgtQVGvGhQPHwbUVEcOgns7oNYI7NmLzlcWG/eppgZFx873bWAdnPzBg8ivXmPy6dsHGD9Wavf37gPWbwRqapCfNMEAru5kC7i5HIqWrwTa2oQEySSxqVW9S0vRPmkCUFZmjufyKN62DSXLV6J4/wENObkB/dE2dTI6Bw50izUpDy6vKduwESX7DhhtfE01WocPR/uQQdYm7zhwsEd7JyrXrUNReweahw1BR58+towwQi/BvaS5Gb3XrkdxSytyZSXYN+VI5JQW38lxyOEx+RC4lzU0otfOXdb5UIKfvAb+tspKNPXpg049zvjOMR66i9vb0Xf7TvTdtVtLZTrKSnGwf1/sGDEcnSWlpgz7JqRX3UH0Un2YB+r69EZjrxqha689cBA1DQ3Y36cWDdVVvm/zeZS0d6D//gPo3dCIso4OtJWWoKGmBnsG9NORfTfwHHPT/JfX69OG7t2Lko5OHOjdC/VqfNEdagc88XptfSP6NDSgs7gE2wYPZPOQSTh0zz5dflNlBdpLS1Hb0IiDvWtwUI05m7qyvQOD9h1ATXMzVDS7tbwc+/r01mV396e0owMDD9Shd2MTStX9WlqK/b17Y0+/PiKLvvUNOo2a17YOHmTW2rCfoXv2oqyjU5ffWFWFqtZWjN6xS69F2DhsKNpLS6DgXfVxR0kJBtQd1OWqNl07akR3zRX3anjRsh5wd03SE3Fno+MGAvdDIm+fQYpHkiNWUJVJ0T2XoOvxHwIVRVyktt2U6HTmTFbhIuqJ7Rc5bDtQt8Yb4CwcMefXcED18GusD50ADeYZ+ZvDTO9um8hH/W2e1HSkNtJBFkOMTn/P6yLyCdcCyP7y9bKTvGhP2We8LswkVu9gPAkng+z1IyYE8hio4xdCqTQsx2iQub5yYWfBs5lKsMK3kXQI1F8Hl67GKx//KnJt7ZENxeXlGHTqMRhz0QWoHjUcRcXuG8EmbT6PzT+/H+u+/zMdGSwqLsb8e29B1YihAg4PvrYCr178FX3JcQ/+BKW1vc3lvMR8Hquvvgm7HlqYvOGUEzHqogvQ/+SjgdJSlybX3IId9z2ELT+6G7l2WwfVQRZa+xw7B6P+40JUjh4pytRI0pnD2sv+CweffVmfK6nthSk/uUlDMf2obHbfcz+233aXPlQ9/UiMvvoSlPapdTC747a7sPfe/8GgD52HgRe+zwOwraQqq+m15dhyyVU6j3G/vQPF1QaG8x0dOPjgY9hzyx0oqqxA3/PejT4fPBf51jbs+NLVaF29NtkedLD2n9+P0rFjsO+K6wqmUycrjj8atZd8wkZ9qQvz6Ny2E3Wf/GLyeqX/Lz12HsrOfQ+Khwy2ThCLfudy6Pjt79H+6/vN9cXFKL/xGmDQQLE4Nb98FTqv+aZJU1aG4q9/FfmhSgdvQXLRc8BtdwLjxyH31S+ItQIaqtvaUPqVq1G0b3/BeuZratD01S8i16dWp624/w8oe+lVs5CX/Site8upJ6LplJORr6p0XztFWyuqFzyFmkceR1FHR1RW89TJOHDmO9GuZUBcz21+L25owKhbbkNJYyN2veddODB7lmsHr/P2kXOVh9K49167DqPvfwAlyjEpKsLqD56PhmFD03IZ1WrKYcoDA1a/jkkPPZJsk47ycmybeiS2TJuKlqoqvyA3n0ft7t2Y/MzzqN2zN7q2taoKy+fOwvaRw9GpJTPAkUuX4UglgwKwa8hgPH/c0WhzC6PzmPnKEkxYuw6Lp03Byknj9TVF+RzGbN6CmctWobK1NW7Lygq8OH0KNg8dEkErJS5r78A7n1ykAffVyROxbMI4f28GOc5a9Tqmv75Ow/avzjjVn7Vkf9bCp6FgedPQITjYqwbT16zDsnFH4JUpE1HcmcOUDZsw4/V1WjoU/mwdPBAvTp2M+prqzPGnnIzRO3Zi7vLVqG5pidKpMhfNmIa9ffvo+qpo+bS167Uu/ZdnnKYBnH7UPP7uBU9r5+LFqUdi5dgx2qF4+zPPa0h/4KTjIluOen0dZq5eo+Uyv3rbaV3OB91J0BNx963UA+5sxFz/jIm4C+CQfCEGc5eDLYtcEjIYPgNwqBVlsPyc1D00QpCcmcDNTwDFBMipCHq4/zjBY/QBJAO0ESQzx8Q4B9YCWzGFXD66Hkb8jamh7CX1kSVXq6STYc4W2Y3QpQ1eAhJCu8hTh1XNABD1ZDOay5dqyesbDCZvQ+BMZGnfBbQHopRCGvaMc24os4Wk8RCV8XY3dIL7oDCUd3lnJBMocH/ZgvuQt52IqlHDkGvvQMvWHdj73KvobGxG1cihmPyV/0DfOdN5mBsdjc1YfvmN2Pv0S6gYPACtu/Zi5PvfjfGf+YjQuChwf8WC+/EK3Pv0TkTAPbiX9e+LIWe9BUVFxWjbX4e6FxejZdtOlFRXYdj5Z2LkRy/QgKh+ttx5L7bddR9yrW2onXMU+h4/F8WVFWhetwm7H3gMudZWVE84AhOu+RLKVbTUOgw6yr1hC1Z/6nLk2tr0vaHAf/SXP4G+bznBt1Ue2MXAvbiiHMM+9S/o945THaDv+CED9w+/j2nkvZymkYH7+N/egSIFACp6+cDD2PeTe6F07P0+9D70OfdMFFVUINfiwb3iyAmonDfT3PQ8yqhgXElS+vVB8+OLnCvUumQ52paYNxw1579X7/KifkpGDUfFcUdHu910bNuOuk98SacpP+0kFA8eqN9a5HbsQserS5BvakbxiGGouPijKNHRcK89ytU3oPWmHyC3dAWK+vZF/sABlJz9LpScf45pa2tvjoO7uldOPxV4/3kmMq7ye5qD+yVCf68XjnZ0ovjxhUBzs4ns79yFkmdf0GV0vPU05DWYqgqUou2k44GWVlT+9G6ULl+pwbx99kx0jhqpHaXStetRvmSZjqS3zp+LhnPfg5x6mwGg1wMPomrBUxraWydOQOvkSciVlaJs63ZUv/Iaitrb0XzkROy+8IPWAeKRcKCkoR4jHbifiQNzZgrtt9HOc3A3bwyGPfI4Br7wElr79UXF/gM4MGkC1p19JrS8xkmGmMbd7jYzYJUH962qjiXFKG7vQK89e1G7YyeKOzuxf+RwLDv1JLRWVur26rd1G6Y/8STKm1vQUlODbePGorlXNUpbWzF0wyb02bcf7eVlWDpvDrYcMVrX88glHtw7S0vw8vw52DxypBsLM19djAlrGLgDmLB2A2YuXwkVgVaR+E3DhqClogI1TU04YusO9GpqQktFORbOn4Pd/fom5qe8jpC/c+EzBtynTMKy8QrchcvvrpspwP20SDRz1oJF6Ftfr8F9y5BBmLVqDdaNHIZXjpyIWavXYOraDSjJ5bBjQH8dAe8oLUG/g/UYu3W7tmPboIF4fP6cTCdj/OatmL9shY6yH+jdWy8YbSkv19H7I7ZtR6+mZh25XzBvNuqrqzF75WoG7m9JgPtTFtwnM3B/zoL78QlwX8vA/S2H+EBIt2kPuPtm7AF3NqSS4F5AqRbBiw6IhnTt/37DsENARtvZJQ3g9whNrhw8Cyw0pSg88xw4lDMeN1IXC6bmXxZtd8AZbiGZlrlIGQ8DVKG7Z9eKcuPjxMvhR5akjMdH6a35jlHN3xKuU4tEQ9kRlev+Ze1AE7zXtPsPUam5X8iBeP2sVaKrAzDnjh59sImPAn6tt5k7dN45cdfxYXyI0y4lpyxSvi+fmildHQP3Gd+6DANPNDIH9VP32gosufQGtO3dj4EnzsO0ay6BAlf9kweat+7Aix+5BB0HGzD+k/+M9T/8Ocr798Xcn3wLpX3Uq2UT+U6Bu83C5aXSrbIR95qJR2DGj69HsY2sK9ha8cVrsf+5V3T6qd+5An3mzdDOxSvv/4Quo+/RszDp+su0BIXybly1Dssv/jLyHZ0Y8LaTMPZrnxbgu/v+h7D55jtQPWm8lskcWPAsBpz1Voz8zEUoKvFynl13m4h72aABaN+9F2WDB+LIn9/idnPZedtd2PNLE3Ef9OHz5VaD1hgVcd9sI+4K3ItrqnHggUew++Yfa3v7f+T96HvB2X6BaksbttuIe+93n4H+/3Yh8mz3GNd+bmEiNXce9b/4DRruuU/nO/je24Fy22ckW7HgTeOhY9sO1H3CRNx7XflllE6f4urQvnQ5mr/9A+QP1uvIe+WnLkZet7GB985NW9B65X8h39yE0vPei477/oCiIYNQfsWlyNeo3UlMF+dWrEbnN24AevUCGhoAJcP56iXIDxtmou4huJMEhmnv/SLVPIoWL0PZd2/VeTdfcyXy/fvZfjegW7boOVT87G7dR83nnaNhXr/hUP/N5VD5hwdR9cjjyJeXof5DH0DrtKko2b4D/a//ts6nZcZROPCh95vtI61cp2LtOgy87Q59fscnP462YUPcx/Y0XCtZSATus6wTEnzoKFioOvmWW1FW34D1/3A2xvzhTyhua8PSj/8LWpWMw2QuIvckoRm46nVMtBH3Z//1n9FhJULq/IglyzD+6We1vRtmz8S6ubOg5DEzHn4M/bftQHPvXnjhnWeg2Ubj1TXlTc047qFHUF3fgMbevfDYu9+lW22SBffm6mpUNTWhqaYaD73zDP3oVeYRuC+ZNgUrJo1HdVMzzvzzY1rqsqd/Pzx6wjFQcWw9HPJ5KEnKWY8/qSF3xfgjsPjIiWagBFhuwJ0i7pNsxJ0vGzfXqPksBPcww7MWWnAfNgQL58zCaS+8jO0D+2P7oIE6uq1+VPR/wbxZ7lJ9D+3bhzMWGSfxoeOPxu7+sZNR1dKKM555QTsYShLz0PHHCCzpU9+AsxY+o9vjxWkmgj57BYu4vz0RcX/CRtxteh1xX2Qj7idnRNxX2Yj7GW9SxP07PRp3Ggw94M5uixtsxF3cKZGMJTzL/uZka2Ixh7tuVRaSiKAWsILpGPiuEQkJShcLVqW2XMK/nqACiQ1NWi5iLqLx5mwUuc4AfpE/fwMQRLRDyQ7ZIJwJ7VAFcJy1QNZmkJLPSMfF1TaCbgHSbipPwDlvH96h4RsPd7cGEh12PPGrKTkCcOntiSEbDKruOJqJIW9yIVrPeGMlztty65atxssXG6nMTAvuDvDzeay77W5suONXOtp97L23oGJQfxfv2nTX77D2uz9Bn1lTMfnSf8fiL3wDbXv2Y8pVn8XAk5UDYNT5Gtw/ZqQyJzz4E5ToRVTejdC/5SS4z/zx9VoLTz8tW3Zg6WeuROv2XRh6ztsx9nP/io0/uAvbfvE7lPbuhVm/vEVLcJisW5ew/rrvY/cfHkXFsMGYdvsNWjOvpc9tbVj/je9i/xPPYMgHzkavGVOx9tJrUTl6BCZ850qU2h1RVPkE7n1PPxEdBw6i4aXFGHDumRh68Yc0GIbg7nYhscYrO5pe5eB+O+oXPIs9P7pLTxb9Ljgbfd+vItR+u0MVcQ/BnbZ99ItiTae7vzUMFqH+F79m4H4HispVVNv/0I4pFDjv3LYDByy4977yyyiZPoUQV/dL8133ou1//qQ19TXfu8Ho0O3FbUomc+99KJ46GWX//AG0XXcT0NKC0k9+DEVHTXORcwL3osmTjIzmyUUomjsL+I9/A0qKkVdSmR/eCUwYh9xXLjHDmRbXit1vjMNQtHipA/cWBe4D+tnItLmu6jvfQ8mq15EbPAiNl34eubJybQtt+1i8axd6f+82rXtvPuVENLz33ah+8GHUPPQIctVV2Pu5T6Ozr1qgyRdmAuVr1qJ94AB02rEWymWK6xsw8pYfWqnMmaibM6tLjXvtipUYfd/v0TJ4ENZ88HyMue/36L1xE7aeehJ2zpvD5DJsdxoL8gNWrcHEhx7W7fXsv37EgDstQM3lMO2Pf0b/zVvQXlmJpz54Pmr278fMPz+qAX3drBlYN3O6dk744tLBmzZj7hNP6TwXve0t2DtogAP3zWPHoKqxEQN37cFqFQGfNgU5FGHWq4sxfs06aHA/cgLGrd+Iua8u1nrzhcfOw84B/cWbAxVM6d3YrGUdWnKT8aPA/R0E7qo8JpURN3sA7r9OgOuZNuKubNkyZDCO3LAJj82frXXjSmbTVlaGP514LBoCOYy6d5TeXOnrG9WuU4mfEbt248SXF2td/LMzpmH9SLXdqPwZtnsvmqoqjKZeSWVWsIj723nE3Xww791/TXDnewczs5d+55OZffP3dqIH3FmPfzMD3F0SplflRGS50D3/UwsBCw2sMJoaq5LNQzF9XObMoVFHdcw2AvpH6td9lDwdOebRci9n8TDPJS6JnWQCvXuosY+i9NpA858Y7qXG3dfRpnX1s/U0lQ0kOt08l2onyt/aSP0V7l7j25mV5aL3gQQlFTUXIB8AdlYEvJBkhpXNx070PdWELamIuB9IiTH3BmfOXGcn1t36C2y863696HHEP7wdvcaP1rkOPGk+KocOwsFlr+OFj5ho7OwffB395kzTfay+6PjMuR9Hy7ZdOOr6L2PACfOw9LIbsGfh8xj1/rMw/hMf1kCm2kBF7l/52GU6jxMf+glKEhr33Y8+jS0/vx/1K9agYtAAjPjHs3X0XAF336NnItfajtVXfhv7nn4R/Y6bg8nXXYrln7kKdS8vRe3saZj23as9nLJdZHb94VGsv+EHGuqn3X49yhU0Qi2qPYBlH/4sOurqMeW261BxxCgsveDj6Kyrx9ivX4I+x8/T9ip23Gkj7rXHz8OAs9+BTV83UdkjvvFlVE07EkrjThH3wTribiO7tkM1uL+2HJu+YDTugz72Iez9+W+Ra2hE7RmnYNAnLnJRcYpIKunP9i8ajXv5+CNQOXOamIv0zFRdhdr3v9dF6cleBe71NuI+5N47gIoy/VbSbxvpd3NR16iIuwP3q76M0mkq4m4jzer8qjVo/OrXte3V11yOYrWwVJ3u7ETTp76kF6dWfPmzKJ4+Ba3X36S3hNRymfPe6zTxueUm4l407ggUf+FT6LziGmDvPhR97CPAsUcjv+hZB+75r1xiZSi6FGGL8RfyKHotBHcFhj5t9RcuQ1FjE9pOOxkt573X7Uzm0nTm0PvG76J002a0Tz4SdR/7KHr/912oeG0J2seMxv6PXYSccngC58FFvy3shn9ng7saS/aLqlwbn8th3J0/Q9WOndhxyknYeew8DH3qWQxZ9Czqx4zCuvecaWGcIv9+9xi1+8yoRc9h8HIji9pw/LFWbpHHzgnj0VFRgYFr12Pqw4/q84s+cB6qDhzU4K5u4sWnnoxdo0ZEH08q6uzEGff8Rstsls+ZibWTJ2HSkuVaLrN95AhsGjMac59/AR0lpXjmxOOwv18fzHzFg/vKIyfgqKXLMXn1Whzs1UuDu5KGGCfTOJpmV5lgAuNet91OioP7awG4++RmV6qZK73G/ddnkFTER+dJKqN0+0pnvmTCOB1tP+HVxVoOs7dvLR47Zp4GePGTVpGIJBM2b8HRanF8ebnelnFPUvojs1VSmalr1+vxvWtAf3OS1HB56IWm6o3Ei9OYVGaRlcqcnCGVcRH3Q5XKBH1h/+wBd98uPeDOxsg3n7W7ymTdHAGRdyciKYZgcEF8vXMB2GXZpURnEknp09KpvdXlh5Wk9EWm5xBsJSZcSkL7unPwtjd+BOjWRqNhN/NlCOJZx0WE3+af1p+n8qa5OZbvuKwctNu3JSEss0h4HFVnc3/yTYR0vCJpjIN2KeHRtqWg3bWjm2PtLz4xHw6psVJo/PL6hdPoIY/79Dwsjna2tmHh2y5EZ0u8cGz2d76G/sfPQfPWnVh0zsX6uhnfvBSDTjK7rux95mW8+pn/1Nr24371Pa0r3/nnJ7HsazeiZvwYzP3RtTpKr3pARdxfZuCuNe7sfle/vvLRL2poD3/6nzAXR171Oa3TXvONW7D7kafQZ+5RmHrj5Vh80SVoXLMB/U86GkdeazTa/m2BUdDtfeRprP3GzSiprMDUH9+AymFDNPjt/PUfsenmO1A1djSm/veN+tptd/wS23/yK9QePRvjr7vU7Uaz6xf3Y9ttd6H22DkYc/nnsOna76LuyefQ752nYfin/wU77/ylAfcLz8PgCwncLfVbmzi46/GloLC9A2VDBmLoFV9AxbgxckFmSyu2WXDP6sqSAf0w7Ce3mHozJ6H+5xLciyrKBfz6tOaijq0xuFNb6h1MduxE/SdN+1Z95fMonTldl9fx0itouf5mFA0cgKpbrtfHOhc+jbYf3IEitcPO1V+x+vo8Ojm4X3kp8g/8Gblf3wcMH4biSz6D/LLlyNuIe15JaIznIN4m+HoacC+1UpnWa69Err96E+Qj0jX//lndKK3vPQutbzudQaOps8q/1/dvQ9nK1eg4YgwOfPrfUXvr7ShftRptkybgwEcuRK681Eeig8h7amGqyrO4XmncfcT9oI64m4g2X5yqTVWSke3bccRP79a74aw//x/QOGwoem3egrG/ug+dFRVYe8670TjYrs1gO8yoa2u278C0X90nvwxuB8tLF/wDGvv3R+8dOzH7vt/ro8+d915U1jdg5kOPoLOsFK++9TTsHaoWwLItJy1Yv/VXv0V5SyvWTJuMFTOPYuA+HC8dOx/zlXOxYyfWThiHxbOOwoxXl7iIuwL32a8uwYR1G7S2/clj5qGxstI4XLkcTl/0fLTl1oJj5qK9hCLvNG8bjTtF3CNwD26MmStXu8WphSLum4cOxsJ5s91cceoLr2Dkzl36rcCC+bPRXhruhd41uavo/bylK9BUVYkn5s/BfhucKDQNq4i7Anc9HhORR/ri+18L3FPPmCU9EXfXhT3gzkazB/fsaGfBSGR4Z3RBOBrTbYYSlFIXWpi0Zei/ukFQ9NAxCzXNxVSW16mbEw6Mo91hCmnkDTr7PE0JvCyxVzkDd6+fJ7u8HcYe+7ets8zT1SQh2WE7xQSA6/T01FcE2bozgGK+cDMAZtqFxkmg7Hn3gecQplkHuazCxatUN9sBokuz0gb9nsqbD0Vykmx4KVO+FZbtWzhrys+hs70BxaVqW7QitLXuQS5fjNamfSgpLkOvfmNQhGIz4FLPG3ZcRdzXfv8ubPzF703E/b1vQ804E3EffMrRqBw2GHVLVuGFi76sj8274zr0nTZJR9uXXf5t7Hz4KVSPHo6hbz9ZR9c7Gpqg5DNFJcWYdfMV6DtvhlmAmQB3/bBy/4HOa+sv7kf9yrVajjPi/e/ReSrQ7nfcbL34dNUV38a+RS+h/4nzMfnaL2LZp65C3StLUTtrGqZ97+po4abKf/fvH8U6G3Gf/uMbUD5koJYFLbnwM2hVC+SOmow+x5iHuNKv777/z1qiM/mOb6FytHrdXYSdv/idA/ex116KplVrseZTX4PadeeIay5F3aIXsOee+w24f/h8r1PX9TOdoBanUsS9csok9HnHadh3z+/QvmMXqucchWFXfgFQcg7bJmpRLYF75VFTUHPSsebhzjwe9TGm6recJDT16vKDP/8N6u/5rc5KRdw5uKtjTrdth5iOuP+HeavS20bcfdfk0b58FRovv1afr77hapSMGaV35Gn+5nfR+dKreuFqyYnHGVlMUxM6/vCQlhCVXfElFNvtJ5VUpuPrNuJ+1WWA2kLyhpuA3XtQdMG5Wvuev/V2LZXJf/WLbHEq3/ucqp8Gd9PcJqpb/fnLUNTUhDa1KPP8c4xMw8KydghExH0S6i6+CL3vpIj7KBxQEXe1SJj2UU8sKOXyEorMK3AfocC9Qe0qcybqlByI7RPPnQt1zcCnn8HgBU+ho7oKB6ZNRUdlBYrb2jHwxZd1xHvzW07B7tkzbVTcOyZqX/bShiaMfvoZDFphthndeNwxyNntH3dNmoC2igoMen0tpjzyuD7/9D9eoKUyMx4yEfclKuI+eqTe1cbIu0zbKbg+4+5f24j7LBtxV4tTl2HHyOF49sTj0G/PXpyk9sMvKcVTp5yA0es36sWpS6crjbuKuK/A5NVrUN+rBguOOxr11ZVmKszlcM7Dxh4FphV2N6vfvON0Ha2m8U+znwH3p7V2PAR3Mb8VATMcuJfh1283zhrP76wFT0NpzdUi2SdVv9if419ZgrFbt+l90B89VkXc/ZqQyCB3lfxl/KYtOEZH3Mu0U5BebCuvIXBX9/UL06eIr56qtpmxao3eAvIlFnE/Y9Fz+q3KA4mI+4zVa3DU6rXaBv/GIcPgbh7uAXffUD3gzgaNA3eLNt3gYjnkClyQPpV1QWJnD7rrCQZlADc59BVMmf1vzaPPR7kZqFviFuDtvowa7Pjidnvx0WWXJ89HaNulzt9twVhwP/g4Cu/s0xu9yN1eKEKvJ+AutOsqZw7a1APxLjam1dz5oH68TFMupScaDRwlSpPaU52/eWBvIqhTC4E5tYvW2ro/2A1OldDjJR5XxF+hE5gemWpRWwdyna2o27cUWzc9gP1712PAwOlobNiEhoadyOXU/t6l6FU7BROmvBWDhs1BUbGKXtE4tMDHC7D9WbdkNV60GvdZ37oMg5Q2nT3v1t12D9b9+JcoranCCffdirK+tWjavF1H29W/psNYxnbsDzh+DmZ++2s6Kw3u/2akMic99FOU9DHbQZIUzSwYzGPlVTdh50ML0WviEZh1+3UoolfWeaBl+y4s+cTl+t9h7zsT4z77UWz43s+w9ee/05H9+X+806RnMhlVwoZv/xg7fvMno3G/45so7VWDuudfw6rPX806LLZ/6IfOxbCLPqBtVFKZbT80EXcF7upn++33YNddv0Hl2NF67/ddP/s1Bl9oFqdS1Uyk1fzZ+NoyB+4Tfn07imt7oXnJcmz+gnI48qg5YT6GXf55l16D+yVGKlOrFqd+7MPKw3XOjpthaMcRVhYH96G/ukPLcGycOXAqjOxEadz3c3DXGncPyc0/uxet9/9RS3N6/fAmLb3Jbd6Gpmu+hbzafz1jDBTPmYmyz3+cSNvqAAAgAElEQVRSl51bscqBe8lVl5ko9MKnkfvRT4AB/VH0j+cjf/OtHtxdtJ12VfHSHX3fLV6CUpUeAEXczYgy6Su/fYvRuPfvj8arvqIX9qqzFPUu2rMPvb/7AxTv248WpXE/592ofuhRVP/pz8hXVmLvpV9AJ+1VzuQyFStX60Wpnb17uy0k3S4xyENJZUbccqsB97PPhI640wJbuxMMgXxxawtG/OZ/0GudibqmfhqHD8WqD14QyVnIQemvFqc+aDTuz/3bR/Ve7CRHUXZNf+Ah9N+0GW1VlVikwH3vPsz486OoaGrG2jkzsW7mUWbnGgvtKp8B27ZjvoVrpXHfN3ggJi724P7cicfpMqa9ugQTV72Our59sHPIIExatQZLpqvtICdirNa4v6b3on/shGOMdMRG85UOXM0ZtY2NeNfjT2rbf8vAnb81i8F9fBSRoPRqK0gVdVc/d5/5dvNxLTMo9M/7HnpU73u+ZvRIPDdDSc/MObUl46yVq/Xe7n849QQ0VVXJrsjnMXzXHr0jjIqop37U+RNffk3vSvPMzOnYMEItupY/w3bvsfvCm+1mCdzVdpD3Co27eQae9YTZVYbAfcCBOrzjKbPY+I8nHx9F9Y99bSnUzjZKh/+700/JGlKZx1Nxnh6pjG+uHnBnQ+ebz5qH/yEDO+URRFwdW3czPM4Dk2H0U0cI+DDvlpNA4G6j9VzqQbYSkDLwPKxFqW6hK9vqkcGuZ8pAwy6Al0f9TU9wcPa/+4ZWv9H/uEZewLztVHNVAqj14UKaeC+zsUm9XWzA8C4xby9kJ0XymDCirgeAt0+MxQxNPA1YX5J/+6EfEsGYFEOVDbjuvL3paNuLjev/gMb6zdi1/XUc2L8NbS1tWv/dt085mpqUbrYI1TXlaGosQmlJNeaf+FmMGDOPwbspVL65MppntavMix8zi1Nn3fgVDDrJ7iqTA/a+8CpWXPN9NG/fjSGnH4/pV35aSzx2/PlJLP/PW/SuL8Pf/Ra3L7uqZ9u+A9h630P6gXjsr25B1chhGtxfInD/80/NIlJ3X/nPZK4Q4H49iu2itZZde7Hxtrux84HHUFxWhuk3X4naGVPQuHYjFn/sUnQ2t2Cg2jXm0x9BqfrIicoyl0P94pVY9dUb9ILSwe9+K8ZecrGOoG745g/1gtWqsaPQ9+Rj3E406rqGJStw8KUlqJk8HuOu+ypKa3th592/i8BdaePXfuYKtGzYjMpxY9CybqMGd9K4cwdC1bXxVQ/uE++702wHiTz2//ZP2Pvf9yDX0oqB//qP6HP2O/U+9eoNw7ZLrvLgfvGHgaLiKLouZC+2KVPgTs1NGm99nfXnOrdtF+BepneVMVDT9soSNN96O3L7DqDs5ONQ9fGLNAS3P/YkWm7/KYoqKlF6yvGA1jCbHwXzHXZxY/mN3wAGDdK7ynR8/XqtcSdwV7u75K7/DvLLVgJq0aqCLoq4J2Uyzv1A0Wsc3K9ii1NNI5Q8uQgV9/zayGXOey/aFGyqaLSCx45OVD74MCoffgz5sjI0XPhBtE6drHeV6fvt76KorR0t8+ag/j3vQqfeb19pgHIof30N+v/0bt0wuz52EdqGqw9xyb3cObjvPlstTp3touUE2/RGtnzXHhzxk5+jpKUF+2bPQLvaccc6TEW5Tgx+9gUdlV7xoQ+gya7NMPDr/9d/9euY+CcCd7s4VUXNOzowWEH9gqf0m5r18+di46yjUNLaimmPLsCALVvR2Lcvlp58Aur0wl7j8FQ1NGDmwqfQd/de1Pftg4XvfLuWnE3Uu8qYiDuBe2VTM0584kn0qm/AwdreqD1YbyLuR05Ar/pGvPWxhVrqsn3IILww8yg0VpotN1VBJXlg+M7dOOmFl3SdFbirrRPDHw3uC1jEfeJ49taJZmAzLkbs3I1Tnjf5PT1npt6OUdVdteGYbTtwwsuv6XNP6XME1nn90aZ3PPms1pNvGDEcL02f7GzRH4DavRcnq28B5PN4/Ji52NXf6tGZsWpXmbc896LeblLp1Z+eNcNBvrKyX91BvOW5F/QHlV6ZMgkrxx5hwX2djrTf+/bTo+0gz3riSQbuR6CmuQXvffQJXaraleaVqZP1x5jUj9pa87TnXtLO0LbBg/D40XOjtix8IIXtQE/E3bdaD7izEfQtC+6HOMqcTCQOgnflArAopA0WyiPdt4SDG7/K7FwQSEdcRJ0BawD1BrS5BMZiLwNBLoExAQWfhv50u7NkOgbGWi234ZAZ7XhDUfgYsA24e7LVfwd5OS28NVOALotEs2rE8h9fRe8siPzMmwCxI43tjMKa9jRgOxuzoD3YfcaZlwHrNC54vqxK0WDjozefa8WGdffg8cfu1HuM1+9rh/qOSUdrDoOHl6G0tATt7RVoa25Hda9itLWXIddejgEDhuP0sz6HwSOmdjGYDbi/YMF98GnHoXrkEOQ6OtG8eTsOrlyH1r37UFbbG7NuvAx9j5qs81t65U3Y/scnUDt1Aubddg2Ky40mVN1Hrbv34+V//xqaNm7F+I//E8b887lJcOeGmYd5DhrcH1yIsn59MOQdp+gIc/v+g2hYtQ6N6zbpS8Z+/J8w/APvcV8e3fzfv8LmH/9Sg0ftjMnod9xclPSuRsPyNdi/6CW0769D9fgxmHLTlfqjSa07dmH1l/8LTes2YfiF52LER96PPL0OygP7n3we679xs67TuP+8RO82s4OB+7hrL3Xwsfs3f8T2H96lZUbqfh/8Ya9xpwbRkeUEuKvtIHUkurkZu265AwcfXqh32xl62adRNXMa1PoDAveKieNQNWeG2F6OHIPS/v1Q8663mnN2IqtjUhkVcVcfUXIReisn0U1uD6p93CniXnHK8SgeOEDXqXPrdnSuWY/c/gMo7tcXVV/6NErGj9Xnmm/+IToWPY+SqZNRednntEabaD+3azdar7kR+Z27UPqhC1DyzrdpjbsD96u/4hd9qqj4d74PNDYZg9SuIV/9omtjQnWSupADqjXuN/9AN3PbtVchZ3eVMfXKAwfrUfGjO1Hy+lrkq6vQMXkSOieMB9o7ULpyFUrWbUBRaytaj56HpvP/ATn7Nd+qRx9HzR8e1Pm2HzEGLZMn6evLNm5GxYqVKG5sQuv4cdjzkX/S1yib9V4EVgNvpDIm4t40aSJa1ceFqPVt5L2jd2/smzsbgxY8iYELn0ZnZSVWfeJirTvni10n3HUPapSEY9oUrH/nGTZiLb+42n/1agfu29UOMcUlUItLa/buRa/de/UHnQ4MH4blp5+KVhUtzgN9tm/H7D/+WctWmnv1wu5RI9DQr6/eaUbtKNN7/wH99dXFxx6N7WNGapuiiLuaPnM5TFyxGlOWLnc6ewPuE7WtKuo+75XFui0P9KnF1iGD9d7jlS0tGLxvP/ofOKg/zNRUWYkHTj8Z7ewDRDQ/cHDfOXBActFnc2U5Vh8xBuXtHTjjqWc07DZXVmLT8CH6i6VqL/Yx27ajsrUN+2tr8ZDamtKVZUbY5HUbMUd9mbeoCHv69sG2IYN0dHzA/jqM2LkLlW1t2NW/n168yj+UxOexUTt24iQL+GpRrqqv+ops78ZGjNqxS8O1qr+S0qh93k3EvfvgrpyIU154GWoHG2WD2hlH6fLVB6PGbN8BFZFXTsDzR03FupGH9uVUU48Y3nvA3fdwD7iz0Z4Edw5NMkzIriwM6Ow5JuClO1FOfgHPJ4zmyoz9X6R99FzLd4CxoK2Sk1zD6cqZTMZCtIdxrz+3l3o9OgN0fc5QNYuKp8A7Q5KTAPDYETB1JZmIsJGagTsBrK7murgNfH6xJIjq6/6NouYsv7Asa4/v98RCX/7GJzPKLqPy3BZW5XhIsGEajtgQ5nk+agxtXPcAnnvmB9i5fQ9amzpQvyeHlsYilFUCvWuL0NFZguJ8LXr1rkV93X4Ul5SgpKQEQ0eMwzvO+RSGjJoq52IqkN1TB5aucuAuxn1pKUqqKlA9ciimX/5J9JowRgu/VGR+4bs+iva6ehz52Ysw6gNniTqr8yuvuxXbfv8Y+s07CrO+czkOLn9dRNzLrFSGorr6kaEii1d9R4O7sKO4WEO0gvkR55+J4Reo8kxF1PUq2r7xR3dj94ML0FHfaCDa/pRUVaLX1IkY96WPo2K4AijgwDMv4/Wv3qA12JOu+RJq5x4loLZ97wGs+PilaNuxG8P/5QNQkhmlcd+qpDLHzYECd4JmFclXWvfWzWaB/eAL34chdh93B8r2FyWV2fh5s6vMpN/diSIboVanO/YdwObPfg3t23dBgfiIG6/SoEzgLhok+KN8wlgMvfE//R7v6i3KXV7jPkxJZdTiVGsHRTzJodDB5G3bsc9KZUT2pSVQOvrioYNR9R//gpKRI3RbqQ8yNfzHF5BvaETFRR9C2RmnmeNURksr2n54BzqfeQHFs2eg7HOfQOeqNQ7cSzm4t7Uhd8ddyNv9xtPgbmHclkG7yjhw/6+rtCSG4Jn05kpHX3H7T1G8YweK1AJst7ipCPnqarTNnYWmc96DvNqOknY7aW9HlYrGP/ciipuaxBdX8+XlaB85HPvPOwcdA/oHUhkD1Gof9+HfNeCe9dM8fBg2feRDGH/T91Ha0IC9x8zH9tNPlTvY5PP/j73vAJOjurI+nfP05DySRqOcExIgJJGEyUs0NottwAEH1tnghO31GpyNjSMZbINtjI1NNBmhiHKWRqPRjCbn2DOdq/7vvlev6lV190h4w/ft/lMfYbrCS/Wq6tzzzr0XJdt3ovKtjUj5fDj4kQ8hrcdoF+OhorD+GGZojLtcH2nd024XxoqKcPTcNYixhF9GMqf8jk7M3rSNMeykpRcbAb+E14uGxQvQOr1Wi9OucsZ9v2DcKSY+J6fc0TjOe/UN+KJRVoQM3Gk8Zjccx6zjTfDE47BL/hmsHpcTvYWF2LF4gaFv159s3iIB3INk2OXYyBH0pXU8aVpNZzeWHj7KMpfapehuFEmG9PYEanu1mP9yVSTfWdjQiBktrUx3LxxD6RzKVDoYDmH7ogUYDvFVkVzbtLYOFk+eGHgmCdI2qp+ST+1YNI8x4rQtIeB+nAP3P19sMO6CjKQ497pUZvo0fTwIvJNBQSsEYqOVBYqG0zilCvtmzzTp5Sds8CkOHrj39v/M5f+nrp0E7tLt1IF7ToBjheATA3brTMk420RpWs7WQBuPomps76pGtvysrVnrTpjWCDEGsDbJSEyMtwZGJUdOE6tsAfbUWhlIZwXV2QC+gEFZtfSinVZH2ImdWCeSwJh16bLxIo+3pe/aIcmHlRslklg8G1Mu3zcuo2GjxEuzAnRtmmXVneuANwVVSbKLHU5DB2mqR1QhLeNkHM+YXLxyuX2J+BD27/4R2k5uRWtrBMPdQCKegtvpBmxpIKXA5gHSCT/SCS/SySRgV+F22bBw5Wpc/aFvs8yjE24UGSQaxdiJVh7CVDxqNDYuF5zEjpUWMidMoUenTKadL21gxZZfvBZukqZom+gyhZAc2n8UrrwgSi9aAzWRRORECwM2eXPr9Pjsgk3lmg0wlj8xPKIzP2wdhYC71wNXUT5coaARfUECogTWRw8fZ8x8orefGRfO/BB8U6qRt2QuY9pF2xJ9A4h39THHV1/dVC7HkXTxdF60qZVlhSWZjKemEsneAcS7+xiTT3HeZRBMAD/ZP8jKpwRNlMhJPi7+VsajiDW3sLo8s+v4ioHeBxWp4REk27tZOY7CfDiLi5BoaYMSjRv6ZulmCidHeL1wT6vRgDMvMNXbj3TfANvnnlkHVdP6itcSY61F3dT3eALJ5pO6kafbdS4nNzAKCgCXw9DHR6NIt7Tzx2hKNTMM2KarnlSofQNQBgaZHt5WUw1EY0i3dQAeD2wsBCG/gAH+4RGoPb28fpJTUAxsqSx2pq4z164jINfZxapVplRD1SKSCBmJuIbmnuNYA+ztHbBpYFoJ5yFVU40UZQW1Owx9t9Cip9JwtbXB0doB+9AQQFlk/X6kiIWtncbkM5xp15xFtcayNqZTcFK70rTuKjxiNcdYXhNgdyBWUgxPZycbh1hRIYsgIxseVBZJaFzkQ6AC46XFGhjj905o9R3jUXiGhozx1Jh/AcDjWmQnmckXY+QdHUO4uxv+oWE4kkmWdXU8GMJgaTEiLE69kanVOzYGL4XXdLkwGiIfFUMi5B+LwBONsdtH+vAo3UMRtlNRkDc8isLBQZaUyZlKI+F0YNzvx3BekDHg1FZ9AlleWASg80dGTSDY+sIhuchAPteN00YOqCWDQwiMRxkbnXQ5WTjKnqICjGXo140KybAoGBlB0dAI/LEonGmFOXoOB4PsWt15doKXKrWXHGmLB4cYw079pQysFLu9p7iQrS6IzR+Nwh+Ls3Gj8JTWyBf5wyNwKgprM42p2DyJBEr7BxAeHWOafdLy07j3h8Pol97HEzQz45DE5ZiOTQJ3Yzgmgbs0NX78jubgpu8T8CXXVBIn5gDXVmB+mqg792nCKZNroU2YXmoiw5Di9SMxC3IIRgHSrVps9ps1wMqMc5ZXO2TIQSQAbgLCmmQkm16elS6u0xorn2cOUyk7iEr6bYmZnog1txoYvGeZfRRtygTd2QwF6QHS/rRGwDH1UavUuK+ZZcozKRdgF31R1SQS8S4kU1EoShSh4Gw4HGZHJdMcmkgfLxpKcirZGmEziJcSj/Zg1zvfRUPDVrSciMGBIJQYEMiLw2a3YaTXA4/Lg7TihCt/CDZ4ER/2QFViKCgrxrKzL8LyM98Lr59nlJxoswJodq5urIh5LdpmtJFOIy15rKuHAX9ixZ1+btBYn179twS4RZs0DKdrrk37TTIDoxf6NVJdAgxSQaJP2c5j7bM4serAUH+GzXUZZeuKEL2fmXVIDpUSE83HxQDNoh1ivExtsBgTAtTpgFZvp9ZTyQjIVa7RbwE4eSEyKLa+wxiwFiBbvncC5GqFijEwXS/AtwC2AqqLvokQi1obZENGN6b0zLDGjDJ0+hbgrN11FiVFzAtxfToNckil8VcouZZdy7DLKpVBuMFmc3mOuF8GiOXMtXaNmEtaOVYdu1GG5XopSg2BcH4PDBkM779CbgBi1vA5y/9j0rnzsRfXKrqhJwgk3iYm4NSv4+XzckhO4xqPsuPRQACKRj7pRpB+Lm+LHtZSnxcGky+3T8wtvd0S2Kd3WMY24Sdfuv/ahdIrKuvrzReNw5lOMafTmDAuxXNzmmXQaacJIbK24X/LTvNb3Wj1/knGXR+MSeAuzeafZAB3cTD7Y6kJHYzBlE+XH/xTPm0Gyykuy5TCCBZSKswgbPU2WKsVHxYOuA0eVQbsOlCXwLSoRQbjJrCdDTifAtibHEazaNj58SxAWbzYSHNv6bPJGMkiW8nsBy/MZLBkXCfMFv4KMRhy41rjJZrZJmmoTS9as2HDv+bW/ljZd3NZvDdKOoa+no2Ip/qRTI6hqmI9fL4qwMYBgGFcZb6qZcOEY3M+i42XpTFHxNWxWBdef/nreGfzViTGVbjdYfjtIQS8YcRiUdicgwgVeuAOODE8OoCRfhcSQ154Aik4PE6Eizw459wPYsmqG/+pb0eub6gMjqng5EgEb1/2YRYLfv5dt6PyygsN6tUcvdAM5icA8BLsYiOrs8sWg8AKFqk9hs3MR1foi2UWnJ2n/Ufup3hu2YBZ2idAj1iWENeLU43yjAs5FOObDEolu94sYZFBtBXwyyBXarsuC5EBtlanrhSQI8/IbREstl6emYkXjLgB8rS+6H3S7pQoXzc2pHLYxfw+CBZWH1sTcOeNyDQSJDArjaVgs437YjYw9Hsp6iAG9KvfYiVEvnYH0hTPX263Hg5RA8ESyDUMG9FfbaVAMcAwv8cyeDb6I9qqM/RaXZyQl0C4fv/NOvaMVQQaJ4oEYzUqTMaEAPgaQBfnSwaDAO7lDY1Y8PZmluhp0zVXIkbsLmP1uRFg6psGvoWhoBsb2upCVsNFa698ruxfJV5Q8nOR+dLKfCOZ9lgOU3SX1bv2oLqrh2Ux3b54AVI6s58Jxg0M8E+9Lv/PXjQJ3I1bOwncpWluAHcrUDcj71PicFFmthOlh9rKrJqeONPB3I/yqdpiAu6yA2iG4ylnXAXANwNevt9g3CVwJ8C2bE9YQLmZ6ZfK0VAqK1sfM6Mu2mWA0FOw7TnBdyY4Fn3RBSuyMWCRsTC+NCOuvfyyJeBuDrM4ERgXI5fBqmcxwqz3gH+0UkjEenGy7SX0Dx5AwFeCwvxZKAjPQSBYB4fDJytwzFNKDCiLXCPAOjcaTWMhUR4kxzl+/C9485VfoeFQB2w2DxypQvjdYbgdPuQV2eAsaEE84YVqiyIaScLl9sDvcyMRAZLkwJpUsWDZOqy/4kvwePkycrYZnQugy50QTdPBqmg+aczjCbQ89SLUVArF5yxHaMY0KZmImdmV26CXb2G+9XOy7s9RntUIMLHVBrjUAYIEAK1tysV66+CFXctniTAodIBuaofEulv3szllDKJsVORk3SWQy9tirITo12erX7t5OsCXWHCTAaEDusyVQw6O9R7rMhZD2pF5TGbxM8bKZDBoIFjrVDbWXbC44l7J4F4OxWjaL8ZL+z9p3J1vvc06El99FlRyDhZ9EgA6G3CWgK7MUlNbcjHlTCSjM+PSPLGAdD5+Mnue3WgwGSFiBYGMBok1N9qmkJ+3ZgRpY2th6PW5rLXRPzCI4pY25ifRMnsG03TL7L4ItiBfp7P5JmPLMCZ0w0obY5mlp2M8d4d5y/ou0nea3kKmC7NdZ1NU1HR1IRQZx1BeiOnK2SP3T23/9IX/VG2Z65X/ZDHv4rJc34FJqYwxiJPAXZpQP3mH6xQn2uTHRp5gp4OzjWuzlSIjX3MLJGwiqwbYSad6jA0WzHAAzZoVVXIgtR5n9cjAWDD3GQDdQNoGONbYa9P1Oky0RH/JETFGqk+MDC/fakDwoxnAXNtpAGGpHssxg/HOLmcxSXokw0NulyRd5+3RQbmBzuX7Zhgn0oOp9YQAtr6pKpLJIQwPHkZP/1509u6G02VHyF+OyrLVCIdmI5g3PWNOGEaRMT6yiDzbHBJtTiaHsW//z7F5wzPoaIrCYQtBTTqRX1QCp8MBb/4Qenra4XDZkUzZoCZV2FxpIOGBIx2EkrDD43eitCaAM1ffgrmLLofLzSNK6DfL9CBJdkQWwGx9NulSYtjjvQNMB+/Oz9M+iuZnTK7CyqbJ32PrRyPXMSM6h8GkU9t0g0IyTggoJHoHmMOuszBfwOxMJj0r6Ndqshzj9TDXSIkdloCu1hjRfhnYa5eyoWRAWEkjPUqRVAB7OGi0KxezrtfN74ZpBcHCXBvjJ4Cbdo0QEGVlxnnDZCmPyTDJBtwl2Y8BLrX+RcaYE6uaFzSi2ljqNRkDgrGW+2mR1JhWXmQJjbyiIIFwQ15kAbCiDjFQw8NMx57Oz2cvDqPfZuabX2asCljBqAzsdfZdyIR0vbgsdTHkKiYZjDAgNAY9K3Dn6bklHbrRVooqY49z7XTSQ3pz2ZAwjwX1iSWZkowA0Rb+HcvO7BurFRYpkWkVQBgtmYBejo4m3i/y60kbNkmyZ31h6U++6fVkepcIrG+twHgbZPmWWzSO2auxvhL/x367WcIqFUlyVJ6QhXy3TcoO3ScZdwkfqPL65rsd3/9j5wvgLgNl6mIGsDkVWpYwiYFOcg2W6RVhYJksDOzpDreAs+xVp73wTBlDNaQoA1xZBmMAXN57GVhm6s8lg4CdPnHUGF2Wow0sa4PomAhTKffdUp7eNklTYjYScrVBsPcS2DeBat4QcdQKpuX3kt5maRy1ruu3yHy9EFUZY6XPK8t9lo0LAXH0u6CmMTR4BIODB9HVvwtDoyfhdhXBbrejrvoylFcsh89XZm6DPs6Zk1asJujDb5lg6XQC/f17cfjww9i3azuGuikqYgCxMQU+fwBO7xj8+aMY6ktASVLkFweioyxyItSkA/GIDd6gGzbNUXXpGZfh/Es/gWBeccYHzgyzTYsAWUmfztc2I3KiFeXrz0Hny2+j8+WNWP6zu1j2VLGCIMCY8Qzyr6cVTMqNyQ3UBZg0f3nNTLF2TAN5A5t2YLT+BArPWYFIQzNaH34KC3/9HbjLKJKDAcizGRU64JYqMAFkyUjg52aWl40x5mdqM4vamU6j48e/wejGd+BfMh9V36ZMocbMMwF+0+qBwciyMi2AVezT67NoyMX+iRl+86qGFZDzOkTvzfp4pa8PqY1bYSPnxXAeFGJxyUHvfdfpyaPMbLlhgRjvTYvkReuUPt5inHSZi3wPzLIak8xDB90qHG0dcO47gFR1JVKzZiL0/Z9g/JL1SCxfpunDjTEwQK8EskWbJOPBzEDLsiCL7EUG8iZNu9DAm/ugZ26VWHOq3jAaxHXa3EilMPf5lxDq7EZfXS2Onb9Od6Q1y140A0IAd2l8xD3ivgJye6yGjLZiIDP88n0Rxp5utGhtZL49uR1S5edFf09kx5XGw299oUgvt6yXmpgEGX1kAe6Wd/R/609tzHLVQXHqy/oHWLz5nQvn6XHc/7vaNAncjZGdZNylWXbvdo1xtz5d7xqoW6GQZm6LcmSsLtUlHtl/1ng1nAupfu6hyjOnGnIPA1AKbbY1froFqGcAZCsTnYPJt0hrZHAtjAHDWDDGS5zH2yl7EQitOR8lWX5jAskTyFpEmVrRusEgrtdGLcPxVpwvjhu/s68QsN6YjACDbsnQ6Etzy2owCQBqGDYqerp2oKtrJ3oGdyMaHYbLVgy3z4O6KRegqupseLxFWvWiAbKMJ3c75JctH2EVw0MN2L3nfvT370c0NobBgTiGOlTEIi54nQHYfAPwh5MYGVCRiFAyGTfGRhQ43HbY7SpjYXy+AJLJGHyeQlRPn471l9+K6bNWnjrKTPbPINSUgvbnXkfj43+Ft6QQ8f4hVF12HqZcfwmcoYAByqUvrnzLa+wAACAASURBVBxXnBdrMNUySBVjcCrwLn/MDdjIRfTsaVMU9L6+GU2/+j28FaWIUTjH6y+DzWFH+TUXw6ZFD9HLkYAy2ycDZxm4izGRz9duqRnAGnfTBN51gK2NQiKF7kf+gOE3NyP/PetQeN0VsLMMnWKUjNHSWUcZvEugWRzn33oZTOsmhS6pYfNL1nSbjBDtWgG0tEESYNp6b8xMPD+qRCKI/+YxqKOjUKMxOCilfCIB+6oVsNXVZrD52WQ2ZnmNGZCbx8IMjEX3jfZqwFsfE40VJsDY3gHfI7+DEgrCPjSM5IL5SM6ZicSsmdy44INkaPKtoFNiw82sutlB02SgSJIY3YlUYrINWY3Bhhvjo0liTCsMkoOoBKyd41FM27ARoc4udCxZhM75c1nEFirfHAFHAuBCL6/Le+RVACtoz/Zb3CfxHHIwL1YDDOBvSHu0T6P2wGTQB/JrUTJ5+QveBBNy/JA/9XJhGQA+lzFwmtjD0tD/kZ/EuFPsdwo72VRdhf1zZv7XMe9ZxmP/vZ/6H+nX/4ZKJoG7dJfutUplTvuhka1knaOWqOTsj6/5qlPLXoym6hDfeH3oaF+e8TaIqAbZHEvZPgnospYLyYxFnsJP5QNilX7I2ncz+ORjYQKrVqdUC8ttPtcsacl5TLDW7AQjgGYmuNfaL17T+nXmsbdGiMkE29nL4a9zvk0kj7EaCvp1oj28BKMczYlVVdNIJsexf+/jGIzsxuBQH2xKAJVlC+H2OzB/9g0IhabpjgG8BAHW+bwQYyLmknWKi99UV9OJV7Dh7R/A508iFo+jtyuGRMSG+LgHFdVFgGcEqXQKfU0qBjuGgKgfdmcAdm8Crrwo4lE77C5KZBlEUckUxNCDc8+7CStX3QiX02cERrIAxYlenH3b96Px4T9j1u0fYHHdu17djPHOHvabwjVaN/lpMBh4o9dWCYm4fkLwzpCAES2Gj7IB3EcPN+Dkw0+h+l+vgn/6FAxu3YWRA/WY9skPwM5ipvN7wsCdjgIlJly7bUYbdGEOBwtW5lvHyrlZfFGWLAkhX4DInkNwhILwzJiqGRR8BDTMqM0gK/OtnWNpuw74s2rgZUCeCdzFTDWAFt9j7q9Zq2/0SZTNz0/89TkW9tN18QVQRiNIPvMCHEsXwX72Sq1vRlvEyHJJBt0WA+jJYyZLVgzgLt0Xk5OnuJeyLENaoaBzFQXup/+GdGU5UosXwd7ZCc9zLyF2xaVI1k4zwm5K5XISRpakGKyxMIRkJps6xLTv2g3V2WutszLY5/yOWePOpUqWOrMw1mIlQAbJjlgcwY5OxIIBjBcWgBPhhmGrGzYm40SuXzZaLNp7qV0GE2+RyTADWnvCLMw7X7kRMiEjwpj53ZELSZsXAIWS0aRZl18elhdS7lItdoFEtslFTHj9RC/O/6ZjLGzl8AgLBdlFydL+WdZxohe3dmwSuBuDNAncpQmjM+6nmOQG4DYDOP2Rtk5eejmJfdKT967nuBQNUkNh2ofV7CxpetCZd5ABVGRQyv6WtO38b7FP6psE5g3216xd52A0CwOdQzqTC8xTMSw6l4ZupT8NGYsMcG2ADteka0z90oG00afM+lkHskStkdlzPrJiZUP01iqj0YZCY+6Ne6+Del6VSYJlBvPCADFOoj3j4x3o6zuCsUg7jrf8HfGIE5Vlq5AfLoHDoaK0bAmKSxdpU0OH4Ca5k1Z11hkut4GcYBsbX8aO3T+mwGzo7RqDI+ZD32AKiZEUpizyIhaLI5lSkRhzY7w1hfiID063H2MUZzngQyzdj7Q9AU/Qg2CxHS6XA1Orl+DKq++CozuBtuffpCUhTL/5GvjKi00SjYHdh9D56mbYnA7M/Nj7WJKlpiefzf1kqoC7MB81113MYqw3P/E3RLv6ULBkLsovWmMqO9bTj7a/voxUZBxTb7wSvsqSDEBMFfW8uRUDOw8aX2q7jcWDJzAenj8LzoIQ7G6Kacwf6nj/IFoefdrMxEktprNIh1925UXwUH8t4D2dSKLzyb8jOTCkPdcc4NMYuIoLkbdsAbzTqrlOWwXGDtaj/7WN7NzqT97M4pvLYLPnj39HsrsP/oVzED6PksKYwfPwhm0Y23eYXe+bPwt57Byju5FtuxHZsdc05gJI850ciAXOXA4vZVPVKqe9qZ5+jPz1BZY0SKuVX2FBHs4pVfCuPw/jz7+CdFePAdbFC87tgqOqEs75c+AoKdKTO6UampB4axM73/uhGwGnA4nN25A62iCaprfbaLMK+4zpsK85C+rgEFLPvMB7W1wE+6XrAZtdN6SU1naob2zgceMvv5i3y7JKgOER2Cjt+9i4cc8p62koCIWyupaXQQkGTSCcjwEfN1tfP5wbt7CsqarXi+hl7+Ft0MIlIp6A7+XXYYvHdObdGEPDqFH8PoyeuxaKngeAA13Slwc3bYNjaBCKx4PhM1chHeSOsAToHZEIwu/shC2VQv85ZyHt9cBf34BgYxMUtwvd567NYPtLt77DEjVFS0uR9PkQaj6JkSnVGNRWMmzJJIvlXljfiEBPDwvvGA8GMFRdhYGpU5DweaGmFVTtPwDPaAQtixcgFgiyelzRGCgZU3FLK7zkl0BZfsN56Jo2BYNFhUix+PgGiGdjoajwjI+j7sgx2Nm4GVatYajzqTASDKCxdiqmn2hGiOLoy5PRZgNPjBREN8U49/lZTHIZplMCJopnXtPRhfDoKMjpdCzgR0dZKQOtCS1rM13jTKUw/9gJlrSJkh0dnlmnSUn4A0Bx1ec0NiPucuHArBl6fgM6RgmiSvsHUd3dA4qvTsbBmN+HtvKyU8ZwpzjzM0625n5Pakf6CvLRWlHOki5RLHbKrNpZapYwFg8MsiyvNO6HZtUxR2GxEVAvHhhCTWcXguOU8EplY9daXoa+wnwW9rJweAS1re2Iejw4Nn0qZja3sHj2lHTqZFVF7jaaXzL6eZNSGWPIJoG7NH1yAXcrK2lALu0rlAWUU7EyyBXfq8yyTvmMaSWZk+Kwp1nftFKZgWCqWWdb2F6NkTaYdRmoypIXowwZ4BpRZ8ygnZdtrDTIbPMpAbIOwjMlOFYpjQHipWCZuuHBrRodTGtdkIE/35UlfKPedn59BhCXjRutszoIl40Iw94QsMNkDPD66dOiMKlItrbyW8pE4rARXS3No2RyBIePPY7O3n1IpQfhSlcinU6hpLgOXk8eyksXoLziLJMMRXx6shkX8syzTBt2qLfnEF5/86sY6GlDX6uKQJ4TsXgSxeV+OANpdJwcx2ifAy7VhkCxikQijfiIHbZIEZweN8ajg4jFIrC7U0gqafhCXqxedy0uvfLT8MCLbR+/C8NHGlF9xXlY8NVPwEGJX6AiMTyKrbd8BZHmNlRdug6L//0zGNx3FFs/8tUJH5bAlEqsuO8ueMtKsPWWOzFytBE1V1+E+V/7JLtOfA9GjzVh9xfuZg6tZzz0XeQvmK2DS/lbfuzeR9Dyh+ey1kkJkcouPAdTb7kO7hIuTyLN/c4bPz1hG93FhZj7vS8jOHeGBlL5HaK2pceiOPDROxE9yRMKWTe7z4vCc89EzaduZix57wuv4+QPfs1OW/KP37PMohzY8DLrP3Ynog0nUHT5haj6/G2mPiqxOBpu/iySvf3set/sOlR/5044KfmKNla9jz2F/if+MmF/6GDhh25A+H1X6SsB1JtEQzO6Pn+XKXtstoI8yxej4CufwcBd30PiyLGcddnDefBedhE8V1wCuJ1IbNiMsfseYOeHn3gAcLsRvf9RJF7jCblybY41Z8H1yY9AbW1H/I5v8NNsNjg+/XHYz1jG+05M9a69UH76K6CmGvbv3MVXRwRTKwyQjk7Yf/xzgJI7ZdwsO1Ri09esRuqcswAC9Ba5jPPtzfA+9VeAsk7abBi7/TYkZ83U67GNjSN8z49gHx2dsE/pgnx0f+52Bs45btWWDxJJlD74KDxtfD4NrVmNgYvO16O0uPr6UPXbJ5nzaNPHP4pkXhDFb2xA8aatSPt9OPrZ2/V+C/Z+1iO/ha+3D0OzZiBWWIDybTvQtWIZWteuhiMeR/XGLSg+fBT2VIqPJRE3Wr9j4Ty0rFiGnrpaLHnmOQR7+7DrmiswUlSEwtY21G3fjeDAQEZfKfNqT3UVDq1cjjhLqGSWwIQGBrH21TdgTxvZQbMNWHdpCTafdQbO2fIOSrV5n+28uMeNhmlTcWRmHdIaWCWgvvhwPSq6e/T+sFQqbPHNxpIN7Z03h2Vfpc0bj+PSNzcyUEzbroXzcKx2ql4dgeL1m7axhEbPn7+WJZyicarq7sHC+uMs0ZOcMVWMJSVHYvUUZc+JUd3VjTXbd084X+jgiZpq7F44F+/ZsJklado3dxYzLuSt7mQrVuw/hITbjRfPO0dP+kQJlxYdOcYSO1nbSHKonqJC7J03m2VaPXPPfmYwvXH2Sqx7ZxeKBodwfNoU7Fg0P2cbc60q7P/JpFRGDNokcJemjy6VsaBrM3eZZb5lo84lkv2UT5H1BEOebD5iksOcngkgsw4yK86Lyq5v14/xU5gtoIN2fZ/GXou2ZjDrucM6ZmX5TfISUa+lDok5l4Gz0S/OULImWjXmQi8/YWhHcz8zwLmQCml3JRfA5+aBOYykNmxQlSji8S44nWE4XXmw21yawcHPSKdH2b7IWCOCgVo4HCSt4L1KJIaw/8hDSKeS6O7fC3sqBL+3GIWFNQgGylFSMg+FhXONMRAXivZa5plsWMqHxP5EYhR79jyKHTuewEhvCj5PPka7x1Bc60YkOoKBnhRSKSfc7hQYF2NzI512AAk/fH4HbGkPRkZGkEgPI4UkptXNxbU3fAXTZ54Bm82B1r+/hgPf/Q1LlLT8R19G0TL+Mj/0gwfQ9McX4Ksowbq//AIOrwcDuw/rwP2MX3wTzoCRLVa03e5xI1hbw/qfE7gDYMD9c3cj3mcAd/ZhlDUoAOo14O7w+7Dwu1+C3elAtLsPnc+/iaHdB1nyqfCiuVjyy28DDgfL+rpDA+5zvvkZeKvK9WEVRoPN5YRvahUcxDxqO8WHijKkCuBectn5KLn4PHbjkyOj6Hv5bQxu2MYmdtWtN6DiQ9eh7/nX0SwBd8rqSqanEHDUkxEgAXfeR/7f4U070PKNH8JVVoLU4BDLSFv971+Ef9E87Qwg0dOHVC/PeqomEuh//ClED9XDO2cGij5yE0CaZVpFKCmCs7hQA3m8DiUWRbKpVQerY29uRuSFV1nZxXd/lQFtNmX8fjjKSzHw9XsYcPesWAL/VZfyshWVZTwd/9uLSJ1ohi0UROgLt8O5cC7iMnB/8kHA5UL0/seQeO0t2Ary4f3Mx9k9EdaETuKFQ7CVlYIYdR24UztmTofzc7cDWpZOE3C/+y5zuEaNfYcE3JXz10FdvoRJdGytbbC/vgE2ihDjcCB19eVIXni+OQKQkobnwcfg3Lsf6SnVcLS0IVVXi8jnbjcir6QVOAh0pyidvArn8UYEXniZjdvgbbdCcfExVB0OJCgWPItCoznp0h/JBEofMIA7nddx262IlZezOqzAPZUXRJEM3FlbRHmc6Sbg7tWAe/+Ceah6ezMG66ajbfWZmPbqGyg+eJiBuf6ZdWg7YzkSxMp3dqJ24xbGsCtOJw5cfjHy2ztQve8A9lx5GRIeN5Y8/zL8w8Ps/Mali9FLY5JIoLKhEdO0MntqqrDz3HOMlR1NtmNPphAaGoaNxXoHqsgIOHacjc3GtauRctgZu55wOhEJBrBm8zYG3LtLihmTTHONBs4Xi2F2YxMKB4dYhtMtK5ahs5QcyYFzt7yD8t4+BuTrp0/D8dop7D1T2dWNJYePsqykxDK/vG41RoMBeGNm4E5ZXulYhEnlgJKBAVyoAfcXzl/L2khgfe32XYzBpuykB2bPZGw+xYGf0t6J+Q2NjMkfCOfh7VXLEZUyn4oXDenO8yIR/b0zq+kkprYTa+7AhlUrtFUEsFUAMlDeLXCnMSIATvIYyuR6aNYMtFSWa23swoJjx1mGWALrZGBM6ehi7XnrzBWnDdwtnyn9575J4K6PxSRwl2bJT4VzasbMkaG7dNBCU54elM41Lc3lGmWdXqnWForfPPEJ/1zL4JuBzoyILTLoNahkE0ut754I9FsYeRlESwy1GD5WPmsgHwMTey8BemtkHB1YaxdlAG1eGotZLtYDrGBbGClGvcZ9MMC/WMjIlAJJzdaMHG0M6TMtdYr+JN14LNqG4ZGDLNNpODQHXl85A7Gi82ORRgAx9PXvQzhvFgoLlrLESnT92Fgb6hv/hkRyAL19zXCpIYRDVcgvnIqAPw+VlWfC4yk0rfSY2qd1zTJttVHiB9kSuzZXorE+vPPOL3DowCuIRRQgXQibLYFgYRI97WMYiyShIAUlRTKRFNyBENJqHErSDqcdcPnscPs9UB1jyCuowKJFF+Psc/4VeWEOaFORMez43D3o33UQlevPwbLvfQFDh45jx2e/g2RkHPO/+GFMve4SNn/79xzG1g9zxv2it37P5DDGzDY/U0oyhS03G4z7gq990iRfGSHg/nnOuK80Me4GsKUS63/CGXdnKIi1Lz4Mm5bxUEkrOPn4X9D88FOgumZ94SPM+VQG7iueuBeB6VMN6YrUWJlR0iOlEOM+HsX+j3DGvfrWG1B9y/W6xwaNVf2X7kbkYD3Cq5Zg5ve/ir4X37QAd549V4DzoxJwr9YZd0BJpdH2g19i6PVNKLzqYiTauxDZvgclN12L4ptv0LXIfD7wsaWQm513/xRj7+yGf/liVPz7HUyeIuaMqNeQy/A94vfI089h6NE/sPMr//wIbMzI4BUoBEa+xoG778J1yPvUrVC1SB90feLAEYz88D6oY+MI3HYzPBeei/iGTQbj/uQDgIsYdw7c7aXFCNx7D+B0cSArtUOw3gK4E8hXk0mQLMVx87/Cvm41Nzx27jEY9wzgztutysD9/ddDufBcY4VzaBiOBx+Dvb4BamUF4rd/DGpRoeGgOzIK3zfvhi2VxPhHb4Hvt3+ALRLB6NfvQKqsVGfODQdVwL13P/Ie+z0bw57vfBOKlnre0JjLIFsC7u0dSBYWwEVG0MwZ6L7+GqTdLjNw/8RHkQwR4/42ijdtMTHuXJuuAfeHBXCfiZOXrEfd039D34J5iBYXYe4Tf+JtW7QAzeeuYbp2Mb/dI6NY8Myz8I6MYqyoEI2rz8Ts19/CrmuuQllDA+q27WCGx/4Lz2OgXY+gA6CqvgE1R48x2cz+M8/IkMzoBrAG5Am0L9yzn7Xl71dfhiRJbLRjNkXBWg24n6yqxLblizlw1zZiwle/s4sx5XsWzMWx6bWo7O7B2m072Bl7Fsxjsg9Zy13aN4DVO3azaxqmT2PsukcD7nZFQcrphDceQ33ddOybM4s56crAXTDui48ew/xjjQxkbzpjqWY0GN9/cgKtO9mCoXAIR+tqGVt/qm3poaOY09jEjIpn3nO+voJA15GM590C95lNJ7HiAJfXbVm+JEPyMr21Dcv3H2ayJQLuZMSV9fazc8/btuO0GPdcfZoE7sbITAJ3aZb8dHt39jmTDbf/ZyI1SeBXsGNmeM5gXpa2CFBoPpoB7aX2CqegrDHPTeEXZamK+W9qiCxbEa0w9p1OCEgzmOfgMUdUFovsxgDkRv9NAHyiSDI5WHIZ5MsOm9nBv+HAZBgLaShqgt0ISnpk7Y9pzDi8QTo1jqGhg+jofg1OhxtFBYtRVLAIdocPDmeABJsYGNiH3v7tiCf6UJA3B8VFy+D3VbLjsVg/mptfxcnOzUgnFaRicZQWz0FJ0TwUFk1BQdFsOB0ewwDKNYNyzF2StfT0vA23swKlZQuRSI5g967HsX3L3zA6oKAkvw7JVBzxVAsScRecbjdGSD+bciAW6YXdG4TbHUDAXwSH6mBzpriqHCca3sG0WYtx5TVfQnnlXNi1FO80dqONJ7Hp5jsZAF569xfQt3U3Wp55FfkLZ+OMe78GdwFP2DSw5zC2fPgr7O+L3noCrryAuXeSwyaVtfXmOzFMUplrLgIBd5lMzwDuC2dbtNf8qbQCd2L0xVOZjiWw59++heF9R1CwfAEW/+LfMd7Uhu03foa164wnfgp/3RRTvXwW6CQwnxVagVSjDNxrbr0BVbdcz2N5q0A6GsPxb/4YQ1t3I++MxZj1w6+ZgPtSksr4eHx8AdxJKjN+jEtlqr9wm15XvL0TzV//PhKdPaj+8u0gCc7Jr3wX7upKzHjsXqlNRntJWtNxz08xtk0D7t++AzZKjqPNbc3H0NRfw6ETGPnLcxh6hAP3qj8/AkjAnZxk+3MBd8Kfh45i5Pv3QRkfR/ATt8J97hokNmxCREhlnnwANpcb46cB3IUxoba1I/alb8A2pRr21Wci/YenYasog/Pub0AlH4Kde5AWUhkduMvhJ1WgvRM2TSqj3Hg9lAsEcOfGgn37bjgffJQBw/inPgZl/lzdiHC9+Arcz76A1Py5iN58E3wPPQZnfQNi/3IZYheeZ+jpBfglHw4rcGf3W3Lc1CaUrqFPJFDywKNwd3RiZPWZCO7ZB1syhd5r/wWjc2bB1StJZRhwD2lSGQ24f+7fjORNrB0KZmnAfbysFPGCAvh6elF/w7Uo3bMXFdt2IOn34/D7rkMspGn7pZjslXv2o3bzVgZ6o+EwBmqqcPzsVVj+12cR6u3DaHERdlx5GRQty7GQ/NiTSThjMcS9XqS1VQWrIy2/r/y5ratvkID75VoSJ25E2pS0Dtxbqiuxddli5jfBv0QqY9vXvLMTnngCuxfNR0PtVJy7mbPtxKT/g2QtlvCRzrSCVbv3oaajE32FBXjz7JVwJVO45M2NjOFunDoFC+obGEP+xtmrGBtdMjCICzdtZeD7hfPXIe2w4ZK3NjHWvbu4CG+edYameze+7sS8O5IpSUt/KtgO/FcD9/UbtzKJDCWSennt2cwIkTdvPIFzt+1gjDzp8mmFYOeiBWgvK8EFW7ZPAvdT37LTOmMSuE8I3LWvqkXDTj9lWJ0BnLMNvXSS6Xy9oNOzBHKC9By3Wyx1ZosIk00uo7PdUnPkawVAZcBUq1Mw+SY9uylLqy5gYVfoTLYmX8mM4pKpYefXWXXwhqSfscQ6Za/Je7TKrGDc1IZsDqm6YWUMqlUqpKSGEY93QknHEAjOMklahJXD28Q3cvaMjDRgPNqNxuZnkFYjKC9aDq83iLKSNcwpLREbQDw+gOMnX0Ms2Ymi/OkozJ+NgvB8BIMzYLc7Mdhfj10HHsPQYC+8jnxUly9FUekU5OVVweHyo6CAlnCNekUPsmnc6UOXTCaQTqURj4/iWPNfsP/w07A7XFi58AOYWXsVevr24qUXfoCWhg647UHEh5Kw+YcRjzpgU92wqTY4FGA8Ogx3kQ+FJVWorpkJyrja19WC1Wtvwnh0BLUzl2JK7SI4naRjN28ND/8Z9b96Eg6/Fwol9VBUrPrlN1G8kjs80hj27zmELRrjXnzGIuawad3KLzgLU66+CGkJuE/RgLv8vI7UN2GXxriveui7CC+crd0jQ2pFseGbf/tXjB5rht3tQsXl57OoNd7yYlRffymTlhz7ycNo+/OLCM6YiuWPfB/Rth5s16Qy4UVzGCDmrTdqDy9bgJoPXGN6fwgwnxof1xn3qg9cg8qbruHuDqqKaHMb6r90D1Ijoyi9+mJM/dxH0fv8azrjTnIe60Zgm6KXCOAuQP3Ipu04+e174QgGMOPBH8JREMax93+S6d2n/uAu+JctNFh3zRDgwP1nGNu2izPuBNydPKsln99ShBW2Q4B+vt8K3AXjzvTkEuPuXXMWgje/X7OUVSiRcUQe/yMSu/bCXlyI0Jc/C8f0acwx1QDuD8LmdmH8N5xxJxmOY85M9r4w0R8eD9wfvxUgmZIA7pUVcH3jDiR/9huoR+phv/hC2P/1vVB37WXA3VZTDdvdd2l95ICc/6PC9vDvgO27AHIuJQfDasohACirzmDOqbbuXrju+g/moJt8//VInUtO0ipj+H13fgO2aBTRD38QqWVL4H72RXj+8SpS8+Zg7OaboGgyCKHnpnGWgXvv3cS4k9xKY8P50qp+H9jKWSKJkgcegYcA5dVXwNXVg/DmrYjWTkPnh26Eo38QVb99gmncmz/xMca4c6kMB+71GnAX8hsmlXn4cSaVIcnL8Iw6tK9bjXgwiNrnX0JhfQMiFeWov+pypNykRSfpinCiVZHX3oH5f3+BjUH7ovloWrmCOYSueeS3DJC2LpyPY6tWGImctAdDX1HQjBTeT/qPomWM5RNOMO/TswJ3bVKmDeDeXlGGXQvn69EQXMkkFh0+iqrObiYl2XTmCpAT57UvvAI61lxThW0UWtQ0qfgLatGhesxraGTg/hXS+6fTDLiTDn7jyuWYc7yJOXK2VFVgy7IlKB4k4M417hy42/HeF15m15FE5uBs8oHhH2ECvwTa5Y1YeaG/z3jwpR1LDx4xGPeLL8hk3N8ijfsYA+B0L+SNVguoXhqLF89bwzTu17/4CmtPfV0tds8nWWbmtu6dnWyVgq7bvHwJeoqLWL8u2PKOBNwXTNTsrMf2/YT7Kk1upK4Va4eTo4Gf7tAYd0leQsMiZ1Z714CdFcA/ZDroNqHvU8P+nGdkI+ZNBoJNT4WdIZOR+mU9JodR1OEwvUOyOqBqzLnJgVNjxrVr+BAYzq9iTPlnNbtTKjcQ+KQUANhqfOjHZFY9m8GhzW3ZsDBLZDKdWqXqM9h0kt5Ehg8jEjmKeLwPJSVrEQwRUHDqSxMGM887EBvrQHS8DX3925k+fTwWQShYjMLwXIT8FXB7/BgbPYlUKoaeoUaMkQ7eHkRBXi1qqy9GOJ+c1oCe7v2ob3wFsegQAvbpUB0KFHsKBXk1mDv3AoTyKo15Jvotnm1pPFPJJPp696Gp9RG097TAYU+jq68HiWgcCSUNp9uHJXMuxsJZrzIA+gAAIABJREFUH4HL6cGmjQ/g0PbtqK6ejwNH/oFIv4LKyhkI5xeht+U4Brr6UbGkGsvOuAKz552JYDAffl8BvP48xrAzlt0UetR44VD0lx2fvwdDRxrZWE2/8Uomk5E3ijKzWQPuJu9h6aTpN12JuZ+7BUqCS2WIcRfAnU4Tz24u4C6KonE+fM+v0PbMKxlvxdCcOiz92TfgDAdx/L7H0fLkswhMn4IVj/4QsY5uvPN+zTk1m98LgNL152D2tz6nl8tBEf+ZYlKZO5hUxltZBk8lT6ZFoHm88SRj3b01lZj1vS/DU1NlAu60GmDdmBGkqgZw18ag5e77MPTaRuRftA7Vd3KHr64HnkDfn/6O4IrFmHLPVzW9tACDvA0ZwF1z3ONyFE0+ojVCXkmgv03A/elHmexI9F1NJXXGnYWU0ldkaKmBO246qivgv+YKuCkijN3OnFMjP7uf1ZZPGncZuPMXTMZ42AJ+eH9yD9PKKxbgrjS3IPWLB5ie3HnnZ6EOj5gYd6175jCCn/gcEItl1JP+0I1IrzkbtoFBuL78TQ7cb7gGqfPPZSNl33sAnl8/BKWoELHPfgrpokLYTzQj8KOfQQ2FEPm325Cq4Dp0sUQjgHtIksqozE9CAHfNqBAAlmmMkih94BHGuBNwH5szC5UPPsaY9t7LL8H4tKkGcP8kB+7Fr29AkQzcRTQdDTQL4D48awZO/MvlOsiu+/sLyD/eiNHqShy78nKkKJumpjkXzDnFdCfgTnKV+vPXoWfGdDb31z74KNvXvGQRGlcsNYfC5MyT/h2TZTHs2dAALQf3/CnPBO7CMZjmE0lltjKNO/MJkPzG7ArPPUHg++iM6WgmyY7NhuuffQkEYhun1mDHUi1qlzBYtSARC440MFadNOwvn0vAXdGB+6aVyzHu9TKgThrxTWcsYyBYZ9wv4MD9fc++xKQl5Nh5eMZ0nahaduAwKnp6+TzT6iWpDDl5nmpbekgC7u/JAtyZcyoBdxoLM3CntlC/GXA/nzun3vDsP0AhIEnbvn/uzKzVn7NjD4u8M5AfxuvnrGIrHgy4b5YY98W5nVN5PzOf30ngbgz3JHCXpp4O3MUDIgD3qbF19ucng7k9/YKynpkNqLOPlEVZI9WrETGsfTJDLr5t2QG1buybddumcJG8ywxUC+Cs12sF7pnOmizSluRImlGWtkNus2z4CDDP7QGLRl67G6di6DONBjn+url9RjuAVGIQw0MH0NL2ApxOBwrDc1BUuBweXxWc7nwpWgy31lQlgZHhekRG2tHR/TYGho/B76lFLD6ImoozkJdXieHIYUSjXXDY/egfOQYlmY9QoBoutxez665CYeFsKEoKkdFONBzbgJHhHgz19sHpsWPWvDNRXjYb4fxpcDq5zllMCdlYoY8bZUMdGDiJhpY/4tjJv6GvYwxOhwNulwOpJH0k7ejoHEFRiQ/FJX6UFi/C8gX/hvIyYkgU1B/ahEP7/4H25g4sXXkRKmvq0NV+HM//5pf45I/ux7Tpy42Vj1N9VcRxVcWxh/6Mo796giVVWv3wPfDXVJimtQzcz/3Lz+GiMHt6+dwAdPq9cAR8THbDgPuRRtRctR4L7zJHIxg+egK7yDm1fxCrHv4e8hfMkr+J7OOYGBrBsZ//Fu3PvgZn0I+Vj3yfhWG0u5xwF+UzMHHoW/eh6+W3EZpbhxUPfR/jLR06cF/8i28jMK3KKFfDYASwienWu669a6gHJJXZpwF369ARu110wTmo+fhNLDQktbFHYtwX/vGXsFFKefHuAnD8i/+B6ImTJuBOdRy+9qMMiHumVMFZmM+qSg2NIN7cCrvfh9qf3w331CqT7CUdjaPznp8hojHulZRhVde489aaWHcBbPgBDMtSmac1jbs2JmqSpDJ3M427PT8Mp+ZoqfT1I93TB0dJMfK+/Gk4aslngD+J8bc2I3KfBtz/wJ1TmVTm1bcYM+//1lcACo9oapeNZVElTEBRZZhURmPcaeySv3oIyo7dsBPoXrIQ6Z/fb2Lc9bJE3w4dge3Bx4ChYahXXgrlnDPZmFEISFCEl6ZmuL77Yw7cP3YLUsuXAkoart//Cc7N26D6fVAqKgByniR28/gJ1t7o1Vcifh6FYjQz/MS4hx7lGneDcec3nMVr16wlDvhVIJlE6f0CuF+J0aWLETh8BCV/ehqq04mu916L0mdfhD0e44y7FlWmaOMWpL1e1H/h05pxZYDnWQ8+Cm//AIZmz0LTlZeythB4nvrya8wxlbTuR667GkkR/UUzPgjE5ze3YN7zL4GixBy6ZD0GqmmOqTjrd3+AezyK7hnTcZCtSoi5JMXB14wAXRKjWX0s2KguF+JjIQP3Z8kx2OE0Iu2Qxn0TB+7knDkaCDBw7o/FEBgbR9TnxeaVy9FfwJ8L2q545Q34x6PoKi3BhrNXZhLuqoqlBw9j1olmDOeF8Oqas5mz6iVvvs3mGgF3Km9+/XHMP3acAdpDM+uYIypj3DXgfs1LrzGdvBF1hX/XljPgTqFSAX80xsD0/rmzGHg+1Xa6jDtFlDk2fZoJL09r7WCOtwTYXzyfM+5Xvfw6fLE407ZvWbE0o3oC++dv2Y7Svn50lRTj7VUrmFHCgbvEuC+egHHnr/OMbd+PJxl3MSiTwF2aHj/bwTOnsnBqp6dc4VcLwMqSsmTj5MlR8T8J2kU9p0H5yzUZzqkC3JoZbhm4Z48mwyvmAF0bLKGN139aQyxKv3Ow9FanUFZLLs27lBhKvi8c+2ttk++DpazMaySwr10nA3N5/Exx71l67wRG+ncjGu9Ga/sGxJI9KAjXoSBci/y8ZQgXLjYMJDWFtDKO0ZGj8HmrcPz4CxgaacDwaBPSCR/8/jCmVi2CggR6BuuRTPXAzaLIpBGPepFM2lFWXocp1atRUrIEdrsHrU1bkUjG0NPVgNHhXqTVMZTXTMHM6e9BYREHoPpQSB1RlTQD/Z1dG7D36B/R3dsEr8uJsdEE7DY7IpEkczZ1uuyIR9MoLvXD7bfD63dgRs21WLH4wwgGi2C32dDeupc5xIbzOSPcfHAbfvf9L+KOB1+B1xcwAW7dPpM06HIbxXQ+/vgzOPzTx+ArL8E5j3yXRZSRN3JO3Xwr17hfTBr3MHdO5Y5zoqO8NHK+3HbbXUwXX7ZuJZZ+70tM7iK23m17seeO7zNm/qzHfoDQ7Fr9mGgP4Y36nzyMk394jjnCrn3pEb0MOifW1YedH/0KYt19qPyX9Zjz1U8y51TBuK984qcI1FmdU3PISTS7mwH3D3PGveK9l6H8OgJGNqYld+bncedYCRD3PEdRZX7F2r7sZREOUidpcfRjd+ga9xrSuJPj4B+fRef9v4PN6QRFoTE6rjIwT1eX3fZBFF59iQYc+RmnC9zZLbEy8CpMwL36adK4c7aY3S8JuPuZc+qHGaueam7BwFe/w5xSfZdcgMBHPqDFWrcAd8a4k8b9UQ7cS0sQvPceqDpwlwEw74/S2mYG7qEQlOMnkLz7R8wgsV9xCZQ//ZUBdzvp3rWBF9JD1s+OTth+dB8LB0kad5Vp07Uz0wrsz/8DjudehBoIIEERWkhKMzAI9y/vh72tAyqBexbxRLsLJG+JxZCuKMfonZ+DShl2BRiHyqQyBnD/FnNO1aU7UmIkfRE9kTAB98iyxbCPjaHkqWfgO96IyLy58La1w57QpDJ5QRRQqMRX32ANqv/8p5HSWH1mCMTjmPfz34A0570rlqHtvLX8EVRUFB04iKmvvM4i3By99kqMVFYaDqYaGz79zQ0oP3QEKY8bu957DWIB8usB5rz+FsqONyLl8WDL9Vcjqa/GcBbdPziE8uaTGCgtwWBJMdIiqyx7HxuJlASzP72enFP3sbZx4C45UTPgTlFl+sA17kuYVCYcGcO5G7eyMI4npk3BzsULNTZexdIDRzCr8QRjjv9xwTqm3RYb3ToC2+e8swsl/QMsCgwBdYruYgD3FSy2OcWOX7dtB3zRGBqnTWFAXwbu67ZxiQmV//JaYrhdGQtHl77xNvJGI//lwH3f3Nk4TBF2pI2Fg9x3UAsHyYH7Wbv3YVpbO3N2JYkPRb+RN2rbuu07ERwbZ9F39pBfB62YTUplTOP0n/0xCdylESTGXQZt4n16Ksitw4YMLbzFdMxhSco38bSZdsuJkipcfAX4B0qj4PSY4dnYcT3kY3ZJC5VjRFiRQXkO59IMfbtFJpOVpRcsvxRPXuuJbFBYnVJZ2ySj4pQMvX7uRI6xvFQ5pKPo//hoI2LjHejs3oDBSAPSKRccDieqylejsHAhCos4C0HtSMT7MD5+EkPDe+BxFSMeU9Ha+RYGBlrgtBejpLAWAb8b0UQHxhMDGI+NwmGjrIoq0rE8FBTMRl6oCOH8ctTUnAe3J4z+vkb09TahtW0nxgYi8Pp8WLR8PUqKZ8Pj5SxR5hxSmbTm4NEH0dz2LHr6hjE+Rpr7JEIBNwtrODqaZPc4nVIQG0/D53PCH+KhKksKZqK2dhUCwSL4/YWoKV+NgoJK3RjtbzuG+79+Kz7z8+cRDIVNceQzHijrA6b9JuB+6F4DuPsrtKRI2hyQgfslbz3BpCryJqQZHEgo2Pet+1iCJzIElv3wTuTP4+wURYTZ942fouPljXAF/TjnqfvgLS0yOacK1vqoBNzXvURRZXic+ciJFhz57v0Y2nuYhXVc8dB3EZwxjcVx14H7kz+VosrwN4mIr67jNLbTwG0piqesRZWp+fANqJGiyog2ydf2Pvc6miTgbicwLJ5+VcVRyTm15ou3IT0ew7Hb7kS8tQMF7zkXhRefJ7G6Knqf/BsiO/chtHolqr58O2w+ERdcRJXhjHtghRRVRjbIRGZMS7+oTcNPP2s4p5JUxquFMiSGOgdwp5sSff1tjPziIaanD336Y3CvPpO1mcJB6lIZxrhPDNwNDTQf7wzgTmEg6bl76q9Ik2SBIsD0D2QH7tpNyw7cufbatn0X7E/9FbahYShLFyNxy02MhbcfPAz3rx9iDHv8A+9nchldEpNOwf+bhwHKaEsx3WfOMGnq3XsPIPTo79gd7r2bA3fRL1kLz41ZSSrT3on+azjjTuf5D9ej7Mk/sbjvlHyJDJzmT34MqVAInpZWTNXq6Dl3DfrOWsUSB5FTZ8nGrSjdvJXVf/z912O0RluVoWRO4+OY9/gTcBFrXViAxkvWI1JMSdW43Knk6DFMe3szHMkk2pYswomzKIstB+bh9g4seulVFvu9bd4cNJ6xjAFDaqsjkcT8jVtQ2tKKWMCPTZdfwkI1ypIZWSZDf2cCd5G4ib0AzMCdNOuatntaSxtWUfx+ux3bly3GSVoRYCx3FO95422WHbSzrAQ7lyzCOPNfAWxpBQuONmB24wmmB39n6WI0Talm4SBlxp2cVmmjqCzL9x9CzOMGOXIScH9RY9yntrZj1d4DTC5ztG4aDsyZzdhqsZHDJwP+sTgD7odPk3GnEJc0nn/LonG/SNO4788C3KfLwF1j3Mv6+rF2204402mcmFLNIu9QqEvaqP8E9CnpUspJkXGWMdadHXs3jLvpzW78mGTcjbGYBO7SJPmZ0LjnmDgmQJQV4edAJadTnvWcnOVbEjFp7FYu40KPMMDeMro4RHIQlaUmWZw/JaBvgH8NHJ4qK+pEmnihbzdp0nkjzVp03jPB3OrAnO3MwbZLx7Q/9TJyOtDq45PZBo/DBr/TBvp/dKwdA0NNqG95Bd0Dh4F0PhxOF2oqV6Ki6myE8maytipKAvFoB9o63sTgyB64HH64HfnoH65HbIwkuSXIC+bDblMxEjuJeGII8Rg5W8UQ9lcjEhlDVcUKBsxDwTJUVZ0Nn58z3KlUHD3dR9F05ACKS2oxa+FKOBwEsvlksLjksd3DI214a9NX0NGzF8k4EE8qGB6II5TngcftQDyRRjKeYplQh/pjKAj74PE6oRAIcQIOlx12l4pwfhg1pedh6YJ/RXkpj8Yy0HoED3/ndnzw61+CJxBGuGA53B7OvIt7xJwQSY9qs8HOojgYGwEpE3B/9Lsg4K5vKtAnMe6lZy0FxUM3b9wqnvWx9yE8rw7dG3Zgz9d+jNR4jGUrrVh/NgPZvZt2Yay1EzaHHZUXr8Wib3+WFyMx2eInA+5PPsdAY8HS+czASQyOYKyplYFNii8/+0sfQ+UVFKMbGGtsxTZN456/dD6T7Zg2rY7K6y5BwZlLjbU5DfySxl0w7jpwlzzhDSabN7f3+dfR9H2DcSdnWENbDhz9qMS4f/E2jO7cj6a7fshA49T/uAOhFYsFj8yuG3z5LbT/4FcsCVPtL+6Gs7xENyyYxv1uM3BnzqnaYMkGgxg/45iKYQoHqUWVqX76UUAC7hRVpu+rXCrDGPfbPyyFg1Qx9B8/QmLXPjjKShH+9pdhKymeELjTyoRj3hzN6TDz3no+/ykonV064+7+xh1a/HZaSokh+fXvQO3kq6+ZjLtwtjQz7igvg0rgTFFgowywQ0M8IlDAj+QXPwOlkmeKdD38Wzje2QG1pBjj//41zuoKg4dA9X2/ZtFlksuWYOyWm9h9Ee9wzrhPBNy1FSiRhIkYd9K4m4A7X30of/wJ+Bso9CyYASCAO8lran73B/ha29iqx3hNNaIV5fB1dMLf1s5A5WjtVDRef405oo2qItjWhhnPPMfAtuJyYWhqDeKhEEjbHqDEReSkXFGG/VddYWjz6X2VTGHmpq0oP9bAyh/Py8NAVQUD8qUnW+Ck8hx2HF2xDCdn8wRVbI7liKhjBu5XIEmSLiElsjLuBNwpGZ4WcOKcbTuYcyqLALPmLEQCtAJqw5yGRiwk52XSfHs96KCsuDYbynt6GbtMf7dXlmPzGctYUiYKB6kD91Xk5ErAnbd7/dtbmJMmbTJwJwfYs3btY6w7bSTj6SotZnOkYHiYZSql8SHme+fiBWitNPJEWF6G+k+SyvyXAHfNOZW0+8sPHsL0ljbWFlodoFj3lEWWkkfRigUZPpTAavcCw3n1XTHuOcDMJHA37vIkcJdm/KmBuzajGEASnypZQ5Lr8TGcH3OdkbE/B/WebfdERL4M3K3yFKYNF13Su6Yx3hZHQuGYagK+GXHg2acuwyhge6Wh0wF3ln28BHP4SasWPUOXr11kBvdSOyTgz4CtKQwmH/kMw8AGOGw2eOw2hNw2hN12eFk+FxUDg03YefzvONC4EYmoDfnhqSgqnoKS0jmoqFzP2fZYL8bHmtHavhF9w3sYQKcERtH4AJREHtKKE8WFFRge6kfa1o+x6ADGI0k4nDYUhysRiUZQVb4EPn8R8kNTUV6xHD5fqd5O0rs37NsNjzeA2rnk6KOFO7NMRw3Lo6+3Ac+98mkMDjXD5XAilVIZUI8mFNidNqhJ0r+rSKVVpJMqfKTl9jqQSKbZv/6AE2mo8AdccNjsqJu6BNNqFgHKAAbbjmP3i32YsjaCyqoClJddg+op18HnL0SaUn6P9yMe3YexscOwOcpQWLwefn8R7A4KGcknQYPEuK/RgLv0hKF/92Fs0qQyEz1DK++7C2VrVjAjof2Ft3Dyz/8AadoVitWtTcTAlApUXrQG02+5Fg4pxCNHAwYDTsC9+Ulz5lS7y8VCVJKTasWl56Jk7RlMdmIF7hO1cdadn0DFVeslSQk/m4D7Xk0qw4H7e7mPhNWo0H73SMB9OUllTOEggSMScJ/yhdvQ8dAf0P3kM/DW1qD27jvhKis1SUBSQ8M4dtO/QYnGUH77LSi46hIdVGYC9ztho2D9Qhoj2qhLO3ifBDNKwH1QAPe/kHMql3kwYJpMoe/rdyNx2ADuBKaYoUKJc/YdxMiPfwVlbAy+Ky5G4IPvQ8zCuFM4yDFNKnOqd6zvt7+BSlEvNI27+xt3AnlBXVudfvl1Fh6SmG8G3O+hDKtaW/XMpAAlYIImldHrpPlMfSssgDpnJtIXng+FMuuyCTIG91e/BVs0hsSN70VyzdmmFRLmgPraG/D+/QUoBfkY+fIXmJxGxFC3Mu6qjyK3GACWj7fWThKQsXCQMnBfwvpB8hLH4BCqHnwUzpFRBtxPfvI25pxK11MUGtK5+5tPsmyoYksFAhipq0XPmWcgRkBUBs7UEEVBuLEJpXv3I9DVzRIoiWcuHgxgoHYa2pcuYhIZ8V0SenxnNIaqg4dQ0nQS/uER5qzK+mOzYaS4CK2zZqCNObMaTqgGcOezUByjcJALdKnMFZpUxggHuUaSylCUGB4Okm8lff04a7sRk30PRZ2hJGOpFGpbWjGttR3h4RE9yotwZm2qqcaxulqeAZXkMwTc3xAad5LKiEynKgP7Z+/cyxh8WSpD9ZDWfvbxJgaCySAQmUmpHjIieosKcbK6kmUnlWPJ55rz/xngTlKZ5UIqozHuVA/JgGY1NTMHVJLGkLOquFeD4TzmxEv/yu17t4x7Npyzd1LjbrxmJqPKGFM+F3A3HM/FdCLvc+M6ComXzZkiFwtukuTmPEkqX8uGmCmHyf2JEsUypyVZ6mIC21a5iKRlPw023eDvNSmNYOepWXqUmcxETdphC7Mu9sqyHIt0R45ckyPWOytFQ+EmA0BvEx8ZM6svOXPCBocNCLrs7P+ETbwa4+510LLvOOKJKHY2/AV7jm6F1z0VoXAFPB4vQqFSVNasZyEiR4ePon9gL4YiB9E32Ix00gG32wY7vIiN2FFeNp8idyPor0DHwBsYHRlFOumExx0AHDEUh+rg9ucjHJ7GQjyWFFMoRZ/JV6L5yEEWrWXKrDlQlLRm8Nh4xkklxQ0UChuWTODQ0d9iy65fo79nDD6PC2PjSQbQhwZjcLkdDJD7/ST7sbOESsloGj6/CyORKCh/SZqyOLrs8LpVuD02eL12+L0kB04i2uvE6LEpKFvRCtUVRVFBPspLL4HPXw4ldQT9w3sxGhlHYciD8WQKdnsNisK1cHhmY1bdB+EP5rOPPmnTqc3kAMrYSs2g4sytijRFSREbSzVusKn8000rA04joQr5541EEBsYwnh7D1sm91aUwlMYZhp5G2mItfJ0I0ECyWoqDYWimkgbA5PE0DloXnNwabSJt1HeZwbd2rNod7HrDZaal0C/mYFBF9HyPQ284MSzgHc1zdvHTqfY45ZzaVWAnAIpjCWVxX5rqx6cLefPAhdWcAuB16/1kZ0jwh+S70AKSKssvjQzVrKAdPl8Xg7vAl2rainpbRRxRAtzKcaHl61wEKWFmTTpt+l6hflOw0bOhooCuj/UBgoFye5LKsWkUNIU0SKSyJMGUGlpXwvLyNanHHaN+dZGW0nzssXccFICH22ctGUE1m4qg9rFf5gNLBaxRDM+xChT01IJDrZZDHw+OOy3GGe5bmqXyIRLY0hzkWVRBRQ5+ZUWdYU/JnwWCEBM7SO9JEUNYcaQHD6S5g4DyHRcq0skKkokmPzFOTQMeyyGlN+PRCiElNejhxQ0Md5CnkNzMR6HYzwK98gIA/7xQADxQJBp2ynkIIs2I0WrEWPLHHSjMbij43BHxhhzPZYXRMLtYfIYntBJG3f9ep4tVQbulEGV5DlMpcP6ZdbB22kc6X0DmzYu5i8rsers3trouCFVofa4EkmWTInkMxSFhhhnirqSoDmofVTEvGHlsJbJ0Wv480AJiqg8eg5YRBfpNUJg3ZNIsgg0JIuh542i0iTcbiRoHCxhG00vKMsPHhmG45Vs11EbqR08qowZjNC1xKRnu5aOkeFBkiBymKUrRwN+thrApExZfPpEXXxcTwP4WPoyybgbAzLJuEuTQwB3fUrpwEBQw6bPdFY1MRUnLnv3wN1AIu8GpPPPjWxJ8E7RHu68YwBpgag5qM2m89aAdsYxAp1SOVmBc3YG38y2m8G4BqOzgHitDzkcVmVnX0N/LwNyoy2s2eIW8jUBNgz07iBGPeCyIaUAcUWF02ZDvtuOoMsGp92GmAYE6Dy33YZ0ohfR2CC6husxNp5G50AHBqN9cLkKkZ9fharqC1jkluHBY+jp243u/q2IRZMIeMoxHu+C2xFCKplmUVpStgiGhpsQTXQiNUYslA1Otw0upxtFoRnwhQpRUrQI4XAVwuHpsBNgoQ9KOgFKlnRo50b4/fmYt+wcdp/tDhtGRzpx4uRTaOncBhsC8HrL4XerOHj8RXR3jCMeVRAMuZGIkzQmjdHhJFxOO8oqQ0grfGUolVJY31WFsqISEKV472k47Ar8fhtcHjvDlW4nPz8x6EGypQKOmnaMq6PICxLwTsEfcKC0yIekmkY0mmZOsA6HDXaHioSShNNhQ2XJeVi27CfIzy83g+AJvkZmsGww5PIlZvBsMgG0ekQyBrM7OQMB2lyxMt2igRymCahtXnyzgnEdvOrsswHSRAka7tBLFL9FHfJx/RoZyOeKoS7ZNbrTpMVJWLweMoCniPgiAfeMunOw66ZxE+UIcCrAsL7fuFM6gNXGSu+/1FdDJsEL0kGbfo3RQT5uAshq4E6+D7rkQrsncnmiGKmPBtsrAW3trpGxrM+LrNdIwF4D+uR/JMs+DONAkuNIgFjWsZuv4yw67664ltdHUjexXzY+9FCNktHBwLToB6fyTQBbAHVj9UFK/mSqXzNGWFnmqC9GHVoUHGmFgFfJY7/L8iHZQDCNkeSQq7P/4p5nHBP3TIpUo7VtosARYi7nfh1ZMYE2Lyd4f0mvDvE0ZJxN9WZvV/b6TlXd/7bj2Xo5CdyNuzgJ3KUZrTPuEsjjE0jAy9Ob/jIRmBW850D0uW3QXBeI6S2QBm+fbOyKF7oowSQzyZk5NVM/bpLVaJXocdjFgkOGdEaT3QjDQR9Xi5ZeNgJMIFtyajWx7ZLBYZWGZAtZKdUrxoex6k47/C5eFn3ekmkVLpLGuGzwOTnj7tKCPqQpQypx5Il+uJ1ODIy2YygyiFgijhTSGI6pSNrdKClfzZzTuju3o6XtFUTjnRgdGYBTLYDHR3RhEqPDwwgFauAK2OH3l6I0lzstAAAgAElEQVRj8E04UmGkYoDb64aacsPr8qOu9j3w+UpQWDwdXn8hYok0+vsOY3h4A4YHd+LA7hMoL1qP1Re8H6G8MvT1H0Zr++/ReHI7hkdjTPqCtB3BkAtKWsXISALRaArJJEU5ApKxNFxOBwsHmV/oxfBIAh4KC5lWkEgQg59AwKsikVDYPr/XCb/fjng8QeQo7HYblJSC0XYPYkNuePKSyKuOIpRng92mwOd1Ipznw3BkHLFoioXOpMF2ulk2eng9TvQ01+Kq6x9EzbSZBgJn9+vUjIwOaLUHzgTWTY8qn4AC5AnTWn+2rcCXYzzT91Uv2xLFhkegsrCtEjiUitJZW6KwVEa3GV22GgkTgXcGEE3tE6AtR3l6PYaRol+vA1QJ2GqNNhshEpjUhsfErmcDxFI5Oc/V444b7LxgY/Wxy3B6tYy3DlbF6gFvoAz8ZYAvjplWDKxliPE1gXAJaOsGjTH2GUaCzKSb+ilAK7+POrgVwFu7+aZjQhIj6jUBdJW9vzLAq16eFQgLgCwZILoxYQBbGTyz1RgNUFvrYqsfFsPBysabwL4J0JsBNQ9rKbPqsnFg3S/LhKwSGnGvjIyqZmmP0fcs5LD5Qy/mgnglZcXOmTtP87QM8G7+qlvfg/9/APdsSGtSKjMJ3LMi8Pt2cqcQ84Ojoc4JMLv8PJseswmxhwE+c9cnP6RZHuAsAMd6lplxtwJmOcyjJUykSfZiDgeZGULS7KwqmiVYfTF0fL/ZoVTeJ+Aaq1o2AjI08pw1140RAcxlgG5KCGWWzzDwqMlhSBJDTHNK+4AS0+ylf502JpEh4C7qUVIxRKPt8LmDiCejGBkbhMPuZnIVWsAeSCiIOyqhIInxkSZ09WyBmhyE11YEjyeA7v4mDI61Yrh/GA5i8MMe+LxFiMR6kIopcMKBtJqG3eGBz1aE2lnnQaFQa4W1KCquw47GXhxp+CXUoX9ATQJDnW44HAHMXjwPwdBU9Ay/hkRkEGMRvnxPjqYpSkSqqHC7HUim0kglFQbc6eNLKyhjoym2VBoKu9n55IBJ7Hog5EY6GYfPnUY6pSKeUOByOeBy2TEyHIXb7cT/Y+9NwC2pynvvf417PvuMPZyegYZGEAVRBlHEATWoOAZvnBLN1Rhjcs2NN/kSb8xNzL2JmUzEa/JFJUaDU3BWFAUFRJAZBJuhm256PvM5e941fs+7hqq1atfuATGa7znN0/Q5e1etWrVqVdXv/a//elehQAsrAX4QIQ5NVKo2HDuAbUVs1IHKJ+tNt0vqugmLfEdmxMC9VDXRPGJh550b8Qcf+FdsJHBX/8jbLrn9ht9MCcAPvAIzanxWbVY1/oHvVPjTIV4DbuWXBHQz4JsCqAKTinldB2QdviV8Ci7Tg4kMvKswryqFWVVafcal+6QwLL/XlXMd+tM6pzU85va5IwMqhHPvwDBwl20wGATogQvvD2p91e/TgGk4uKtKuBLQZIE6uc4SNtXAQQVJVaHPWGMyIM7ZmJGrbqFR1HBdjaZKcLuI7v8WdUmUZ5Lf05EFeiZoirpQn+X7YkDdl2q4ZnHhbcxU/eT4ab0ThV5R7mUAkH6X1pPK4GWldh+uvivHSLzs8nPZVhmLkNaOmWvBrDqpnYgr26rcNviy13D5qOz8RAA+f588xf3YIwBHAZUn9NXPJ1DIe9qvgvsquB8V3E+0f+ciRd6HAkL4V8dWFLP10DhdBZujFCcf5onvO4FbfeEkCeO8qKzlJQvuCgjnwbLy2dAsLpkVTpPWGKasH/U4vKXkBFrZtPJxLL9LAwPuY6csMQToBPH0HnPJxiECBvqM1HdiTdqWbDVBZwlBcIR5FmmVVM/roe91GBhXyhV0/R52HngEi80QtTowu3w3pke2Yrr+FIxUJnBkYReOLOzDnj2PYmH5CErjBiyX/Ogmum2C5BKzywS+gbhjY2T9ekyOn46TTroAY6Nb8O27foAb738Qazsfh0lTRQMbYRShNMo7g2OZzObSbBCtA27BZvYZOieajEoquuOabAIqbWdEZIeh72MUSjYDcJNAuxOgPl6EbYWwjAD9bsD2p7+0uJ6BiNleTGoc8kGS8h5ZzC9bdEO4LnlIPWYJooWd2h0P1YoLi0Y3TK7eG6GDm7/RQq2yA3/yN5/Cxq2nJreEdn8MvY/0L/JerBpIy5spA7spxHLrjMS9pDxteyUQ0FRsfd88MM4F7yxgZoBfBiQSjTUYV7bVwX9QVU+BlzeCCqxZ5V6Hb36+SZvIthgSMKiLvQ3Ct2g7VT1X66Io/8JgkY56qNcl83P2miVBCsHe/oO87pMTMFjeeBWgBZBrox4K4CtKexIEiP3VY2SvTVZ55iov2GJMxtIyoslxRBs3DoK5Uje+qJCqRAu4FTYWDvVim6ROqa1FHpNfA2VbZQKnZkdJypOqeo5XPmOjSY4vJrumanZa7zTHug7VyWJRyijCsQGdw7aqmrOQhXW6PFVdV/LTfeW5icCFWVLyXqA6sGbxVfrTk3f0AN/KniHeTWLD5LWdy8OZD3NWmv6PB/cTpaGf3fb3/s07f3aF/ycredUqo1wwqbinHw3crtrlHWCKbNCubsAX0VT/d+yuou2fPGGS/Y4H/aXnUYVxFXJTsE5JOpt1RYJU4iWXDxQVvodkqGH7yHaRq5wqwQM1CHnMCS7pTxDF8EkOVrc5Jszrk2Gz4K4+mAnASUUnvzqp3tQ+9C8xKPnYKZMMHZrN5RLHpelNobeIbvMhNBpLqNWm4NolxCHQ6qyg021iZKTCIOHA/I+x2Ohjw/TpWGjtRtEqYry0FRP1SfR6Xaw0F/HIrp3YP/8wQqMLs+ij1Wsg6MdwUYbrVBCGARpzXdQ2xJgcOw2nnHwpKuXN+NH9H8eXHzsHz3Y+gcWlvayNyLJCIEwpFusjLvr9kNlS6JxKFYfZZXw/YvniGys0MS5mlps4jFGtuuh0QtDcO1LP2SuQ0j/3I0ysrcI0fNhGyCayklJP50vHGhujxaEidBjQh+zYpQKljqTj+rAMAn6aOEn1Aks1Wa8X0ev7aDVCPPbjAP2WgdnDAbafeib+7EP/hjUbTtKnaSQd82i9fAi8Z4LaAYBXoDvD84kFRYVvVWEf9nkCBsoLOil7AHRlvVX/tYRq8a8sJxs4qECZY5kRPJcUokJ9ApniJOT1TttAt8MITkrZRPOLqyMDCvCyrfkFyPrq00AkhRoVguWeAz72BGSltWSIoq6dV4z+l7+B/je/A6NSRul338VWSeWT5nJU96SddXWWt4HaLsr3yfHy9hHg6PswbrsD9tWfR1wssQWWvN94K8KnnC6CItWHnwJ71queQjg/aGonSe0iaR8UqncC7aqCnSrNMriS6jpXzRX1XhsNULzhslxFfZcCkeppVxdHStV93WM+4F+Xx5fBhGh/lkpWsf7IfpMcg74UFhzZf9TAQfbl5HhihIHK0ZXtXKLW3tXaFkM3P3o5QzhfOQ4Hhuxct/9wcD8eyDg2yZzYFvJBkdlrVXFPG2QV3JXOMQjues85Zh8eukFK9JqamLzk5HEUWlXubFWNPpE7gG56OTmJ76ematRtMuzbjFc9C/WJgp03YTRnMivbPikzfQjJAIYDsoFNNYflSSfFm2wry16ExV7IAV6JdQZ99un3aiaZNKONPimX14f72AnQpVuBfqTPHPmvYo+JIx9+5zE0G3djfn4OhlGF65ZRLtVgBDa8oMPsLfQn8Pto9A6jUCijPrIZsRGh3ZvFiDsKxy4BkQMv6OPQgRl4cQON7hxW/Hm0u0vwOxG8LmC4fEjb78VwR9psISRqBsuaRBAcwn3em7C2dydaB78FSt3uFByEASnpFkKPfPohO69eJ2D/jo0XmcXFdWy2uNKRQy02UZRWSK1UXDQafTiugULRgkXwP1riow6myVa0N+KAefhbDQ9RYLBEJ7Ztw7IKMMwYnU4btCprrWIhDgM4js+yX1BqSzLkuEUTrmPCpcDAiPDofX385DYfUWQw3/1Td5yB3//gVZjeepoyl4Q84OLaymHsJOrVX3nUJ7IvQe25r6RTlGAoCCDJJJJoykpBw2Gf14tBr15gkpklu+8wpVw9rraPAuvpMQiJlJzf4tjquXMQ488aFdiT+mrnJ6wGyjno+0jLA9/gaMfOhW+2mx4IDCj3SeCh2HREUJUq9pkyRIOkQYC4HhkfPKtzGCF4ZBd6V/874HkovOvtMDes10YQBkcf8sFdnA638ci2Ty4sKdVpPZImpYwdt94O63NfRHjJcxCdeTrMH9wGc9dj8H79LQg3TIuuKMvMAHYOOAveFLXQAT0Bd8X/nlhfFFWd9V1pockq+xo4S4Vb2llUS44IvpJyhLKvla345RX1P4VnGUSo9ZEjB5mRAoJy1XIzUJ7op3KEQ/1e9kVlIqw6HyAZbT4+Ik9ewblonnw4BNxlP8ljhYHjD6aoULPZnQgLPOFtjx5/POFin8iOq4p72mqr4K70oH+4c0brTxwK0gXVh9pbhgC76mLn/X/wRsztwHnZJamAY0YOemkS3Pmug2kZJViL0J4Vzz9TwgupkvPqa9+lk3pIMefH1mBfgruALll9CfP0b9EyMVG0UHNNTJYsZluh+vaCCI+uBGh4kZJrXp+UmgC6Wt8hfngqVfPmy/OR50xwLM6Piut3ltBtHUa7uQuzR76EwIthxXXUK+uxZmoLTJTQJ/XM81Crl2DbJhYWZ+GFLZQrBWai7/se4tDAaG0UjllGv0M50SOEPl/pvI8lLDUasF0L7aU+lppzWO7Noddvo73fQnXTAmC10O15rO4EzkHlIjweX4BNS1diYX4etREXa9ZVmA2GaJfUbRpUZhliDIOldKQGpSwy/R4HagJ4ssZMThXRavvJqusGbJx5yjk4aeOZiKMCquUi2t1lPLLnARye34PQaLFsMZbpoOiOwvd9dLrL8HptOFZAq87D7/eYfYfsOCO1Asv/TmZ3w6DFpWLc/t0Odt/vs/aivPhnnvoUvPsDH8P0SaeLESnqp0lP0fucMotM3k/iMnIAUrp/9n2jK1XKXa2p7zIIGPR7ywNkAVvgiziyojJn6iNVex04UwhU669uk/6cnhEHr/RkVXuLBNGkvASEJUgrYK9+lwPRR4VjrQ4K5KvWk4xSLtBKCt4pACvbyW24Z5ufI6nA/HM5wVi37yS2DTo1migpUnjGJkWeJF7EiDtdoODyNKP0PZXPUjKKY/ADJb8zhZc9OPk7ILl+csSDSD1NTJRM3JRiAKszpZTs86xMoBSYArcNluLPYikdKf1lcq1E6j3d3pJam/gCZqqXPVXPtawyso5iQmkK9KJ16TyV7DG8zyhBgGrFGVDV86w3edAu1XvVq59ad6RtKbHsSMsPXb8E/uU1kfUdHgjw65NnmVEDMX61NfU+eV/Iiynvq+Mj1uGcfnz7q2/sXDU9+87/j5bcT5A5dAJ5gr+xphs88Cq4p+25Cu5K38oq7sfss8dQ2Ae/PkaJiuB+ol1eL5m/nKnvcw8gvxF094FU3wWkJ8HCURZlElCvArgoObPA0vBAgbZPIZ9WJDUxSjnBKVe6Y6JkGai4NDHUZPD+WCPAQi+Ex140w8Bd1kKcqRJEyBBECrZkeymBrBwxHPBcvv3YhE85Y0QDUf1+fOc1aHY+hKXlHozQQhjQRNUiysUtcKwaEBaYFaRaLWNyzQSKThGN5iyzg1hOjGKpDtMiUAgBqw0zLLFc7rMzs2gtBQjCDsbWFWAaBThWFZ02+eXbKNYpo0sfO+88gHhkHzq9PkuhSIo1ZXCpVSfwkPVWTOMedA9ez7admCihWC4gtkrohJPwPFLNCZQpvWQRPd9FZBRo6iusaAUO5lEtLMLzugz0KbPM1vVPxXnbX4Nzz7wE42OTDJ7pBUd/6eXa6bZwcG4n7nrkGziy8BhsYwR+QJNOKT10F3sfvw9euMQy6pCabpP9iRT88QKWlzqUuBidZoSHbw9wZG/I8oGvqdg46ZQdePuf/L9Yt2UHt0uR2s9Gb2RaUhFyyeBMgXqJWQnoS9BTbh71xZoL9vTCF7dLAlAM2FJ4z76cE9jLPZ4O/WqZHI/S/yV5vCU8ig2kqpb1m2eV9Oy5JYCmwejg6ICqfKt10tono5ZnRwd0b7xiJ1GAXq3P0OBiwL8unSwclsNmCysf+RjiTg/lV18G92lnJl51gvHOl7+J4JHdMEfrKL7uclD02Pmnq9iiToWXvRj22WelVhfKHHXrHfCvv5GGjeC+860wqtXM6EmM8OFHEF7zdfa5/bvvQkwRqTph8t8+j/jAIeAppwGXvYSp+fjk1YiXV4CLLkB03rnAwiLMqz6d9MRBwIsRVyvwXvZSRGvXwLn2O7AefpTllPcuvgg+rfwq27LXQ/Hb34G1/yA6L3sp/E0btYmlcsJn8e77ULrjLrZff8epaF54PiLRt+maV2+7HeUHd6J5ztlonXVGMqFVQvv4DTeiSCum0qT1k0/C4nnn8v4ahlh73fVwF5fQ3rQBMxecxwMaobYX5uax4fs3szrNnn0WlrdtFWULhT6r9rNnigRtOkkV1nW4H7TYZOxEyeTbdHSAn0+aBScdEcoGEXIsiT9rNNQeTuTaqzl9u/KPf5oytJ1/ChY4UXY42vYnHn48CUcfctBVcF8F99ze9WGRVUbegAkMH5PgJRpniz2BHTUP/Il3/vRI+jEJTaVylAK3mkEmk2lmYOXTFPo5/OrZXFQVW3zNKj9M4We509nCIjGxG8sXPuLwtIz0s0zHWHctFGwDXhhjsR/iSCdEi1b3ZA9kvX20EQJVcVdGLkhbKxoRxgwPJSNgBQQxXyDFNSL0YgvzKDKAp/O8/XtfwMEDf4rA9VGjRUcCA75Hyk8RflCFaZXgtajONmqT4B7vqI+V1jJs18b46BZUKxPshRAYDTahM/Bs9DseDu9Zhue3MLKmAIRluMUi+s0AYeShOEL2kyZmdsaobptDu9NHq9Vn0D5SLzCbSt95BpbKF2JdeAsK/h42CXW5X8NKfCoWvDVsJICyv5AtyEQACkscI0QQGjDcUZRHqji1dAv8xiPwQguB38G5p1yOc096JbZs2Yq1a9aw41C7qh7UMAxZoDC7tBet3hIWlg+g051Dsz2PBx+9EV1/P4LAB21HNhmLqN6K0VrxUa1bbGIrBS29OROH7vFgR8CazafhV//wo1i/ZUcK7WIlQwbwySQJpe9J+4x80ylKvHx7JnCtdhVFDc57yfJ9UtU1ASf1hZwtIwPvWTtIchxNiRYveXVfbTKkAtui/gNQrpan3A8MxNPoQABSChWpYKdaYdKAIqm/qLjqmdfqMKDWy9aTCrGuVMu2TLaS+2vZX9R68i2DxWUs/NbvI2q1Uf+dd6BwyUUJ9LWvuhq9a7/L+mj1Xf8VzkXnsRNp/9+Pw/v+D2CuW4vq/34fUK2ysqLlFbR/948Qt9pwLrsUzhuvSAA0ufIxENx+J4IP/SPbx/nnDyNmK9KmNpbozz4IPLobOP+ZwDvfBnR6wPv/HJidQ/yayxFd9mIYhw7DfN+fHfVBHtfr6L/zbQi3bEHhE5+EfcfdbPvw5G1ov+e3hPIMGO02Kp/4V9iP7ELjnb8O77RTtfpItbnynRtQ/dZ3eBnjY5j/tTfDXzOZ3MNjX7sWtR/ehqUXPR/LF6ftSOdmtrvY+rf/AEOsMNzdMI2Dv/xq+BUKbGKM3v9jTH/1m4gcB7vf8ivoTvJyaXXZDTfciMl77kN3ahK7L38ZeiM1UfeIL5rFKphCs5ZDXtpfxHaqhUcCuPoM0r3/eQq8uJKKhSdV4xVVXnTsRA4aULYzD468X9V9Ms+BZPNEFNBfWupvNNGV1Tpb3rCR96P2qif3y58LuA85hVVwTxtmVXFXOomquGv38bCbWlHqpG0jG4ErTZ3THdMJp8eJ+EPvyoH9hcQsU3Xp9pejwPoAuKe51DVwTyaMKt8nKgHPbS0Rnz6Wxycfe93lJnJPLIVH2V2Yx5wWOKJRZZOvXDpRspgC3wtjtCkrShizRZLoX1owiT7vhhzks6MAFCBQOkeapEmjDsXIQ93w4MNEAy76cVq7AiL2HQH9XFxEK3Zw543/js9+7Hew/ewK1m0twDJMNoE0Cky0u0B9ZASNRRe9VghnZJnlJafhas8nn3cJ0+u2o1KpIDLb6PuUeYZPwI36wNKhNgNglNqIAgeWXULQLbD0iaV6GzC7mP3JOKx1Bxjsdjo+fLLCsOw21LYVWJPPQ9/dBiNYZqumekEBXn8F662fwA4XYBfovEMUXAp2ArbIEk0wtcwq5oovZiMczc5hRIU6Nhu342mbL8Tp0y9HVKigXqti27opjNaqsMhOoAy9z87Oolwuo1Qu4PDco5hffhytziJ2770bhxbuwXJzDv0+BRtLzINPGWe6HR+VmgPTppVNY0yMlvCDTzbhNSKs23Iq3vo+AvfTmELPAj76VyrvA/AulifPRtWZl172haP+nh1tVjhX2Bl0CX4gCMiBcGmlyKrign8TKU4rK2NjSbaV0KwEDKliLdBXg/5U6VPhOjnnYZCdDTpU9VupQ2ITYZ/p/vn0fFI7SdoWQ5R4JUhRz0tX5XkFgqVlLLxLB/eIlPbPfQmdr1wLc6SG8lvfAPe5Fyb9NHjscbT/4kMM1Itv/GW4l13KVOPepz8P7xvXwdw4jeL/fC9Qr3NgSvq3OGYG3FEqJAEQU3JVcP+NtwFdFdxfieiySzVwD/7buxCvX6tl82H9xDARVSqIbRuFjwtwtyxe1//yOvSffT47bhbc/dNOHVxoiRR1Ae5UnhEEaF10IZZf/tIkTeTY176pgPtzlLSTMUZuuwNT3/w2ehum4c7Ns2fNgStei/aWTdwmFMfY9PlrUHt0N7rr1mL3G65AaNsozszg5C98CXa7g/0veB5mn56OcDBA50nfUwEg44HXLC7ZybTKZFPVF69OQpWTYtNj6MeT11cFftX3zxuYvwvU50DyQqEP1fc87zG572Ht06HEO/jFsE9yjbW/SCT95MYISWnsFHOA6N6/Xs0qIxtpFdyVzqcq7rl+8oTK9Ts5O0GO97mjILzslHKYXtTheOFdeu9ZsJDcyIKkEyrhv8uHVOo9T5XLvMmnciZ7OtmTP7lS4VOd1Cpc+9oE1MxnyQRVfnYVx8RUyYJjGfAjPlGUwJ0WPyLIljYa8puTjYbDPK20GTNoJahnE0tjvtLpXC/Ecj9iIM/+CGCnAIGU/JJtwAh92F4bbTh4cM9B1CamGGDPHTrA/LOT0xtx+JEH8Yyzn4ZJ18DhqIgf3HANPvrnv4NCGdjylCI2P6XMJnQaIdXRYZNBG4sO5o70UVnTZosJdXohg9TxsXGsnToZhZKL2Gqi0+3DikswnRBBN8TKkRaz2XTiZZ6GsmDBb5ZhRCaqUx2UKyYO3zcBb/QxOAULXp/ysvOXJ6162mpRcFCDVdkGq7SW1jWF6S+gYs7A91dQLllsddJuLxCqOW8amoza70XoFJ6PxzpnY8acgluqYIf/dVy2fQRb17wEndIo+mGEU6ZGUXJsbJoYQ7lQYIstkaf98OHDmJychOu6CMI+Or0G5pcex+G5R/DYwTsxs7ATc/Pz6PQWYbsxWu0Wy0RDk2x7PR+FkoFazcGNn2jD8oHNp5yGX/vDK7FOgDvlxDcMDu4M5CXAs44hrDQiSuZ3ofg/RTiqWp6jgKkgq96hOrjzthJ4LMAufUgkoKq8QOX+WYiVfuekvBy1Xh4nC9kcOHREkPYC+Z12DtnzzUzWpK+Tc2Ll5ijiosB0YqgSECTlKxYi9bNkX2l1Ee2YC+lpAJBnoWF1FV8MgPtzzkfr0/+O7je+DaNcRuVtb4R70fniOomgIgjR/dyX0Pvi12Bt2oDy+38f0cISOh/8e2ZnKbz59bAvvYSBM29L5WrH8YDijhKlkhTbkH3nz/5yuOL+2lci+qUMuL//DxFtmk5GQlLrRhrYSHAPT9sOc8/jzMrT+u+/jXDtFIxWjuKueM/lOUjFnWwyzr79MIIQc297C/oCvke//k3UbpGKewruRt/Dun/7HEp7H8f8C56HwpEZ1B74CRYveBZmXvh8oZbHcI/MYMsXvgin0cTBS1+Ihac/FVuv+TJGdu9Ba9NG7HrVKxDScvdJ3bglJlXbhUUmk/0lq6hrtiRt8qu8VmqGG3EMcUwV4JO5ERk7TRbck8mpCgtknxXKV0PBXd9GuXdzYXs4gct7IjuQmC3/P+L3X6Q4YRXc0yu+Cu5K70/AfQhBZwR2Zc9hyK3Au7LJ8QJ63o2pTniVYSlD6yGFSkViwN+uTMoZBvW8SN3zPmCNUSBKhX1tOyV9JKVhHCtwGwxNoCQ4rxfkC5RW46R5nZRhho8dEpwzTheDEw4DOoD+pQmeTS/GEi18RGq8UN8pMKBJrvSnTG6Nfgsh5TKnVIsCiMg335RpawQJkXFmrdFl+91867fxf/7oHWzVUMeNsfX0Cs58dh3lsoP5efKGx7CCGvpdA5XJLpZXumi1fIyMFlEpFVAsrUF9tA7DpkWbPARdE27RZt7ulcNddFsejEoL/SDE9HQVvSUXrWaI4kQHYRhh6cG1iNY+zk6cJnIS+Ha6PoplB5Wyg3Y7QOhTNhiyz8QIfQ9r1hbZschfThFBEMdYXuqhUnUZxJOdZ2ysgv395+CB8KWorN2Gqmtg7YGP4dLtFWyZeim6lXF0YGDHmjG0PB+nToygYPGMM1EYMBvO2NgYgiBg6S37QQvLzYMM7PccvBczC7vRaCyzRWFct4iHHrsNhxd2o0jzdW2LBUL0Yv/Bv3RQMU1s2LYdb/i9D3HF3SI7jQnToMDDFD+brGwJ87xLpl74ND5O7870ZcOtPuqfPEjXwFpL0KxnNJHlDIK6LCFdnTXxr6tArfys10MNE5RJmSoMa97xFCKzwJ/+rijj2r6DYJ0GHCmTJPAlTlptxkS9TIIL9jPSC68AACAASURBVATSvOQJkCvAK+cSaJM9tXPUgwJmp1taxrxQ3Ed+5+0IDhxG55qvsT5Q+73fQuHCZyqTWJXJpX0Pzd96L6LFZRRe/XKmvvs33MSyypT/4n8Brq2p6Mm1ZVaZO1KrzEf/DgPg/r//Gtj1WL5V5rWXI/6lFwOKVSb4n7+PaOM0V64TwBR2KDb5FYni7j//Yhgzs7Af3AnvuReh+9rLmRWnQlYaYZVhirs2UsBBVoJ772lPhT8xgdoN34c/vR4z7/yvTNXPgrv0j7sHDmHd1Z9joH/o9a9BZDvY8s9XIayU8ch73p0GRVGEtWSL+dEdTHVfPv1UrP/ezQhdFzt//S3wymXRptyemeZr173l2ufa5Fc5oVUGdllAz/rble1lOYktZ3ASrQxw5DtRTspV7Z95oCoWOc7D+lx2zoK3eq+nO+QcKfuRGDV/IkHDkwX1Py9wz8OZe1YV9+SyroJ7HrjLz7LD8fwRpojxx0Jw0e1VqlbuhBONqDkMqySQeFOU54Fulh8A91zQVsCfwJjzemp1kYfJ+0xsxRfmAVPS6T/Kx87V8zRdnzxfUtFJESeIJ0sMLYJEKjqp7LZlMHsM1YEgm8qhM6ZtyQNPsE5NQJYaUuxJiZdjmT1a90cc0RXZGkpGCNdr4YrXvwqvvPxy3HH33XjwgZ14zevfgOUVEzWvi8te/kL8+P5HcdbZp+OW2+7BK654GW69/QZ84A/eipVuBBq9JsvHtqfUcM4Lx+AHwMJcB92lIsqFCqLCIhYWu4wnR8fp5eUiCm1Mb5xEoWKjvUD70/vfQaFs4sieFTSXGqivB8bHiqz6C4dMxJEFs+xhqnIGSr1pPN6/CcutOZaqsd/x0aO6uCbKJYcFAWRjoT/9ngfTCDBSd9nkWGqnZqvPUkJOrSN/b4xC0caRQ5Re0sHo5Kn4Ed6O6ubzUIoaGH30b3DexjHs2HI5epUxrEQGnrp+AvOtLk4aq6JoW6i4NnzPR8FxWCCxuLCIQqEAww4wt7Kb5YWncyy6NSw3Z7HrcbLNHMDs8sNo9/ah1++g2e7DsHx4XowHv+rBjQxsOmk7XvPuv8X01lPY+VgmLRpFsE7wTiuzkupOv6fquwbuKTNL7T1XeU/gPKuX5XnP+Rte3O2SXAfV74Eyk7J0O4kKhXn1SJR0dkgegDAwy4L7MMhNq5hArIQUeTxV2VZOT4NtzRKTUaK1QGOYXWZgQqs8h2wAJP3i2XNUwZ1vo4K7vXUzgr372Nla0+sw+oE/hDE2KoBYseWI6xDc/wDaf3Ul4iBg19MoFFB63+/BPGkra90khaM4cXmOKrhTNpiB0Vd6AFCDnv9MGO98G2Kyyvyx8Li/9pUC3A8lHvd47RqWVYb/SV8AlMvde/Ur2KeusMp4L34hgpO2ofyPH0NUH0HnHW9DODaqedw5uKsQy889AfczTkfjpZdi/KpPwWo0sfTKl6F99tMw+o1vMcV9+UXPx9LFz+H9LI4xcuvtmLz2OvTXrMH+t74RoVvA1o/+Mwqzczj4qlegcebpvJ9EMezGCk761GdhN1ssI44RRZg971wcIluPDN5EQ2pKuuxPMtMNH0JMAhAZYPPJ8Lyd5P70m8zyw4NGFej571LV1xV3eQzR/zTrjbjLslaZ9E2a85P67pVfK8PnmSs8+I0SQR/1OLyX5Oeg+3mh9DEq/CR/nXeWq4p72sir4K50uOGKe3oLShV60OeWkdQV33WSk/oEOrceEkg1cZhsL+F18ABSHeNGAwn+0u6Set0lMsjFl6RnX1XcyaoiHQvJ9uLxQt+VHANVksppuJksIOQvB1hKRwJw+kPbyZuSAJP+Fiw+SZWAnnzptCATqe5UZ1Lc6Ts6roR7sr90gxgdWsmTJrsS5Ruk4AN+TKkQ00CkFPZQjD187YufwRvf8Gb89d/+FVvh8+QdZ+Dqq2/C3rtuwSXPvwTzc7PYtWcfznn2RfjDD/we7r//h/j7P3orFno+mkHAFjKivOMnP7WGMy4eZauCRq0alucjOGMN5uUkpdwiO41ZwNT6tXBLMWLfRmsOsCshisUCHLOAbmcZjcYim8RJuRLL7hS2jZ2PurMNk+NrcOjQITY5dHl5GbOL+3G4ex864RyKBOu2hYm1RbYoEgU5tALq4kIbGzaWsLTUYWkfiwUTo5TNpdnH0lyHwTulhWy3AgbArlvAEee1aG55CyoOUDv0Bbx4Qw8bJ56PXmUcrdjEGVMj2L/SxraxKstvP1Et44GduzBRddkE1E6nw+wyxWqIIGpiamIzA2/qPwTurfYCA+/9h3binp/cgKXuLrS7TURhlwFTc6eBxoyP0vhGvObt/wsbNm9ncwMctwTHKcCybFhkm2HwbsEiBZ7ZZvjoDFPJSIlXA0Np/xhApIzKLG+TzHs4eVkoAM4Dz3RDuQ1XPNP7bXBfCQaK3UQ5rloOB5gU2Bm2xKmVRcU9Djj8u+zxVdCX8JPsm/G5p5CeetP5/oPlDwYQmYw7ykRT/Xg6sOv11VNI8kNn/fMxwsVlzIvJqbSNtXYN4m4XUaOJwnMuQPU33waj4OoKtKhETP30nz4J73s3s5Z3X/NyFK549aBCn7EVaeBeLg0+VHt9lnaSg/uvs/po4E6e+oPK5NQhCk34zHPQf9ubWQdRwb1/2UtQ/JdPw7n7Xvhnn4XOFa9LFPemmJwqr1VqS9HBffEtb0Dtu99D7brr4W3ehNm3vQX1676bA+7A+k/8K0p79mLxkudi/uKLWH0mvncTJm76AbqbNmLvm34FMS2SLESUyp7Hse2zX2B9xavX8ejrXwuPJqQq+eMHJpTK+RNathc9VSNneT0TjQr0mh+eSfqyz+RPUpWQn8zLUG03SiChL8DEL7cKjuytq8z/EA+gvKeMvl8e5w+UfgJQwB98J7rDT7n9L06gsKq4p5dyFdyVbv3hu2bTuzZnmEq/ZQZu7cFJLNL7LbzsJ3bLZbdO85An9/6QAtWP+bCkXAgpnUgq2EfP2a6me8zkbyfgJpWc/Ogc3gmueTBALUGf0V9bLNxDNhgO3AZWvIhNKOVb8v+zCaUMxvnEVdKOyeNOxyDFnQCeRHOCdel7pzoz0DcNprTTxFTanwE9vVgoX3lEf9MJq3V0UYhDvOC556JareJvP/i3OG3Hduzafxhf/vz1qMQB1qwbw7r10+h2O7j7/p347T/6Xezf+xN8+kPvxdLyEo4sLmG22UGXcqRHwOnPGmPK+9w+C60FA854kw0D0OqktAJpFBdQLI/CKHhwbQe9FReua/OHbmii01lGs71IiaSxprYZm6rPhRXWMDMzg0ajwSa1PvTQQ1haWsKRI0cQmwFGp2M4lRAbttZQrjkwbBO9bo+vTNrzUBm1cHDfMkZGbcwd6WB6cxW1egGNFZ8tuESLMNnkP41pMScLlfp23Ft+D8qTW1A8ciNet3ERmybOQ7c8huUQDNxn2z1srBXZ6MdUvYqvXvs9jFg+CgUHszMzDN6nNto462lnsUCj01uAadqoFMdQLtXZwlIHjjyEPYfuxr07v49WZ5bZjig15NhoAXYhQK/hYGxyK2rlzXCcdRivn4HNW16MgivgnYIBpsQLGw2zzVAf4h54+ZJNblcGvOmrNw+o5S2fD9virS3yZSssmyi7OpymD5AUcNN+LndKQH1IsJCojAkkKACRk0FGIu4AVKuqP/tSBAS54D5oBVLPQf4sz1e1v+iBh7B9iB0G6zQ4AqFZRnL2k2UES0uJVaZ44bNQ+513oHf9jWhd9RnWQOU3X4HSZZcKcOc1Vc/Bu/k2dD76cRiui9J7fxvW6TSxU7StFiiIXpO1ynzsSjCflxJYhH+aetyZ4q5mlSHFPQPuwZ/8IbfKJMGeCFqEejwA7pdfBrTaqH7ggzAaDXTe9F/g3nEX7IceAQP3HeIcMoq1qrgvvuWNMLw+pv7uI7AXFrB0+WWwF5dQu/mHmuJuLS5j84euZIFIWK0icug5BZieD6vdRlgqYd8brmDWGA7VvO7bP/YvKM7NY/GpZ2DfSy8V0E6qvLgGmjddXpNMmkbZplJ9F/YaaeFh0C6AOVHck1zt4ruMB54r7sKSxMSibArILOTL0WWdb48LV9Ub5Fh4PBTi1R3To/IniLx/j1X4z/L742qJn2UFkrJXwT1t5lVwV7pcAu5aN5QDVnkdOJ+cE32c2Vr4NulPR+vjaXnJT+nsU1HIsfFfB/cEM3hNFL8552/l8SC+kxAkVXrahFlY2KI5HMbZRFLyoAoIpxOkSaRUPsF08tih7DGkVotP6FlKf2V7JAq+WHqaHUtMQiXbjVzllMCcWWkYyBvMv03lqFBPZZJ9hmw0sgYj8FBBHzNBHWtqBg7OzaDd72K0Poojux/H1g3r4LhFzFOO4n6Ismtjy7oRHHj8EXzlqj9Ds9XB4sIsjszP4fBKB81OBLdk4kW/uh5eaMLvmDBdn73UCq6FomMj8EuojNR5ei/KrtMcQ3kiRK/js7zuzdYiur0Wpso7sLF4AfbtOYy9e/diYWGBecfphUX/EsQTnLK/NmAU+9hyWhWlqoPKiMNWau33fdRGHZatpdv3WAYZugymwye9ElCTNcV2LPT7lAaTq9TlUgmt2uV4vPBiTHg78dotTWwYPRvd0hgWvABnrB3DXKeHjdUiu/akuH/x699FzaQVVD3cf/99aLVaKEzMYeupY0zRX79mCwzDYop8tTwO3w9QrYzg/kduwO79d6HTX2Ded1osilJVjk8W2SgFBXmUAYf+jJQ24SUvuAblShm27TDl3ST1XdpmWDDIVnRK0kcmd5SSjDmF93zFPL0rdDU+//MUPLN2Evm7rIMOrXnAmq/+awp5dlKqqu5rAJ4D3gogqP5+hjAJsPLaJvCv7TP4XQLpefsrdeXMlnPOA5/lK/G8jumVo7ZVwb3+334Dxec9G1G3h+Yn/g2973wfZq2K6m+/Hc4znp5aLMRFpKN4P7gNnf/7cW6Tee+7YUnoFec/4MUne96PUo+7K9NBKuAe/elfIhbpIPMV9xcDB1OrjA7uaYAgPdZUB/fj/wr7jrtAVpn+5ZexdnCv/Q6K3/w2wqlJoFCAtW9/Au7cHaJbTVRwX3rLG9n1dR96GBOf+izzuPe2n4zy/Q8wcF9+Hp+cOvHlr2PkzrsRFQoI1dEFmlvTajOgn33BJVignO5SDY9jbP/4J1GcncPiWWdi30texK9bpj6J6q4BulTV07pzm4t+LolNRgX3bDnM7pRnk5FtrFhqFDsNm7SazDfgC9Udz5+EAHJZ9vgAVx110jLXJJSQqUlOqtvjqeuTs83xndOTc6xjl7IK7qvgnttLCNz1W1j+Jjvw0W/woRNExdEG95aInxkAO84HSd5JZI/BHSq8/imQS+U9kyEmD+LFqAFNEJQQTbAsqyh9ooyj2JGSsCWpHoP0gZPPZqdJNxKCfqLGS4sOgTtT/pnqyh+4zCUjzjABDGVA0Y0DTKKDRaOMwLDx4PevxdX//BG89rWvxVVXXYXPfOYzLFtKrVbDAWMEhdjDSOzj0d334/vXfBSdroflxVnMzR7C7OIyZlo+AgM45dwRnH3pBFvN1IxNHNnXQbFmorscoNOwMTo+CYNWbiR1uTiJ0niAdruPdruFKOihZKxD5+AINq/fgTvvvBNzc3P80S2e7ATuXbIE0LLpYjEkKm5kysXoFKnVBoolwCnEKFYjtoCTU3BglUwYFnnaea58GiFgQn8Yo9fj+esrlSKz/VRqazHvXoZOP8AVOwysr5+HdnEU810fZ22YwJFmB5vqJTimidFyEV/55vUYMWnl1T7uvvsuFlj0Sw+hNDULx7GxZeMWBEGIRnMRxUIJRWcSU2Ob8cjjt2OlMwM/6LOXOwnllFWnUnXYAlCct2OUShZcjOI5F34Uk1Mno1gswnZc2AzeheedWWS4bYZM9dpLV3ayHHVLs7ukt106tJ0DyymU8zCTe2mFupy5+QahOL3vdJgXd2Ouii5wOlP/pGxxzBTCFQhUvlODiSwIq/dI6iWWsJ61/wyxxChgLFhdYEcmN3wC+imMp+eStegIlVQ99yHgztszxtIf/Cn8h3cxq0z9L/8E1uaNA3Yb7we3JuBefu+7YWbAPbmeSsAQ/ugO+CKPu/uxDyMuFrXzk+BusDzueVaZDLi///9BvGmDPiogwFtccbgfGwR3c24B5Sv/EebCorhAsQ7u0i4l7CcauP/qG3lb9PsY/+w1KD34Ez7zP4oScDfbHWz64N+x1JELL3kRli44L03bGEfY8PkvofrQw2idegr2v/pyRLT+huh8p+SAe9qf5IiCUOjlfSNzuUvlPgfEdYuNDARVQM/YaxLfeupZz7XsiD4j7TjDwT37zk/vjYH3rca1+ZCbJYfh8M+fMfrRji+gODbyPtEtVsH9ibbcz3q/VcVdaeErhVUmvYX4G15OR5VWj+xFSaBUuUvV21A89fluOfeiwhEJXA/exFQVfUUGdb+0aP3IOrinGWLk5FMJ3Mn+zEecMzFV2miUKsgsMmzfjLVGlpdkmhHnrQYPurKfgrucHMvLzS74RJYa3joc6FMrDR2LBRWJrgxYiDCFDkIYmEMZu374HXzh4/+Iiy66CFdffTW+9rWv4cYbb8T999+PV73njzFm0BJMEX5838244eoPoe8FaDVXsLK8gHani7YXYiWIUBhz8NK3bkKhbGPvA03cf9MiTnr6CJyihcZChEpxHFFswikBY7UxTKwvwA9CtFZ6qBtbgE4dK4sdzM8vsLznpIwTrFMQQb/T316vx/7yFUwDssMzmK3WC6hOxXBdAlfAsDx0ez2MT5dRqJI0HyIyAhSLFnq9EAZ54f2I/aXeMTFeE20EWJVT8UDrGfiVM8Zw0tipaLp1LHR9nL15CgeWW9g8VmGB0lilJMDdQxh4uPuuu7DSWEE0+jCMkcNwzACFkgPPo9EHWvSJ5jpYKJcrbNVVGpvpdmmCbQjHMmHZHGBNkV2IQL5UtmBbFur1bdix/YXYvP6lKBbXwTRWUCyvQaU2mYxAELzzVVaF513elAm8Cy+W4k3NArTcRX2Zqq+qdHsV3OUzQX/FDpStWlaotVXVWb6eM5CqHzsv7aJyTPW8lHJkPQRb56jQaRl5EC34RgNVWZb8ToKzGgSkIJStI99buB50X/5AyspMIMLAnbLK/A++AJNQ3OU5+o/vR+OD/4Dw0BE4Z52B6nveCUMs/iOfuf0ccOfnIRVeUd9jgnt6DlnFHd0uYnVyKi3AdPAQDLEAU7x+nTI5Ve03MYKXXorg7KcNKO6yvzjfvxmlL3wpeeVwq8xpoj+JPiIU67LI494743QsCXAnRbr40KOY+PRnksWVpOJeuec+TH3xqwiLRRx+yxvQo1zzAoTpelYf3Inpf/8S+373298Kv1ZNlPUBcFeCCGmnSaw1ouMkba6tnJoq5tw+pf6VfUf/XIVuVdVPlHvFT69/L657YlFKbaRS/cmC9sAzQr0ZsiCgvehzv0yFAuUnfeUl9QD6+/44is8/6H+6T/MDhlXFPb2Qq+CudOoP38VVT86YaucZEvlmyDnZ6oQD5dR7nmC3OqaWiNj54wFHuy+l34+dlwLB9DtbzEdRwxPbjAT3DKQnSxYlYJ8OM6YBgJI+UrXiaOAu1PaMEj84MVZaebi/Py/I0CA/CSAEvIvzqxgB1hhdLMUuHr33Thx+6D40m01ceeWV+M3f/E1cd911eN/73od1Z52HUTPE4b6Bu2++Btf+0x/Do0moUcjEqiCI0affDQMH2yGe+pxxigzw0C3LaCz7GJ8s44KXr0O3Y8DvuSyVJE0mLZk1jE2HbMXSincyZncT3IL51ykvOtlAKEMLefBpwmq73WafkXWGVHdiU9PxWWYYmsDJ5hKUgHKNJm3GbEJqbcpBoR7DKVDaSYuBexwFCGgegGWi3w9RKjisV5Ntxoz5HIIQBbSrL8Bpm1+A50y5WLGrWPQinLt5CnsXGtgyUWOTUydHKvjqN69H1egzcL+HFPeVFRgTe9Bz96BSsSmXEHo9D6EfcLXfAzZsrrE0lhYtABVS4ELf00JMPMrq90KWc55GdCjNJdl7CPLLlQJGajVUy0XUKiZs6xV41jPfwyetirSRCbyLrBMU+IRBAMctwGZZPKSqK+/o9J5Wb6/jBffUXKLYTsTNN1CeAu7ZyaQDcK08blTvuqa0qwq92J6PABiIlXx10q4i55IkkKPabeQIlRo4ZNIUpvvpQQd9zsK/ISMGmj1H2ybPT68HJwLbU0sPWzk19bhr4E7nEEbo33YnGn/1YaYmF557ASrvfoc2mbjPrDIfY1aZ8nt/G+aO7fzpng18lMAq+NGd8D/0UbYdU9zZyqnSxx8jq7gfC9yP9nz233AF/OdemKu4s3p6PipX/hPs3Y+xYiS4q/5vOhkC9FzFnU40DDH2uWtQvu/HrAwG7hdfhMlrvoLqPfeht20LjlzxOgQiX70cWTI8Dyf9/Udgdbo48uIXYuHcc4aDuwx8VNuLAuiaHYY+V0FfjjQqGWfU88ub6MqDwQzQJ+XI0ZtBPzvfhwsYvE5iNJi9Y9X363C1WftmYLPh+6n9IH+37KcnDBJPOqIrJsEnveyjFZh35qvgvgruuX3mSgHux9tD2RB/uvjp8e6mDIhxIteAn927mW7LftW1gOO6pal+YilpgeiJZSVR1RM4P0a+dqmoK5XVQDrjj5dnoQcDvIm40q4DvvTeM7V8QJ3ne6WfiymxQrKXPndVwZfby+qOoo8Jo48WHDRih2W5Ya7qOEYJIWpmgIoRYcYzsOjFuPf7X8KNH/8f6LNc7/zYQcgzx9CVmO1FaPcJOE30uwGzpNAE1KmtRZxy5gQKdh3tjoduq89U5Njoo15dg94MZaSJMT09jT179jAIJVinDC1cXQ/R63fR7/XRancQ0kFpAq4To1Qx2Qu6VHFQKDqwXCAMYrRXfBRqMbafW0Ox5CAyqV4h846XijZbFIryuBcKBNcGW8TJ92N0Oh4DnuLYWTjzlNdjR7WGZauKVgg8fdMk9sw3sGW8CtsE1ozW8NVvfBc1Ae533UVWmRUEtYdhTxzhnlybrLgR4jBkbRQGEWidUxZI0Oq3HWonyvoTsZEASoVJue8d12TBhEuraxkxm0hLLwxauKrV8DE66qI2shUvvOhD6AYPYHTkPIyMrEG/30S7tQ9RuA/75+/HSmMXzHgJWza+Caed+iYUijXe4XLUbnk7aaqxvMsGgDaJnDW7jLzhs2p7Fsz53TuYBSYFSFFH+UBhv6bKfl5gIRVs+VygbbiNIX1SJOc2RJ1PbT/pTqIIDVTVp4+q0ucGFqqKrgQLiX1BaePBCappaCTmFYqWS88rAa5MOSlY53j3k2wn+neq9UmOCqTXRAYn+mRXvY3VwEPxbPNOl06SpEqTkh1SGkkgtmk0SiyOJ2FT6SOJvzu5phn/t9KnE2950u6Kgs1+5M+rxDKl2VWUegqvuMyxrtnCMt+pXnY6Ebqn9fIVq0wCyMo5ZBV32VZZEE98/IOKOw8elc+V4wwo8kpgwNqC+Qel+p7O88p7gafj7fmv9yRgly8a9eY/ChEcH/z/IijuxxeIHDf8/BQbroJ72nirirvSkVJwp86ag8aKwi4hkT0Vj4ui1R6b3uVaObKgo5R3ooeSypLcLwXpNBVkAtKCqhk8U9YO4WVXw4sEnkXF+bb8f6oiLwGdp/BTOlwC5hkFnW2UKusp4OvlDpxHFvTV8jVFP0YZAaaMPhwjgh/Tiqw8ACBMpPSVc76JVhAhCkP88NprcP0n/iBZyIlWZuUMzV8WlI5yvkP+c5PBPImeBBvlmosdz5yAaZXQWumi3+nBiF1YTojecgVhz0F9ZJQ1GKnpBO1kf6G/ZInp9hvoBS30On302lQXoU4jZoBLB6rWZapEgynpjeU+yqMmdpxfhe0a7K9FE3sdm6n05NNvNPrsmCM1OpbLFG7yl8dGFZ3iM/CsrefgzMktWDa54n7eyeuwe3YJm8dqsIyYZZX5xrdu4ODu95lVhjzuYf1R+O7jMIwA5bLFctUvzLdRLttwCgYaKx7qEwX4lO4nMmBaBjwvYCBPcEq+drLLxBFfDTeKI1Y3amNqGxotcF2LBS710TID/krpTMRmExEOwfc67Dz9OMTSco/12fH6JlzwjPfhpK0vgetWUn96Jl1kHuSqn0lgld7dPIBVP1PhUbhjBMKJrYZAdVKGZq/JwGpaRFpmYgnQYV33xOu+86xSzuBZ3p6qfz/5WYd6VXlO2kepm+apz4C7YKvkeBpQJtsK3T1RuNMWTlTygXqmIwCJzzrv2BrASk+0aLtMcJOCa1qfBPaS81X91vnlyUADj+6G+b2bmGXG/+VXk+ctCebSNpPAqwQNAgQ5O/OrpXrJOb+qQYKsrwRlZfXSBFaHKdHi8wSKlYBTS+OoKNpUn8Reowcr+ufKd+rKqco5ZW0yvF0GlfUkeNPAXbRZEqTlQ73sQ2nAI8A9ebfrApk+8q5TZz58q59qND8UWY/K+tkX/i8OR/8UCH48uw6e6Cq4r4J7bs85EcVdu59OkKaTzQWsDlYmv8ATPAx/wYsXUuI1VyBbU6ilYq4CuTIJdRiUDwC2Zq9JLTFJTJLxwh8TxHM87uyYykRaTaEfBu5saIScLTGKCGHHIVwjYhloelEMWryJZb8JQ7ZC6K3XfRmf+qvfRb1koFIwEUUGeh6fWEn2E4L0xT5X4ynTDuWS7wTA5jNGMbqhyKwy3XaAfpdyPptMZV45YKA2WkG3FaLb7qNULsGxbZb+keCVfO3N1jL8sM9gtbXiM8AdGXPhuBZ8L2Q+91LFRrcVsDYgm0xshxhda2PtyQ7z2LNsMky9NjFSL7Cc7xyWaWKqi3qtBMspY6FZQT8oU9iCl5z1dGwYfR5WzCrmeiHOP3k9ds8tYdMoV9zHa2V8+zvf45NTE3BfQTiy7MDl4gAAIABJREFUC3F1P7O3GLHP2se1KYUjAbrPrC3Fcgk9WmU2KsE2YxSsFiqFGLZLSryHbqfDRobaTY8FE3SdaCIu5a2nTDi1Gp8fQJBPE2wtm9YHiNm/hCeT4yUcOdSH1zMQhAGzgE3UT8G5z3gHLrjoTWxia/ZPMok6B6aHqdb8Ja5PUs0D90EQT3VxHaoH4VwLEnLtMfxMUpU/A5bad2JbaWPIgf+hk1czNhf1PLMArQO5okIfA+g19VwCqjAbJyMKmlouz1u33Qyow5k2UM8xVYZ55dJ2VFXpDISrNiLNG58FdzFyIjqbOknSuPV2WB/7JEst6X3g/YjqtcSqoV8DMRFTUYR19T4DqAk4p2CfwLwC6nmZW3RlmtedZWlRFfDMBFiutqcBBvtZTbuoBhEa0Cv7ZcFdvKOSkQaRMSwX2pNA5mheeHFtFdvOcP/70RX3PHDPBfZcRh9O2celuA9mdDge4n1yt/m5BAr5B10F91VwHwLuIo/7EAk9Be4TuzeGroB2jAIVgZ8d8LjBXXmIaIq7BsG64q6DMC8gAfsMzEtwVusjV0nVbS5p5hg1WGEqvfjg6ODOF4xKggb5kpAZZURWEbUszU6jNRh/GLCPxAOd/0uKVMSGTyW007+P3H8H/u6/vw6uE6NMq5W6lH4R8EmaJ+9tyFV3UpCrNEkUwOiaOk5/3iSWml0sLniwTQdhZKFxxECh7mHxQAjbLGL+cBvddg+FootSxUWRUr05BjrdLjrtLrPHUM71wCOBzkR11IHtGEzZD7yIpXpk1lWP++7ray3U15koj1qARdliXAa1fS9CueKgVilicbmDfi/A+FgZYxNl9OONWFiI0e2toGjM4fnnvBxbJy9lijtlzrlg+3rsmlnE9GgFBdvERK2C73z3RtQtPjn1rrvuZB53a3IX/MIe5l+vVGgSbMx869TSleoI4vI2wK4jDj2YoFVoHWbPoZc0wbkdzaNizbBsNK2Wx96TjVYP3Q6V5zBwr9QcBhRkWy8UeK58mnjbaHTR9QK2su2DN0WYOeDDLQK1ERO9ToxtpzwdH/zo9fyYKaYlN6/SI/TPFGjNAqvEZq4Wp88BFQB1sFb3OJF9Mkq5qiAPgDsfocgeN6newCRQWSdZnzz/ufKdKEiDXHkfJZCqqP5KXZJAJWtXygC5KC7R/1Nwz9pbZLCTBiwauMsrzflTt4kodU5V25x6D4xkDLfEpOq3cp2V4ybH8TwYtNooDAbttOqo9FjrAYxuO+FVzijqCeimzzLeHzOWlSy4q2VpKREVBV3YYlSFXwYCA1AvIV/N7HI0cJf1zlXoUxBP2yUdGZATXQdsMOJ4KeSLOz1R49Xf+c9k7ZHBSXr1M7aUAXbMh8nhmx2deHO/zX543C/89Dn0/4uf5IMmczKr4J42yKpVRukcQ60yGch8ojdHgsPJDUk9VLk75Y2rwKo8VvLV8RxcEjc9nsRDUs0UQ0VIC0sCztzrwrONDExaZXuI73gF8rK96D701D4zDOZ5qaLkgYmw4phK21Pe8k6zAd/z2IO3UCiiVK0xfzh5zSm3vAx26F/pfed545W5BAm4i3RlLGsLKe1cbacJjp1WE3/66y9Evz3LVO+iY6Hs2DTPiy0CRSnRvQBwbLIUxTBtC8//5e3o2h6abQ/9Ls8VTIsfLe8toTTVRnvJQms+xtzBNrOB0EJGtktZYTgkeT2frchKf50CLZbEbSKVEfo5YiuFknUkNviKq5S5pVC0UB21YNgRqmsteJRNpmSxhqU+Q9tPTVax3Oyy/OeU2pEmzJpOlZH/ynILxZKNi858BU5acykWDQJ3D+dtn8ajh+exaWKEjSZMjY0wcB8xaXKqsMqsrMBeswt+cS/8vo9KuQ6UNmOmO4nQGkXX3Yw1IwVMuw+hO3cHeu1luIUCYBdZe1HQ4To+XJM8/SFrA7IL9bo+m4PAFuCyTJSrLmybzj1m88f4uksRFuc87H/EQ68TwQpsxE6AiQ0WRsZtLB4OsLhvM6764l1M9dfvI95LUrCVr2+lE+ao3QkYZ5RatewBmNeAO8fnPlRVz4fp1JeuAmzOKIAK2xLYFMiW55IFT/1zXeEeCE4yMK5CumwTmS5W85OrlqAce06q+AroUuqd1iG1x8hrqZ6LvLYDowMalOujA6oaL3vHAJhn/PJJfZS2UD3gKpSr0KkCefJzDnxr4C7U7rScQXDXwFYDdwnnKuCrYCwVcVXRF+0jnpfS/y7rlJwnm2yaBhhs+rK6mFIm8FCV9ax1JT2GouorlhitbXPgPP1e+PvFBZLBj67ii96eZKIa9nIdDuFHB/Cjw3v23Z55SOUrdcdX5PFQwrG34SrXsbd7srdghxyMWu756994so/0n7a8VXBXLt2AVSYjeWcF8gx2H6UT8ILSrnhikcAJBd6ZomkeDoNWNaOMMtF0QPHOzSiTTcmYHkSq5zIoUT3weVCeTEJVQZ1HAkn7qBlqZDBBD+ROq4HFwwfRWllEr9OBUyigPj6B8TVrMVIfg+O6LPe7vC6sRINPAmMqizxmorQzgyhiBu085WIUBAh8Ssvo4aG7b8GX//lPsDhDVhAw6CUQJXgnxd2nDI3ieM+4ZAu2PqOOpUYPjaYHx3b4gkh+hAMP2pjc2sfCfhMHHu0yW0kEH90mwWnMJoryc6ahaj4CML6WFicy0WmIPOdMceZ+etjA+ESRebtdx4Lvh5hY48Il63wpguUaLE1lueSi3SYfO2WYAUvXSCthUSBSrRaZMn/kcJNZVC484+U46+RXYCEuYbbl4/xTp7HzwBy2TI3ANmJMT45xcLf6CD2Rx31lBcW1+4DxGAf903Gwv42188ZqGxWbJtcGiKwRNJx1mDbvRL37HbL2MoWcXqRki6H88pQ1p1x2WX3J+tNo9LDS6LNAjEYMaDSiVLHYqqudVoiVhRCT6xwc2NXHj3/YxXMur6I4GiOIIvgBTY4F9u30gcaZ+MinbmQTgPkQTxqmyhfSAIwqgeuArSUD4cP98PxRoMJjgqA51pwUeHkV0+MqcEo/iucR1wvT//Hfc1JOZuwu2XPlACaxl6v2ep1luJsFXHF+ii+cPkkgXYleONCJY8j65NRroK20uvBvExU+Y12RTTFgr9FgUg9CeH3T6EaCZ9qs0iMuz1XWQXyuVEjbVwN4mYFHDcLkNVV95tLmwk9S1ov7sNMQk00CFZ0uDQikx1xpY8Uikni51bZgx1AXIUr3ZSuUKsCfBi4K5AvfuYTk7D5y/wTCE3sRf94mE2ClYs8+5ufKn396G8nPB6E9D86VviIWjFJhPXtuvIengk/yEpePioRbU4CdHinh5KkqOl6AO/cv6Te7ypwa88YYL7s4Y32dbX/744vo0aSpvD/KfvTYqtNzG8BK1z9ujC7aFgqOyZIrDD3OUYgl+UpVIo5n+5/hNquKe9q4q+CudLQsuCdJHk6Mswe6LlOw5Q2gqOFD+/iQTDVHDRSUB40K+onarEwelRNJJXTzZ01GcdfAWplIKj8fAG2B7rKtxHnKdI35AQJvAb6pRP80J7xqkyElvN1cRmNhHivz82gsziEMAxgxTdYcxYZtp2ByegNLq0jKMs/nnpA6z3wgG1yAe2KVoeW+mdouFHfPg+d78Ho9zBzYjW/9299h9wO3MmguF01MsgWMSB3mwD0+XcH2F03BIB96AEzWKmh3Q8zNtxh8Lj5Wgz25iAM/6ePIYwFCw2OLJIVtC4WqicDrs9VB7aLJcq2Tl31krMBeYpRBptsI4HVD9mLz/AiFgoki5Ty3DWahWbOxBL8Xo901sPXs9Ygtk3niySNu2iZb+bXfa6JYdFjmG3ox0stzrF7CoSNNtoDUJWe/CietezFmwyLm2j6efdoGBu6bJmtshdzpqTHccP1NGLE8BF4Pd5NVptHA3uoG7LcnMG0+jjPX7UXJ3IcwbqHX67NzcSwXlYlzcJ/3IuwwvgTTe4Tlq6dVdpsNOm+DZb6hYIhsMZQ2ks6TMuB4PqV2tGA4QK3s4LEHevjxbW30u4L82G1FC1AZqI4bMCIDzUW+6BRdnx3bT8c/XH0LU9y5iKOEzuJn6XXPKuX8nlXgWxCdwIIEnNV38yCoiw4nLQKKfzvpilowIFV0wQKiUkm5Wh0GQTQF1xTyxS5K1o+8c5JnlT0+31ZCYlpWWj/1/LkDQYF/efoJsKcAKwOUdLKlGkSowYuAOlGWzDajK+KpmsyPr4yoKLaS5NqJSsv6yvPSIFmD+kGrDNtHXh8BntrzhW8gghkF3JP2kYsKZdoyA90poPPRU3nctN2yqnlGhZewr2Vu4cCblCXBOVmJVLfdyAwumsVEqydX2LNBgg70MjhIwV1acPi5SIU9B9xFutfcIEJZzCnpe4pCnwaNqY1o0Coj3n1KZ2YpVpOOoSt4v3beNkyPFHFgpYsv//gguvTMDkLUy0U0uv0kwKQ2ttjwIJVlYmO9iJefOY3peglffeAgbt1LK0kf5U8MrB0p4tLT1mH9SBHf3z3LgP94/jz35Ck8e9sk9i118PWfHGLQ/4T+aMHHEyrhSdtpVXFPm3IV3JVuNUxxzyrtJ9ITUxxV9joOCf04NhlaDW514XccA/dYqP3ZCah5qSCl4ihtM1SIhPS8zwQPqeDPd8lT0NOydF+63kpScecvArKImEwV7zSbaC4vMLtMr0WZV1porSzB6/dRHaljw7aTMbluA2qjpL47og58ldVEhk9eMMLbzhT3iPnKSXEnm0zo+/C9Prx+D163i8W5I7jtus/ix7ddi8BrouLYmKgUWJYZdq41B+dethXPOm8rHp+ZQ6tDk0x9tFp97oXfM4W1T21i3642HruHfOwe8+67pgsv8mFbJgoVC4UKh2pSiLstD27RYcEJWVnIC78004bj2oj6fBJtEPioTVio1IpoNyM4o+MobdqKYqkGtzKOwG8g9LsoGEfQbx1mL37H5qkWCYyrpSJTvYtlB2dtvhRbxl+IGb+AuY6P556+CQ8dmsf0WBVGHGFytIYf3HQLRm05OfVOrKysIBoPEdkPwe/PABZ/OVBzG5SS0gCKpRJWetuxXH4eit5DmDJvRXkkQrfXZ7YYmjMgwZ1ywBdZrnnKKBPDtk045O03InSbIW76Qoe1z/anlnDhS2s4csDDbd9qod2I0O1wEFHne1/4jLPw5/9yPRwyvqsBs5bmSNxpCqQn72tljIwDVPouV8JA3eueo6jr9hZ1T1VFVgalRRmauiru9lR11uGWq4qDKr8Yb9M88FqQkuyT8dQndVAtOQLkVabJqPQcwtLnj2D5BP4HgpsBlT+F8EEQlsfPjgwo+4gLpR8n2zYSgBX4Ztc3LTdVvdOG5+eSEQCOpuonQYMEd115T2BXLVfYYfK+S5RoVcHWoFcBe9EOWXsLF7nVSaipfz75PAlE1Mm3afaYgbqpoCxHBDR4Vuulgrsc1eBKPG3FYF85P3ks7nFP4V9eB3p2J8GNUm8uymTqL/tG5rtkKFaF1AHFPX0AELgvtPu47qEZdIMQL3naKTi81MSG8RpmVjrwwgArnR5eds5puGnn4+znMzZO4Vv37mLq+RVP34ydsw3cvFusli3f5Bok0y8GtoyX8fpzNuPGXXO49+AyU89f/cxT0ez2sW+xiS0TI1jp9OEFIfYvNtkK17tmljBZKeC0NTWcv2UCn77rccw0eyeCLT/nbTMPY1GbVcV9FdxzO2YC7hlqVu/howG1HpfrEMGpIvmffBsMeLmeELArO6n7y5cmJws9T7v8fUAJV6E7UdcziryizktYGsg6kwF3fuaqqq8aFwRcq9/TBFBaRbTb4sve2zbzthO09zst9nMU+GitLGNlcR69ThtuochsM2s3bWEgT35qsqxQVhHLtmGaFre2iICAP9j5pFSyxlD+ca66h/C8PnwB7r1eBysLc7jze1/Egz+6Fl6vhenRMstRTkX5tomebeOy152GdduLaPU8ZvVotPqoll3s/WEVG57RxNJcH4/e32QLE8Whgdq4jYOPt0GLoharNgplC0E/QJEmrFZoESFg4VCTpUesjRXQb/swDAtREKLfCRncFysExzZbTra8vgCnaGBiahxhaQfgz6DX2o9q2WETP1lWGoPSRJIKZGB8rIJKucr89DvWPgfrqhczcJ9t+7j4KZvw6JElrBstM/l6ol7DLT/4IcYUcF9eXsZy2YMfPITeyn7Uxzh0e17IRgNooSWnuA5zjUmMjI+j6WzGeute+NESxkb7KFgeen6PwXmn4zMqI9uMbVtoNyi/O6WKJEs8B/nr/7XD+tBTzi3hklePYX6xh1s+18DMDAVdUhnmVqA4iHHuaRvwF5+/F7ZTEBEWHxTn66zw+0G+KynQzKruqs8yC5z8NS6H9FOgF/zHPkjBUwVqATEKiKvbygBBbqUIv4o9RlXCZdm6nUWrh2K3GADnRPHP218F5FTFTuqUsYWw540489wAQx1BkIHBUcBdtkuqtMp2VhXw5EqI65cGDmlbHgXcFduNDH542w1CtvZ5VnFP+oLSJ1QAFSejK+Wqap89XgY65fGUYEBXrGVZyrnmpHBMAZlfrWHeb1nPVEVPJ4+m4J7vQ0/uizzLjlYnPWiQI4Fy5CP1wnMLTdL+CnjzUY+0bum+io1GCYbUbWW/knO6ZH9J39WZm1jcswTuBMLf/MlhrgeJAfWCY8Ejq56wIRUcmwG1+lwp2ibe/Myt+eCePAi4rZP+t3WsjFeetRGfvXsfO6bG9rkUk364ZayMV521EZ8R+x5j81+sr3NOdFVxTy/RquKudFcG7jlrHhx/j+YvN02hZx0wG76L3xPST70xw8A9AQxZnPIB2yc5jrzpea2T4eABkM7aXxSolnlcMraY3Emmoj4alLPPhqeCFF8rnnZFcVd86L12C43FeQbe5F+nCaSkhoe+x+wWNCGVbCatxgpW5meZSl4slZl1hlRr8sATvLtukYE8waPrFji8MbM3WWQCBugrS4vsX9umDC4Oe6EFnod+rwuv10Wv22F1uf+H38R9t3wVtUKMMfJkBzG6sYH5doRi1cElr9yITWfUeYaUwEC1UsDswzacNRSAGJhf7LJVS1fmfcweJAXZxcoCqSEx3KKN5kKX2UUqo0WWr31ltgvfjxick/2j26IJrAEmpotsgaU4jNmKo9UJF8VRG34UYWyyjK6xDQgNNOd3AhFNHKX2i9Fp+8yWMza1HqE9ARgFOEYH5590NjbVn8PA/dBKD+eduoEpOBvGqyxAWjM+gltu/mGiuFNWmZXlZTSt3QicFfSbc+h2PVSqLgLKhU9KWGSga5+JcnQInjWKjnMmxuy9cMvkUa9wW4zRQdk+BM9rwu/TKELE2qzZ9FgAwLztBQOLMwHu+Hof9YqFp15UwrZnFbDzji723dpHuxvDKHOlPw6AoEujGQZO2bwW/+ez98ByCnzCNUtvyoMW7SYVtir1XZH+nN6RWRDP2jXU924CyAmwpdDJAUT+nrGnZLfP2mXU/UQ5ST0G9lWDB6FuDtRH1kUFR1G3jBovz0+vu65+5wYcss7KuagBSmI5Ueqmf5ZTdwnFyT66nUW/Fjroq9dNu4ZaEPFEwV1R7pM6CphPFGN1hEC02IDtRgYAAkoz4J5nM9GUahFIsJEDaUPhO3H7k5oJRn6e2FUYtrPOI+GZfSLthhkffrKNCsgZxZ1fb34u2TolwUHynWwf1d6ievLF58kiVnpQkYw+aR73jFqfBGYMvbW1RpK+o3YiBQII3I80e0xxD+MIrmWxc9o4XsPe+QbGygW2wnanP+hJPya4K8ehJw/Btwrux88iP92+WhucyEGfjG2HRCer4J427iq4Kx3tI3fzoasn/icL7ukwPCszS+X8maF9LD4aXoU8stdYXRQoOr/0J+p2FwHKR/GrHysTTBbMmZapxCOD3+dPQJVqh2yeZIJ/FKG9soTF2SPMykKKudftIPA9ppyTrYUNkzLA5rYWvp3DYD0MCPB9Bua0TalcwbrNWzE+tYbBOwUDDPpXltHvdrC8MMesOIZlolgssTLoRRUE/Hh0XNquubKIu7//FTx233VYP1pEEAANL8JCl2AVmFxfwjkvWIeNO2pMWS84DlorfQb1dG6USWVmroV228PM/jY2bh1Hv+Oz1I/NRR+Lh/vsuKQwuyUT9fEi5g5QnnOqSwi/H2FyYwmja+k8aRTBRLnsYHyqxF4UtEqp5ZhotgvomKeh6D/MPO6UztK2XATmBFrBBOo1WnZ1BZ41BjNYwHNPfTpOWfNCzAZF7Fto4VnbN2DP3DI2TIzAQoT1k6O45WZplemBrZy6soK2fT/GNzYwe7iDpTkKqDiIUlYY8uIHlbPgBrPodvroFs5CMTwAOziIiY1VTG2eQKE8AS8y0V94CPMHFtBuhlh/kg0YIXrtGKFPE1Rt7L7PQ3AkRr1m4syXlNHygbtuaGHMtbD1bBd+KUTUNbCwM4Q/F7LgbO36tfjjf7kdNgVrDNy54s4zKlHwJr018n4Qn6lCW9Yuo8Jl4p1R1OgcMJZWGf5VOgycKNRZm04C50dR0QfqIeqQY5fRIFlq4gOBgwRI3W6TFxQcE9xVAM7Wc8CCk7Gr5FpPRLspE2BTP7McfchX4VUFNg081HNNfz6a4i4vmxpQaB73PMU9sS+JuokLwa67tHGo1pgEbhXIFH1RVZ/T43LATv3haRCgbaNaa6Rir+RST6FaAXUFbBNbirSryGBA882nkC3rmgK6bolJPk/aQQXxrFVGBhpZcJeWH92rr44iyFVjE9uMEjykIyoi3XDmVZ28gNVoXXwoFffrHp6BH0Y4df04ZhttFoxTMSvkc+fV4h8okjtNGj2q4p558/80qvlPs+8TZ6Anac8ceF8F91Vwz+1d0iqjWmBPtBsmbhit4wlpfcAqk186f4bIAob7YDRlf6Ao/i1/SOoBAj+/VHHX4FnJOJPEGoo3nu+aKuTylDRwl+Ur8wHlfrLO/HnGfdBq+knpjafHtd/rM087Key0bbuxwqwyEpPIj+57PeZLty1adIgATbx8opAp5jTplCCeUiCOTq5BfXQMbrEIt1hiSvLS3Czbn9T6VmOZTUilPzTBlXs3DNTqoyzlJAUHpMA3FhfwlY+/HzXXYyo2LfgTWSbmmtyHObG+hAt/aSMmt5UxP9vGSLXIUjeSUk42DQLshfkO5mc7mJquYHSkxPZbnO1h9mAbBctFrxNgeaaH0ckKlmdphdUYfj9AoWRj4+lVrJ2uMEsJy6JiAH4Yoj5aQJE88BEdI4RT3wE/Hsfy0gK6PUqZWUTF7sLwDiGMGuh1W6iNb0Rc2YaLN23A1smLMesX8dhsAxefsRk/2T+H9eM1hKGPLeun8KMf3ppYZVged1o5deRBTG5dRrsRYGnWY+BNq6V2OmQ5ilEo1RGWT4Hb242OuQndwikoBPP4/9h70yDLjuvO7//2vfalN3Q30AAIQCRBkBQ5FEmJ2izJmtCEFJaXkMMR88Efxh/80TEf7Agv4RjJ0sSEbSrkCNuaGUozGo1mRqONmhEZEkRxFYmFWEgC6EY3Gr131/Kq3r7c5zgn82SezHtfVXUDIk27ENGoqvfuzcybd/udf/7z5Pj6t1Aqt7FxtoH6iQu4fbmDrYsXeXRh9XQOS2tFvPnyiPuWc9L3Z9io5HHmqRJ+4CdaeOmve7j80hAf/9kmFk7lsbM3xNVvjrH9aoKKDR7WNtbxP/721x2487WVJ4OTAXeXaYYuKHfTxwr74Yp7CObmRgzgNvj7YHAXyHaQGdlxpOwQxv3zItOiou0w9jkRWHBUoOBiEafmm7KDrDUBfIvGHh6zg0HbNB+kxAp9ZDdykGn70e0fBRYHKu7SZhnNiAIgVcfRFHdli9KjBlolD86TtrnIPAZ9nDKZM8sq4+0j0ofO3mJPbgjuArARONsLJa24h2p22vbiveTGhaIUf5X2MfShZ1lVtAouoxdacRc7UqTsU3DgRhfMfuzTZ5HGnlfpB87JHlpozGGLhSfaJwoUXP8eqriHL9e/+9HzzipD33z88dPY75t3wbWdDj78yAl88+odVuDv7fdZge8OR9jpDtEdjFLgLqXHrKoV99994SqGU3rOJxiMJ1hpVLHTM5m3aOSVFr0rFfL8Hf2k7R5da+HHH1v//rPKMK+kyf2FX/1794tj/5/d/lhxV6f201ZxT4naGQyddUX4/bT0fPi1kyWiH76XV/AP2l+yMIiy74OSI4J7BOEpAI+CAA/75ggIvPxn9vdZwhMrpyNSs/OsflPWGPKxl0gdNYm6zSSqyZj956SOk3WG0kASiNP2pICTt50e6mRvoX/0WhpTGkaaZEoy9mzGHvlqvcGLGtFDvZCn1UXJQ06LHBm4pzSQ3c4e9nd3uFxjqTAvCgL9UqnMdRoLyBRf/dzv4fKrz3IQsb5QRq1UwvYgwTYBK2UDONPAT/7iBaycqmK73UerWsNoNMJuh6wdYyy0qrh2vY3rl3fx5NMbWFyu4zb52Wkl1laRs8TsvD3AjYtd7N4dYTSkEYQE7/nwKp7++AkgySE/A+eM5+SSPFmVFOkq9npDPrZypYzbu+fQXL2A5fELALrY63TRbvfR6VOZEyyvLWD1zDP48KM/iUeb53FnXMHaUh0bSy189TvXGNyp/0+sLuL5v/4G1qtkVxrgq1/9Cm7cvo7h2kXszu5hPJjiqYeaGPMqrUBnd4q9nYnJjLN0AfvdBIXxNZRqm+jkL6Bzu439N5/j/q00mihQWsv+HqaTGUqVPOdqp9/J30+/08v7R35oBU/+TBk77RHeeHGAiy8M8bGfa6K6kODqK1O89Bd9LJTzaOSAUoH6cQX/4J9/jc9fLl/gcyrwTtcln2MXScrvcdjsVXh7SdqrwqvA8oGD0xjU2ZolsbiBYIGvuEy1mQGYLHCPAwPtYZ+ruCtgjvb3EO8I3sKTyAdpL78LEAIV2fdJlhXtB2zeAAAgAElEQVQoPhZfRmiFoVIktaT0j943/F31qwso6BeV2z7y+KeUct0fCg59cKRsM1FfyxELLIogIfu6EU8dPAX+fg+u7lgtvGoINX2i7TMWquU56VRw7c9XthSB4RhenX3HwK5Xw2WUQGwzJqWuQLWxt0gQoLLKpMA5hHZTR3bKR9rSTE7VwYW5I3wqTFHnLdS7xZTSgYvYgcQqJGq8DmZEnInfoQE2RgwZg/tTp9fQrJZwbXufwZmEgbNrC9jpDnD5bttrcACM4n4u8LjH73qNG6Sa/8cfPIfff/k6Lt/b5/dMfzRmUCdgn0wTfsc2qvT5BI2KSR1J86xOLVaNzeY5449/oP8eGE4eqDb72k9DO31xPDnV9+kxuKvrK8sqY8XqQ69Chaeqdx37hfsrrteXqFGSzX9z75foC19vXJIpxyvuNl+t2z8N7t7qEvrf7bRSm2vctM5t645FW2XMA5iAmrc2bzM+OnqoEQCTb5zUa3roELiTqk6A3VxcZqiWfQjs+ThYQR8zjJNtZTqeoN/d59zu9DkvvsQrcpqXAoH4eEhZXSaoN5qoN5s82ZUCAPqeQLxSJcuMWZyH2kRBQXe/zfuxn56BfszHIllcjDibx72bb+HZf/sbbKXZXKqiUcqxTaQ9nrJ1htKtr5yo4e/80lMYFkd4+PQ6+uMhcuSHb/fQ64+wtdXFKDETTc+eW0T75hCXXtpG+84QW7d6GI8SlGn1Iz5+yn+e4xfY2UeX8PiH1nHizCJK1QJKpQK2truc75zy9hLstvfMg3o6yWGYfwK11hJKfVK0xxws0fFUaiPcu7eHhbVTOLHySayVNvDEox/ED7/vMfZoXr67hzapRL0+VpcX8M3nnsNaeYLhoIc/+ct/g4v95zBKepiOKQMMWVMqeP85Wtgpj62tAbqdMS+s1N6torD0JJL2y7xvf6eIe9cp7eWIJ6PK5UFQXcgDpZpZiZZsQXTVkMe9mAN+4b9eQbVcxmsv9fDSF/cx7QOrZ4tYWC/g9a8POXtQq5THYjGPSjmHcn0Z/8NnvoRKtcYjKLmCgXc6flbeLbyzbcaN/IQKu0y6lrvL/XSMa36Zp7Dzd/Z/WbYT+V6NpgdliSqo7+5AVXdlm18CJd1VLjBnnjC+PbptGfvrYxQQ1vna7VCeBmF3PLZTQvhNByzZMJ+tkEs/6z4Jgo5oJCCo28ckKmtJFBgFUB6ODDiFWQdSDjB939mrQR531soi9Zi3ibFpRKq89FeWrcUp+0qNdwGGV9y1Cm6KU6q3U7HTirsArajv3kYSqu/Zq5fqeqQf5qvtvk2+HSlVX4G7g3iruLt+s33oUzvGVh09WdePGri6Ao+7H/U1b83A3ZKyu+jJqbTt337mAv7ohUt4/9l13Nrt4uRiAy+9fde9yw+zyrg65Rf1Uyan/uErN3B5i1beNf/RRFh6RtN/RZrrlSS8SODAfkafvytWGf1gymjf39xHaQI6tsr43j4Gd3XlPajHPbV8Q5bX5ggRwJGC28zJs1nIb27xWHE3yrvF/XjyKe1wRKuMEyojcOcHM2VlGfaNxYVUGoLpJGFQokmj5mWdcHYUhvlc3tlZGi2TDUZ8yJwNxtpWOBDgl5GZ/EiTSYe9LttbCKAJvmUb+p7UdNq2Uqubya0E4smU20ftqJCSbusiPzyVQ2DJwE8pIa1PngIFKosyzdBIAVE0Af6LX/wsOntbOLXWQufeW+zjptVNae7/3jDhVJC06NGJsw22z5x/bJUnW47yU6ys1DApJNje6nFKxn57jNe+tIU7b3XMqMHIUAjlOWeVilcSpaBnhmKZ8rcXcObCEs49uYzNh5qoNMqoVcsY0uJRoyn29gc8uXMwmGAyyWFWOgOUV/nM0zVRLExRmV7CzvY+Nk62MM2vY5J/Dz756I/iI4+cw/raGk/w3Nrv4fUr19BYXser3/wmVstjbO3ewj/7809jWL+HcjmPQiWP0WiGwizBufUqlsqUgz3hQGNnZ4DxpIRi6yn09kfobV3BuLOP66+NMeoZZZX+sUJeBOfJnxRynJ2BFoilgCxfAGhK8YVP1XD7rTGuvTFCpZBDo5zH/ijB2CxWAJrrulIpoMGTXmeoLW3iv/+/Ps/ZhiiXOwWInFmIoJ0hntR8A/BsBXFpT73qbiYy+/809GrNPU6BmG2fseAWqejzbTUeCM1vMWhng3ccXNhS+DqS9meX54MQrkvDbhwUBGWJEmuhxxZutVqroEaQbMufq8Lr9JZZIwrBRFJToV8ASo7YdJjpNz1qIFaKjO0Osb8E5QhgWtLTIwiuf4OJodL/Htx9eVrhDi00pvjYyy4Qr8Bdec5T+7hFk0Jwj9VtV49sHyjoSu1WAYbfx44CHDAxlUWVQK2nTlQBifbe6+2iz8XGY9J2+r5JBSF8gOHoQTgnwL6YM+aa8dWsbxj7GIjBfbFmhKb9wYjnEpEIQNaZ4D97L2VNTpXt9HPGvopTk1N9OHk4Mp9bbtisMg+aDlKl3Tq8und3iwwYeuFXj1dOlU4+BncN7jarzBEYO/MiTanu7NM6DMfldvV5z1N7HVDE/K/MN6JIHDQ51XnMM8CdP4o97lFaRx8K0DOSgJzU7j4r4+xNVNCeLxhQIoAy8Y1MDsqx+k6ALTDFaRwtYJmHqF1h1LaH869bDzsFCcYeM2GAl98pewxZcGR/+sm+afLEU6rIYoHbQNsTnJPXnZRggngaFSBfOyv1NNGVQH5KK6tSmsoetskqMuwj2buKK698BYP+AOUiTW7NY2+SoD0k5d20mTLCFEt5NBbLWNqoYfVEDcv0b62KWQF47fl7eO2r95CQZ52U8rF52dAcANLci9TmEg2BkvWH3jIme1GlXsKJcy2ceGQRpx9ZQXO5zLaVnZ0++oMJr6w6HI15Ndc8aCJrBflijhdiogmy9OJrNMrcJ8PpKp5++GfxgYefwdLKOlbLOdy9fQuf+8sv45lP/gQuX3wDy8URrm2/js88+4+QLyUoVfNonC6h356gMJthrVLGZrOE3R1SwMH+dDqeZNZArvYIklkRNVzE26/s4M4rtOAS0B/PUCCLUAFYbhVA2eBH0xkKibl7uG2TGfaKM4wGCaeZbFXzWKzlsT2cgkSmXAIsVnJYKFkQp75bPof/6Td+30xGJisVX082LShdV6y803VHoG+kf3MvaNU9DMtDKPbqtXvHz4NrDcICh/YpkgJ3W5hTb9XfYeAgcB2qw0Gg4eCbrqcHVdwtkEl75xxLMBIgirA6RvNR3NbY425ZKQgUlALvAoZw5ICfdUod9KqxBXfd57FS7o4nrscHMjKaEdh0gjL1KIEuRynrgeod+9tDG4y2ooR+chWEKNXYA6y6Jg5S3FVWGXdsVhQx59FbeETl1gp+lsc9LEer7lJe5HHXaRwlQEgBuj0Hwec+QAiPO15UKpq46kY6fKBg3ik+UE8Nebubyd9VMbjHMGCuzIw384ysMul0kFmAL7t/L7PKvLskfvTS4gBG9jwGd9+Hx+CuwV2yyhyFt1PXYZhS6ihFxLf23H1EUM94Frg5HMF3/g/x88WLKNGDhaCQ/4tSN8YTTecp9HZXydBuwMdOJGJlm/7ZTJdsVSA/u2qngSad6cPYUGQBJvreBA0+VaXU6dpkn7RG1TdKvijyFEBwVhmyuvBSp0bpMnWaF7qZzEqpIWeYJmblVBoJIF83TY6lya8E8wbcSb0esSI/6Burz7DXw91LX8Pll77InzfreZSKOVaBd4YJ2gNr3eG2GasLVUrwXWsUUV8o80JLO3d6GOyP2CpSLuQwHs5QLeZYgWaVnZXnHLrDBH3yNkbXApXxng9s4kM/cRZ7e0Oe3DoZzdBqVjBJxnjr2i5yBdOXBPOlSokDmuFgglaLMuhM2S9/cv0HsLb043j09GN45uwG3rz4Gj73l1/BJ//DX8DVy5ewUhzj4o0X8Dt/9RuobxRQrOVQWcoh6UwxHM2wihKWankMyeYyTVCrF9Dpjvk6oMw+uaUPYbx1BVeeewuNPXMeCNJHZLfJ59Co5c2KtPkcuv0E5VIOFFv1RzPs8PwFOlfAcq3A9eyOEnRGMyyX86hSDvi8sduMpzMG9//uf/2XqJDiznMgiigWSl59JwXeXpdUnyV3887UL/PoJezVaKV/aZtGAN4CohqobBypQDil0AugRtYWy75qGF4pypFKrsVC02bzhHGWHVeHgkgdJCjol3olQAmCjQMmlOpAZy64B4GA7Rs9+VRDvIbKVOATAbM7lth6I6qznAcVPMQTV/V5iOoO1feDwd1dKU5dtn3ujvMgcNcquR498EpyCLAScCiV/lDFPbbWZIG7neyZpbZbKDbPWHOti7XGnXcbSDjFXfY5QHE315le/MkHBFSRVtzNNRqOTJhzpIInFczI9jrZgrzW/Z1tH7SKJrXHnRMT0DyqfB5TmmtVMLYVc4x2rQh1I2ZllfF1yo3ghrE5j/svfuAs/vTbN/HqrXYw+ncQClM9T2y28KlHN77/JqfyOUvDzrFV5hjcM6/5X3/+Dn9uNeCD7gvDu24LudHUmzDcYK7yPk8xl+eEgYjspqQ/Tn8yD9w9nMd+dqOf69SOQdYXZbMJwF0NNRp/uu1JnYGGPcXmWOS4XHo+2iEjgPB1mH1cRhxbiNZHtUOJy3cKkoFIszCGKDg21zhvMzXbWsCXn+SjN2q78dXTv9FgiNGgh4HN7T7odnHrO1/E69/4c+SSIR82gTv9RykR94cJBjSJtEd1GOsLHYishE0TSskBRIsQ1Ys5tMqki4NXFCUArRTzKJdzDMXlEgGp6bxhMkNnMsNgTJALtBbq+Pn/4hlUF8q4frvNud1JpZ9OgFl+ilu7+/ww7PeMx52y7DRbVfbRU7A1mY75ZdNqtdBqPIJJ8W/h59/7KAcTn/urr+LpT/4Mtm9ew1p5hG9f+2v88Uu/iepGHrMq9XMOSwslDMZjzG5MUe4nrOpTUFkhmqZVVAsz5FHE9u4F3Lu4jZ0bt3B+gXLT22Og0YNyjrPnkMWGflKOfOLpRo3yJAPXezTxC1go5tEs51G2ARKp8a1Knvssn5sxtHeHU9TXzuK//Uf/wliiSmUezeFJzEUD72TD4mDS/uMrwwWK3iKTtTiTAIVlQ2XJEJpUwC4fZajQ8f7Z5UWqdAboWpwL7S0BmCsl21bCgOV+V1AvQYgDd7OhA36tUNMZyQR3C3DBsVugc8G2to6YDV17NLhHVhmzXYY6nhWIBOp6qOY7KNT9of3k8XmL1X4HirZFEeSbR5CMDIQ/nV3DeXmkv8TGE4K8UbMFijWImpPhV3o1Z1XW7wjr0fsre4lTohX4OmuRAmErfJjz7dupYdm1UwO0Cxq04u7bYtjalqky14gdxtQV/bPP9yN73N37IAxmWHGXF6x6fQaqbyQBE7ivNcq8kulfXbrHq5kKUZtnSHTRW+Hp1EIVHzm7gmfOLOPzr992K6dmv93Np5utKv6TZ86iWMjh86/dxks3dg/a3H33kXMr+OELG9jtjfB733wb7b5Z1fp+/tOB//3s9863zZYwj8Hd9+yx4q6usl8nq4y+8eZegd7W4l/PIt+qnQ4B7gDOj3K1Bz68ecgvBZnSsxdgMvuK+p2yygSLNfljNUq42Tc1OVXvY/tQAgAv7Nt9U/tHdViq9/up5B8O/PWCUd6bH7RNBQh6ghCBqqg4/JIjNV7UIFbdzWgBLfJEqr3AOynvxgcvizKZhZluvPosXvvqZzGh1JTWGkN9y3NzbXvpPNByHN3xDH1O4Zgz+dpJQB7PWGleKudBLhgqY0wpDRlm86iyNcZfIKwoE9hXqnj/Dz+CzfOrOHFiDf0ZZdyZ4d5OF6ViHrVqHr3hEHfaHdy608HCYg29zhjd3hinTy+iVivzCq5377Qxy01QqZTRajSwsrSJxuKHgEkR07s3cfXGLbROPION+gmcaeXxyrUv4yt3fwflhYSDE5RIbcqhf3vIq8Ceq5c5hzsDRTLD3t4Ig26C66/O0G0XeFRkOpnisZUyA/pgmHBAUynlMBoZqxAdH/UNXWeNqhmFGeWA4izHXnbqXwJ7+o+CGuo/+my3N8ZOb4Rcroi//yufwcmHHjYLcZXLZiXdMmUT8vCufe/uwrZ53ulv8wrJyO+uIZE3DEHVfsRFatXZ/a1sFtnfCyhLdhSllAfKulenApi1FfmylUVFfXcguAdlKGvKAceu3CrR6qNaKTbXsrNkRCMF3ndtt0tBuu/voJw5IwiBbcYFI1kKuT5G1V8ScMXgLkGBnH8pWwVoYfYVFfyICuxUfAXVbnQkAn+lTOs+Eqg1zbDPNgvD2k8e2FtSVhkF4rFn3KnoacVdggY/QTkDsnXwYrPKaFgPPe46HaQaaZjjfQ9yxfOhR8GJUtx935g2Sn/JiK5/wgZvdSf2yEP4yc0WPvTQMgP7H79y04B79F8IvaYugvCffM8mCwvPXrwzN9OLjhPosU/7kcXm9v4QfTX5NFWp+mCxRiOfJez2xw8E7a6owzDjoEY86HdRoCTFHIO779BjcFcX14NPTpVC9FWurj4lBR/5PjhkQx06+NebPFqc5B2kVdMA7dVr72EXGdxZVahgBdEO3LW6ztt4tDGTSk2L0uAun2rwD49E6nbWHgv5h8G/7654tEDaYl5q4tcX1ciO6RoFyfrxWXEnnzxBPKnuE+NxH4+HPCHWwLsBeLLKvPTVv8BrX/m3aBX7DJzUZwV7IAThZAOh9lUrZOOgvLtgJb47SjCiQQCaSJnPoVnKs01GsmEORkaNJ6tItWyyy4hvfJwAT/zQI/jU334/RskYlVIVt+7uYmmhhWs3bqPTH/CqfpR67e0bbbQWa+j3JijSxNHRBNVKEZur6xgOzbnrDro4sbaJVn0BC7U1VCot9HOb6La/hW73Fnq9PvqdCVbKmyhsFPC1q59FvjrEzt0e+9zb1+iFO0VhlsfZJsGxVddoDgJmGHZz+M6XKaWlUWhp4GGzWuAsO3S89I9GDwi+aaIqHSf1EwP8FKhVcjySwb5/m6mTvjPWIwqSTD7jUTJBuzfmDEX/zS9/BmsbJ1CqVFl151V0K1WGeIL3AtlmlOru/O0RuBs/ldxloj77B0dgmQhUbLVPCrYjRT4arLMMYrXlsM7QpmJHlbOU5Qiw51plDgpC5qrYjD1BfvfQqy8+YtsHmWp1NsxLyb68WF1Pg7tAmA5UTDkafnUQFanW7rwpJdgFF7ZFcxR3+tYDshyvB0MDcRnlash2XimjlmuwtLtb64nuMwuggWUk3Fcr7plwLW0T1dsKGEY51wq8WF8y4DjDfhIq5NJmo6rzPZuyr4Rqv7TbKfiREi8WmFBxl/Nk+zpIFanaEARA3uOuOTNgxzkgqfE+hm0dwIb8mi5sXvFHZoUHBeSj7Df32I+y84NtM6/KY3D3/XkM7uraul9wT91Ycz8wup38F+P93Bs0Iw5wE2ns1U0p8NTpVPqeemHa6j2sG1j2qrlX0UUT198ZvVFZalKrpJpqScnm/STVXgq6s8Gddo7tOWZ0MUuhV+q8KS603djP5EdgzbGGe1OqvDy8TGY8mcZWI+kgZzQZlbzy1jJDudhJWSd4J7sMgfsLX/o8nn/2X2KhNECJ0w2avicIJbgkfzapxuTXZmsMVZ3M2MPdako+XpogC96GALXPWWkM7JtzZVpt/N9ApVnBxhMbWD2xxLl8KYPN40+cwKyU4Nb2DmaFGdr7NLF2xr7LTodgtojJJOHJqJTJ5tTqaSw01lDMVbDf7WNlaRGVSgGLtUVUylUMZ1X0Zi3MJncw7V/H7u7b2Nq6h9GggUvdb6Of76NYTdC/NUFvMMGom2AxV8DmWhHlmuRfT7C3M8WtNxK075JdhlRzYLVWQD4BBzU0L4DOQn9gJpPRKAP1XW+Q8LESyFNGHftaNvBO8wSoMDuyQVlsqIxpPo/OOIfN0xfwn/2Xfx+Ly2ucx51Ww2V4t5mECN4F3MUqY9YPsNlllMddK+4OotRdNxfcffzsfL9ec1UWE7kcdZnadhF976FeIM1UZLRWBfkixtuyMq0hqbLFoiFlxcqzwLB9vjhLRVR3BjBLSQ7IndqcNSqhwN8elBy3P0aBY3nW6T7w36VHIvx2Ysew3RDYfuS86usugHB7MbjP1DnzDhhR8VWgIAGBGXJQcw5CtdgUrwKASLl2x+WsMuJ5V0q1DhhiNdp2qMk1r8A5Uu1jW0wQhNi6Y6U/AHddPh1TkNrRQ7zPTiMBiVwDaY+79M281VnFYy/buWs/svDYVxs/Y+M3qdzrqS+DLdVNq8uQi5S/znrDzydie8at9BWW/93863vA7PbwQl6SYz6enOrP/jG4qzvh/sBdTXCUu1/K4vs0++KLb7xDo2q1gU9S4/Mha193WLYFPftyEMDVHnH3uyjkTkkX1VrDugF9I8DPgWcn0Mt+c7zy9lnGQKpXrbPlp4OH2Cpj69fbB6MAykaTSp/pPY1sPjBPeJtFgf42WXCM6k653ClDjVl9VfLA08RVyjbDuej7fTz3V5/DX3/utzCd7KNVKvJiHHLaaFiU4LRGijmpyDRp0rhIMBzPePIpWURIXSb4JCAlCCdorVbyrLYTwIsFx0wuZUkfO1PyzhvbCZW9eWoBF96/jnNPr7DfnFJBDvpTlPIF9HpjdLsT1KoVrK7WsbXTQblQwXLrJDZWTqNeryNfTFApFLDaXEWhUGFlflaoojctYzhsY2/nIrrty5iij2tbbVzf2kYv6aBza4JkMMFCrYT1jSJKpRmmHCTNMB5PMdzP4eZrCYbthH38lK6Rjtmo6cbmQiMRdNyUh558/X1K8ziZ8UgDXXeDkZn4RWeKtiWYpzoItSeJBfliDksnH8XK2fdj/cQ5PPrU06g1mgzs1VrNwTsp8LQ4FU9UpXSjnCbSTJ4+ErhrYIsme3oAFLCNoTQbhB0kpBR7Zd9Qr7XQkuIhOgD3yILiIFDBegjBatGirJEDbe9xMO2fRWHdaZVcAFf6yMPUfHAPthVwVUq69Fs6KAjB3W+nFOMAvMNAJd02HUjoc6LBOgp2YiuN63cBbPPckUd0DMSGqz3cx7547Z8/cHKqBFGpsvSoQ2iVodeXX4wpgvpUAKCfo+G2zg6lgZkFEh9cpOwtaltONqDaP99PrxV13wYZOXDKvZQt5z7OKmPvMXl++/vMY2wW4AfvXgngXCH628OA3dN/1rv9ewfT382QwT1Fg0qPV049BvfMq/D+wN3Sp42+09aV+5lUGjUnDv/1w8SQ8xx9QF/wGtzVxE+7f6C+K3A3pceTSL1CL8+i0BcfAb6C+3mTXOUoxF8oh2Vg3vwXToqVz+zPDNU/U6G3FaUCJJ6U5FV3ttHwtt4yI3nfKeVkjrLTTCYgBZ7yEe52e+j3emyXufnWJTz7B/8nbr71Mqd9XKyWeDEMSr9HfnRSi6kfJBc7icekwhO0kgWEJh6JBYSsMaTEkyovGVV41dECZZgxVhv6bzCdYdcCPqn4lOucFkE6/+QGfvyXnsTufgfD/gQ3r3U5tWSl2sBkNMWJ9QXUGhVcu76LpcY6NpZPYXV5A6urLVRrJeSmBRTsS5WCBZrPS5ahwaSAyXSEce8i7u3cxPbONm7evYet/V0UkKCcS1BrEvyaPqSfEwooSgmarQLufHuGGy8M0Sjl2SZDjNzuTvnYKaihTAzkFaX87Uv1MvcBLdtdKJhgpztIcHq1yko8+90nlL89Qb1c4IWvKPChhagefvpH8cFP/QLKJcrWU+HFlwy41xneKzWyylD+/jJKxfI7APdwoNzBV6S6pVRw9732WCuVPAJmp76lbC/+maGV9NCu4u25ph1eTXfOjBiCHVzGCnrYXl1PVkAgMCZPpBhOLTfxQTgADQKNUHFPgbnb1quycZm+bg3xCtwzFPJwoq0o4KYkf44jZdtWLCMCDhZjcNejKHbjYDQgAmLpG9dHczzuMj/HAW6soDvwlWP3PnQG9MgHLjYUo2mEowCxn14r6yGAe2uNL0+CgxDG54G7aVYWuGsvv/bUy3nKsMrIOdJBgQg3KoFCYImTl5Tcao6a0xCfyej+FjW/BSp8/KW6n+d/landH7D5O/rqexckqIedOoLjlVN9Zxwr7urC+LRNB3moCm73SW8XfXLEgo64mcuoop4CGWFDqPTHWWUOVNz5QRVBemrBpig1o+wTZJURzVyp9BrEtU3HDgWkwN355mPV3wQt86w1Yusx24iAGoZVRlE3E4q4NLVAFK/USi4G2sZOUq3lpljMJyjmZ6CM8ASUo/GYFye6emcL7b02blx5HZ/7V7+OO9ffYjW5WSmhViqgUrK+GbLNjGdsg6F/ez2TvpJ+N0tX+wuRlGYCenpx0v47nQkoFX2L7CX2JdMZJejSQh/dKWeGoXzplCnmEz/1ON77Yydx99YeSqU87twZYTpK0Fo5j3a/ioXidfaZV4uLOLH0KFZXF7Gw2ODVSQsFymiTRzKi1JnmPUMpI2ezCS+olc/TKMQAO3v3cO3mZdy4/Rby+QFmOUoFSRN8p8gXgTIFIxVaLIpy6OfQvjvB1pUJdl8fUoIZ1OxqsFfu9Pn7WrnAow37gwnDZaVY4IAhgbHKmLnDObzvXAM9SjM5A2eNoRz9i/US9jqUmWaKJJ/Dez74Y/jEf/Afce528rQTuLPa7sC9ZnzuVnHPF4so0KJMtL7AHMU9Hur2gGZBgS8YZdNwL2lrK7F/y4swhvGUSh5vr+R1CQS03cRU7+FUVc99Ja0MoH5OIKDhPlTjVRAQ7Btba7SVxh2pbUca/kWFd32T1d4IeKVU1y1Ovc0e3dB9o+tzarDubweq3sJizq1f8dQFPYeBuQZml9ZT2T9sB/NxqLLSk021im3PpjrmQ8E95a8X2I0BWEBdjQhIthdlpZERStNuk9HmwMmp3GQN2JElSKnvvGBfkIXGnAftZT9QoXcBlrfXSAqp91gAACAASURBVMQl5YYjF++Ox10Tcgp4U8CerczF+2VxwXcbpsPl595RHHDknc19nT76Y4/7MbhnXkT3o7hnKuxSKl9zIUDrCnV0ngntWYK6zYcu5YSlz0d/rWZ5lV1NSI2UbXPLKMU9C9wD8E7DcayyewVdSs/w10sw5FZu9UcYTpZVQYEDcz0pV343b8NA0eemmhcIraxqFoYykE4Pd7MwVM4AHP2dJFjKjbFQmKI7maE9nJqUh9MpWmT5KOXZ//78pavY3W3j3q2r+OPf+jXsbd/geteaZbRqZvEnAnOZdEYqM2VCobopBaIVvPjlRNuQulwoJugNp2wHocwtpDyTel8vFzkoyCNHbI39vlnkiRT57e4UhXoJtVYR/e4YpWIJZ548icc+uILllRPYHj6E8mSLzORYaC5jZXGVM82UOd0irfSXMOQXkwoK+SJbSyjPOan54wkFAH2Mx2P0hx3s9a7j0uXvoNvfQbE8Q7lCq6VOedtcfobbV0Z48yXy2JOVJzG+drL4JOC20rFfudvjbXnEgaa22uCFHtz0Ox2zfeej1Sjh8c2aOd7pDJ3hGP0psFQrot+boT0YYTrL4f0f/Ul86md+0YK7mZRarZPaXketVmOPuwb3Ai3CRQHLAVaZ+eBurtEUfEbgLn96Zdze4BZIUyq5A0kPvmmF3D9RArVfAN5+rQHf4JK3w9AmPKsgVoJFhT/oOwfYCjqDz5QlSCvp2u4S+Lv9uU4FGlngntpXK+JhIGOeBGq0wU289BDszlHkx5YL0DKqB1R9jtx5dCGFD5j0JEyxvsRAL8eiyklPTlWwbW+KwOMeqOzaNuIhOQBeAWQ5Dk6Va+wx5p1h+ysAd2txcUGihWxeHTuGd1HLvQXHAb9sL8ehVf0A3FUgobPK6P2CgEDOp1LcXfslsPX9KPYZbf1079dMQj4iNqesMkfbL9hqHj4crSiNG+/s96Oqiu+slnDvOcd4DO6+m44Vd3XJPLjirq9uk+XCvM3t57EQLxfmUW+K7GJUy+fH5mYZcPMU8ACtJ6fGaRXjiavmOAT6nR1F2uTaFsJ+uI9pqrG+xGp5xuJKVip37bVdyW1ghT6tuOtMNqYyD/Cud2TyrLxArdQlPncD76adZOdoYoyl/BQ3h8BXvvAsFlfXeRGmWrOFq69/G4sLLXz8Q09zBpoXL13F9s4u7ly7jH//e5/G/s5NVErAcr3MHvPBkFT0vIFR8rePjH+b0zoWjZrZH00YQPtDUuJNn9H5E3uInHCyhVC6r1qxyNlUSJ2n2IP89J3ZDHsjenPksLqyhuWlNTzxqWVUmzN0xicwy6/hRLXLE1pX1xqcfaVcLmC/t0fYjillshnlsb60xJlqMCtxZ9aaReRpUYxpgm63jXvtG3j75hsYj7vIFWlybB+VKmVqyePNlzt47fkuJuMJ58ingKSQJFirFFAt06RSM8rw1lYfOVLxyaPOi3MVGLD7vX1W4GmiLC3IRefyofPvw8LoInY7U+x0RxjnG1g/+TC2br6JQa/Duerz+Qo+9Imfxcc+9XOcArJSqRhoJ7uMKO40OZXVeONxJ8XdTE4lnztB7REmpyoA0yBshVMn+8pt7n5qsA0gzkKrowav1Dv8nauQCxUbID/QKmOfBbo98njwyOlBPvxOwXBkaRHw99trSNYKfFYZ2o6irT36WJSqL/0QBQCBlcUq5KKZey94CPCZFqMASu15UcEQ8a0vV0DR/3T9KOdaTyh1wG2OM4RzH3h4CI7sQsob7hR6rYS7gCANqc6uorYJM7dE3vQI3DXUx178ubCfCehWCU9NmrXHqrLHGEFDBQfBnCTzXZBVJg5egrlL6hxF/ejfFf6Vqga5MpD0YHpOfZsi8iNxKt848+ewvZukPL+s73accNBRHU9OPQb3zOvjfhR3XYBDYr2M6byIWSwcQpdHuf8Ul3u9Ob6lsqMAeWm5b92ETg3attQ5EK5h3TC1DgI8lBuw9v/zsK/BPds+Y4s1AYKqQ8rTQYerwir/4TZR4MFV+0jJTbCVz9V4u8nvbl4I5dwUm7kRdpM8dkbkTze53c1EVcrtPuIVVctI8OhqC5du3sGb12+i3+3i6sVX8LXP/w72tq+zLj4aUSCQx2KDJmUW2PpBqjNZRBhq8zn2d9NiGWwBIb92mdOdcz73YpEWTCpiPKLJsmY12qUmTSKlFU+N750vt1wO3UIJSb6JlZV1LC0todFo4uT5NZQ3+9jr5FBtPo6lyhSlwhDNZhmDwkMoJxdxb3uLU0T2+0N02gOc3FxCqVhDqVBHqVBiKJ8lNFm2gOm0i/5gD/v9e+j072CWG6M32OHVWq++NsDFb+6j1x1imkxsv9GBzLBey3N2Herf0QTo5RcxGnV5NdrW4gmcOvc+1OsLuPrmi+jub+H0ufdgcXkT+UIRtXoTL/3lZ7DTGfEE1ocefhInzjyKb734BQz7bQ4Yzl54L37kp38Ja5unGc6r1uNO8F7hyalGbSeoL9l0kDQxtVAwAUKweupBWWUcuBoLhUjWAahHNk2GegfO3lqjr86DrCxZnnGHkFYkOBzcBSsjOA/apr4LAo0sj7sNK0Qptgejj1WOz40KpBR3a6Owz0EN/360QKn3Tp0O89obK4a2yvhjDSBZ6tFKuDpO7ddP2Y9SEG4Q3rRZ94UONJQSnQnuql/VxMnAeiL7zfG4m4XlbFsYdu2VodRzE3BoK0ysPB8M7qYPVR53bW8RtV0r504Jj9R/VY62rkjbdJaYzBGCSNkPLTTSB0rlj3PSp9qV6crwb2X3mj0awmZuJRd18M4/qDy5INPv9IwFRY9CEN9f28zpmmPF3Z/GY8VdXdL3B+7aLBP7WOyVJ+FyBPFyO85l+wNuMx+B61I0yuqr3izHHCju7xDcPWBHsB+tejpfcTdg7tNNmrZr+Pa/h5/Hdfu/RWH320uPxEp8CtxtX5ujMW89emkuYYSF3BjXJmX2tBO482TVKeUqTzCllVQp08xohM1mGZV8Dl/7ziV09vfR6+zj8ndewAtf/EOGd/K2k2pOaju5cAp5ytdOCysRMIJ/740m2BuM0R/kUK6UUK9XkctXkC9UUKrUUCo3MRx0MehuYdDbRbMKrC/QyqdGrW62FlFvLCBXX0C1uYRWYwGFUhm1JUqBWMfyqQUTEDROotmsID+7h0qlhP1kHfnhaxiOBqhWi+j1ehx85EArthYZ3KulGm87mRYY7jGjHPdD9EZtvPHaZfT6uxgl+7jyagd3r1OaTEqZOUSerEizBAVaOTWBWe2UBHy7wFLr7Cd5RGHQ30WlUsPiygm2uJCNic5Fc2GRVzglnz1Zdf7kd38dpVLCx3v+sQ/g4cc/hOe/8u+xc+8aHn78ffjYj/08Nk89rPztJpsMQTtZZsjvbhZhIrWdVk4tGaXdWmXMRXmw4u7gXL3QPWxaOFIAK+Aa2FEO/N7C5xwIlfJCf3c2sGbbazJgex64q3YKnMb1a2gN+yEG6diuYlVne/+FPnQJoKU/MxR3PWJhqC8F7vpcBVYZB5jmaIJ2y3epERHvTQ/6NVCO5dxJoKEV8zTYh6udZvjLMxV03Y/zvOgHWGVSwK3K07YT9yzUAYF/PkqQqCenhj53D/qBZ52OidNBeguPGfE09aQWVHLWRvMec6MRsn2Uq91vkxEwqOe7qdJGOUdO33I4vB/M6LK/Dfbl2pf3vf46eC99b7j74FGHv8k2ZZPRMbgfg3vmVXc4uIcRsFexQ1g+7JLO1sYP20vbPwIUj25/Xbpf+tqp5Mqznlo5NUtxV5NHNQSH4B175j2MB6Cs4F4/K92iSFpB13njXbtUphlL5lrlT9l41AiAVvJjqOc3vlhr7JN3Y9Zj/++dpGxUYwvtRUqGOJ7avO5jVt3Xa0Ws1Er45uXr2NrexqDXQ3d/D1deex7f+sbncffWVZryyRMt2VNv3xcG5kkxz7M1pFxfRqN1CtU6TRatoVCsoliqMlyauGKGQX8Pvb07SAZ3sFjsAbMCllY3ceLUWRRL5OGuo16voVgvY1ovoNig9udRb9QwGc1Qa7TQWnsIlfw+8vkixkkJldxtTOgYZ+BAhCejjgfY69xliC7mqmg1m2xlmSYJe+f3toaYoIfXXr6KN1+/gf5oH709WqRqhNlkhGouQSU/Q62Y45SQ5NMnLzutO0CWoP3BFOd+4KdQLtcYzGlEgfLMu98J2EkVp8/ZEpTg93/713g12DPnfwCPv/dvca72Kxdfwvbda3jmoz+B1Y3TbP0hMCebDMM6Q7uAO9lkyiiVylxmrmBtMpQO0nik7GiS/V2FvN4f7k6Fu2FD/7SG6BjkLZBalf5ghd2UEwOzvQzcGJIvI4Zd3w5nZeGND0r5OE9BzyhbREHlHdfHI30Sgj6Bl1LKXXCiVecYfm0/uNGwjO/tPWtsgXJ+tEofw7mHUQF3r1L7cxYq7lrFjdokkK/6JFVepNb7UYB0QCDWPT7/Wd5xZ4myar5bgClre19+egKpjBT4Y3MgHnv9JVe8VvGVTUfg22eo0Z58BfyR4u2OVQKKOZNT9aRVPaKQWoDJedoPCl50n/uMa3Ktqhs7Rmt1gWUr9Wlwl4vcwHqM/vxqk+vmgcHgCOzwwJscHqw8cNHzdpxT5XFWmWNwPxq4Zwd+bl+Xyd16tw+8gN3F6C0qB1233nISbuV0dm5bpPpnFGgFCeX59vCbAncHwwdNTjUbZSnmh39mJ76mFHfvwHegn2XHcfuFVp2UnUYHG+6YTOfoNJah0GJOkHmQzmDAPYc7Scm8PC28F2dT9J1dhnK7j7BUAk61qnjxyk1s7exi0O9h0Ouy8n7v5lVs372BnbtvY/v2W+i073AKSedftOJLrljD6fNPY+XEI6aNqYeXf0nTkHVp1sFysc0BRaO5yHaZ0XjEv6+f3UBho4a7e/so5iu8wFKuYFTslZUGyvVV5CqnUCuXkR/dBLALoIA8/SO7F8PVFLe3L+LajbdRKdbZb04e+Hwpj/adKa6+3GGLzO7OLu7d2UWSmIWqCrkEC8UEBR6hmHHWGMo4Y0qcoTca8aRbWrn7fR/+OZQrFtxLJZQI3EslFIv2nwN58s4X8Oyf/gucf/Q9OHfhvWgtrjDUc1A1M+o878ee/bLNKGNVdgJ4XjWV1PYKQzttm2OlvcCTkTmbkFXb9XWirgq+PrSKa/52tOa/sxu6bYO/5wO2VrhC20dQU6gs6xf/oR53CRzMveDtK3JckR0mane6Tdr+I0Ctf/r6su0qEYRHIB/2n/fCm4DGD0loSNbBjj9XkfdfqeqhxSWe1KrPVYbirpT7MHgL7S+BjcVeJd5f7pX20O5iYVcFb24frZpb1VjmMgWWpCy7igoGtNItZWeDu1e6nVLNgB3Za1xwlbG9VvMDy08I+CGgqz7Qk1NtwEBXwdyVUyWoiEYOguw29iZwixrq92fG8zfr63jc220T7H9/8Ou2PoQ/DuSNd+vL+2v6u1Rr9oEfK+6+e4+tMupSO1xxt/Dn9vFRdBAsi6zqyDC8EOeZXA696kMx3WVMsa9htbvfUJbi1hNw4vzoYU72KKtMpLgbSLY2mUDRjnO/+3KkNYEFRqnoejRA4Nmo8KbfvNIfKe6BQi+qv7cthWq8nLtwcSbpNLHKSFuXZwNUZxNcn9Wst9OkhywkEwynlNnEq+5rlRxWayU8d/kGupTbncC9Tz/NAk0E6v3uPk+i7HX3sHP3BrZvX8HWrSvodzucynFp/WFceOrjDJ72sG3T7LVjLU88OJADNpYbqIxu4tpbl9HrkbVlimKxgNXVNaycPonymWVs9zpo1OsozsoYjcac+aW5WEEhV0Rr6SQm5UfRnL6CyawLJDlUSiVMKRUlLyBVwni6j29+5+vo9ts8WjCaTrC4XMarX9zGnUukzFMTpxwwcH6SSYLV6gz52ZRVdgoMyZ8/nlDmmwTt/gidPtlsaBGqHD74Q7/Aajj5zUUpZ3gvllgZJzAndZ9+EriPx0NUazQaQVlvDHTT5zTBVJR6KstMPjWKO3naCdrZ167U9jzbZCiL0MH+dgkpA4hkQPbD3fyd5Uj90k2DuwJnbYU5APRN2SEAK1ZXNg9znQQebbeh8eLr74L2im3AV2WhbE7AELQ9tLFIlQLTwd/a3+4CB79/1rbuyK1SH4Cp3CH2BBiQlHMRWlPSoxvzPemmyyOVXqcZtCdW+pO2l+estDcIJqR9QTvNcbtVS93Ihfae20AisLf4oEXsKuSBMwKNgml73TggdxM7ZbRB2U7kXMRwLWUoi4oPHrLBXa7X0EIT21Zs3VltDADdW2jmlhdvHxyLyQHvbVRa+VdWGfuOyWTUgKLnv6EDW4l7NNwf9cZVHdnBcyg4fJ9tIA/UqNnHirvvkGNwVxfH/YN7yFgm14nNKnOEpRKONDKWgnXN54KbLn+NG9yXreI87oa7wwmcLne7peaDFmCS/T1gWyBOKeQZk0QzrDJB0KCVeK2uz7PKZE5OlcwzkZfedohOD6kDAvO1eXRSdVVMsJb0cBt1UJIWTh9Jfu1kghGB+2TC8I7pBOcbRfTGY7x2c5tXVCVQF2Cn30eDgVlpdThkKwmp9Lz/ZIK9nbvYufM2mkvrWFjacHAlDQlOv/XY0EtssQYMbr+IK2+8hsmUrC0JFlp1VBuLOPXwGdTPbqLQrGNlaRHDAVmmJgzIpIpT/vNc42G0imNUSuQvN757toskeZToWAsV7o3tvVu4fu8S+uM2ktwEg84EL3x2mwGfNqjmKe96gs5wijrlcWeIIB96gnKpxFlzKJ87qfVbnQH6I5p8m8PGqUdx/vEPo0KTRUkhJ6imRZFKNHG0aHzo1tLCdhmytdBE0iJ50s1KpyZVpYF3hnsL+kVrlSG/PAE7QTz9YzWfJ6WSRYbKMGo7TUo112Ha367vLI+xaQh20Ck33hwwF8uNIcw5mWBsYQxmWZNfddkCkfb61aq4EqXDRY5c+WL5sI3WAG/vBgckgUpt93N1WgFDtctBpKrLfBZbZRT4SzOcoip3pYwCZXjGg5EDC5PKvmO4LVbcI6uM6sOU1z7uE+vHcUFCKj+7B+iwbg+6WlnnlkgdznoSwrnfPmNbU4lJ42h/98erPOPKziOe8wMhXCvVLiDQ6SC1vcavhMrBiHpO6cDBHIdZvyL8XAUBKquMtvaYeS9a4bd3Y7C9/cz1o51MG/Rxum4RhwL4lvtYvReCj6I/shE9uDnvo0S935Eo4aCmvbPvXMKNd1bMfe09J945Bnffi8fgrq6oo4J7fBEGOd3dfRZdfaTQZdyDR7otxU5BDy6RrZWXwuvf6dsjpbi7ZqiFjaKJpTG4a4Weagjg13xgcr+739VngbJ+iCUmAnGpK624h/nZg3qz2pey5mRlnlE3BS08hClWZ31WsnZQZng3CzfRIkQEn6TAj9HIJ1iv5PH23gD39joYDUcYE7xbgDfQ3mdop3/kIZ+MxzyxdTqdmAmvtlytUo4m+6gsbWPWXUGhQLlr+hwoFPOkyM8w7O3gysvfRLd9i20yrdYCPvCjFzDbqOOJx89hb2eCOzcnWGgsoV6r88JIlE+92+9hqzfF1qCCheRNrK400GyQj36C04UzuNCfotTt4xvVEbZnA/TG++hPdtDp7uHO211cf3nA6nx5NsVwMkaVFlyajbHfGaJUmLG6XqRJuDatJqWopBc1Zc3pjqcoVpdw4sxTWFk7ZYHdgrVVyRng5Z+AtlXcKbsMLxJFsE3Qbi0uBuiNnYbA3KjuFAhUeKKqUdpLKFB5BO3kb89Rak5KOp/jAMDMmKZy7UUchHECkHKNiOKebTGRd708AdxPpZwHUG14I9Nqk+mfT4G7B/wsOwsVL8quZTuHIxpATTPUYlKuHgXOSpW3zVZKr/RTFiiHthpph6nf6eq+H1J2Fh0cKJVejXT4cuLvlXoeqfOp/nV2Dw3PCgi1HWnetik/uz0+DeiBTz2tomsbi+mryFKiFPbY/hEAr4Noewwpe4u2BymLS2QxMcWorDIuF75W7lUbg4muMnJgQlED7rY8ff7j9I72YqZ9QkuMUuJjC00QcGhwjwMbX4YIV8EbOwWPB6vn74paH4l0kvZYv9XTLvn7QuIH2PhIhPIA5R6wy5wI6hjcj8E986px4C534SHXbPi1JWJ9Bx/hmj9oE9bkZANVrlignceejya7pGyrjEViyTBjYcX8sFAbQHgMumm7yaEqfeQvF+uODgJs9eZoMu040h8ZHnfX3nkZaswpFzDTsO96TgVItC3B+/qsDxKX92ZF9Gm4nh4qFtybuQkWCgl2R1Pc7hglncB8NBpiTKA+GmA0oN8H5neCdgH3cQTuNqWbUSVnuLHzDVQfuobNhQ00SovozO5iijHOtDYxmY1RyBXw6rM7uHd9C9VaE2cfPokf/Jkn8PatNlr1OnKzHLa3hqhWqsjnyhhQADEeoj0u4tb+CEnndYxH21huLWJ5oYRTyOOjuTUs7o3Q7wxwMwd8Y6mP7VwPtUYO177Tw1uvmGwzpdyUff1jOpbJGLnZBL3BhO06pPyXCmbBKbLJyIJXE+SBxmmsbD7GqR0JpEUJJ9W9TKkb7YqmDrZZdbewbZV1WShJ4J0Uc1bcrRpPAG+87iWj4ksZrMgbtZ097ZwCkoLXKA2kugj9+It/XDAvOWKN4c65WkIIt9sLnsr+Guz1uyqAb1uSs3poddg2S1s2AsVdqdGixkrT09YRC91zbTla7VZBhra/KIjW9h5ny9GAnqmUK7U6KCvs5zRsZ30fTcINjsuDtIPiqC8DFZy/E9j0v9taQ8XcFOjVbxfoKMU9GAUI/fBi0Qn956ZOZ8dxfe7nvUj2MAPEUqYG8ch244BXjkcp6NpW4yajRuAeZYWRwML15zxwDya5etuOG6Hhkc3QzkNlxuDuj9Pcken6fWBwqFXmUE/KfGh3qBCL5AdHAUp282/uzFghfq0fHD9kcs07+/C7XuHc5h6Du++aY8VdXSYxuEvO1MP5W2veh5C7VqDfyR11aDlmg6OA+8FWmXgiqn3QZKj0HsbnKe7zJpWqMQuXrjI7g0wW8GvwZuE0Y3Kq5foA3GOlXrbhgMm+rElZXpoNUMlNMZ7l+B/ZQQq0CNRshp0xsDUg24yxvrCazjneTZ53Anjz+wDjkcm6QttMSXGfeMWd7CUCO1T1yy/9AQaVa/jop85ieaGGNy5vYTpN8NjZVfRHwMrCGkbtIm7f6KBQqOLMwwuo1MsYDnPo96Yo5soMz4UcpZasYa/dxfXtfdzcG2PQfgOjwV1MpyPUShWczFfxQ7VNfKhWxKTTQ6/TR384xsX6BK9uTpHUC3jjKz3cuz5CpVzAUikHWhB2OKRjHZr0kDa/PPnXSXGnBZ7IB17MG3NEUmigfuL9qC+sR9Dus79QkMErm4pKztBtbTJkkZGFkixss+puJ5g6ywyneTQZakz2GFLaSak3Pnk3GVWDO4nM1iqTnqjm734H2o7cQzi0zObuag35GtIFbuwlZvzkAo5RUJCCfA0ILogI/dhhO7UdxgNrXJ8oeWnFXoDTgr1tn6/Da4DhvhKm+NGEecCdDkoi+0zkN5cgJG5DGIxEfTIX3PXxaYgWLI/87vaE8Dk7THFPwX7UV7y/BmYP/VngHvrVZVu/fwjNGva1TUfZUgTwdSYWUtV1YOG+09YY6xXPUN3duZnnlz8U3K0qr/afB+5iEfLgLgGc6hNpv4xwRAGFWNZYs8mE5Ahc/csheHu7reR794zIfsnHlJCJx+K6VUX8/0JxD8Iaf/DH4H4M7pl3k4D7nHsztY8VaC3meW873/+6kDkFyv6HBga+Ipcdhp75+mHjy9ClmXSQ9MCPUy6Kry9bZY8nmkaKu1LDGXbFKqODiazPtJIulh0KAPhgspRyM2cgrcr7QCnwqWfYgATOHbjbBjtot+dGek2A3fsezUuqNhujhCkqtLoo5R5PgOEU6JN/myaqcrpIk1llyvBu/tGESv45Mj9ZlbfbyD5sv7FeTTMhF/jaF/457m6/gU/+4gU0amVcfHMLtVoBmxtNVEpNLDWXMRoVsLc/QH8wQaHSRa3aAKYlbN+ZYDrKYXV9GYutBayvreDe9hSvXtvH25e+hs7eDcySEWbTBOvTGp44+YPYrDXx/uQmVmlxpU4P3c4AlFfnxZURLi8nePPrQ+zdnWCtWUApocVr6eWYYDAcI4+pZVCjlpUKtJLrFO3eFKViwgsm5cqLeOjxj6HeWmIw5ywvnFvd5Fqn1U055zr70f0iSQTgGrqd4k4nnr3pxjLDUG7/8fbFgoF2a7MpkJ/dpn+ULDJGcTehHjvZxOeuQDqePWIgQcO8hz3H3LHtRdlLBGfnKt4BuGsv9nxwNl55BX1REGDxMLTjqADAtCUEXR2EuImatl98272FRrYPg4YI+rXiLop6MGE19LKH/RnCfNpeE9tz9PGEowXzlfI5sC69Yx4FLpPQ0cE9bIsegdC2luAcGknZQbSHcq1SS1CW7T1n4JVynE3H++S1/cYHEFrxluAkwwITe+CdMm/PUwa4m2AkytUuAZAANusXIbwb37xeZEoFH3bkQOxCQT/ZNrhjc222x2PrlmA9JPFMlPabmEs14z91Y7lR8Oyy5FP3eg/oXw+3a3I/pF3ZccI7+PRQOnkHZR+0a/o4j8H9GNyzwf25u+bz+7xWNcBn7soTPNLfRDx+pBtAq8uyg0VbP4avaFVPTpVDc3YRB8+x91xZYexO86ww/LXkhlc2/kyYD7zmSn1XdYSqfbYlJiulowNve+wuraT2zdsOSwcx/uxw34haYoMJAmtDPXZomn2aFrbZn25XNCXVnSCe00UaVZ0gXYCdgd4q7UZtpwwrxjdv/KMW62YzfOHPfhPv/UgRw2YX3fYIb721i42NBh5/fIMnd07HJdy+3eMFnZZWaxgPc7h1dxsPndzAtSsdtDs7WFpYweOPn0YhQ5uGigAAIABJREFUV8PN/lncvLWF25f+HOPJDlqtMpZaJQxv5fGf/vTfxe0rLyF34xaexhDo9dDr9XE1N8RXl/vYySe4+twAhS6wUM27/mHP/GDC1phpMsVwPEOlZBZZ2h+MsbM/Np7W2QytpXU8+YEfRaO5YMDdLohUrROw11GjXOs1A/IyYZV96Wx9UfnWeTIpedENdDsIF787ZZphWCc13qvs7GOXSa3UaXxuTYDK9w/nRtVALndX+rMAXBWUC2gGtheB6HlwbHdywOtv6hDagnIssFl1IARpf/nqMgO1O/LI++2UN1xbWaI0k0HQYSmUg4OgXAlRlH0ostU4yJJjMx+kMuBkWYHcZ85SE6rlGs4F3GzxLkiZZ4fR8CfnNK2Ma4AXpVdGTrRVJfKQu/Ntt9GWE3f83tOu2xxaZZTP2yrnLgBT0O/A/RAVPQXuFp7NY8+AtLerpNV+PxpgAftIVhk9EiBWnDCwEJtLCtztBZcF9IHnX+47bV9S9h8Z5aRnSYCK+iY+4M0cs7bZVCO5/tsXFNY1r4JoYcfsoo7EDQ++0Xc7UJjf0mNw931zbJVR10kwOTWbtTOvqlDtVhd6FmUfcAfdZ7xgSsqe8+pqkTRhOoWjg+NA5dawHk80NS2jTNcyETVILxkp6bxZ1oRV+wUjkoZ8ZW3x+3q/ffDZXK982Bcuc45ts/+hJuUKqkUBh3v2yrQFfhHarAYJYZ5d+Y8yqAh420mreoVVk3nGWGgE4hnWbUaahOCdgJ1Ue/qZzDAa9JCU3sC90ZewspTHtdtt7O0M8faVXZw80cK5R5YxHido74yxfW+Kh06dxMbaGmePae8NMZ4McfP6Lt6+ewn5QoLz59fRqJ3Ha9ebKCTbaA+mGNx9HgsLlElmhhKq+DtP/+e4cPJRdPoD7H35s1i+9Ro+//Yevr1ZwHBpC+PuDFsv95HrzdAfJFhoFFAqgleU7fZJbadAxsALLbJE0N4dTC0Hm1VjF5Y38L4f/Ck0mwtmQaRalVX2WqOOWq1uVHdW3I3fnW0uNqe7qOmsmgfQbsCd4Z3tM3biqv3J2WPo84KZzEpwLt54vQYC2WToe/0fv7eV9zVUkj20ybViVG1vCwnesQJnWRlisvZRMCoMkFW/pKTUr1a3CFGk+gequh4BcNtF9hQN4oEqHvn4xY+cCmBUEMBpD/2BCuTzJ1kwHwQKoQpv+lgZBrLAXW8j7csKKpwK7VEr8Ji7Jkc+dPW5rUpNsA2PWwJXf21o4A6h3vdHbH8xFcYQbmKmUA13ZdgKHWw7ZdvsoyHcBEGmTgfCGeDu4NwFBqF9JrT3HLAKqhsFiCw8rv7QzuOy5mgIl3vKjlQ6UUWf70Bx96JIPArhFPdMRj0auAacz+LPwfvpb+W973fJ+vYAcPgb/epox/9uNmFejS/+2t97N6v5vi7rGNzV6fv080ZxfyCAVuWEIB9dHwcUfqgCf9C+cZBvq80C95TiHi2olMoQIwwT+NpjNdyDv4C26Pge0uOFnUwj504YjVJMOk1UVHV7jK585483PZnOTy/1BXmAojzxtlAbuJnBEqW225cOfcbZEWT5blbgyS5DCwIZ+4xYaCj/+8RaacznRpnX2w4H+xhNLqG5dAlv3vs2XvnWTTzx2Cb6vRGuXWujVC5i1J3ioUeWMBhO0NkdYvvuCOtra1hfWcNDZ9cxSwro7k8x7I9wb/86+tM9VMsl7OU/gmL7FWxt30V588MooIti/1vY321jubWCn37s5/C1P3gW7/3Ih1BfXcF3vvgsvnHvLVQ3Egxru9i/M0HvjQFKkxx6wwS1Ss762GeY0MxdkKd9hulsht54ghHnbQeKecryUsAMeaxtnsRTz/wYWq1FXs20Wq2iVm+gVq/zP4Z2AXeXCcb41QnczYRSAnED3wzebnIpAbu1vVC2GJt1hmFcYN19plI/ys2uLDKWyexzwKtwBiXMwlhGf/TCmn7RaCjVZWmLhVgl5PtAobeFWZRyROnA3UGjVrhN2wzEmes3bt9BdhjB4FTgoaBeBwla4Y/rCwBVwb8o/vqYBcLDfogUd2VNoe3c80xsO64/9LGLXSNUwi26+T6KwT0IQgT0TAWpUQ3VLvNIkNJVYKHBmovJsO+oUTbpjzh4cNdOwskU7TUok03FVhIp+9pmI4q8mnTqJ7N6hTuwpMT7SzYYCQCy/O22HtNf0T/lMefUlRIs2IBfoJ8FDN0n9oYK9nFlqwmzUqf0M5+TdDpIN4lV9Yl5rcYv18OBNdgitXn2/u5eV2KR2/LwKiOY+G78+b1pVFatx+Duz/cxuKtr/9etVYZfgw9E7wKMarTMPRMOL1DA/fAto+eMvcqNF9wChrzYrAcw8ImrPO7OYmIJWtRw8Xibj+dlarGPvCyrTKo8mdSaTh0Zts1m5lPKesBXMehr9V573O1O/njMiTbwn7YCxXUIp7lzYV80No+ZRTdJbSa5iY1thhV0BnqT6tHAugd7A/jeIjOdjvH21a/g0tV/hdZKHhsnW3jz6g4q1QK2t/uYjBKUy0UOFBYWK+j0xuh3x9jd7vNqp2dOreHCYxsY9ktoVhewdXeCfGmE3b1d3LvbRunUx1HqvICdvZuoNjbRxQXUctsY7byERq2KD2x+GN/5i5fwsU98Cg89/iS+8KXP49u3voE2JcKs5nD79T5mt8YozYBOP0Gd7TLmohtOElDKx2QKdIYTUMZ2SqvYaC5jaeUkr3C6uLyBxZV1payTr90Auwf3urHKlGnRJFrdlDLDGK86W15EWecFk4y1hVV0B/Dh35zaMWMbf2P7lEpmJoX/T+4gk0Nd1HUP7QLJWYAcQ7nlCFtOqBY7GM+EbYE8lffcVWitMm4/D5lZgO/bYAHUZHxUIwQaUsORAweTtnssR5njUbAaAHugbodqthyCA+FIzfe+7oz9skYHVB/oMn09Ud8ECn/owXd162OzB5YKVoIALgPsgzLSwK6tN9KXvq9FybZXnwCx837rgGSe4m6Oe57HPQZ3c+watlUdge0lHg2w4oWy4lB4YYIAL3joYCSAZzcSECn+WfAfAL1qh7O+SD+Hx+GPTY7J95m7yiRVm3sMzAfWzG+O/qF/FqhnjovGgs+ORALBHu/+H8fg/u736Tsv8RjcVR++U8U9dZs5Cd1+c8T78NDNtDQv7c/cKWdUYbuMi8seI4p1NJnTw6sHcv7Mbs82YGcvyVDctYfd7qhVcueFjyacmuIje44F7DCHu63ftUMHDrYj5lh0gkmsdoTBHpbTWgLIt/Tmu1UIwbyMDLhGLyZWeIz1hX9K3nfrYWeI19Ya+/l0PMLzX/0T/NHv/m8o1nI4fWEZsxqwcbqJ+mIVxXwe/f4Yvd4Yy8tVdPbHuHe3h9FoitZCGYutKs6fW0avS2pzHbevTbCxvsSTOvu9MfLLT2PSfg7X736L88yXSjUMK0+hVuiif+8VYDZGvpvg/IkLOLl+Hi9deh57yTbGgzGuv9FB+/oI9Sll0fGTlMnbTir3FDT5dMoKO3UJ1dla2sCJM49jYWmdlXXyrRtV3YI6Ke71OuqNBn9GPnf2uFdrDO2cd90uqESKu1twiTPBpGHdxGFGXTdBJs80DaDeW8XMRFRzIbuxpdDf6oDdbOZfXfTCVzCvgTvLKiPQZ6vzcKvK1ZBrK7OomW29iaDYop1pZ+Z32r4TgqpuT+CBV+0wn4fBQ6iy2zL1PlJwqk0aYG0fRFYZd+xzAotUIKH6ODMYSKnq3mbjbDq2riAQcZDo2yl97W59e2WI4u6ukzm+dW1tMecrsuC4IEFZSDQQi0qt7CCMovyMP0RxVwp5ANX688h240ZwMvzqMtGU640WTZLRnSOBuxqVCCeupiepulGjQM2X41YBTPRcdn1tbxJ5J8q1lD3GfjiwBlv4k6+IYv6v4b7ylzyYDqr7UDo4Uv1H2+jwPjhaOe/OVsced9+Px+CurqlPy+RU/163r+MHvFlsFC+verG4Wmo40JNzYI0Hgbudz2JuucPB3WzlwdnDa5wGMsosk7LXmJLCLC/xPuJDz4B0CSZS8J9W6E1zw8DBH4ffXo+azAX3qD6/j5El9X4uAFLg7v2hCuJpMiu9XAjU7dAvK/G88IiCet6G7CYjfOXP/w1+9//+VfS7Q66ztVpBa7WKtdMtnHl8FYvrVfT6E7R3+zh/fhWvv7GFvd0+WotlnDm9hMWFMsZT4Ob1HnbvTDmTzMrKEud0z5dPA5Md3N66iK292xgOe0imVeTrj7P1pTq5jMJsm/345WIJS8s0IbSAr/3ZLbz17Q6qhRyqMNli6B9B+25vTKK2hWR5wBexsn4GqxvnUKdJqJUqq+zkY280m4E1hkC+Xm8wwEtWGcnrTvnXXTYYBe7Oyy7ZYJQ3nW1RDtp9hhjzubs6zECKWGPsfZR6Pdn71oZm7glhznUI7rKv+6kK82Bs9nPgYUs8GOQzIDcDjjUv6PYeBte2KNemFPg7m25kv1H2XX08BhxjyPVBgwZuOW4NVGFfxSMCFpkdzKtgQWBM6o8tLDJiEsG5P97IeuICsBiG/bGZfpYCZfRDqb1yfvWEyKCdpqP8hM7Y2uPr9rCqQdb3Rwzurp9TVpnYEmOfV0cFdxcgREq3mt/ilXTro9eKe5ZVRgc4dtt4hCC03Mhxx1YcraSnVXVzrvz5iecKyPtPz53IQuhMrM4E9qwXtL7ptRgQQ+3/u2D53UHud6eUY3D3/XgM7uqa+vRzd+xfXsn1r+qjX3z+trXliCc2ZcGxY9YZvpwjhQr6+aDVcNdUSssnirvyoGsveJRZJgB3yzsB2Es9ts3CRGZq37sN7lnZbQT+bX2RVcYj2kGTUKPvdN+J7ceOCtCLQ0+klUcup0N0L29BJnmhWHAXZcj64AXmJYMM/STT7ngywhc/93v4Z//H/4zhYMIwX6rkaJ0ntss0Fis4fWEFT3/iPPqzCdbXmrh1Zw937nTQH4xx4bFVLC1UsLs3wP7uELevdVAqVXHq5Ao21paBaRmFfBHj8QBv37qM8WSfbTyDfg6l+lkM85sojd9Cefo26rU8Fhcps0sRX/2L23jlyztolnKoF1jT5smn250xusMJJWlBudLgnhoN+tg4/RiWV06hXK2ZBZBKJQbz1sIiWouLrLAzyJNFpmEVeJmYSvnbeVIqKe6SxpHUdvKvmxzuPLmUFXfxuMs1x1dtMHHa/BHdRe5v+U4ASt3blF1CUq1qtV3bNMSGFkO6hlchY1eGUetF750H3KLKClg6wI7KkyAiKO8oarznTQePruhI/U8pyw5IQ++4a6Ol7zBosGCrwNUzr4ZmC8amVXOtPPHIgB9liCwctlH2LpXBMWd8CsFZNrbzBJx9Q+72SBlPWWlMf2jI1uXL8YjpyrRZAn1z0bgniMBuoMirSaDicddgHvnNXd2uDAkM/DMr9Ix71dp8btukAw+bxjH0n/tjkMwz8lNUfafM86amfqd4p441srhk2GXMJFTp79Dy4kcw0mBv90hbeFwong3bme9/CVAzkSAN3pkoHnwof+jn1THAx917DO7H4J55ywWKu87WknVfHYnjJQCIb0J7gx4QFRwZ3ON2MHT4hxDnceeJmh50+bfYmqIUbGOJiTPLWCXbQW44GdXtkwnBURaZlC3GuoyV994BeMYEVdP+ENz99q7l4aRTu4H0qzl+cwICZT5Q4EONRYIUkRY5/7wtQ5R3bZ8xLxk6ARrkJSONV+gn4wFe/cK/xh/901/BW3c62OtMUa0XQIsZFYo59o8XCjnUW2U888Pn8QOfOIvb23to7wzQ3hvgzEOLKJcLnM+91xliNgWDbm9/xGkRlxeayKOMcjmP4biNXG6AUjGHGzfaGA0SFCtrmNWfxHJjiI3625hNuvjGl+7gzW/tY9AeY6mSZ9WdjnY4mWK3NwHyZUwnIyytnMHy+lmG63K5imLZrlxaLLLlhdT0hcVFLCwvo9GwqrvNIEPfEcjLZFX2tpdotVNa4dTnZSdYdyulirIeK+z+onCvYoNj/jrltI82/aM5T+Y+cXenXAgRwJrzLT74OUq4A0UPe15lj2BUBQRpyPXPCgelcXscOKo2KZgIynSwnaGcBwAa9oUH4njipVeYHfDbgEXuBrk/vIquwdb2T4Y9xc8P0OCurS1hwBAe5wH72A2dGu3a6wMHrbZ6sJ4D7lrVVwFJJrjL9yqoMf1kANZeGeZyDNRvbaWZD+6Bf9tN+hRI9jYWFxzYOs1IoLou7bNMhB4PyB7iA+uLOm5Zg0KedwL38nlgq1E2F799DOJeIY8nuWq7kf4uHSgpeFdtDe045toSeS1LBz8cuuUFfDBop77NAHf90ZHe/0dikO+/jeS+jlv+4j88ziojfXKsuKurI2WVkRes4jcHb0e6H7zizpub+W3+USFD76m7NCT6I9/EGRsaUUNqjbK6RKq5mE+clz34Psv2kjVp1W5n+8dMHvSd5X3uMczPA/F5udwPAndTn7bTaK4zowoqs4ya06vVdbcFZ5XRk2uFhoTW5JFrXjj+ZWyh3Sl4/mUCp8InvProi5/7LfzpP/1fOL3iXj9BUgT2BglyBdN5rALngdEwwfJGA+/9kYew9vACatUy6o0SGpUS54QfTia4/vYeN3Y4GGP77h5P8FxbaaGQy6FcnqJcmaHXGWDQHWJMediLBTRrTUyrj6BXOIlifoiv//Yfotvex2qlgGLOZPPY64+xP5igWmvh1PlnzOJYuRwqtYbNmU4LIZm867JyKfnbWwsLWFhcQr3ZRJ0sMs2m8bbXjJWGVHm2yfBKqbTaKeViLxm1fQ60e2uMe5TZfnfeL3WH2kDWXohm0qmCNn1xKNXcnl0/zK5Ou365uBdupGYH6jnf/ApCXeGSKtE1yQcTAuw+xnBBhoNLeywaYmNwD73bvlsYIJ36az53V7KGUxUUOHBi648KMqQsofVo9EEr5brvzCRJDfNZKnz4WXqUQX+fLi/sG/+9AUp9zPY7pzSnAw6vONu7XPrGgq8PeOJJnGHQwQCp1HNzj2dbZJxSz1Y7/3xxz3Y3OdOX4aA4MxhQzyEdMEgwoRXtLItLXKZk1opGCcwEfT26oI9PRA2rwosir4MPO1qctsv4Badie048IhCq8Dpg8ucnY8DbB/PqKeJ+PQLN6zf44ZtnQ3/Wp0dmgax2P8hnB8cjD1LioftwlRkHepxVxnfdMbiryygG9/gKc9fSfd49fnOvhHPZWU8M98gIUxYeerXrDVT7JL+2hBDOs53KBBOnagzzuktzDfTaOyvKfy4t1r5wl5JRj2DIBFKlzpsi53vidf3uvp6jxmeWE3vZtdKujyP22KuE9WaF1/CZYrFaZEjzpbxc7cvcjj27FGnmbWb97okB9xf+7DP449/8ZfSH5qU0pUwtOWA8A3qTBKMpAZ5ViHLg9JDnnljHez9+Bs0TddRrZYxHY9732rVdht9cboZut49CboZ6tYjJyCwMVczPMBmN0e0MUUABuVmCks11Tkp3s1nD5dd28c0v3MJmvUAxBtq9MXqjCZ+j1vJDOPnQEzbPeoEnpJrVS+kfQTtlhDHKO62EauwyC2yXIa97o9liv7uAu5+UaiwytC/lbHcqe5AdhqwyWfeOygxzQHQdC106kLZsnXo/e9AM1V8NugEACuBLYK6tHwr+DawpnS+l5IYgHYO1RccQPt3lx+NsXsl1bTK/CF9rK0lcvgH7NJxLvUHw4hR01ypTjwJbHRToMsLPtS1FjYcohV6Fycq7bG9B3eYASq1yrPohtN2IRcTCne0Mh8lx/e4et0eiAiDTtwpSXVmRwj9nEmusUJvitEUkLD+lukv9EdAHbdKWmMhqI6OHIXSbLDEpMM6CfTkuNWk1sLgoIA8+D9T4tAqfBen+s7i/MxT3qF06kNaj1PPetTpA99ukyfZQUGchSEPE94CO5x1k/Pn3oGnH4H74yTkGd9VHmeAe318RuB3exZbleEMD7m5ojn+RO8PK8QcEBYfGC1Fc4MHA4olS0FNWk0wI1jAfTwZN+8SDtI72aF09CtIN/EaQ7r4PLTjzJqF6NsvwsmdYgaTvfFAR12POpIpJvF1Ic2IE7/qcGOuMPqfyghUlXoDdW2houHw86uO5f/dP8dl//CvoD6fsHZ9MpKQZTzqd5oFhQnnSOeEiK90E982lGs48tYb3fvQMqq0iMJjhrSvb6O4PUa4W0NooodEsopTPYfdeB+PhGOS9oXSU23e6aDVroHZXygXOkU4qGWWLoevyxT/fQq4zYfhq98cYTaeo1VtYO/kk6q0lVshpoSTOAkOwTWkbySJD8F0uuUWUaFElAvaF5SX2uzebLc4kI4su0SRW2p+BnVc7tSufutSPPpOMzz7kQT1O5+jOpBPWQ/iUW868IHSUGw6Wx6DpMFKrtOp0M+jKA8FtIwCtLDkBOGfBucVFB712tE69RL3iruBYQak0y1ySGfYeKXvudwJC6orWIwqHKvLRCEIA9nLM2ZDughnVdq+ah/vEx6YV8Ri6U3aYDLU/O9CQkpRt6BBw14Crn8NyPozFXbztylceqdYxPBs7jQ0AIg+6BFoucFDgng3I3tsu6r1TtzX8298duAcBh/as2+dd4GW3dejAQynxRtuwkK3876lg5FDYt9e5BCR6wSq5jqQNspiePY4D36t2X3pOHBXc1SNA4YHccFm1ZdPx94CZj4Iz37NtjhV33/XH4H4YuDua02/lEPKOeiV7rj5ATT+UztXJm1exlMG5dD1ZMCwLIFtC9aCatTjS/WWWEXe5ZiGCQc1HHqCzPPSmswO7ivai23Ohy5DTE6r8thx17likVfungoxUYCHnOGy/L9IGQwH72cBM9blDFJ5sQK9dmzdRXlKzBOPRgMH9T37zH2AyIXCmzIY5jCbmhUa7FvK0XivQnyTYGyboT8zn9CGB9sqpFhrLFcwGM7R3erxwE2VhefTDa3jyYxuoFfPY3+li+14Hs8kU4+GE00nSAk2FPFAu5TmUSqYzXkyJYP/Omz1cfaHNXtzd/hTl+jKW1s6g3lxhNZ286ATvBOD1RhPlcoVtOQTy9Dv9JOWffqfJqAtLy2i1FlBrNDhFpPxzWWQI+Fm9J3+7mZRKAQovuET9bH86eI/yr/sr3d+rHrlCKPfZYexN5EBWgarAyyGZZHQgEIK7gvUM2I/DPAfZcVsO/Ft5uyN7imm+6oHAFiLHeQjU67oDcI+95wLqPugIji+wnxwd3DV8WzTzoxRZYB/Vw2Avxx0EG+FxB+q7gmrZX9cdWKACpV0HFdIPuh75PgPU3bUmoOsVZzmPGuJlIaoA0lPQL0Asir0o/qJGe2HBKfoC3Ycq8r7MbK+5gnHbn07xV9Ya4zmP26FtNLYebZuhDknZaLQlx5yteTnsOTmA9LfNwhY8O5zEpl6wcyl6Pl7PB/34JZ9RhhXlj7DlUfHj+2e7OV167HFX7DfTY6HfP6f2b6Slh1llgnSOLNjSFXYfpO1abWFQ/uZFk9wf/tc5xd9PjSG4x3aU+VlgpIVZoD/PChODO8Oyl8bVZFEF55HdJgXuTGzKN5/aPp40a4E7ZQXSn8vvvicZDSPLjIwM2CYEZ4iPS+S5KBONuSTMS9Jln6FPhLTdkDMtPZ5gMuzjrz/7T/Bnn/llVtGJT8meMklmnFmGBHCanEq3KsH8fi8BCkBvBvRJgSfYHpuJrGYFUdNUmmhGlpr3fvwE3v+xDfQ7A2xv77NdZkzemympZWbbItlc8gUkkwSD0QQLCyUMu2Nc+fo+BnsTTIqraCyfRbXeZDhncLcTSQnAF5eW2QJDyjkvpFSpMrCXSXknu4yFe/K4ly20s2LPvnZR2o3thtM+2n8mBSTlXpcVT206xwhm4xev3JrKreLOn77bQtA2mwTf2wIcpmYBuI/IlQXFlGTsKtnedg22gR1HHZvbJgOgD1bSbf1qAq5XrXVgk62sS9nxPsxY2o5ibwPL0GHWnCzQz/gstW8maNtz41RqP2xhuc/DmD3TOhDKbrMHabE6OaDTQY/r+9BOwz0c+eFdOU6R9xYOs72cl9CPrsty9o8s9d2CtZtrINCrVXBdtwPxKCBw4CvtCSfAppRwCWbk2eVsSFl+eWVTUfU7Zd0p8lnBiS5P2YNiULed6YOGCNzdHAIfvLhRhwDcDbkfCMjZBO7f09EzQz0Ogm3cwyH8NPXX/FAgLR4eUtQ7+/p+QOOd1XSkfnrxH/5X72Yt39dlHSvu6vTF6SDnntnogn7Q6/tAX12G/10/EI5UJ00qZDAzjwLD0N6i4idfmu+cH91uHCj0c74X2NXKfQDAc/Ktm7rM5EZpm25fWG6G910FBT5AMGdM+kZPjPWf+W20Xch2TfAA17YaHaxIJa5Mj2iSi8cFAfRi4QDPvkwJpg0tkyJkVlwlcH/u3/1jfP63fwWd3pTBm9IukvI9npACDlTLprb+KGH1vVzK8Yql7dEM7f6UtyFEKJVpVVPzkjbnnqA/j4/8xGk8+sEF7O93MOgMGdxHgyn2d0eoVmhl0gLbZyjVItXdbFUwno6w9eYQl1/YQ3nxPFqrD9lVTYsM6Aa6DXxTxpil1VU0W027mBKldzQAT9+T150An2wx5QrtU+GfpLDzIkv5glkdtUDw7pV2VtkVtLuXrAJoN5Qik/1chG2usSw493eF6SMPzlngHn9m97GFaAA3hSlF2T5EAgCO64uDAXcctl32xtcQb373aq4cj1OXM9qRhnApJbLbCFxqKFfH4WBVf6b63k0ezQReu5NSwrUNRs6FBuisz8JjieBYAbLbNyN4MrYTOf++L5wKLH0cHYeDb9fHoYJu6rTlaTtLFAzM3cZCagDnLjWiwK49/xbc2cZiD9YHE6HPW+wwXIIG9wjuxY7j4N154P2k0LRfXo8mxOAe2WVkbQvpDx10RIs5eZVeK/h+5CAz043qEzNios5Fyj7kJXf9Tj2Y1TMeifXKAAAgAElEQVTQWl0jzhwrBfJ3wR9yEwQ/DwT2zD2+Gx9+D1oV9Jc/xmPF3ffFMbira/9/t3ncPUoe7cYQqJNL/EhQHRUd1CmKLW8Tet/vt2x5oDPccnFxlpY4v7u2sNhWuVzvGcp3akKp38dW5/zs8uwKggR7QMa6wgn7Ip95OvWj7gOXpcblprcd6/6OvOy2SyVoSmWXCcBfHrgmwHB9KFW4tvugRxOgi73MG5BfILQLqewE7wLu42EfL37un+Dzv/Ur2NkjT/nMqMwARuOEVyUlWC8WjYWmXMxhnwCfF0ACBpMZ2hPyws9QKgKFWQ7FXA6FItAZG+tLsZzHR356HefeU+dc7/t7Q+SRR3dvRN3Oed5pwSg6znqVlluaolIvoN8e41tf3kGx8hiaS6csdBsrjFvllPK1V2s8+XRxeZltMzTxlL5n5d2uhkr7EMAXrdIuq6PyyqiUnz2fM4o7Z5KxFhmCeWe3Mh1uudJ9rj8zAjdtcTC06330q8ngj61HAaxUHEC6e1lb+LPXhYCdGZMTyBBADP3qcixSr9ne5xNP1ash0h2EDyw0uKcBU7XTec790VvecX0c2GwEhpUf2cWjPCIyz2s/z8rj+yWA9ENU+rT1R5WjbEH+HFi7oAZ3Oa9Zyn5KaQ/hPjhfrq2HgHtk0bF87fKah4CuLCgOxM2J5qA/UPnVhEw3imfOg7mOYnBXwGv8KWZb93wyE1C1v9z/Hq3QGin8md54V79qD9UqVhml2ru2zFuF1aoQ2tLj+yRDVefgxCgXso88g+PARkZ5dXguM9HMZ+rijt7b8Tv/YOBXN+yccg4nju8ySH+Xq/PHnyadY3BXvXNslfGdEYK7voUOweUoVHd/HkrZBi7Sm2XtqMx4nk0Pvc/Ng1jZQFIKeHoCagD4gTUlY4KqVb7NPqY5sZfeZZux2wTgrj7L2pc/s4Wb/aQOH4jINtJr0hYD2v8Pe28CJct11nn+MzIyI/fa6+2Llqd9sRZbkm3JCyBszGaMAcPgbqCBYRimhx6Y0w2mDT70Od3nTBvbwDQzYJrNbrqbpc1iTA9uW2DLlmxZq6Wn957evtSrerXmvkTmnO+u370RWVWyZXmhHshVlRlx48aN5f6+//3f744Dd90mKtDQbTrGiiOPIRvSHIfVhdtqNB45V1Gm95GdiOhQhgLg6fd+t4u//+sP4b/9v+9BiAFCSvvYJ5sMdUgZRHmpvnd7cuIoKeL0jyw0BOs0mZU+I596FGYE6Ot/q50YS80Y/d4QB45UcN+bZ9GPY7TqfbQaPWGzodLImkJ2m+FghDAnz3FyOkK+ABx/rIl++yaUqnMCxMn2ItVzWjCJID4vFlWiNI9y4mkJUYFsMrS/+hkVEBGwK4jP5fQkVMoekxUXUy6yJCfJis9MNhnZ6k4fou5jDtpc6dbnzztSF9BtGzlqu2V+mVebddr+/nw/0yVzSGP9tMQk9c+BUxcXuJKcVneuTmuI1IfxVX2jVqoNTB1YwJEK50rLd+pCQd2gj1GnAbQ2MGo3Mer3MCBiL5QwLFYRlGrI5COM6No5sOoGFjI24UCsg7GRTq1vLSUsUJOBhYZX/ZSlgzuHYTc48uwqophxcG6/48GFCYh4EKWiHn3NXJXXjvvw+kuAVPU3QQezrDgBhvZ9a8XdQriG7zQFf7zPW0O/ei+pNkhXsGU9pUrP/PLmd5aeUTSZrOs4NVyvJs1Ve/27TiHpQ7YL4Vbdl8EM8+zzkQkvV71TJlPh3exuHoqzh9CHdN75Jvh2DPCy8T++u76Z3c/GYEByx6/kJ181ck+c1I5VxjbJjuLObo9ff2zJA2kJ1kkfOyNh9rV+zjZ7wJ270Sna7p0E/3FPsP18XIygV8KzXnULqkat5kDMJpPqLbnP3UC4Adz0Sa3G6jIGusf61hlouxlgpBovAdq1w4jPPKiX21n13myjfkmcm7owviXGsdOMVfXdoEUfS2GfeilbBUwo7pTccUj+dJoo2sUn/vLD+PBvvhvBqI9SBAx6ZI8JRJpG+kkdYaszRJe87ALeIZT3wVC2By3SlMsBUS4QkE//qE/r98lOE6MxGOHa22u4/pUVrK/3MOiOhNIuLTWqUyZffX8k/O65CKjWcqjUcqivZHHl3LXIBjNCWafJpfRTTC4lIC8URJYYsZiSAHppn9GqvPlpcrWrlVHNiqhSVZfgrhdbovtKqvD+80fbOt2JUtgV0ikU088ut67Yp8/CnNdnaliyjC3LYwe0cMbKYzCscM8UbLZPK8cArqyvo5jLgsy5unVmsKnryuvgWUMcqBffyScgAe7MZmL2GfSR79SRayyjhBi5MEAU5YWlqd8foF5vot5soTEA+tUZhLN7gByN2jAgZ+eeNgqRsNckFHINrPZxMjjMRg/ca8PaczPFPQXcU0crmMps7wk7R0C3JQ+YxGdGAffPwbOXGOuIhXNzzdmkUX1PcKVcK976mmrVXR7fA26RtMAFXq3Qa6EnUZ5nr3HLdS000p3pgTsbBXCBnqn+ol5qsTrTFnLyqlhlmgUNNlhhE03ZPkaZNyMP/iiE/Vv3Re47RT/bKeDK3wXjOl4/qrevisRvySPoB3lc4ZsU9pJ+9bUD7XRaO+BuL+4OuLMb/dc/v5g619TVZFOeDI/YteL7Yp8h/piypJEuQqR43/lx/Ec9Ae4eGG/pc0+z1hjbjatou6CtYJoqlza51Ezo9KCbgb6Bf3WCjh9eq918+wTUi4OnWm94cMRHBNLBfQvl3m8PZtQwx1FKu1aupFWG0jKS17yDj3/kj/DHv/mvEcd9MTmVgLuYD1CKAkSkToOyvsg5C6SokyWGFPmQJqRmyDozFMq8TiVJK6MSkHe6NGkVyJSyuOY1NZRns2g1YmRGGeSyWQwGsSyTLDkDynAzlBNhMzEmpvKoTURiQaXlc3vRrV+FYqkm1HXKEkOgLvOxW4jX0C5TRMo0keJ3AnkF7gR80hIjlfWMyCGvwJ3uFZFNhm4ba5Mx9zi//w2o8lA5qWmlQTcHYguYnvrt9d0cwNOA2pRjvOfKKpOitvtQq201fl1d4FbQqlDeV9gd6DcKbhL+3REG215pgUGm10a1u45yr4GJGo2olFEsEpTrIFr+7HQ6WFq6gjPnF7AyCJE/dB0yhbJjFeKjBRY+9TkppVa/7dLA3ZkIylVsDfMqdDPBThLc7Tlapd4JmAzkyiuU3N4fKXCVbw2X+vpycE8o9Y69hcO1OrZnYzH2F27/SIFy41Hn6rhjn1E52TnUssBAMr21nxhIT7HHUBu5Fh5rG3LSRybqaVVyXV8N++b42p9ugJ4FNJ4NyNqC9HWTE+8dy5C8OAnrjNPp60QRJs/65vC6bdgfAwOJ0s0H4477csL8Dri/WIZ7ubbfAXcO7srjPq7xrUmCg4K39ZjnaruPm7+dPJJVms3R6IstChWgJ4YL+WJKFqQlUCslW6vJbLKotn/oQMSxrKhqcSuK2c5Txi1r+dlkWEhkjm9h25Ynzzo5edZ+zptCK/L+5FMnEOCBA7PA8KCLn4/5nDmWuPIv66fqYy6MWqNTqV6206BrQh1ejOFggEG/h2NPfx4f/U+/ieNPP4x2s6HSeEo7DIF5GASoFkKUo1CANvnd6SelciRFqtmRk1a1QE1qPCn0ZK2hjnVyVx7XvGlCbNttDTCMM2LFVOq7W80euu0Yo3gkVmbNRwTTI9QmaAGlQEx4zYwidDYOYNi+BZXaJErlsoB2+ZNWQS0qhV3ndZfZYug/A++UPSYkiwxNRCV7jFLXVd54kQbS5G4X5G6NSXS/03bsvtcglPCza/izJC0+cdVY+9zyvtJ2VQxouZJtwJIBpyrcgr3dYSvYd793gw4XxPnxfEBNTi41Cnaibswq4n/H1H3RWv0uZvsbKA2amJul0Rapopu73ATPVrloNlt49rljOLvcRvnmOx3lfTy4W9Val25WVOVtz5Rrpb+6IxIe2HMg377FhtfFtdCI5koLHoxX294ckn01+I8vM7mNN5lSHtTxoidSQTpKtH9MBqoGzrndhVlzuOUkBdx9/7tW/MWUHcdTL2+sbYO7EzSMt73IQ0iF3XjqzciB194pgG4DJ9cTv52Jo96rhL3h9Q3K1bv0Xpw9PHIEzxP8vDeKec6c/dyxRv7VN9TvaWizo7izt++Ox902hva4265p3LOwCTGzr+hXrdhsIZQnDpT6TDN/Nes/dW/hlSFL0EOGDgTrBZA80DSgayajWke3gdRNFmoaB+7OhFiq1NggwfrW9fk7Crin3KuirCXG98Az2k543Z3Uj+mLMdnyTehk6q6/Ez9NO1rpXXxEb2dxE1ibjOyESW0fYRgTQMvVTLvtFtZXlnD+1FE8+om/xmOf+lv0u3VxDXURlEkmnw1QK+ZRibKIR+R7lykiyd9OE1nJVkN3XT4MBLjTztSxZqIM9txTw1U3ldFpxmi3++g0B2KCq+hkyV4zzAgfK6WQJNW/VJSZZsJcIAKFcqWEUX8/2quvxMTknPC000RUa52Rfna9IJOYhBoSvOvMMSN02uewvn4au3e/Cs3mGdQbZwAUsLG+iOmZ63DoqgeQDXNisirvLOWlVPe0+cLt/Xz1i/+dDuesq3SgVUN+0o6iK+UAt6qPRCaZtpPXXb8D0j5zYH+sLYaDuYV2pzwDuHJehD4zfWwBO349tb/a+U7ZHIYxdmXaKLVWsHt+Toy6mPcis9O5ooIMzHu9Pj7z2c9heVRCdO2tNHkhxfKjYFbbG5iVho6TDu4u4LuWG50PPP3aOdfEAW1XQdcqu1XKVUuOs8k47W63Ne/exPnpUQD9TuB2Itc2IpRo9R4x1hBzzayyLUFW21U4RGuY9YIBDcByRwvCBtz9smVdU8Fd5WGX61MwoKaiTXacpLpurDh6H+fY1vdvRg/06IS5drqtpAjC29uflMtHD1wLj36Ckr0tn5yawHD+YtkWfJtHx/yyuZPGeZMld/5H8Ela+zz53p10kOYdvAPu9inwwd1/Psalb0zaWjZ/sl4sxPPSzL6aWcQzLjOy2H/2VSM9g3Ib7lXXSC5UbA9iLaSngTv7zLCUmw9eHIf+R6nT8k9bp3FBgDoTBeLyBNPAXWzHYDktM4zehh3V9cGzc1atwwIK2ZLJ4MFmvrEQw7ZTH+pUl0YdZuAuOyzqbIZCbSdwHwz6iPt99Ho99LoddDsddJpNPPrQX+GJT38UF04/Lzzx2suezwPlfA61QohOVx6UrDHkbadWi3LS+y4OO6TJqxl0BkC7kMX1r6pgek8gJqGur3YRFbMiZ7u0y5Dvnew2BPBkyYmFQadQoIWUgFIlizgzRBAfQDj4FkxN7xcrogq7DHneRf52mrCqUkUKaKcc7UCnexmnTv0Nzp59GNkwRpDJCsW/P4jR7YwQBiWE2VnsO3AE97zmnwubDIdt4ngJpBzWZcfrd3NpL32uXutr54A9O5gaJ3FgU3fxCYuM+sJCe7JOCXg2+9iaKIayHbsHsq4txvXCi+IMQFrfuq6z+53+VAYYJnBgAEpbFAYdzPZXsXd6QlxP+TzJJ0IH+Mnf7ffdbg9/9bGHEF13GzAxx+rnBTfG4+8GJ6bOvF7Gy67hVDaXPgfjz1afcoXfLc8GABr+ZRvy9nBtMjoGdwOK5Dby/rDBlV3sR9k82I3k+MlZnbXYYq06TBX3IFXbWIQObaw1VrAR738dPDjQywMIBvh+mkg2apC2ciod00w25Uq4AHcVTMjQQN4DAvTZZFb1cBhPukoVaUYZPKBPqOZ6NIIp/uZaslEDXZ6shxtIbCLD2edxHEsnwH1z6ObvNDtirm9yt7C0krZTV1Ppr9NfxrXgkzt53M0V3bHKsJvbAXcOxomnxf3gxTxMzrYvZkfHGcN3VKruGN+MVkl8CHaB3Qdvt4MW4C16aT4xlO+TFhTYhS3Mvv7kUq3867LVtXAsLl6WF54uUu2m6pbiZR8XMHheeFkOsxOx5rXwbo1SOm2lOb6/veJLrntmTIcooZ2AOo4HGClwJ7sMgTtNVO222+i020KFbzUbOHPsaTz2D3+FhfMn0Go0kM1Sekogl82gVsihFIWi/qS408RBss/oCapURwLx3hBY7I0Q5IDr7ypj7+EI5FbpdGOZx53Avz8SKSL7fUn9+VwWWZoIKv4cIR8F6PS6qE0WkA/3oZR7LSZqN6BW2yXgPSoU5cRUldudgK/VfgGfe+I3Efda2FjviHNavdJGuZpDsZRFq0mBRYCpmSI21sgNE+GuV34f7nrV2xGqCY6yOTW02wdWvuBVqjb1dQLi2fPNgT4J7QooGQq6sKwgke2ogVwClvWza5I0wO7Vza+Hqxzb47hQrWBQgZ9EIfVPA635bvy21l4k9zcBDQf/YYzZUQvzaKFWpUW1SG3X74St4F0/FSN88dljeO5yE4XrbgXdWbJ6FmodWOajDT78yg0V/skTl207DrTVdzqLXyJAYeDOR0ec43qjLQx6Nz2+P9GV2Xt4nZOTP/V1V+o4GxXQ94edUKpa0lGr1TkrkNWAylcl1UGFD64OJI8B97HWFOY1d4A5LQuNtsQoa81mqrsAfBaMOMdPC0C4ZYZBvBME6XuIZ6LZwnGaCpHb/9CCvw/RiTLkO0TdBWZrHxE2Dwv8g3z5f79IRPnyD8jfa15pO+BuG2QH3NnNISan2n6HtRJ7ntSdrLov50GTXf8mt7r31Zf6UFiEUUnyNBmrzsxQth5yVoa6VNuJ2tfCta+seVAr2kflNGcnQD5s3XTaG8+V/OT3qqkT+7EgwfP28zSTqhpSRVcH5llnEnXxLS0evDtWGmcEQtdTlmiOpQI73m7mmOyektdKSN9KEZNDu6RGxTH5ygfoK8W93+uiR+DeIcAleG+Zn83GOk4+9xiOPvEZrC6dw7DfENBFfVAxl0WtmBOZZQjGByqnOwF8KcqKLDHN3hBrQ6A/oDSUI+w+FOHA9ZSuMUS/M8L07pxc2XVEAD8UME8TV0PhO5cqfJjLot3uoVgKUSoTzIUoRTdgevI+TE3dhFptj4B3ORk1h/5gBV98/nfw5BOfQ6feRWN1gMEgK4B9bk+Ifi+DQa8ovPnDUQe9fg7BsIhabRrf/f0/hwOHX6GNQqx7TSrsurlTwVxdJ1+Ft9DNrBXsuo0ry8C0fvIZPcsyGcCrTmjLsnxrDYNo+UhbFUGDtg/tYjtnMqV9NRnIN3DMlWJroZFlAMGgh8nOMg5NFlEul+Vzrd8T7F2j721zftwCl8lgZXkV//D4UYTX3IpRviTKcdRodUAncDFBiKtma1g2wZCGOlaG/U4dySj0Fne4110GLjzISVHQzWiGtZTYURc28mECC6V8q3exvF76M24BUddLRU9JqLfnIAMUbQXSdZSfifKZdz3VFsKU8DR412o4h2NbH6ZO6/SK3F7DwN2xrDjWGh5UpE1KTVP8pT1HXyOnbnzUYYyFxlfWzd9m9MGOOGzWD/P3hB3VVnv4LxX2/uC/bs35LzeOj6mo9/FXtVYpbfvke396exX/R7DVDrizi6zBXd+w5oEe+2RrhHYxfqv7xoC3+mXr44wvUR9Z1Fl0nLqTly9+PeNfdr5JuDbgyb7zh8QdqFe9uK6ztL0kPeIJiGYBgjOJk6dY9NI88mPI0/Mn2cp2EfCuNuaKPI9nOPQny1XlsAmrFlZ4+X772eO7diP/eqlOSPSyCtxHEtyHA+lxJ7tMXyvunQ56nTY6Ham6E8R3u/RZB/X1FZw59jgunHoGSxdPodfrCtqiPO608igyQ5HbnT6jNiFLTbWQE5+Rq6beH0o1nhT7KECxnBUTUm+5p4bZfRF63Vi0ZxRlBcjTvUDZZyjwokmllAmH7rAwDMTv5KIoFidQKt6E3fP3Yn7+LlQn9gjIP37iQ/jis3+JxYU2WhtDdOoj9Ns08TVGoRAjE+aQiSdRLFSwsbGGMMoilwWuvfEOfOf3/iym5/YzcJdt6nQmHuDqVve34X9z4LUg6cK2BTP3mGkAnlDlmbqr2M3Uexxs8+NtpvJzwPXLMgGFIg0XYi2cJxRvz2ZDsBTGXcy0l7FvupIAd90i9F4R9y+lNNX2BvWOobSeNMm41+3hM48/i+6uq4HKlJNhRreNxmbnvJnabK65gTh71cz12ESN53Buj2nheitw1wCr6+GCvwfpJkjXth87CdJaPFT9DXCzkQMHVPV2Lrxa8GajEFol5wq1OllrH+K+dd0vWHi1NhYNzMxvbwKErVZOZUFFCrhba5C10Girjw5w7Iqu3siDGQlgFh/vMwvrqu+TUY2yafFrYd/HtInuO/h7wvTJUstw/20D2MdCr+6eWTDu9xb8PZY49LiNv1Kff7Xo3bH+ypN78t/vgLu+zDvgzm54o7i/2IfAI+8k5ydCAUZ89mCbRf5bVcnuy0tRM/uNKq2UclGYm+HF/zsBwJ5HPpFTPZHyUUGuAWodWNjPNQa73nsNyhaSeeAgas6CAA3Mzme+um4CAtdOkyhXFT4e7Bm4pxxDtqr1vPPBT62E6cmpwuMe038DxJRZhuC9R/DOVPdOWwB8V/zXEf53UuTps7Xly7hw+lmcO/EY1lcWhf1GJ10xD7f6pVrMYaqYF9C7Tsp7dygmtqqFBTGKgan5HG66t4aJ2bzIOkOBQJjPCkk/T+BO2V5AyvhQdGRRPifAjVZYpQWbSI2K8tM4sO/VOHT4e1EqV/HMc7+BSxefxaULHTTWRug2Y5TLeZFNJ24VMKJ0lKIuQADKWRkgyPRx+z2vwVt/8OdQLs+4oG4oTnWmXqeyGbCzXWWrGFsEXTFXgebPmgvEZldZhOp8LUQz64Y5hi3Nh+nEcY3azI5jghOFuCxYSQQSXFHn2zl1USDDVzplbSEsUeRvb1/BnpmaAHcxh0RtT6A+EPfrQFx/Ae9qBEkwiZrAks0EYsTmiyfOYKO2D8HUnLQTsUrr0QPjf9bKsGoy+z1TxllgYmCfqebpn/ltxyek8u+YhcZR9E24o+eZJ+4Zrjbbe8P65seDuxdEODYQeeFE8GEmevIydd2Zb1se3FiJdDpgrdo7gM4Ue6u688WU7EiB1BzIvMK86vpYjl3Gjgw4k1lZ5hnX228VeFEH5ovnNhd/oSUD/DwTjvd76uJToi3dnPB8/pV+Wh02l68I9i9Js9vmWx5xj+nUt13WVlDwUnz/VatM8sA7iru9oDvgzm7uD2irjPosAdL6AfYfZA6nYl++4TaenhRi5xG/KWETstdfydtdWWiUVUYH967qPG6yqjwaV93TAJvnPpfedwa1RkX3jiHSUsr0k2aCqjoWj30k/Kap+OrcEsGADgr0uXP7jD4f+52jjrOyNMjrLdMDBtY+PDWkvmdYeS64ix5DrSgoPeQiHaTIKkPKex/9fl+khiQVvdchgFewbqBd/90VgN+mTDTLCzj9/OcFwI9GBFN0LbLIRWUEwQiDbkN0OtOVHGbKEbqDERr9IVbasfC90/1C1hiywkztyuGm+2qoTeYximnF1kAEF5RthtI3RlGI9fWW2KdaLYp6j0iBV7BBk0337JrBnn1vxf6D34onn/kAnn7iC1i82EMpmkYhGyLIdQTQrS8PMbuHJq6WMAjX0dkooLOaRxD0UJuv4cbbbsEDb/wRzO26wT5AGky95y/xijcA6z57FpyN7CVuHMeqoaHR9OBun+1CurzYen/5u7c9q5wL+q6HmvfnJljQBXo2GHMcA7FyIrjFSx2YyJNwz9ubyCo20HtKsM7125hqLuHA/CQqlYqC9pG4bgLaxT0rf9L2Ige/eKDlW0EDU7vTxfEzl9CcPoBRbcZUxrSRYyPR7aaVXt2yKrDSgUhacKLbYVzgYqwVqky9XUKpH6/E69ooEdcDdzcQkNVxrTXyI/YZD1LYBEsL+J5SzEYhkkFCysqlqg52Qqm25shzNJ+bAFQDt8x4lVT2PZWeKdl+2kd9rmkLLemsLha8bSYaWS93ASbTZhS4yKjDTC4Vx0lV3eXVcmBfX5O0Caup/SqLfFPm15g3i35YVRlbcu4mav2W+7L3gftm+0b7K70ldsDdXucdcGf3vA/u/uOQCvJ8I8UDdrtNSDvtWePQx14IL7IUUbLeR7xU2d9cWXctMVJCltA8xlaj66eIVttyVJ/tesDV+aVBuqjfGBXcKOiMrmV9ZIHy0HYmgfMdDx74Mcy+Nrhwy7Pt5QQg/nF9td85D1U/frEU1OjORqxUKjoUUnwoBWMsV08V6iXZZQYiuwwBvFDeCd57UmWnSatGce92xN9im15XTGRdvnwely+8gEp1FsXyhIDpbqeJE08/hFZ9Abkgi/0zRemLJy97BmgOR1hvxchlMtjoDxFkM/jWd+xBrpzBaECK6RBxf4B8SBYWmgALNFtdlIoFdDo9BNkA/d5AnHg+L6015H+fnTmM/YffiMcf/zucOHZapIgcdsvIxVWU8zPIlUIUps8ik6kiLPawUV9Hr1NAdkC53/vCQkM55e9/4w/j1Q/8iPOk+K/0xN8clFkIzX3J+mpbfdzCrN83JlRttYGFa9vBpwO3rL6FZ/dvo6h65SrOYEJfCuhzthDPuYJcZn/Rx3YtITa4sBYV+Zag7bL9LsrrF3H1rklMTk5aZX04lMEl3adCGaWJxbSYFuXlV4tlicnMEv4op/vTx89hsO8I4kJVQRcLbLhdxLSRVb1l3ZkdRZ3X5p+lb+8EL2ZkQ21rAiAb8CTgWNdPgKKqmQkmVJ3VRePHkoCqAjoNnuqiWEVaH5dZOBLnqlY31scwgRr3oKuaOYGAP9mV+eINCFuoNyq3E3jIMnzY19choYar1JD0njNBjDOSoOvEbC8KqJMjBLq+MjhxwF00F91r/HrY85V9n25Td19nBCStg02w47aw2nnW3S7e3X9bpW1rI/co3xh/7YD7VtdxB9xZC1lw98JotY0W+rYE+ESryz0tNuoNvBtU06S3v9h78+QxY6+zVs5zyQIAACAASURBVE8sB3MVnFtHGAwzBZ0K1pCd5pE33/vQrL5IQrdU0zk4axgXu3BYFht5C0SJM01JP6mvkePVlx+qOMNMHE6rk9nOlJ12XC+tpTKS6/vB/NS/CBayizAJcBcdlBpyJsAZ0gRVaTmgLDMEyqS6C0Aiz7uAc5ltRtpolF2GQL4ngb5Pn9HvtJ3ev9cTgNVp1fH84x9H3FlGLcoJfzvleCdbDWWSoRuLrCpkoSnO5nH/23dhMBxhQDng6f/7scgsQ5lFClEO9fUOQrVwU0xqPN2XNCMWMZrNHmoTeUzUaggrU7i4sIKTz61j2CsgH1QxM7UfhWwBlV0NNEcn0WyEGI76YinYbC6LUhShVy+gsTJCJhzhznvvw5u+41+gMrE7MenbeXJ0ZJqitJvtnO80eqmbxtvPh2z/abXKuT2wBWArufsgz4+qj6EYTkFJUq03YTfzztO+/v5GIVUFOsc2qmpydCHNroJBH/mVC7hmuoTp6UmjcJLCrsGd2oByu+fUglrS164yx9A9NRxiaXEJz19aR2f3NTShIjUzjDNawQCat2fSXmODGMmx3OrkBjgiQDYN5gYCW/nbnbL1cVjD65EmExT69fD24TYeUSUGztbeYkcsnG24ukwV09YTP3sL97lrBdscS79/7GRQk1FGDSWIN5MONsZMDjXtoupP4G4BnfvmOaDb0Qaukosr4mWZ4UGTfF96KjtX+5W1RgK9HulgsC8rm4B+37okY95xEtnWBM3fM8nO2EoEm8cIqhTxQ9OGX9q4Om6Fel/q91uf+5da8ovdb0dxty22A+7s7vnA53RWmXRw5zea8/hs+SxZ64qePmpBkT8Ymxc0hutlLz5m122Be5o1JqFqq7DDLM7kgr7kdP8zN/tMAqC9yaguZKcAN1fOE2kitV2GhUd84itTy02woWFfHdiCtxtiOer8NlR3Xb6OtsTVN2PsWjmTQ8Iiswx1PhrcabKqUt/J8y4hngBeQrxQ3pUPXvvhpRovwV7CuwL/fk8o+K3mBpZOfgqTmVU02kM020OQUE78PVXNotMbCttMcW8eN3/TDCZmi1hb6oh6ZUXAGAgfPFlh8mEolHWhxsdDxCpLDan1FJBQvvXmWg5T+ydweaGO1QXyvk9gOADKkyUg00VpsoFLZ9ZRquTQH+YQ98jk3ke/kUOWFu0pkNUni+pkgFfe8/149QPvRKFYTfrdNfVaVjaPqA/2btfJvOhsQ77POKXdgLY4kqvumupsEQhoyGHVT4C7YhB7PtruoT5xAgVWDz/okGAsx8bEPah4gJdv95EtQO+MqLGCifYVHNy3B4VCJO7TvvK2k5JKKjtBO8E7/SfAnS6+iAXp/hjgi0ePYylTRXd6X3JRKs/WYgINDe+encW0u2N7YZNA2SgDV+QtBForEVfA6XBxv4eARnmGQwRDOTl7EGTFNRm0G8gWK8Y6ojjQGwmwKraGWr6dD4ka+C1ocg+/toTIc5Oecj0yIBVkf78E6KqDS5VctpxR0tnvMuDxylaWFAPiPHNNSgYXa31xj6PL1tBtAgQTaKTBOP/MHRkw5ZhgiAG9OQcdmLFydBvq+58HAvoi6Y7Jf2mMIUv+btDvegvuyj+5zbL4OyD9BedX4msHpMc0z0vycdpZPrWTVca07Q64s9vsA5+/PJ6AU27HTZX3TWDaj6WTSrw+WEoAoWB069BClqGHHqXKbOFbv3CUm9yZ8Gkni9qauengXCtNmo3FgfSUXOz2+Cn2l0SmmbR665q7Npq0jDXiWOp/Et581dQunJOiLy+g3U9umFDrmfrvHsfzK4i92VC46IyV512p7uQnJ9VdLMqk1XeatKq87wLiu0yF9xT4gVbne1050VXYGuhnD921M+ic/XvUWwRgpIhSqkgJdOSLF1lnMsDUkTJufs00YsQYDSDAnaCMFmaiv2lSKq2ySnXtdikPvez4o0KIIcgDHWIwKmNiPkR9o431lRiDbhbdjQhhUEQ0UUd5uoGNKyP0uxkEYSAmrob5AMEwi3aLVmwtIR71kA8LuOveN+HBb/9x1KZ2JZ/AzRR20yO6FhJTiFrMyYF19eU4aLfbsjJTwH/z/V0rCKum6bcTUG5sE7YJrFLuwqu1BMlt0xR1DslusMLCm24b0fJ57K1F2L17XvjZtdouMg3lcsjncgLaCeLJNmVWux2NcPHiJZy8tIq1qf0Y5ksWODerk7F/sHqn+dA5pDv7yLNJKNvqQxr7IkgnQKcgN1coib97q5dRm5rFsF1HNOyjWCphPc6iO8pg/eRTqN5wnxl2dCF8jIKfGAHQAR4bGWATSE1Q5UCpvDMcVV+BttQA9LmmADCDVDePuy5PWkx0OQbSU6BWA78OIJJBxDgAZ8cwwYe6931fuhiBtF73ZJDBVXfdLuM+877X1960GQd+drMkBO6k4m3hfBMY8Kmebbopcie+/NoA9K9WLdJ0yB3F3d5MO+DOHqykVcZ/QNNl7bE6uf5iE4g3sJd4F/Cd2Ze+7K6erHFqvB7GtMCZPilV1EMr5tx/bhR2d8KoBFrPXrOdz9g2SSXbU/VV4/gZblKVcS84cAMS2X4O1Hv+9ASgqw/SwF23lR7qSJyHvqjqJW7vDwvukuGV150UdzFRVVpnCNwp2wxNBtT2GZEyUvjfe1KF1zYaY5lRirxW44VPXm5L/7VXL2Dl6F+jRzneB3J4mhT3VneEQj6DeDhCawg0RsDU3gLueP00KpMhRgPK6052HrLNAPmQwH2IXC4QqSOpnH4vFos+5YshovIkhtk8grCLftzH0qUOWssheq08yoUqMuUriEoxls7F6DR6yPQKGPRDIBcjKo/Q641QKEXIgFZ03YOJuSq+7Tt/Etded5+YdJv2L63PU1hjhpxdQE2WwmFWf8s7ahfaLRRvtq0EIrWt+JGEdsUVFtrVPrb+7mRSvb0uWkOXORQLZiQM6eOnjA7wbbmiryAnbK2huHoJu2aqmJmeEpYtAvgwm0U+nxf/GXCn4C6QT+ri4iIuXFrCQm4a7eKkePCMUjwO3Hk92TZcMdctaMGcnZsGP9UQ8rnpCbtZNh+JDemzXrOBajBEp1lHGBXRovu6voKJahULzzyKcDjArr17Uaf1Cqbn0V+5iNY19yEbFZANaQVZCXQOUKuLItqb/c5VZmNl0uep1Wtzrr6dgwUFvt88YX3hKj2vm/Sl22PbY/iZXbhlhivxyf2Z/SVV/dbWFBesudfc2gVVAJLiybcBg17/Ig3UbXBgrokcjkisjsrtMk62G21B3WwCqve6cNlcvxnG9Nds3yQEKzDYNCJIfeW9bB9+VcB9zEGf+rWddJD6wu+AO3sEPvA5Utw14cmHil4gBrySv4x9gFJhngfxY2nfKsnpeMF2TCnPL1aCu/JrG9VdZoJIqNA+uCfA3ANrBrfSBz8+E4yfyYVvmwBxZwEk+4eTiUZcJ1d155fHwL4D7OzypqnpzoRZmzKGwztv37RMOqpaqn+3byDzWpcyl+xcxCRRlQJNwDuBu4V3uUCThHcxIVD8p+BdpY4kOCfrDAGK9LnTf3Jyq4R7aZ1ZWTiDZz/1XzFRkv52AVM0ObURo1QMEAYZdACs9obo9oaYO1DEvW/aham5CP1OjF5ngLg7Qr8nV1TVSl42DNDtxOKcyqUCssUaRrkRSuUhlq80sHZhiBbt28vhwJEaBmih34+xcT7C2rkm0KsAFAwEXWSLXXQ6fQTREJVqDeWpKjK5Nu5/zffjta/9MeSjSuKRsH2ejY45ZOtn2DzEaTYWB5btITR4u9BuwU1vmQb4SWj3oE7tzI/h7qPQ3QF/484Rextvt7dqqwFIc14a2KyH3lH1mZ1Acaes3TBGtn4FlfoSKsUcZmZlZhiCdVLbaZVcAe4BTVClvP4j4Wtf22jizCBCozAlUnw61hUHbGV9bPChAN9TzZXbx3rkvWCE7nV6NvLFksyChBE69XVkNhZRjIpiPYT+CIiLEzR8hOzaZax3eshngGG+gF6zjslsjJUTz6DX62Pfnl0oRHlMze7C+YuXcXnmWlRn5lAoV5EhH78THDFLB2s8rszboMUq3hIkuTdcXiwZbPnWFmuZccr1odyxvbgKtrlf1E1mJ5Ryvzvbh1lkLBRvlcddnoOTTcYfJeD53bkVSJ+3o8azQIOvdrqpZ9332/tBFgs8dDmsv/Ex3FxSp2PlwG3fO/Khcd8+YwEhFU63ue/YQr9BvtgB9y0v5A64syZ6vwJ3DWrmKz1pRXzB7ypNzi4upzG5/3g7V8YJCNImsaZdR69E9vLhW3PFPTlB1U/LKPd0veoK1j1FXmwnN/bsIxbu6WsBiT7Qc5+4OnceRKQr8TaNpDk2P749jDqHdCuN2kVuo2kuZREoeWU3mQRrjqcDIHk9TBDivcTTwF32syr9mUgPqeFdZZsRC9xoBV6m4COYF9YZkffd+t+1Ci9UUe51F4p8DwvnT+Hv//J3MVXOohyRV51ysgMbjViuihpmkMtnsNiKxSqrpKDP7S/ild86h5n5COhn0Gr2UV/rolSK0I9JZafc7iPUN3rEQ6hUisiVKggKAeJOFyuXuwiCHNaWR5iczmHmYIjVxSZWrwwwHAaIMhnUl4BBM4+4E6JQK6A9WEGc6SFfzSIqBsjmAtx4wwN429vfjWpt1j6Szm8UYPNnU7a2NX74yrf7FCfsJbook+tcBfHic/2718l6SrertMvKOpMhDbAymDanoABO/c3fOK6Nxpapd01To/0AxP3bg3pjPZGiBf0XtNYwWV/EsNfG1NQEZmamEUWRscqQTabVbGF1dQ2dOIPTgwjNXMVMx/fVdnulOMja62ViW3YFDbB6UJ+hZ2ZtUYwE5CdmcOXyRYSlqljtt79wGv3iJHrdNoLGGqK9VyPIR2ie/CLqoyzyAZCNiug1NjCd6aLY20C328f01AQqpQKiYhXPnTiD09kJzB26BtWZXcjSHA8vcNCw7V9j1/Kh7kju3edKur4/VKpGXZYNelJg3rfLmDL8iaBKBWd+eQHX3L+uHgK5mJbeXt9f8th6MT/rN0/zodt9/FSU1g/PLIO8zmoUUo9m2HroTFw2WPVzsScCGieA0G8D2fhazDIXUvUG3lvBe4ObF07y5cG+0r9SfXQ/5nDoFsDOi3oRm6bU4CX6aBOB8SU6QrKYHXDfsml3wJ01kQZ3/Rz79+yWSJ1kafPwm2DA5/4xlygd/vkkV9qRb5WiFZCiJGcnyVNiijL/O7FSqoFp31Yj0ZTbcozSbspPU90tnQuxV1Xd+M0ZvCcnuMqNTd0TavwYoGeBBg/EDFj7fv9EG+kXLw9c7MVi8UiqF95eHbf9xQtdd47M+6mHdyW8yxUpiazFYkXCA0+LNWl41wq8hve+VOKZwi5sMipdJE1cXTj3Av7Hf/sPyAZDFHMBZip5NFojRGR56Q9RjEgZhZi8utQeYEQRVwaYP1jEPQ/OYmY2wsYGeezlaE0cy59hEAgFnSwzxVKEUSaHbBhhda2OTj2L3XvLuHyhjZndJXTjFhbO9DHslVCZGCAT0HGATiOLQrxfqLbdZg9rK5fRRwuDUR8TM1V85/f+DF77+ncgny9687eoI9arnrrPguF4FVv7fUEaDMvunXfQnj9efOmusupDsSnDV/a5FUUdIgHUBghlKQlIV4Xb/eQOps4Jm4x+ITFA5uCrg5tEXbUKbmF62Oui2lpGrd/A9FQNk5MTwudOijsFk2sbdVwZhDjVySIOpTVFArg/EdjWmZ+fDmp0EOXAMDtvJ/ihsgc9DC6+gG6QR7lUwtqFUwj3X4+410Xr/An0izWxgmvYqSM3uw+5Uhn1M88jzheRjfsIaeLpoI9qcxHZXkvUd3p6AhPlEpAr4vnjJ3B5GKF81c2YmN+HbD7vzBsw9fU860JR58Ea96UbSLbwbLfnsKzaXyvTXirK1AmbquEN/BoFW99TfIRAAzQDYuZ913XSowM8fSUPSmR6W6vW69+d/O5sUq2b992OJgio1nncdQCpfopjeFlu+DFdz79uN99/b0cXpFdfPWN63thWffOLJGn+XPLXiroS5qNxQp+/j/uwp377FfhwDEV/BY60VZFP/dr/utUm/2i+3wF3dqkdcE+5BQw2a3hMfdCTH2pdXnb7qQWn3nB8P72B1XQ3uUfZQRxwV7skbDKOjz3dyy7q7tlhLBBb1T0Nyg36pkw6HetzV43FQduFZduWHPZTLTnMLmOugalLMtDg12mzIMNcE522MiUlpugg2HlL6NJ2GauESUrTk1XJPkMwTB2Lts/IVVYJ4AnkRe53veIqpYAUHnjys2srjbTJ6Aw0y5cv4NN/+2EsL7wgFk3KZwNMFHNi4RyamFopUBYNeR3bvREWxQJNI5ElZjfZZr51DoVaBu0mBRYUEUKkiKT9abIqZZkh2wwp6eVqFa1uH6sX+8hiEoNWDxP7pHWm2Rig388gEDNiMwjIO5zLYdQPEJUB9EJhl0FUxygT4M67HsRbvuvnMDm1z73hPdiUX1rQ1p2cRVe9hSqGPab6VwP73iYGPdmEVhfwPdVcVkUBtQLVNIuO4zG3Z2CCgxSgVkUbiLF/y+OZ+0sEGLZM7suVQKnaywkWbL05dOpbNtvvoLR8BnsnS0J1J487wTuN6JxZXMXFoIZGJhLw2+uuiYxGdI8GYgJrhCBXEvMUxDVRoxmmjon6sMBFf+ep7VSvYa+D+qnn0AjyiMoT6F06iXD+gDjx5sXTGBUq4j6K4i5GpQnki2W0zh5DbmIauUEXuWwGuUEPuX4TzY1VIJPFRLWMqVoZwyDC8y+cQqFUQWnPQQyn96EbVZER9h/Wfj6km+vPVXI+4mLh2cKxBtgx4G6sNUo1Nmo7B1/X3y6uIbOeyOvoqeQ8Sw07RkJ15xYX5vGX7yjPnsIgngMyn+CqP3ez3igbi7ARcnuQbUcJ6PL9KUxRzEJjvPz6+OY7fa3SffL6/ewiKnswxM3KXz/+W8V9NfFn0nxjOvN0EP7awWN2Lv4LMXmaL+snO+Bum3sH3NmttxW4+3epVZ63N540dqt0Qk88FBKr9COuS/P/dnfTKok/kTSpYiu8VqTq+MkT2WjGpH2kQ/twz9T05GRWfkxXibfALs/H8c87qrtVxhNgb47tjRKYeibtNOorb8EnUwNZF35O3Pajmt6fKJxR8K7L1p0+TzDNOyQ5LE09l4R20UlxD7zKPCNyvwv7jAR3AqWByQNP4N5X6SM76HY6uHTmOB795J/j0tkXEGRiUPr1bECrXtLKqnlEKgVeGAbYaMdY68bo0uFJed9fwN1vnEF1NsSgn0G/TXYaWl01J0Z1BgNajIcW4ckjkytifaWOdmMIDCIUilnki0CjTnnlKaNNF712Bu3VNqJyDb1eG3E3gxBZFGsRZg/swtrqeczvuwr33Pd9uO32N6FcmZatKyDBvfdlN6pB1dKu3xkm/k6Bd8VjDvTqJ8qHX98Ow/s5Ds3jtrPbaGC2QJC0xKjTV5VJ2G44gDO7i7FD6P0UVTjgqd4qzjETSjnN7hwgv3IRe3I97No1h3wUiZSQ6xsbuNCIcXZURgxabTfGhVMfwaknPotcFKMyNYmoOI/5Q69FWCyjVL3GSBi6zXRwJJVia9VQvzo+efmZPINBt42148+glc2jWJvCcOUS4vKUyHDTWTyPsCRXfo3iHs2eRoHmN2+sIIhp5Kct6n9w/17MTk9hfX0dp85cQDDoolopIihUcO7iAqqVMoZhHpfDGsLdVyNXKKq1C6wHO1FvZ8KlvnUZ4CYUanlhjL9dtwFTnrm9xbW5qPbQfnIhgLvKOgd2WbTyq3NffBq4eyq3AXEPzl3FW482eJ74lLJkeS6k80m9tt5S1LABJwt+WLvpe8MEnom5BF6g4XaX3puFD2fxDe2Lw/w2jrwTfbt5+29+rHGw8DVJ+F4jftl/pp/kDrjbht0Bd3aTvWhwN8+1BkPd8X5pd+6WajxndCHkEsH6N7lbih6W5BMpE6kdzaTVMRCc4mNPSwFpoTbpndequwPXibzvrhXHBfExfnxFwzzN4+Z1k9eGZ5gZr+SrbdkOyYDCL8/6/u1dIK9R4vqqic8OtCs1SXZSqrMiVUssNEJqt7TPkCJP4G7sM5SBhlR3o8LrzDM9uWhTp4NOu4Xzp47imc99AudPPYNh3JOjKBmgmM+gVsgjH4TI5TIit7vwwA+GaPSlv3V6V4Tb7p/CwSMVtFuxSBE5pKwcg5EApSCbRTyg7CIRriy1sL44QjlXlnatXA/xoCRU+eZGA5kM5W9fxSjKY3p6P6am9wkwbNSXMb/3EM6few533fMWPPBN7xSrwUqckwv8cPnL7zjTXvl8m7Ewb8CXwbMOlMeo5bwm24J26ewx1TfgzqE7xSKjGM4R/RxPL3vdWPhWgDDOBqPB0Kj0doRAnoudKGpGD0Yj5BorqNUXsG/PLMrlssgwc/b8JSxlylgYSrWdhmmuXPw4Pvzv/hdcd+sUSrO70VtbQzw6gJkDMzhy58+iNrMXuQIt7qQgk6vpDMytdUYDHrePUJ71Jq4cfQLD8iRKUzMYrSwIG0xAWWVWLyNPgelwgPxwgM7qCvYe3I+5XfNot5pYWLwiRgBKhbxYjyA7pDkca+h12ijWJjHKF3H+/Hm8cPIELly+jLmbX4lr73sjKtPzCJVlRt6OPFtQ2mRIdY6eXUZbiTS4ugDL9uHWGg6/Bro9C4huP73aqa6jOb6rYJs5CA64e+dhJszqyZ0pirg5jhuAGEuPrrtaUdUEKWb0QK9xwSw8ToYYb0RBbMZXZ3Un+2qF383uY8FdBw2u4q4fRv9tnQLr6rkTjzR/sYyBdU4F5n2R1uk7hfkssT2R8EsjEH+vr06UMO6oT+9YZcwF2gF3dq9qcP+S8dvxkDPK5sCd8kSl6eh6M+d9sK1n1jXTGD+hhm9FkNyrLsHVzTLjqsopHvNNFmiSh3AndiaUeFYPTbVUD6cunro9NouL73vn+2kqV2W7UM/sNt4EWmtvkVfHOXaK9UbXW2zL29Ncbxfe7aVUQMKGgI0mo+GdwFf9LiZWCYCX6SOlbUZmnhH2GZq8ynK/k12mSxNUOx10u210Wi2sLl3CmeNP4/knHsLG+jompibRql/GRCGHaiEnfOvNzhD5XAb94QhrvSGafToWMDGdwysemMbBG8tAnEFmGKDTHiGg/wsCkROe7AbrKwNsrA7Q2YiBQQ5BqYvGaoAoV0OlVENvfRWNbh2l3WXs3ncE+w8dQaVcQ719AWtLS8jS5NUowvyBA7jm2nuQyVdx+KDKp+09Q+J5TbHObAX1HLb9cCChrqtjpgUBYlv1EBsYF1AlP0wHdFmgBVe1LXvgx+3HYddacrRSbY+ozy9RjoBrtShYmtqugdCDaSo56DSRXTiJq3ZNYmKiJkD95LnLODcqohtKJbrXvYKVK1/AFz/9pxi1nkZpbh7tlUU89/g67vn21+Hssyu458E3Yvaq70CYn0FUnJIWGhbAWAUXiBCL4DPOl2SbMWCNO000jz2BQm0SxVIZvdUFsdZBOR+imA8xjPtYWboiRqJoZd6JmWlUSkWQYefc6TNorq6gXCkhW66iN8ygNxhieWUZx48dxfHnn8XS5QWsrS4jLJVx71v/Ca6/742Y3nsQuaho6mLqzRVhdXGV+O3mXTewr1VjDek62OJquQv9XNmWxTAI9/Kl28mgtnxXsXaPY20tMhOZCSy4eu9Zdjh8JywzTO12lHW12qkD1sbeYnO6+0q8CQDMefvgru+NpLUmvW78qR8P6ml9caIb35zck5unkXWCWJMI+3Ki9LZwI+08vszPzPvUK2cH3G2D7IA7uznep9NBeuT+pd7Aif18D8WYG/xFHy95IGMckMynfdZa91YLKHHPOQPXNEWeOnqtd477PqFGO4q6OrbaSJfl2Ge47URtp7lbQv0YP7rayBzfBAV2oSj1kYwRmKdffp5caElvp/fzwd3x0qvrqNtFwnvSnmOvg9zBsT4ZcLcdteyGbNYZPUlMp42knyJlJFlqjG1G2mfkok3kd5errRK8dzstdDttdFtttBp1bKxdwfrKFbHN0cc/jrC7iKlyHv0B0O+PhPedzomyziw1Y7SEjz2DUi2HG+6u4trbKigWc+h1AkTZPLpdCigkxNKqqq3mCN36CNmghMtLa+jVR9i9p4pCeTdaGx1cPnYZd3z763Hfa96B2fmDCMM8Li08gl//pR9HtgjsP1hCv1TB7kIGw+B2vOLV9yPIF3H99d+MUmFeDbEnHyKnc2MwyLtps5fjRZd3kPW0u9ZWDvo+DMvypI1Hg6V/vIT9xWyglUKryCeh3Ub/FkJs/dztWXmseaQrwTYI/ZaAewbtonq8fWjyYNxHfvEs5sIuds3PYXllFRuDLE4MIpFqcX3lOTz96J8A8RJqxVW0l68ApRwG6xvohlPYc92rcfnZh3Dommsxc+M7UJu5DVFxDzKBnPQpj2kV7BHZc66cxup6HflDNwq/PHnMM/EAmU4d9Uvn0bp4CmE2QC0XIsyM0F1bweyu3di1b4/w4i+trOLUhUXkBn10Oi006w2RWSnMR+iOsmjHGTQ7HTz79BfwzJNfwMXzZ4QiT8ECWdQI0g/fdjdu/5bvxv4bbscUgXu+4PjcbfYX2agJ8FWNyS010vrCvO/qbzfHulb0uTfd3qUObDPLiWlHBvZmZIBbS1T/oOvvpHJ04J0SHbiTUOW9o7PNpHjduUrvjwJwlZ3ZZRLH8LZL2mU8+ww7TmJbXV92PHnT8Q40HY3HiuB617SXTvLVZF87mxL4+C9fTnDfpPpf2a9Mbn33ME+9b2dyqm6RHXBn98b7HlV53NVn2+TslJuYa+hu2sHt3PHu3nYPh8/9d03KC4TqL9Iaqy7GADd9pLzo3DJiVGYOwv4kTpY73Z0ImoTfZIYYdxunPhyomXWHT+wU1eYTQFMmjw93xQAAIABJREFUu5obW3/H2mmz9I/mKnn+eXuO3mqqpg3d135ae7rX3Dq0bdX0FTcGX0UwqoNW3lWtuoufJue7SiFJijuBvFLdLbxTJpguuj0C9za67TY64r+W+J0+o+8vnj2GxWOfQG5Qh+qfxU8NdjHl6G7FItd73B8Jf3xUymL/kRJuvmsae/ZW0W2PRLYZmqxKIwH0j3zwAwoE2nk0603s2Rvh4L4ZxP1X4+G/+DR++t//Z+TykVDr6b9ObxG/8q5vwuUXLuCeB67C7iMP4NKxR3D+xElcPN3D7a+9Abfd/uN441t+BJlAQpz+txmwJ7ZxgF523hpE5Lbp2WPs0+QNjytsT1PfzT58MioryPi7nc9s+QrvZJ2Y9zyhtjsKubWWKF4RZ2UB35bq2FF4GX7Qo26GYHUBhdULOHL1AZw6dQ5r+RquBCWMhm0R5K0uPIqNxVW0TnwUCwsXkYm6yDUHqB0q4cI62aHa2L1nH6YPPICrb/0OTMzfAgR5Wz8O7qMhKpeeR6vVwvKVRaw0Wrj6mmuRpxVPV5Zw8+03C3tYvVHHxYVFNBpt7Nu7B1E+AmVTGvZ7aK6vYfHkcZQKOUzs2Y9eWMB6Z4CNRhMnjj6Nxx99GMeee1pY0PQ7hu6rifndOHDTndh7/S0oVmqYmN+DuUNHUJvdjUAsxsQn+VoI58GQvF7Wx81tR2ngLoIpKXU7E4jtxE6uKuvnM2l9SarV+l2iggo1qVSeA1PYlY3FiATqJKlKJlWk5yl3Ukiyiap6tDfhf1fnl1jVlSYbKzVe1NIBejZxVTWwo/azeup9jT9e2w/ZCIWdFGwDYjdM99/a7t/Jl842YXtb5L2tjcZU6KX9+GunJsCO4m6v7Q64s/vcgLvmKE/JftFKuPMMaWxMCydVyfwdwvZN0wNS65KyoZ61L1FkM0uMr2Z7VhcFzVYBdxX0tMwuiUWWjIrO00yyUQBVSamuWz+Ko7p76npqsOFZbEyQwtuUA7oH9zxgE3Xh3/vHTwQc7OFSSo5fntxCXmxTtInW2OdG5uHD1mqyquhJ5eRVDfHC824yzmjLDOV67wuIoXzW3XYH3XZLwLv42elID3y3g3PPfQbnn3sEcdxDKZILzUT5DLq9kcjTTv/W+kOsNMn/TpNRMwLgw1yA7/2JqzExUUa/S7aGAQbxUKy4Svm06YwKEWWgGSKXDTBZKaC/HuLY58t428//X5iaOyA88q32CtrtVVy4+Dg+9Fu/iKsPD1GcOYgwaOKpz5/FuZMZvOmH78Wzn3oed957K+57w89g155XCHgvFicQBKHpe9M6HPNZwlajJ7wmJ7aO22f85y4wmys9xifPJ2Um7DbOPhrkrKLPz9GxmfiquaqE3l5PeJY3tpt9hgnyjnVFA564Z9sNDM88i+sP7sLZC4tYnT6IRl9D7wgLz30Ml878HfKZZbSGefSuvAD0JjBZCDCcKmLYijEql3HV3f8E5ZmrEZV2I4x2mboQcFHK1Nz6IsLzx4QyvnzhAgatdTTaXbQvX0JzbQ1RpYK1YgHXXnMt7rjlJvQzWSyt1jFcXxXQ14mHCEYxcvk8OiNgcbWOlbUNnD39Ao4+8zhOHT+KZrMu7usgyIpJpwTosweuwt7rbsHkrv3IFQoiE02xOoHa7Dyqs3sQlWnCq3wgHCg17cz8+BzcGdTqINEdPUnxcJtjuHnU9bEFcqs0kRx0JatqFTzNG26/M9v6ZaVaZNQIgON5lyduQFkHAv6iSY61RwUn3me+pcXafZLKugku/CBHjV7a89d11iMhOiiQT5/tgewTxZ8tY8Mz4tj2ID1FS7Odg6P0bx+Pt7/lSwvwL29p9qrw4+6AO2OLkX7zvLxX5mvyaL+mFHf5wKXcPGPIfdtAb8DVopt9aehDjqH3MS22FcBL1VSqvA4MMz++UYkTk0X9BYhYbX3FnivxnuVF15FDvz2mxFezDWsjaz3h9hadPyRtn/GpHZ2gxQd752+vDEXXtp3TAhp5cfi1SBtN0JdQt4Pq+V141xuJ+I69pvmwuugY5URV6XdXKSPZgk0644xYmKk/ECupCngn1V0r7+pnV0xe7eLEs4/hxON/h8moi0IuQJMyx2TVWdH8UrFo0whXWkPUafIqAQ9l6UAG195YxZvffhX6/SHarT56PTkCMIgl4OtONBcEmChFKKKEJz41wpvf+WbMHXoTuoMhnnzyozh37hFMTZbQXl9Au7GIsJrDqNnAyecbCGu78Oa3/gg+/f/9EQqZDRy69TU4fORBFIu7cfVV9yCKyHOd/qBw0FaYoa6Y9aBzBZtdBvOw6jLSgFmCi32uzf5bfmb3028dCWVuWQn7TYp6b+uXprbL8xz01tFrnxcBUrF6C6LipHrbuUGLBEsdB7nnNhoMEF48juHqJRSm92BpYi9a9bpcuC0Azhz9MA5efz/aC89i7coaFk/8V5Smb0dh0ER46F6sHvsHzB44jKkbvgcTc6+gMRyMkDMjHnTs3KCD/NFH0Tx9AuV9B7CxvIz2wgXENKo0Goo99t14MwqTMk97bhhjcnoKkzOzuHDqNFrdAXqZLC4vr2Dh8iLOnHoBJ449h1MnjqJR35DPK6WJLJVRmphCbXYX5g9dg9kDV6NUm0KuUEKhXEGhQtauCfEzX6ogFxUQZENmMZKtrtXz5ERV1nYeuDu+b/N8WwWcW240wMp7Q6vPHM61Um/h1EzKZIq6rB/3tts5NqkK9hYWlyQca4C3wQIfQbAjBynnwIKBdH+7enI1qJtzUW3Mz5MvwKQeKEeBZ/ntdV/kwzp/Ht23yvbAXfcJ6e8kzheyvG1B+bY2Sn8Hfn19mjzRp9/3M19fp/AVrO2O4s4a932PLmzS1JtT+2bwnh4/qlzGsgsRT60NGAxle4/z9kIEruLKyYxeCkMnS4y/yJLNye7bR7RNRXZ6rufcgreCewPgFoTH2UicDC88uElMgJWXZxwUJ+BcNS2vmx8g2HNRZWuMHmuZSS7MlOZ3dyw24uL6q6rKa2yvqPuiclN/0uRL7VvmSpVNGWmzzagJq9rzrnK898laoCapkrpO6SE1wEtw7+Dok4/iyc/8NfKZJqbKOQSjwAFhWl2V7qfeYIRGb4TeaIQ+5eweUE73DN7yAwex/5oSep0R2m2aKKtGBER+eLLPjBBmAlQLEYrDEo4/EeDeB6uozt6ETvYQzl84h26rhzBYRuv4E1gd9JGpjhBvdJHtZJA7VMFaPYN2o4mJqIj5g7fg2hvehBtv+iZUJ/d6oRMD3wQ8yydynJfd70R5x6uBVr8odJebCu0O/Kr6OHVReycg3T728njK880O6gQRCYi3wYitl3wPHPvCn2Jt6c/QbPVw493vwfz+Gy00MBuOcz78+MpHnV29hM4LR5E9cDVWhpQSdIh8oYBcFCGbo2CtiM76RSwe/zS6jUdQmrgHCIaYu+m78dw/vBcHjtyLyt7Xi4nMrsovzywzHGC2fgHlxhUy1htlmzIX0UqtlPs/KhRRqJQRZHPi3uq0u1hZXcXZc+dw6vQZXDx/FmfPnMbpkyewcOmCGF2ifwTfBOqT83swtXs/pvYcELaYfFQSajqlKJXAXkO+WEJIaw1kQ2SyWfPSplpyX3tC7Wb2mKR331pn5Hcp/nB97zDFPrnaKVe/3XIcCDfH0CME3C9vQd5RsPV954O+P4LgqPoMoMVryqacdOCd7cMtOX6dpaboBgI28FABE1f1TZ158GPb1lwjmSReBjDqmaL3cCoTp3XeKSQ+dt8EUWwO/WPrYZ79l5vct8ccLy2jpp/jDrjbVt4Bd3bH/doYcLfINQbBvXvbf/hezK1vNO2MnWBmIG6bpnt+fKPOeBNFufrt+Mid7DKSfPVkTkcBV8RL5biZWjj4p0woHbuf1d3N5FGtxWuYT+RvN61lCDhtAisPZER90ywsfARCAT/7kczdbiMINpqh4Z/95HDOrkFa2fZWVPAiEYb9r+zI9NC29rzTNeZ534VdhjLOUEo8MVGV/iPlXfrdBbgb9V0CPIH7yeeexGc//l8Q91akpaWUQy6TFZNUqR7ZAFJBJ9+6Hp7PZNDsDVEfDLFrXwmve/MuBKTSCx5TC6mQ731IKSMzCDNZFGhBnl4BF48XcP3dMebmJlCeuBbdzHV4+rEnMVFcwMljz6EZ5JBFE/l+gOxGjNlb57Gw0cKg3Uc8zGJm9wHc87qfQpDto1So4PC1b3I7Xw0szliIVZFVP2+a3eku0mBawRT74UxEdT5PBAt2vgDT+JlyK6uRFiQ4HnhHjad7geWvV/DhQrermv/tf/pVfOpvfgu1yQP4gX/+O9h39c2qzbwRAxUMcKWfvMztxiUMeg3kg0mUFs5geWIPBnRNyxXkuRpNa2k1N7By6mlUZrPIhJNorjUxfdUrsHzsEUxdczsyWbUSrpnaYVtG2L7qy5huLWEynxULPWXDLML+KoL2IoaVw6LezU4f6xt1rKwsY3HhMi5eOIeFhUu4srSE1ZVlNJsNNJtNNJotRNUJzOw7jOm9B1CbmUd1ek5YYKJSBYVyFYVKDVGZlPWyVNbDvLDQqKFKeX30yIq5t/QE3iSMUwVFjhRlW3H3V8EY83HLX62/3dhwHJWdW2P49rw8+/vmdhEG/nwiqqdkmwDFscfooHMzhV0HCDxlo80EY/ombesxVh1bpnwmPHhngQ5fgCmt/Zz2NNeC57Dn1lXWU5uXweagbJ5Xves2CN6niLT3zngQfrnB/aVF8i+ntB1w3wH31PvHB/ctgdsQsqYzDVyOycHDhhd562rCVt2rCSL853dMZXWGAsaZNjsLs7dw64oLv/6EUheWnbSPqq5c1U6HZBfuDZ4m8sVrVdqq+PY0N8nrLoIN+Xq0AYqCaR0EePDuBDI6GFFvWAn7VtDVLSCuckouer0pDxjGTn71ynUvo/ZgegGKmbwmO3mjxBm/uwR3Wmk1HtLiTAPEZJchcO+p/wy8K+W900azvoHnn3gYTz78ZyInfD4XoBzmUMxlQWo7jbh0e6Toyw6ZLDAE8XTvLHVjbHSGqE7ksO9gETe/koAoi0HXEizl/BbQPgzQa4RYOl3EgRu7mJnJIyqUcO50B41cEbXpCGhm0Oh0sXT+ixihgnyviuniClaHWVRL0wgnC2isr+AtP/QbmNl1PYZxG4XiNLJhiSm4/CGRD6svluktNoN2A+QarNQjrNjNVe+1cpfw0W8j9WOq/cXWTDEeCzQ4uDO/taqwc25KNf/oH74Hf/UH78fM7sP48Xf/PvZdc4uqmB2BcPzy2sJBdpA4xokn/zteeOo/4qob5zCTvw3Z/d+Fcm1a2Ed8j36nsY4rLzyDPbe8StR56ehjmLn2Diwd+wLmb7pHvNH4iIC25ojPh0N0mg2snj+FJ/7iD1HOjlCpVLCvUMehaAkb4QHMZdfxfPY2MXF1dXUFi4uLWFtdkUFpr4dOt4s4k0U0NYfq/D6UJqdQLE9YWCdVvVITyjpZZsJCAdkwryY9Z1jOfSuiGA82t0bpEQkrrZtz09YQYzvyJm/6diQZ7NrRNYXHjn9c38fcD26ywWhriwO8etTGU9q5em7AnS2axAMGNTnVHtsGDW4mGju51qQiZu3DIdy1w8ibVszZURGstraIz9k7z/3etckkQN+UpcImEwTYv1XP4HXM2wPkJN/7WG7eHk756Xzvv6/SWGF79XqRlPE1tfm4M3xmxypjrtOO4s5u2fGKu9xI31BWgR9zv3PJWztpU8B6y8AgpXhjV2GhPqWLHleWWTmV51VngG2ytLACzERTDvbaHsPhPNUnL0lUwK6BZPnHZkCfBs52ez9YUA2TyE2vX8FyYarE5FgFybRwUHLCqWxD31fvQDg/H/FF0v6SKNfYlKw337XI2GvntJcqnxmNxcmZ8j14l50487wLv7vOMiOVdwPvQnlXCzOR913YZmSed5qweuzJz+Lhv/1DUR6B+WQxL+CdMhQZ1T2bERlk6B9NQO3FIyx2yXkM3HBrDXe9dkoo773OEL1ejGyQFYv1FCkQCEMsXwxw+UyA6nwbE7MZ1KaKaAYxbj54NUaVV6G5WMfaag+nT/0pRqMAc9O3oRYOseve78FjH/uPuPbIzSjM7MWBG9+A3btvQyZDE1OF6z5lyJtp3ClAnehafYBWG7hKOdnbGFSrWzKhmPtwqug2XVnXDzwdKWUSKq+XjYfUu0khnv6c9X4ChBUhfuR3fxl/++EPYGr+Kvzkeyy4887St3bo9iFwf+rTH8FHf/c9mNvbxo33lzG7+ydx9S0/JpRpxzoCoF9fw9qpJzF76wOiqU4/8neYv/521C+8gOkjd4qbmawvYgYOD4qUUk33bHNtBeeefwaP/PF/QCEYYbpaxLdfdQET2RE+2b4XmaiCVruN9bU11DfWBcSPwjzCiVkUpnYhmpgUWYsopSPZXgjSi9VJ5VmvismnBOtUD3rv2WDCwrqBVR74cauFsX6YATFm8dCAqEdcLJTzrDIWRlmWF7GrBlNS75XFQwdTxkoiPfZ8oqxuT7H4mRklUEo8U7Zl4M/sWNreot8vnuLtwrYqT/nFuadew/Zm/nZeX72dPA/WZsrWIj5noxEJC41S4a0FRgVAZrTDa3duPdQv1hQLjH0it8m2m5TBS0jfTIdpuh/b5jG/wTazgoh7Ys+8f8fjrltkB9zZvfFrjyiP+xZEzb9Oi6+N9MT80mnPluZ7UZ6NCjZ9DB3bTqKeyYprBUOCMYdnX412M724SjUD8QSAS7TdbLKpBmgNwfo9mayTNYa40C9DAV/13tzrzvZRB+atY+04yXzrvhdf19vfX5K0dxw/YGHb6IssAwT3WvGgxjycuqH0zeEkJJJ3HvlIte/T+EWZ8k6T+eTCTNoyQ6urUo53Be89mVGGwF0CvMzz/vxTn8Ejn/gzDHpNBBmgGuVF7muqZxgG4nr3+kP0+iMUKAMNgOVOjPYQuOkVVdzz+mkMhxn0uyMM+tIyEyCDQjZEbhRidSlGpztCuZLFnn1FFKKcWBhnolxDqVRDPb4Rz50+hkHmEvbN3Ilc/jA2Go/j7m9+Fx76xPuB7nncfuf/hMrMq3Di5EWM+m3ccectyIah8/w4aJ2mgutnTz2MvtojYUFeHdutuosXmc7dg2ne6UtIkQfZHNotZOvEocYqw8tnE0dN3caCvZ4oCDz0R/8af/4Hv4n53YfxT9/9e9h91S1OoKM7TclyDCRGlFo2xuOf+C/4i9/+FTTW1nDV7QW8+sGrsO/692NmLyn38oxpv/5gA4P1BWwc/yyiI3dj1F/GpSc+jqjWRzi6jEwlRqZ4P+YO/7D0jhtrjoZfCaKDXh/njz6Jp//k/8Fw0EM+HyEfRQL2S+UKwlwOTVqXgFKQ5ooIK1PIl6vCA0/edBrJEVYYoaxXkS/TBNOi2E9kIVLpkgw4m0CLW4c8G0xiLgD3qCs7jWwIca25Mm7bV4E2CwCsB1tDKrfmuF5ta1/R20ioN1nE1HF9X7y+/6xCb608Vu239XbUfS84SJ3M6pwzs7xw1d1MDLVBxVg7jCmP55D3LEK+3cgENP7cAXlNpH3JgvxmHS5/H+h3tPOO2CbsJ/Z1C9k2evvvp23v+PW0oXhVJs/0mff9b19PZ/EVresOuLPmNeDuN/kWIK87ZKYLb37RlI0j7TDpgcAW9wCrn1MHveQ1n5yqgNFV1SVdpk4SZbRsve5pCri7uup2VHd1VE+ZT3rQHeXcO1cH/hMTStMyz8i2dNJXcth2Ri9SrDYKxNkPpewrhV9dKjfw4SkllfI+xu8u62avtxusMJVX5CiTqqyYuMr+kypajJGaHEqed6G4q//IOjMYkGWmr7LNdGSud0oVSaurtltoN5s4/vSjePrRj6HTWBZ1mijmEWUD5MIAYVZOVB3EBHSyo6dVVpvDEV7x6mncft8EGg1a1RViOfnRMINcNkQ+CBGR+j4MxLxEwvl8LkSUywkfc7VcRq1URTyMcOpiHpXDuzAaVJHPX4/pvWVMz9+Ji6ceR213DdXyQZy/VMdzx89TuhS86s4jmNuzT7aJynmuY+dxFhkWEyUeMqu+2q+M6u4FARx4ObBLSrc+dNMd8f1TFH4HmhWZS8xR/xi4O7CttrU/5IYSe4BHPvTL+OR//r9Rmz+Et/7LD2L+6lsdy4reTx/flEPgHg/w7MMfwUd++1dwZeGS6Fxnd5fxurf9DO55y7/QThmx8NcLT/wyCoVLGLQvIMi1MRy1sfJsB+HMCJkgg1ZvhHzp+3Hz/f9S5O/n9hyr6gL9bgd/+f5fxsbF0ygUCigWSyJtowDwUhXDMMIwzCObLyDM5YU3ndI3RsWSyAJD0J4vyAmmYV571gMzzGXtRxrOmaVJNSzfRjGhmdYov+MgyGCb+cbdwEAFRL66rKIXPXrG28F61TloM6XcqN76+Cn+8rHqOfO6s9EDd3KonWxq1W7Pfy5uFv0ucr3sziRUZYfxA5XN4X3MiAIbGeDHdhR5Uy9/0qpsK1+I4+/2TUF5m+q68z7gLxxD86khQcrI4RYc8FJ//VWNElLA/f074K4v8Q64s5v9vUpx9x9k87dS5bYyrdv9xxD/Zm8Ka6X+kh9DM5lVpSnTYh+HXBd4x1tb9HYaKK0yzAxDicWcmLrvLJKUBtLjbCtuIMGBNgnFaYEEy3yT5lH3lHIXkGXTpy32ZF7qnj1JbmvhPb08DuRunXlnMc5Ko9V9DlXyqFJ1l/ygO06WJlJMVo3VZFW2siop770eej21uqpQ3dvoqDSRlDbv1NEv4OgX/g711cviEKVciMlyDjmVJpLsM7RMvO5liqUsbn7tNA7eUsbKclcsvpRFIDLUELhHYYgcQoQiUMwIaA+zIUKaBBgEqJTKqJYqGA6yWFwa4sCtt6Gfvx7D0S4UajOoTs3g0gvP4vBt94ir2un28dTnvyCChzvuug3FctkOeFnGdZ4lDr+Mc802aXYXrrdrddjpkMd62u2eGrD5Mcdba7gxh3vBPTuGKkyfE1d0RUNwSweAh3//F/Dwn38Q1bmD+I6f/x3MX3OrOI3N6iYtWHLV1Bce/nN87IPvwblLl0VWIVKuH3jrT+HbfvSXzLHoXvvwv7sDt95Pi2plxCq89dUeBidj9OeAbBhgdWGAqd0/hAfe/ksmUrXwbiGa5lqcePwRbCxdQru+IVYKDnIE6nmx0i7leCe7C6VvJEAnO0y+UBQAn6XtwhwyYoKpHCVSDJcC3jYoshYOvb0Z8zAKum0zZRcx9hX5jYZSMzlVQ7keydDXhYO/+d2q9Bae7bMtzyFpKdGjJL7VxIyeGPXf99Fbn7hvudHvE3tMrWL77xtt1bPwztV+MxfHzMlh5zPGA2/Pgyv3NjCRAakKmkyQpUeX5DmaEQO2nXxf6lemC+6Gq9NZWr1bXhzRbk9cd8sce4QXGSx8yRDxNbjjMzvgbq7KDringPu4e1axGacv+bYfw+fJcrTP2f9GRwRWbhVFvqiy02ttXvAaNLdhl3Fgnfm+09I5WohOWcBJVWm81z0J3E55nu3ECTY8ldzq9ElvvYbiJPDLCpoJtHpDBvq0T5rVR2yqrjsPZlgRykbj3i4u0KvrnpYqUhVkyuaXlw6sXuCyBE2NuhNTXneVbWakssyIyaoC4GOhisqMM3KyKsG7zvOuwZ2Ud8rPff7kM3j6kb/B+vKiqMVMLUSZsnwEGTFBtd4iP/0IxSiLcjXE7W+Yx+5rilhd7aLdilGMKLVkBtlRFgWCKfKhD0cC3Mn3HpFimskKz3yJUvxFERCHWF7q4LZX3YRh8Sq0szfh/NkVXHfXfTh79Clcf/f90vqVASbjFv7ww3+MB9/+gyJFoDNkwdqNw6kBL/X91jAvAY09qWJPRynmZTFFXCruluxTIVnvy+0p5jP5i3+sRJn+NtzSoU74M3/4C3jkLz6I6uwhfNv/8duYU4q7M/KQsh8di+6f5z/xITz0+/8GG426sEb1hyHe8H0/hTf/03cZhZDq+d6fvBFX3TxEYyNGc2OA5kaMweoQw4JgaLQbQ9z5zT+ON//Yu5391N2sggB5QnQfri8tYGPlCuJ+DxmyW+UjCe2kpEcRwlwkYD6bzQm/ugR1triUhmLeRo4VyFonzMiGtmnoe8ibhJqqtpu243YTbpfxFXkPwLlXmx/PgD7fngUNvlLubS+DLw+2E5lkrKqe8J9TuzGLi51TM16td/ztzKPuePu9yaLOJFQHxtmoonoYnPb3bTyqvkZ55/uQj1//neg29ZuAdeoGlsfRPBsJ88sbQ+2pYL6teGBbG6XDwNf5pzvgzlhiZwEm2xjv/ewl+YfnP0693zeZELrV85HO+WmfalMzxwV3u61iBj3ZJ90zztRuAY8SpmwTeBNK9XdiA9fSohGcH8dXrOVuvh8+xRrDJr3yy8HB3YFwMRd1zOJLho2TQcK481Snl9oOXA33AwF5JvKamWBAXzonLSSP9dx258eWFXDjQnsWGi9YZyKlNeWppewQpDpp5V1OVpXKOynwzPPO4V353CW80wqrHbSbDVw6cxSPPfRnaNVXRIaZPAF3NkApCgVQdrpDVEpZZPMBDr9iCje/clKkjmy3Y2RHpLhDrI6ao0mAMdU5EJlvKD92pVBCKRcJ1Z2yk9B2lI1mY6WD6+84gnyhDIRz+NgnN/CG7/tnOP/cE7jp1d8s7tXB+hJu3DWFn3vXu/E9/+ynMbd3v3n8OLhJ8k3vYC2064FzHjFrOPKR3ZmbauGTEbbU8mTpSei2vhd12VS91fb6L1U5F/ZTfPLOMayNSp22UYo//Xu/gM9+5IOozh/Cd/2fv4OZwzeLAI6ug/F7O0Br2ywmxf2hD+Mf/uBX0ag30B4MsdEL8Oq3/c9404/8krHcUF3/7TuvQ6/bRL9LK+gOxcgL3Y9kKafi6a5/3dt+Eg/+aAq4q+uk4YrmZPTabWHron8yl3so5jOQmp6hQsWkBNAYAAAgAElEQVRKpvZh0WqtVGWtpcTeA9b3ry8OhzkLhSaUkJs5AQCD/URgMM7fbmGbK/sOWOt0h/x4xpvNwD9FqTb1c8DdqtCO717BtDwvXS+bVcZ+Liui1wSxMMzO0cun7lv3dHu6dhj9bFjV3Cr+3HIjj2/Ufz5awSGc+dbF8dQFc+YYiM/lOWo1fvP+enNQTgfwFPg3B3Gfb/fY/GFPvm+24opv9O93wN1e4R3Fnd3t731Egbvt+sc8C7xjZ4o785JrUNDwNe6hYjjpdNwOrpk1lznWuQcbB/DiZZvwTXM/OvdxW2h3wFMdliYXuuDKF1ey8jNXic0kTGOZYfuw03GgXBGxKccUvUk2GK9uomgN0LZq8nKk2lxUiyd88vKyyMmxts2TdWMPVSLAYd+pX/3YkPv49dbmmvr1d24mdi/yCVeic+K2GQJ2Ce6kwA/igQBn8rkTkJFlRirvKsMM+d07LXTbZJ3pCIi/cuks/v6vfhdxv64ZT0B2JZ9DlCPlPANa+H59mMHNd0/jrnum0O8NkRlmMIpjoa4TReUFpOfIQCOgLossKlERRTGZsIAgyKHX7mPlwioO33aV8C6HYYhPf/I0bn3wR7G61MaR13wbGpfPo9hr4NYbrsPP/qtfFBPzXvWa+7H/muswd/BqZKOCDER5f8jazgK7/NBq6vovO7LhbMumGvCOm4OfvmtSVXFZvPOK8C0tPMjwod3szgMRDrvMlkHb2kwdwOc//C489Ce/jdzEQbz1538DlekNXDz3IUzM/gDm93+z9JuzSbT6/OgnTQ4lcH/oD/4NmvWGWEmX1O+73/rTuONtP2/sNnTfve9Hb8T5C8syYBgCYU4999R2dA+EGTzw1p/AG975boxIGTftYW0yuj3FOVAAqoBNXFPxAMkLofjWTKZNwLmGNNVwGp0s3FmrkJoWyiYvKgBU19zx/pvnjVnUzFvcVbfFofn2GkTlF1YBNnYWDp4pNhnfcpPwuMtyk4s2pVlc1LFM0M9GCxIBgIVtfT5CHGDbmWvCJ6Fym44zH8daX+T14FBtfe1umkjdNmnbq2dXl6Xb17EWubae9CHz8cDufOMzOnsm3T7ZLY8ThP8esq+ozYMGpxv4R/DHDrgzjthR3G1jaHAfHy9vrm8nvt1KDt/kYXN3ZX+llDn2MCLLAMMRrmRnZJYPJ/GN71VPyVHuqOjcB85gm0MpLbqjyFcdapyfXr7KzOYM1nU11SFMORKomWWFA7MP6FwFVzumBQa8PXi7ysms6nWbAH99iiwM80dkxKiAq6Cnw7tqBw34jOL966w1GVMv3ZkrA6cEd+l/FwEcWWa46j6kCauxyNyhM82QXYaUTbOyKnne26S+t0X2mZXLl/C5//FHaG5cFoq6hCpgz2QRpVwW7cEIa7TgUhDgrW/fj0OHKxhQmshhgNMnm7h0sYXbXzGNYjGPYBQiGAYokO0GWRTzBRSKlPEjj2FviI3L65i9ei9y+RzCMIeH/vszeN233IFLp2OUr309WvUR7rrtVuzfuxe/8J5fxfPHnsdr7r0HhWIJo/Ik7nvwO8SiQP4IWjqEu12phmW/63Qh2utimerK4ZpxuoR1D9rtsdwvJJBK9ZyXYQCQvT94mUbJNfeDBp0MHvmjX8Sn/+yDyE1N4v4fvA+j3OPodDbEYkjVyX+FI7e/I5EWUdY5IzzuJx76ED75e7+KdquBKAwwygQ48vofwr3v+N/F92FUQTYs4rfeeS3OrvWE/Ynue0r2k1VewzjOoJoP8Lrv/Qnc9QPvEg+Fqb+6qcW5M9BVjG4sR+J5VA+EDky0LZD2VVMwEGu7i1GULb2rPCX22HqkQYO+81PCPbeQ6Gvi+801pAuVWkUVOoDT8wVSLRwq4khmgvECA2aLcRR0/dzrtmPnbgIHdY4OCOtAT4O+Y9GxIwQ8V7wZ2WNWF3mONpOLAHpWFxOcisnsKkRKCQyMpYep7G4b80DHHk+3BVfnrbLu76OfLf7c8w55E3DnX+mX8nj6Tu3ljfvG+XYboL6NTV5Shv8yGOZLrce4U/zi/8/eecDpVZX5//f2Mj0zk0kjPSEFkkACCaE3RQRRYQGxrZR1Lau7WBYXd1d3xYb+112RRXFXdMGyuhYsiJTQgoEYSiAJ6b3NZOo7by/3/zn9Oefed2bgzx91nezizLzvreece+/3+d3f85xxj7tu0nHFnYyuL0vFXVci0mTkuzpdrBpxjGpvvNoegTHfivXuI9qLTcIKuj19gZEX9KzqiLpBWsmWEjCVcOVMVGTsMuaqVYBsKfGuRYUo3BSKXfXeqhKj6FubS4giHhQ4EM89X9XEBVZVHN6uVD3XUO8ECHr/MghQYUFArCQ24a80o45DdIcMTJz9k9NUhya63meFkcqkMw54+5Nj1eNGPQF0YCHBUL0m5g9P+XDjthmjvPNqM8w6Q2ZXZZ73EqvxzspEqvKQzDYjfy8Vijh2ZB9eeOpXGOo7jHIxy1Xz5oYIOhqSKHvAYMXDYL6Kzo4k3vmeuWhMxfH8M31Y88hBRCJhXHnlHExoT4A5H7xKCMl4QthlmOIeZyq5sN9EY8wOEUeI+5U9PHX/c1h10QpUqlOA1FJ4oTimTpqMromduO0b38SLm15EQ2Mj+vr6sPS0s3Hx1e8S4C7HPoVu1X7iajLXlFbI7TLtZikHuvna5EmjFFs+FqzPjapL960tHeQo/Gq7sfAEBQ5WIEBtBK5Nx/PwxF03Y8OD/4npqyJonxnl5TyLxSoygzUUh87HNTfeJWwnRDlUbcKTUx/7HtZ865+RHR7mlYXYsovPX4m5qxMoFg4hlliIWPpsrPns32L3sSJqFQ+pWAjpJJcJUC4LRw4D2iUXX4dTrpHgThqFxSm+wIkERepaYMvFw2EO6SyGZJDOkpQZYHIbF3sD5AG5cg1FNpMw/070t1CIze/UNkFtMqJ/bf+7tT5pb2M3kVt216NALN+EGLVd7Yd40bWqbttrxCnY/nZzXo4H3lKayT60Gk7agyrhrv+dnyex0ZBjs4BebtedEIrCOJ/lWQO9OhfiYbcCjuDEVG3jUXYf1Sa6f43VRrSVaRfjoxfwPhqb+u8bL4+eA5d27g3iyTH6v2DgH329V7xEQFnGV7ytl7NiQKNt+rcPv5wt/K9edhzcSfd+WXvc6VNUoZpVRFuuNTagr3tBjuVKVXRnXdh0xTogL49QT8Dkg+rguu2CDW0rjfjMTE6kAFLiv6WS+z4T1GQp42ofWknX8G0CCrmaUdcdCwutg+731ZPSjNqiYyxNbjIqDTKCwNz9Xh2bahc1hEZNVvVZlswwoiGSvT8zQO12JwOX3c1lEEcrZxhVTNZ654pajdtWlPKuqs1UKgzgWX13VSLSUd6LouIMB/h8AUMDx9BzcAeOHd6N3qMHUBg+gq6WJK86kynX0JNliYseVpwyEY3pGJ544ggKxSpisRDedvXxOPHEDuRyVWSHS1xtZ5VkWA13Zpdh1UKGMsNIJOJcgWd+ZnZcz933NE55y8VomnAG2jsWIF8oIl8ogNWq7zl2DJu3bsP6Z57B0NAQlp92Bt7wlqvQ0NKGKvPT6+43LS1xTDdkEBRLHtDtKzBH/OMPUVmWU3yugM30DX3++JR25ylsbVftJwCgfcfg7NtW3NXBigoc993xSWxe/y2Em8KIxYFYggn6Ho7uK2PKzIvwnr//lnV+3Log7wksL2LnY9/F4/91C4YGMjwxOdUcwfRVKYQaamDFW2LJMMrFBRhYsxEHe0ocetkMvGzirkLJQ65YQ0NS/L3o9ddh+ds+ye8POjRx3y7Ik1WQzSsRhcV/zJbF7m/paBipqMD5oVIF2VINzYkIJjfGUGJBZLHCJwgbKlVRKFc1tNN20mqwDsyUZcdYdwwsm962FHgK8To4INYf4QUhKrQaRzZYugq+tqSQ9S1lWwK3OQcX3h1fvGOJoWBrfOROsKD2Yan5orHsGVKpzcYo69qWFKDq2x70oCRUAu/O2wTfsUvVX1yfRP2XkZpR+o3vf6TH8GjKuGgBU3TCx5v83hzwvJbj3NxNyP3cXLL+D1/LT15efPIqHlnwjsfBnbDAuFXGNIYG93pDUMKRBjW6nHX1OwuOKZaW1zfhcEEHcicjQr69PwXP9Kaq1WICybYthZZfJLDN70tOkqrlJ3c96wElHyVxUvB0Pd1Uzab3OQPD7vEFJLWqpqL7c1R532ynvqRR2nrBNdUFIpgN066x4Z1UEQp4e+AbR8TKRO0vVns4K1nDIugpo2dCJPDO7DI1Zl+pccWdF1tn6nu5hnyJlXAs85lVmWWG2WOYfUYr7mx21YKoQMNqvxfyWfR1H8BzT/wIoUoWHU1x7l3PVjz0Fdhcj2JsFgssETXEwX358sm49NJ5iMfDGB7KI4wYUvEGpOJpxKMxPuZj8biYWVPW+GYP3KM7uzF52dVINc1GW3Mrkok4D0Aq1Sq6e47hW9/7PoYyGW6tmTVrNs4682x0dnZxr/tgyUO6rUM+ZrX7xEfYFmiT6896lFBvub5ElSrr26RWj+nlHKS0+wIHojLr/WuwVKo0UeOJP1rdO7SqzCvgefjRV/8Rzz3yTZRrYRRyqspQDSw39cTVb8S1f/+fwroCIJfpRm7gt4hEcoikTkdD8xRsfeyH+O09n+ETMLE+SbbHMcCV7BoQqiEc9tDScQK6BnfgYA97pSLag1eSKbLxBqQSrJpQCAtedy1R3CXg6shTrMdWpwENmwwsGQ2jJRHhAJ6t1Di4T0xHuZp+aLiE4VINHeko2hJhbt1iijz77mi2jKFiBeWqAWWzbRV0meBL9IcJ7ywLhzw4nwVGLx+cnEpBnyr76q0YDSCsZQOqzdhBAFXqiTecAqu2AlE4lpCvVG7HniKawFHDVbvodYwSr607+nhJO2jlm6jhTtKpsQnVg3UTUJn2M9vTdh33GNUbSNeLL6JS/79AdqxPsiMyLr2w67EFCdTFBWMscvYqvzeaHuHIX5uvxsHdtPO44k7G3JfWHZIP9hEpmbSeuNr00toTEzSQR4zrfUYYugWVXzfaUQV9zx5Y7Mbr2jz4vUEp4eIPee5EWR8J8vk68qFM/eMUPvX6QfAvN+Ao4hyKCakqQKbQr3cduF91TCaAIKcn2jkgAVW1ndl1QAAiO4UGE7rRyP3fB+9kwi3/fuTxqg63rDPkHIhHnizqs9oI8d3c3PlzicC78r3zGse1KhpQQWOYJYgKK0G2XEN/roi+HKviIdR3NgmOhvdinltoONAzgGffl0rYtnEttj9zPxpSEXQ0Jri95ViuioESs+eImVNbExEkEyEUIxF0dDagtSWBiZ0NmDa5A/NmT0FLQ5Ib5tnDm3naw8wYzRS6KoPzCiLxTtQa38Brh8djMV2ejk3aNDA0hP+453uIxZj9o4zJU6dhyaJFmDNtGvbs3Yt4x1TMOXE5bzqhlPPftEHLfRz6IJpckK5yTm0WajENhGI3Yr/ySwFkIqChQG6tI1cwYOhsQ29QKaPE0qHXlesQH/KPb/sHrH/oTpQrrL46A64qV95TjWHMXnA+3nnzd/RIPrR7I9b+7GZEY4ex+MwvYtais/HiY/dizbf/CeF8Dwfihq440jOAaqiK7c+UMHjMw7T5SzC1tB19g2Xe1mxcsVwXpn7zoCwW4qVEj7/wPVjxtpv1/vxBk7haONSqmyCAeCSECakoUpEQB3e2j6Z4hFtlenMVbotpiIURC7NJv0KY0hjnvx/MlHBYgj1/8yQDMFt5p+Buftf2GDkwVOClxom2o6m+ppCsbCWu7ca1sRCvubJ22KBPlXSlopuAI8gHzq89B9jFNUBtLxTejRKt1XcfvMuRS4GeLGOCj+AKNVTVpxYftp7ql8C3ALTajn6joWqym+N2AxoaTPh/l9divYcruRHQ8akW92F03YXGAP1jYvIxLUTuVn+cvwad5eZxq4zuzHFwJ+P6S9IqMxogj/VScJMP/aG9Gp50j/YMnNa+7MUc4rOPSmG4eo2pwJ1DrPwff2lGp8KM5RGXCrcD5gZE5R4Fjwj49tlb9N6tii8uzIoKLtTa4r4BsE/dPwus/L6Oyl131lTZhD4wl3ENbf7AQIh0gc82w7/ztwlVe/zbF+tYbaGh0xlNpK3Vg1qsKV3XklK4Msp+r1XREiohjRoyVSBXYYBcRXMUSEeAfYN59GYZvJe4+l7inncG6sr7LuFdKe+FHJ74xZ2o5Y+iqyWBSiXEZ1U9Vqkim6uhJR5GWyrCJ+TpKVeRLVS57B2LR9DV2Yq3vXUlFs+fyAOCcrmCWCLBa3JzuA6HuQ8/Gp+IVNcV6B8cRCQS4bOssjcGh3uOoX9gAE9t2IDBoUEO/u0Tu7B44QLkjx1DoVbDstPOxtR5J5pGIzCtAkWN0+Sp4YfJkaFb8TQFfz+0OxDu7k/BoQJ9DfxkPeLRZp8KS5zo2qBjFv0O3H/3v+HxH92CuScnMWkuA3YRvtRqURR6z8D577xTB7cHdjyPe279IHoP78Q7b74LC5afj+cfvRf3f/OfUMocRVdzFLGOGGasZhMtAc89WsTBXWVMn78Ex1V2obuvhEq1xuGZec2LpRq3zbBrg33GwH3ZlZ8gr7UUqJPXZNo6I9qd/W80FEJDPIR0LIxEJIJytcZLU1ZqHv+9XGOlR8GVeAb4zDIzsSGGYqWG3QNF7OwvIFOs8jarVUvwCttQq+RQCbcjlp5JAgkFyjJ8kCKIAF/zhkVDtgRvDa4K2B1vu4Z+onKrdQS8OpYasUOdryTEY2f/xLMurn+/0i3Ghwz0ZOJoXZsMtfTI/bMEd7Fd4vmn1hf1hogEiiagIUEHSU613mJYyr5qc3UepPa6Dp5GUtpFcGK9wZAXCLXQ6Ndhzpuel21h0ReduT+MxAnkNm5dr3wda1tjpY3/PcsZYcU+p3FwN+0xDu5kbHzpt6ocpLxyiAodeFkEcTddMCACsD7SV+/YQwVryTGsJm62ikhJAqZSuglhKtg3irRtT7FrvNtWFb/nPKh6jOImZ1bUOv51C34ddV1iMAkO/EmjFlwTFuDr0u3pjdGghkAzWVc3uXXMRg4Pgm/VrhyR5FsZ12dPukj8Kjekgxr1oS+Z1R6Z+vnD3rKQr8QD0rx+bkYJKVRwJFdCMRRFrVLlE92wiW0wdAxTJ7RiT6aMIqnxrpR3MVGTAnehxrP/9m57Dluf+h9MaomiXAKKZQ9emM2synzIQmWNRoDuYg0DuSp/PrFjnD93Kq57x9mYNqUR5XIR2cEs4ok4z2JkVhnWWeVyiSvusfa3cnAolcrIDGf4GbISkpnhYax5Yi1SqRSfSTOdTuPYgf28mk5jczNOXHkGFq84ndePd5/R5iFqWkxdNSPDPAU7oqgrPZ0EBwr2VMdqrV2pvrQbXYuMC+N6u+IX7R9Wv8ttqeCBwxMv2Sd+rvna9ejOPoC22WGUKzX+dsSrhpE/dgre9P67ZU104ODOjbj7i+/H/pd24C8+fxcWnnoBnn3oZ7j/Pz6N3MBRJGMhRNMJ5NjMubzON3ii8pz5J6I1t5Mr7uIr82aBlYFkHc/88LPO+XOsvOYmXYNdiOouvMvwk3eESLZny0XDIbTEI5gzIcmr1TCLzEChytcucXj3MCEZwcR0DG2pKNpTUT7+enIlbO8tcPW9yOYZyPTj2Z/dgMbGPYg2nY45Z9zKa8OLtpOQqxqZALsKjg0YEqsUWc9VrXV/8T5R/UdA2FKVTTKphm4aBBDbhx0MmO3pgM612hDbio43+P1BlmO0vPji3qEqlFF/vfrc/YydtxuAKLVbq+o+BV3N6BpspbGtQySYcQIJda3ZgG4HG/TtxMtFXsuRqKV3Gi7X36JeN0iEcxB+bFt8uUf/R7B8nRPf/NXx5FTNCeMedzOQlVXGP7RtQpaism+xUTnagbHg/dSPBqjvWcMdHeTOAXB9RNVxlzuj5Rw12KrjCrDLWKq5UrCDIDoQrF3/u4FhS9V2YdTaD+FYuQ/6JkOp0W7lGsW+7iRQRt0XvRgE0DSAIQztmymVfycPwFLFVVsHALiy6tDtuomlQfCvWoGCvJxzSg8F9Qs/M0VtFhCKB2LYq6HDy4O5ywdqUQ5zzPPOLCnsJ/O1TE96OJaroHuYKeCixjv/ySG9IGZaZfDO/e4C3rnf/cBm9O18En3dh7nqyRqIlQTkE+8wsGOwVAOGKzWuwqp5BmYc14ELzj4eS0+YjgmtDSgW8xyy2T5ZDXc+2yva0Dz1auSKRTSwpNVwGJVKBdt27cbQ0CB27t2HpSecgFwuiwP7DyBfyCM3nOUT9Zx21mocv+xUxBs6EIrELDuW/SC2LyLrO2JtsT93VG5yTSoA5DBBgVp+IDRM889nowlU0JXJxszIqpVUotaxEo4cV7jCKSxIbLkH/8+78OS6NRgueYjGPRSyNRRyNSw59Wxce8t3ZUAVwtG9L+L7t34Ae7buwHs/exfmn3IhevbvwsPf/TK2PPkrFPPDiMRjqITYZFoe2lMRpMMhdM5ciNyx3RjO5LmXnY0DWTmUW2ZYsMDexhz/unfjjHd8Qr6dY8E8u8D5oOENwuwxpEYT/0zUIxHlHrsaYpg/IckTUYd5QnSZJ6CyvmE+dmaPaU1GuB+elZ9koN6br3Cve1++gkKlhuzwAH75lXdi75bNmDJ/Nd5807fENcCHLqtpTwBeW06IyYlPjKQgUhybq0hbAZRW4YnVhSa1aqC296tAk3rqddBQr0KM6zOnVhw3cdNV6OX3+nyI4m+CCHkOVL13gN9V/y3Qp20hz9tS9WXDaQB3rEU8WCSChOwGMeYDbDw0yDJvLATQq7eT9HZJr1nrcwss3ee1+TKQP0ekcfvLl7++e/R/zH/7z37zV//6j/mEXtVjH1fcSXN+6bfC4+77p6Nqpazy23rdxUbtIWdVEwgoZHRvGfVDAuNnJsuQyEKoJARQHdC0k0RpNRnXGmP/rZRj2zNeJ4HU8rG73nG2jm0P0mq49IabR7njf9cBh+gPvRwNkKiPX3YbhV+arBps7THbFg9z0bt+uJZ9V/d7uo7TTnLABMG/3pferh6MVtKwGnP+kUIpUijEEa+Kicih34sj54UFuHPbgExYrVUxOV7DcKmK7myJVJspQZSLlN52mbTKYL7I4b2AbN8h7H/mF+g/sps/EMvM18wQnM0bEGaWDI9DHEtWHMxWeYJqvlpDgTt4Qlh0/BScuWoe0ukYGlIxTO5qRjgiVPJoYhKKqQsRDkcQZ7NmhsL8jUDfwCCO9fZiw7PP4tRTT+UlJ/fu2Yv9e/Ygk2HVTzycccpEnLpiHipt5yDROpNvw/IgUYCmkaFsPvV4VxYEeo0TVvbbVBScyBWClqUxlvieqLcu8CuQVxBJQVEHbHIbyhrBlXZZUcirYe3t1+HhRx5Eb6YigtdwCJWShxOWn4X3fOYeDc+Z/Rtx/9c+jB3bduLtN38dU0+6iAcAg8eOYO1P78Tv7vs2wqESil4IDU0RTOmIgXVkw4T52LFlN9pTRVR5sFbjIC2uH3Gt58s1LLzgXTj7HX/H9y9egYW4LYr1q77KWMQnr24d5DDFnivuYcxqTaA1FeU2GealZ6Uf2eaibD+hMPe6xyNV5Ip55CpxVL0w+goVHM6UUKh4yGX78eMvvA1Hdm1D17xVeMvHvoZQbhN/UxBqOBGhaNr2iMtbc72kVJqToN9ykTFgQ73yijsQb1lrXMuLE0ho+4ubnEqrqigblbLN+e042jIjhR6jVpN1CexbYGxZfgI88uR7CuGuF10ITcETMBlfvGorc37aFkSAnXcTsexQiw99+6ietPWesKPD8xhgW98snCjcfifqw4bR9z0qafyRLhAc3YyDu+nOcXAnQ/vW3x4KvJTqI7qVmeq7SEhO4iu7gCSA6/37DqQ+0IsdkleOQYmc2gPuTnzk2E40/DoebRUEWKAsEFpBqKuEi89fDrzrRzjZpnyUO5AcrK4roDa6ijwECQRBybBmnzbMmx3SYMIsE+DNVwjixFXiDKz/0WOvHsDT41YwQweWm1PBh4+ShjXve4h5VXR4OfQjwcGdq2AS3lmpSOZ/n5aocRXzULYs67zLSZqU8s5mWeX+9gKK7Ke0zgz1HsDe9T9F9/6dfN8M3NRxM18zn7SJT/4lzp0psrmqh75SjXugWS+lkjFeCvKEBZNx1ZtXIJlgFUM8JBumopJ+PYrlCuKsxns4gnyxgMM9Pejt68MLL7zAwZ0lp+7ZvRuH9h9AZmgQjQ1JXHDmcVi5JIV+LEZy6vmIxtMaFsXxiQaq56/U35EGV48Xqr771XOzgrt8MPBT7zJZ1wogBM0rkDWv/dVVL79nrzj4BFnCIiMsCh7Wff16PLzmN+geYFVlRLIo+/zE5efgHZ/6jrw+QxjcswFrvv4RdO/fh/M/8C+YufJSMU5YEvNQP5788R3Y/cQ9yJULmH5CCjMXx5HpK6H34ExsXr8TrYkiimUG7UxhF+poJCwsNV4oguWXXI8zr7pRJMmzWv0M2uV/jL55TSb5negc9rfoI9ZbLEm1Mx1DezqKRg7oIa6ql0t5NIb3oqnheLSkEgjV8sjk+pD3WlENx7FnoIhDmRIH/cxQH354y5U4uGc7pi5YjUs+cBMS/XegVi0iP+FjiDbO1p1gv9Wgdg5znVlg7gC7AVUC7HUg3faok3u5VqlVUrI/+dTYZmy4FRZ1Ae/qTSy1uBhbzwj+eMe/Hqxs2750P3Qby56AaBO4BMM2e2tEgN1S1OlzjtphVJ+4thuZmCsvaKqX+ywwPn4cUS439w8zYsjdQj7M9V1ehej0Du7cXIIe76MfQp0NvpKPX9OdjXqA4+Bummgc3MlwYeA+0r+6AO+bsUltpT7ym0fsaPBNlFq6KL3j8I0Fb0f5CTloKitMIHBTxdoF0DqedK2ku0BfH9wFJBF/vD70etVeghI661R8CdiuxHaplPvru4t+YLvggiQAACAASURBVK/zBdir46Mtquww1FpjzoNcTKpdSffTXjHBDB0fMqBw7EKqS60AQa5mAF08DNRbE0E0pm3M80PqxerZ4XmYiCwvkdeDpK7OwmdTrHlIeBVMilZwpAgMlsTsqnySJlXnvSyUd2afofDOrDO9R/Zh46M/xNDhbUhEBXxxm4xsXabAs+Nn8BeNMo+1h1AEyFQ9ZApVrnSyspFMNV124gy8+6qVHPaq1ZoA98aLkc3n0dTYwLeRyQ5zxT0zNIT169dj1emrwWrS79q5E4f27+MWm2gYWH7iBIRKB5CptOH8az6N5rYuNRBl+6meMoY09abKLblsAbdqU9fyosjaZ4Ux40Up7RroxaNfQ7laUtlntBqvIV4sQfNYxDYJzEkVk8M7t8swxf16PPPkgxjM1XgeAtslC6rmLTsTl98sJ2AKhTC0ZwMeuP0jOHZwL8573//BnNWX8Zr5HrdU1ZAb6sfz378Zm9evAZrDQIpVkKkhGZmHI/u6UR4+yo8tFDaTwvG+rwLxdDNOe+sHsOzCd3BYZ29AQpGIBneR2yDyG/R/fBAJjzz7wawwqShLeo6iLRnh6noiEkL/wEEMHL4XnZ1nYurkxcj0HkQhO4D2KXPgxRqxq7/Aq8uwy2Vg4Bgeve16bN/0HCYtWInFb/kA9jx+C9KxIUxcfjNaZp0rkmJlZwnONLBJ/eFG+XVAXq9LgjIJ0Mr3rfuNKMWiK41KbttlXGWbgirdPynVSGrLG0uKe6wEqtVYkicpbG3EhkKDiAA1XpR2VHZNp3INEZWMnYYCvWrnIL+7uE7qKeommKDb8G9P9aMeUKNI3CNiLP2S30qUuu4+l8cA7ObGbW4Wf0K/1WvnLeNWGT0KxsGdXBCjgXu9a8eHzHVZXGHkK78KTfIh2UYQ9EkIVVNbC2i0gTfIJiMWI8eptu2UjqQQaqvqBn6D9qmAuN4ESuoY1fbF8gHWEt+5KKp1kmatZiJBgC/J0+xDHaPt71dHQvdjNq6xT/6iYdq11eiNu3ab4LERZM1Re7UVdhvYXfWdPeTosEx4Za66DyGOYTCrAXhJSGajSaOCqOfhcBGocO97lcMwg/dqhUG7mKipxD3vpt47q/Xec3Av1v3mbgwf3YpkJMITGNk/prxzm4wsDciChsZUGMM5MXEPOzhmXegv1sAMHNFIFBecswxXXnYSyqUsDxoQbUe18Y0olMuIx9iMqiGelHqsvx/9/f3YtvUlLD35ZB5o7Nu3Fz2Hj2A4k0FjYxInLW7Gnq3PYOehKv7mc/egvWuqGFlc0ZXhkR7UNo0Lr7X4F6ySk88da4xkH3td33aCrTH+dW2olwKqsXKQFdSbFgVb2g7l1fDEbdfjhbUP8vsBSxxmbzpY4ubck8/ERR/9T3GfCIUwsHsDHrrjYzi8dw8u+tC/YPbqN4k8CAnubFxsvfcWrP3F9zHseRhmdfs9DzNmLcKk+adhwy//nUM6f8PCZkuVb19qtTCmzF/GbTIdx82V4B7lE22FI6zykAB4ZpFi8M7bXPrd2ShmQR0D9MZEhE/ExMqMsnKQzHLVEI0gUuzFvi2PI5TsQKxrIZ579EfYu3kDLrjqQ5g9dzH68xUcy7PEWQ+FTB/W/vv7sPm5ZzFh9hLMveyv8Ni3b8bA4QM4892fxrzVV/C20OCuxgHxu1Orhl3xhajism9MYOV44dX3vIspbJNKMCogo9VbAi0hBvj12xgnADCJowSorW25lW1M4qjxuDuqf5C/XdlkSDKssao4FiH9JsBfuUYlYKvAwVXpRfORyjWOx93ytDtBBh+g5JJ3rnTfw3pkvg/GzjFp1/Tm8soR4VVdc0zH/arusf7GxsGd8MZ4cqppDA3u7vty37S/9QHcF3jrzQfcHIhSX5f1x3JRBIK7WFEl/xkQpvDuKONBCnpgIqof7Dn80EninNlSfZYZqgw7FVosWA1MehUwEGjDcQMPCcrqiP3bFu1kwNv0RPCydt8HJcqK7dlvLex9kAuQ9i8NRtTnKq1CBwT2gLDVd64N2m8O5J8K5AyAekh7ZbR6RV7nvYgIGCJFUeP2mf5KmFfnUDOsMiWVwXqNK+8C4HmyKptpVSWsFoo4sn83nvjlt3B034tIhaOY0BTjyn6pXEOmUEEsBjQmosgVPHS2RjnQ5wushjyQbmjCvIVzcPyJc3HCokloamQe+SLfR6VUBKITcLS0msM/S04tlEoYHh5GJpfD8NAQXti4EctWLEcsGsP2bVtx5NAhXu+9Uirg/DOnIdu7A4+uP4L3feoudEw6TnipJaSaQEt6raUlw2ptOcbZYLHtMarNg20ufgA35C41TIv8tQJvKetSqXPUdlNRRkGU8UArwGIGJOEdFmC99vYb8OITD/K3HexvNjESg+rFq8/F6//mTmlPAQZ2P4M1X/8YDuzZizd8+MuYs+oyEXzJJGYG7pt+cgvW3/8D9BWqyLEqQh4wY9YCXHrjHbjrYxejuXMaph6/ApPnLEHDhEnqwkVj60TEU428gguH9agCdwPvCty14s4bUgQVLOl0alOMjxs2IdPEBlE1hnnp9+/fid3P/gbHzTkJhebj8N/f/AyefeyXuOxvbscJy8/mlhp2HbBxhFIG3U9/BYmGQ+gZDuFQ7SKs/cHn0bNvH8699jNYePYVPEla6rUiSDLdrYqtivFAwVF2uladgxR7V6Xmg41ZiVRfExCVb07Eboi9RAF/UIIqAWEN20o9d0slihMQ+ybWFQPEAUq8AnWZnEq94+I4A9R+AtR821rFFy0s9i/tPD4bjVHN1XGZ5FTRduaNiEpcVZ8bGw1922CH3CM/bF8JsJstKqVd3oGDQCEA3P+QwHksKPL/c5lxcCfcMA7upjFuffKg/MPBaMsKQ4amuqrqUDf92F5UUZh7WTrw+3KvAgJ3CizUg0ODY13V3azM9UdJ+lqEtHzrjnrPN+6q4m6iq8RZCqABddbF/tw3A6Ih6k7MpI/XthW58GzgPdgyQ8/VtJfct21Hl2huvqPqPP9dPtz1mTjgbQIpsg19jmJlOn5cBV0fn/xFLG1GmTUk9VdmvKmPmN+dWWPiqKDqhVD0wsgjxNVIRnPMaqLhvapUd2GbqTJoVxVneJWZPPp6jmLdAz/A1mfXoFQoo72BTcYEFKtVDOXLSCfC6GxOIMQBjIE5eNWZU884GVdefT4SCVEzvlDICZU9FOZVZVjiazjajv7QucjlC3yiJTbGs9ksegcHkBnKYPeunThxyVIOqXv27sFgbx9X3BvSCZyxciIWzgjh/sf246wrP4UJk6YKX7VU25XyztVVbZkSrWg9T5ncq+FZRUUSDuT16j5/NYjTWwfdhgPjAkrEwqbHTOlJyYD8e54VoPzueiXiUZYApQCH/Xzstuuxae2DHNrZ6ReK4mfH4nNxxU136GttYA8D94/jCPO4v/9LmLeagbuYqItN3MRKiG768S343f0/wLF8FcUqUC7VMPf4hXjrJ/6Lz2jLj5HM1MvfAMrj5IGTVNhZ5Z8In3QrxhX3cJQp78zzzpKI+R1J8rKI8lkt9+ZkBG2JKFpTEV7ukanuDLFf2rUVzzzyE0ybfSLaZi3DT75zK55+5F687n3/gplLzkQnm1U1KWZarRSzOLD+e4g078TB7l3YtjuNZx99Hkf3H8A51/4TFp1zJdP4LXuMUt9VBwnktZVrSxGWHUpVe1sJl+OHqNPUD2/ZQlxw96nMxMpjqc5BXnK/vcZvzaFBRDC8U3g2VhoC7tpeYxT2QJtLnWRS6qN3gwo/uNsWIiuYogGJlVvgf9CqR77CbZ8Vld5udVhn7uV1gVslaGj/nX2V+4/E/uQ1B/nXfIf122PLbX8zWvP8yXw/bpUhXf1FCe7mmrTVVT+nazobccCo7dXhe5v+iGKqNhoUAAR9F3QQZgImrU+byigBcM450LHHWMmXCkCpnUavY/vRhRXBJGH6FXLHnhKwbQPT/Mjsqi70+F14H0mRlyek2tWvmpPAQexWwIz8HwHl9tjwbUMtS1bW+5MdVQ/e6XmS3evuDdyX7Dg6a6oL/0o1dMehUsqM31ZM0sTzI4i6WmW2Ge13d+Bdqu7cLnN4H9b++gfY9eI6xMJVAe5l4ZmIRMOY0ZFArRrCULaKWJRZH0Jo6WrHtTe8AdMmN2FwsA/ValknQvJykEzxr7Ug1fVnGMwOYzibQ7lS5YmxzC5TyOfx0pYtWHbyybzizM5dO3H4wEFu8ykVcjhteRtef9Zk9A168LouQcPEhdyawSqaaIAnthkVQOoBR2BawL38Z0G8Y5khzyC6vAF5U2WCPh/90E58yGS/BhgN1CuwoQqrugdwWKrV8F///EH0b/oFwvINGesfliTcMv8sXHLj16QqHkL/rg1Ye9ff4dDefTjvL7+IuasvEwnH1SJX3Zm5avNPPosXHvwBstwmw2qoe+iauRAXfew/TVIsD/5EAKjrhPNLKMx97RFmkWHgHosJeGd/S7sM973L69WYvcR9gM/cGqmiKV5DMtaA5iSbbCmOcCmDQzs3ooA40DYDT//iDux9/nEsvfJmTJy3AlOa4hz02Taq5SI2PflTPPDIz9DTtx1DA1V4+SoO7TuAk9/+Kcw/68+0VUYETEa5FV1BQFG+itHL0TKPslKQVsu1qmy2qQIakyQqAjgRFKi8BROUicOhQZryn/sTM9U2gmwuJjAwyazax0/2K8aRfbwm8dTYWwyUO+q9PlaRhD4qvDvWG3Wc5rxthZ2q7dabKBnp6v2pYFf3JXnlSu/NbtDue8DWp1r3/iB0FT9BqDHkbvr3wst/kAdhDmrLbePlIDX3jSvuZmAocA8CYImN9lf86U4vsRHRvN5m/WmlQfKqvLe8nL3Rm6MCEfunTse0FHZtEfHZWQyYG6CWAKvh1p+oakGvmwCqbTJ020HVawiGUmsNAXTJrryd6x+f6AarnKVcwQJr17ZC4N0P3HYb6P3X2a71vaPkmxFkBzW+dZyhRv/0Dx/q0SaJgnJEKtCQlCBBQU3YoxR35m2ucIA28C4rzTDlnSnurMJMoYBiPo/D+3bikZ/eiZ6D21CpeIjFwmieMAnxZCMi+cOolctcdY9LD3w+FMXlV5+D00+dhcGBHn4ozFfPbDlhVifc81AJTUDzlKsxmMmgd2CQf8e92ENDyOdz2LFtO5YsW4ZoJIw9e/fi8L79GBoaQrWcx8qlzbj4vGl8gicvNQultovQMOE4A4gK2qUKbxK5jQKvL2Dd2KIai3sXoIq4/k4DvvgkCOQFkNiPcpNAZyv/Gv6p3cKnxjpeZ5mgevctH0DfC79EteLxCbFY8MQOaNry1+Gs62+V10cYfXs34qnv3Iy+Q3uw8tovY95pb+SB0NG9D6NaraBj6hl46Rf/gq1rvs998ozlS5UaWqYej9d9hIG7HDtszLBSo7KqDRcduSOJgTtT2oVNJhKLC4iXXndRYUYq7tZFJzrAY9vv+QHSSQ/F+GlobZ2Dma0pzGqoojZ4GIf6M8inJ2HLI9/D4R0bsfjiv8TE2Ut4EmsqJspMeuU8Nj76Azy45n5s3rwJ0WgIkxqi6D9yEPMv/3scd/qf6YRYrarrtxwq8FIAKfuIAKFQsGWfk9KNJrBSIEwhNCAplYCuUZ2ddaXdhSax+gMFuzSkBtwgf7oF1wG+cxW0uEmrbrBhKd2sFCWd0VQGJKRtgoIbO4HVWGZ0+9K3FbQmPYF0+uZCXGsk4OVgTR7R7t/kK3L16mfNiAg/Rgq3FnNvInXp4U/ni3HF3fT1uOJOxv0X10qrjE+SlAvV5fKASh6EtNTbMX2Vj3CtjYr+vqzDkY+Nqjc0GTVwFlRXaad+cQLYtveb+uTFSRtodhJdne3pJuIbFPYVS00mqra1T6KY+wCdtDv7TiunFsyLNrOTc7WIbnWT205k8/o8LWXb8uvL/RDQ0x500tE6YPB9Jjw3MiyQTxbHQqPGEgks6PCygwznaaRyOdR+5YNflV7jijuvNGO87gzGuH0moNIMn4iJgXshz+F9+wtP4ZGf3o5Svoiu4+Zh5sJVKJcr2Lrh1ygO93FPMqtmkmC2iIYYuqZPwtVvOQltzRFeprBSrvIa4Ex9ZWptvtKEzlnvQndPL/YdPIzG1gmIxSLIZAaRy2ax8dlncNoZZ3Jf+5YtW7D9pZdQzOdQKeax6uQWnLe6A7VaCU1NTchHZgCT3opUc6eA9xCrfqM87wzqVOKq6HGWoCr+8dctVhhNn7GWcq4WJ6heD9gFSJg9KCVX9aXahwZ2dTRaEZXcoetwS3+xpBHhHRb9ePdn3of+TfehUPCQSoS5Ml4qezjp4ndi+eU3ivEfDuPIrs144Ot/i+GePXj9h2/HvFMu5DkOa+/9InKZHpz+5k9i269vx45Hv8/LPZbLHveYt0ybj/M//E2wNzTcwyz3q+BLywUSzLnaLsFdQDtT3BnUMyuTH9xV6MnG5WN3XoiWjhrapr8OUxddh8mdU3BcaADpzD5ka1GgfTYOPXcfju5+CXPOuhrNk2bw3IhUopFf8NnsEHY/9h1s27kX657+LTyviM5kCMcOHcCiK/8eM868UlS3ca0VEjRFF1MYljAtZ3nV9pigajR1VPfA7bk2DweGjSrv2HbkoHKTUf1+dKrqUzVchh1ByZ4BCjptJ+VfD04add8KiDbkUG9B9Rirx+igxYF6FViTNyUK9vWbxlc1OZXefcdG7IFLqfHisMKofDACW7ySr8Z2Bq9kyy9/nZfGrTK60cbBnYyfLxCrDHnm+hXxMY85hVyisJxmLHr1KQ4YYZujXqx1FHq2SZWII/DDUCX39Mp9CjtL/e/0g3YUeDeH4ZR2pLYSsi+9f3FwDki7AYEB68Ck1ACF3IV6uRu5L3Hy9eGdfSMKRlNUtgMIo+yPBu/UA69BnHlupNdbH5v1C3VWjqDAK089WTdozNjDREC8FVRqCCEJYqq+u1RNmXLKlVQG7tLzXmaVZkpUdRfgnhvOYP0jP8VwfzfmnHgmItEEh/p1v/lvDPTsRizK7DgsuTCKtrYEMtUQ2ic04ZorFmPalBbUaiEOgwzemc84X6wgU56FTGUuoo2tCCfTXC3OHjvC8fTF55/H7Hls8qY09u3bh83PP4/MQD9mTk3i3NNa0d4WRiIRRjTGgLCCSuNKxKZcjmS6iSdIijwNVpqQNWhYl4k0uRXKIsM84bYpSfnMLdCmb8dHUNkFqIg1tTpLbkBGXVcf0hlTjX6v1FP1FkDkt8ikVVnLnfXZ0X3bsOHbH8W2jRuRYMpziL3d8HDSpTdg8UU3iOsiHMHBHZvwy3//OAaP7sblH/8Gjl/5Oj4Z18Pf+zx6D+/DG9/7eaz9wW3Y+eh30ZgM80CM+d87F56OVe/+rLDGSE87zbUxQZGwyrC250p7jPnbo+IzVdOdJxALaxq/VfJa7uZNx103rkAuM4Ap80/G6Vf9IybNWIx03xZUX3oAsY7ZmHrS61E58Dvkeg6ief7pSDQcQDqWREN6BmrhdgyxmVSfuw/7D+zHrx+4D4VcHxoiQPeB/Vhy9Scx7XQG7loC0JCuLTMKMp23HaqnLMuG7Ghh6TAecPGx7CtLeRZb0fG0Uqr1Wx71nbApUcuLtvDoNzKuzWXkxFGxOVtlp7OUiuNX1hzbJqMtd3WTTCmM08BAtQlN8vbvw/atu/um7eC8JaDnxDfLLDvyPj/C81cFzTR0rw8Fxv7m3gvorV27ZshV7x7CHxI0j9A8r/5XdZhoHNxNU4+DOxl2X1CKe52haIluDmCNPHqp0kkwkN8JnFGqrlarko2tuY551yExUyW7wYpjr6OGU0V4FNVdbcX1WYvpyg2+Gmh2kkq1MlzH32752I2MrB+dAdYafWZkBlb/WwHTzpIDBKDw/yFBlfyQBjWc31XwQbrS3Yd6a6DGgs+Lbk7H9IVemEK6PCR5yBaEu4GEM/DcGM5dl5+eO+Sk8i6WJR5e+eBVAKaSVDm4V1niaoUDPK3vLlT3PLfMFHI55LPDKOSyvDIMU+NLpQI2rX8Eu198AuFwhUNJOh5BR0scPTkPmXwN6VQc175zBZYtmcKDhHKpinyhxMdy91AHWqadgoFiB7r7MmgOlTC5qxNbt2/HM08/jVXnnsvry2/fvAm7tm7F1ElJnH1qCg0pZgnx+EytYOUu4yGEmE+k7Q1omv4mxBIJrbyL2TsFxKuka56g6O8I0WLOE9ZVx0UXGTsFvRuYdYMr0tjQrrfEbxsCnmifUY+yAhOxkKrRX61VUCoU8fNb/wJ7n39MMHHYgxfysOjC67Hikr8Q10U4jAM7XsTPvvoJDPXsxVU3/TsWrHo9749Hf3grjuzbgTe991Y89Yv/woZ7v4qOxhh/c8KU+xmnvAHLrvhbU1VEhSPqOtITLrHa7SxQCoukVAbsIfGZnogJoi9E24f42FWTMLFPvv6Bk5Dp68fkuctw3p//E7pmnYjszsex5ft/j7b5Z+G0q/8Wk4r7UBs6hlzjZGQzD2DR/KVojM9AGR2IpSZg38ZH8ey6B/Dc7x5HplRGqVhCru8QFlzxSUxZdbkpScmbWl4lBJ79thfjuqC2FSv/gNQxp755BcSWKiwHmfaYW4mwQYq0Ut3VdxLCyZsBHdSpNwc+qwxVruX2HEuMOCxVBcfsS4aKpkKM+3bACiaUXcU+DyvJVbaVD9jZ/sWsUnalnYC3E+b6E2Ut6d9BIge9pOn1GnjBBzz81T3APGT0g11dxGStYET/0wX34DN/6WvibeD4P/YMV/LMeGugPrg7F51zJY8geNdpVQXixi1nANLZl3gum3/kLuPeUIJuQOpmbyCT+MeVSk2VdPF8dGwroyWZEjh3tkX98nLTAeq6OD3bykNP2Z+USqu1UBCnyrdPHfcp/2of/jrxtmWHHJ9cxd22UBFFR+kwK8A2oxYwVWDUmdiTJ5FYimxTdY7HlUdK4D5Ap6U5ibEjaLvmISOIno8rpQBKq4OyO3AAZNDO/ctCeWdeczYhEysXqb3ueQbvQnkvyJ8M5sulAgb7urFv23PIZ45isPcoKqUsOhuBfDWEvhyzx3BXByZ2prHqlOk4Y/VMxGNhlEoV7D1YQXtLCIf6mnCwN8UqvuPccy7A0d4BPPPUo5gxaxoa2qZi9/ZdyA/sxPIFVSQTIV4rPhSq8Ym2al4ZVa+CJIP5hokId16J5smrEY0lEZHKO7XNmMozRvlV41WDtWpjGRQpoBaXr7xS/WIcUdqV8mjGvb7s9Xp+uBfqrUoCNJAu9ktL4In66yzYYn307U9dhz3Pr5GzmYpA8dRL34uVl96g3zwwdf3Jn34Tu55dg2v+8S40TujilYbW/fRLOLJ3F1533efx9C/vxoZ7/w2TWhKAF+aK+/QVF2PZ5R8lQYW6vmQisJ4hVU66xN5ycFgXSamsUDt768ECJ66IhuXbDd4gKrwUt8W7PrQMfccGMHHGCTjv2n9G15yl6Nv0MJ684yNomXc6Lrj+U4jsXQuv/xBSc0/FxrU/Qnt7K7LZCroWnocpc0/GrgfuwP6Xfoc9u7aiGo7CC8dQGjiM+ZffjMmrLueBhb5GeOBAKgtRCw2xN3DwZgEHgUQaFOu3I47aLuwiBEaVol/HGsNaJFgJp/BuK/oi8dwPu2wNdn3zsUMtWNQm47PeOLaaQK88SaDV23ItLXLEUpVfBQoB52gS6dV5mLHuWmF0HoprTSL9Ve9ZSq/BkRFJXr8Bj2oLQ90of4SNBi7qK039/xnc/oCih3FwJ0w0Du6mMT6/9oABSP1xHWoOuF5cKBr7JSVuGzZ4B2B4EJnXOQ511OqmbpVYJB5x9XmwzYUCLUkeVcdBJ2WiSvlo1hitPJs3APqR7NR/d4FeWU40HEvB3LS9+caveNv2IIMBwZaXIMV8JNsMPzYJ1KaGjxDpdJPRG7tSEWkfkmXVx3Ix3/gQVh71yPHnWfhs2SrocMeM9dSS5Clf5Qs1UVYDqbEHO/MtC68097ozGGR13atiUiYxm2pB/Ef87jxptZDnn7NlKuUiytJec2TvJuQPrINXKaInX8VQjm3TQywZRiwaxhtfdzzOOmMmivkSBjMe0mkgm6tiMFNCOsngKIZwYhJi6EUYJRQrKRQqSXQ0F5BOsdlZWYWaKkpsn+Uyn+BG/F8JyWQIsaY5SE16M9LtyxFPtohkSW3VELYZVvlGRJzGIkPLk7pWF9HjJvnNff75lnegXoEiDQwkUek4nuOd9F2I5Ylqqd6dKOsFL+PIynmyNxgF/Nenr8eu5x/mm5TWfqy4+Aac+sbrxNsG7jEX3vPsUB+aOyYJkK5VsPuBr+Hwnm1Y/vbPYvsza/HU/3wZE6JDqBTL8LwQpi5/A064TKhjfDTpNxcC0AWcC4sMa0/e1kxpl9DOX97xdUQCqbElGWiXp4uHPrkC2/f0on32STjrPZ9Gx4zF6GXgfvuH0Ln4PJz9rpuw4zffwOHN6zDrvHdj3a/vQi5bRrlawdI33oCZy87DxrtuxPChHcgXcoimmhGNx5HvP4pFV/wdJq96qzwW391Cw7yVIOm8BQn0uFO/tVNG0lQ+USq5SaJk16GCavXTBADUZ09+t5KXiSpOxorZlrKWUFuN+b1u6UWioLtArQMAEniYz9RbKAL2RF33H5ca42Jk2W8zHFuMTjwN+pxCvhKqbH3M//h3r2AX9cUa9lLkL2d1G+br3JgDofm1JukxQsfYYWfUJd3kX7XC1nHFXbfduOJOhtHnnxDgLp4W9NeRBi+5kIgS425DM9aow1ZontblSe4RStXVB6gWrHOIauZEO/FzFAXdAm8BhAIeJRRTS4yGcOJT14vWV8qpdccFU39CqL0dG6jJGwS1X+Ibt0E/qBa8a1EhIQE9N90GYnCQ2MU3ZKwgSA0np3+C17d3SFdRbeQMTbNv57VP0HCg2wgY5uTBYyrP8AexnBSFJ6uqREPleZcAz9TZarkiJmQq5kkC1AAAIABJREFUMSgvClDnwC5AnivuDNyLDKDZjKtiEqeeg7sxuPMRhIr9fPbNgWINmWJNcRs62tN4+5XLMGdWC3L5MgrFIoYLHk9ebUpFEOHgB/6TTZYTjUURj8cl1NY4pBVLBQ5mpRKrDe/xbVdqFXjcNlNDsrEL6c6zkWpZjETDZMQbZiMaT9vlImXCqpVBra4LooqrtrXh3HmwW6BOFHPy8DeqfZ3qNRqG5Lap55hYc5RVhicWc3Av4jff/iK2rb+f25hi8QSSDY1Ycs5VmH/qhWJ8S7BmQYwAeAHZXrWCF3/6RXTv34PTr/8SQpEYdj/zEPY+cQ/69r3EvfJTVlyGFZd/WN7DRBCgarJzOwwvwynsMDyXgP0n7UnCmiQCJPlqTld1YX9bgYzn4dGbluLw0Sza5yzD8nd8Ci3TF2No68NY//UPIn7cUix783uw5b7/wb7nn8D8S96Px390G3LZEhKpBFZd8WHMWflGPPedv0P35t+KMZRqBiJxVDI9WHL132HaaZcbcNfXmAnDdcDEqU2aRBSYU4gPVMxFZ+vEUprkaiVTmmXkbgS0iqhaFIPSfzuVhER0ZyfQEpj3VWtxfO0Uju2EVgL3zvbUcmbyKWLZ0RNMSaVc2l2skpd0XBOfvAmCHHVd2ZaU7WcsUK/6S9oEfZ71sUvt4r45Kk8HLKDuAYHP7oDXc2Ngh1d7kdHP69XeY/3tbb193Cqjn9vjirsZKBa48wdyMBWPPQats+QIG3il29ZQ5twf+CtRM6UMqYNOgVeCPKFJ82hy4TugioziTXkQFMTdRFJhKQlQuOVnVoBgQe8oyaquqh2QVGrDsmlpfTzO/hQk+5R3t/qNWpDYU1RgYoH2qGq6fUz14Np/PGYvegt1AgW+TXUcRlz33y3JHZsp7Bz+1ANRKu68HJ+s864SVbnfnQG5VN4ZqLNa69zfzoCdK+5FlBjcF9lkS0XkhocwsOMRDBzYxGdYZZVJClVguFRDhZWBrHmYM7MdN1x3MrxakSvthwY8roJ3NYWQiLFa30CMJzdGEE/EZRDCHn5MaS8jl8+iUCzwwKPEykiyQiEhD4Vykdto4nEgnowjlmxDQ/NUJNsvQ9uUCxCNxTS8i7HrQKXsc13pRFO7A+rk4W4u0QBgl18aQDUPcHpp66BAwyLHB6s2tvIac7CTkyBVyuztSAW9h/bi2MFdyA8PcYtKPJlCU/tkJBqa+QDhvnNZlpHPairrqtcqZbz081txaNd2nP7eryCWaESm9zAeu+cL2Pf8Q/yk5591JVa+5UPyBYWAcjGpkpgVlQUCQmUPc7lf5xOoIIhCu/OuSnGWAua1Ny/Dke4smqctxLK3fxoTZi3FkRcewku/+CtMOL4F4aaZeOHBQziyfQ9Of/uN2PSL29A3XEVDKo5VV3wIx618M3b96l+x84mfcHtWzkujyqoY5XpxyjU3Y/aZV/AgRhySDCakdUc8HpSNx0C79rLLIMxS3TVkivuygm4Bf3QbrvdbwbtdjUWyu4F/n5rvqO/UBuPYWvQxaJuMSB5X4C9sP8SaQ4+fqO7C6WNmLlVBhXo7RK1Agaq5E7RY6jqxEZk3Tk67aSgnAY+rwGuLGX3GB9P3iExe98tg7V3dlgMVd58n1r/xUeODV52jX/s91juFrV/7yKt+dn+sGxxX3EnP+cBdfufDdx9d18tMHwOhu/DkeJPF41j8q781+g2ZFVTeZE1yqtiKAWcKw2IblhLOrZzCu80Ve30QznoUmgPVeLMAVf4p4It9y2OQB0IhVDwy6TEa+NdrOcchz1b3sAJe/Qw2bnQDs6qtCR27x2mawU40NsGO6TDLWqO3bd8uTLv6+9j18tM1HZFdudPlWGFbtQfTCKOR9K0Z9PqVpXqQ69frrIqF8EyrcpEMBjW8l5lthkE5qzbD6ruL/5jSXipJxV2Bvfz+2Etr0L19HUp8oiYxDqtyQp++Qg1lD1i+rAtvvmw2hnMeXtxTRLHsYcGUCJpSUURCEcTicQHu8Tj38IpylmVUqiVkc1nkC3leh75YriAaC6FUq6JQKvI3CtFoGKlUBF64xicjapiwFJPmfwStnQskuEn7iIZ3OZum6hDVGQ5486+5L9qoq66NRl/j8l5AVS7tYVf7IUKcAhfLT+94iJX/Xc1eyhR3Zm1ieQlVFmBVSnwGXJ5oLP3YvP2Z31xWfLEU8moFW39+K/bv2IYzGLinmjDYcwgPfedz2P3sg7zfTjj3Kqy+gk2WogIACesqEFCKu5q51gV1OQuzbR6kbx3ESGb3tbWfXIZDR4bRNHUhV9zbZi/DgY2/xv7n/hZT5seQz0Sx/ldDOLQjg9P/7C9x7MnvoDdTRWM6hsWXfhDTVl+BAw9+FVsf/iHKFQ8DxSRKXgjVQh9WXXMTjj/nSp44q2bWlQXoTUI798GpY1MgLnqU949lZ1KBGrWiOGq5BdYUPG3Puk6uVG9ZCETrnAcXpqkSTa9pvU96LHWsKD4Lijxn6Ue3/OTUjuOzysg2CjwO2k5OsCAiNssmo+1i9C2EGCA6GAqukKOvPPuG7LO8uF8TmA243s19Vnwp/tdB9jHw8B+S2u1roN/DB+OKu2n0cXAnA9AFdyd1tD44j6Ru8guXKKnWgHevXrKh4F/HAPH0JmEmu9AqK/G302RQywNPLDFia8TfTv3xgZYYB64lldrwS1R8eZ4Kvi01npZK1MvZ1hgFeeasR7PniA4wKjsNFig4O1VvjFNI96A5J7INeSB0SIjlJLmpwEnCXDDs07ORNCdLwbjwraFfLVbnhkrfAEjnMRmVJHokajwFd/rgUxPpmGozwveuoJBBIPe7MyDkAC+gnVtjuNpekn8z+4xQ4Y9s+g0ObXqCA7eYTZWNXaBcqWGo7GGgVONteMO1c1ALpfHCriLyReCUBQ3oaIkJtZ39XziKdLoB0WgMufwwKtWCgPZ8DvlCkTvbq14N+XKZz9LZGJqCaZkSetGH4Qk11EJlbqFJNzZj0uzrMGnuOxCJsVk2hTLMFWLeh7JMobZviDZUvWwhgfVwt1V2yRd84LkPau2dln0qmcXAALVfKEBgeQg0gZCXYWE5pSwvQVhleIDFgiv5dkTkKFBwl/YWC9xFrXsWCL1075dwdO82rLruK4imGjHYfRgPfvsW7HnuIZa7iuUXX4eVb5JJrry0o1LbSY12WcNdJf7y1tMRtSx3KdtWp28rtVqdqwf88kMnYHi4gJbjFvKZTifMXoqdv/s1HvjGjYjGPMQSQN/hEorDZZx22btxZN1/82NkKvqCS96PmWdehX0P3YltD36HB4L5ahJDRQ+14gBOevP7sei8q/hbCF1piNl75FsCEYzxgxZ9QtR01a8C3g2ICoWcWGp869i2Eh24qaRVbR0RI0wr1j6rDFW9g9T9sZeDVOdGPe7K2iKSac2ESvZ9wrwBsixBJLjUar4as7RKjPUWQu7DChxU/o1qC5LwKi04OsBRtiL5Oe2TIEHDuhblNaRurUHM7W6jvhA/BmJX1zs7iDFv+PdA0q/xLrfePq64qyYfB3cy+D73xH75l3j8Ch3dXGj+9L+AkRt4FwiWy/3boxd10Ibs7dRZwjoocbM1p2UDMlXCjUedqu7qxqHqvlvfWZBKK0dIONa+cAfmJcjqR14AvGvWDfCTu8dAlXT1RkEPcAr8BL5129E3BHWhm7jaHbuLYA0xTmhCqgmUTHcEHbf7wkWDuO5qJygwTB+Y8OqetztCVRBGP68/joSaJq4G/oTWr+TZJ7RMpE5YrVT4LJlC1RXwztR3npDKve/C185tMiqJtVjAnmd+jcObHkGUVX4ROYl8Jk6mArOfA56Hk0/pxJlnTMKOAxU8u22QA9hJCyZiahsr1hhGKpnkfZBIJrlanM8N84o2uXyOK+k1r4rhXB61kMfLS3amWnFxy2mo7t6Jo4O9eHbyEPriQoVORJvQPOWdWHrGX3J/N/d8q/ru0octyhSaCiO6TbkCa1rY/Kq8uc53jp1V6XS+bZAAQEC8XFJbC2g5SOIh5rCiEoorqFZYkFUWScUM3pl9hicds3I+4iJRHnQxGZIs0SiTUzf/5As4unc7Vt/AwL0JpUIO+7dswP7N61DIZrDikuuQbGwViacc3G31Xm1P+dv1INOvkFxwN0GNtsrIoOWBG5cglytwxf3Eq/8BbbOWYMdTv8ADd34c5WIV4Wgci866Ci0T56Ca68fOX32VD+hoJILZF16H6av/DJvvvwvd677LFfdKaiIqsVZkju7EwvOuxrwz34x08wRE4wl5LmwsMHhXlil5QbL68joZWSVdqluvo7Brbzq1w8hlWV+q68xR6xWka2CXY8DvQ6e2GgHoNGnUl8Qc6IFXMGzbrygIW152CdQu0BubkDlXMRmYCSbsAIQZ8szxBttkCKBrW48JiNzzo7kHJnBSxyCjwHo3QX3xjgzc1rfkecuv9MAv7Tuzf+t/IB731xjOdXsF9Me2cXA3j5hxj7sZmZ97XIK7b9AEX9VjAWe+9dEZfJTL42VsQAXpchWRnCpBOgBi69lTNGTSdSwrimsT8Xvh1akHBgI+a4xqpjqeeh0EyHOx3gKYL2lLGVXdvNmmYK+WFTBrFFMXuusHK+pYVPsayNYKotP9vm3J732VZyTB65lWVR9qMrf37QN0KxjyfSutMY7s7+6DqIjC70E9uex3ZkVRlhQzu6qYWVVYZxi8K3VXKe66bGRBWGeY/33j4z9HZscahFFBvshUdxEQsfGbK9TQ0p7EZW+fgVzBw7YDwI49gwhHQpg+tR1zJlaRSsSQTicQ5sq4mGmVVa1hNcoZlObZfspFrqYPDeVQy0Tx1okL0OXFke0fQnYwiyPhLDZMGkI1XUUuH0PLxGtx2usVuAufNitNqNV3lUjpJpM7F7xSyqkIoJ7ntsous1EUiMv+8CvtZkucyaT3WAOPLzlPQI1R3Y2tSfQVs8rIWU7VGODnKSq/0ERSr1rGhh98Dpkju7D6vf+KaKJBVhgSAZvYh4A9VZ1GwLvclgoElMfdvWC1WGKPfOkI0RYUFbc8etMy9PZn0XzcQiy9+h/ROnMJ9j73AH59+1+hWPAQDsew6oobMWn+Shzd8jS2/OQLqFY9xGJRzDrnGkxe/kZsevB72PXkj1Cremg+bgkWnnsVP/ZEuhEtXcch2dSCaCLB39DwevMc3FmyrrzDkeDNwDUBSXnUGqCpHcZR6o3CbiquWEmvjuJswNZZXin7rm+e7Ntna2HjhgvbBqw16DoWLKt6jK7vTu087psDGUhKhd7AuW2LCaqqMxKI64TZQNh3AyN1DxNBg/x/GRUKecL8UwOTht32t/S6tC5564vRybe+JWbs6vzoe/njWaLeWY+DOxl/4+BuGuOzTHEPeDulyZtf23JYkQcOVc6DLv26l0xdHne/GPtW9e2GgLtStMRzxujCWqkm3nJa4k7PrqqTSUk1FWtbxJ9OgdGanZUoxzoACLK1iIehfibyxqNWHUPCtoVHL2a0autYTGAgD11tWezPmZWIQj/9XvdMgPJO7UaarwMA2sA70elN7KCHi49pNFg746Ne0qtsOjr+goacNnioRheyq1jNMVzrUm78K6bmyQe0nCVTwyFX3ZktQ6m6xpqhykYy+0yRq+55rH/wxxjc/iBiqCLPKsowq0xN+NzD0QhWnzcRHdPiKJYi2NodQnfPEJuaB4l4GqfMS6FYDaEtzdRvVqs9zI+LKeTJVIJbdVgSao4lyJbLKB6LoC18EpamPMyODKM4nEcuk0MxX8CO1DA2Tx5GKRRH+6T3YMW57+XlIXWCpVRbdYlDkrDqf5BLGAhU1J2mVZ1EoT1oPRfqifVCdBcJsBTAa1gTOQm6jKecQIvX5GfgrqFQXM/CHiKrv0iLUK1axpP3fBbZ7l04630M3Bu5Us9yB/g2eH1/CWkysNFJrly5F28vzARXalCztqJvONX4Mzil1Vs9LD385IPLUMhm0TqdWWWE4t6/Yx0e/dpf4NhgGQgncMoVH8HkRWeie+t6bPjOP/A3OOy8pq9+KyYtORfbf/srbGfJqR7QMetELLrgbYjFk4jEk2hs60BDazvC8Tii0TgiLFlZnwM7ZPl6iB27HADU3sIDKwWVuvSjAVzVZ1qtJ75sG6xpUip9Aya3pYI34msPsuW4sB5oYdEQTFRx4lcXAn5wVRiqaBsIdxJkiTpvoJzvlIzBOh5769js8R68vnrLRWDdUenp/TEIGl2k18vreyO5AZP7ZT0A1RhBb8YB9P6nie1iHASpnePgPg7ugSz9WaW41yFtC3qsi841QItLTnszyfaCwMkapnWY3QVyP5O5CoH4W0204areFOJtoHchfKREVArjBOrrwrtpFZNYObon3T0+Bd71PtdtQwIHtQ7tF2s78o8gWFafqf1Zbe8CvIRftxttOw+5AAOW1/ysmMbpbNLqcpz573P19u8Obf94FI8pBfP2w8M8gC1vqoZ3pbhKW4b0UzP1vVJVyrucrIknp6rE1Tw2PPJzbHvqp0iiyGfgjCfCmHhcE7omNyCZjqBhAqsAU0Wh1ozt3Rnkh8vwKiEkUnHMn9aOo30lzO0CGuI1HnKwF+6MZRobUihVihjOZTGQyaI0WEV7ahlmzz4dh/dvwUn5Y+ioFZAdyqKYL+JINId1U/qBVBSTZ16D+Us/gFgihYisPy7qm8uKKAxq1ZsjlWBpacJ26+q2tIDcts+oZQKtNgTaaZBAy+7x/rU81BLsuJoqYKgm/excZZcqOU8y5oGYcsuwgU3AXQ5gFojd/x+3YPjoLlzy1yI51QC7fOvCJ/GRb7Ckl51XkWFquwoEVL4AsceoRza5OqQfXKKT9vQbcPzmtScjUh1C67RFWPWuf0DH7CUY3vUkNn/7g+geqMALR7HwTR9F54kXoG/nc3j6zhuRK9Z4f0455U2YtPQ89O7fiQ0/vg3Vch4TZizC3NMuRTgWR5Ir7tOQbm7jxx5Lpvh/WnXn56DS9knyLFXFZTBC1XbbumGUcgXElpotO0RbUDQ0O0mtViKm6UcTyBlfva74QtV3CsSuSq+tWNQ2Y4DYX/aRgDqpdOQPEiisy+NzJ6zyQb4TwIiGdYCfBEZ13jjYVh1f6qh9m1QXpX7EjozUlOfF9VgHKOp8MeLW68vz9Xby//T57yN4CGIkdhLb/v2j/0/n8r9p5XGPO+nN0cBdLVpvYBmKokNEemCdlUYF+HqjbAzboQ8+De6GZomaTaCcqO52oqpBXcMmFNLHoo77l1Fwan5S601AEOACrlM+0gJuea5BFVl8PnMCxXYgoFKK7STVsanvNHfAhGUmWAlOgvWNiSBVn4wLdS7mI1JRiAZPdB1naI7wp/5KqXRm/JMHpfaqKuuMgTeuvqtkSOmnFp5q5n1XJSNZqcg89m59Hk/c+w1k+w+hIR7BhOYEOma14qxzuxBPeDh0dAjD2QoKkU5s2n6QT/RTLYUQjYcwa8YMHD0yiFlTkpjWVuJ2jWw1jlwxhOmd4Cp7/9Ag+hmcZ2s4YcGFOO+Ua7B3zybkd+zB5GM7URsawMahMnZPOYxsQxmRWAjtk8/G3BM+iua2aVz1j8iSiKomuYA2M0kQ9z07iYpm8iDRen4gd5JVpXtJPdMNyJtHqIJ2+p1SddU+LGVVuK81uPNa/KyMJ60MpN+eyF7mr5xEYMJVZTmeGPTf943PYPDoblx241cQTzVbk3KJAEAkyCpVXdiLlOWG/VQTLJHSmjrgMVeB8LPb5RY1dMog5GvvXgavPIDOWUtw5rs/hY5ZJ6Bv0wPYcs/HkcmzfIko5lz81+hY8noMHtiMDd/4EH+j44Ui6Dr5YnQtOZe/hejZvQmFTB+SzZ1It07k/v9YMonmzslINbUgHIkhnmpAvKER0RirXhRlUwZID55S3VVAIfuaZEgJ3zoJqpRVg6q/tDIMzV/QSr6xqmmrh7UcyUEJTIIl6/u84Y5NxgVm99gcT7tW4EnCdNBnvAlIrozPt0/Ox2cRUu3nBhLOmybtw5f3JrUdf0DkmtcIZLszlI5CsPRrGWaOydvOT0ldcs4zP3CXrzG4/z5gt15Tbx8Hd90d4+BOwf2xeh73epeWf1hrtdS9kgOvABvVRgwIRrqCyIruNpTHXX+ukjF99hda6YVouk55Rxtulc3TLO/zxjvAbZRnArfSI6rtKcRKw7mBQKhl5akD6FZQIIlD94u1Pfc8qXLt2oIMbOu1AtV2AuU0GHKAOxjSzafqNwr7JMYQW/NZZMQjw0p6HmFsGBAPfnKoVV1wVwRKX5dr1Ut7nFWNd2bNqEiAF9VmlO+dwXuJ+dyLeeSyGTzwva/gwNZ1/MHe2BBDKJ3G8cc3Y9lJTShXqsiWUth2uIBcMYtSnoEGm8kzhMlTJuLwgWOYNrkRx7UXEYmEcGSoEflyFIunF1EoDGOYlYJks7zWPMyadBrmdZyHx+/9OV5/9ZU4+rvHsPZ3z6M/GUP0uD1IN4W5Sp9unokFJ30cnVNXIsJsEtyrbSYT0t5vbe0Sdd59Dx45vsXn9H9FJ9L2Vc9lW513oN0KAGjegdi6ECGZ6i22rdRaMacDfw0n8xMYvMtp7jVM0RsNs8vIY5TjjQHt/d/8Jwx178WlH/5XxFNN0h5jgF2ovGZM8RlR5QypvCKLCnj4BS+EDV6chVIM/8yFdgXGIreC/fvqO05AtTiErnnLcNaf/yM6ZizCsRcexIa7Po5MtoZ4PIr5F78PbQvPxVDPATz19Q+hWmbVgyKYcsobMWnhar4d5l+PpxsRTST58bCEW1YRKZZqQCyZ5t9HYqzOfxrxZJonq4YiNPAQVhnXO83Oy/W289N0wdmFc6kiK5War2MBr2gstW3dt7q/ZZDgWm+CwJoq7/RtgQPIuqqMOAFTHYcHawH2H8deY3JkxFgJbgcS4AQo/Vq1p8dAl9OfSysf/VsHSyQBVhnd3RstvQDpJeEYOXzqOh3D1nr2XWFMSvafAKQ7TTvin+OKu2mecXAnQ+WWx/bxvzgcCrnHepboCivmqxEHmvss4lg1BpBy/V10O3Xhvs5CpjazxE0C0kJBp5hnT8RkV0lxLDOOO0j74fXnZn8+2CfBgIHP+pYZ0ScmSKBtYKnYDijTY1LbUB0mTt0BZQrCul1EZwdZXajHXm83qH9dyw4/GLGGQG3xU7UTPUY9wEb1sbOj8QeYNGBRO6o3hoKWlc89DZx0XQFPJAFMq7pCdfeUqstLRbLkRVE/nCVDssTRSkWCO59dNY9N6x/Gul9+E+VSBp4XRrQxhUoZOHVlK45f2IBKeCI2H+xGtZRANjuEZCyGxpZG9BzNIIwaEvEoZk2JIBGrYn93DAMZD7MmA4noAD91Vk2GuTiWzLsQx6VPxfe+ejtuuPkT2HfwALZsW4dtR55BJTqEjs4EEukQT3adOP1adE2/gicqMq+7qIhCAJ5PIuQo73Kw6IezhFPV05LRZCUi18NNhDoFgs7bdgP3cuRQiNLg4CTmyWV46T6lUMpZLJVKLiDfGX1qgOqJhoB8dgD7Nq3DjBNPRySWlEq+zHegAYC61xCvPG8aXjZIXQDyHstzi5yZUdV5k+MSFUkEuLP/e/zuz2HrmrsxYdp8rHr7J9E+fRG6Nz6IF+++iU/kFY9FMeWc69E49wwMdR/Cmtv/Gp5X5cmls1ddhunLzuPbYW8gGtvahZ89GuXjlZUpZZWQRL5EhB83+8nKQ6aaW/jkXJ70/rMbuwiaVGBm3qQYmKcJpBTe1ecUtmkQoIIzWSGGqN+iLyk4K1WfBHQE5sXxseuAgLMLwToAIXBOIJxaXoSnXYCw6hP9vaOsq3Gnve9UXa8bPIgBbdZRf4uf6vlmAgHVbgF+ees8TfuO4GUJfL5b0B0I+Iob/HjuMoG1gz9AUB9TgDEiBb2SL4MBa1xxN205Du5kXClw9w81BaHqweamo9bF6TGBvT8j3fUsy/2Trcn6E4FJHHR7tMKD5kVLdadAb0BeMr1x6quHcCDcymQ28szX0E+Am/CqBHFn35Li9YvnAMA39hBSftE5JrUfCqL0eGg7mEwEWnlGBQp2ZYtAqwuHcgn31vmTi4ycuBUmEWr3ByNOUFFn27RNVRBEb3s2zgfM7hU8ggKGZMAtXJAKqUJBHrKy/CCvNKKsGdzrLmqIM8sMq+nOKs0UJbgXc1m88Nv78MyaHyOWDqG5qwnpcB6rT2/h0N1b7MDe/cPwqlHUkEWOJSW2tiAzlAeqQDIVw8ypCSTiVezcX0UmU8H8ea1oincjV2BlHqs8WItEU0CoCcfW53HltX/Ove9PbrwPA7n9qHplPhFTOOIh1RBB56RFmLHgY2jrWIxIPI4IK20YFVVSmHKsfgrfhLwOSJlIXi2Id4iCUqNGqxZVIC9az/wzEGhd+Fqz19qCrPFt23DkfqjfXcKVxCyrSpACumDFX/WzOA6hrqqKQqR8oVKRLZ+88ICztpINJABdqe1kpKnzsY6BBC/sxLmyrGbyZePKq6E4PIjh3sNIt3Uhmkjj2IsPYtM9n+CWGKa4z7zoQ2hbeD6O7d+OX36RVQmq8TKRM1e8AdOWnMUr57D7AKsew8CdqelsHwzcs4N9KOVzehbZaCKFxrZONEzoQJRNtxuS1WWkIkPbUV4Z4o2CgkYKqOozDbDGvy242lRiUW9NeNtTtZr6u0dT20dU1sVBKmulbS+hVis3oDD973sDIA5WBzS6DQKVeDHyA1V9bfsx29PbZQIBaVv6JsD/O3krQIITOTCdq89+dAfDOl3GLOHKJ/a68i9LJZHb0UGfve/f619/QMHE9js+9nttij+knY+DO+mN+uAe3GVEjBLPJL3Y2EC+7lKWrGlv2ak05+zXf7NRSoXl7VbPUKokW+qzVJitqjBq22rmVRu63e27/nKhTtuwTaGZ2j50iUp9nKINbNWbeM8JuNdTwX3ArBVuf7/Zdh5xo3X+5MZFAAAgAElEQVTBn/YK9ZrrrqvnT3ftM3WWU+1FWl0r86rTLdinXU++MCGfwnnHB++IGyONXGrpsJcziph4hppKM2zSH1FpRvndWZUZUWlGlYfklWXyBRTyWRRyOeza9DR6ep5AsZDBxIYilp7UgGy+gt2HY8gUwshnK4glPFQqeTS3NaG/fwgeK/EXjaOjJcITDw93l1CtMJiP4viZZWSGBxGLRxBmYzoSRpXNkjlURDzWiHgkgWJlENVaBeVqhVejYeDU0BBFS1scE6e8A5NnvwPxVCMikZioMmPZZlSyKg935eSaDNRpR6h677av1n0uaph3H+Lyi3rfm/kajLigExMtsDFwRsFSQ6JiCMGN/J9W4uUxKbhSkKf823p8cFgTA5tfy1YELcNy6Z8XbSQGoYgDCQDpcxa/mHElrD78rY60+ohqNqyWoYfeTQ/hmbtu4n3ohcKYe8lHMPnkN2Cw+yDW3PlJDB3ZjlRzJ6affBHSHdO4Xz3R0IRUcyuSDU28mg4bn2yegfxAPwd41qnMLpNumYCWiVOQbhO13XlZSH5wsiKOZZcxSno9TzptX2Ux0omobjKukLft6jUkcLaTREWEJT6j69g+d6tdiXoe6Ad3AgM15qgdy95eUOBhVHwF1mYdmnjq9Ln1FkAMTj0e1Pi2rDVUeSe/qzHm2Gv0s9x+hNqRtLqc9RD1w7p6LlB494F73Z35n9/u4ViRve/LV/sD68hf7Y2/7O2Ng7tpsnFwJ8PnM4/tFTjHnyNm0Fqe4Zc53Hwg5HrpXsb2RgwH6mzXKO5iRxSKbbimYCwfumIFjR9+OHetNkR5Jz51C7hH255rYRkJ3utWjXGOW7Wx49cnH0u/uNmZams/iNMkWtvUFBQ0yCYUbU/7WsJM0H6s4yIBhtqCf0y55irZ185ObYinX9b3xfsfHHVu5gQQ1IOc+VJoAiSfmIn/J73uPEFVVJbhqnsux+GdWTFe2nQPhnt7MHsyMG26h2wROHgshp7eMgp55mOPIpWKIxQvo1wtoDDEElXD6JjQyAGubyCLStHjXDV/VgKlQg8SSZZUyMA9hGy2xOt5e6EaKmXmw/cQYRaOEFDmpRGBVDqKhoYwWtoWY9YJtyDd1Cm8zswywyqkMOU9JOwT3C4jsi7lzKpMVXZ70rSmFFTJc1iBin8ZgSmKIQzBG4hXSqJcMgjyid1EgzYpF8n3alllxA71PnStbq61i+84PEvYctbl66kxrq1DIrDR45jkA5j2MO2gQxx6HNwmI8YVn0OAHZeEdvaTjb3ezQ/jxbs/gVLZQxVhLHjzRzFp+SWolEroP7gdh196GvF0KxKtkzHc38fnHEg2tyDZ0IwY87izyb8qZTGRGH87VBHlQKNRnqDK1PZ06wTE4ykD7vpNhLLIBFll7LYywCvbnvrECbSbCiiO/5sq+a7aXjfR1d2GC/V+sFYBFQ0EtUdfq+dGzdZvBFxPvj5GahmScG+9DRDjmAaM9HcrSPX54Mm6clDV2444hzqvHF+B0lwXc9XgJpp+0LPcXl91rrvkawvTr+3eRoahHeOKu26gcXCn4P6o8Lj7wmyfgjnyABv92wDDstbnRsRza9OjLslrYYubUyA8K/D1QXYdvzkFX/lgFs/mUeBeqW/y6Ef1w/PlaLKsAtEAsKbwbinv/qBCHqpJ3hxpefc7cuwWjlldKY0pTkAhT8cEQApq+EPDWG0I65gL1BlMOv/C2of99HFjOKNp+h9SBubVjsStmgZ1+hAsGYmoTdSBQ1+D89/VxEwMtFi9bzGrKvcQM587t8swj3sBxXwehVwWw4O7sP6pO+GVa5g/I4mujjIy2SoODzXi4IEBfnnG4nG0tDVhaLgXpVIJtWqE1YBEx8RWROJAX98gUA0hHK1h5tQWoHIE0aiAawae5TKzzQClUhW5bJknrTJ1vlyuoVSsIRYPIxoLIcZE1fAEnHTGHWhpn4YoB3cJ7xzgJbyrEpGysowI4sTgENefaGnyDLfFsyDwlU3M00ypZYSCvIZ0k6hIH7YWEFObhQYlCTq6+yU4KziXB62UW67ikqRIW/VUF4m6g9LkTTGqFA8x64x9bKaGu/hcAaYJWJRNRJWuVIq7Ancxk6+HQ5vWYv2df4NoWFSPWfzWj2HqqW/iwM8htFbj4y472I/Bowf5bK8sKTXGEk7ZHADSOy3eFoRQK5URjsVEQmo4zCvLNLVP5G9geOIt6Vehlpvj162plXL7DYaGRwXa1B5DYZxYYnRg7MK93IdQ96VFRZ2zG1i7wFunT4NgXX9GAg1zzkRlV95397isewQZf4EWGkc5J28Y2JraWuMo6CYRVln55H7UPtQYo/c0+Zlzy9XXqRHcyUru+now0K2MjL/6W/8v7qG85n+Pg/tr3uRj2uE4uJNm+syjTHEP+ue8I+Mk5GCzpQyPqe0lRVkv1IXYL5Wq+lsJulv4l2abMXXczfFqZdjnIa8/+6mCc8sWQs/ZCgIIDlp+enGMXHMjkYR1ZC4Iq32Q4MKy1Ugc1psjlDpS8qj6Th2P/lnHykIBl07WREVVOiIC7TO6b0076F6jfWGp7H413QZzccLWW6ERxiI9Xu29kdxvj2jaK+LhadpAkDq1NRgfj1QaZbk+jnnsYcnrhTO1XSSq8llVyyUJ7rbPfff2n2HTcw/xaelnTk9jepeHgeESurNpHDrYx5XxeCyJWCKKYmUItQpQKYcQjUSRbkyiWivw7RcyQChew8QJzWhtHEA0WuYzZjJojETDGBoqIJctoVRiEz6xz8ChvVxhkziFeEnIVEMI+Ryw4qy7MGHiTD6DJktKFPAeE8q79rozy4yq7S0TMN1BoUGbXK9UDVcfW8spVdSWFGw/egAw1tmG5V+WSrHEIwKhxtJjwblSUWUisuB7hafi4Ll/nX+kDWZ2kMIHsKp4o5R9sg3LbiIbRIEo+ylrznP7Ff+bTfwkrTM1D/te+C0e+dr7EQpVEY7EccrVn8DMlZfKc+NGbq6ml0oF5AcHUMxn+XfVUgmFXIZvi02+xP6VcllUKyXuiY/GEnwCplRLG1omTuZJquyVDr8CAywyvC20/Ycki1J1mS9kfOCqPX1AT9RqweWyvTSIOv0vPzdqfcA6vrdkJGGWAK7Yl0wEJX5zHWA5wbo4JWplUW9opCqvk9qp+i9ay4C4bW/Rth8dABnVvp7FyOdxV23tBBL0yenjeNWJ9EER9GAeI3QHgnCddVVga+1uVLWuPjW8sm9+D+heZ5c7vv7xV3YK/wvXGgd30qn//IgEdwI+kmnkUooK1Z/OVVRnwL1cd4wbF6gHAwXWAPQLHJ7/l733ALItOc/DvpvOzZPn5fd232Ys0iIsSJAiJYqUSBaqLFG0aVIlU1apLNuSqXKZohjEZDmUq0xLsqtMFUWakmiXzZJcVjGAIMAACJmIu8BisfnlNHnm5nvCdf3d/Xf/3efcmVlgsQTAeVuzM/fcPp1Pn+//+vv/5oVQfRmcZMr2Qc5x04JXKZnJ67w98FvAupsii/XhOZmLgYUh6JT5SqNGMuL2HgE2PYdVT00vdh/8Mrm+3LecG/eTW7udXl9+F67tbtwDVl1MGx/X5Vflw/LXuxJmSzU0OLgyfBJwkHXh+j933h/91uKXjH5CZiixvta8wPlEVYreoeQyRudO8oVpTLHcx+anjw//0c+g3zvALMmw0G7hgQvEsJdxba+C3Z19TEcZmq0mGq0qNu7ug3wL6afbXkK9FWFnZ0fp4JERkJ7h7MUOVjoZosqBji9OGuZspph2YuHHkxRZMkOlVlZM/GAQo1GvoNGsIJ1liJpl3P/wL+HUxTcrVpbYfhXLm/TuBOIN265PVzUnjYoTVQ1e8Fl387RaAMZPbwDsWRst8QPn564JWYZgqj0wLvM1g+WAly7cLV9Om80UuRduMASRHnAvocSOmnYOmp0Hs7Dl2xQYJhZYmVoJqYxazxi4q90cB+TVqbBZhpvPfAof+Kd/G7UaOaE28M4f+mk88K3/gTtVVrHuBERpHmopDLIUw94BDrbuKumMAuUlYNw/UCCfDDT6TKEgu6un0V49pQ5jsiencp2tb4K/Y+ABbTOAOamMuW614542vSgKDQNi4TzKecvIM4K553qo6EIChNu/c4y0A9fWcZWNkQJWPwTRVlITgnmeg54B4mvcc4aBbRtLi+bp5Z1sJ+cTwAYn72yIt+ZciJpD8xIVzAe2xSBdXg1XYfkEzkGbX4GE56vDra+7pcArY67aJ8DddckJcBfTwwF3WtEKJmwIKo98Ivwb1KfDntsj8zMJjP2gfzmEmq+x0YBaBtdz0ZTnxWhwXSSZMS/fYpBv8ivQjuv0eQkNlxHmZ5L7EhlbtgHYwWd3DytnfQmSViq4MfBBcqAYL5DGFIWLZCyiRiKUDokvucYaT7uF3tYhUEu56wzyeTLkjQtZhxDY67sKvDJ4zsxZh+cuz4WA32TGncDATTJHmmq0znFaxqBju2u5jAZNxLrHdIIqad3HY/QPXsJHP/w/YDqOlUa922ni9GKKqNHBs1c2lL48HhBSz7C41MV0OlSsebk8QwV1LK61sbe/i1laBmZlBaortRTn1qtoN4Yqqk2WzhCrUJUzpEmGmgrzCBV1hjTbuzsT1GplNDsV1OplVKIZugv/NS4/9hfVoTwKvNcMeK9WNfNuADvNGfpbxSs34N0y0NaSI8Dh+jDsNh55C1xCcOGBe/3Bsu+WkZSwXX7vcjdDZHOXOygueomeuzlHQFOoielh1zXLEiqJkJnkNh67qJMB47repg0mT77E/SKNGw5dSQ0mo8qGhrS69ww3nv00PvQrP4FZ0scMVTz5Qz+BB77lPcax0wFqrZPXTD0NPMVuHw8GSFMy6CItg5llKNHuSqWq+oAcm0nnXmt1lEyKn1YLWO3uid6j8mQtgZzD6cQDOYgAlXkgXBxVRoJwK1sRzqbMmlu5UYFUhvIoZLw9SQwz6XrcXBtE9Bh2YpbMerhD4LH9fl48J9zvgjJ5roQyHHm98G+WKglfhAKZex50C+tRPI9Ff86H8uJBPVYeBbUowiVH5PXVfF1wKsVXk91Xde8JcHfddwLcxVT67z501Xw6Dj2pgV/RQ1oMgsRVmYAxncjo1TL04dOg7jfrjGZJlO+cbZuTlUhQqMGedUCVNodkcz3piw8qQ2mKdYQ1SDME0SG49wwHT1aSl/B4IRgZBAsU69rCMNYJsbkriuQsvi9AHgZ734ftmitxMcy4EJuoWwsmCveJydob2iKQHmaRz5NNiGCWBIaD/HYuiHdTSNoi6qoGMFpba/8xcLCsOx/KZIA7OalOp+YU1YmK3nHlhf8Hn/7kv1MOn/Fohka7hvvOLSuG/JUbd5HGGvSWZmUsr3cVoJqM+qDINAsLy8jov7SK0bCnjAMSvhPAunC2hdWlAeIkwWgUYzROUItKGI81kKdaVytlJAlJe0h2U0Iym6HeKKO7SOEhvxv3Pfq30Wi1ETUaqEYNBd49vTtFSjEHDCnwrgxX/duSdi64jOomgVu9tcQD0dyhAjsUMfFOOuNHHhG3C4Adash1KscMi2FkIMbyC53Q1F1IamyDDKFAKTxtf7Fu3fWDA/A+eON+EvILJdnRxheDd20caiC+ffNF3Hrmo5gMeirk48rFx8xekCZlrBZdzVmSb5F0K9ZOqCrOvBlL8mGoVEV0HB2HXmvb9ZPig2vdGilj0uA9lMQEDpqWkeb7/TF0hpMAnMyY50B4IHkJdfeejEWy1xLUOjZbyl5ce530R/dlkZOpbINIL0G7WTNyIN28wJwEKWTXpbET9JX1E8hLcViCJP0AgpWRH4TCy+HFQ1l1XoylZW4yCPm7Q/M5Vk2+uRIV9cfLJ1IZO8gnwF3M939sgbu+6ABMCGUM2j4E39OC8+oAeB4uvbr7ix9cq3FnZ88cO86suWTPdesZKOa04iYPD2RaoC/CNEpDwHRoTpajrhcw8wLYOqAtQKipnKujGLOCMJbObvHZaAfExWh7RovoC9PFOfDuAXaRfwiOpU4/YHnCsda5sM7F1cFctWPDo14Itr3y9JydB8qPM9f4XrY1vRnHFTPwyKJQxbqbA2JUPHetdc8IKAm5DJ2iOurdwWc++cu48vJn1ImoyZQkMlVcuLCOwegAW1sHSsdOwIu06lG9jnKpqVj3ezd2cf7SmookUm80ECcDTCcDxbqjUsK5U3UsdHqqLiqazAyIY4ornymNO522SmXyScP1qILJJFWsbrtTQdRYxJmLP4+VMw+i3mgiqhN416y7YtyJeVex3R14J0dHbbzaGWz/9F5MAZmXk894RJ0DymycG0xoh8Nqzg2l7ph1qVt3o8dw2bH2/F1e7pED9iyXMLtKrl1ullhQpjGpmxoMzux1UxMBdOROAoNGTz+t5paOJc4MOktmVPQc3ukx6UxRYuo6B2JKSwajiutuIgRxlCAeQlU1o+F3OwO6UTIcI5cjJTK2/qbdXnqhc/dBrJSPMFiVUhAHtv2wnCFQlmCe6uoO4tLzwzi0Bgy2L9txRoM7xZUNEmFUBew6G3mFjqTWN8Aw9uJQt3CXwBlEjoH30ggjgI0JtowZsNtdAvPQzFee+NAxBJJ2ucshTP8JmLc+h8+/t9brSWZ9R/40IfmRJM7XoHLzxuTlf3GicbfzaSapna/BIHwjZfmPP8iMe1DrQwC6S3nIFJ/3VQDuCwHRPHRk3x9zGFVznwYiwrGQQTeDU0a+Jr9iyUyRQ6kpdx6AFuiWa+gZAh4wlzId3znXB8l5o8C2XsvOndxH1ksAbi+9fH0Lw0Nd5l3+YOX1xEZiXJ1hIF3ycvjAXtDRYUR9TZniF1eDa29Bn38slDAwpcFR8ODJHQb99eFgXqL8V7uAu2XFHNCiAAFHmCGW2+nc41hHl9m++yf4yIf+N2ze3UCjTqEbtdSl3owQJxOkcRnxlO5NFPBudzpI45qSumzcvIvVMwsKQI9GCeqNKvZ2d9FoVFCqZbh0YRGnV1JM45EC5/v7Q1RrZQXi+/0JIorxXi5jONB5RzUC7omKoNLuVlGqZlhZ+wGcv/wjaLa7KmxgTTmqMng3EWYMG6siJ6kTQ6nndJhJPaDmj4Kd95xsxNzigK+zjryNDYMCPMDO99o8fFDsA/B5gN5p59VssYCMgSPPISHFEfNOEo25ullJiZuJjl3V+drPphgLlBmsq+oxcDd6dyN/ITkWxfa3oSJNhBN/q4geclpTtHHF4TwJtPPjKfSD9onhP2R9LYNvDRnTLgbEzKjrjnSMvweUHSDXtylI7Tu+Wg26ANGCefc03ZbFZ7ZaaOJNHazExnRuCK59CZBh1UWdPTZeSGqomfJUU2nA5FhvCd5NPfw0wjjRnW539/JMfdHORtGOh8ijaK0Mnh83S+dss7OEpSQM64J87SXF7AUJAiOgEJq92oX4sDoc57ucYXKcm776NEXFvvIvfvKrz/ibJIcTxl0MZA64CxbRJjv0wZFfBpE+5k2YgvwOfzaLb9Bh582iIZLIcJAeKA8cVRWmYFxhv3NIUH8n2WTncGnlNSYTC9QtWNFg1scujtHnso8OKxmw87Y8aUTojta4fR677gCU7E2vHaItXo/PyZOH19gLIp6GGPicrn2Of4IwQuS0caEgdeWK5gmX79XHm3t6UnP/aOwemoxHAHrbwS5jrgvnJFlj5agqI4EonbmO6Z6Qc2AcI5708aXP/0s89dnfwnSYolSZYZZQLPRMRZAhZ9RSuaYihUwmu4inJbSaC+gfjNFotpBO+6jWSdJQw2AwQrPRRL9/AAoOkiLF8nIbly82kEz2lDEwoVNckxTjcaxCQioHUwLuBzEqpCvTmE7FfG936Wj7FK3OaSyv/ySW1+5H1GyiFjUQ1SNUmHVXhzIRY6ulFBxOkJl32avyxaQfXQOsxVh54Fyy0yaNY3z1s6/+eYy2vOzkGza1BM/EGIub5fhxOXZ9sWU4YJ9Lw3W0IMsx7VZmY55UC3VMvk4W4jfIYDanVVehKfWhS5p1Z2dVHc+dIhjpazrqDNdfrVwm3r4eZ/ZJ0LImuuaxfkZ7aA+LsoowIYmRYFxgO68toZzEY7oFm54D52GUFgf+HfDOg1Nm0V3cfSkdcWDeGQnaadex1aHRwDtnOo2etgHT7u0chFIZaWwE0hrzDOQAu2XR81IZy54HrL0NBTlHMuO1z8zTuRjaLmjuGeNn13/be4vs0R/EBCvKzy0Jf0rI+egWvO4pXj4B7rbPT4C7mH7/7QevFE5Gqc3OJTiaJi8AWEeYzXO+ftXGNsUgViekOC2HA5b5kIxOxhIASgNWPc26Am+HyWsMuGTsbwp24J2tonkHP/nOo7LeUsZjquHBWE/+4mwPDRPsZ98o4XENgbfBFtqosR/0Ymr7S3/gb93DJfQnduxy2nJfWiOyKszTfh/0ZzgvLYA3Y+96e856ayVU815LVrwzV24jc/bYIsuQzlBSh+WkKGUZRrFxUKVTVCdDfPpDv4YXX/xtVMoEtMoK3McxhWWsodNcVNr0Sq2Kzdv3sLTSNaCBYsNn6HZbKNcyjAcZJsME5VoFpRjIKj1U6iVUEeHiOTq0aaIMFdqR7w/IKZa07qRtn6FaraLTrCkpTq+v06UZlIFRjUqIWjUsLP8gTl/4q2i2O0ouQ3IdBdzph0JDksMi6aTpt2HdNZtrZlBgWRWy7FqG7ZhFhxmkAkl1twf3JWgXdLcP8IVUxaFtAVSNZMHZAQYY69LoslfnMJ2YBFIiU7T9zQYLV1XmywfHiaYLptV3MCTw7mQxfDiTCw/JjtEOAhmmncfF+CN42kaxrqs2s3TNDIwHdmXs9RxoL2KHdauKo8c4GUiebTfA2eq/HRC3TLnK2jH6TnsupTOyToHWPtS/C+MidFxlNl7KbkLQ7MpnkB+UzfU1EyTXDmsIcBQcMw891j0wEEyeLEWSddJ2gHGptr4BRWvi4YA5XCVzqb0L7oO8LMkO8TDLJ2jOYv3Nf7mo908YdzfuJ8BdPAO/aIB7HiD7V7T6zF3LpZ9rvvvC5jDXYz2O4qb5QJ5hGpRTn5VEyMgpdnvYlOpp36WjqoGKNkCEha9iF5mBiQGvEsQeGibSz1t/ErIZodEOgbtK65Xjc9D2O4GYndEgHgBZXqBVlyBZktJSD+453AZGnIJqAVALPnogOBfFxllchzuyqnIpBGOxx6khDHNbs3Pnj5k+fl2LUjOc8UG9BnfiCTE69zpSrJRj1JAhIlA8m2FrnOJ2b4qtjefxuY//Kp596uNKDtNerCIeUxz1GmoNYG31HG5e20ClRIfkjFXElyQpYTzUDHm3u4TOygx37lBEGYruN0O71cZosoU0BZYW6lhdAepRrAATAcOD/QlarQitVg2jcawkNksLTaN71xFmKDwkAcNarYRSfYao/jAu3PfjWFw9h6jR1JKZiFl3ik6jNdL0m+LFE4hX0gum8M3OlXaO030qN9d9lv0oJj4vcRFY3MuZ89Xl6vnvA2bfCLDpbVp3k2Rw/XyMGRHeoxLpbSRf4uNr6HWljHEg2FxbhpFouHSOwdXx3J1zqgJnHGkmNTHIqcVs8FpDiuqlpTH6bAJeG9gk4jEytZBsOw8PA2VD1UuDxGmrGXSLNtrTaAXbLhw98/mY/pMyF5u+GLB7UhIBkovkKmxMWL07g3aW63iHOYVsOwNqltMEOnohcfH15v59vvSFv/ONHz2HncFh5Tx8vXAnI9xtEM8dr9sFLLh9B4iJfrzALgVaOPHMee96fmgPww3HAgffHImKjHxq2Su/eiKV4RE+Ae5irlvgHpp7Avy9mkfDu63I1DaZOZhth8UWI18bHgV7zPyYubIyF8Z2li2XEhYHyvU2v64GX7VSkgAw6zR55tzey4y9bR4z9aHcxpRnkLEPtE0tAodLuwsQ1FWVbdKqdZlf2GIAXRM1qChi0LltnF/RCPk6/JB95wr70ikL/gM/B2cUCANJFDoPbPtT9BAnVNmAAkNj3vyWc1QaLm6G2LefuuQtvrMZuqUY65UYkwzo0YFJWYZOOUO7PMPuJMGXb17Bv//A/4orL34S03Fm1DslNLol1Js1NOodHOwOUEKEqFpBqZqgVC9h1Bsrpnt5aRGdBeDWnV2kU23IrK6sYKG1oUI91lUEmamSsRADS4cmkVMqRZGhw5hIz04HO1G96Tt6buhnGlNa7XhIjH67s4aV9b+OUxe/C42WZt1J666iy6iY7kLrbk5VtTpqCRZz0hgCIjyKBYDWDIwElsXAm9HBHFAfSG48QB+UIYGjHlQN7nPgX0huHPAyz4GQ1biy/N0Er02cXjKwFkBKLb0+SInhtTbGtN7dxnk3J6k6OYewzO16YBkJ3XozjVXxxg2F+4Gj0TiNte4LJytyh5LlJDLmoVDXLbAUOnZrqBSBVAGSCyLE5DXzrgxdntJB6bpKtt4aQlLuItoUyF6sURVKfixLHzL5oVRGd7Bl4a0m3r8ud2qsDMqr63zWnjFwTg6TA/oOyBeteSEEmLcu2usFaDN8RXt5zv/gsjyy0D9bCU4YdzfeJ8BdzP1f/ON5Uhl+QTjYFDKnDsDkH6Z5hrTHhB4CxEOs5YtIJBIVJr1CWno7ltYUXd9A2hKCdwmwPQaeWyfAfA5cO2Cdk7IYltG2Q95bwKqbqhYA6bw0h9PK3+rvgEmfe02S1GGb9E2+nlzuWsiBkRp+7zr3hmD7zPcSbIdzJATwtir8x5EHK/F48MTKQ/7iOXzYTJ7zolB2j4H25herYGmnolFKca4ywUFaxkZcVow2a9wrWYxHFsrY3t/EL/3yf4ntey9juFtGo00hTEuotUvoLnUx7CWKRS+jgs5CC1FrhiGFgRzSKZglrJ1axjQZobc/UE6sJMdZWV/EqaUpkO0hqldVDPfeYIpmvYpWO8LBwUTJbEhmQWEhKRykNvI086oA/TgxwD5GVC+j1YnQaL8b5zLBvE4AACAASURBVC//p+gsnlIH8rCTKgN3Au8U77tiopMoJ9Uc4+760n/nC9207G4Lmvmi05fTFR/Eu8XkOEw7SzKktltKnSQYUmWJtUoDpLAtoeExR19v7nPwW+TtgUbdwrAtOebVhIhk2Yxe+yhGuwDLqqo0SRmwyyeLaRJh9HDnmk6QholrO+ev+0H3nZCmmE7zALsnrylwQJWsMht5VvsuosB4OxOuTAt4PaNH6NoNkHfMtdOvO8NES8pUuM0CFtuy9ra9XL6IWMNGndXO81gGGvdA+sL9yIaO53SbMzhknuJvUefC/ILJfGywfgjoDvPIk3LmWZlHK4tnvrg+x67lnMX6G+DynCa+8qs/9Q1Q+deniifAXfTzL/zRK77Ln/b4FP8cI5bTHRSkOlwM7BsBzBwFpoHOdS7yL54kmsfWObKOUmXDIJTZaQ+oGsY8AO9an8vVkFFdwtjqQqpiQL8EhtJw4L9t0wqNBFNmQGcbOKpfvQL5evIVUV/uP/OqFv0pdhpMRThv11dcB+7n0MHW9b9ra5CvGD85jEdJaMJhZ0PE1cSfcHlYXly3wvsLppE0KryvDRNZNPNkHRjgEBQ+U52iOstwdRopVpRDQvIhTO1yigc7GX7l3/4zPPP0/4dkmClnUPIZrEUzLK+voT+IMSWNe7mCWtREs1nBzu4OsrSipDFnz5/FXu8eJqMEWaIjhHSXaji9Vkc8uqVkKzRphsMUUVRGtVpGnM5Qjyi8JDCZaAkNhYAkR1WSydRqJMfJlBSHAD4x7812GVHjAk6d/5tYXH+Hcoyt1ZuoRjV1aA+BdyWVIebdhobU0WWUEySDbPqccyQVgNt0MINme591CtQJ7B2C9VbXLSguYODFjRaiSsMg2A3wGFBzr66XA7h+mYFRIfNjgCbzsZFT3EVniEjNd8j2m3IMcOQIWgT2LPvOII/BJS8I4YOglEsM3N3uAov62RD1ZRnCYCoE6lw/3a4c2y5lLtYwce31DAAJ9IWGPQTolv2n9gYssw+CBcjP1U0aHSIfK9HxZSp5Bt28zaRe3ho+h7DwPKdEvX19el7LbmU9hzioFuUhd0py65tcfI8A2O75K1pE5UNYtGK6a4VY9Rjg/vBcv7m+PQHu4p1+Eg7SdQYBd/nPWssWCIbfHv5geEBGJM0znaFd7sMw+a33zWFozZTnpDJ6NXLabxPnRTLeIaA3BbNsxoJmUa5ltgX4ViWxkSAWQcmCe6Db1DWUvZgaOy29GIdCRl2gd+7jwjrLutmy9R8SvDMpZ69788Cx/yEGyEWz8fogPxFygF6AY+877lj1vUsUzol50yJ3PRzHI9Z5Tu5hd56cYebmRVrBDJerI+xlFWzEFaU7pmgfCrzTAUwmlvvbVmv4wsvP45f/yd9BFB3gzIUIu3sUirGCSqOLwThGb4dAdwX1Vl0B7/39fSArodNaQHe5hVu3bgJZGbWITjItIU0TrK100ahuIM1iJZMhFr1arSCJM0ymKWpV0qNrQ3c8TpSmvdGsIY51hBLiyinGu2ajZ6Bzd5qdOjqL34u1cz+I9sIaIgXcI/VjD2TKAXcTGtLOUddhbLQL+bkaCQbtHjzOgX09aDLN8UG7KcVzarW1sdIYrwQhZbHg2lZWarXNXQJ8OEkJf2dq7hkZUuIjAaCfnwWhtgnGQVXdotxVtcOqAbDcoV4/iSdelyRiZ7OW3RonBZpqM4S6CH2D4ZpN3wlNunWEzEtlPOaeQas1dpxmPCe/kUw8t1f1RyCVocZZsF8AqvmegNHPGSnMvM9hz2X6eWy8J+sp2nUQxoGuVrER4SQ3PIec9MUalZ4BME9ew5NXrm6HL4QsoypMxWtzgMRDvqMQqIfOJwUFFN93xML9Dfd1cSuv/OpPf8O15GtV4RPGXfTszxvgfhQett8flfCI+BslRbl56OkY41xUaADiRBIfuDu5jAO+BqrSL2bKcwDYpXGRZ7iq2hjQWNiDvR7D7/pMM41OOeBHVfGcPT1JqnFa9UDtPB2+rpsD7w5xcz1sTT2HXdf9kuHOg2eRP0tyQrAdGgdaRu/tnrh8hUOuTDJ3aogxEzMmBPC2D4JZ5V5RxseAO8q8OJzngbwxfPXIvnLMI2VVNWHL44wOnM9wX3WMzaSK3UTry0nGQpFalFwmjjFLY7x5JcL1O7fwCz/1I9jb3sR3/uUOkmEDpRbQjyNsbw81Y5020GhX0Gg00B/sI0sznDl1EeNkjPF4B6NBgniS6gqVgVNrS+i07ij2fjJNtPGqov9R1JqZ0rnT71qjgtEwUWCPnFUbzar6ToF1FZ2JWNwS4iRGqQK0Opdw3yN/D8vrb3JyGQLv6jAm0rpXUFJOqnwgE5kAJtygfXSM1RP6sfGyINnpnETlGEw6R0Ax5bEhYKCOB8yl8WBwnGPzPZlKwLRLDbvBQAycGBJxfmxeOCyfl7+4shlghsAsNA4cu69AnnGg5DYqJ1VhyWh4J5xQLUAWhpSQYrBshPtORyoxech+MYeM6foLEOnpwQV4FKDUglnTeAtWAydMJVUXhogshw/am1d+Tr5TwGpT7WRUF8tmCznOvGuS6feBs8+S2/qFOvmg7VZqZPsgz7ZbJt3G6GcDKq/Tl8aM3KXwnXHmv349KOkthdLqPPr1fTjw9r/9uiDc/9Qqkcc5V37tRCpjXx0njLt72ELGXX8jH6bDkbp5DWtwpjTIDjD6+cgHPJ8n4d+jStVrR3F95FU6+ZEzk/IMBbYt0BbA0YZ+dLCPQXkIhH15St7JVeUgdPU6xwCkWtAogbZJ6QHX4hNZdRm6P3NAPfyO+XROzx0d6tYt6OZRCMp2XVNosIiv8xr5XJ3MXLBt8MfU84MoUE2xsXX4jHI3hjOG56wePdNe1S/Ga5aNLPMsMKh35bk+ImJ6rVnBcr2MZqWEl/ZjHEwzPFQb4SAt4W5c1aemqtNT6Zj5RP3UZgkeXarhxWtX8D/9/I9i894m/sL3LaI+W0DSjLDVm2I8GiGJy0iTMuhU04XVCAc7Y1DMx0btlJKyZOgDpbHt0Mkkw9rqCs6e2sdkPMLe3hijcYp6nQ51qqJWqWI6iTEcJ2g2akomQz/0HUloaGeAmHlqYaNeQUIH+iDDwlIN5VIF3dX/AmvnvwP1Vluz7uScqkJDauCu5DIUscSEhiQQr6wGA/iUfCcA7UXgWmrPvRVJSlWO0sCLjPlPu8YIA4GvsTzGllfAyuspQX2i547ClKb3PY28KTBXrgd8relgsnU6ecmuWufKwnKYaebY7mYFlzIZrsucnQsL1C34Zs267gml+eYdDrH7oCPt+Fp1SucDYXNnKGPhfjTjQMYj96cEsHwyaiEIFSy7zs45gTqpU7ADEBoYSs5uREFBW1TIR65fCLoLPqu2q9j5rv+8Otm5Y+aQGRcZclL2wVHXbZu5PLF7IDX7qme5/2UditZW+fbPIXeeB/q3XFfdisjzT67O86SveUjvPxFBHq/Xx8MtjderFqqcK792wrhzh58w7mLq/fwfvWw++SdwyDB9r2amSgAewDF+7Rjy5nCDwA4WLyQCaIaLRCiIV1pP9WqVgFlEdSliy4O47WphsmDWMfO+lMQH/3Yxm6tfzzP1fE9oYLiF8RDQL8G7MRi8BVVIglx7xKIrdgs8g4SXZenEajLmUdO/Q/Zf5q2/l6Ms7JVg4ffbKMdeZpCbMVx/wQbNnVVsWM5J4C4LMG/mwFK9omOgx5kK5yjnG4H18+0KFqIyWrUytkcJrvYSNLIp1itTvDypYZyQM6mO5Z4l+gCmC03gdKuCDz31RfzG//L30R/08P1/5VGcWjiHuFnHtVv3cPvOHcxKUwWYx/EAs6yimH06IbMedbG/O0azFWFvdxNJAtTrEWrtFItLTZxeqmA02lJx4EkGQ6x8vVXGLNPnHNApqQSihxRaUsVhh5LTEOPOBsx4lCCeUlSZKhZXarh1JcalR34M9z32HWi02qjW6UAmJ5ch0K4izFBYSHO4k9W5W2vJH4AcaA9YdpoLjjwWb1QPtDu6PgTh8h3sy2kCiMD5SZmLKpw5cx+QhGDaAS4D5CUIVrea8gRbLw0YxyQHaSVANPnYdogyHLMvAHDuXm6P2LmwwFSXawFvAPb1Rw1w/fIN+x+AfutEy/cJAOzAsCtTt593EpzcR+P58DsH0q3PwRFSGZWNNQ7k7gDlZU6itW10+dNBahWSIc1miGe8ayENhPxOg+0rKesROxoeU8/zK/iepUiyT1hHVhT3XVddGlEFbbRTy/fTyL3fpXUrvsy/d80zITMoBPv8zM9HxK7IojTHwwq5dnxFF76OUPsJcPdG8AS4i+74uT/UwD0PisJZb+QeHqr6Cp4MW5B+k+cfyeM9pPOsfdopnxsO0ujdPUAfRJnR4NLCUiulcRsJ5rscqBfg3mOY50tbHJDVALcIvDP8lTJhCTIDP1bv5NTcd57TrRm7OeCdy5WGih36wGCws6eQxc/vkkgjwZtONl+L8tzcDKZFOEs84H1EWjnhD5tt9F29UsK5dhXdqIxb/RTbk8TbGmpUyzjbqigQXqNwi+kMNwcJdkYJzpaHqJWAu9MytsYEAFI62Qir0QzrdWBnnOHu3Rt46v2/it5wigfesITF7io2hwe4u3UPo/EQBwcDVd7BYBuj0QTTyQi1cgulKpRWvlqroL83QJJM0OhQyMiZUqJdvrCEJL6rHE0tRJ2VMehPUW9WtBMqsevKqJjpU1RLJVSr+nwC0tXv703UKaoLCySFKeHLnxnh0bf/GB5663ei3mzZmO7VWqSYd5bLEIBXUWXoxzioqqg1dsqZvy0odsaS3KX25CUSQJiM5Mu+GKDPAfpWKuLoRe4jr3zJnHL5FmgJ0JID9445l+ZBaDg4I8OBepUrg1AGspIlNvVw4M+AX2vgcF4OBOs8WUph6m22ChjCMeizuVkg7NrpA04HDHWVpY490LQLJ1a7k8DtFMBcV0kYAtJQyElxOG2gbbf5OsdYKxORBkBONlMMwE9XE5yuxtgYZbiVNTxWn9utNx5cFBpPNiR2Anh7xpghjgUv2AUIpS3OoBLG0zxjyTMaeVfEB/L2xVuIU91F+bVPacgHMsABXsJiIDy/2K8v4PwVIJyv6JZ5rb56wrjb/jwB7mJqMXDPzbYg1vaRs1E8rD4wk0/xHJg0D4Xzi94r3F8+3IR37K5m3DWctEDcatkdVNQ69bxkhlJ4J6YKkG7BtacTl0C/WL/OIH2eYWC7oICt10DTgHtXfRbBCLmM3zZ1m/2fD6B9qY2oP/e5GBP7rWTgAzY+lDDljQbfsLE1nQeyRYfoP/WI5mZQuCvgHvPCA5xE9x05pStloF0tY6VewalWBfvTFDf7CYaJnnXUxkalhLVGBWcMcCdSLyWgTRKUNMUKxiilMeIUiM0BTeS8OpqVkKCMeLCPu899HK3WApqLDTRaNez3+9jYvod72zfx7IvPot1qYTDcw72dm+jt9tBstDCZxopBnCq9PDAeHaDWLKFSh5LWnFlvots5wHSaqkOWaiSViWoYDKfqGgH1SlUDaJLGVEjEToZ0uYRaVFHAfWd7jE4nQrUOTCczfOkTYzzxnf8VHnriO9BothE16TAm46RKGnfSulcqqFQJuGutO4Wl0c+YPvDH9FyAGxyLyyOtaV3hOBkw8Sof8788aA+Bsx5qJ59wQ+9dswZBAKTDe2fk01BCJyqjXi2DWNlJOsMg1ifjct1CY6DI0PABuG6UBbCmjfqzDl2o2yHMgRCk8T2CzufTND25hMyH+zEwEKRh4Zcto7OETK8A37kIMj6j77HsAai2Ep2ASbf9w1IghUvDMIvOeHEGSV7LbjXwXphIZwh0q8A7lmY4Vcvw0XsxbkyrdmyKypRlMWOer6/cVeDxnseUz9O4B2w6S5Y8yUx+HOyOirROxSp4bMjsJrK3hh55v5eAP/CKLub0kSvz1zjBkQ35WpWfL/jq//EzX6vCvuHyPQHuYsh+7g9eKh5A+zyZP0Jzey5gmjMfxGmiX9WMmVsdB+k4LJofsYU1236UGQXAGBCGEhoB2BkBW6dUwV5zHpadzp2calKIuisgLqyL0AE27xDLeYhDjSTI119bMK+RpdtJ8YG0geISnFuELw5lKkDJrv1uFJ1RkkP7FqA5A0JPpNBUCFn4fNF548I0UVckX3R+mtlx4Y7n39ZFwzMMSJbSrpXRrZVAcplqqYTNUYqNcaq2zmulEhrVElpVnYbAHLWDIDCB90gBfwLGMfrjKcZJiuE0wchIbpoEnEd7uPvsJ3D27Hm0FpcVk50hQZrG+ORTf4xPfvbjyvlzku6iP95CCVUMx0OMJxMkxOJXyqjViEnfQ7utT25sNcpoNsvodmZIMwr7mCh2nbqI9OzUagLtxNYTiCdNOhkBVHeK/Z6Srj0F+oMput0IKRJMRyW88Kkp3vHdfxf3v/nPqYOY6gTcGwTc61CsuwHu5ao5TdWw7hq0U+neAyCkGQJIW+Bp/vA+W6yu7w1BhwTyUkcv5CkScxwLWNtq6PKoBbVyGWutCs51aliqV1W/TdMML+9OcG1/IqQ9Djy5bKRRERoIvmbeAS1mywWQs/0imHXROAccfemOZM1VFha0S6CnO7aIOXZyGj/6iR0PwWRrQ6EYyFspjTBGiuQyGp/nWWarHRcMvQTJ7vv8/UVSEzaW2Lgh35XHFyt46wo9b2P89s0UI5KvcxQdE72HpUOuPb7RYPtxjiSGqs/Ov27HIQDygWFl+1UaL97ujGHZxRwJHWyDJVOPNz9PRwJXP0GIx9UKn1vAA8t7DggotCmK8ppz/2ty+cj2vyalBJkUF3oC3AXOOHFOdZ3xswFwL2I0c9NUzTFGhQ78HDadBYFqkgWaepWfnLxf2dNKd6kTBQ276cC7BKsFIF4CcQ94SwbdgcfC00tZdiKlNoL1d+C1wGE11IsXgHK72BYaBvpbn0k317jHJW5S1+Y5oIa7BuLhKbjP1csvz94VSmjEW8Pj0M0UUCfFu1liAZO6zUguwtnhfT4GiBd2igiO789lStOulbBcr4Be5FGljHGaYW+SIs6AFoHmCl0vqe8pfZLNUC+XQKC8VSuhUytrqcskwSRO8dmbOxhPpko3u9SooDbZx70v/jFOnz6HhbXTCgTTqandziK+9OLn8YnPfhBffvGLWF5t4/bdG2i2WkgxwmAwwnSQodmNsNCJEA96QHmAWpShWoEC6q1GVbVtGqcKoNfocCSKNDNOlGFBISGJYc9S3dn0mSQ0BO5JPkO6d/LPq9Zn2N+e4frnYjz5ff85Lr7pO9DodFFvNBE1GqhGDaV198JCiugyDNw9uYxi090/H1AzmhNggqE66Yy9O6UG3sAPd7tnHBSCdnOL/cWss6kaAwkqtVkrK+lUs6Z9GlabVSzWKyC5VJxmeHFngme3R6rP1BpkNdt+ZiHz7yQ0DpiH+neun3Ok1HlKsGuuBGDcSW+cXEYaDL4hYTBioDf3nS253Hx+RXIZXXOr2T4EbFqQzjsKofzGk+9o3bkmmwVYVs01mnVhlPhyGdMnoeOpKG+9UcZfOFvHcr2EZ+718bGtDKk91EqX4TvMSuMq0OoLuYyUvNjxC6VQZgdB2ywShJv+tc60vlzItZH7XDDzOdmVWGD5MTw+ctdzT96n+Rj/ieZ1+BAgXKi2z6H+1xdJv76lyT7L/33thHF3MOIEuLsJ8rN/8GLBE+y+Pxo+BymOuEF/zY/GPPgltO9SG2urNe9+nYAPJdHgzAfbocMpyy80ISiixLCEJgDhXpqcFt7PI4xtTiH21D9vt0KA57lOrU66Y2736mptHqUnLhq7IkDvhCeFbLeoi+hG9xBJiZFYb1xex3RMDcrh/lFlBjahD85F/iLdPABv+23OOqneOzw8ynLQmWrwXka9rAE6/VBglIQAbZkcVvVcpWv0Qxp3iqFCDPw6yWdKWlYxpRswwyeubmMwniBNYrSrJdTGu9h4+r1oNrvIogbSMtBd7uCB+x5DmSKql8rY2L6NM+vn8N4P/iY+/cwfY3dvF6ikiEdlBV7W17pYrGSIsYVKXR/iNBonCqhTmMdprGO10+QgB1RySE0T/ZxMY4oiA3S6JAMoodnQkWWq1SpGtEswjrG8WsPedoK952d48Mm/hTNv+DbU213Um23UGw3UCLxTZJkqse5VHVlGyWXKVi5DbVEdZIg3NnzDd719kRNeMWDAAQQD0ARgUOCG1xPJslugrxPnDQNyNHSlc850iQ6foh0WAmo9tSMBBdLPdmpoVsvYHadqjBfqFXSjCpq1kjLYdkapck7eGye4N4gxUWPuM966/aJcRsqmX5zm3DTS6t1tAtUWzfT6QF/m7dhyXQNdDEeIkfp39jeQhgZ/zwDX1soAcJOnJ2/ha1Lv7dJx3TwtfYHchetpmWwBXL3dAkPOWKNAAlMLfP12uCgtrj9q1TKevLSO5WYNn72+iZu7A7WT9s71Gt6yVleO3B+41sfLPdplE+y9jevujAafPZeg2XeMteMUGA627dbg8Jl32YfOaBL9bmPEC0NGlMEPn51y6vmaD1PDb+bicDGH5yyv9jk4PA8xVw/L6Jv1u4KxuPbr/+ibtbWvul0nUhnRZR5wL3qILRI6GsJ74IiR0JzbjpebqKi16PPMfJgXhcljmpbBO6fRznK6puaXZZ59vbsEtg78qxoVhY90mDxwbs1r3rlcmavD9L4zq9XUm86VbbVhJ0035dslFCTz5Duyi0PQH4J3McBuWgR9E+jqRU9z13kPrBwDLaHxR1O1KQDwthr2ZgbZnFDnQ69ODuUYJNV1OebSQXUgx9NuraxkMQTY6TP92xilim1PZjNEZQ3sCaQT0U5hIquqD2cqPcVf3xtNsT+aYDSeqOgy/Z0N3PvMv1FgOmq2sNPrIerU8cCjDyKKmlhfPYv7zz+CJI1xZ+MV/O6HfhPPPP8Z9A7GSJMS6vUKWp0aTndqSLCBaTZGo15VBy0R6FB1j6pK505ImPTrvR7p3GdKYkMMLjmkEtqnOPPNZhWNRqTaNhxOsbc7wdJaDShnGG8BS6f+BtYvfxuaxLiTg2qzacJC1tVJqio0JEWVqVb178BJ1YIBaS3OYbn1a9z8PwDl6mrOKdQNKDs5ujwkRnEssyyD1PhkpNFOSL1K0XegdOs03uvNGpYbFNVHj7E6cTadKalUo6K17gTyybdhn37GCTYGsdqdScjnhnY4ZHvMTKdzLahcilZE4F/HJg8mpsfA6hozVuKQhfoOIbWZ49DqgLG5w4JEIWkR4+G03AX6dHEv1ynUfutxcgDUl3n4LDWz0cyia5zM2n7B2gcg3ZVh3D6NZt2T+og+lI6fpzoN/JW3XMTjpxdU+NVnrt3D83d28MhyhE69hoPRBL9zbYDtMbP4HPFG1N1MRtlOL9qNcV6VfeHtQugGCx8Mis0v2HQhN9L3Scdbn3W3OzJit8ey9sIfIqDH+SmzE8++bvlKIb6fD/rlDJZGs3xCcy+E4Hm2aY9XzDFX82Mky50ef4x7XpMk+TfSCePuOvYEuItJ9o8+oBn38EG1AOpVylfmgqHcSiCRblH5hXitOCFDMPPG44M5LJANgLrTtEsmmp1UhbOqdFIVQEMCZAusPcfNwJGUJSmeBEQC9LBMHhHnXFqseRcx482YegaAyUaCbA/4e9/7dXA18Nl+dd0fOruF4BsVpkICdFuIn7vf5OkB9Lwj6pE6eNsergmv+K5muflpmHJi2WoGkE0p+EuAnug+kkqQ9IVehMo5sVrCATmqms+Ef0mCQkwrnSXQqZbRqGjNO0ln6HvSuO8Ox4jJqTRLMent4con/1/cu3MXtVod/dEYaTnG6YdXUarVcHb1IbSbbSwtruLyhYewvXcP7//3v4Wt3TtIsyn6gz7iZIz1bgPDyXXs9e+hUkkxHE11+HQyKtIMtVpVHdJUjSro9ylGfAZiG4mRjxM6zRVKL08gntJjVka9UcHB/gTthao6mTOZlLCw9MNYPf9uNNtdRC1i3Cm6TAPVutG51yLFtqvQkB5wpygz1IvhCDjpS0jc5dhnnlIMGAN04O43koKi78ODlRh0qUO0SgqcE7sepzP9k82UYUaSmIVGBd2aBvXKEDPTi5pFgJ8I9oNpwsFDsD9JcGV3jOv7UzWfIrUDoSMVtWo6tOfBOEVvmqidGgaabuoFYFnUlRlXK6lhHbhKw6y+DN2ov9BgmBlZc03q0Pk7m06yvoEspVDiwYCW8w7YX8nSy1NEveuC6Zf6dmsE5CPGeEBYSmdCVluw2QyWFxtVvP38Ii4vRMgGB5hMJljstrG00EU/yfDha3t4cbOH3dHUAmrr2MrOsTw2oaOsqHNR6Eo2IvTtgdNpTlZUJEWSfgSBk6431nnJTfgkHoqPVV38l7hMn3u9FyF3WWBQmNw1y2Hg1xNIv95GwhGA/4RxPwHuhVOEgftRBmMxsA8f3VdBY85Nakqy4M497c49TAwm/ykqKE/Uc6x0gVMqA3pZFuFXTx5T5MzqaGWTRe6QJS8KjDQcLPB1jL8E1gyY/TowNrbQ13fGDBx/DwXvBnlzmVx/Xe6c/IN7VJcHzsk5rbqYUHnALYB08PaQ9XFD6ycqThPMYNUnBfMzSEagi8B4p0a6dJKeAPvTTLGnBMINDlLgrVIqKRkFsenErpPOmVhSCn1OwJykL2OKLjLNMEroJFNyYCXABiW1oZCSkyTF3mCkosKQ02p5OsTWcx/FrWsvYn9/H6PRGM2lBrrnuyrcYpYSwKvhzOmzeOTyG7GydFodrDSaDLCxfQdXb7ygJCXrSytI0k1cuflFvHz9k9jv74Gi4pDOOp6moOokSarit9MhTcTAkwxnodsgV1WUKzWk6RRxPLWG2cJiA/2DKaJGGZVohrtXYqyd+WGceeBbFeOugTv9NFFtEHCnH44uQ+BdnqJKz5E5jMlgALmmSDvJjVoQYGq7DwAAIABJREFUbUYge04TstMWlIpx9jTlYkqE7DPNhVa1gsVGWY3vJJlp/wWl8tHzQ8mmquTToME7GXt0HzkuU5o4yxQTT//oem+S4ul7Q2wPY1RpEs2gdkfOdyNlCO4ME9zpTbA7TjCgXRKzs5AD1wzIPd18COzdtoSUyvDuA8tPJGMfOoSyIRDKUhTgz+mkQwDNsiAOjejAu9N2F4F/045Q087A07vudP15Rl2Wp8eA5GC53QBhDDB7TTbuuVYZj0djrC208eDlC7h0/qzafdrY7eHpa/fw9PUtvLzZwzb5gDBAP8S51LHjPnsur9u/JfC3fxf1X2BIMVtvxoYjCM0PJ2lHP0fW5ZbLQEqWIz3MM3Y04JeLrn7q54L+gp01fx0/Cql8c31/AtwF1jvRuLvO+Jn3vyAhlnuYLZgNns55T2/B85JPGmZ6vIcsl49FbgJZOfSrJAK0IEvpy6txUtWgVDDQgbOqwa2WDp8H3r08BGCXwJfT6DzzwNmTvwi2u9ixVGr0nWXkdk98vjMX8tICKlOPOaA6J2exHeJ2CBSazIF7M97eNDgCxDv0brqteAIWgfngVv0xsCI0m0pRYcoKaFHbFPgm7Xc2U9cIiBFoo79HHApSMbS64fSyJIC3VCeGnaQyM+xMEsWul80BLgT2m0S902mnaaqY9b3eAJgOce/pP8RwfwO9nXvo9XtYu+8c2mfbigm/dfsm2o1FXDx/Px66/CjOrt+Hpe4KpvEYewc76mcSj7DQaaHbbmG/t4kr1z+HT37+vegNN1CplZTO/OBgopoexxQucoZG1Mb6yn1YWV7F+upFRFGkpDx3N6/g+u0vI84o7GSkDnAqlbWj6ktPTXD+wf8Y5x95FxrtLhptiizTQlRvKZ17TUWXIbkMhYU0WvdALuP6Pz+OhptVkh75apdMvGThJfDXWMfmoMfagoDAADBfStBPwJsAObHh9I8ckelPAurExFO5BNbpb5oH+m+gVilr3wcjoaF7KWrQNNPyKKrR3d4UdwexmkPEwneiCs6YiDTExJOs5nZvqqQ1fWVkcex9ycIK4MwCIssec3MZABelFcy37iwnNbLLqJOjeP1pmF+n8Watt+886TleSm21/dvJS9yugO9gKyOshCz6fQsR3nhmAdf2Rnhxa6BDb0pGnv9WrgXOB0AbHHJHIy93Kc8ynMn6uK+WYLHdUHKzhYUuVs+ex9piB+VZio3tfTx/ewsv3NtTh6z1Mu1jEjLlhcBcMP1W4hUYJPPus/UPDBl/DB0bz7sB3m5MQVm8PjKILlpZj0VA20SHpy78Vt4bPtAB9DgeWvjmSnX9RONuB/REKiPm9s/8vgHuRwLyQ1jP8Ik8Mi8JIMXTGlKzRxgDhQtOSZ8MqYG7cBa1YJyZbqd+lhFifJCbZ9stwGZQKnXghZFgxGmpsj4G7FIdffDO4FaA8ECm42wUEVLS3hY6hUoDxHUo5xGekJtj6/NY1+5ImCa4B0uMu66FtgSKhtUBbZ1OmCw5wC+nge/8mlOxF9YlnEbCxlPlEmiLTEhHksxQvPWDaaakEsS2kgSCyqW+IgaPWVHZfvqeZDEU9z2qaKZ1fxzruZhlqCJT39dLM5RmFOUlRm84RDwZ42P/9n9HPNhEY7aPm3e2ceqx82ist9Rpp9lsglajo6LJXDz9MC6ceQDd9gLqUQNb21uokPy8CkRRCe1GXfnUbu/fxDPPfxTPXfmI0saT7jVOU+zvTlGrVtFqtoCsgYX2Kk6fPYfHH/oWIKvgzGkC8E08/eUP49Nf+G0ks5GK8V6qZJiMU1z5QoyLD/9HOPfIk0oqQ8Bdx3NvoVZvoGbkMkrnThp3cxATn6Sq54LqSG+/zVs+pL7agG8HS92b3L3vHcQP8YNkiUOQIhltqg2BdgLrZIsRa07zV+nXq5phJ2Cuam2ecRWi3joll9TfrUhHH6LQkMYvVaUngKmdmUsYJ9ogpLzbtYpi7Onz/pj08Qm2R7EC8kk6U/IaNdfYEbPAEJHMeNgnVk+eA/pCQmMZfB+024gpgZ6cjSgHJn22XEZa8Vj2XD5S4sE6+MChkx1TaS0vAX/rLet49MIpTLMSru8O8JGX7uHLGz0V0cfrB88o8fX1Vu8tDL1qlmI93sdKNlJjSA7W9C9OE2xUFzGK2lht1nC6DjSzCYYHPWz0xnhhGuFgVvGchH39uZS++ACfDSMG8bJeLIOyJ71aQyvIj6+L37TWmI9eZKCQgS+Ct0cy57xwHpLw8DyKXuiCfLM+IH/K4PtY1sprXUc6OCef5/Vf/9nXuqBv2PxOgLsYup82wJ0WRs/4PQb4ZhDr5jktsPpGBdnkAyDz03gu98+7JCs0jwrwgKLLTh/AZECjqqQE6wWfjZbd6tWNU6Ovkc9HdrGg18oyJMtcpJ83UI/Am+gAK+cx7bEg1hgHbIBwCxn0FunecxIbLlLd7OQ55rK+qhoq+sveIyokDuSSwFfn6QZ0riwmYN9tW4KxPUxyE7ZfTqC8Il5/69fVn3Ku1SatYVHpOoV79Dd03Y5Ifubq9tPLV8vKCXDRqaTaQZQY9ixLUcpS1JCpGO3TCenMR4inY7z3V34Rg62XcHGtg0m5gtqZCP30AMhKCjCT3nx1ZQmn1u/HUucUonIN3W5H6W3pwKZqjSLBJKhHCarkKFmLcOPel/D81Y9hMhmjVM7QH4wwHiVYW15Do9HCzs6+OlTpzJlzuHDmYTSbi+i2VnHp3MNY6KzhDz/6f+KVWx/H9m4f5OzdWazi9rMxFk//NZx98O0qHCSx7vVWS8llSNajwHtEGveaiS6jD2Qq06mshHS9eO5iQgRMeRGBN9/ZNBgludUeOr2agZOAUl9yhiPLSWgOqPCYZceuE8uu2HYjnSHNOrHtFFVGMe9m8k/Ip6CiZyRp5MnngcokBQ3F8qe/68qhVTP41F6KYEP/SC5DwJ2yIgOAPhMLT3+T6wFvI+jUAUMeOiSGuxCFTo0+O6/Jdbuv4cI4quLywNqX1ASMujxMill3005fduPYcS/EooycM5vh/qU6fvSd9+H0Ulet6YPRGE9d3cDvPXdXOYnzuPIBfM4PwHfopDrXZqkC4ucbJaS9XXQbES6cXUd3oYvhYITrt+7i1t4Ar2QtHMx0rH4qoEznM9DJBrMZxpnebdNdYxhvluYYC0fbHmpW5XY5inYCXJ1ddJ6coysfxpXzTRD9KCIJqSEVISTFm96TrOTWNd+idovpHGArX+uFSagzzILMu13hq734vvyK+7W98qeC3AubdP1fngB3+94/kcq4OfLTv/+8+SBhTB5Z5x4wg8rnASZ2ZAmBk4KsRc9FDsC55cWVUXBjATLLS2WEI2gA4osPadKQzwLkAqmMA7xSfcGsnIHesk25k09Fz1mA7qNbSuE5goq2huBd14fBqnR8dWM9/3sf0NsHReYnlhWvThYdB0x/oWGWl88wug6ThwDeA+FixvL9opXmkj+HKX8mekNddLhiFlQ9v6iqx4Xa4xgjBg70os3o5UpMYDYB0iGSZAzMWio+ejzVWvJkMqbTmfDcx9+LOy98DPW4D0RVtM93gQbQaXcRJyOUZg3FsE8msWJgy2mE0XhPhXuskh67UUe91sTqMpkNdCpqBXc2X8D12y8o0FytlVQUGmLP2506olqEaTLBaJji8sU34ZH7345pMkC5RGz8As6sPgSUK/h37/tn6I02gGqGyWSK4d0Z2ss/gJWLT2i2nVh30rm3yEGVJDNN5aSq47nTD+vcTXQZFdGJALxvEBo4aqCo6WrxqDttNg+DZIxdekkgGJwp8izSy/MaI8IGmsowdFXzRhi3BN65+krbXtbyGmLk6TeBc/KD4JjvDMgJwLOzK4FwmiscXpSuMwjnyDL0HbH0wzjFOM7U72GSIiU7TspApNGTA9yuZy2o1RSv0H2bv2VUEwk6BVPOfepAN2vZ5TNgTii1TsDSQZZZZ8e2W0MhJ3nRQNkDxrMZzi/U8QNvOof7VjvqkIHJeIqd/QN84sU7eHp7goO0rMYgZPvptGIKzbpazXC5U8FjZ5ewvNDBQW+AZrOhyItef4DN7V3curOJvXGMW2hhe1ZXfiJSBsSsumXGPZBuZE45R9OQCQ+kLdKh2PMlcPInJ6WRzDuPn9TR+waWz7bnCQm3uLlxDB1R8wughP8F3x61yBZlyIz7nzpufv0rMK/EGyfA3c6UE8ZdPDQ/ZYC7IRSETEHCFzGtChlSOe2OBXvyhPsxZDIM3gonucGqtF6oOO5mezWvbRdKcgbMpmzLuAdAWoPkedKVEPS6LfU8wx0A11yIRgP4TUP5k+watytweHQXzRDlAbx3v1eO7wAr8LiFyYEd4h4o3h0ReIwBtR+L3YAegam9PMMBDmRITA+x0TIXcJtmc9x8BXZLUM6kdG8/zhSjzv+o+gTIrGNXsGWrujIoLJzl+t0t2LdZptj2dHoHWXxbse3lUgconUMNM6RJgpTA+5SAfYxRbw8f+83/EQtnamicWsRkUsZCZ0E5q64sraHRbGI8mqJSoVjsVfT6m+iPekoi02l1sN/fRJxuYf9g0zhBksSlhFZjBaVygl5/h/YBgBLFdU8xHo9U9IzHLr8L73779ypWfTQaYDjuY3lxFQ/f/068dPVZ/Jvf/acYJfuK0U/6M3QW/yqWzjyhpTKdjj5BtaUZdwLutUZdh4Q04F1p3U1ISPrtZDJ6Lsh+de96LYHy2WU9ALKf8+CcB4nlEQ64Or17cVhIM3K6DGk0GFAmcrJpHKin+eMiI1G7OGwkXScfCQLnNAeJaadrJINRTLw9d8KxtvpMAL2OUBqal3Q/hZUk1l0DSQNq58lnRGg9T4NtGmjxu4zsIiPueHOZ57XuBcsum0wskBehCj19tWDePfkOs9GWOXZgVrPMec091WSlUcW3X1rCo6tN5fw9nsToD0e4eXcTX9oc4F5cQZ/EaaWK8itZjCo4367ioeU6Lqx00Wk31bM5GI4xGI6w3xtgb7+H7d099IdjjGdl3EELW6i7Q564n5hdL5DjSGDN84iNLH8nQfgGeG03Bo28VrDLEfon5Nl8Zvj1XHayJrlr4p6VORi6cM07HNIWeJbavVy/lFw+9kK4zzmvdl+7669nEBtvFAqg0wlwF+/pE8bddcZPvY8Zd4vPGHMd8WQEcMa8he1VMQmPF1HSn7X20zw74BBbwTLuhmK1BJ8F6IF0xjJqDIZDaQ07XXoCF6N3dVS3x2hLZ1SPSA8170KCIQ0GBrFCA89dwYaETWIBs4H6ovMY5OZBt7sSpnGGgm9IuCo5hF4IvIWjrQTH4hH05DWhE6touvB2zaurimw9DdaJXSspAEvThELtEVii6DEEqIj9pMgxvHOrw/OV1XUCSZQH3UMOhhYtzpuHYuW1rxyVT4pZFmPSfx7D/qdQmiWIonNYaL8RadpQhx4RfTpLYvXddDjAp37vn+O+x2oo1Vawu3uAWVpC/2CArDLFqXNrSCakua+iWq2h2ehj594AvfQWauUaJtMhkmyAyXSAZmMB8XSC8fQAtVqkpDSlMh0aFCHNyhiPBxhPxyqOfKO+iMsXH8Gls4/jwUtPYHd/E3E8xAP3PYFWYwnv/eCv4/PPfQBxMkEaUwjJ70Jn6V1odha1XMYAd+2kqoE7nf7qgDtFluHoMhVtAPPpt2IAfdBuOjXAAXZHQzBzcwG3WL08p9UQIIgyOJ0dUo/N9gUGEtzT1OBIlzb+tpBpkY1IaxL9Y0CupTNsnsxUzHgl2THGqlpOZzMloWGdu+LljdxFOUWykWHBnWNTpYZfgu08gGQw7kthdHX8qDWce04nLh1RbR0FyOfHyIZKlLpzLmeeDKcAvM+0s/jbz7Tx7fevolmrYjAcKrb8+s3buH53C4P6ApbOnMOlpQYuLTSw3KoruRb5lhBg3+/1sX/QQ28wRK8/VOcqEOHTL0W4iyb2EHk7Gx7bbTre7QQFEhWv33xjxLH0PmsuwbU1bmgymTE+XGojwbnbPcqPkyMW7Es+QNDuo2NXvDe9NWSL6Iw8ZDgc6MuH1MwXu+D6b4sjwMhr9vWx6/ualXh4RifAXcyDE+DuOuMn3/ecN3PmwOf87GLsJrBNEQCbNy1ZGS2/PybpLl6JIXrXnzkEmF6cQvkKg1HDflvpTBjVZQ5490C+AL8hOyylNux6OQ9gy3sF4GdArZoR5GEj35gOdODbr5O+VxgXosMlQJeGkvs7kL/YzELnYj9Yi7xf3GJLlu1ybTMvinla+KKMcsc1sfMgn2Sq60/ARwEixaxz5Bj9UqQUJEsgTbJ+0enwfyRTGBlJw/HXaOeol2UxsukWJsOr2Nr8PSRpD+3m/Wg1T6NcfgRpsoCMTi9NpqiRZnY8wouf/w2snY2RxmtEwqOMKibjIcp1IGpRQ2poRQsoVWfY2H4G21fv4PbgFbRaEbqdBSRpqv5+9PI7lLRle/eeive+tXsX9UYZ9ShCvzdVDHi7S4cyxQrIt+otLC2cxpsf/U6cWrmkgHWSxWg3lzEc9fCxz/02Xrz6WbS6FbSaFzGZ/CW0Fi6iaeQyxLjTKapO506sO0tliHGnnxJKlYrxpyDm3R9QybN5jDfzfnKdkX+bFz3jCe/FKx1d/S8sq87An8t0uF6yzE5SM4+N14BbzzXeueHnQINt/SDyIUx8TYI/eaAaXVfnyElQLlnoIv04V15GEBH6a18/XSCnMBOdTxilj7buHuPss7h+mkCyYQYmlK5ox0uW/bDRcDytO91ZSyf4zsur+POPnUc8HuGVqzcUaKd/S4sLWF1dVT/kdE6+JqPJVLHr/f4Qe/sHqK6u4sozX8Z4PFEzLKnUsFtuYhsNjCAcTm2f5yPRSBBe1Fe+vEb2i2m57Ztwp0EYM7n+C2Q7uuBcqE5tuAkG33y28+m4i9oxJC9Hg93cA2vZ/JAPkca5/8I4boW/ynRHN+arLODV3X7jX/3cq7vhmzj1iVRGDO5P/p4A7oWsIoM3f0Y790pnmR/2oNmXWLFf6tyr1hjg4o9iPnnr2UhlZFSTubKZonCPBliwtMRnpYtOXw3iv+ccVo3B4Mhq1qY4Lb0UEDHzVgCWZSSYYulLHrxbgOyVf7g8RuTiRYYpBt45LOamgzVMxFwpAOhsUqkXDu+OBAvRPONOCKDUITckiiEHsvCfnIcSOnpyJAYw3s2udn6erk2O5cyQxjvIJlsY9T6Lre3PYBxvo9lYRaXcRbP+7chK55FMSyqqDP0MD7YQ9/45us1FDAcRppMaGlEL5VkD3ZU6+r2Bko9ElTbuu3gZGXp45UufwpfvfArVWoK1lXOoRx0leblw9kG0m0vY793BtVtfxubOPQVgCJANKCxhaxWPveU9qC6/DbfuvYKDWx8Dhi9jdeEcHr7/rTh36mHFyE+mI3SaK7h2+3l89DO/hdZChk63hmH/DYha3492d0nJZepNLZeheO7koKoOY6pGIiykiOduNe5CW8IdGjLsBpSIr80uiZDSCGmLxjh6PNgQ8I0ADZh82Uy4rnESBzbCvCS4zwF9T2qTj95Cs0jmp+CVqSTvFrEBoL5TToWcxmequb0yD8m0SwmL1bWL0IxUk0qaoIMJGlmMEsmhshmSchW9ch3jkj5BV9mzBcCP2X8JUL30hQZECIAdiLXacbGz4ACxA6ej/W1sfPoPcLY0xJNPfqs6E+HcuTO4fN99WFpaRLPZVPUmdn04nii5WV8x6wPEjSYONrYweuxN6H/4g2pnrV9tYbvcwgB0+rAbD9e+QJMvJEH5ts9xEGUDzDiJWgkLl+eFa5RsvL/rIZn3+TsgBUZZKJnxFrE8sJbPHP+dA9kyj0LAOx8Fh69z9xzlkefrKZ45Brz4mkDjeT118wS4Oxxxwri7ufcPDXA/Glibe0LgN3ca61eUh97Me/N4zHzBI+QoLJVtkQMjXddSGV2yBd4MFAvkMjqddBZ1unWlimYQrws1+eY17zqZAHjBfeqOALCGsdTDNklA6u71QyzmwLupp80rV2bQe4Lx93o9kPjorfwAwNobzB5KcBiUVxL7IQRmWhEYl3UX3Z6bbaJ4m6uOx64BHKtdzISRv461AHvGxGEVkaAzy5BM72C8/wwODr6I/d4XMEu7BLtRwgKq5SeByhqqUUPFeacTWIf7z2O59WGkkzXs7m2hN9zGaDzFYvcsRrGOZpIlZUymU7SiLt785jci2dnBle1nsbl7BbfuXQXSKlrdujpQ6fT6Kezs3cU06SNW8a4zNJotPPzoD+PCm/4GdsoXsDOtYJokyNIxstFdTG5/CJW9z2GxFGN1aU0x8s1GE+PpBNfvPIu7Oy+iGqVod+sY99+D7uo71EFM5KhKISEV6y6Be7WGcrViwkKSg6p2TtUOquZZMf0WrBYWzPKSoX57b7cCB9UQlNubxav/MGmMKUSCiELQXiih0Xc55l4aCP531hdCgESex/Qs6Dmr79G7h5rFd/pwp/UvAu2c3mPYxc6F8v9JYzxYn+BMeYq9UYJBuYFZpYaMfC/6u2jGQwzKETYbK+iXNRAOywqZdmcUOfAaGg/M5rvrTv6j5ShzgLMA83e+8HF85jd+CWtrp/B3/97fx3u+/3vRarXUvErSRAF5YtKHo4mKpkRnI0zLFSRRA5u1JtLrVzHe3cUgBm6VO+ipODFup0QaEPYAJx5z1rYLQ0aPe8Cai4gvnsyG55j43pUXgHTJpKvBDAC9nK8FmnsG+fn5UAwTi66GRIedCN5a6Oa3e3+53ObDd7EEW9vhWKmPtXZ/wyUqaPrNf33CuPM4njDuYkb/w/d+WX+ygJzZKoYsoW1sbp5DXR7PYp2T6thGwWEIygB3E9IxBLsOeAoQbSNFOMDupCmmHzxgr8vn7XHuPPvZGgeungbDFxyyJMtk4O/2M4pPUC2QvlBzFFbl+po6irHOsco5I8O2xE0JOSZaeFscx13MH75ZjjIDs0J5zpw6OtNMxKKctzeTY/AdFPQFP2L+mmw1xP/K/snHgEI+UuhHHe99gt3b70Nv/0sYDF9AMm0hHteQxQ1MR+soVS5g+cwFdDoL6NarGG+9jFHv99HqltCur2E0GeLmrWtKK357exvJqIFOp4lqpYpGM0K3tY7qLEWc7aHd7mCvdxsH/ZvoDXewea+PzkJVNarRoPvW8Za3/xAeePPfwZ1kGZvDVB0SxI6PXsvJqbZ3FbOtT2F444NIB5sqvvlgsom93k2kWYL2AoHwBVQr/xkW1i4oyUzUJLmMOYiJwLti3E0sd3UYE8lkykqmY3VL5mmQ7ysGdAwUGShwGo9945e9GsCASTcZ2PQWGOjWSj0742RZtis/iEYzh7F3WNuBGGcAeEIgdrvVOJcAoJmqMg8FkgVY9SQzArDZdoTOqCYzywjbBs2wjAneuVzCvYMJ9hbOY9RcxSTTpwCTTIxi12PSR2PjJZS2b2Gn1sV2tATykrB9JaPAFDlucv/nwGbAXjPgVSF83dg4hl+GU9R/x6MBRjv38J4nHsJ7nnwMrbp2uFYhVqdTDMdTBdr3ez0ktQi9WUkdqDbo9YG9HTTLJdWWj+6V0EuNRK5AFmQBdaGGv0D/H4JnHic1zgXRZsz3zpgRuz3hPWI8Hetu5ho7FRvjzp/P0qAIHFVfzZJXACrlrD5s/SyE8CGsCJ7PV1O11zztMeRBr3mZcyDNzX/181+Tor4RMz0B7mLULHAPR3IuMPeBPd8298E9HKMfDZkkFXdMYG8Zd+HopcHkPL07fyeYbMlC58CwRnw+g+4MAQ3SBTPt5eV6zAPSXnrdaF/XHuY3T7fup3PrgQT0ug65eorBDJl+f13JH6pkhznH0puyxDxgI6bodFU7DQ+V0khDc/4SZMspSJID86rLfQPhyLkt8qWDT8bDPva2NlGplNFdbGA8uoade+9D74AcVMtAuo7poIVhbx/V2hvQWTqFhbXTCtRuvPJZbLzwXqxemqJZb6HZ6CKezkAxwb/w7DOoVmoolypIpsQN0oFLHZw51UCS7aJSIiBNp5tmGI4OkJVi1KMlrK49iEcf/z7c9/h/iHHjArYn+lRPAuyTecCd20QAKU6w8eJHsPUn/w1mybY6PXVhsYbuYg3XXxhjYeVHcOGhdyNqacZd/ZCDqj2IiRh30rdTLHejc1dsO7HuLJVxnVgEphW2ETt34TvVSkPkWDDIsW0pdix1wFonlCywU7VbdU1OZmMdPfXN5h8DJXNR7sQYAEhNJ1mMY1r1865ZdVMXA2g1qJN1cxlKvbInkbFssN+uEjKcqSV4fLGCm9MI251LuDPUDrKE1Qm002Fk5AdSqQCN8gz13j1Ubj2H3bSCDQXeKbBi6Ixpes8YIrYfJUvtyV/yzLJ0mpX3u3Y5mRCdcto4uIP3vOEs3vLoA6jVajjo9TEYDJVUiwyQOwkw3d3B/spZTF5+Ae1mHacaEVrtpgL2FEnmc1sT3Bqm6CcUsafAoBD6dqdnL5AN5dhuZ7x5bLucl4K5t3p0Zv2lrCU39i6qj8/A5/0OnDzK9Z3c7TGTfv4CKp+7I97Uc3C4v+vu3jq8ZZTTuhfYB+FW2yH1fW2+KqzDa5P1obkUQaWb//oEuNv38IlUxs2fn3jvs+Zx0uKC8N9xAXlJHVMeAipFhflZFn00N6oFu5A5PWS+hxVU4SD1AUwOWBcchiQkM7ra7KxqP5m6MOCVMpc5hysJ8O2BYmtwOMuD4bXPgstdAN3mIvAu+6hIDhPKb7Rk3EfO/MkB7jwv7UlwisYtcKoVw+/1nVyvZTYS7PtcfzBlCiah7F/7YB+xuLr25Gd6ISsvMw5vkXWazVSElv7uDjZuXMVkOMDSWh/VaB+9wacx7h8gmXRRLZ1Db2eE/a0DlCpnUW+tor2wjFqjiTsvfQZPffD/wqXH6lhcraJWjTDoZZiO67i7vYFSidjQMtJEBaNBuVrCynKE8WgLUb2GdnsFtahM4dd9Uy6EAAAgAElEQVRx8dJb8NBj34PLj30v0LmA3ckMoxSgs5zGsQ5DSCd4ThMKL5jvC9o1GPQGuH1jAxtXn8LSxs9g2OuhXCuhUa+gtwXcfD7D277rb+Lym74N5aih2lBvEONOp6hSJJs6qrUaSopt53juknEnN009LwsBu97cMf8kEJIYOa9+9RhmutsDzn56x3AHwJjhhmQBpTxGMvYF0hvmQblsMupoN0Zq2dXBVCIEKWWvI8W4nQOrb1ftYJlEHsRLOY8Eurr5Jr9ZhvVohresVHE3a+GV2Rp6CR0ARWBdg3YKiarBuwPxdABVtb8FXPsi7qU1bEZL/iml3MdBxBgreykA+SGbXhQq0QfsDlRTfR9eijB+7k+wee0FLCws4Nz583j+uedx+sxZvO0d70Krs4CXESHavIcpyuiWZzi9toJ2u4kGRT2qVJX+fXvvAC/c2cYrB1NsTGbYm7pDrqy+nfveA9O+g6hOMs+YyUtoZN/4kXvmSGEs2y6+F3NCS6iCcsS45MqT66T3+H9lkNW4lfirr3y45qzLXw8gvahqX1kvHPHy+Qq/vnUC3G3PnTDuYhL9xO9q4J77x8DEmtKCyT1qEnqgRiSeA8D43MLjADCl1jAJ5xkVHMfdRl7xmHfJjDNYF23LaeAleGYQryCHcCp1bL5BI9ZckRp7Xe0iOY7s0EPCRUrNvugsW/s5WnZdamhUBTp5Lz8f5LtbXd39sdKMoWcczCnTPYXF8hQppRFVdh1UwMTn540zkArzCOavb0AcNrldv+h9J90favt+OkZ/bwdbt2/gYHsLtfptNDp3Ec9eQSVro38wQb26guF+Df19MixPIZvRwS901lEN+7e+hC994ndw+v46FtZmKl47nWw6nUbY2aJQdQkSpVWnwDczRPUqlpc6QDrF6VMP4uEHvwULi11kpRkeeuv3YOn+tyEpRwqg02mdkwSYUKScaYZRkhnmncINioD2s5mSG2xv7OHG1du4d3sLC5P3Y3H4m0jSTDHu27cybF6jllfxzr/8o7j8+LtRihrqACY6iKlmGXcTWYaBe5V2BchJlQZQny/LO2BF2MGCURoOkYD+lEBfjZYEz0LL7W4N9PBefoLBNplpzKHHV18KAL+g/UMpSgjaM9JcDwcY9faVEzK1n6LvNI3BxkoZq2E3YJuHxdsFmAfeRZ9Yp8eAqY1KM7x1uYR6s4unJ0voZ3oHhNh1B9R11CUKmapYdwXmNRtf2r6J6UtP4eXGWYzKkTGqiqPASMkRnSDs7RgUAMwQeEqHz5C9f/vZDr7nkTOI97fw+ac+j89+9jNYXl7BaDjGG9/yBFqdRWRmbvWnGQ7GCda6dTzx2AM4d3rdOGiPsLPfw8bmDg76fdTrdUyrEV7aHuLZzR726EGROwRCKuPVTQBqx8hL8K1noBsTx5bLNheD7lDvz1IbtTdj5zznY+vL81VKlDxD0/hKiGVuHmHnXxdv3cCglo9oCBsOW03tdwLkfz2B5mPV/bVMVCDRufUbv/BalvANndcJcBfD9w8YuHto2I8ZY4FRCMgLgbh7dF0ux5wv85hVP+q3flMrxOQDNC5l3smpStxiECwDWc20Cwbd+96X1hQ5hzqwymkNVBQA0z+dVX/vyi9IrxpSLNtR30gU7hQzfttEl8/VyRtgkte+B46/Ji+v70y17dwwdc7vmORDRcp5UeyYKlG/27XJTQ/W9Qd1cXXKe8NqE+N4mnYP0Ic3ic8KuE8IuO+it7OF3t4uhgdfRLOzi0p9E6P+PirZWdNDZzEe00v4LOJppu6bTsbYvfI5vPS5D6C6WMHKOajwjXTy6DRuYNCbYtzL1KmrZJSWqhnKlRLKswin19fw6IPfjbe+5Umsra+rEIIJ6ck7y6iuX8CstYQJMe0kj0k0205yGWLe6RrHFycNLsWMv3VjAzev3sH+7gGSOMHDpX+COq5gOkkUoz8dz3DjuRT93RLe/hf/Oi489m5EKqoMSWW0c6qKLBPRIUz0Y2QyBOBJIlNh51R+dvXvnOOpQAM+sBcgWhkxDNwdPS7T59h8m69ksM1FzwDIX/MAKE8kFvJ4zDuNVYY0iRGPh+jtbOJgawOTQU9VttldwPrFB9FeWTdGjO+Q6TZBGPRJxt2132OlbXWltMbJdohtf9eZJr4w7uLerKOMbALs5HKggLsC6voag3UPxCPF9LlP4e5+Hzfqpw0gLYp4ItuigwQ4QyjvfOpJZATYDK9TLm9Za+J7HjmF9YW2MjriaYy9/X3liErSl8FoiiRJVFSc68MMV/ZjjOIYF6sj/OC3PIbVtVPY3NrBnY1NbG7tYm1tFStLC2g1G4qJH09jXN/p4XPXtvDMxkDp4rUcyYFdzazrzvb/lteK9O/5yEA5wG7zlTslvAvjs/H6mSkyEkRdGbB7IN732Tj6zeyeq3lpjwTbMkEO2VtTd35Vjizg6FZ8vacQNIFX1RPg7rrjBLiLqfEPfudL+pN9EXko7dD5bvHjvAfTQ1oFqNwW62Qt+i0uii2+TYhI8lVk4G5PO2VJR8C8W/Cs0GOx/MUD5jpZTtsujQAPU8swk6qPJWPtxBmhMcEDwqBWd4GU6vj6dJO1HUb92e84/VlAZs/mmcOkhxFirDFia+TmjgTD3n0B8A7mBH8MbBE7qB54Ni0sAvBaDlQ8XYPaGkfGPHU/d6odserTfWkaY3Cwj+HBHiajEfY3P4bJ9GWg1Md0dIBu841ISzHKsxWUqytIsYqUwPSwj97uNrZe/CSuffb9GEcztNdnaHUqWFrvYHuXDladYdoroUxcYmmGZJbh3NpD2Ny+jTc+9m48cPFtuHTpItZPab38cDhCo93GrBphGnWQrF7EJOoo1l0z8KRx1yCeGPdZmmBrYw9XX76Fuzc3FHtJoKBV3sADs/8e7W4Z967GmEwynLlcUWz/rWdSXHjgh7D0wLtUVBkVUYZOULXAXTLurHEn1t3o2wkxWqkMd7B5iQcMu/1WMt1inZAMr7d8CKbckXoCKIRMvcQoOWmMy9nq0Am8kQyGjjNV9n9ZOSHG4zHGg546FZckVCSVGu7vYDzoq9NyycBZu/QAFtbOoFLT/cTHyHIMeNkmBmjhNVUjwcIzu+uua5BGu0MP1GPcf3oNn5kuI55VFItOmx8aqGvJDAH1cmmmXFDpd4XiExkwT+ccxDt3MXruc3gqOousVPXAq9sZYGmOBJD+NQ2EpcGlDVJbb9v37r5HF6v4ngdWsNhuqOhE9LxTfPbBaITdvQMlfckqVVzpp3hhd4q9Sar8Q/auPIu7f/h/44k3vxHf8ef/Enb397G1s4dLFy/hyXc8oU5RrdWqqFUo+hE5UENp4F+6u40PvXAXL+wMMc302ukDdlFfK0cqAucahOcYdrkjMsdxtegeaTDoPvcNuTyTL/ped3DuFWuXtxxAdheKyI48npa6tGA1VV14OAJ3z2i44P4ZQO5z3jEnwN11zAlwF5Pkxxm4BxPHgiB+ZjwENR9Z54HW4UDcnqpqTlMM5+88kOah1OAmdk7VYJBBqWDPBQC14Fg4m0rg6zmgevHeHYBX6SWwLogLH4LpPPPPjZASFh9QFwH80InUgVR2oBUTXzrAuuKYd/fkNLpNjs4Px8GTtDDzHWLhovJyZHqBunyOHMYIU3TNDdIvBNt5oj2c3cKIyU1wnb3IuDiFnyWlIVA2GQ00cL/3NHbvfQJ7+68gHk3QbLawfvrdiBprQG0N0ynp1VNMx0PsbW1g49mP4Mbn3oc+MlQWUkRNoLtYQb3bRH+fQjZW9IFNM6DbjnB+7XEMkn1861v/EzTrDaWXJg08Zpk6iOny5QexcuoUJtMJtncPsFtqYHbhjUhqbYzTmXJOHccpRnRU/I1NXHnxOnY395ASCDWv9nV8AGdqv4udWymuPROjs1LGI0/WcfZiE1/4wwEuPfTXsPTQt6FBMdwJtNMPxXKPJONOkWUqKFdrOhQkAXcF3nWEEp7T88E318ahagc9jKN8ESnIkgwepkIgrpCMbi3nERoHUobikoMkIGlMjPpIjSGBb9L1x9Mp+jsb6O9uI00TtWtCRdBBWnQ6LoF5ctglqUxrYQmtRfq9gkqkT/bkvaA8m66NBAfTtE+RBTsWwDmtMzeF3Emf6CZIW6t4pbyuQLkF7EYSQwYhbddMSdpDBt0sU2natRI6UUVFmqHQpQd/8gf4cmUVw0pTMM7MEJuyTaxyb4dChnoMmGIGtqEshnXj55vAnzvdwFK7aQgJ3RcUGpVCP5IE68V+hqc3hziYpPoALIVpM3zkf/4xjHY28MAjj+Pxt74Tk2mCab2L8vmH8cD9l/CuC8t45MwSFlpNRBGdSlxVzxGVfdAf4FMv3MD7X7iHzVGsaI8Zybysnt2Bdz2HDnPaFfIbM+H02IX3iJ0gC+hF/0qtvb1fT0w1H4Te3XdeZebe7YDkyDor8DwE3AcrqVkq7M6XWzYLYX3o8Zb3qwtkaUXF/Vm6dvtEKmOH+wS4i5n/47/zjPkkIdAxgLkAfvMfpDysmstqHvHFq2FDtXOqxHchaC9yNBUyGmajA6aec/TBfgAiGXQWxYUPmHDHMheHlrRdLFCkdw+3UdDV/KfHMps6SSDuDV/gZCqy83c2CoA5x0sP81Pg15sY+Ug0No1IGNY7n48YV2Us+bD6sHkyj5GXZejcaL5IjkkwT/rtqBXuSmKlpVb2xZ2mmE4nOLj3EjZvfgR3b30c03EZi51LWD33EMpVirPeRpK1kSZlJVUZ9vZw++k/wiuf/C1MqzPUTwGNJunBgUoNSlLTbFcxm9aQloC15bOoVzp46A0/gsXOMrrNCKVZiuGgj8lorPpkcWEBFy/dp2K337hzD9du3sJ4MkXr8htRefhbMBjH2Nw8wLUrd3Dj6h0MB0Nvp6uE5P9n702gLLnO+75/vXr19td79+yDGQx2gCAB7rtoUWJMMRQlO6LkxE68RI4VJ5adxM7JOdFx4iSKTmJFcZRot45FkSLpmJSUiOEiEhRBkQBIgFgHC2cGs8/0vrz91Zbz3fW7VfW6GzQpkVRDGnb3e1W3bt26VfX7/vd/v4tTyS9itnEDV14a4uaFGHGUYuaQj1vuauDCoyPc/7Yfx+ztb0G10ZLwTukg6xbcy0FFADuNAvh+2YF2DalmzkoRfHNvriPYMbDgIh+b2KmYRo0kMnuNKcctw6APr4eGpIxYSKVF4zEGO1sY9HZEClBK21muVIX1iawxw86O+J1GYmTueg9ROEY4GiFNYjGJl9pNTOptttGcXUBjalaUQf9J8UFamah8oZyLCREyF76dHyBn8SbC9yz7rB0RkBUnJf110zG2gjmsVRekwi6LQkyLco1jrPTGWB+M0R2HCCm3Px1bFUQrCy/Uy7h1to6Fc1/FNX8a66izibTcnkPBpfVg63tFgnQ+I0oOdo16LbdtlhI80E6wRNYxCgAJqmlxpZQmXHu40k/xwuYYg0hO/jWjEwpg1849jajfRXtqBtXWNNCYRlqpmfuVQqVDrQoePD6L+47OCRvOTLMq4J3mdQyGQ1xfWccXX7iCJ1f66JC9TZyeOkcVORX52HMTT9m2E5XzwkmmvN1kQGKgX3V0HgTwvuy0B08bWfDSzj478+g94U1vokf3+9z+/JGqN82iRoEqv+96TAaR79lvDsDdXroDcGfd+B/9oQT3vLL9SlB58lNAlOLcnMWPB41Kk0DNqaDLauzgVLYcdqUHFvd2S8CaoIwbyNYAbQl1P9lmOOgWK+/ZiaAscNBBAjOHu5lkNEgatwwjVxWQFBDw3jYb3WxM8earvWZUZwPUMlm8vRwOzKut5GUwncpecdfuY2ugfnMAnu2lM4wUKPH5flsE3sX9M8P8Ex/u+nRI5QvHI4yHAwFhBKO1ZhsBwZayIlG/owmJ3bWXsHb1UawtfwPRsIawH6M8VUW9vggP0yhVjohJqZQqkcpcee4hfPOhDyOsJ2gc9VT2mBSVmodyWYKfN67CL6c4euQeBKV5PPjav4remNJAllAtk+c9FqrocNhHv9sVK0gSOF9fXkWn3xcZXrypRSRn3oTl9T5uXN/B2voOwjGtF+n+18AlHIv+BebmE6xeC3Hua2OxiidNLPUrJXihh9e848excCcp7mrlVJESsi4WliKPOynQpDiLDCosl7uAdgGz7t3OwiMz+c6839kzxGD4XtAu8cx5/BQp6xx0xO+675pJiZYyNCARuPe2N8X8BQJpUtzpJ8E6WWJGvR0xKZX+JlCnMmWe/0h43+na01wAAeGlEmqtKUwvHcXU4hGhyMcEz2Sz6VNZPXEvEeDTyAbNHaA2FDGkfr5mMtLI85Dn7nspHmxH2K7Mo9dYEpNO4xTojlMs90Js9EcY0GhRNEYYRyIIkPGours0dKOEHxk+j7XyFNZRY5MuM57szMRIDe+Spa3ya9RmoxQzW4n67HA5xJ21ELUSEMLDCD56aRkrY+BmP8GARogY7ErF2R5H/KnaXb7oZKCdqskRNnBIMV0t4+5Dbbz6+DxOLkxjjmw5KcH7CNs7XZy/voqvXdnEyzsjdKJUtKGranOrDFfOC3zqXB03QK+CSeWjd6wwzigF87arDqsDB33+rgLvjojoOn9LoL4fu8vEJyn7YhLsF5W/m+Kyn2O9km32OL9XUtS3Y9vrH/qn345ivi/KOAB3dhn/4R88k1lefiIVm70mIr35Ym/o1zCkn6XFPYuXY4FR31tieJfXSm0uVCqaxKetGhPtMkXKu35h7eV5ty82GRMYqX3yxNMCz7uDLgX+eU3IdGoWnuVJa+7hZpMsDFmANxGC3ZdZFXh5tk5M/3agmvtd3KCPW2gmdQd+VbNefH05M0znrpLLr/ouXc0JGHgHKwgAGn6Cli8VPlIoR4mH9aiEfqxW+SRP7XiELsGazhDilzE1v4hGe1oAuBx6ptSQY4T9dfQ2X8DO2lVsLl9Gf2cNrcU2pmfvxDheRL8rF2oiwCWw3XjhYZz9499EsAhUF4BehwKAFM12WSifpHYHcUNMED114vXYWKvgXW9/D/xKA51xjCF9XyavrodSEgmg3NrcxMrqGrY7XfiVCiqVKlajBrZqR7Gx0cEorsCrTsEL6o43qBQNsJR+GvXx5zE162HUAy786QhB2UMnTBFGKSoo4dXv+DEs3v02sQATqccijztZZcTkVEoHSZNTWTpI8hCXmM9dj2sY2V1SqL6r+TuUw7pmVXFJcxlf9IVmwJ4BfKdcBhD2V2U7sEXZeql0s8YW1e8JIKdKh+OhUMfpHwF7OBoIOw1BOCnv9LsE90gArGibciAjBc8T9pm5o7eIvPjy1FJ0N1bR2VhBEkaoNltoTM+hNjUjlHpqS7eKLHsOs85QMHd3bYRSax7dqWNi0uXaMMV6P0Z/PMQgHGEYjhAlETzfQxD44h+p29Slqf9FEU2kHuEno3N4Jmyh65FqbTOmGGA2ox5sImrh5EiZt15Dtj5fA6vqmk15EQ4Fcg5BN/awE8s+aKCZZXzJTfbUwUtC91IoVoUV9RQTpKntCOBlqk4xqiGuTQwaYTh9aBZnDs/hxExTKPI1pOj1+1jd2MZjV7fw7OYYYyG6K585n1i7h22mUG1n8G7Vc3U/qEDEgfHMKrNa3eew70B8xgtvH4fOzVH4Gs4q3vq5aj7fUxLPbzB5l73r852m0D1P5ztdAVb+jQNwt4R3kMfd9gwB7hyEcgK5vE2FNUD84gLgvvpw4S57w70DcdkDObtzRKMUd2oykAJhrppbRVxBqSBi1wcvwDW7wBLzaxvYZBYT4z8358pVe34MN2NLLuc6yzgj6sHIXZ+lDRKy0MzOSbRXVhkvhnexXSGYu3WV7WIvhIXr3XzqxfAva5fpeRO97Wo7Fgm4qw7Y89qrV2UDArIMHApizAcJmn6KYeIhSoHAAxp+ivWwhMsjH/3YE/aIHtkjuqRSj0X9a62WAHefPC1KpaQsMdGQwP0sujtXMOrsYGfjIhaPH8H0woOI0luws7EllFlSXCuNBroXvoJnPvN/oXEaQBXod8lDDVTrvpj8GFRLqKdteEkLd9/+Q3j6uWu49dStuO3MrWi32oi8sggyBiFZWsaijr3tDazdvCHUdhoVIFA8u1bGVtJENBoBlPWlMYtyexGesPB4qCdd3NPaxGj9D9AZPYdaG0hGHm48ESPwPJEqrz9OMB34OPXgD+HQPe9Ae25BQKWYoJoDd1qEyZ2cKldPVSuoqn6QfVnqiYDy2cMwg9FCVhwzwJPbXimZmcKMj5x3Qwdw5Be6XPqdRAEabYnGQwngSSK87AS14aAvftejLrGAwVh+Rj8jgvgQEcF8OBY3EwU4pJ5TuTSC05ieR7kq7TI0cjEe9MTEVhrlob4i4H1mHrU2wXtDeuiFguw8pVXKTDU5NU1xwu/j6NwMzlVPYHngoUdpQcMx+uMBBuMRwoT8+CXU6mVUq+TX91EmaV6cMwWOMSrba3hvehNf7DQQl8omLae78qdUl7W6ruE+77fWfmwLv8IFruwuxh9PE2UpcDV57rWqTUq6PpZVql1LjrXwCDGHrhu1u7C5yT4oJxdHNs8+jdSWyvDKgciINFUNMNuoYLERYL5awmZviBfX+1gbkJ0ok22G1d9cj8zogxvgZH3pOpDJzBlQth9Z/B5edq7k6/qwn7LP60nL7ku1SLLbHWLVt1JTc29U9mcO9Glzzef8gT1Jhc+++78v/y5u6Rsf+u++L8/2WzmpA8WdtdrPKnDfC3hyDa0hKxeO5+7EIiOOKc4dBcvc4uKBUFyz3KfsA7NyKvOUc7C2MGytMVypdj3sDMAV9UnW57Do/i43y0wsdfztGVBm5VpOL4BwDs1Z37to0eJy5TdZ60q2fDcTDW9frqKrU3O6g+VpBulqi+wIQLYurFpyD2FbdwlevxOy0K0rkQsbeDvpl0rBk4Lg/HgtxkIQY23sYzUsoZdIWCl7Kdp+iuPVCNVSimd7AQa0+FEUCogaE6RFoYAsyh1N9gapnMrMIqlQWDvYXH0a28tnMd4a4dg9b0W1dRphmGLQ7QrlnvzwNCFu49wjOPu5X8TSgzSVsIT1lTH6nRhTM1WMxxHKQUmA1JH5u7G48G5UgznsrN1ArV7DyePHBcBXazVcvr6KyyubAuBHnQ1sr6+IVSVJ1af74uHLZSRBU67iBKBUqcNvL8KvtxH0buJU+ALuPNLChZUvIKxcg18BokGCrRdT+CNPTFzsRykafgmNk2/A4p1vxNKJ02jOzEnVXYA7+dwr8ElxDwLpbxcrp9ICUaS4S5+2yXHE+nIhsDM+EJXOqOz6chP4aRhXwq/BhxzkZyfBcT+7OIb8H64qCiAnUI/GSjWny+0JKCe7E8F7TMp1GEp7Bh1DedRJ7dVWGfqeRm9E+1O/EcqvtDzRKAVZZ+hv8btS8knBJ8Akiw2NbJRrddSaU0Z5FyMZWklWDWLhGZgthThdB57EUez4U2IS6mA8RI+sPdEIftlDvVFBvR6gVq8gqPgoU+59eCLzUBjGuPvG86iPRnhqSP522Uair2sI43adIpU960E3ir0F9kLg3cUb76jsLGDIArIYtRqPxD8xQqLnpYi5BFro8dSCYYHMk2mUc5nTPih5iKgtKI0qV8FV59rN555XwnXfoj6StbIUK/lO+ew+KFTWld3GqPv8vsncDPtSmJ2N3D0m7Z8HdvYwzkYJug0LntNm0kbRd9+Rz14xDX2bapFvyRu/ewDu5j1/oLjbfvazf/C0+UM6TyyEyieX+voV9mVl+bWhuLN/vjAOZfy5IgCZvz334Xczedw1EGeBm31u/eSZbC66GbLZZrgXncG560vP22xky3JYzkJ2BnodhZ9dFxbLFCrvu6Rw1K3uNGF2ewP5rD4chEVVPDknNPu56CoTfOzmAssdncmfmS5nbtRdgjbn8GZ/jfimBNvRC46xVElwVyvBo48/hDtf/yPY2FzDw1/4DG5e38DSwjyOHT+Gt77zHfh//uWv4L0/9R/ihV4gFjGSABcLKKNzkf5meSgHPEWqxRgbV5/F5rXrmDt9D0p+ReRHD4c9YamBR9liIpx74k+wfPaXcOQeynfuY2N1hLWVEdrTAcqlEkZhLFZFPX7kB3DyxPvQnjkiJhiON66jXinhNfffj7nZGZx/+SK2trbxzHPPo1xKEPkVbO70xY28vt3HI+sL0h9NdU8JYHz4jRnMxKt49/EBzp97HDe2XkBtrodyTUFNAoTXgGgTGEepWKCH8siXj7wOzSN3Y+H4LVg4eovITy7tMjWUg5qEdoJ37nEXVhk7wVJ2Gd149oGTFd/0I8CAubqy8m/Zn7KvPbkSqasEyr/5tm5ea/vsyVp2rHorQU87oyT0abuF8KYLBZdbMGKRFlKkh6TRmJDAX2ZDEdaqcCzK0HMBxGRWmtBL4E7gLBT+kbBzEFCK1qI0jdW68LuLP8kmVZXzC0QGHw2eqp2CNMZt5T7WgwWcKx/BMI7QHxG4DxAhQqNRQbNZRb1ZEb+T6u77JTmBlWyH68t4d+ca/uh6iIFHAYW1yeTsLkUqswPV8qKYEQ8D5gXWGX4c2kukjXQtOjZYs0q/VP3ZNaOAi0ZJwjFbu0BndJE9h5R2yu4jgm8V+YmJtuy+1sfKjTLoQM8BZnueotZKOTd9kGeIMYEi8+hn5wqYOil7Du/LGcuQrrNrPTIRlp3HYZ+Q9kbhHJC7q+wO+wJ+Xr7zYtc3sFOB4qO94gO5Zb7yv/7MDzixigfgzl7hB+BuG+Nnf9+C+94dPO9leIU8b0De7jeB2iZUZuLx2Bc2pZ1Vvif53bUUTbsLfsjZZljGFwbTdtEmq6znwFy8DQrsLpnJsPpUHdWffaiZl6O9Y1nh9VL7FXvd3VEAWT2dmSUTODgjBLso9uocTXXlK1Ble8kGI5r1NWDnv+eX3fk2OymWbWgufWHnKLDxkBvFT3FfM0K1WsF/9XalQ9EAACAASURBVHd/Hm+5x8fKdh/3JmOcfue78NhDDyHxBvivf+kX8OkvPoVb77sf5/plrIUyHZyGzewh9UtZvjhlVpDu2g1ceOxDGCafQK3WQKlEOdG7CKMZtKc+gFNzh/H0+c9g0P8y1pfH8BI58ZCyybRaFQwHkXCozUwdw6lbfgJz8/ehTN5oz5PA2N9Gy0/QqFdx/foNLC8vY3trQ6jec0dOYjCOxAjR89eHeKE3K2Bd5/UP0jFq23+C5solvOGtr8dzlz8P1LaF4EjHb08FqDY89G+muHF2jGE/EeBO6m7rzNsxtXQatVYbSydvxczSETFRlfzXwppDE1Qpq4zwucvsMgSUlLpSAqibEjLrb+dhWA7YJRM5uC621xEdV9BZ4G/UYbW/9Q3rDiU3tsDPJhnqb1IbJjgKsQZQ/VNlhhGqO/UFWhyIoJ2sMmrEQ1hnSAkOQ3E9ha/cl/5rab1SXmwxwZW83rrN1KgFlRtTUOejpCcDi7kF1D+kaiyrnWKhHOFYaYSzpSO4hha64xF644EICFvtGpqtGlrtqgD3WuCjQteZTnDYx90rF3F5pYMX+jK9ZRaM7WcuoGbh3EC3UantZFVtA9GTWalMDsgOiBubioZ1edWMeq4gX4OrmGcg5iBIi4u4wKrDmGQGFJCKib8+Up2e2JkUyo9hVXHVvLJNdGChPtQBgK6X7ld5oC6acMo/47nv5SiH6f88ANBzDEwgUBAwmA6uftEPsQJe5R8VPuucslwxxxHc+INdd8mCz4rU9e8ejC6q8Lfxs4ITvfnhA8XdsMUBuNvO9rOflOBu+swEn/HE7ikUcdbjHIjc7bZXJXLVVm9u1Nlv7aawirtCPwbjVKL0rzOoVn+Yz40ImE0RyZX0yZCvjyF/ynMwEJqbgMrK0U3iBAgu+POysjYj3mzGGsSasBjmWf0KAgDnXPjl4AGJSo2Y+drAh7nxcnXh3+QXhyraTzdmMY7bA0zqQlrrX6rEOFOP8cylm+hevoyXHv4c/vEH34p/8dtfxHvf8w68+NTDqN56G44eOoX73/UWnN30UfMSPLnlYRwRKMmc29RnBGwphdOqudImEY16WL30eZx75HfQj55Gpeqh34sQRSmaNQ/vPFnDB0528cvPlvDiZhnDAS3KRLnYEwnJQQlBUEI9aOLeu9+HI0ffjVFEdhpPwKD26IosJjsbIpPJyvJ1HF2cQ1BvYiekNpEWlS9fSjEO5tCR9mrMByPcEdzA5Zd+H6G3Bb/iIfH7qNRKqFRKAtwbbV/YA8jC372RoncphRdBrMI6ffs7MH34jHh2TC8ewuHTd6A9uyCtHDQ5VYA7pYQsy4mY5B0WbcUV98wDJzORVDyb2GMkB9Ts4WU3y6joZhsO5UWTV12F3mzN65TzwLugr/3diqpYFhWtzOv0jlLJpfkLSSInrNKJCn81ed7TWE6mJBBUee+zo6E6MNQjPwT8OkuNmEfAhsTE3ZXGOFmNMIUQz8ZzOB9W0IsjsaBWu11Fc6qGdquGZqOChu+hWUpRH3axuLGMnbVtfG09QSSCliIYZEpxZuKkBPJiNV1e32yayMmqswFzx+vNAwnuAVfBcxypEQvZxiKgUfMsaESMsveYoEEo7/S9DDIJ4HWS8on+cg3JenRA+8hV5y1ur4IAxwB4JjDKlachnoF9Vp0v/Nt66HOGdPZs3huUnRe1jiAyL3R2X+znNc6D6/1s/xdkm5sHVhlzpQ887qzT/4NPPlV4C5jBZyN7Wf0zY0He/RZy5FA9wdUQqjM0ViSYTogLJoT2srKkoJCqIgV0bd2wEC9hVKvNFgF3TRlpgL/I8+7aQ7L+dwuReXXeOm8m2Wvs85BbYxjOFwQhDMYzyjkHcfG7+R+uhuenFvDsL1mFOwvReWhWuKwDpDzh28CGw30Bubt9JD+CUNQZc4p8CpysxThcTfDh//dLeOyjv4n7T7wOv/CmY/iJJ1bRRBdPPH8JM8NrCFDBz//Gr2Jjag6najG+ujzGcDgUIKptGmQNoUWHdEpI8b5OyAIxwObNL+Lac7+Oa2eXsRNeAy2SGZRLqPrAu2718IHTQ8yUx/jmVhn/2xMV3NjxRAYPElfLlRJGg0RYZ2695Q1482v/I9Rr8+iPI2x2BiLHdEiLAI2G6G5vIApHIkf3jYvn8cA9d6DcaOHSyoZIy1itVnEtPoxmBfjC81uo75zHaxZpNc1p/PFXPoLGoW0EBO7Cz0wTJaVaSyu4DoYRvLSE1csxsA6UaNXVOEXj1Fswd/wO0YsoTSGp7gvHbpEpMlVmGWGVMSkhCYbKMnBWK6gK4ZPZ4bKv+2Jot0o7t7bsBvmW3fOWGsfeZCBd2yw40Uyyz8htDJyqv7jPXvvNhSdc+arFZmJiqVpcyYzk6GwnMle45m9zrsSSwrJl/dmmHWWhtj7qb8mWNNEzwfFqjJl0hJto4PlBCRu1NtpTdfFPKO+1ADPJEGeSPmrbm7i+2sUz62P0ZfIc5W1XV6rA184nQPLfs2q7UdMN+E7yducBldtOLMxb4DUjIXFsoV2su0CLI9DEVGlTEgp8TOlQ5TNciD4ib74EfAnxMgiyoyu8nurK8xGEvc5HXQsp/GdsLxmFX3+v+zZX6u1oUd46o9tH7leg5hc8Z3cFdgbWpouplJpFz9y94V/t5WyYvzf1rVR0jO/cZ/uu/be5CnkCOlDcbRMfgDvrbv/5J550O1+OcuTXRVA9udfarSllo8L1fZTB9tMvQgae2Th/0vG14p61vXC7jHpnKqtIkd2lKFWk/czNBlOclUbXzwYJ5hOmxGc94QzgGQHn4F8V5SjrfPSCe/HVyWavoWPNcfZVV1zFKIwdcrm3nb7hqPA5wd3tRxPUfX1d2O2qxoOKbD4O15hd4uEO/FobPshiQpP/aDtmGwBwrBrjUDXBhz7xGQy/8GnsdMv45fkeHr3nbfiX3/g6vv6NZxF6I0x7KaaOHsN/+zsfE8Dz+AZlVZHWE/niTeTiO0FFQoH6j9LPba88hstn/zlWL76E7est9JLraLVLmK6X8EOnUrzn1BDTAS14QyuZAg9dKeMPLtSw2pGL31RrPtI4RRC0cPfpD+LWk2/F0nQd3dFYnN/Fazexvb0lUlQSvMtsLcDWyk0cmp/GwuIiLq9s4ciRwzh9/KhYGv76zRu4vOUjXn5KZLrxKmNsjs+h1kpFBps4IT92inLZE0psveHj5qWRgPZRL8V81UeNJumVaqieeifqUwtiQiop7M2pGSzdcgZTC0uo1KTqXgpIdae0h6S4U4pBlg6S2T50u02yxGiF0CruXDMsUNjFRbdhAJWbdcIbEJMdhDFCBtpzthtXZddAasMJO9fBwDaDJ7mwkX2aWXuHelYqGCYBwlFGFSiJ9VNjrVK7T0WNPtb3bQRjBd0S8mbKCQ75IaqBhz/qtxDMzqE9RVaZGpr1Cm7bvoqjoyGevN7F1V4kAjUO7ToQ2FNN1sr4JMWd226K1HfHB84BnkO6DSK4jUfMPVCKulRq5HoIps4iwFbBj+qAJhhSaT0lwMtJq6abTJr4mamr6YLqenJQN/U0oxd6YrXuy/nFpHSv00GgLF9eT/27uS46eGDlGytR9sWZhXLzpi4G2FeMtbnybQVyZTnzTyYTxvfjN0WMdfPD//3346l+S+d0AO6s2f4zBu6T4TxDdQUEvW+wZ+oahzR+A08si4GkA4xiZ6uEi4lhXHFXBzIKPAsGuPKu68MnrOYVca3cszzu7ERMeaZKdntprZCNbzPbaOVff66+5duZ361EzuMrWZbEa8f7noV3Xk/VB3J2myKAL9hWBhLsuLpPOc4Ht7Bc4MBfEFnody8p67GqPdnxxEswidC7eR47185h9fwTYpXEQ6fuQPv4vajPLCL2qjKLiTphSv94ZzPGb330k6h/8SH8/svP44v33IGfqr8JL3zp1zDodVGp1HH69iXceXYZP/WVxzBVTvFSryRyvOv/tFo67H4T48ElpN4sguoxjIebuHb2n6G38Sw2V1LsLNeRVNZQ8YGfeVMNbzm6hVopRhgD45AmfQLdkYfH1lv41KU6Nrs9Ae7DQYjTx1+DN7/q7+HmjXWkow7ichXNpZO4fu2qUAen2k3RkhubWxiFY2ws38ChhVnMzs5SWIHDc9MY9DtYXVvFaDhCo9HEC+e+gpXuM4gwAkoE67HM0Fjy4PueOLb0PgdYvxHh3OMjkUnjULOMmVoJcW0Jjdt/WPQBsWKqyiYzvXQE80eOy4wn1aqYYFkOyN9OFhAqs2Byquq3kywxAkrU/7gvem5tsQKB3lhvyxV1CTjy6jn6npm356p+PJBwfmeV0pZpY49RncP4u6307qjytjzuX7ZwqlMjuueugE6lvJVbZxT2gnOxZdhJmz5ivLYV4tFBBcvTh6XHvVUV2WV+ePsCvnGlg/M7cpVOO5qgg5p8ykfuZ9c+ddPWjiKdgVMNmca3blVio6wXqNM6ANJxkFajnTSNAszt1baqebYODP55AKEnoedU96y9R3YsM7JiIkFr3eEefWOpy1h+HLjOWYjUMQqtSvq7AhuNvncylhv2UHV+/dbB3NwUk4q2z80JW2QD9z0L+j7fYPkA3M0VPgB31tk5uBfplxpR7OtBw1qGnMyfxdi9L7B3NsoAmqs9iaNNKlMo7vx7Z8KpglsGikWed21LcSac8gWUtGLMyDc3AVbBra6n/d5eAOc4GeiVcMz52BK8CEJ4C5h9XXiXVcjCrv5btVLGZuxacvRx8oGBuQa6otx6Yy4AyyCzy/yJ/DEzT+RcQGCjx7C/g5e/8vs4/9gXsLP8shgGPzWziebsEm6570G0X/M3UFq42ymQFlt6YDrGsxsRbuz0MdjeFDm0g1pFKOBi6VKVX3vW93DP4QY6cQnn+nrRG/vi7+9cwNWz/wuuvPQlMeFycakuPOCby1uIacGikGwzwGgU4s5BGf/F+8ZYmhkJaBfgHsl/a9sePvnNOl6MWqiVPfSjgcgmc2L+1Xjwtv8Ax44exWOPPILl7S4a84cQBDUcP34MS3OziOIIqyuruHL9OiiP/J2njmO23RA+6cuXLmFraxMXl5/E5QuX0WgFKM9soNoOjS1m2I8QC+uFh1rdR7VK6QU9lSHFw8VnQnRWExybKgvFvVc9jKMP/JiA8XKFVgGti9SYlMt99tBRtGYXENQos4zMH0+jElJtl+CuPdjkIXbuYw2d4jGTGTrnNhYG4A6EO350F841vJpPmRIoRwWzyr0tzEI4iyJUHbTKybHFQqz91AFb8zyzx5TKeyaoMLnKGZhp9Vp8lwlBzP5awZVPdReqLYifKveQBlV82T8k1PZGs4p2tIOfqg3x20+vItL52jP+a+nwYPCq284BUeY3z6Zq5MEAzxyTVbOdv9W5MpWen1f292x76xGMyfDO21iDeIHNRJ27sf4ouwvVbtdsM6L6LGCYAODWBpSF8AIrkbm2+UBKdo3M56Y75vG8CNh1Dyt81+o1XZjh9RVDvzvU5Vhn//yY/JWfxbelrgWHXf7IP/u2FP39UMgBuHNw/zffMH9ZFJqAxQV3Lwf7wr2y+5ibXR7WVXxfQffSyr1lWbMzZZUR+huHAvX7rp53URluyZC/233kGRrV3AAx971nPPO6Vvz46jNHfWfgrUnGHDuzvamDmmzAuDkzCda2p9zGXgz9N7889msG+qx9BYurds9et4nZaZzrkz2+e71z3Uu1mROEqU4WdjcwWn8ZXnUGnRc+j3SwgZWXHkVtdB0L0yNMNcaolmpozbcR3/q30L/lA2KVUJ1pg451e5MWXkrx6I0BVldXyOCKQWcLS7fdg+2bV1FvTiEZ91HvreKdb3gNvr7WRyeUkwo1uCTJEMsXPo7Lz/06Bt2xyLXebFawszPGoB8L9VqkjU6AE0Mf96KM++6N8KrbtwSshzTRMwR6Ix9/8nSAR8IqOiWapEg9mOZrAIvzSzg19e/CT2Zw4uQJ7AxCXL+5gXJzGoPRAKNBV2YlAVlcynjw/vtwYmkGFy5cwM72Fq7duIjnLnwRm/1LwrNerZN3l1II0kJPcsEgWjleJu6hSa8pqtUStjZCHLulgWrdw86NBGvPhoiiCJVyCaP6UZx58wdl3vaaXDFV/2tMzaDWmhZpIQ24B+Rtp2CA7DJ6cqq1FungsljVtkYZC9/mMjiWGH1tFOLZP9lL0fWi64vJTCmZgIGDr6Pms0DCjhYwS4kGbAVQmpkcGwvbRtfLBBCiHnIVaJUCxZlEaS027D5SzgkH6I1Nx9pLdJWmvTFONxJ8ZjiFdGpGZJR5XXQTS0mML96QaSpdbzdXfaUH3yraTHFmKro8llL6ze/6CslGzC/iJI9TBMLiztDlOTYm+zmvs1GxM0GBUy8TDKh6ZQMQHuTpgMVR8tVIhFa1M4GOVtvzijqzyJiuKBtVjigUw75TntkmE2SYYIqOmr1W+3nXOjdNbodd8Tb7pYyLmdrGI3R9ZzjGsP1U8DuzDR/6+84cYd+lHoA7Y5iDrDK2Mf4+A/fdelMGufZteucwlg8M+N1dQOCsQoURP6+wfjCo1Q3pwSaBm0MoA3EN4IXKu9rHyQCT8bzTscVkJ10J1wZjPt8t17sow92f1bawbHlYdjVMs2U/s+fAun7GSqO+mehNL/aVOxe/QEXPTmQ1z+scxCv/aEHHs80iLyzXZena9i4/if5Tv47NnRTLLzyG191Xx6GpHq4tx9jaGuPaho/5tof77l7E/KFb0b/1r6M/91okpTpSykPtATUvxR2tBDU/xUtdH9uR28tIlV+oyEWYPvL//Sucu/QptGcpo4tMlRiNU9RqwGDnMkbdDsYjWngHAtaH/VhcJ5rk6cHHLSPgHZUAN2NgbsrDW169Bb86wnAALK96+NrVRfzpVoqoFWEwkIvzVJs+fMpsIRZTncXx+TeiXjqCo0duQ71Wx+p2H1euX0XglzAe9rG2soyZmVm8/73vwebmJm4uX8PlG8/j3PWvIC6tIy2RH7+E4Yiya4jEGWI0gI4Rx6moN2WTGY3lLETKbEMed5EqfOBj5akQnd5YjAK0D53BmTf/hFDYa42mXHyp2UKN8rjXm8o6Q/ncZVYZYZPxSjLnvcrCIxdh4pOimcLOlGONeKab6McGA2z+JOHWGA76FowzSjznE/bS1vuaWnGgZ8BonTAKXLMqYsZrb2BMnZALxsbnoiatykWf9H8ayA3qMEDUn7mBhhtIZFXoKhKcKg/wbFTH1dqCmLz80+0tfPFKBythYA1FmSDFHCMDr7L8DOxnbDKSM9WZGAguUrZZe3IvPFPoc4q7s50NVNztVI9iowa2TpNsPHofXqcJddbBmDlHFjCZ9rKgbwLJjB1IK++m/2dHOdi8CV1/WXw22LJBE5/3IfsU7/zu8y8z3pUb4d4V3E2HLd5q4r4F0Lyv4+wGL98j3xUxzgG4M3o5AHfbGH///ybFvQCgLU8WdvuiTuYE1K9QSp8I5sZHLauxVxpAqoOZnCrWKZHwrst3JqhmoF2Uz7LN6L/1UV3lnVlQLKWr/VVN7UHZ8fl3WWU7k25SedRpq5yVROzqBiXmkywg72mFKfDOq8L0EVh8oa4D6yBF8J6tjBujZBZwshUu6gda5U/TGGFvG+PuBpaf+COsfP2jODy1jV43RrNWQj8Cdnoehr0E2+MER2dKePsDVcSlOupLt6N+9EF0269HNH0b4oRAEqjU53G6CRyqJehEHgaxh17soV1OUS+lqHjAk5sRPv4r/xCbaw9h7ngZ4TARi9IkUUmk8yv7CfxSLPNzR6noc8NBLOwmFfJ3lwKcTCL88JEGHnuuj9mqj3e/DgjaHVy9EeHhc2V8fVxGWA4wNVVGmI7VXDoZfFYqvlitEWkFh6bvxpG5B9D0lxD4Dex0dkSKkX6/i63NTTzz9FP4wF/597DTW8eNjWdxc+cZJKUOaG5dtxOhPVXB1hZlo6FsNbR4VEnYeah/0WeUfpKCkmq1jFrTw6BLUjwQpCVsvhCh2w8xDCMs3f4WHLv3nRLcmy0B7vJfU6SDpKwy9I9AXfjbRZBLQUBVpNKUS87bwDr3kClUsxlqMBg2jKCgxcEREwAw24sGFm6rYTBpmSOjnqsvuGdaK/D60G5w4Np9skq7gSxT4bzvWijLxqfNntRMqDBQqjLUSG6Uqq2NcezfPFAQWWb8PjppgK+lcziCLv76UQ8fPdcFdZrcvANmJ+L1zyrqHN513nQLqBloL7KMZLzfWmUv8obngwDZoFqVFnXLLsjk2F10fex+jp1GXVztX88GJlbRz7R71vajyzHlTbDhmFEYdg3ZiIXJQ69maUxU883xmAWMlaMzGmVf9fsHZRZdO+/pTIrozM09ufzMDanvt9zD4S/OBysHVhlzsQ+sMqzf/6f/+nHXLa7JaQLL2/dFdkOmjE6g8IlwrtfRNBvogxfvMbkcSYtycmpiYFdaZrRink+76HrPWe52rm4bq4u1nEh2Ni54k3FFM7WBXknejg0n56G3HJ7xpDMbjnM8eRFlzMDCmYx6nrW/sPmqqkq2NS2c58MjfRznIe8ECOoEcp+petrKynrzZ2820Mg8l02MksTo3DiP5ecfwdozn0O8/iIQbePmeiLAnZTnRh2oVoFePzI6PanI0y3gzXfW4S3dAW/uTmyOjiCtzyC47X3wKlNi4unRWiJAnYCeVkhdG3sC5reGY3z5Y/8lBsOH0SdwVXnxymUJ7iUvFuBeQoJIpVIcjWI0mmUMhzGSOEUNHo7WyxhuJ7hnsY53nKyg7Pn49LltPDGIEDc8BGVpI4nEgjoexmO5b6Xqo94oCwjzSx6C0ixmGidRwSIGO8CNix287vVvQLfbwcWLF3HL7Qu4sv4EdkYXUQpCVCplAeNUF8oJ3+uHwn5BAC1Wxowo2JVBAh0vqJRQq5VFGsjLz4VIIqDVKKEx9jAOFtHt9XDq9T+G5uyiAHcB7KS2C2i34F6mlJCkuIuJqTK1HuV1p8WbDLir3sA41Lyus+KbBkWJV/o/ghK7t/mcKcFWEddFc2Xf1RWdY3DoVwc1rnJ2oOwETAt2sp6O/UfVSwOohU5+Pkqh1RlPxAHkObrnp9pBq8yijgUwyD4vUp4XSmM00zEeSxbwYLCN6VKEJzt+AbS756LblZ+jo7iT3UMdW/7I2GUcXzz3YttsKTY4oAAma/VhcM5gV4OsWPV0gpVG18fWS17gvDVIwbPuT+Yna2ceKLHtTPA0QXl3rVHc+87V+Pw1NQEJD854oJOZb2D6Y7ZvZJ6zuxvMd8f57Bt7f/DvzinJVufP7+/91f7Pon4rH/kf/iwO8z1xjANwZ5fpZwS42//2jcq70zMDM/ZK1hS5S1Cwdw/i5ekXsSv5mgWYBCG6YJ1PCanwWkrtjqIvVUKN3wy+HQuNxNCc771o0ipT0FXV2L66HroF2IqtCm4c6N7Nr86uDVfqnewzstoW3jUbOMr47gBvQV/WORsCFA26GAhne7ifSSrjgUIy7opFUpLxANvnH8OVp7+CS089glPNDQyjEOMUmG7QIkXAldUY4zTFa++qIRoC3/hmjM1OhNjzcPexEt7zlhKWd6q4uNzAwrHjWHrb30G8+ABir4kgqAj4p0VmuCGT8rF/9Q//AXa2HsWgF2PUJ6CmlUpLwhfv+2Q9KSGKa4jGXZRIgS9D+N3HI7mYkl/2EI0TBL6HhVYFh1plpKMSbvRTjCuhSCtNlhU6LqnrFBSEYYx+P8LcQkNkeaF+PR7JSaSUsi8aV+AnDSyfK6NVPYS0uo3puTriygqW15ZRDjzUGr5I70gMQ6BOaQRJWSeQp/9IzR8OI+Glp0mpInAgNZ6yy1QotWSMq89HCFIPS00flcOvRdo6jPbiCVRrDamwN5qoKYCn3ykVpMjjrrPK0MRUkU2GssrYPO7iIjtvfAWnmfemZl3X4KLmGXCEz1Ctu5+6pkzUy/npHfCVIKc+kj8NHMr+bv/OqPmF1hhbexfWizzxCtzESpwyXaG5wziI6sdfAZBpm0XO6531mKdAHSGOp11c8Gbx5qkxHlvuoeNVzbWxl0Pe4fzyCGg3BC/PhYMlB3l3UqhuW/tTQ7Pbrham+ShCXk1XV0TI4soz71h2XGsKr4uGe8dGxIKh3Gqojs2HnT/z3jt9by/lnYO2Bn/dF4sCsVzwoPsWm8zKR6Syfv1JL9lCXlXXhz3fXzHW7uIZz5dV9MkesLE3NOx7C3Gk7yKP+8rvHYC7IaIDq4ztxz/zcRfcJ6ZqMbvIF2D+VspoZhOsMnllLQt9VtHe392ms5bol6lU3OUKeRZMheauCVF9br3YEtDz8C1x1FG1s753Vl03KHD94UUTZSW72u1siOEGCabjyh1sfTIXodhOo/ZhhZhQJJepxQwMqCPJfflkWVVldmlctV/tYRRCHtRkr6cF9izy2y2p7Xde+jK2Nzfx8te+gNHVx1AvRTh3pQPfi/DAHR5uLKdY73moVwBaSX55O8Hpk7NYbHnYjmu4dn0LXrmCmcNn4HfO4s7jMQIEWOt5uPP1b0VyNMBKNEJz5k2otl6P9sytwtIhr2eK/vYynvrS38Dy1RsYK2iPxjEqAVAuA3E4Rrk6g7RxO8rj86j4PTHTM04SlFIfi+VF3HfiVjxx/hzW4g3E8Vh4xwfDEH7iI6LFjNq+gPs0htiP8qhXSaEfRiiXfERpIsBa93KaTCoWafJ9dLYocKBFjShA8MUqp9tbA5G5Jaj6AtJ136RjkJ2H4Hw8SjE/X8cojDAaxkgpm06JbD6UUQeYX6yg3ipj/XKCC48PBLjXT7wJweKdQmkX6nqDJq+SXaaJar1l/e0VAveKSAfpl+kfrepJ4J61ydiAtVBhZ3K5y+XcBsJ7lgVhhXLmS1t+JnuMpSzjfHF0eO0ttiW5arTjfc/YU2QljFZu7Rb6SlpItxYXEzJICFUed1lNDVI6yLHKr/7aV8Lx1gAAIABJREFU2EL05qZ+EzKPJDFuKw/gDztoNWp4ZKcM6gryeaKshir/uW4CCeiqhY3izIIZ7V3ndc5O6uT7U0ajnGWGjiE/N9lRMso6t69wAM8q56JmPENPBupzwZQ6QXH0HDxn6sXql1Pt+Tkx4M5dq0ltONE2Y9ve9C7e5kXzDJygT/YjCaq6L7LnrnnSZJ/aRX8z2Ha4Wz/XLfzvWdp3ETTvWddv8wZFAdHqAbibVj5Q3FmH+3sf/zr7y2qy+sOsdW3vvqqxkLohl351t5wcPU/8xij1qkz3eSCrxHa2irshd+s9d7K7ZGG9KGOMgmsmL2sfvAF/lhHGQL7a3lpiuPqf/d162LnGnS/LXBVn4ipX4kVTZEcJRLPxAMGWY5qOX6oCWOfl8vY2QYAqMhuvZYOETK+QRbG25Uq3/jiJx/ijf/qTWD73HE4d8oTSvb4Z4/X3NDDbHGJ5zcfz10LUyil2hh7WOwnmZwJ4iHBz08fhpSk061Xc3Amwcv0KTi15aNd91Cox3vjqGspzFXz+JoRHfmq6hJnZ2zB39D2YWXor6q0lXH/59/DS1/9PrN8cIhoTLAPVChCNI/i+zBMdBA1g6e2oBiW0/UtYu/q88MC3k8M4HLZxz5ljeOrcMrbaY6wPX0LJT1GplaQqT3YaYmZS6UtSpSfAXjrcAmVIGof0vVQeRZaaNBWgTZNIK5SlxSM7MinyQGcnRKNVlnCekF0Mwv5C25N/nTzt5F8n9Z/mBrSnymalYb/kY9APBbTTKqpkq6HVWy98Y4jezRRTQQmtU29G8+jdCtoJ1skqo6C9QdllZIYZUttpxVbyuFMqSEoJKVNBykVwslYZ/lwxr/ksUDDw0Nu773muXisiyUFJBtrFZgws+DEKffZZ6Nf7agBXEGT9MywYkHXKeuSzyr0BVVGUsoPo1I/ax654q9A2kVHVLdCyDCamXSSYHiqNcZffx8vDFC9RylO6KUUGIPpdZv8xZ6r3VWl3s1aMvN+dpY40bW3by2yfAeTs5656zz37bIRC23EyIJyrE/vewLkO4LTaXjDJU/cV17c/wTaj+pYNPPKTRsUmaqEt57rvFuRMCiZ0X9HH1YGCDh6Ysl/0Hi8Cx8L3fe5V/q1404uOVuyN33e99oaT7+Itit6MwAG420t2AO6s+7rgzvt1ER1rp6UETXFDGUB13AUTb5As6OU2nMz1ZlN3k+wOUukUlctaWpyUkFbpcyafcvDVAKykYaPIM7987hiKRK3Cz+woOahmreFMoLUNKw9dlN2lOKONBWz7IODKNmdkR+fOqe8qKw+7QIXlqKrykE/XOXttTVDiBAnuVvwY+iKOt67h67/93+DqjR1Ukw6OtzYxXR3h+GKKYQ9Y6XqoVxNh51gfRugPgI3tFIPIw6E5YKFdxSg4ioudaZx75lmcORzi1OESDs+lmJstYW62hs+u+Li4HqLZSNBuAZVqCY1WG43p+3D55WewvbaKiJK9EDyXEuFnJ7tMs12W14cU7+lXoXnkjYi6F9C//McIamV4YRt+fxbJIERtto5x/TpGYVdkcSEbRBD4qNXL6HTHAqabrbIA9wp93igLaG+2KiI7Df0u858D4zgB5V5v1HyMBjF63UjAPvnhqe+LybPUBVKZ5aY/iET5VM+g7iOJaB6IamF1n5R9D5FY2CfB1HQFQdVDOE5x8bERFgjqRwnKx96CxpF7hD2GFl4i1Z1PSq1UCdxrYsSC1HbKKCNyuKs87lR/yuMuYdC9BzW46B5hXti7Avsk33dG5cuU4ajvikq5yq7hWjGQNoS46uQkzzADPwO8js+ZBwt7K+5SQZetkleG1XlmfNRWvbdnNSnlIpVQT0PcUxni7HaEraQsVgql1J0y8w+3mcgz4iMHxpaTs+HYuomuKHeyCroBzHymFmv1cbfPWmT4XAHXoqPrqa0z0hrmWGRMfV3wNsYTXV8NwOanO4lYXxcL6KyNTNuxkQPW3ya2ScZy5IzGqMm2aiiHjUjk29bWzQ2U9nrTU72c5/geSniW5b812P5u8bx/a7WfCD37/aLgsKsf/R/3u/f3/XYH4M4u8X/yMa64W+Fap1sXN28uwp7cR4rgTL1y1E7FZJ7/NPMJ/TkhSM/WRijuarIdB2tt26CipCrNUjxmoF4fPeeJF6Casbc42WnEBhmbjqyhVcLZ90Xl2SJycGPBVoYbrsLtlsvTMqoi3fSY+oroQnkQxq9W1k9fUD9bvr4amRAtV3beguNcxzRBNOwiHvfRu/QkOte/ie7yywhWHsNCfUf4yBdmKjj7ch/dPk3sTDAclzAKU2zsxGJy5dE54MzRAEGtiS1vHl/4yjJurPRxeDbBa2+lSaweFucDRABeQhmXNsmiQp51yhKTwkslDHe70ooihtrJ/iKn3AkQbk1VhCpO/8p+FZUjb0NaO4zRhY8jqKrh/6iMZqOCGGOkXoJBPxITQGWb0WJElJZRbluvlhFUfFEerWZKcE0TUiu1svCHV5tVNKZbSCslxFGCqDdGb2cgrC9ekmLcHwk7ShjFonyyvRD0U/mUV77dogWmqGyqc4qUkrenBOhkxSmhXJV2nVrNF/ad6+dCbL8c41DDx2Y/RPP0D2D62D0qe4xU2yt1mU2mqnK604qp5YrKKKPU9lKpjJKwyxQp7rr3uBNFxQnsB9rZc8FRLVmHcvzsGQiRtmhNxsymYvma+cxpS6kM2smFPJe5etplPMbiVAy0yhNTHJjxzmcg3Zl0aMt2zpMdy4Vo04CQqrK1shhLhwbEJMFC2sNmEmAMpbgrcca0XYFXmvvC7fnZtnE+M8fPp1zM+dplg5nJoq79RwUAPECKh6h46xgmh4TdSzG3HbEozFKjrkNm0qy5VjzI4NBu6qb3dy1C2VGVSSMQTnBVMEKgOwgfocmCvtuvWADE20//zn/yh22Rgq66jvNMnvAKzm7jPsezL21XEMwDf/4l/2fpntmHbrjr6f7bfFmEN2sH4G6a9ADcWe/6ux/9mtPXnI47sRdnoGw3sX1SGc4dmy0vczu/wrtJWmWsPVtDupp/auBVpIoUzKBB3AXyrLddgr9WCa2pxVpauIIoYWSSdUYelp23gmcbVKiqyWJYWep387n9zjZTJjDIAX5BNhpVHr8SPEgwRy2Ae55u095l+cmqmSrzTdXvFuaT7Wu48vjnsHzheWytriLeehkz/jYWGmNMN0WmOsxOlcRiRDtbHra7CS6tAWs7iYD4uek63nxvioXZsljBc9BN8dlHu7i8FqE9U8GZuRCHZsuYXqwCZeBK5OHlnUS5AiilIynrEdIoRK8bolopCeV6NI7ENSVop79F7vNqGQMC5BLQnppCvPCDwPZzSEcvC4sKvcgpkCAoJlgmSBb7lmg+Bn1L0O+DMtEQMJOVhZR48smTzaXTGaE+08TCLUtotluIPUoPOcagQ9lnSHkPBWwn4xijbhfxaIRBd4TxOFLD8JShJsFokKDVDgS0iwmqNAnVF+GfqGNQpawvHtavRWKl18UjNVx5YYhK5KHtA+u9EIv3vBtzJ+4VfnY9MVXYZVg2GTExldI+apuML4MOm79dKe46GM/4q7ga7vCDYWt3aJ5r60VKuilDk7IGEA1jqvcVquw8KDDb2+PbIl1o0mCtWMmo1LIuqsb0g/njncmRXF1XhVhYz6unFq5l+VyZ5xYTc3zBvqIC4lmZJDGS4Q5S+EhLgRQeSnIicV7x59lXmA2moJ7SV87OMwP/un1y4M5B2YwmqOPq8lhZ/vgaTk19Fpd23oVx6bh4XubawVhMJowY7GGR2Q2gTRCm2lSr4XoRJffa6uPrq8FGNFiwIE/TXiMdBGVHOET3LbAZGfBn3+t9zcO34JcigHQ3y2yxxw57l6dLt/16t/r9RfruANzt1T4Ad9bz/+5HH9vjPuARcibLyB5gLwtmt23BhNX9Mbmtg37Xa3uLOIQbxMs87uq4LrS7SrjcVcH1BHjXir2EWA7mkyatFnjJM6umGjhWc7/cc8kHBKIOIhBxj8+qpE0HfC5pBvbdhZv4vs7xVXvyIIBftuwEWN78/OD8uuZGBZSPKR8YqB6TxFh/8lP4xid/BZs3r6AfeqiUIgHsxxeqONQuYxSFWJpP0a7E6EUxtneA5y8Dl1cpaEtQDyp48A7gyEIJmx0fl7am8eKFdTGRtFr3sdBIcPuJAO0jdYyrZTx9Y4CYMr/EclKz73mYouMMhghHA+EjDwJPpJkUvZrSJlZLyorii2wvpJyXyeJy6C2IwhH8/pNyjnSJUi96wr4iQIgmlZalakttEKepWG2VoJ0gncA+qJSF7YXA3W9U0DwyD488454HYnqqUHczFufa74zQ245QbwVkS0YSJthZXUdvuysDWBo+S2WQQb53yjJD5ZIlhxwr7SnKrS5V0jgErr8Qob+TCA8+BQTz1RJoKZ7VzhiLd78bC6fuQ7XRlrAuFl+S4B6o1VMJ2snfbsGdVkyV4E6LMFmrjHG0GdDKPoy42sZh2L7qGQSznbnCbjzeHHAYK8inlH1OZRV4uRu35LBQgQOmKjML88XqOoeUIiuMPi99LGYjYMp9TonmwO8ALzvLrHebVsqNv4k2vortzqawOA1GAYb+DyFoHVN9qMCywqwmpnQVEGSVdhVOmLJ0m6pLwgCVnbdjOdKBEVfibZ3Kg6dwx+yHcWXjAWyV3oM0mJLszEZGcpYf9Z28R2T/t1aa4s8cAC+6DkUAzfvdxONk5h84Iy1u/8iNcmTU+pwdiWetYf1j1xe/vh0y79bcOz0j2rmQLl5a5hVdCPDmQ/ncNXHPHlTyHft6f0Dy7T/8hGGFtY/9T9/+Y32PlngA7uzC/fTvZcA9o6i6tx5/2+3ew823+74R9hsUTOp19kBmASadPUZbV1g+dwmcHNqLbCb6e4u2POe7tQVNts64HnjuVaeyZes6QYEiat5++jj5EQB9FnyuQdaC4tpp+LEMdDOCzl43Z7KsS+nOCq6Zr/iMUz5vWA8eOA9082RXL7jO1bO49NlfxvLLL2JnfQ0rGyNUA6BdJz96E0cXK6j5Oxhs+ai1Yxw9nGCnk+Ibz6XoDlORy/3OUwGmGglSr4ZO6424OZzFlfMvId5ZRm9rGWcOezi0UMKpY3VcRoAX1kdIKQWi7wnIpjeIAOnNHuLxEEEAoVRTSEjXoVqlHO40iZMsK7S6JWW0oYWLfAQn3oND/kUMOpfRH4TkhhenSJhOkz7Jv06TQMWx1GRN8su321WRO50OIPLDU97zegWzJw5jSC/fqITu5lgEEJSbfTyMUPJ8AdjDwVCsXdBqN7G9EgqLUWd9A+PhWK6+6snsJFTXcZiI+hK8hyOy+5BPX45iDHZSrFxMMe7RRFgZrBxvlhGjjKh9Gq3jD6A+vShhvcFztzcR1OuoVOtCbS8rtZ287e7EVGmVEVGObBQnK6QGOXuXSzgTAbt6yTuGGi6+C9dPRo13LCsyG4g6bI5BLCJzvWGCpUUDuyrN1s1W1LXGMDsFA0R7vuw4DLhlXVmaP9ZAkjczgG8CCbWngfT83xxq+9e+hMrOJ1Btd1EKSli/GSCa+WlMHbuXWXxkHYvgNQfqGlCZP968PXidCzzv+XPOeOy1hYa1Y7nzKF514hPojeq41vsRbMevFvMopE1lN4Bn6nuhaj1pxMDmiC+CfXmZVF+kx4nKaKOaww0UeIDlzB9QIyeqmCyw63aiMs38BRNgZoNB24ec/s9fpxyi1Sgcf+Pr3wtZnpdjftc3bAEEiHefq+uZ88mWpX27hcf4Tny4/zGCb+fRi05z/aMH4G763UE6SNvdfvr3HlV/WC1bfuDebLlbb19qe0G31odxJkPu1v0n1GOX6tqVU7OgLFVnrhrr3026xknKu7a2OH52qybs7XtXiK4gmavN/Nim5TPb0aRCMxFY78zaMHdOqqBi5Vw2nmPVYQd2WrwoZWR2AzsYYC4kPy4NF2TCsgzAs/AwTREPNrFz/lFceOTTWL54HvPTLbz4/FnUmjPodHbw+tNEezF6YQOnT8zgyMwYX3tqGdu9VADmrUd8nDkU48pmivLU7ai+9R9j+pZ78ciHfxEXv/pvcHQ2xfa4hOZUgBlS5Msp0sDDaBSJvOakCM+1D+Ok38ZrwzE+uvEsdpJQ2E1IoSZQ7m/L/Nq1hsyQQi/OoFxCrRpgMP9eNDa/Cq+8IWCf1PlS4GFmpo7hMBTMSj53UvcpX3u7WRV+9tm5BgaDUGSLoZ+1WoDWXBNoLyAcSZV8a2UoUjSuvNzHqbtnkITA6uq2UNGrtRLmDzexcqknlO047KK3vQlKHSmCBOUVozpVaj5oMmqnE4ISh0zPkFc/Rm8duKgWXSoHwHzNx2zFR1KZQeno61GePoZKTXnaFbyb1VJJca/W4WfAnXK4U3YSmVFGrpgqfioo5XMxclYXRg6WK5g6rr53FHbDzq4ynlNcma89DygWpDkgaTXd2l1cpd445B01ttgSY20yrposjscDg4xC7ij4WlF2gLpALVaQxGGde7HXXngIFx76LQRBB7fcN4WbFz0svuEfYebkqwonlWYtHLLODHIz/nDZ9m5GHdfyoUCYBR56NMENFKwViH8+vPooqsv/CtOLPrbSNyFZeh8QtJy5CGRJ0yztqNJF7WvqkVHhZRglRs10+5lAUgcUBaMzju9dMyu3xThBgxuo5ScV2/kKZrRA1VdbcwonAauOJTdVleDP8l149RWj7AQFOcfkuQ9e8ZG+nez851aWfQO6VThQ3G17HCjurG/8xx9R4J5R2nn3sbpw0U2VIXgG1BxO9Z48+4gNEFS3LaiDeb7sO1Ag9VM+oIv95QW+86xvPQfv3L6SgXXHviLpV/IRV74nTFY12+TTUFqOdpHXTUGp6sJkcsb01uTP9e1MwCS3dzDbXBZHbS+g+ewlmViW7kwsc47zeCoIDvrXX8TGNx9D7fCdmD18DGsP/RLW19fROP0DOHTqDMIbz2Dj8Y+iWasgOPVurH3z6yj3X0RnMBaZU1IfmG9XkFancbl/FOcubOFIeQ21dgXnL63i6JEaTt3aQKUSYVhK8OJ6ilozEB72ul/G+888iDeggv71Gzi3vYZPejewORyJRY1EhjyyzpTLqDcCobTLS0l502fQa78Dre3PoNPdEUEArdxKk0xr1TLCiPzjqUj9KFgm8QS8E6iTr51SNuqFv+jn1JEFRGkTpUqKfi9EfysSXvh07KHSSjEchRh2EpHrfXt1gOY0ZaAB4mEJ4agDD314ZQhlnUYHKPigfPD1Ji3MlKBEmWiCEhpTPqJxiqvPhxjfTBDQhNlUgjtd17A8g/LRNyKYOSazyRC002qpKnc75XMnq4z0t9dQ1pNS1eJLOq0gwbsEd9bnRIpDi84ajhVrajSXP7NCHVfU9dcO9BrsNvtzS4R1yDCFUlwY2Smt99r22KyfXEMr5yEDtva0mNebTRR1gNpgv7J55OHQHjvjqVdEqkMVa//IKv1Fk1SBtRc+j29+7tfRWV8T6UGrrVnc/xM/JxR3HSg4xy7KLMOsMxoOzU9ue+GTVLndJjdBkwcg6sz0eWYsJ72XH8XNh39V3FtTd7wLcw/+KPxKi80nKABwbkdxRgFYcJCBXaoFDziKveX2WKab64Eg07nZ9WP1yKn3KhgwcxG0ZJ+z3Ki5CnJ4wXTrSXVl3fJbgNUMB+yTtfe12T6B/1uo9L532Vc9913av92G6wdWGdOAB+DO+tLf+cgj4q8CdCvscfpBNBmoJ0jhBXy/vy5dJAnkC9OfUL1MHneeRrEwfzsDZsdOI1vEPHQVaOhjuJNK8173VwLvfGJnrtws8JrAxoUeUVvWJG7QYK+unYsrU3nyVsx6123QVWxhYuFLJrMNazt2EJf7J/Q24eWXhv64t45o1Ee5tUgrHGG88hKGG1cQeg1UF06itPYc1p/7IwSbz+KFlRMYl6rAYBmnFnuYLfdwZRWoNCq4/UQJz744xpPnQ6E4z83PwC/3UK77OHmygrmZFM0q8NXLIUo0KTQt4d7yHN5/5Cga4wi9rQ56nT6eiDbwp+UtWmZSAHSallCZOoqkdQuCSgA/2kYczCFpvQozyVWkG5/CiNR1mvxJq5EK5Z3SR1bE75QFhrzslG5x/lAL4ySFT1lhRuShl3acOPUxe/IYkJTR7Y2xszESaRxTynwTl8X0u53tMQY7EeIwwcxiTfykNhx0IiTxCJXaEEElgR94YgItAWm9TQshpUgiII6kdYdGGm5eGqNzPcZi3UeDFoNSbzBS8QalGVRPvBH1ueNOCkiTCpJWSzXgXlWLLlEaSDqWzQeu/e3WZsafPq7KbTldQ5v7xNhbZdcYq/bTYMgERw45RhV17DWUecfml9YvdQtY7Bg6qOAQKB6HdF7UngL79P/vPjFVA6OpS2ZCau5cXJXWCRyYVSSJBmqxroryFMuFiTZe+Dxe+Myvo7+9IWxU1dYMHvjgz6Fx9G7X982U9bxNx1XceUDDVWNXabegmVPWDZxyaM9aX6SdZHj1MSw//GsYDxNM3fUuzL76AyhVm64qzmxDru1EBzf2OPz65oIQdm30d/pcnVEHFsk5z2eHDKWCby00ti7G5qMmG8u/7cRg8zsLovj3sj/ze8pancz7creXcBai2as9+/7IFrM3/HJLm61N5o5VxU5U7faHEN8zW+Vbbf1jP/89U/vvdEUPwL0A3Hmj73ZT55Brf5yes97sdZGZiDxh08k3s7XKKKBV9hitCGso5X515XiXyilT4A1WZCaYauDmKrO1vCh4ZZljeGYYDb32YT5h4SdG5EbFVxVywFltZ2FbNpmjaspPMpNXiyasZq4wuxDZa+JegWxqSn3Z8p8XQXzR1RThhech6qxhtHkN62e/hNULT6F26A7UpxeQRkO0Nr+O58+uYHtzDbPHb8dibQvLl69glMSoVWqYnUrRH5Sw2R3D8xIcvettSLzLiCodDJMUlTQUoLI6jOCNUpxunMA987fhNZUeZuMeBp0++t0BOqMBHqvs4Nx0iO4gQVi/B6vtv4TR1L2o1eqYDfrYjuoYlWdwevvTqFz/VXi+BGWjo8YJ6s0Aw5HMx16uVVFt1dGem0YapBjtDNHdGoolUWmvaBQi8qeQDAL0+iP0umORcSYcxag2aHJqhPEgEb53WmV1aq6K0ZBWZQ0w7MQYDXpozkSo1OTCTb1eiKm5ikiD2duJsXI5Qnddqss09E/tQMC+1PAR0GxcZacajGNsp1OYO/M2NBdOoFJvoNYgu0wLFfGzKRZekuBOqSCrQnEXudsJ2sXEVJUKUqRvtzncdbfkc9gtsDO/uHkK5CHeQJjeJqe4G3MJU/blUTSbaHgyx3bsDtn9GUhym64CZMfKwjPIcG97xrfs1CXn+7aquWPPyMJ7xjaTU7uTFKXhCyLTkd+6XUwYpvMPKLi88ghWvv4J3FxexmAUirSld73/nyA4rBR33aYZ+NUCsjKQqJECt31y0O6o7K6HPA/1Vv2WVhvu+7bQP778KK584dcQhinm7n0XZl7zowLcHUA3wG2vvbVPsc9UgGXbr8DnbtqDgTZT4+Wh7H56cJXEAzO3Sg0LqxVR7K3gKPD2nKkdxUJsYo0G/bu07EmhXX0mjq0yq03qS869wvmYwaP5NfuSl9u7kD3hfZwJUjLW+dy7vRj49w4D9uKJfX8vDvXdEyisf/zA425I4sDjbrvx3/7wV80Dw3lh8nvZ2SLzxYTQu7jr7/2pKU5tWlx8QTnsI53H3ZkYmrW/aEtLBtKtWi5lbAf2jc89MxlVtY+Aa0XPRt3mdhhJ0+axkN2Wq/wWuvNZahy7jGgghfFZyFZ/Fyrw2TkGGRuLrpt8PDPVXR+LPwkLrC66y2SvlKyLe1X3BPk0wXD5HDae/xOsnXscR177l9E+cpvws68//QVcf/xTaNZSrPer2Fm5jgHBa7OJQ7e/BguLU2h6HdTqHuroI7z1g3j6s7+IUWkNjUM1MVGz3w0RxQla3TLe/MB7UK9NoXTzAl6TdOAP+kJx741HeNTv46naEJi5Cy/X3wdv7n6cPnYYQaMlcqVHiYfYK6H3/Bdwy9rPYTDaxngUC3sK+cmFcAugXCtj7uQCZhbnUalVhJpOiyjRNt3OQARc434iUlGGwwH6nRo6m6HI205ZXsajEEdvr+PauQGqlTL6nVDAN+V/H3VD4dWnmbOVWojGTIJak1ZMlZltgrKPnY0IG9djdNZovQNmd/WAVuAJewzBnOquGIYJ1qI2lu54B9qLJ1QmmZZMCdlUqSAFuNcQkMc9qChwlwv5+OTdEeAuRx/E0qy8b3L41XCVfdMySFWb5NDBVc+NuO0AusIzq3AaqVOBCAd2BvY6M03u2IopbPDA1FMzMdMcVRFPwSRPdb4GTLO2H2M1UU9pB9qLfNhK6WfAHUchmuMvort5A+nc+1EK2qhVyjg938KJ0jrq2y9jY2Mdm9tbePjhzyF48K+hepw87rottUc8M2qQ8a7LNnLVXnXGdqKosfa4intuJEOXLUCUn6eqgwpWokuPYeXzv4YoAWbueycar/lR6XF3VOfiEQETfHCrDhvp2Jc1hvdb59wZvKv3R+CXRPcXEG/eGTpZgmw3mSaWe9npMwJzmliuwJ0mm9PvwhqqP2OKvPL0S8pWoZW6lhq7+W32ivGY76Af4rtYXbKbFx7Puf/2jdvftxtufPxAcT8A94Lu/bd/V4L7vv/LvHDzD4B9RKuFE1PlfkXPAocR2arIWQVYrfVmrTKGabO+dvdvM0HVKNJZTzpXqtXvRQCuwVzDu/hb/o8D8hklPp81RirNuwJ31i++68qrsgXteZpbIaPAFyjy6pzYHrow9VHeSpPrATlvO+2j4H3XGExCPm092llD2F1Df+Ui5s48CL82hZXHP4ULD38Yp97w7yBcvYKNS2fR2V6DX/Yx/8Z/H8df+8Oolj0E8RaSUhVax2ggAAAgAElEQVSVcAOD9l344v/+V/HN85dQnwkwe6yB+lQgFzmKy3jf234S9568D5fPfRPl889haesKNrd7+NIoxAtTm4gq87gy9X54h9+K206fwfzMlMiaUvIDjKIYvXGEG889gldt/xPsdFfFpFPKA08ZaIhfKdn73C2LqC60EY+AatkH/AilpILuTogojNDbGYtVUmdnm0jiCKtXhlh+eSAzzVCml7qPUjXCsJcCI1+o6fR/g94Yw36CoEYpZAaYmk9Ra0F43HubKTprKUZdmVGG3q+U+pF7cKtlYKFeRk3nmKdVYn0Pg3GEzWQGi3f+AFoLx5hVRqnt5HlnVhkN7gTtwiojJqYqcFeTU1WH1PlinBufPwNySriCEN0fzbY5hVxuwfeXE18y2Wn4iL0pwyrx+qFkffGmVE36OdXeTlzVwKRqm/Eea0XXnpIL4O6kR/e4LtSp7zSkqwIlG4uUIzLV52gdQe8PMdy8juYtP4PpqUOYa1ZxfLaB49Uh2uEmSiUP2xur+N0P/wa2bvkh+Iun4KV9eMEcUo+SgroTaV3LCfNWs0w4sjosWOG/G5U6o6zzz3PQrs/Xtpd//WsYfeU3sdWL0bzr7Qju/wBQadp5Bcy+ZOucLUf2Ddm2dtSA+871d4J/lZ9cn585T6bGq7MyAQttQ1meyvS8oQXJ1DtKzmuRL0Chqqvjq9xL8n5NaLVjgnUJ7LQYHKV31fAugF5sIzs1bav7WPYnf6fae4h9akC86LPJunjR23/3gMB94+vz5vX7i/z7Abjbq39glWF3wt/60FcyIOb+qWF4TxzfYwMX7/TN6qYu3Ava2SXc9V626SAzyriaNOoq3e5kUjfTilYINX/b8sRURMe46B7LKtaZxY7YxFWlaSp4zqjmBnY59GtWtiMB9AkPYLh32AQEurVyyrzeNw/sjsefQb8pyhxYvW0cVZ73IdYx8mK73WtXgAeSKBTWC3qwS9UWWP3a76NSqaJ55zuw8vhnsfwnv4Nqo4zK3AxOfOAXENTbDriQvEwvt6/+Hz+Op587LzzmXtnD3Ikmjt01jTTy8YP3vAfxlSFmZmZx6NRJrD/0CXzo7CrmjgVY8W4gWXwzesd/AsdP34cTx47A98so+yWRkWUchuiMYlx75hG8bvxzWN+8IXzl9GKlCayULebU/afht+vodcnmEiPsp6i3S4gG9LImD3xNwDuld2xOVdHbTuElJbz06BqWL3eF6t5eqIpFl2iyqchuEZfExNrxIMJoECJOQ7RnEsweBlozZaxdjbF6ORaedqH4U/ZHmhAapWgGJZl/vgTUCCYo8wv9TUGGCjj7Xgvx3KvQmj+B+tSctMfQokvNtllBVdpklFUmqMgUkGLhJRfc9cRUEY4xOHBe7txjzu70YkuMtbEw8TyvsmeUQKcsB/otfLr2FRecuR1G/64Bz0ygzYC6PhXHQqEBMGutMIr7Xup8BtoZNNJxKCCdrpbRG9Mk5pcwFX0KS81FnDjzN1GqzKAzDDFdr2DR20E7XEe91sDGxgqeP/coOk1gbfAizr08Qmnxr6HcWGRgq1V13S7uSINmWh5gWKuLrbO1qmjIZABPbaDUZD3i4XjPGVzXVh5H+rXfwk4vRun0W1C67wNIK0pxl0SdUezpwwRJFAHRABV/C6NkGvBpQqt8pnGIL4R9du1k+a5txk5clZ/T+4LOh8CaAqRaUBbXxxfBrHwWiwCLJrunlDHVvmO00k7QrtV12o7edSHBu/pdq/F6Gz20ZPocD6j4+8sh+f2j9iuDalYuQwBRhh65emUFfme23mXU4DtzwMmlbvzr//nP+pDftcc7AHd2af6mAvf9grnGNIZ8r+xCTzhQMdgX5BnMHK2oOHq46QeBeDZlINgq2ROUeEe9ztplsn70DFhr5UThdN5Hz1R4Bb+O4p+daGqsKW6Q44I1HyFQwGUZX//GUjBa9V3ayF24Nkye8ck7rK7Pj18PPtKgPzcjNPkPiq4dH2XIFc1gZrR9Hevnn8Ti3e+AV65gcPkJ3PjCb6EWJEhrNRx5/y+IXOHiGOalQNaQFA/9r38F5y5cEBYWAl+ykNSnK7j/XSfwl+59D9afuo5WYwr3vfXNOPv8czh7/su4sHkdabWG/tEfRXz8R3DX3feg3WzASxOU0gSjKEJvFKLf7WDw9MdwNPwNdLtyASR6AY/HsUjnOHfmGFCqC2glb/qYFPaNCHNLTbnAU2eE7s5ILBJFow21ehnd9RgeErz89DJGfcpNbdcAiEhli6SqWmtRUAPMH07RnKEMN3SMFDfOx9J6Q5vFwrUCmto6VyvRorECKKqBh5DyuocSFGu06BJNqk0SbJXmMXfne1ChdI+krhO0E7wLm0xLfGbAvVIVVhkJ7hLaCd7poDIdpbghzT3pIoKrdKsxGTM50l5K6cvn8Kz0UdlljIqeUc4lv5kOYSBQdzQHtJ2jaSnW+Hp1MQ6YsmMb5ZCr4A4Mqqoa+MxCnz4Vq77ywECOALAJq2x2I31Mq/jO1AIstmuYqVew0Rth8+YzmA6fwN233o2Fo+9CUG0JiByOI6C/ila0jXa7jfpMHTc3zmNz5wouXz+Prz3dQXf23SJDE8WJ+rgsZBLtQ9eXjkt9kqxnWjnW15HOSGf8MvVnthpjRzK2IKkq5z/XueRt21Rufh14/LfQGyRITrwZ5fsJ3NuuRSRjmwmwg5P1z2J+6iWx7sFmp4GLnQ9gXL4Nqedb2BfXlY2GiIBCaO55RZt7yjPKOx91jdMEVd8X1jUpAEkrjFwgTSrrgU+jVBbm6b1GoC/GK401RiruBO5SkddWGzcQytbfneyRfRLbuzIrpu2O9JmXc6GUb27RHDeIVig8wCs66ivjke/yrQ/A3V6gA3Dn4P47fyr/0gZc9ebTDxl7y2QsEdkOb4RXd4wt/0jgqrUqZJf70gQKjt2iQJtnh9XDhWayqPGmax+hRNAi5d35XLWL4lGVA17uqxUS6zfn3nWtnrvecFmOq9rrsuVXrkZuHvQMrLNp9FRtcp5hrvjr66ubyB7TvRaq1qwsdX2KfO2ToN5UyHHGmy7GbkOnB/F24F/wEQTpcZXZWQY3XkS3u4PW4TsQh0OE1x5Fde2rIkVjPxogOvlBBNPHEI42kaYh6q0jKFcaouiH//lP4frV8+iNE4wjqeCTDeWB9x1HuxpgfGOA0wt34U1v/0F8+bFH8OyVJ+DVZ5BO34nRkfdi9vQbceTYMdDip4gj9Ho9DEcjDPodhFcfw+Gdj2DYeRYhedKFO0P2l9ZMG+WpOfhBSazA2idLzDBBbzvE/FITvWEP/e0YXlpCOIwF5CApodmqoL9NK7huwS8nGI+A9nSAzlZEhxfHqNaB5rQnFoZKk5LINiPKXqeJqIlYcZWoi1ZdpSkGDd/DbMMXueSJQcjTTuBOpzQYyZd+s1ZCbxyjHyzhyKv+sgF3MSlVwztNTCVwF2o7pYIkcKdFlwID7sImI3K4y4mp9pqypwOHZqdnFNtWzCYM0hVfKTLgyrm1zFiWcFDfWBOkSqqCgkmQ7wBZXvHn9hFdT6ss6+Naj45V4MUZODDoKL3KpyzPU5XDwN+OEKRoVcu4ZbYpoL0/jjCOY6xdfhbhlYdxx+234NZX/ShmpubFdmkaIxwuw8f/z96bR0uS1eeBX2ZGREbu+bZ6r17tVb1ULzQ0TQtaoIEBIYw2bO1YIMmaI3k0Ph4vsiWNj33OeHzmD0te5JEArQgxSDYWGAEHgdgbGmigaXrvruraX719yT0zMtY5v9+9N+JGZL6qaoEYhOr1qc73MiMjbkTcG/f7fff7fb8hysUqSmYdm5vr2G1v8HjrjgpYyy3iiY0B9voOVxG2CrRSk0PJNGAbeW51Z+hy8OoHAfcpupai3JV6zmtJlfLzWHqi68vjoERLRp0C8HX2vbj5NeBr7+R6Bv6RBxCe/mGyxkknp2aOkRtvotp+N+bmNvm6kyzMKjVwvvMTGOZOxrLNhEnXVgPiPpDcB3FKusxG3k8Njar7RgCcfgi0k2SGAgHH8+D6VA054lU8ktTQVrSNG/gM7Ol9fuzIwEgAdZGMygmrxMhTMB/r4/XVBm1MiAdTTGqkblNq/N3AH9o4udbWNwS//39mu2+ojTdwSb5Zm7RuMu7xpbwJ3LVe9Q/e/YWUrlzDXWIrHXmnevU0eUUyTU18OWZeSd08Cbynsa/7dn5t4zheUHODYnVo5pAOMSlGOyOXUQmsMdBNfa45zGhVVsVlyergE0lMrGuf2E5juuOKqRrA1R1tkuw9qYPUr1CmGmoqqEnflxSbrmn++RxS1zG+QQmXnryl3YpplVjVxzH0T/ebDDuvYkRt62T/U4+pJbsFPnzXhdvvYNjvwPc89LfOIbj6EMrooLnQRG+3jZExi255Cd3WsygWPSyffD2aB18Fq1jB5/7DW9HduAgfEUZhhJEXIl8y8OI3HoTb78NEgELBQrOyhLXNPVSbs1gp/yAGlTvRWDqJo4cOoVa2Mej3EO5eQNS7AKe/C793FTX3UZjheZpa4VBl03yeE1eJ1bfqTYxDm3/f2RjB9wI+bwI6c3MVrF3uwh9HGLQ92BUD1boF3/W5Yqo7dFG0HeQMl9lMw8ihPmNiMHARBBHKFQPFkqjm+vxXXXR3A8FURiSDyaFm51EyCGiJSq9jN2T/dpLE0L5IMUCVfEk20yXJjReiXCyg7wYoLtyJ+Vteyaw6+bVzUqosvsQMvNS3s387WWMaxLgr4E7SGwHck7yN5M5Pmyh1nev+QFuAIv7Rdep6QqmCwclmiXZZ69HTGOQYPyg9tnYQgVPSAFy1cxK0K2CVtFd9X+Ed8R0F2JNAIGHU9fPUkz6T78TSDrkvAtYHqjaWmyUMxwTcQ3i757Hz5F9yXsV9b/wFLC4somQUUMgFwGgbBoRVpG2WWa61w57uPoqVJqyZw3hqvYcHz6wxK0xgk45xx8EZLDZKMPJ5PLfewspeD62Bg7EnAKg4s4Sx1pn2WL6SCUTEKcggXd0ITRevwHEMlAncrn0VwZffyQFDdOQB4K4fBjSpzDSpS9DfhvPku1CrrKPSoP4ZoV4vouXchs7sm0XlVdW/MjKYZEUlcz+y8qgsENXyKMT4pIAhL3TrEowTpi8VLb5PBNaFpl0m50pWXpFT+nkxC0/BPs2BsTRICyz01YDUEz0eRvvjzSzQV4L89DDc//vyk31iBdmANDK47s6+kzbYJ2Bpve/ffyed5Td0LjeBu3b5fu6PH0pfzP0QtJqZ4s/TG058Tb0xidFTxxPLftqozsQKE3d6X4QveDzaVezjTl+OgbgCtBI08IssBJPSnSefx7KNadIZjbHPsu8TrLjaf6ySUcfQGXlxppNBRnwSMfxNAPekTEddLwWN4m21NsTb6Ey6DuIz2kddvpK961mZZAzJMsFVfB9jLWdmBWcCsCc7CL0xwlCweCGxUs4Ag/YeWpvPY/fqV9FaOYt5eJhplLFwbAGtjRZanR4u7m3AixzUGhYaCwdx8NSbcOD4a/GVd/yv6KydF84peaAzClFYKmHhzhrM0OX3i7aFfL6IqHQKW7m7sWm8DI2jt+PggQOolkxE4xH6zz+E8sb7gPF5jIc9Tgg1zTEzd3bZRH/ownNC9kgnsF4oldF3Kgi8CK3tEQMFWiFwhmM05m1srgwx6vgs35ldLCGXp2qpxLqTy4yHgjGCafsomIJhm1+ysb05xqAVwipSkirgDCNsnBdMPLWDgPmsLXzZiSElxn00JjAgpA2WIaRCJDEgbE1Sh7bjSuYPyBUsLJx+PaoLx6VMhqQyVdjEtDPzroC7YNsN0+JcBNL+K6kMs+20cymR4R4tO06arFNgOEZ73G0S8K4AhgIj+tMhK7PRGG2dfVRfmQLI1cGy8pekjckxFMRIWN94x0myqnyw0WpHoAGpFMiXO58A8xPWkYnDSKz3ji+OYLIVyrTyOZQtAyWzgJJlcH8mJxOzv4rNJz4BbzzCnd/786hQvgIxu/Dg716E4fZhmUWUymWUSiWMRkN0ux2Ydhlzh0+j6wIPn3sGvVEOYb7GqzGnDzZxYqGOmZKFnb6DyztdPL/ZxkZnwEnNBDzZw15GkYq9niY1EStqiVuMWP3QWPcJVl5cAOb1rz4C/+F3Cvb56APIM3AnH/ekz+jXmLYLBttof+ldcPdWkDdE7QT6X752GM1X/1Pur6xLj4M0Yr/FM5rmGApglKY80bNrKybTkp0z7Lu6b4n0SfQOCoQI0LN8hlcwRPvUdaPxQ4y8AOsauFd9XfU37hQiIztdgTW5MtdDU9mpX5/S9/1uat7XI+fp38iO8fRWN3TE653GDX/+rT3atZvVvgncE+hw0w4y6Sw/+y4J3DMWfXp3moqV9wXQCdkqBsDkhhIzp5fp9FA83iC9r4myQfsEB4mPezZhVOnExfuJVCbtGjNdQjOdfddZYyHhTRBoInyR+09JXsS1iY8lL5UOfOPva9cjvUIg7pIuJxGb6q3S5DnxMZJ7kpXUpIIC7fZp34hlQkkf2cerfSIA0HpVCqhn+gjj6QgWJY9FIZ4591XYoy/CdRx4QQlOtAS3vY2tc5/F+oUrCEY+FmuzqNdKoIXkAtkiBiHOXLqEYiWPUs1EqV7AwWOHsXzbz+HKR/8Q7ZWzsYsDgVjzeA320TIKoQsjRzKAIkbV+7DuncaysQmjMo/WoTdhbnEZ8D0MrzyNhbW3Ixp+DWE0RrlscX9utx32ya43ikLr6wYolSxRiCmXQ7tvwRkWuYIqJZqSy0v9QAFWNY/Wqsd2j2QNiSAHs5hHvyWKLhVMF9VGiHI9x64xrHyJQlx52odH1u8EWKQXO11N0tMTs14r5rFQKfB1sUwRJLM8hoq98mUnQECMewTPj0Da267jMSih8VtsLOPg3W9kaYxZIrZd2j9ygqrQu6vCSwUJ3Bm0SzcZrpjKjjJ0PMG6q16bXadPAK1oV/yTkcPoGvZ4yxgb6IBdZ8aTYGDacRQA5/2lwLRohQLz03T1aTZXbi8BGq123L5Q5WtMv9O1vdoZMaiNJRjyoIJBlkeLmWZNnpH6PG5VojmXyagkfyHQTleapBcE2mslE+X+FfTPPghn7OLY97wVZrkOi6I9f4zB2pMYbl9imdXczCwW5uY42Oh0WiiYRcwfP4KcMcLa9iUgv4TQug0dx+d9z1aLmC3bfGs7ozFWdvtYbw+Yfe87lCzNZxaDzMliTGkJSgLy1WpF8v1ioY3CeA2Bl0Oh4CIoLsMLc/BWzqP61Ls4KPUOvQLh6R9ERK4yOgpTgYDsNOFwG4NH3oXe5opIeudbl4c1cxSHvv9fsgxIadAJsHNgEYxhYA8RfAz9WXhBAY7nY8gSIWVZmXYHSsmfsmB+GpOv9T99dUF0E9FOahdZedJYcH2f7zMntfI2Qvceby/nVt2tZh8xuezr2nP6mr+m0Hl6y+tIXvYDx/pqm9rhNaDGjTb0b8h2k1el9b5f/xvS9r/+Zt5k3LVr/LPv+vz0eTQ7WmTgnr09otKlmtymwXT5jQlsNjkcU91WPmwmttLe2CckiC2xFIhVuJfTehSojV+pfeL9FOhVwDJly5hOTJ0AyapIk6LgU3IaAbBTbVKfywYm+FzXy4v2xbvkyzlZsEndRAZIchvdL52ZIz2M4rbKd9jtJbmP8ohTAoD4KHGfSQF67Umbujd6m7LdIbMh8bJLpRxOVkJ0OrtwfWIBTXztiffhC1/+M+QiA1Htbuy2m8hvPIi1i9vCmcW00WzUmWUm6nhrew8jd4Ry3UB1psiv5RkTy8cOYfeRPbjba9wSHznUT9RgHSkxoLUtYvUjhOYhnMPrcE/1DPz+UzAMG2HlJejlb6ENMBc+itHOQ7AswXgVjDwnu5JvOwG0esNmIMyTZwh4ntCsdzohdtZteC75wgk5V7lWQFT04GyT1jUH2y7AG/sYDX1QjlzgkkuMx8v51UYBeSNEr+dj5WlKOhXMOoNAYtUCoGrnYFIfCcHyGLr3NGmTpIaSTskvnn5YZxtFrG3nX5FDqx9glK+IpXm3h4U7Xov6gVMwSyWWxBBQt0gmwxp30rYTcLdhWjYKliUY9wm2XQB38T+6wyJY4Guj+oz2i8Qt2ucKhGQ2lhhdfqorZ2L9TALSs4FA8ncaqMd7ixlsHVCrRiWsfKI35/PJMKq1ooF7lhto2CYWa0WMvAC9sYen1jq4uDdMWf9lpTF6u1KfTQF2KvmQLiv1P/oRmmfhLGPRPV9/At2v/Bn76p/6u78KqzbHzwDDH8FZeQSj7cuoVusomxZmG01EoQfXG2Pu6AyqC2U44z7anV102g2YS6+C44kHStU2UTQNtl51qSowyXKCECu7PXRGLvcl0r53R2OW7VBQqNqrM83JooGUyYgLGnvC05+WvwLv6XegaA5RPbKAedPE+e5LYOZ2sfO1z2O0M0TuxKtRvOsHZAEmbcbSk5ap/w93ED7+R9hcuwpe2OJrVcDMkdM48D//Y5QtOq8CM9t0LQ2Mcaz2BZTMLYSehZXhq9Bx5zAYu5zg67GzVICRK0C8ClBUv5iQ66j+kpWwyD7E389q1eU1oReDklvl2KfrLeQzchVABt78LM8Ad9WOaVO8drWu8WsaYOoYPSkmpZeVutZe0+BfycbS3/jbA92zV+om455ckZvAXesdP/Ouz2X6ihokYkBp8G766IvH1I0NrgnWXO1VPlzkQbVjTYWGk23RDi/stKTGXS7PTwfv4gxTcpoUEy8OI0DGNHZcY5qz9o267jwG9BobngLr6YTV+GE7RTojW5wC7zqQT9qrBVF6kMKOJPLyqeAko6eXZ62k+jHc12918nv6vqugISuh0dslEFH2vkYMMl9+wMKdByrY6Q7x6NUW2jCxsnEBx+0+nn/mvXjyuS+jkJ9F23odXnWohMWZOi5dvIIvfvFzuHrlEmvCgyhAlI9QKObYHrJcM2BVCmjMFjEzV2IgULUNtPZGiIoCbLBbQxihVjPgseb9FmyVvhcnw0/BjK4K2zV3BM+nZL4Qg14b5ZJkwBj15uB7IfeVKiWTDnyuYErAhFwiLMtArzfmgk+bV4CdqxFcN4JVKvA/KqpkmAUErmDTTDuPERVTGvmYXYzQXASqNbJ9zMMZ+zj/9TH21oSLTLIyI5i+xYqBPMmKADQqIimUhoQzjlAqCucPIuTISYY1wSQbILl9PsLuKA/zwItRmj3CchcC7KZVYnAuZDEE2CkhVSalShtIg0F7UXraE+NuMMNOGn/SuKsxFnc+XvdXw1hPmhPvafBZ/K1vm8INmq94vLvp4FvtWAgwMgy8BoY16fw+WnbN+nCqHEJwrCSRmatYmK9YWKrZONwsoWwVYJN2OYrwyJU9fPnyLsbsIiIalJbe6H9n7BZj0CcY1ngVQsk6dJkJj7YIwZWvYpuqiw77OPqW30R5dhkF9wrM0SfQubCO3F6IerWJRq0B266wpKZUruDALcuoHShybsmVs12Mwhqqp1+HoRsym26ZBTRsixMnx57PY4lOp++4PMrpfapv0CZnm4HDryPXRSCDTSWRSQUn0ntefKauTQQj3IJz7k9R8Z/H/B0vQti6gitntmEaFfQ7HlrrAxhHX4X6PT+IfLGm1kq0PiQnmhxgjnZQeeqP0d1dh0erY5T74UcoLRxB7hX/hNtdLxdhmyZsM49SwceC8xkcPeHCH+dwsfcKdIIF4epC0hl2donQGTho9Yes81dseyINmtJ3KA+FnK1MA44XsDRGOcQoWVQsxWEiQAB6+j/J3zjxXObKCGmSqK6qhgmfsZKGSQ18GnpPm9pVlJPGA8nYTH/nBQcBeuO0nU5XuV+/tdPO4K/83rf4cHE7p0yaN4F7chdvAnetR//MHyXAPR37auBu3w/SDPvUzbKjZ198Pw0ASnw3bccx9pt8ZIjMeuU8l2G5JzTvEgrriaxZ8E7Am4+Xlt4kYERehwnv9emJolOdYXR5i65Hz+rv1byjgH/q9CeZeBWwaDy8aizfmRjDZ2UtGZSuY/2UB3dGqqPvU+xdFJNKvy86hS7TyfsOfvBkDdViAavbHaytbGB5oYlccwYPX9hCu72Jg9Ej+PJjf4l7b38Nfuh1P4vzWx6eXNuAYedQj0b46mc+iE9++oMYDPqsMWd1LRUsKhZglwssoZlfLKFWt1EsmegPxgwyuNIo3V+afF2XwVrJrqHT/Dsozd2CuncGgT9C3y3CzVeRK5io9h9BuPslVGsmxq6P0YjcYHKIggjNmTK63RGKtsEsNwWSzsiHWTRgGXmM3ABOP4fNFWLoSfMSIgxyJGVnxpzsHc1iiFKVtPIR6nMks8ijWDTgRwHWLrporYllcTsPFAs5Bt6UcNqsFjBXLvDf7JiTE9IYksmwWwxbBQrAXrRom5CDCbpVBBrcfB2No/fBri+xrSM7xRRtkZhqk1SmzIy7kshYxRJ/zsDdIH174t9OwF3p28WKVg6RBOyqu2l4XBPHyHevkXQqoVyaZdfZbon2k/0nkEAPAuRmEtjpgD/9+/T9qG30hkZ8r+iaU+MatoEjzRIqRQMVy0DdNnCoUWJNOPlvP361jTNbXVxuDblf6MmbahVFtDF5CMbJrBL4Ki24Dt6TxFAJ6imQW/kSdj75W2jtdnHi598Bq3EQUfthzJY+jtAN0Hqug+GlAcLQ5Iq8dM9oJcVoNGHWalxheDgYoFBfxqnX/QLKJVqlEuw6FR+LH8lS/kErPbZZ4BUAAsYEZD0/QM8R7jNkoarArkqqTDTuQnaizj0HF/A6KPlfRcEfoOo8gdqCjZzXw1e/0EZ9eRHRYBfNeg574d3w516B0DqCICLJEPU7GYNpz8s8WWA+9/+i3tyFXclhb8MDxnlEpUXs3vGLCKIiH5/GS61kYdYGymsfw/JBF1FQQLfyOtjNY7HWnM6FApf20MFWp4/uwOFrSOfMgFpZNcpXYvLZx51yEsbxKkYAACAASURBVIoi8OmNHH6ekPRFadtVlMk9SnSKJLCNUxuSvqj3G9qW5xsZAMVFmaagWn1cXA+Iyyf7DWBjbfLmX8WeVWuvdxzZAW7gOH+zN4nHTuY02u+/KZVRl+QmcNc6x1v/6EHxV0Yqcb1hoOO66dvqQ3sSrU+8MzGC5Rv7An151LTCg58IKgOfvsoPrSzgpvd5OXk6qE/ryHVGPnnwKNCpJABZACwAs6ZyV6eTkeroADb9nbQ2fUI7H1+e/WU0Yt/JBYzhs37NUisDml5enqoOudP3XPskdavS9y19+7JtlV2PluvdIe6cL6K1u4uN1hDD9U1UCxF+4of+J+RMA8+ubODSyiO4ZWkBp47fh4ETYG+3jXyjiUtdF2dWrqI6PI8HP/Z7eP7CGWaiiiUDhkEgNkLeAKoNi1lwur8kF4hyYlmZADVNbMPeGBWbgE7AbLFlNxE27kfbvBN++zkYQReVwgBR+QR6haM41nkbdvZaaDRtZtXHjs+uMAYVRsoRYBdac2oLTeqlEhVcEcvuJKMhLftoQG4SYol+2PdJPs/uMMUKtTmE0yOXGVH51HcF+0j7pVxPqnDatPLCji+iJLYIZULyQCzToWMTYK+V8xi7MsEtAgbjAD58BuseJbLmxWRqVg+ieex+FCuzItm0WBRWj9LDvSjlMqR3J193AdopKbUIg0A7V5EVbDslp/KrGoN6cKghdw0iT5mnp3mxayBWILv4EZRIw7NAV/Y1fltn3OXfcaywT1KrApESdqSZcbXviKUL8xUhiSEgTtd1tmwxYKdEULr3c5Uig3di4Kn/bfYcPLPRxWZvhP5Y3BNi4UeeALbqWDHgkW0hQKySF9U2OnPPSZtyRYVtVK9+GXuf+m10Wm0cesvbkW8sYbz2EIqDP4fVLLDcZePhLQzXxiLg88ldKYdBroCBJxJMPc9DaeEUbnvTr8GybCHDkvaEtLqiAIhIiC1woEp+5bQypKQ7CuwTOCWgS6CfwC0ne7I9qa4VFwGQlWsh338S0eAiFst9mINt+OUCjOEArmdiYNvw+m2UCwV0jZNwKvdjlDsCPzSEvad8EOmkQ26wA+vZd6O6uI25EwWYxRzKeRutXQuXg+/D0LhL3m0BfPPBENbZ9yLvdNBozOHwA2/F7PItDLiF1jxgS8eB47JcRlg70lgUDLrSoJOkhsarZdDqnXCC4SJuVDNh4KA7dCTYn1b5NJukLOVEchwk8iraTtwz5RNPLLzKN1BP+qymXOfIrocBJj7XNTNTvqyDU309IBUEXGcfL7hNL/AL39D5v8Bj3cjmnZvAPb5MN4G71mPe8s7PpmQL+3UmBcC0oFmvlamrVafuT//+/qA9frqKZkwB7VPDgVTjEleZBLBnZS5pwC6ARcJJp8H4NfzeY3CrOdZkAbquR9eF6pqmfgL0CwQvLoH8Xb2lJ6ImgYeua0+LUBKsNGkhOXGJs8x4xolGZ8jTIF7drv1A+xT9vOxo6kFpeEMcq+XR3dlmWccMfJxYauLooSV4YYCN1i46IwfVyhyu7vXQbfdw5rFn8JI7T+F7XnUvnl3bxdr68/jzP/8NrG8+jxxsFGcOwzMX4OZsTsCbNzcROGsY+y4CTzixkNe6aRns/OI6LmbqeQSex5Movd9o1DGqvhr5zY/D9ztsmVio3IGLtbfgXu/3sLF2AQXp2OI4lCAmgDpdKy5mxK4QYvI0aLm9bHIBJCrIRP98j8BQyHebKrnSZ7Q6QNu2NnxsXvFZx85qCCrmRHVhyI8dQLNYQMkUxZMUfrUM4cc+9kQSmyTb2PKRmHX6jICTQ3pcAhCk7ZUFe5C3UFm8A/Xlu2HYZQbkxLgTq84JqJJxp1eLJDTEthNoJ+92cpIxTMG4K992zU1GBcoJLZuM5PRcrVjW5EkUA/uEiE/pz9WWMQjJJrNqjLXE7Rp4T8t09GPpOnYJzTNSlgSwK1A9WzIZkNM5ESCl62+yow7lYRTYlpEAN7Hvp+arqFgFBuu9sc/AngA/MdP0utEd4fwO6cS9ODmWzpE4B7IKPD5XQdksoDvysNYZMovNxeeUvl2xs5LhDa48jL3PvA29dgfLP/02GI0ldM59Fle/8PuwZ02U6xaCTQfFQcCuRMT45nMhOgHQcUSwaEQRFo7ejqXv/1VOWhUiHAHKVQ4RB80GFfDKs20kJbCSFESwy8KHnL8TCGcWuk50zlSMjFh4ArzKKUXptvM5D0USzm09hKaxjlFnBznLQ9T3UQ9zcOaKLCvzkMPAPI1x6XZEhQY64xkOHCmoUGNErA0AprOL0jPvgZvfwuF7TJTJEjLKY+tqDlc7L0W0/HpV54vvpxEMUHjq3di6egV20cbSq38Rh07eg5laiaufqiRR0xAe7HTedH0IsNOqhLp3InCnv0Meg87Yw2jsoeeMhcTG9UXyOcddQu9PEpxESpQB6/LERN/WXG3kwBD5TVI+I91lVE6XWpmZPu9n2fLrbnV9LDpBLaeW1TQJm7arKTjg+gf6ztjiJnBP7uNN4K716Z/+QwLukz8x4IuZeDVrysfuFD1Wdi+p8ZbsUM52Wao8g9OnIfQ4apDFI6Yhe80Okg6UJKNqWnX+QMJeXTqTfX+K9CXFtPOZCJCW2DjqOvaElU6Y7ym6eN1uUjRa7Dl+VVc2k0AbtzfNzqs2xd/KMJ36fZm0euRM1VRQpgN2PcBJRMq6Rl9j7Se6igbsM8yK4Y0wZ0cYtXbhOmMcqhZx3+1HsDQ/i08+dh5tTrZyUDfIzjCPvd0e6oGHF50+jlPHl7HdHeCxlTW8/6GPoNXewIp3CLZZwUKuBfg9jCMLA+sAFkZfgbPzKAxL9GdVJMm2TZjka54bYzx0Y99xoxDBs1+E2cIZFPJ9wY4Xj+HZ8i/gtP0c/O5zyA0vYNjbZk91YsWpwBJVQaVZn/ZPsxGBFpp8DS5WIyZkksRQ8DAcemz9SMEDARZyiWmth+jshPDGYiKmy0VXj8FTHjhQMphxpz0RKCJZDG1DkhjakkA6a43lF9sjj5PniF0ntj9PibG0pVElz0dEUQGVucOoHbwdVrkRy2RUYSUF1oVnexlW0UaB2Pi4UioFJJJxZ7admPbEBpL6sipspBuB6tx5AqrlI4KBSPw/+WsMreVG2t86mx4T8frn+tGU7CB5aqWBeiaA0HzEU99Qj0XZnxeqRZyYLXOgRqz5bNnkIkiUkEpAli03qVItgTtpE0n9glh2AvQlq4BK0USR9OJ+gGc3unhus4PuyGWdOIH7WxZqrLmeKxcxVyWHohBbfYcdXNpDl0H0hZ0uO51QYEbZDrwic+VhdB58OwbdLhZ/6rdgNZawe/azOPvR3+akyjDMoZwDFqsGt980hN//OAJ6bgSbAtQgQvXQ7Zh7w68AknFX4F30TyHr4jyNQp4DDNFn89x2ep/OkwsJyecDBRt0DgRiiZ0mFl4x1NRuXkFFhLL/NDBcYcmY195E5K1i2HeB7SHKtx7BYKeNqDoLtzCLnfyLYFtFhKjxahYBd3GdffTHLoPigrONynN/gt32JkKT8kXIiSmHUmke/sy9yJ18tQwgxIg1/AGaz/4xLl1e5fcrr/g5NI/chQMzNX5e0vlWSxaaZZulRmy3WhD5DInjjHCBEQmstCrjszym1RsxU++4LixTrMyR8xQBfgL1iqWPV19UfoDqjKo4V8oyUwwCZUzA7L4M4sRTQgyv+FHMetAMByf3r+NtNYr0eSQeWVM/lG9qhFQ8hrLytilYRNPQTfv0m/set1ELWL65e99/b/scsvM/fuNb1YJv++PcBO7aLfr7f/gZMYGr/08beFNuqRiDauhO63XXDpOzgz4FDq/RhXQ8r2+mM8CqepzKrtSdZFS79fYr4J3IUbI2kvIKpVh5ncHW/dQT55r9NfAZCcs+8pkEVCsgr92pGAMnYDgVPKQYe/E9nX1P3T51/1OFnLLBQLICogOv7H3LxnPpFQLtjmX6GUtlDpSwfnUNpmXiNaePYHGmhpEzZpbyfM/Hw5c2Mert4da5KjqtMY40TTRtC49f2cMdt5/AXn8X7/vcp3Fxz0Mnv4RGo8GVRJujp+GtPATfWsTW3Ouw6D+JSvcheH4fptlAWL8FvdwSCl4Pc/4TGPU30O+PJRCmpDMDc7MBvPEY+VyEYuUYnrN/Ft9V/AtEORfbLR9F/wJXTx30XC5mVKoUWPfORVX8CNWaxW4xO1sO8sSKuwFqdRN22WDQNOiTbjaPvdUIvT36DkliBNQl4q5mEYMp3GMoibdsCgaRJ2JQ4ikttwutOwUNBNjY/hERdvsu+mOyABE/zOTl8rCbJ2DPnkSewHfehMHMeplBu5DJENsu9O1CLiPkMbH9I21nWrw9Me1k/Zgr0KsE7CyTURVTZT+NEYBKU8/KVmIhS1q/nimspOt+earNoH7BvmvF3nRQn/EDFwn4iQRBjynV+wrdEDCNvbvjuCLRHBu5HOarRZYvEWBaqBRxoFZk0EhAne4R2TVSgioBVWLbqZ0kLSEmnTThHIAZeQZtGx0H7ZHLIJ6AOQUAtx2oSwlMhMW6jYplsvRPAMIAQ8/HYyu7OL/V4X0EvvBTD1a+jP5D74DT76H5I7+JQu0Auuc+i2c/9jauskt9p2nncahuoD8KhPuQZH5pXFMg6FDhrgO3YuYN/wJ5q8wBLnHoxO/Q+dI2DNzNAoN29omXCZQM6ol9ZyZeMNL0HeoZzEKzVEYkefIznHur+D99XszvwPEs5AIHZv88rMI63KGJcDBCZ/4OGM5VNO0cOuFROPklmLIv0vdp1YvA8l5/hK3OkCuRGs42qmf+FBtb6+gOSKYWYaY5z1WRy8fvh3H0FXEQQQmnTm8PS+ffg92tXQwGI+Tueyswf4vI4yB3qrKFI/NNzNXLaJSKKFkWiH2P5ZskKQojXlmgtpATDUlr+s4YQ8djiRAXV5PSut5ozE48OXZ+Eqw7BTYM4jXXGMWyp2ZcLdBU7/Pqhbb6JK68Fsym5GB/RRw3FYC+gCqtU6Qy32oYfW3k8le8Ltf52n7n2L0J3OMrdxO468D9DwRw3+9HsSIJuX1j3Xpiq30Z+mtHCqkgnTfVHjb77DOgDD+5dDvJXmd17fv8nWK8NSmMLl/RmPaUbEVj6mOGeup7ElDrWvRUYuqkLaS6HjogngqkUwsa6cBCX6iYYNy1a5oKbjIdJFWRNXssta0WTen9wfccjDqX4HtjZqZoQrKiAPeduhs761cx2yjj8MI8nt/p4fyZK1h59ix+8affgOaBBTx0dhWlQojeXhdzzTLa3TG2drv47vvvxPrOZXzwY7+Ozu5l5EsnMXP0ZTBzOVwcNmHkhrBWP4S5+UU8G3wPCrUmGtjBpX4DRW+EY9U+hvk6+rkCTgz+DO2dywhJ45sXunB3NEKtGsEZebAqJ7Ey81Z8d/mdcJ0uLIsm7jy3ZTgcM2je3XVQqojkVJd93W1mPQnYU2EV0sCTlr3esLC97uLy02OM+qTooSVtSqjNsQ87gadDNYNBu+r9ClAJJYRg2olFL1oErIT9H0l6CBz1HA97tBJAQQBjfUpMLcCeOc6ymIJVYvcYKpokQLgZy19EYiolpRJwtyV4F6+xZztJZEyTQbuygeS+wd7t0maV+5TWAxSGnzJbxQmJCrPxcNflLBnfCQXCU1L3DFue0bSnj5Fm4fXEvxSGoIRls8DJ0yQtIilLycjD8UMG30qioro+AXGqStoomfxKDDkB1WaJgk2RZ0FgjIoYkVUjMfAE5gnY0isx513HZVhF4JeAO23LbDQlFlMfQsRBwHKjjLptMmB3PFFlszUYc0EkAvPkqb7VHeHSE59H+8HfRSnqovn3/iNy1QUEFz+HK596B9ZaomjXgUYBM3YBAyeCSc5M0m7QtkTQSP3MWLgF1df9cwbuFKTlRcdCXoJ0WlkgZl1YROpMuwDxKvihfkzXhJ5BwolG2Fem3GWkdSi9p3pQLgpgOHso2l3kvTF6gwqC6gxCZwi7YiMIi7SUxMehvVNtAiEf8xm4Exjuj8ZwOlson30/9nY2xLUaA7ecugXVegW1Y/eieOR+vv40Dh3fx+bWBhYuvh9+v4tWu4Pdkz+EXvmwdGxJ5iXS9i/N1nD3kUXM1kqo2FaqWBKBcwraqD0OaeFlLkPsTBOEGLoeWr0BCLwTWKfVk4EzZiIglrfIDkr5OtRv1PWja0g3i3MKpFyK7o/I/SKoHgqzhcyPsJ/M/lyDnEt9JM9fzh9Z7fy+ACNzSBEop99MzTV/Pbg5tddvdaBwrVO6CdyTq3MTuOvA/fc/ne43NyCBiREEB9IJ46tPsGKwxfTa/oHBBMjLyuWvHShkgT0dMa6cOlVysp9nu/C7jpsjaPiJSqbqjKfq4uWFSUtn9mHEp9hFJsms+zDyjLsSAJf+XbQ8Yd3140rINw1g6+B6AlulZT3qdsYTaHyP5f5j5j75O/5NArDA7aCz8X5sXPozeI6P5kwJG6t91EtzeOD7/ghRb4+rPbo5E/nQR9jvY7C1g/tefDtectdJ9kz+2qUtXLy8jsZsHSU/wOpeHy+751a0Olfw53/x77G2eoaLH5WqMygv3QsrX8ameQea/a9gvPtleK6N6vKLsOadAMoHMTt/AAgd1uPa3h76/Sswtj6FdncECx4Qucy2l0suIt/FzPI9OJP/Ycw9+w6ceXoDx05bWD5ODix5mFYeuztD7G2RPjiHUjPHwD1wI5QrJiy7wGw+xZbDbojedg7tbZEEyDIZlzTyYAbWyuVQN0gfLOYyyxRJqKqbxqsdaiVa4CdO3CWwQm8PXR9EthMAN+wG8sV5FOsLsEoN5E1R4ZReyRGGALjOthuWrYF2AuzCYYbeZ8921rQLiUy+QHIE0rdTn8mzpkdn2/VRnECwfdh1fmxMFlLKTqgppxU6cZ0xzDDs6YTUhOXXeXliywlIKgCks8EUBFWlKwwBHMcPUDYNZki5oBJpkCgHgVxEOBGRAijBUjMwp0TNQg71ksnJqgS4KZgijTcBc85f4IqnBdSKJnb6Y2z1HP6b9PDMdvs+69mHLq3kBLw9gfyZssUsrSq6o5KhSYpB+yUXl7V2HxeeeBjnP/H7KOU8LL/p3wClJkbnPovNT/8O2sOA2fRGqcDuRqS5p5UggtPUXgLgnGxNfuYLp9D43l+GUawIsE7Jp/SflMQQiGSZDLPuBgN4ClyIgWfrQu05q6QwQiNPwQyxyXTtJMjnsgwC2FMyJ13kAvHGzoA8FFl65nU78O0m8uMugmJD5JNw5VGRICuqjlKCOCX9UgIpSXJ8OL0W3LOfRdDfxE5vgMFwjPm5BczPz6J++E4Ec3cIiQ1p0b0Aw34HxYsfx7jX5pXAzYUHcG5UYvacfzT5CrXhpbcs4/ShBVRLRZbMxLpyWRiLV+Mky079SLTPZ/Z96LjoDkdoDUbsTkMymuHY5euj90t6ZlD/oWukOC0lzaH+QPtX87LubJN+QovmTwJ3bcRdB83GH98ofoiZ/nRgoIK2FGC44X1+C1D9X+shJi9y93/8h7/WI/5N2vlN4K7drTdngXsGSGv8diYZ9cZvuc7c3vi3FBCdrjhLyz401l5pIuXDOq0TF2GGAt2JfERPQE3LZARWlmBZRQkKAEuLOwWgkiAim9A6qYHXr4n6Pdl9GuxPbKsDePmlBExnQbre9n0+S96WF10LDvRj6TdvQlYjdpJuRzI9sMbW2YK7/WEMOh/F9sYA46EAB60NB8ePHMaP/cx70d3ewoD0vkUbo+EQfmsPD7zoJOqlElb2+piZa7L7xtlzK7j1YAPjkYuN9ggvedGt2Nm7hA9+9NfRal1glmpEFoylA5hZvBVe/U7Ad+FcfC8830O5asEmttmYQVB/GWrROtZqr8didAm7YRN5Z4f1p2ZujNL4KnJ+G+64j4K3ilJ9EVei1yJ6/IO4+Ox5BggHj1uYXQYKZg5rF1z2WDctYP6IgdmDedhlkhTk0R+4nIw6aAFbl0KMh5GQtkjgSZVTSaZO0ph8RNICoFTMc7IpJaHS/EyEGgF7BdRkkUT+mz4nwEc2j4phz5eWUF64A4ZNVpYFybAbKBQooVQCd2LbDZLIJDIZkssou0cG7WQNqDTtFm0vHGQE207OIRKcyFdpMi/t6LTOI4uBCaQTYx65ge5XLj9La1cUfy6wkgTo4g+1uymuMfHnGdcYGWwS0CM2nVh01nezdEWwzCTVEgBTBE3s5hKRg4woSb8zGLOeXdn90fYUONJYIKCqCunQ/ggAE2gnMF4yBbtO7zMYy4FZffqd2HZi5OlHtYfuKYFwAtUE+kjJQtIarvApE0BVsS0iL+j4BNyo3cTYrp97Aitf+O8I3SFOfP8/Aewa9p77Ai7+5dvRHww4GLBMYLPnIpcj3TkFHnkcbBZ5xYfciRgUL5xC5TX/OwrFCuvHC1KTzVIZboeSwxQ4CKdCRqTdJ+Au7hkBSpKvCB94BqyUnCr17fQ5y2hkkisF1LRPOk9m0cMAeacLP19EWDBh9VcRlEsIBh041iKinCmCcNNAyRK/s/OLtIRkYEuSk1EfzuWvYbh1EZ1ui/vy7Mw8ZmcbyM2cQDh3u0w0F65QvjtC/soX4fR24Tgu2gsvxWPbIS5vt4XYKtP/ZiolHFtoYqFRwXy9gkrRYs97CiaY95Z9n52BQgomQoxd4UpD/wi47/YG2OsO2BOfGHqR4Epjn5xqRMKpcOGhwF4EeHTvRSAgVl/Uj/B4V4nEKuMkGZd6cnd2ntYhZRpqv9AZPb39BFTlAZ1999rk3TfWgm/vb3c/cBO4qzt0E7hrffWnfu9T1+i5OoBTtN4LH0TZZLTUHm5gd+lNJpNasyfAWj45ycYM9BT2nZnBrL6bCSF13lkrSaX7VmA4AdgJWz+pfU/JUTLtiOGudlqpwEKenK53zzKuScCggee4aZNBRwKn0/aMejt16U88cKYwH6mgI95Q/KIvx/ruAMONP4Pb+jh2210MWuT/AOxsDcl9EbedOoYf+PF3o7W5Dtu2gYKB3d4QfruDUycPYvfqJrqRiVfcext2e31cWdnC0kwZw76Dtd0+Xn7faey2V/Dhj/wGxs4K/NDH5nYfpl1HefZWGLVD6Bi3oLn9Hq7+WKtYzA47jo/iwVei6q9hMPNqhK6LsncOraGB0HUwqLwEVmUOM60Pcal4SmC1oxWMUYUZdnD+a1execVj15ZiRSADkrzE2aRUBGm+gJmDeRSrEexqHu2tABvPhxh2xZgiIpGW9MtGDpEfoWYTO0u+6gKsc/KpF8E0RKEWeXW5jxP7SsvuqugNBQWsm2bNMZAvzqC0eDfM0pzQobMshkC7IRh2KXUhhxCSygiXGPUqWXZ+LwHtBkljpINMLJGRunYhjyGQlNG2JyNNgDfVV3QZzH7vTdlmQlIj96owfiyoiQODTECg7ZOuEwFFAu0kQaEVDwGOpO5aAR4GSWKHKtFPAVAB2kQSIoF2xSDTkKHPGEDJBUg6nmDilfOKyF/gVRYCmZK1Z5KBU0vF9wnYUtIxBQZiDJOcRejGaX8UBBBAZgafCi5JTTSBdpLMDHfXsPa1j2K0fQEn3vCPUKzOoHfxEax85o+wt7uFdrePAAG6gQmjVIPT2uZE0EMzRY4WKVGVk55nj6P63T+Pgl3hfkGe/iyXIskLM/A54ShTyKFsk9bb5IBEJKoKZxm6TpQkSomX1E52l/FEMiYn75rinIixJ/BPIJyCnhx8lHKbKHoDqlQGoxgi7OwiKIwRDAwMircismb5GU7Xgdh+0pmznIcuprx/HNCMR/DXnsK4tYrRoC3yEIwSGo0aCnMnEM3eypIf+qEAgwqw4fIXuYAVjaPO7F349LkOA3dxb5XMQ1UNFeC4Wi7i1oPzOLk4i3rZlp7tFKwJtyFqkmLJ6RpQcSoC7r2hg3Z/iHZ/xDp4ktVQwCECHSHPovNUK8ycWyKtOel6CkY/WfXWHYdIN58ZklMYd31m3WeiVucdD+obg/WpQCAO5FN6t/jg1yH79UZ+x/3euwnc43t6E7hr3fsnf1cAd9LEKh0qjekXtDqljen4V97dDaDyfZ4NImFs4tmy78CMHxecTEUFmKQzCs9+CdOegNwkiXSClZ8ikclqymOWXUPNArSoJk4rhhRT9SpvVgsSxFSsNPETibLyKTshk0i+lvKNl28ncp94u/TNikOzfTTx8X5EJ0me9fp5a3clfjsV5+Uw6m7i/IP/DoeObGGrNcB4EAB+noEzJW8eXFrE/W/4faBP7FUIP2dwUl1uOMDBowext7KFIfJ44KW3YbXVxfnnr2DhQBO2T6XV+7jvnlvQH6zhU5/5L+jsXUJUCLHT7qNg1REVj8IyImzUXo+jxnPoX/kkciwlEUDLrh+GlfcBawG7tdfhoPcFDLceQ6/nwLIPo3/4zahHl1DpflUUGQq3sLN5GdWZEJ3NAM98Udj1iS6fYy9q+iGARppgdpywwcB+9mABe+sBejuygJKVg832gMSwiyQ6LshiCxcM0tcWrTyDQWJ6heZYMpZhyOy60LEKJp5WxglE5Ywy8oaFYvMErMYyCgVLgHaWxQhNO+vZ+VVWPVWAnQG89GcvCo92lsYwKy9AO0tsiGVniQyx7cqvXUhkpNVSapWOr0pmXk8m5Wl+7TEaSCbxGDirt3R2nX5ndJZi33UmnveYRA3x7/QtQcom44OTUHXNLYFwjbVUOQZqn4L8FxKlZCUguTfxeoC2gqDAuRr3dI9JlmPkCLiK/iRWWcR++HfZBsXwi+OL1QBmxPk5pHIfkmRGyngebF1G+9zDOHLf96NSbWK48jWsff7dWFtbR6vbR44q9trHMffiN8Lt7yEfjGFtPAp35wr3TQLWuepBFO/6QQbuVqWB8vwS24cScOR2E2AvbKOKpzEsvFYUcZKOOQTAFZakcycLSxUEEdAUqxshB1Ix8JbSG3ZpyY1QHn0VZasD0zZRxcjPyAAAIABJREFUq5ZQ8PMYDAI4vQbc+u0oVOZi3TwHYLKyrOgxap6LWPaGvQswBhvwxg7LX4YjhzXghfmTiOZPwy5askfk4Iz66Dz2AbS3rqJWbcA/+Vo8dNXBVnsg9swTp9y/xr4bhQJmqyXButsW5qplTmCdqZa4KivJjeiiKCcd5QdPchnS4tM/0rfTv6EzFtaRXKiJnjsyuGM/eMHcK7Zd5b+wjIaCRxlcisqrk9NzIpWZMvMm8CAZxFM08S8YZMcTpgqI953i/1Z+cBO4J7f9JnDXhsBP/u4nb3BApH3Ab/BL8WZqfEZkP5CECFrO2o2B/NgBIuMxnkzjmsZdZ9Mlokyz6QpfZPXs6qk2xcNdA8ATEhoJ3KaBd/Gg1BxnUhIc/ZpoLPg0HXz8wE0kPeoiTpPsxNc6U2gpzairMEm2Y0rwoQ2fRGOt3UkGHvqDXAf5AEbdLXzlv/4aRp2zuP2VcwjGQD4qcGIWLR33WwZ++h++D52dLYxI5mFY6Pd6MEd91A8fRn5nF92ogJe/+BS2eiM8f2EdJw6UEToerraGuOeuUxg7m/jSw7+D7Z0z6PRH2OkMUKs3MY4WMexu4tCpu/C89QM4PXwvtlaeZKhdMMiFxWSgQ6B8XHslesXTKG9/Au7eGczML6I8czu2cCs2RhaoirlhAst4ErXex7C30cfGYwG6xEZSAihTXsBcRbiDdFxychCuCirplHTskU8+7Hk0yuQbn1Q49QPRJ6slsRqkqpwKUCYLK+WAoRNi4FPSKa0uCaAoc9JQOXAHis3DUgZDciApa5Fe6wnTnrjCKLZdAHTBujMLz6+iKiqzqqxpF3IbSkBVDjLct6kADzHtKgDlrizsL7M/AuQqKKW2EOggm9iWAtrx9/SE1Wla+XjnmmNM8pSI96klt8bgS242LYk1y/SrZDp1PhJ+yMAhDUYSKYIM8zQL62S/SQaAki2r4ahAPONDZmpV8qHy6xcBnTDeFECOJBWCyBCAOKRqpU5fJBqHfUR7D2J49kF4OR/1oxW0OsBe7u9xDYQoChAMu/Cf+gDc1acRgrzKQzjFBVROv54dhKxqE7WlI7BKNREU0kpOLsTJxudRxtdxrvVm5CvHeHyxq7l8LrCGnVY3KPmWVjpMUSiNclioTwusSQnBJspFYa1IwDLv9xFe+SyK1h5mloFGYwalfBX9rRx22jaKyy9CsbEoNPeCz2ZArHThdGtZmkSSG1ppGXdg9S4hcAYYS/a/P+jCLy8hv3RnXBmWGezxAL2vvw/nn/wixs4Indt/Am37MAc04v6LcU6nSOdHf3CuibgpQqYJsUIyWyvjnuMHcWppDmWZvEqLaUI6JGQuvEoimXfStw9GY8nCD7DXG7LmnZn3QBZ4kivNKnlVNif2sFcOVLI5MXkUjz5tUKTn6etnq90QYNc3yk73KiB/ocDiO3z73p//x+/wM7zx07sJ3LVr9RO/8wkdfskwXDFXGq6+7vXNgD5RuC0B7tf9fmYDfsBLZuAF7kUtHSYFmNJJm1nZiSDl0+BdAdtJPXxmXynGXcDkNKBPM/7qVCYCCPVkj4Oa6QA+ybDfp6BSlgmfaJ/GKsr7kyS0xq0TfWIfAJ9KSI6xkAQcMkCICRpB9mDU3sDn/vBXsH7mMZx+5QJO3jmH8YgmNUrS9JAPanjrL/43bKyuwJLMLxWVGW7u4MV3HUVrdQc9GHjJ3aew0+ni8uV1HDtQQ7s3xuq2cJXZHDr42BNfRbT3KEbrX0OU66Pfd2AWixiNyOXFgn3oTdjMn8TxzvsxHHZY4hKFHhynj4h1oyb82e9Bu/oyFODi6k4I07Zxe3UVzZ2/YCBUsOdxzn4jFqwteI//HrpP95kR73pCnnCgTH7sgj33IqBPMoBAIE5y7qAAp14k9w7yahagnWQS9EOTKsliaD9lSnY1CLBwHh5fR/qM9kvJi2I5XLLwst/krRpmb32NZMWF04tgyEmLbCHPIFyx7BKUK3CumHUC6QzgCaiLbUjPTmw7a+Q5CVVYPsb/ePwo0C76ZkR9QZus6W/+kSh3YrJPucckenXtK/KJkIByHWwn+9uPcRd7ikGy3jbF0msRRQzGNAY9+VhPcFUAXQfqmZUAdc6pVxlwaO/ptpRxYBN/Lld1JLsrEvmSIECendBaq+qjSjYYEYAP2G6RpYQ+ScL+G6zoKidqluwCg/q93SK6xk8hX7AQeGOMu7sYPPVRhNtnEYR5DCjQbiyhfgcVJ8rDtCuwG7OwyjXY1Qaoom65sIvDpQ/DDNZxtf0G2EuvieUxxAgTs06gmRPILaqym2j8haQokoWJfJYOVW2LtyenlWC0B+eZD2C4twe7Iqojl3Jl1K0mUD+AmVteAbNxkJM46TzZYUmCdQoUKEnUlsm+JMkx/T7yrQuIxsO4bzDYrxzAqHyY20ZjkTXmoyG2Hv0wdi58Be29Leye+lH4jRMsueOCbXnat8n7J3DOuQmGga1uHzudvqjpIFfmCNYfnm/iVXeewPJcnRNv2RmGV91kJVkqzuT5GIxI7z7ESOreSUJD1VVV4iqBdzpX1RfSRDhp4oWEhgiEkKupxgtiqaBaMfHxI/2FztnfwPapsZvdzw1FBd/Awb+Nv3oTuGsYMrphr6Jv4zv6TWqaAu43vjs9VFYOFzfClitgL2mmGJfH6HHfJijsea2AXXxZ7IsYCMF+qGMmoDyRoAgAm2aptWJKErmKYyt2O81yC6yvBSyaNn5SSpNUFkxW46fJaXRJyj7su8ZciUAhhsmTibTysohNNCFAhoHXJQJJDDFllSWTlBrfedmEZO1AssySAXS6W3jonf8SF594FAdP1fHqHzqFzbUBLjyzg2AcYW5hET/8S+9B2GszAxcVTIwcBwVnhMNHlrB+aQ2+UcR999yKzU4XFy+sojlXh+0HuLpDUplTGIzb+JPPPohnexUUSk0ciM6h7jwBp30JhuHAGbloVJtYr/8kUJpHuf04Qq8N06TCQSWEwRiV0SMsmwkLSxgGVZTCdUbTm4s/hWb7YxhvfpFzLuuNY7hc//toXPlL9B79imA5JdtGk/LIFeC7Ygtt7c4wwMAnD+cIZgQcapoMRkYO6VTBchgi6YajkLcnwE7yAgbzVHrKE8loBESGVFmTEhQjC/bc7SjNHpZyFQXU5SuxnxJwp+weCaATGLfIApJ+T14FSJcOM8SuK+cZ5Rwjk1EJsAvnGMG0i34oJDIMDXgAKNZzcmhPsnwS008A5wRGxONfB/4xhp9MdE0/5hMpjnpf9V1dtx4HCSIiiJlU/diK62eAFAcbGdCeAehKyzwVmMdBQwaYyygndRy9TbKYTip4iUG7kGIR087SmlB4fzN4p1fPhdV6G0K/hb2dIfJhDsPWGJ1dA/Mv/V+QI+DujjDu7GH3qU9htPk8wV/OxzDqS2jc8Tp+xFL/IvBuVaqwylWUqg0sNa9gqfJF5KMBttt3I5z/8aRiKlkzsk6bKqaGrD8nlp5eCaQLdb66rlL/LXMG+D6NOwie/yh8YsV94ZrDwDSXx8zsPGq3vgpDe5GT3smhhdx8SkWRpFqmhGAqbmUaLMOh+2/6PVidC/CGPZ43yM41n3PhlpaQW7gDdpFqFIvgOfBc+KuPIXJ24Y4dDBfuRVCaY6AtEpeFM5QqtkarB0PXRavvYHW3w1p1ClwUQKZ23La8gNNHFjFXK3O75JDnQICLUknNO7HrJJMh2Qzp3slXvjsc8/6p8qpwEBLXLpZpSQSv8q84mVWGDmJ0qh85b06RvkyflNVomDLv67G5/PI068nUONMP8s2Q39w4mJm65Y2gmW/wEBNf3y826d9k3JNeehO4J/3mx9/xcQF5JTMayy7kJtcYotP7rsbiXh9oT9lFZtSkHi430BjaJLaDjAFuGiArUC0AqgbKZYQwHawnoD0B61pgoAByrFOfrncXACdh7dXFj2FOrDVPROfKRkzfNvu7anP8KI6DFtkw9RCdkMyIz+WCQ/I4T8VTWlu0h71YFEluSnyvtAp86tOgt4Gn/vRX8eTXv070Mr7nB07h7FPbWD3X4j0uH1rGP/vPn8Bwb5urRJKrzGA4QK7TwfyJY8jt7qHlAa94ya1Y7/Tw7NkrOLU8A8PzcXVviBfddRL94Ro+/uD/gy5NkJX7MIzK2HEM1I02ZsJn0dk4C3c8hlU5jNHCD8AumSg6F3i5PiwfQiEKMGpdAnrPIBxcAYKB0NnnCqjd9uPo5Q+i3voIxv1VWIYLuzSHc48FKO6ux3UDCMPSJE9MOjHj5AhDl4iLKeWBthOyzWOzIpLvaBsC88T8c+KhH7F1Hu2H9uGFEXojD2NKQJW2kIzzcgbs2VOw524VVozSjpFfZfIpM+0q+VSBcUo0lUWThLZdY9+Vfj1+TZJZRRIqMezKPYZ+l71W6du1HA1m2+XszH0gWb7R9OfJ9K3Amupeyd9JcSSxdYzUeVP9bwmdxft6AKA9iHQwr8CLqiYZ+2/oy/YxUNaOpfTMEx7yCrxfi22XrU4B+yzgUosSaUlNSmojAbo4V3VcWsEawgBV+C0gyNVAkgc+P5bLaLKZwMfFD/9rjHs7cIY+fDeA54YwKw0cf/3/xkA4cMcMkLefJOB+hpdQaVza8ydRPvpiyY3kYn9/6mtFu4SGdRmH559FuUpSkSUMSv+A+xlryoNArNqQ5RK7D4lgT1RcTdyVFIBV/YZWCshmszDuAGc/jK2dHR431C/ph1as5ppNhEcegFc7KuYzcqfhnAHhKkPHIOkNAXlKQmapzriPYuc8jGDAgLrbG2I8HmBUWoK5dCcnktJqFQUHBiWhbJ8F3K7wUz9wJ8JiXdo8imckg2PSq9OqAQXYrstOQDvdATb2utju9NlHXjnEUNsb5RKWZ2toVkqcvErtZYcYdjUSrjuUmErgfTSm/Y3RHYzZ452kNH7gw6XVCFlhNobkkrxisoqldNLHXfPE12dgVfIqNSt/Q8vmyZjhqUJMWmL3NxwkxIq6VLP+tvxxE7gnd/qmVEbr9Qq43/hAEENQl1Ek370BZD1VAqMfXQzsffek0GEmRKWHk5rsU1IZXQuvJakKLCFhuwKpGtgV8hEFzMUDR2fYE/ZaAvQU+z75vZibV8FB6lU+zrLtycpnphVxSrHviYZUnZ+6sinZS/z81FcQ5DlmP5N/yzMSu9MTWacmMuvso7ibQWcNT7/n/8Dls0+iHwG1mRLaeyOxxEuTV20B/+6dD2JnfZUndarYubbXRdBu4+Qth1kyM4CJe+48gdZggCtXtnBorozRgOQsXbzsJbejPVjFRz/9n3Dl4rMoVQ/BmL8HQesCnOodQGUR4dajcNa/wgC5cfA+5GZPktAeAXk0178LB0aPoxcUBCje+wxGW48hn/dFmfbGbegf/GnUgnXk219HhAG6Vy9j5es7OFgS+lwC26RRpx92dBE5Z9wvaRKmv/sjWr4H7CItpQuPambrAHQHgn23i6JCZWfgwwsDLsWu5ju+XLkCijMnUTlwOnaKYXBRkJ7q5JetdO1KGsP2jSoJVRVbkjIY5S6jnGKYXRdsPQF1URFVgBcljRGuMdJ1SS01qBWshAXQnrrCWjE7DWffSwHuePO0nl28nWXY93eNUUBBsI2ToEExlSqiSBhf2XxNwqNb5qXYc9lWhtrxs2mS5c8y7jfCwCfSIrk/FTBkGPe8t4WF8hMYu1fRHyxjZLwcuUIpTtYPI1lxkwBeEOD8B34Vnc1N+JS4IZOq88UGTnzfLwmgT3IT38Xec1/EcOUxFEp12AduQXHuOHIFYqLF84aSnUkzb5DLCwWNw4s4vHARBw4bsItVtAo/B9OqIxwPEHljDviIpc9bNkuxeOVGInUaJ1x9VTLi6hjEZJNfOgF36/xHsLvXxtANQU7zdH2qtolqtQp3+bsQ1I8KjbwEqnRDKEGUWH1ytqHEVxqDBJAL7gCF1gWUogGXFB6Px1y0LKwdhLFwG9s30ncpl4Pahe460FsV88GBO5Cz68IyMn4oiiclrSiolQVyzyFXGGLJSZtOz7WtdpelPyrZmc6B6z7QKhg5HBVNNMo2FptVlIoWBwoE9geOw3kAw7HPIJ4SVt2xC8d1+TlC4JvXvLgTirYoxykxL6btIHXenT3fJx7wagyI17hrc05T5r1ktL/g3/ZjnF/wjr7DvnATuGtTyE3GPbkYP/b2v5zo6tdkymXorBheHWDfAGxPHgzqqCk3E/1BIF1hpg3EaeBdY8tFhTit0p4CGOro2jK+mjBSrHPsDpOw8WIC4f9nGHONiVfAW2ymyWgS+jph+JN9pUF9wsYnenbtvaQhMrkoEbno2089fnz+ycXPBmDyFBN3jbjp+jmkH+Y6kI9ZT9UZJIoJuqt4+j3/Clvnn8YAEVpDKm9OYFfst1Gfwz99+ycQdPc4i5NcTXqjEfKDIY6fWMbOyhZ6UR73v/hWrLe7OPf8JSwtzsEOQ6xs93Dv3acw9jbxyS/8Fzz71BMo5EzUjnwXnO46jLANx74Te9Y9MNY+B7/1OGaP3AmzGKJS2EYBBtYW/xGWdj4Gp3seTvOV8AoVGKsfQN5dYU/rACVg4fUIm/dgwX8Y495VPPGpSwh6HRwokr2dqDLpuhEsM8fe7Iwt2Qowgm0JyUyrS6Xkha0jfYfYeVVJkhh2snykhLb+OEB/GMAqis9zBRtRrsgTZ7G2gPL87SgQ8JEgm1l25RbDvwsHmLioEuvbiW1XDDux8UnCqfBkJ027KqYkvdlzgmkXshhi22UBM+Uco3I6ko6DnGTpYrgtg2qxQJOeotWfWSY95up0tpyRQyxUiZ8M8S5TtpEJkNdBvgAfGsiX34kZQQ0U60AlYbUTtJJqiaxgGyvzs4x6/DUt4NDPhQBVQNVLyWWFo7N4dUPSxyJBU14DkYAqbCIVyzsbfAkL9S9ha6ONla3bYSy+kb37aZzxf5JxJ4BKoPziB38Fu6sbXPSLJDB0HYulBg6+5h+y3p0dcog57u7C7W4iV6zArM7Jfi001SL4zHOgXbRtWJaJXOcSqtF5HDpuwffy8Jo/BKO2DH80hOcM+DwJ+JulCoxSRfZLUQ+AbS3Zm14AWFV8iUAiJ1W6HRQufgrdvT1RRMknvb6wTY3MEoJD9yNqHOG7nEhERHIqgXYC64KNF/ac4bCFcP1ZlDCMHZtcP4fCzBGYB04xaOfjMvudgwEPUesin7M5fwuPQZ5reMWA2iuKpNEqB7tCSaccsuQk8E5ymZ3ekD3a24MR2n2HmXSuyZCRZpGlZrNawmKzhlq5KIpwuT5/l9h8cp8hRp8kNGPXF4nq8eqLkl1RUjD1FCmZonNm4k1Wa9NU7spXPplys4NPm4wTCl28KS5qerbObDMNV2Tfmxbca5qebw0s/zaKIvof/E/fmnP+G3CUm4y7dpN+9G0fyww2hYon7+T+n+jb6qhaarT18Z/ZSerPqWy6huwZjCcAcr++xhpOta3K5pdakGkylyRRVNeXq4RVxZ7vo2/XAobpybBpgC6ecWqf6pmXXIVpibOK4lasdwy29WPHev1M0DAF6Mu4InngyjfU/rWviGeyds31bXjlJb4JgoJRetzUw59syrqrePZP/zV2Lz1DhDFWBwEKEdAkbTdN/vYs/tnvfBqDvR303QCmVUSn24U57KNx9CgKOztoh3ncf88pbPcdPH9+DccWKjB8Hyu7A9x1xwk47gY+84XfwrnnnwKVf1w8chd2BzmMdh5HvxvBmrsX/YXX4FDrvyIyPJau5KM+Ii9C9/AvoNY5g2Drk8gX5zA88HdQzDvIXfnv6Lc3kCvkUZ87hFH9dTAsE73HP4QLj6+hZuUwS6Bc/jhuhEpJsHO8ZB4KmQyBejrPAUllSL9uCGBP4J3uJ4H2rkO69YCT9uh95SduNo7BrB9GvlBkxtsolhkwUJIoA22pY2egzrp0CdzjokoCrAugnshjYltH6RRD+xEMu5DEUHGdWMuu9Ow8jqRHO4mM4vyPVK9KDc1sqRedkWYcGv8vzaSrnaQ05fzm9ZJPtd6ngQmdbVcAISHH45BTCw6ykpvpx40Dg0zgIFZb1Hd0wJ9ouOOFA6rOORpg3G3BHzssf6D7XKzWYdplDspUASNKSmbQzMBdJHIGfoBD+CDyxtPYuNjFysZpNO/8uzCK1XSiKgFWYmYDH+NP/CpWV7fhjsl+Eaz7JncY84FfQkQgMPAQciVTUeFTELJi3UIRI6RJp35NwN22S8I+sXMR4c5ZlMsEvk3MnP5eWM1DCAIfzmjExZ5Iux0VDOQ414JAfwmmZXL1XWKb6R+5TdEqj/C9F0WdzKCP0urn4Q1pH2TfKFxVotDHKLIRHXkpcjPHmMmmRHJ6etHY87xAuNJQl+VXYZsZjocI15+AOdpkkE7nRYm5+dmTCJrHeCwOHGG7SOdWobYZQK1MbSYLTAFYuaIsr6rJ2iCyEBKNf9onVWylhFnHDVg6Q6sHZOm42eljdafLyaZcMInyszIrQ7Tix/IZ/kd2miKw80gi4wkZDe2b5TsygFRjhp7PnDcg50TaNwcisp36QJ2snKp/mkWzU9BAdqztN0Ff6/1vA437X6XZf13fGdwE7gnCuMm4J93sR9/2UfmgSEOy/TtiJozOJCtel3XPfl0Ym6X1F9ozQhF5k+2ZbIeK+CdcZbQlfPpWykEmxaQnIF3BECUHSMDs/pp4tU0qYVXTvKdZ8ATopDXvWkLqPjIYBe7jR6d2D9Ksu0wU1JJwk/NIHz+V25AKRtR26aCJN5m42RKkxEhMskjEOndWcea9/wb91edYm9oNQ5RyOVRM6UBizeJf/P7nsLGyAhJzl0tlXNrtYbi1jbtPH4ezs4tOWMCL7jyJVq+HCxdXcXKpgUHfxZXtLu6/9zQG4w188CO/gfWVM7CKFhoH7sBe38Fg6ylOGgtDA0t3vwkDYwbVnffBGY9JZsvaXmvmAazXXoNTe3+M3a0LsOvHsb38FhwobKC8+l7s7qwC+QDFUhXDzgwuPbEO1x3gUKWAUkEkr9F5EUggxp1+SJJD0hn6W5WkJwlMqVgQVU7zAtRTKfvO0OPqqMR8KuaLWPbS4j0wKwtSBqOSToWOXchZpI491rITcBdsu65lFwmolnCYUQCf9kFAnYG7AOvKk521w5nkU1FWXSWiyoiY2HUxqFLEmJb6kHB6CUpOgXXRlTLA9rpadvlESDnRpCU1CSOu+S5K1n8qYE/pxZOH0IQ8RtPQp1YM1ClorGcWhCVSmjTrz0B60MWovQun24I77PP9IJeWyswCyjMLsGw7ZpFjvpQdWKjipotq6w9g5Vbx5BevwrHux6EHfpKrmzKYk5I0oXWnfz6Kn/k1bG/u8tWnj9kykbZ/5S8zaLewhVzOQ3+0IOA6BwzC3jAMBSNP7eBCSQTaLZH4WRpeQbh3AaZholQqYfaO18BqHGTJjue5cD2PA4OR77OchKv8hpvwQxPj/Dz8XIEtWi3LZq04tZ+05lSBteB1YJ/9EHL+GKVyHeVKHeWSiX5/gKGfR3j4ZQjqh4VeXt4PCjoIuJNGnt4kzbh4fkVczwGtSyjsPMMVZSl5t1CsoXD4u+BbdVF4KQh4XJAHO7eDikrZFjvUkEWjYeRRLprS/UYUmFLyKyVboWCLi0z59EwQ50wa9Z3uEFf3uiyhIQC+2x2wkwyz72rVRraVezxV7iU3H7lyQNePVl0I9Mf2oHJ76msM3KVWnvIE6D0OYIg9yWDvCeC+nw5dfk//eAqMj6fsGyKwUytU2dn+hvbwzcPOej7ON2+v19lT+hmlNh586D9/y1rw7X6gm4y7dod+5LcFcJ/4UZ1Xjc59OnMGPqcZWHrcT0He1xrkUxrCTG72OGK7NFhQ32XmQT60EhcZsW3CdqtWSOlLVs/Ou9dA+rX+1oKBSS18hrHWdOrJpcm626hzE04FuqhcfEduL0GTvh/5cfrKZM9Du8hK/qO+N3Fd9RwBOXFc0yskBi+0sbQoo8mvtYrLH/g/0Vl5VrLJ0pc5JyQjxfIcfuT//hD8bosrJJp2CXvdHgxnjOPHlrB+eR2eUWQ7yM1OD5curGBuYQbFIMAVlsqcxGC4gXe++9+i077Ik+fC8fsw8GuIth7B2BtgHHhYXJxHe+ktmB9+Hq2Nx1GyTThDD/4oh8Zdb0Y7qqF+9U8QhQ7yB9+IVv4ohoU6ZnMrqI0exd75x3Hx8R2M+j7mqwXMWHk4gc+VIaNQsHukLOmOPPSGIWq2gYotmDxVCZU0tjSJD2jZe+TxREpzNf2QxCYIDeRLS6gsnkaB2HV2csmzbzb/LrXowjFGSWKUEwwVTxLgnWwf2RVGbcOvCqhLSYyuY+elfsmyS7cYvtdSw5u4x2jF0VSQx+CAziC9+K3BXz4/DbvHY3Qq455aeU/rxtOYPq1tn9TI6wBctEAdT4P5QsITxw6SfdcalkhlkrMQH19L0z7lWNr2MRtPKzO+B3fQg9PvYNxvM6Psuw4niNL9ri4cRG3hEMtLuC+kkn2FV/lzH/hX2Lv0LMaOj0MvfSOWX/GTyNtVjgSVPWRsG0jA+2O/jFG3A1olonMhuUmuWEX+lf8Yy7NnUSk8gyvrx9DGy6UfP8N31oITwBVAXgWrFmvHbSOPau95oHUOBauEaqWO+btei/LMMnIYIRfsoe+UMQ5NZt1ZB077cS6inHsa64O7MczNw41ybKFK9ZVZ7CFXTKP+FiqP/SFsuKg15rG4dBjzCwdgmja8QhGjubvhV5elQYGQmXEtBHZUEeQDsdqO54kCRhRMjB1E3VVg3BNWqdVF1q6z3IUr4ZL7jYEi689F4igFuiyNIbtIYrsjoFGxudASAXwKaNgvnv3nRWIoFa9SiaakVyeLycHYR3vkYq8/wm5vwFIa+kcgPs69UIEgX3txL5VuP042k8941rnLIE1ZazJw10wbqC2pquFyPsgmZ+tzcXpUi09uHE7f6LfJmpdrgPYXAAAgAElEQVRWHDJ71hNkp0CV75i3pgCjwYd+8zvm9L7RE7kJ3LUr+CO/9RdiEGYSymLcroO8aVc+NYFcb2MFYrWBGSNy2WsznXcaYE9vIrdQb/K8kkhldF16DKozIF2AVploN4XlVmA53k6l/UgAnZK36OBWc4+RXH6sk0904YrlV0FF8ncMoicYcC0A0RC3OkZq33oOwX52kNqqg2j+FBcZLQDjyydvYXIvEpAiwJFk26V20++sYuWD/xaty8+IIkaUuElwIAfs9QLMzc3jzb/+EYT9Lnb7I5SrNZbKFHodLN1yCtjdxY4T4uUvuRUb3T6eeOo8ThyaQw0RVvYGuOOOExgO1vAHf/x/odu+gG57jMPH7sVLjt+Lme1ncLZ1AZcwgFXKoTJ/H/r5AzB2PwnTihCSm8vIR6V6EN2DPwZj9xGY7UeRX/pumL1zMOwKWuFBtO0TiLo9dL/+KQzXz2C5EiEKIrSdMd/Xmm0yc0nsObF7tOpdIb/2CoEaEYCJ4DFCd+SjO/YYUNBPf5BHpV6CVW7CqB2CUVkUvusEDnQdu/Jl1x1jpG5dt3JMVTnlbSXg12wdRdVTYtqFL7sChAzQuW9rUhgup64lbMt+vl8mijgr0VHiPLkMMJ4GwNOAIFtNNf23rlUn+YN6qsSAWj2OdACuy2xSjOb+rL+SH8RwRUpgkt1m+r4mkYlDhaxsJta0++wIRMfwSCrT78Ibj+CTo8vYESB+NOQ+UGrMMvNuN+c5GIvlDtIR7Ln3/SvsnH+ar/rhe9+ApQd+ioF4zLhTASYeltRvfUQf/ecYdLq8+mOYeZRqJspzTRx+1T0o/n/svWeUJOl1HXgjTaSvLN/V3vf0eO+HY+C9EckjkktyVzg0P7QHS+msjnbpRILSUqLIpYglCRIAjUQIBEARgh3MDOwYmPEzPe2mvavq8ulNuMw9730mvojM6u4BYUicqkGhszIjw37mvvvdd1/mIubONnBufg8w/QZuD3S9ur+r4k8EUEnCQgncCZJyJDBSeRnW3IsILBtj5TLGbnoHcmObMZq+gFLqLGrdGbRSVyHoWTKBM4BTOYGM/214vSQW/LvR7uXQIR03FViWww0B56C5hPyBv4RXX+G8j3yhjNGxMWRzBVi5MVg77kVqfAd/Q8lHiBEXSa8iQZVXv4Ieg2O+KmLhfSG58TwfCSn5Y1tHyfhT0i21YyIZ6CaIQkmBYOAztpDZcDEp4TtPkhq6J7QPdq2SQQ7Jd0gm03VIn+/D8UQAT8CdpDOVZgerDdK/t5lFF7EhgXGyOJYJtxKY67wTDrJV9pQovMWrKDJIVM9MuM6I/YlxKCpLv7RU5lKwS7WMKOCWabLhFy+B9PVHfJ2xDYcA2n8oCFzz+1cejXzfTsHccesLH/yBHOefwkHWgbvxlN4rgfvggxsOpNd6wAZu1lP20G0vwdwP37fZa1WvMt6LJbcysyDLZgvwoYUr0lp6rb+j4H1Ycudg0aRhrLyGvoOe6sMSVgc078NsJE1GXg6SEbcctbChobvE/MaKxCVBe/iszT0MTVxVgYJK/tUPPgpeBBMplm9pSd2tzuHsZz6A+vkjugqiYJn7zEzPzEzjl37/YSwtLnLiWqFYxJnFCvzKKnbt3YlgeQmNfhrXXbODfYxPn53DtokCum2Xk1NvunEvKrU5/MVf/xYqq6fQaTj48etuxD/ftRPd8ydxpNbEo6kEKomuYKDHrkWq/RI8v43A6YFM5SwrjeTMg6j1pzBZeYzdaJLVl+F2qsjmk+yqUc/fiuqyDe+5zyHnrvL1LTaFPlUkmQpgThIZunR2kLET7CFNBVoINBCDV+mQZIAm0iQvzfdSEyiMzyCdn2CGlWUr7BSjmPEQfEflMar6qWLZowmnrHlXiad6f1FZjLB4lJ7sKulU9x0J1iOORzGf9shkJz6Lv2Uy3SGeDreK6N7NVWPNNspvyeY/jAEXIEdDZa2FH3jfsHFUwEggpDXA+wBQD5Nsw8RX1f5Nll1p2SXk576gPu/B63ZY1y4KW6XQ8z0G657bZW05dS2SzJB0hmQ0NP7Y+REueERVbZN2RuY40LPP4Nj//E1Uzx2FnbCw6YY3YvxOYtxLDNJ91xU3h4Myipp7yH7932BpsYLMeA7FTXlMbC5hamsJPVho1bs49PQCVrzrMXbdO/UzlQ6gnKipGWEJirmibsJCYf5bSJx+AjZVVs0Vkb/tf0F6dAbJygvIOHNI2UVk97yX+6EIB/vwa+dRtg+iWHSw2pzGbGsvur7QhndcnyUm4yMFuI1lJA99EvWlOXZXou92yD7WTqJfnIS37XXIbdiHFK0sSZvJLLndEEMunWpYKiKBq6rcKhhy0fAov4CSPXNUhCyVEEmmVH01kRDVaDnhXJBDJA+iIlIsVyJGAmAgX8imQcelVQj6FT76orASJdWyDSxr3n00Oy6DdvJor7U6rHcn9p382TlPhhxqlE+7Ik3oGZI/rPSwF8mzQlbE/0nPdtrcTNJVgD6cGYyAV3dHHWFHp+RhLNprQHxReG+OEHIS4f4hApTozz8yNP0arvlKNzWzxczvtNeBu74d68DdaBnv+eAX12hbJhQfgo7XiIIvHRwP+TSKwS/TzhXAVAPL8OBCaNxp+pEw1HSViYHnuJRGAfYBiY0CrBJoa4Crbo1m14e4vGiXGpPNjttLhirzePKqDgUMBj8MD4xk1Bi7LrbRdLpmy8wiVEP3I5+C+d1wN+rKJbrSY6452IfLuYLtC9CpzOOVj/82sHKUJ036IU03gVeaCPffsxf3//SH0eu2WXeaL41gud6E1Whhz96tWLkwj3qQxC037sF8pYajh09g86YpIZVZrOPG63ejWp3DX/3NB7AyfxJXp0t4/x37UfICtKoNtJttHEyN4KujG9BLBbB8F87qq0gXfNiJJCf3Ja0EMpPXYjl9B0pLX4ZX2IZ85xha9Vn4PRfZfADfy2NpeSNSs2dg+w24QQJLjo3AqXHCH5FdBNZ76TFOrOu7FSQTgulibWoywd7s5NeezI4jXdyAVGES6dwYgzAN2DVwNwF7il1iuJgSgR4j0VQ4yAjZjC6aJP3cLaVlTxJAF7IbTqKTPtrCKSb0ZVcBr5CKMTcndeyR1qL7anRaDWd3g+g2Vewqt1R+Pyp1EQDaFLFI0CuZcvGxOGIUZ8j98OGNzyPsd3S/Q8G/AunGyZtBRVR3rM5B5XaYgYihsA+F8FrLT64t3UYNTqMqwDQTDj6fuiqWxHrkIGA3FgLw9LmqfsvOLCpRmAByoYT6tz+E2twJZCwL49e+AYVbfgJIZRE4HXQbVXaK4TaTybENY/bJX4M9nUR53yjsUZuLFXFFU6eHl74xi+MHllmfPnHTuwU9K6Uf6t5rdRF/RCBStJPMua8jOPyIcLHpJ5C995eQGN8K79RX0Tl/EFa6gO1v+T+RzeWFPSM9s9o5bJ94FfmCg2SygHMrN8FNlOD7PSlr8dl33W1V4R15BGm/xpKdbrcL33fRQxe77tgAa2QvOtYmLHc2wbfyQrfPeRnCwUkw6MJRhkA/kTy0GEagnTT0FGDTZTBznssyay62DFc5aTWNALwomGSxu4tayaB/yUKSrSYTCd4mY6cEaHc9ZvZJIqSAdrPTRbtDhZU6bO24UmuyVIbcYigwoCJTqlgVyXtoVuPsfgnaVTMVC+ZhzQPdA3g8EmWtWC4kV0pohSr8kVuvpWlXD9zA15eZqK/g4yEkHHddLdi5gn386G+yDtzDZ7wO3I32/u4/ksD9NS5HDW5uhuNxBjc+RAzkxZiLsKFBrP7a8KMN77bEegoXBJMhF1Lx0BnGBPWDCZ1ikI7YMQ5o4I0k0vh+1bYmaB6SQBqV8UhQJNAyX1r0+ObngwGAnFlCyaPYgyGPV/tUdy32WSw2iycbDpzLIKUaOsow8BKTIyfC9QO0Vubx3Mf+HbrzhzFC7HPKQtchKzsgnUti49278ab3/Bksp4Nq10NxpIyVSgXpZgPTe3YjsbKEipfALdftwlKzhcNHTmPT1AhygYcLKySV2YVabRYf+9i/R365hjtvfT3uxCymey20G/TbAVmyPZ3O4fnxHFKZUVw8dhYjxRWMjGdgpxPotjzkJ7ZgNf96JKoHkXYX0M3tQrH9NGr1VSyeaqK1GiBwLUxlLBRtC20/jdXEdgReE0FzFv2+D7u8Fan8jHCLIdDfnGNHDfqbcABJBJK5KRQ3XoMUAXZy12C2kvzSpTQmoewdhcRFs+xKs67kMQOAXTDs7Osu3WJUMEAARmvYmWFXlU+VU0xcLpagmjtGmorJ04W4WzW14YRdlL0zoG0MwMcBe1wWI9GDYuNNYC3BvgnmtdbdOCn1cqhePQLUTQAu9qo+1omqca28vkzDRWZAMhNeI9kxkiymU1tEFotI9WaxVCuin5ji1Q8mHwj4+j56qjiAkkRYCWEd6XkIAkr0DJCwM7CP/T06S+f5fPNXPYTM1W9hXTV93++24Hc7AnxzcJdF9tiHsPGWMjKjKeSzaXZXWplt4egLi1g634TnBJi56XUYvfE9QubFyimRnEyXq37FWEXgUPxkzn4V/qGH4XlU0bOP9D2/jN7oFtRe/iyqJ55FIp3Htvd+QFTtJbaecpgWj+DGnYdQGu0C/SwOnLoN6fIuBtUMuonxJlbZaaB15KvIWx2QmRMBe2LFHb+F6x+agG3baDYTOFO9Gu3kNg6KlMyFC6P1AnZiYRtNsmqke+j7vCpBEH3b9CiD7UIui1w2w/2Ivi984MkaklbTRCBO50YMOq0KsANOgth54aSuGH4CzbQP9oDnJFkhyWGgTUmqVPmUbCJbbVTqDSxV6mwTKSqwimCazpt821ebbQHcE0n0ufCUYNblZCECJ/aQif4QgUDbUtCiHHB4OtRBqu4ZA1NqfF/G7DFg7Tp8Pg5XsSKz+Bo7Fm+/RjCy1oG/y/d/KJL6sFRH5KzbX/ij7/IqfvS+tg7cjWf6rj/6wtAnHOk66g/uVRKgx/rW8DTRYbs2KXaj92qEEP2OGQ4MdOkB2Y3Ynyo0EWfFVaJnHDBH3zcAswTb8YRWxUTrxE4CN4KSCRNgdeyiAHKIgBQ2j6wIyIvT91Gy64PJozEAbkiBxAQqx/GITv1SAN68XjkbR2Q1YXItPwv1meGTzwMdz+JK2x7akoGWiIMAzdWL+NZf/ibaC4excTSDbCoJhwqoBH1kx7LYdM9uvONtf4zqahW+lcD4+DhOLVbRWljEVft3IVmtotKzcO3+nTzBvXrsNHZtGkO71uLk1FtvuRqVyiw++1e/i3vvuB8pK0B94SJe11uA7XbRarbhd128aKXwmF1BebKI2mwH548uYs8tE5iYzqHTdAHLRrP8IPrpEaQvfgGJ7Bj8sRvQP/sVHHziLHti0+VuHkkhQ/aOvo1G7iouEc8JrQSM7CK7wHCNgH4PfmsBnZWTQNCE6wCZfAHFzbciW57RTi6JlNCas9xAOsZEHWCkJzuDeFU4SbnKKHmMrHQq5TWavZeAnZYCWBajVqDkMruQrivQrtqpmOxVwKta1UDemFI+a72s2afjq95xdl0xfWGfH0xwjUtPBJDT/y8RdYi7o59pjn1ABhOuGGkWfa19qffNz40T0P7Xuv2LgJV1ybJDCp2/kdZNzCe5qlSOYFP+c+i0+lhs3IxmsFU4t1Aio+cicLu8L5LSUIBHjCQz81QciRl63jHbKloH/xbOygW+N/bOu5HZ/0YOjLlrEtPbaYX7oxWdk59EdjqBfCmNbstHdaGF2gpJdXzqtrAtYNNNr0P2Osm4c5KouA7B7gqWNz5i585/FcHhh5lJJulY6p5fRr+8Ga2Dn0H12LOw0llseMcH0E9lkEAPuVQSI82TKPQeQWZ0BZXlAMeX3ozM1H4+ClU6pfyRmbERpIIu3NPfhuXW+egZOwuPKrJawK5rJ1irX1/to23vgVXaBp9ZdnoWYIkaMdgEtIn5puTUarOFRrOFqXKR81A2jo8yQM9kbGQyWQ50qbCUTYGylNp0CfhTQNTz+dkQWKfVOtWHKHGVAm1aXSMAT/2ZHGjoNSWlkhSGQL/Fundi4l1OxL+4tIqVap2ZdyXNydg2S3Co6NJSrQVfPm/OSaM7IApBSAmUqCKrno94KRJkTcZdadzVcxtYwbok5ov2b6Pnypc6gg0BuKzUFAa94bfiradPqwnrP/oOtD+/npyqbsY6cDc6xrv+iwTuktkIZ8SQNR/Wjy4fE8cp3MG9XHIf+kOZeSW/biZGrhWYq2x6NYhpoK1YbImcB94fojdXg99abL3+XEyfguFWyNzcX+zYvF0E7POe1CkbbHn4HAZAvf5KuJIg3ooHC6EMR92zeFCjAIb5TCIrEfEVACNVLaLzVTpe6XwgfKCJ8evg4MMfwfxLn0UaHraM5tFyAlRaLia3jWDn3Xtx480fQDuoIghcbJncg7nlCpLdDvbu2oKFsxfRSaZx47V7sFCt4dWjJ7Bl4wSCjoNZ0rhfvwetziL+6mP/Af/i7T+J67dM4+XnnkBq0cGO+ml0Gm080Qa+SpZ1yTmURtPM9h351iK8ro99t0+gNJpBq+kgUdyLzuRbkF76OhLdQyiPTuDEiSzmX3hRTNJJYEM+iZ4HWOkMmvlrmMHkBE9iz5kZlQWMpAyF7rtTOYfWwjGMzOxBfsPVzFISUGcwTYA9UkxJSGLYOUZKYEKZjPyM3jdcZrQmno9tJJyaTjFKOqCcSSLa9XCVSbVhjqfNgF0pUYw2LsCxEWLrudt0ajH7/yCAZwAYk7hEAXoIGAR+Do+p/o6QeFJuEwcLUZDOO4po283AIVS4GNehzpH/NSz7FKhnj3TSqpMrjMeAm9pF4PlIkmbazkpLTfHdztx3sDn1ebT6NqrB/fDt/cz+0vZepwnfEdWF6XkSQFOAXTDxPgOyZCbLmnf36b9AY+Esy12yO+5A7po3Aqmc1Dz3eF/kVkOAn/p768AnUa+sChBKkpEUkExZSFDNgV4f04UUivseQH8/adxl1VwZ4NHz0mSvHFT4XkupTO/IF9FsdsV4ducvIT2+BZkTX4Bz5jlYqSzch34dsDIYydnYPFFC98x3cOzZT2J8RwOem8Zq750obtzPCaQkOxnJZ3D1to0YySRgLZ9A0FyA06WiSZQQTvaKLjqeC6fjI5/PITuzH6nRLaJvCX8rfs6kV2dbRtdFq+2g0W4zaCYZy9RYCfu2bUbWTrF8j/oWAWfaB+2EV7GkzKzruMyWU7IphbiUmOtLDXvfEsCdiiflszYHT1yNla0zBcAnAE/jD2nhrV6Aaq3K1WBPzy2i0e6Ic5YaemLKReGlLiqkfefkII6gBEhnvTu1DyFXovbGKn56zdaPpquMMm4Q/WcYmL5i3DxEWqP6oDmPRPrl5XauC0NdbsMfvc+H3afOOnDXD3oduBtt/p1/+HnxVwxFm7hZEFxyYo58EO7ImLbDG33JvnXpwCD+1UsHCjJIkJNn1Md9UNJyOUvIAZCutOURYK9AtoLAYaAiZDYGEJcvI4BaIH4tQwjZdxPAx4+hnlMU4JsLDxFHGOOD8Nj6ZIxHHr1HkeZgsu/GQ4k3A7FkKzSUQqgri34QK8Wl03143TaOPvZRzD7/eWwaTWO1SXZoAbZdO4Udt+3A//6uP0A3SOK5cxfQT2/ASrWKZLOObfv2or+yjIVOgNtv3IcL1RU8/sK3cf22/Si5XcxWOrjmmj3w/WX87Wf+AA/uuw4bMInq0gpuf+BeHHv0M3jy8FFcTCdwrn0BuWIKU5sKyJdSOHOggqXTddiZBDbuH8HIWAqpdBadiTchWdyBpHMRzvIZnHv8K2jXHdjsPZ/AaC7BKwZ1P43+xC1SliI06jTBKzCuihkJxxahNWWAzWBaJqCylzrJZYzqp/SaZTEKwEu5jNS4RyudygRWDdZDP3ZOOtUuMUoSEzKnoVOM2QZ0+BfTkcsGEEk+jYPzKCM3DExHILwx+YeAPNzCBBZhgCg+j+jNjb/Fh+ESvbltKJWXzLwcM/Q28SJK8oNwMyHbIJkKeaELTbqU5vFqX4CkexwlHEKzkUQ7fRuQKrMOm1ZKSItOqzHq7Oqnv4NXv/B7QGoE2+9/H8b33ilyJWR/IX174Lv6OFzUXurgA8/lYyepEBABt2f/HNXZM8wuZ3bejtw1b0YyR75LFvfBwHM4SVU4lPSw+NRH0Kmv8KoXOSDRcJFOAxnbQsFKYCSbgLXtbiT2v40TxilXguwSOYBg0Gc+J3HTWUpy4htIvPow4Cvg/gtIjGxE+tjn4Jw7gABJ9F7/m7CzeWyfHEU2ncDC4W/g5NOfht9rcBBib38HeuUdPJ6M5LO4Ze92bJwYxWS5gJ7bRWfpJPzGEgtD6o0GA/ALc6exML/IbTYxfT2SE7tYWkLnSTaomTQ5vdA1UB2FQDi7EIBvtdHpdrF70zSu3rkZ+UyGATqBazo+SWXomoV/OwVeFjP2q7UGM+TE3KvVRhG8iACeGHqS3FD/y2ayKBQKyGYzzJJTFVXa/+RIgS00O502VipVnL+4iIWVajiWSrBP95VY98XVGiokmVGBK4N1Ytwp6iLtOxEHJHETK2b0I0tCCZcZVYiJteQq+F17ojb7r55OYggzFrYP2dmVwniZ1D6wkn5JIPEj/eE6cDcw5noBpvBmvPMPP7dGw78yYH1pQG1AwDiyHxIoRAYJdVYmQhy6gdhQbSass2RlPyYlFDiOgWQNxg3Hlsj2oURE7CN0e4lr3y+thY+eA5+rBPXiHzOZVV5JJFAIb8Tamvco485nbtw3I4Yw2PgQhOkjRIB+qLsJd6WCFImS1PKH1vJKwK6BeyD8nrmUu89L/167iWf/66/CWz0BLxCFX/bfsxnFbWXctOt+zIzfA7+wlQHCyYvLCKoVbN6zE5nqCmpBEtdevQvz1fP4xNMfx3uufg+CuovZ1TZuuvEqdJxlfObRP8Jbb78DlUOzOPXCcfzib/xbPPPM03jh8DfxypmzaPkd2LkkymMZZItJbiurF1roVl10Gx5KEzZGN9goTU2jndyL1WUb/sJJtGePoGz3kZUVF8lvnYKOFSeN7Ka7tWWjANTEoEswrZl36eRC98zwS2cAz4CdQLxKRDV07bxEH004FYWXaP9UOEno4wVzrywdpUuM1MjS1M3aZCLhDE/sCGg3ZFa68QyZoMOOJsFziJKHkO7DEk+jgFrAvRD8x4G1wM0xtt0E5ia7Hwfserd6I6OSqd5YC2/Cw5jyHOMaZKI15SuQ+wuD9z5JVgQI4nvc7yLdegx5+xUsz2eByZ9FMr+B+wE9a6oSKmw26YYnUD/zbbz62d9DLzmCXa//RUxeda84RwoOyKKQ5DL0SwmYxLBTf2K5DFVLFcw5g3b6zrMfwsrZUwxUs3vuRf76tyKZHeE8BaJ9OYmTmHrWxfuYfeyDcFqropImnU6f7EsTzGoTPUxNNbn9DiT2vUm0b5JokXyEXY+oyJCM0fmhhY4mjcPfQObUl5CDkLB4t7wPVmkD0se+AO/CK/D7CfQf+nXkCiVMjOSZue6ceRoXXvgc6tUacvkScntfB2tiL4/s5WIOd12zB5unxnTSKC139ZvLWFi8iCefewnV2irqp7+N5dUaLApctt0OTF0jJSTU0kkjTzpvETArqQ+dN0lkipk0bt63A1umxhi4k9Vjq9Plm0AyGfZwT6VQKlCQlES362J2cQXPHTmOSq0hkz5FXpUIDqj4VFb4vttpzExOYmpyglcDSIpDLHi76zK4L+ezHKwR87+0WkWlWkOr3Zacuri3tM+242C52mDwTsWbaPWAgyhJAgjWXQQZDN5lEEoyHuoByu6R/1WN/RKYOs4ADyPnvteo+TWx89/rg8v9/bDOYRiWWgfu68B9aDN/+//72bUUJwYLf2XwfNgymYEgo8cfEuyvfZTY6HKZiFwx7iEwHpJIGqumOsiyxwC/AtkGqI6CbkOeYoJzea7qXHSQYbDyJjCOgHlN4seYdzOYMbaJgHUTuBvIPXwZl9eYQUMU1Gu4PqB+CrkWXQ5dW0AK72FOsCMGkRLVWLPr4Nzzj+HYo3/G7GN+ahf23WIjUWjBcQLkrM24+aafRHl0H2ZXarDaLezZvRXV2QXUAgs337APtU4bLx1/BlvK2+BVG5hdaeHmG69CrXEejzz5YZQyHpIdF87FAG9+53tw/MRpfP3Zb2G1Tg4efdjZJDLZJEYnMsjmE2zL5nd9LJ5sorFAzKiFXFlYyLWrhGB6sPwepnNk5yi8nInEXmo66NnjyG++I1LFVBdI0p7pkoGXE6pg4SWQl6CbQTgXVBK6dWXhyPIYDdSlhl27xEjQzvsVia06AZUDBMWwMywT5dmFSDkSMF6qj4pELR0Wh304xMKR6S66em5ahBpfNVjuOHDXk6YpmxHoPcb+r/F3DKwPSl+iTLvJpMvDaDZcZaRqyYx0JFGJoSwDk5IwHguoGI/bxOorH0Nz4Tn4/XFsue9fI1PeGBZEo/vfc5CyalzJt3r6FRz8/H+BlS5j9xsEcFeqIWHvJ/TuYV8SwTAdmzXu3McEaE49+0FUz5+ET1V5d96H/HVvF5VT5YUp2Rp/3/dQ++ZfoDV/iiv7Mj/bA4pZIU0kBp7usL3zTvR3k497QrgZkSMN2VCyb7lgs0VgRefJnDtqh78O9+AXUUg5fC72nb8EuzyN3KmH4c0eRMdLAG/4NZbMUNImsdf24stoHH6EWee0nUf5mjeiP76P7wWB1pmJMcxMlNn5ZfuGCWwYH+GqpQdOnMPjLx6GRUXXTnweXQ+g9Yxg023ojl3N8hHS0Y9lLqKcXULQy6Ltl7HaGUdgZTmpdMfGKezcOMXMfiFHieppTiKlR0UJquweQ0muLGdLsn3jydkFHDs3h5MXLoJkM9S16He0VMTUWJkBfrFY0MWfJsbKyBVGYGcyyNlplLI2M+jEutM4Qz8khYO76q8AACAASURBVKk3W2g2Gmi3W7BJI89oWdhR0ipBvdVhpn+BklgbbVENVgF3rnYsfoUGXrRJroIsgbtp4Sn63uXn9kvi4/g8PkQ+o75/5YA4uuUldvk9h+7/wLvxXZ/PWvemu56cqu/pulTGaF5v/4PPiL8U6ouh7/iUHW3YQ5r5Gi0//rY+DA9M8tMh+GCtceVS56HsILVu22DdBQyJAfk4Kx8H9Qq0K2yrbfLUrVPAWjHoGupGGH+xm/DMWVITInl9qQNSHn17osGBvIwBPbyW6fC9NRh+46ZFJDWiAWh8FpXVxD8LG0/4uEKtLzGFSi7DRUd6gm2nypDMHLoOWpVFPP/x38bEjusxtvMWjI6/hG77DNoND/v2bEQxfx8mNjyIM0sX4NQXcdO1dyGYn8eqB9x64z40fBfzF5ewOWdh9sIiLta62LRtHCdOfR2vHP0GxidTXOK8vuIAno12w0XTaSGXS6JQSqPZ8thPvVhOoTCSRM+i6okBLhyoo71KRVnE7WBPdlpqTgKllIXxrGA2qdIkVUulqqeZyWuQn9ojXF9Ic64rlUrWnJlKIaEJGXGqgmoCdwHIhV5dAnf9WkpoKHGV5TSKXRdyGCXFUZIYbRGokk3Nf03Ari7SlEIZswe/NDvZFQJ11s0qiB2icAEQYjOwmRQnm6pc3Tfak17wH5S/xMG8hOQKb+tvRhh7I2gY1LDHEmFN/bsZEJCOXQL2eGKf367h+KN/igsvP478+Bbc+NP/Dvnxzdxp1Pm5tQvonvkCZraTy5CPhWNHsXQBKO3/KZR23zNw3sqfmx1BGMeR44ywWRWJqgLYp779e6icO8HVOK2d96F84zuRtAm4y1UDpcvn6poBcOSzaL76FD9mAu9dp8+Ve8n5yHEFDZ/acRd6u98gHIiojdqkpxe6b7oe9Yh1n+/30DjxDFaf/TQsp8bHnnjwl1GeKGBk9suonTwFL0gieOhXgWQGfSp21Osju/wy+q8+ioXVKrfz0nXvgjd+lZaMEChOk+1lSjDUk+UiS1TI/7zT6SDvzCN5/ItYXFziVbT2htvQGb+arRMTfR/T6UPYPn6GHZ0SySIqzTxmu7dh++ZtuH73VmbU55cr2Dg1jlzG5l96j0A7jYecZEq5Cv0+68xfPTuHw2dmcfz8vKj8SgnEFrB1wyRu2Lsdo6USstkc91eWT1H/T9ssnaGkVdLtE2Husqe7SHClXIMGgfdWC51Ol6+V7rLveUhRbQjfQ4e83pstLFbqWKk3UWu2mXhgTbu0eNVe/bzKJvJdWAsvV0VY1agC+NcCNeNaGXNM0B142Pww5CBDWT6td4t84coB/2u5mH8a264Dd6M9rUtlwpvxNgXcB2TuMag9ZBIfBqovH7FePmk13qUu7Vijkan+mta4m5p09dpwYdHjkGH9KPBMXF4j3WKMACd04ZCHjTvQmEBYse4SLKljhJh9UMZjBhiGaCfUzg/IaVTwEEHn8hEZMh/jvOKBxEBQE99WPXBOWAzZdsZkMlNNMZBsA8m/wv6s5xNod4VcptPC4omXkBvdAN9tY2TkW/DdWXTqHnbumMbu6ddhz84H8PcvPYJjF0/gXTf/AjKrK6gGCVx/7V4sV0/i4JHHcNv2O7AwD7xw+hga3ZfRbM8i6LmY2pCH7/QxN1uH5/a4MioBrdKozTaUZCHn+X1k8xbyhQQXYDr7EnlqU8IYuLKreGQCQGYAzIykkctYnGjWcXqodV04PRsjux5AKptn/XLKVm4vGaSlFl0lmIbJqpIVJ2kLgQqW1UgnGQnOGbxTNVPygjakMAl6j78nJTGqcJKydjQZdrMNSws/FZFQgSiFyqnlDZsYVVJq+FkU1ce/M5AEKo8wIHO5nKadb7uCuLJvDbDthtxmmFuMGgmMz6J6bAE5DQyvGf0BHf1a4F0BeX1uohy9267i2Jf+BHMHHkdxcitu+OnfQm58UyRmoQTlM1/5U/S6F7Hx6jG2Iz33QgdTt/4s8gTczes3kmwVc65uEfc1pVnuBVh9+HfgzL+KWsdDYf/rMXnre5Gw87ooj/iekrX0kDv9RTQPfQW1RoAi5Wx4xOxSMiNhQEtYOe6+F4mr3ybdiML2qoAf30kdENDrAG5tCcvf/Bt4i8e5me144ztw++2rqBy5gDNPr6IXJNG559+il6KeJZ53cvEgkscfgdOqsZwF174L/Q3XilwFvs5wBY+SOWm/5NRCoHvTeBm5oIKFZz6FkydOsgWmN3MbrI3X8yoByYw22WeRx4tAwmFr1mMHm5i85n3wU0VctX0TCtkMy1dGinmUiHnPUB8m21pR44G819PpJJ8PAffvHDzGvyRZ4YJOloXdm2dw53X7MDM5xqsElBPQ7YkqrQTOSRZDbDv9S4mpNIdwvgT/9pFKUvDko9IiH3ePi0ARy56m4IZWKmfnmHCgIIJkPJV6k8H7ar0lggeyCZUJ7/SaHFo4OZqBu5TLaK/3Ib0+8pacpzWhN7i9+c4Q3H4JtB5nBWRYayjmfriw+h9PqNBdL8Ckm8I64270irf9vmTc1XuXR9685QCYjvdcWYWOwYJJ362xf5MBjiCJNbcP2Z74JsLHXRZjV3FCBIzHkkdpBwq8yzhgrQRWE+wObiMY9aGa91hAYIJ2FQ+ErjGm7l3T7eFdV6DdjIFMW8gBiU04UJpJsyZjHzL/prZfNIrwvNTf8WHVcObgZXuyOZMTLYF2ybr3XBee5yCg6pBU1r3bht9ZxI6tBzB/8RTOnKxg//4Z3Ljjx3Dz3h/H2dUmjs4+h50zN2Px9Hl0kzZuumE/Tp59Ec8c+BhKJQ9pfydOzb0C33eEd3I2yQVQmg0PnYaLdstjwE5L+aRxJSbezhAAIecHoHK+icqFLtvhFfMJbCulUesEWG4HvBA0nU3C9/rIZ2nSJZ9moRVdbTvwy9cjN7FD2zOm7AzULzuIpG2hQ1f2jlKHziBeSWWkE43SxbNzhbJz1LaOgu0kP2b1PW6vSnIjX4ulcaGfDtum8N0Ol3OMJxpaxujOpGzmBGLiCC1OlAusZerSdXOgbaMDgQk2NZ6OIGZFsotgIsrWDy+YJE/gMtua8hojEND5GCG6j2jbTbm9/kAmXUt8oYCzTsY2dPhuq4ITj/wp5g4+gdLEZlz3U7+F7Jhk3OX+mvNHcOqxP0Fj4Rw8l+Q2wNT0JHY89IvI7rxLYVl5l8X9V/dR/8uIWdmuin+Pfvw34C0d5mcwdedPYfyGN7HFaLgyIXXoEryXzn0RzQOPouP2WOdNu2x3eygVRCEmClC7G+9F9oZ3SmcV6VSiJFcS1PE58QoAveoxuGwf+TqcU09i617gzjdtxEqVfOEdzL/QxsIpB517/g2QzkoWGMisHEL+zGMIOjU0nQTc3W9h4K316DK/gGQvtMLg+R4mRgq497rd2D49ge7qBXzn03+Irdv3YvvOvfDLO9HOTiNhkYd6H3Z3FqO5RWRyffzdpz4DeNPYdud74adymBmnpNcSy2To3POZtHB/kcQ0ebUrORKx/OcXl/DVZw7gyNlZDhKo3dL3bty7A2++62aURwoMxKluBAVRKsghtxoC9BQUEeOuJTBUddmymOFnRr/lMHinKqpUvTVLVWF9D0dPnMLyyio2T44x+K+32uz7Trp3Ks7k94h06LMFJo0nDNaV57sl5DNa20/BT+zn8rIZcy567dBacz0yn0LswQDJvCg3LKC4QlDy2k9p+Dd+wIcLT2Lw2teBe3h31oG70Vzf+vv/U4KzSBcygHlsTes1NuoBPE+DfWyXV9LfxH7Cg+tXsfMRyanSvDgO2qUERvm2R4CrAu8SRavdCmY9wnlrVdHaIF1+J8KwS8AUY9/l4aQeUd2JOAMfDZN0YGDKHNZk4MVxw+MYKwrycFHZTHRw5mNJglbuRX5LBkaauZQsplyOFZIZKv7iC02u77HOnYG768BzuvCdNgJnDmMjzyKXquLsqTpyhTQ6nR62TN6A7df+M+SCFIp2GgtnZ7HiBLj26i145dUv4czsNzExRcVWHAR+H3MXGigU0+h2A7TrLspjOThdYqx67BhD9nqJpGgbxKI1lhzUL3bgtslSD8zMl/IJbC+RQlZMgPQBzX+1Zo8ZSXpNPzTxLjsF9DfchRRJYzRgzyKVIfCeFcVlmIGXyaUsfRFsuQDuUjojGXeWvSh2nUCD6TyjGXXpEENg3/CN1q4x/JClY4yAHdJb2uhhyks8PkeY/WhN5msNzbqagGP7HC6FMfbBwX04QoR4PqpfN/l3U7PO07760lBtuwAGcWCuAEPkfYkhhq0QCF2wkdAn+5OWsCgRDGnDOzWsPP5nqB59EsmRjdj87t+EPbopIinpLJ3AmS9/ENW503DdPtK2hXJ5Atse/AXkdt0dsv/y2rQu2fhbJ4PqSqA9vPq3vwFv+Sjs0c2Yvufnkd98tZZHiGtW9n8CZJfOfgH1Vx7jT8hZhn4IrBeytNIDdL0e3C33IH31u6QzkQDu1P5VgCcKBPVh0XPkgIBAKJDu+xgJTuHG3c9xUaRao4pWu8KA9eXHqljd836kM3nNqNu1E9jsPo2ZrQm00210en003BIuVnahm7gKViqDvG2znztp9edXKpzUOlrIMYDvLh6HdfjvkS+M4J7734rtN70eKM0IOYrnoNeYR95qouf3sLi4inyxAIzvQSug1a0EZsbLbN9IMhb65WFP5g5QkSa6RuHd3oMXBFipNXBydhFHzs7h9MVFrFZrKGZt3H7NXty0bwcnuHKVVnnfaRyl49C9Y708Oz3Rggnlywj9PB3DJXa+BzSJeW+2+X5n0yl2vzk7u4ALF+fZhWesSPeuj+VqHecXluGw5IasLkWFWHKVIUedgJ45H4tEN/SemA5oNZSf1yXzxS4z2Q/7rh4DhlQUGkLRD0BVuXoTxQSvEXRcCaC41DY/SFF95DwGr7P78Af/oVfzI/P9deBuPMq3/mcB3OORb1TguvazjwPzCEiUgG/g20Pfj0Pz2LcMADnsbPR5sCGDYKCEjC+UvYgxS7LtA7r2kHVXADWS7EmzkYLAEScYBXSj8hqT2Q7ZT3kGJqDnt0JgHYLoIfr3GFAXwExdVah1imrUY6BdRismix65Xv1s4smrMYmTHvMNIKZBhGT2ZPElAdxJ5+4KOzpPAfcuLP8UsumnkUo2sDDbYjeLtJ2CbSdh5zZgU/kG3Lz1ehw7XcP5+jyc4AzqraNIJBxs3FjE8moHgd/DyWMVFEvErPfhdHqwczT59pFKk7ylx64abseD3wqwcp4Ae8B6XiqoRJOnnbAwmklgokhWcaKFkZZdJaJm0uS9TNUMyTUCaJWuQ6+wRYP2NIH3DAH3LNJ2DkkC8Kx5t8NkU5K66KRUU+4iVgBMQD+giedkUwL7CoyHBV/CAFIlneqINUK2D/RpnrgvkaBGz3Owg2v21+yHgk0bAsQNZj6c000oHg4/cbZdj0pxUM4fyH2YQCEikR2ik9eJlGrECyMUgYnVeRnvm37wGlSImyKI6xB6MGnQqaH1rQ+jffwp+PkZTL3jN5BSwF0GAL2VE1j62h/j7MlTcHp9pDMWxsqT2Hz/+5DddXfk/oagXUpc5HmqY7PqXY53px/+Y3iLh1DafTfGbngbLDsnAJr6kWOoksukT3welRcfRTZDlVpJby2Cb0pMzectrDRdWNvvw8iN75GuRAQARTVPRudmYEhKDR5zBb2SJklH4xQyi49g8z4gmeugXmsBQRovfL2BxM3vZzCeYY92G7vHzmPH1Hl2PTp74QTsdAaVpQ6OnS0jMX0PCqVxtnP02SozQKXRRMdxZRGqHrZmWihffBxLi0vYun0Pdt31HiSn9iCdslGr1+AsvYqto+T0UuI+z0WRZvbDt2yeE4htJ107cdKka8/aaWmjSEFNAM/3+XjksU4/lXoLZ+aXGLwv1ursBjNWyGPrhgns2rQB01Qsii0oRfEmWya4CkcZ4fhC/VYHheyLL6qbEsAmAF9rO+BiTyTB8gMsVikhtcnJqVS0qZBJs2SG3mt3uqz5V8ECjWEE4umRsiUmFTYiaY4iwK4UIJskWwRXXiLSN8aMIfy5nkeHfqaC5Mjgsjb++J5/8gOOEfT5r3GjnIf/v+/5Jf5T3eE6cDee3Fv+86ev+DnqNi3B4pV+Mdrf40lqUYZ3rX1evj+JLUSFOAncFUhVwFiCZA1sNWA2QLkxGYnLVBA3BvgN/XzckUZ9T3zdBM7R1/ozeRz+R702GXR5Uy7JtJvyGNNpRu9UvAgfXRSYm0FAeB56xo8QM+azUGO0BjBG0p6wghS/7MShElQ9AvAOF4RJ9Y6hkH0O6DfhtAPUqw7fs0yGLOeosGASo/Y25LMbcOTcATSa8yiW0piYyCOfT3HJ8bnZBhbmmigUbWTzZMVG4ELY6bkdwcB3ay6ayy56riw3ru5Gv49i2kIhlYDvUpVGksOQ/VqC2Uda0c5kLLiuYCCpCiPpVdOb7kCqvEVLY9LZHNIE2jM5AeApiU/KZZRLDMtdzCTVgdcKmKtiN0IPL8C6lCnwCpDyYVfgXT5ZlXAWawucoCwfaoRMMhmzuK5cPnoNseNsujnjyM+iGNoAtKJjhrpy9d0BLXtsmxhgD2OAKCg3VTtRxtxcOgiZ96jMx3xfnqghp1GA3gw6FPDVl2Ww+v1uFe7TH8HyoSeB4kZMvePXkSxvDnXg1O4WX0Ht8T/DwoVZuARUSJ5RGMfU/e9DbreSysSAOh9MBcnhCgADPznetRZOw6vNIUPyrfyoAIUKuOuOL8Zf+q949otoH/oyB6oUoNLjILa21vLRswI0HaB09etQvv6tYftTVTqpTUprUQruErw6ZYEWpQjT07+96nE0X/40kOpiZncCjuNi4ayDhXMBxl73r2AlCSynUMykUPa+henSaXZdIQ18ITOJpbMeVt0JpDbegEKxzP2OCjJ1HIctOEme4rgOs/gTiSbsC0/xMcrlcdhbb4E7sp1BcBIBJqxlTOctZHMjDJw56XR8J3yLPNtFEKLaBXULZt3l6hrdR6oCe/TsLA6dOs/Hq7XaOHFhgceKHnrMsJOV5I17tmPr9CTyGRtdz0XX8TgomBob4cCDwDztl8gC3dr7ArTzfxwAJ1iz3nI8tF2fK716fo/lM82Ow78URNBKAFlKNjtdto9stciZy+EVAVod8Bi8U+VYMY+FUpnLz6ZXOrdHh4U4+hwS9Rur5gPHiNRQuNIz+NHezvniOuOuUch6cmrY2N/8e38fbflmhG18IpLYwo6pQeQa21+qO0VjdQWMBYV7JbsLv6/Aujia+ktr3IeAboGLFVA3tO7KKU+DW+bmQ8ZyLQAvJ0Qe+hUQijDjMrHVAEkDYH6IzCUC/g0kHQ0mxEXr0EIfX697iPuiJm0dI4kBNdTih8GTvjPGQ1IJjBF2X0475nMOAY0EE5ycGlrXkX80eV8rdxnywk72XkYieAae10Gqn+AKgeTAQBMPsVPkgVyrdjA1XcbKaoNfE/u0aesIRoopNFsu6jUHK/NtrvhYnsiikE9h8VwN7YqDdtWF0/Lhu+R7La6ZXGIoOSyfspCxLJRzCZYsEFAndw26TjudYPkAv04l0OoGqBJj3wuY1Spuvw+58W1CFmNnoIA7JaoSgGfwTnIZ6TIjdO6y6JKZVGpYQ/K5KWCu5DFSqiXAusqfUKz7cIY97AvqlcpBCFd34p1eAFT10EMkHjLu8Sk6yq6HIFbsOaJVlaA9vs0wi0e9jQb6oq2ashaJYfUqYbj7QSmPTpw0Dq4hk3FeA0GBec5mgKGkYDppNXq9/W4NztMfweIrT6JfmMHMuwm4b5K9RTyHxNJBVL/xIVTmL3LuhOv30LPHMHrfv0Bu150h424EOxH3GkO6o0C7SAQnmYSsqCptIoV3t9Bhs9sIgW1ZKK1w7hH4Rx9jBxmShllWD40OVTP2OUAlD/jRm96B3LZbQ2tRWSuAo2rVVuXYS/IP0pNzG+714C4fRffg59DutDhpnBItnVYP6XQeYw/+S/Ycp209z4Nz+stINg5ifHwcWzbtQSaVR7cdIDe9B/bGa1EslhlgE6tM94I03kQItLtdlp0U+i1kFl7kpHM7k4M9cxXSY1uFpKfvY7RXge03WJ5TzOVEbYSJHeincryKJqRn4lkqhxcCxuT60nE8nJ1fwpeffYU15Zl0UstoqCgTBSzlQp6tHa/esQWbp8aZpZ9dWsGFxVVMlYvsET85OoKxkSJsKuikRDRKusYpC6KAFY0vNMa1HRe1Vpdtcc8uruJipYmG4zN7T2MTyWcIpLe6Lltq0qqm9uqncYqAuwzGxLMixl0EKbKTRoaBtdjxS83lckeX3ETP6eYB9PyiZu0rmfkvfybfky2++xvxDzu8KFEd+XG+uM64qxuyzrgbTeNN/+l/8F+xKXuYmjzaotYI2s39KBB4if66ZkM3Y/WIwntYEG9eALMZYhLToFaCWxPAmuA9ut2lWXbFrg9aNsZ06SaQjwUL6ubG9xHRmhsBgcnoi0sNpRDh+LdWQmu4vXoe6oGb9zUi7dH30whcjFbC28qHyi9VIjKDI5kwp2whJese9MTEQlp3Au8+VXF0Okh4TyONF9DtODS/MqtGzBRp3Rt1l7WfmQw5NACV5TbabY9Zt5ktRWRzKdaxk/uCR4l0DQ/VWSqm1EG7TpUtqVCNzIywgICkLikLRTuBcoY8koV/NdkoN9pkx9ZHWUplpDKKr5rcHuptH0sNh6+VPivuvB/5iR0M3JlpzxHTTqx7Dili3w3GnZ1ltH5duMgIJj1k1oXHumLQLyGDERFiKFOQzyX+/AamACmJ4TbAwG+tjmQmiw52z2HJYyYrrfeqsX/sTIawagOONAo0Rxj3kBE1wcIw/fpAgmv8XOKMukAx8n9GkDMAzkXujMnYa0CtTsSpwX3mo1g99BT6xRmMv/3XkBwh4C7DBZJILB1E68k/R2PpIrscuV4fVn4UI3f/b0jvuFMXzlGrFOL01FUZrLvsY5p1Z3cSWamYPd6FGwv/p5KZjZLyzYOPAicehk+uKT6tJAXoOH0+H+p/2e13oXT1G2DZeQbuooiXKuYVtlEOBpSkiFqWTFDPVA6h9sInsNqgaq20AkYBPTCx6yZkr34b94lulwoJ+XBPfQ1YehVjoxswNTmD8fEya+PzU9uRnrkO+WJZ2zRSkieNXVSQaKlaZwCf9FoorB5mu8SllWW0C1tR3nIVCvkcVzrOti8g3VnhnBSqfprOltAtb8eZVYevv5TPcbc6cmYOW6YnUMpnMLtcZWabkt6rjRbOLa4KVxcZQND25QIFAUlkbRsr9RbfZ0oa7ToOnG6XPd7JyrGYJX/4FMZHigzyyeXKl17x1PeJrCDQTkCcxjwiMOqdLrvW0OuO30NgUf2JPIN/Olli4wm0k+MNywFpLOMFFeHopQgs1Yt1YqoG7qLdv2acemkkPnxOjw03YR81EIPcJkyQF7sSDmY/wJ81sM33/Qw0cRIeyVnXuOubsQ7cjRb4pv8ogLvoy0MhdqS9DjLv6mMlgYm1+ivsBCZoHRhJ1gwS4tG6uIxBV5lQn82sJV/v2v+K26ESTGPM+7DvmpVKlce7aeQRl+SYEoUBG0mtlxGPJcbeq0dlsuXR3cmbpf8J/44EBuqhD3WgkUeJyNqj1VjjymgF3kTSnEh8UsVjdBEmrvbosTWksoW03CeQ7B9Aq+4gnUqz3pa0tsS201OYO1/D1HQJuWIai/MNntxyhRQz6+OlDC8hnz22guPPL6JTdWSCHLnHgEE7s+tJce5pWBjNJlDKUHInJa1REqpw1GDGEeDjEwOnlrLpTtD5NLs+Go7LgDddmEJx2x3IlqcFu27nkM4R056TzHtOat+Fxp0LMlHyqSycpHTuzLBz4pgEQSw/kCy6BFgDidTMmuoWKlnPcNVFJRLHe/Oakw4T58OzUfUzlV/Wo0PsRWRa1dYRISCIJ5TyuQ2ZjNV2A+y6vpg4ox79e1hiqfhq9ProfMNthwF18z0JmqUmePAcw33xZ04VnW9/FKtHnkJ6dCNG3/KrnKRqylyC+VfQ/uaH0V5dQEoCd+TKKNz588jtvCuK19WzUcdXz4LzQMWKlkqSFWBNAHZVHEolIapCWiKRmcstYeWFR9E5/FkG7GI1Skhl6FDF7TehfMs/A5Jpsb1yLpLJ1SGIp15DVoPynlFCugTu5epLsF75FC40fDQdCuiF9n1y331wNt8ntqOAPvDhnv4aOucPoN8jKUkS+byNUi6D4oY9qE/cBD9d5MAhk8mgWMiilMvCCXpYqbd5FcxduYDeC3/DKw5UyK107Ztx2wPvQrlYQN93kF49hkx7nlcb6DdACrXx67DsprFabzLDvWFshIswERAvF/NodR1UGm2RQCr92OlqSZ7XoQR7Lp6URD5rMzO+XCN7xhbbTapiVyJ4Es9IzTn8zCiRQL1P5EAqgenRMhYqNSYvuE9JFxjW46dtbJ6ZxuYNUwiQQMcL+Prbjo9au8PgnlY06Is0/5HURrhoimMzJpbdQHfRyyHRaMcOtzbZOYUaeGXDJADDL8c2v9xRYzhk8M8r2ME/uU3WCk3cdY27fpbrwN1o1m/8j393yUYexcwKKIcUfRxTr83jReDG4DGvEOBHdNp6hjfAKjk7yAHMZNIHwbh8RzOYJkg2nGTizjQDiakGoI2B8FA3Lq9dM6XqbwXDjWOLqEKvFqg/tfglfMOQ/MTBvgHk5ARg7kff6qGgXXxqHEayu+qRGZ+bKFEWUhEzh2T5FLBgIOGjTwmqAQF3UcrdbVfg1b+CTPo40LPQqHVZGkOTmG2neAJzWeLSQ7PhMn4YHc8jZVtoVDpYPdPA/KkKAo/YK8Gmi0qMMjFZlzMnhj0JOwE0Oz1kbeGMQdsRUCGdqgLrhGuydoLfp2V3mrQdv4elho90cQqFDfuQGd3I7DpLZAi0M4NH/+Yl6y41J5fcZwAAIABJREFU7jI5lX3ZiXEniYxOQo0ylzqYlPIDfbdN+ZVsP+HzMQJSOTFHOpYZ0UUA7GAvlXxwJHan9yJbDtPBSwZ6YI+KmVYnNIz1VmjC2EbzypGDx5xh1FnF2G+xmxDMD2jZZQCgQaZ5syL68RAdqwlVBKNy/0bgooYgFQhY3SqCF/4Sq4efgp+bwehb/m+kyjOh1IekEPOvoPbEh9GtLnC7o/066RIKd/4cRvbcLUGeXgSQVyVyf8X1Wej3XOSsJYzlz6LWKqPmbie+Veb3kAWrYF1lBi2ferQKLrD8/MNoHvyM6rLoI8VVUfNbb0HxWrKSlDZK1I5UdV4VaLLdoGThjfGKSRO5ElBafRHWgU/B6/VRdXvoen0UiBLefAf8HQ+KgINBro/U+a+jfvplOMzK93k1jILsxORuOJvuRj9TEudA9pbM/Itjp1IerL4Hp7aKznf+BgmLQGsSYze/G1tuuJ8Brw0Po7VDaJ58FqlUGsXSCK/SnS/dgNTIRizWGlomRsWNyMf9qm0bMTVaYmKAWHAC88SY0/OmBFliulvdLpMD9P7LJ86z9pxHPma/5b/8zJRtp0LOMuCSlW+VQ1DEd5UlfUnkMhlkMjaf98z0BPLZPDJZKlyVQNvzmVDoeCHzTkEYjZv0y7p5Je2ixGkt81pLMhfpEPKP2MRsIEwO+GWfuty8Pzjhr/HOsID+ir/8o7fhOnAPn+k6cDfa9xt/VwF3vf61dusfAq7DDmt+qICT8d5lgfnwrs+Z98OHkOHnabjKiIlFbBYy1FGv9UEd+xBd+xBnGqVWGWBE13KrUdcQY99NcB8/RxOgDQfe4apBuK14tTZQN8FeGPCYcDwiuzBRvvkc1OOSu1PsrNC5q+qpBNjVJCUSVFkqQ4mqnoe+s4Rc4im0G0fQ7fjouSRDSaBUzupn6zg+2i2XVbqdtotsMY3KbBMXXl6B1/WRYLAO1qgTe0mvA7LYS1oYzSWQT1MiGhUtIXcZAdR5Kg2AVldo2gmL0Pb0d8N1kE0nkWadfR9uL+CJMUiWMbLzHqRzI+wWw37tykUmk5fAXUhlkuwsQ/p2wbaznpaS0gzvdsV8Kt06M5iioRrt1ZBEaVdOI0gdrKZg9JVoTsqwKVlmwkUorStj1cVsPUjIafivJ/QhW0adWOTEr78QIcdjjLo6osILkUl+OGCPByQ6AZCPa5yvfh1j25W+3gQ9BmPPbGa/DatXQa+XQ8+z0HnmL1E58hSCwgym3vp/IVXeaEhxwFKZxpMfQX1pnld+qE36mREU7/xZlDg5Vd6EmOMPxzL8kY9McBQThWeQ6NeRyxZw9Oyt6OWukQmpxLKqPmisCCi5jrz2+pmX0TjwBXhej9usXd6I7ObrkNa+83rQEnaQnJsh/MGVzIvaK3mlh9IHUcSJwGtx9UUkDnyK3U048ZWcZ2ila9Od6Gx9QLzHlV99jMx+Db25A+i4FERT0CxkH/7oDrgbb0ffLknALs+DbRLb2DNzBOXiIo4fy+Ds8ytIBG2guAWpXfcgkRtlsJ/sOSgvfBv2/IvscZ8v5NC3bDR2vRMte1wAbrEMw2MXBVME3Pdt2QDSsNMz5oT0dJLHM+LDCfiT3p681s8vVnBqbl7FSGF/ksGnlqVRdVVKl5V6eouDQcG+E+AWxxYVWonJHxspwc6QPS0RCURnC5tY9Rx6SKBFMkFyBGKwHrDsh9h2IhxIK69WemjUMAsTqgki0ouNDn0lQFxNDWuxxZeC0XpOVwG63HjYStyl9vOj/tk6cA+f8DpwN1r7G373U1GFjEaAaiMT0r2GbnJZoB7dl/YLjx72uzjg5V1lBD5ao1DSEAmNviXGdzRDagYFRqKoKcVR3x8A5qYMxtTBK/A2AORMJtxkxoc7xGgNu8Z6ChQaD9mUwyiZj5qvwwvXa6DxxyqOIQGQYgSVvp0mJZ5EQmcZZt19j8t3p/wFjOa+hVr1JOq1LhdMSttp5HNpXrpWWuw+6Tt7PXS6HuvaLx6vYvFYDZ4jiojQRE+wlwA6LbRT6pedooldnC0DelkNkv6mpC36hOQxVAyR2HfCzR0nwHKrCzo0pfCJYoRCH5wobEF5x13SKUYWWmIXGWLbBXBPEYBn6Yz4PKGsIGVRJQIRqoCSaH9RLXto3RMtEBYmnBhZCSoijYDXiLYpBNbyuZidaWCyjW0TAfCGlCYO1ocpZAekMTEwbmDmWNuRMN88SEwTb+rXo1p23Qo17g116zI6UOcRWTkw2PwYkFewXoM60z1Gbes3UUo+B8s/hHZzM5qJ+zD71Y+icfxJlspsf/evwh7bFLGa7C0cQfc7f4HVuVmWcbGjSWka+dt/BoWtN0TGPAZ9stPpygl+B8HCoyjlXsHoZAHtmoNzp6eQv+rnBLPOBeikXM2wgzSvR+mg3eo8r4Al7ByQtIULFIN+00ZSadsVaDSAu0p2NOJJApkEcAm49176pATF4vnQbXM23gln50Ny5UDIZcZmvwLMvsh9Tj4tdrpxRnaiM3MHeqliGJRy2w+wdfQoJoonuaLxqeMJzLbuEKqewiSsZJqPRUA3BR/FxWdhz7/E4z4BcCqMtrTjXXDzM9wGKVmd4yUCzxaYbSeZTTGXYWtIku6R1SUDY0oc7XTZWWZ+pYb51RpLlsJAUPRfAt/kCEXSGvqMtPHZdFrUNbOITEgiyfv0OYCzkwmu2JrL2mKckME8AXkC4eQQQ2MRwX9axei4AbsSkdsVgXVaHaAAg7Yl4B5h2LlGlo54dRv7bkD3FU/K6nAxZp6/PwT1f1/P5YpP+h/XhuvAPXwe68DdaJuv/38+eYmWGmXR4xuaQFSPtmanHNjz4P5CZlh+8TXR69EDKFgjNO40vMUlL2v8rYHya2PbNTg3/NTDvNHBZNFBRj2qG9erA1pfH72ZwhhATPTqR7Hj8eRENTgOT2QV+1X3XocAJsA3mHb1cuBZCcghT0UlDwrWijXiMknK1LgTu6ZsIVPBHEZz34TnzqPVdBmIOx0PtWoXhVIGmWyKdaQ00Qa01O56sJIW5o6sYvF4DT2qaGpbzKrbSUoaE6weSVwyJIfhyVEAdXqPWHVy8SBAQPeL/iUmnnXGfoCVpifYdQLukgmloAD2CPKbbkamvBkptniUbDslpmbJQUYy7tIKkgsykZuMqpzKwJ0mfimVUQ4x0oZOrAyZzzVsFzzJR2a6EISKt6OhlElgRbH44LQYAecGfx4F7Qpbm+y0aIIDAF2T2LFjxWQzYayh7O9M0n8Iy26cUPyaNBZRA1AkoVWR12ZgOci0h2drWEMaOxbSGoadEXcbfqvzKkasLyGfqWJhrohm/udx+rGPoH78CeQmtmL3e38VmVGSyoRPprt4Esvf+DBQu8Dt1/UTSJI85bafRKowLp+E6ozRdsFn4XdQP/xZ9OtPozxdxPkjK/BSe7Djze/XoJuL0AUuNpROo9HOo+lNAYm0VPsIRpzGSKpCSn1S9VG2bu0LrbR4EmHOhagtwJGuLsik2m08gKPjF1deRO/FTwqWnWVnos8FW+9GsOf1IkGaLSsDjM1+mRlxGjbIMpGYcS8AOqVdaG+6F0G6ILTmbNEIrgmRbzyOXP8c2nUfKysZ2Nf+NINiYrRZ+kYOPhR0933kFp9HbvllJJIZWAmyjc2hsuOt6BemOXDPpFJsAUmsdTKVZKDOQYR0euI7wRwFJe+Sjt5Bo9VmD3UqBEXkhIo6KNGUklspyb7jEkkhkkfp67RL+r4ovCTGKFqBJLlN3k4jZys5ToBUivzkbeGulU7zGMLe7L0+PAqACKj3LT4GBQcskWGmXXq3x+RfYjVUBsevFZ8OQ9U6oJTthDXua8PvywNzhfRf68l9b7e/fAXZ7+3xxN6G3x3vS3/8/TjYP8l9rgN347G97j98YuhDDO0e5aRnssCXeezRYNpkCUXzjLgexSncIfuO70/jlTUGk+iSYBRAx91kxL5ikpMBIH8lgF4lvJrbhgB5aDKpwdDrz4e9F2HjQzAvgLQB69ZIZA0DjNj2clcmMx9l6aPPLgIg6TyN+89zmpYVCMZOuF1IL3e2hSRQLLTu5ONu984hm3gcQV9UVKxXugyYCcQnUgmZXEpsuIVWlRxdeuzTPntgGa0zdaSkd3SJii1BFhzhIjLiwqhQkoK9xEbRPSZ9O23BVQYDMFtHRU4qbReOn0JqdBeC9jKCboUDj0x5C7IbrkG6MIZkmiwepUyGbCAZtAv/dnaSIeDOFpC2qJpKSank3c76dlFgif+VQJ2fudS0x4OieLcwAXlkmI8A98Ek04EuEtOQDn6uppEhnSuuWzdOJA7coocxAa+x/zggl/uLM+km1NDBQnyO1yAlPCkVapiBglKhmC4t/A3zXNS+VZRgyGSiNpd9NM5+E8sHPoFMpoNUbgqF6/41Tj/252iefAqFzfux9Q2/jMzoFlFsR4ZgzYsnMPe1D6NXv4AkMbzJNHJXPYDx236CixKxit2UTumgTowtPa+DyoFPY+XgV1mW4rQCFHfcjB1veb9OCqcxMOXPYu+GrzHYrXe34Hz1egSJUQmWpRbdLJLGrwnEy6BbjcVaGiPar0imFiy8ysdR95ClQ9x4+xipvATv+U+wSw2BYAqSHWKHJXDX1b36PWxY+ArS8y/B8anfknY9RTw42iN70KVEVrvEfuYErukYnu+if/pROAtH4Xb7CJJFZG/7Of4sl04ye03BCfm193wH1tzzKNWOsoTNSmbhUOLmVe+AlR/nPkjVSclvnQB2ihxeQHaLJEPpM3gmRpvOqdl1UG910Sbf9HYL3W6X60XQsegJkzVlzia2n86R3Hp8vovCp11ZPqp8CdkX5AoHjWI8HHARLDFeUW4MJb9ScSgC7rQWmKRiTqk0fFhwA3EcIjgYuBNpQr7wnDBsjslS766eaThMXmI2N8aA4S8HvjuESL8MWoh9HBufImPda9vTj8TW68A9fIzrwN1o0hq4q8lKs65rtXsJ31S0rTvaIC8Y2cNlALoAfsZG6jxM/HAFIJ8HSSXV0IDXYJdjGvMBS8bLgHYFBTXoUty1wYyKeXZQ1hB3iFF3TGMvM/E1pO5Dnb6xbB7VoYc3JgxM5N0ftpqg8aw6x1iwoYg283jDno0aVQ2du5r0tauMlsoIpwW2hCQ/d9dBBqcwM/o0YLXRdy20ml3h2ND1YKeTvPTbcX3MnathfCrPfFVztYvFV1Zgd3xkU2Ki46qmrmCa6LVoA32udBpWPKXPCBBY6JJ1pEcTXg8+fF5qFsrhLArb7hMOEl4DpEG1RygRNS+06vTLCakZoWOXDDsnp5K2nZl2CdwJtDNwT7KjDMtkpA0kgx1ZAZV9ZLg4SiyhWN9bBdmjM60J5A3MKbNJzW0vY/cWkY0YPVYD49iMHamfFn4WAcfmbhT41aDcQA5DzGyiiaNxN5hB/bkJxKOT/FpFmoaw6vqUZDVUk/1SCX76QJKJlpe+cvQbOPv4f4XbqiA3PoP9//z3UT3xPOonn8T2axyMbi4ibd+E2fpVSNhjDHybF0/i3GMfQr9xXujL02lMXPcQxm/9SVgpW7IbiulW/usqyAN6bgcrL3wKCy9/Db4nAF555y3Y+sb3y+BZ2OEGlcO4ZvPXkLI7mDtnYa5xP+yZmwX7L3XQ7EJD8hgKrFWQbWijeajQVpBi1UigS+O8JDOvtdwss+ljtPYyus98gvshnSPJ12jly996F7xdr0O/TxXWhMvLlsrXkLz4MmoNX8hM0kkkEyl0R6+Cu/3H0LdHmA1PkAyE2iD9nnwEzXOHuRCUXZpE+tafhdXrIUHBUM9HJmmx53q320Fv7hWUO2eQSNosNfETFvo7XgdkSszuk5a8mMsizQGDGCDbritW5VIpltwQw11tdVFvttHtkDVtG2nOr/GY4Rc2jg58T8iNCKyrFU8G0ToQDB8xHYxXR5Q8yezMMtgjiU2ezo2DFgsWrQ7YGfQTKQ4sKNgg+Q6RIj4noSbQo+qsskKrClLjrktipDT6sKFfGSAOhsTx32tkLG7PD+BAlz3xH9Y5DAKcdeC+DtyHNteH/v3frtGMo41IAGvjJl4hiI75UvBAFukWVxQoxNG7CfGjul46Qyp+EQKbaJElTgHU4F0M0Iq5joDeiNbdSOg0GE4uNCL3p29H3A7SLNwUon5DthyzpZTbaEgd6mciqYjxgCO8LDOwMoKHmPwmPF95CeqMhun01WOP3GqF1tWzkJw7gwKCX5Jxl37SDNplIhpLZVwHCecgCtbjyJF8hTSbLbJYC2DbSV4uX15pIZFOYHWxgz6RTW6AM88tAS0PY7kEF0bKZ4TUheQt6h44Li0Zk2adeCdirYRzDG1Pky+xfk4QwKG1eDlXpAnUj2xDbsO1DLiJHScbNgG+FWhXbDtp2Iltz3BBFwHiCbBL0M7L2vQdwbQnEjTx05nIcvERbbvRBtdcMJULB8rnd4DWMiffId05gr2HTEo6F1I4lkR6ugbw8Uk+Km9R2hlz72sx53yE+H7NQCEWKwzTqodnE2PzDb/zCA4wVwviunkpgwGB2L4HMg7lEvFyBwpQmMBCgaCVV7/OwN1rVZEZmcZ1P//HLEFJOLMYTTyKUmEZI4UcllYsnK2+HcnCJjiNCua++Qk4559h9tzvpzFx7UOYvO3HBXBX4ijpnqKtGLl0vQXLa6P94t/hzPNfZRcWkoDtuvY2ZO79l9IDXjizOIuHUHn2r7FxewKrlRSsmXegtPM26Xwi7VplgTQN3JUbje7z0qLUtC3l1QARfDI/bDQZvkdMnPRgLRxC6qWPsSSE9eZyLPS33QNn2wNc1VTQNX1ML34N1uyLDPJJ6kLSmqCXgDdxFbD7ASQyRZbH0Hkm7Rw7SAXHHkF79jjLTYpjk0jd+vM0+CNwOoDvIMNxAbHXPryF47CWjvB5ZXN5Hl+S+97ANpME1jM2JZGLhHQiDTghleUs4loJINOYQgt6JE0J3C68bgcOgXtaumMJjItO14XH5ISYg0RfEqsTISaXr1QQLN11+J6plRZZZCtj2yjkyGO+L0gPWg1JEuueQT+ZZrLC5xwgob0nEM+inEQSfU4kFvc+KvMaDpC/f3BV3QmDYIodLLw30gnJHMauGGsMGfu+q7d+4AdcWyrzyJ9+V1fwo/ildcbdeKoP/o4E7jIBTUG9OEa4fENYo7HLQT0OFNfcn54EFB+ttJbyG8OYSXNnNFCzi4FgeULcG9O3x5hoAfpiCasa7A5jphVAjn9mAOcY664DBAExNdBUx1ZvRIMAFWcMBglRzby5z/DemUvZ6vjieHpm1oFLuAd1elGpTNStxmCIeVaWemJm6wxXGWbxhL80T2bs404FmFxUT30bKwf/B3bdMon0SBqthovySJYnZXKTqVS6SDFLnsTSXAPnXlpCzwlQTCUwnhXyGALtGWLyuK63AIT0/NkmmXyjKdPM6qPtUOJWHy1HlHOn62cryICARwa5yZ2wJ/ZoaQtLXMjGUbnCsLadfNlJ3y6Bu3KWkdVTWSIjE1KJoQsrpUqZjPbDFoAn0t7CSDPWNUJUdNmJNZz9LqE0lbsfJntROCPGwyn8ET1+CEsMRKKhitLSqmcS6aLqC/GA4grAuz7FyEpBjImPAPMhunR1C8xkvV4bJesQislXsdTahW7qZtZDs9zLuIg4eK+feBwXnvhv6NQrSBcncM3/+icMDp2V03DO/D1K+RVuaGeOdzFx2y8jN7VLmpf0UD/1NFYPfImtUcdvfAuK228TGnJuCyQRk/7pBoDnduO3kTz0d1h85XE0pMXiyLbrkPyxX4nY/zmLBzH/xEfRqTeRLpQxeftP8DEI1AubQGEZqRPI2VdcFq/TD0wx/aHWnTueBO/RQE062EhGv3P+IPwXPobJYoLzT2g0aXZ7cLbei8Su++U+WD+CqYWvon/hJe67+WwSzXafnVKaY/uR2v0grFSOV+pYPkKrW2QNe/4RNM4fYdY7lR9H/cb3IUHbOG1YvseOLcRmE/ju1+dgrxyCRVXekAQKE8hc/SYk0llROZXqLPDqmKqTIDokseZUnKrddTn/hd2tui4sr4N8Iixp5AYkVwnQbHfgeC67ZtGDpgqvrDyiZFllZSn7l7YrlWw7TcFELrCuqE9u7cT2i7wCum5qJ+J6KFcmhSBBqwNEeghHGZLXiPZK/yVpcBTgPb6yNaQI2uXn9yvcwmwQMUhgMv4xeiDcOeUKrP/oO+A9+qH1uyHvwDpwN5rCA7/zcQNGDmsj8S4WReImp3vpFia+N9hhFSAV3+a/LtH5B4+h9iv+pa+GUhkJ3JW/+oD8RGkKTRY+BOR8PmtIZ8S5DtG+G++FuvXhwF/Da4PJ1kmKA+/FLC3FyYl7JhC5vIFxXXr0euLbh18N5URStxHZt4Hzw6BDHVbjdgEIlC9ahMWTRUnYDlIy7t7ycyhZTyA7keYl/8pqF3YmhVw+xXZrBOTrSx2szrZQOd8UIKMPTOaTGLETaHd6yNhgTSwvaXNCWh9dp480J6cCXTfgIktUrIReM//FBJgFK5kB7DEki5vZCk+z6yZoJ/acwLsE5eQWQ+CddO1aGsMuMmT9SMCdNO2i4BKDd10dlSZfefA4aFeNOqJXV+hyrV4lgMWaQpihjNYQ6B9P5lSHG+IEo8/kEpaN4dcH0AJ/ZK6Ea+Ciu7xG7iFbGb4lI0NjePhuwLsJWrTuOEDaOYix5MNIJppodlNo9t8MP0NAWgA5Haao5i3f8U58HdWn/zsa9SrLObb/3Ic0cJ976q9RuXCCx6Nkpoxdb/0/kJ8m4B72E5LYuJVZZKd2AQzExBjJzKv85TFBgngedbwWegc+BefEN/ksWp0eCtuuReaBfyWlMmL/3bkDuPjER+F320hkRjB9+08gv+N2De6YGZfsOIN59ToO7JQ0Rsu6ROApfuQZ832hs1HX1kP77CvoPvffkE72UbCFzKPR9ZHcdT8yex/UhaDoIrJnv4LM4kssXyM3qHonYCvW3vR1SO56CEjnRQVN6le0Etb3MXHuS0itnmSGudEfQefW96FP4LbbghV45GrPDDw/PacBa/EgUkEDyfFtSG+/C5mRSdak81mrPAL21Rd5NRREdBxPVC+lKqf0HwUDngN4XdgWWYHKOadP27rMwNOdId07gXAqKheQEwxJdGi8URVSfQqSREKrKqRF55LPkCbf49VJ9qxV9QOshJAyyTGwn0igR6w6W0WGRQdV2+JWlEyJX7LrlGNLKNcxXIMuPXFf9lPRN4ZB8Rhyj7SaIbvlnCi6z7GfyzIWlz3FK97gB3iowXMaMv77j/3ZFZ/7j/qG68DdeMIPfOC/R5+3armDfU5uZ4hd4h7rBmu4JoGojzYEwg8DLlfcGkPAql1l1tCzC7ZTDDYiGcjQpK+lgdfbRMG6OL1h+5Hvm/uOAH3FWJsFnAwWexhbbwQSYlfhQxoqnZHHDv8Z3F4NudEkV/3uoKQn/IL+TOw1ZCYVeFdOC1E7SA+e04EVLGCq+DISvRNotVx0Oh48WUSpWLAxd6aGiyeqqC+24bY9mdwG5JMJTOQo+QxotHuc8EbLyAQKSM9O8hiyQ/MoWSzRQ6tLy8eCdaVHy6vaCZtlDck8/U4ikSYNuwTcLI+RTLsG7CR7kQmnxLjTLwF46TDDto/kIiOTUYkNIws3Au5s+ais3SQAiq/smKsiw6lyBRtDsDR8ohStcVAmOjgdGeS87GEhg264t8UhtTzA4My6FiBXW8b1tXoPcY39EDAuWpf8/9AYI2xz8c8i7i/ihpjXa3qOM2gLPHjLjyMTfB65XEqs3lhjaKV+BskCFTZSZhzqLEIWPzj5NdS+/XH0unUE6SImfuZDQqayegoXnvgrNC6e5KqkqXwZu97yK8hO7jCkKsp5SbLfSrLDfUxYCZK8SoN2CS6ZcT/8d/BOfpPbdqvbR37LNUjc9yvynsjoYv5lLH7zr9B1OrDtEUze/uPAltul2xNdkyrSJFh2kVAuGHB9v3RkL5l3Y0yJyJ00cFdJ6X04S6fRfOrDSKEjY3mSbfRh730I6V0/xteoGpT/6mNIL7wAC+RqI6xayQ0qufkmJHc9CCtd4Puhqgwn4GPjxUeRWj3B2xFwb9z8C4Kt9j1OskXPQ8+hIkkkfwIsp4ak5SMxthWp7Ii2a+RVOj2OJ5hVZ9kM68eFraLIz/HQd7voB65wt5FFloQchxhv8cv6dpkYS8FYL0UEQVbYbbIdLVk3Ut0KB33fFRJCCu4oD4BkOgqgs7c7gXVhSUs/wuJR2UIKHTu/p/O6RK0Kfjbs+Z6Sv1I2ozoe3R+1UqqfwpqTfrzDX+Hfr31/HMz80H9e+3l/v055HbiHd3YduBut7P7fVsA9PrmbIIGHPTG0Kbz9XbVtAziqc7ii/cTPRZ6IPGU9t8i/2ebMQBKKxTbBuriWKBs9qHEfBOkimTCiNYmw8pr9NpJVNchWYFteTjxgMO9O/FzVzY98Ryta5HXoFQUVjIjnZkpqeJPQYzAMYPTzEA84dJdR+5YbRDTwZqeSU7BcgldyGZ34JjXuPc8F6l/GxORFWKig2+7ysUin2mi4qF5so3KhieW5Jtp1l1lz5VRRziYwlkmiz04KYl6iZDdyiuEJFn1Um56wS/v/23sTKN2yq77vVL16U8/dEppbihAgCU1IzLPDih0bls1gQ8AMjh0bAyHgJDhx4gRjg53EiYMTgmOvxGAZIYgTT8lKJIGtCBBICBQMAkFraKmFJdRSz91vrFdVWWeP/73PPvf76vXrpofbNnr1fd+5Z77n/vY+/7MvvWmJI1zIyyn5zZDXPaeduOG5be/sLW335FkBdo78wgdQ5V+RvHR5DHrcu5e9e99VNkOwToDPEWTYy86a9q7VpUOp4jHlHRqQbIU+P8bSH7zQ/To1kyf+InrQG31aQSO8608O8dGQkO+HYsbvEbQt12RR5DSzz/EylMV4R9Bf2VPUZgYFAAAgAElEQVQMcqBoOPhuAHkoD/bbIx/+l23noX/aXvyy29rZs6faxz/xULv/wle0M8//I9BfenjVraOdD/+/7aF3/lS7cuHBdrB3Y7v1G/8Og9v9d7aP/eKPt0/edSdpkG+95db2gj/0PW33GS+WqC4qVXEPtYEzTROI3gJnIvo4nrhyvp264x+3R37n7e38xf7SntZ2nv3ydvrL/oLtwHTj5PQnf72df+fr2yPnz7dT193Uzrz6a9rhCz6fY7QLaNuLmsSTyx5zioMI7Tbvhk81MY5Cv9MHNgLIebJ/se3/3m+1C7/5f7XDCw9Sfv3eOfWqr2u7z/h0gk5ZNdrF33pza7/3q2xcU2SonbZ307Pa3kv+zbZ724vlpUMsHerwfqLttxfc/ZZ2+WPva5f3Wztx463t3lf9Wa6fyPUoLG2HbTq70Nc9JdojegNrN9BlMefmSn26od2jufTfSC/e29K94F0Cc/Ec30jdaSVndtgxwbp+ip9O4M1pdvr6cN0NtGNw2CFaW9wP6F881w4vXaDDwbbm6gNW26Ax+eVsGH1Nfc/nHbrnnQQ70jZuvu3bsFRG3trMmnfZQSIpkWyVbrX04INaF4CtHt4pd3z4pd112vnYqjKPaaLfn3CQeMd58668ZdW422PyKMT0ekznwBM+8y/9gTdwHeF+UgzYXPl8l2koMFmGtsooFWyjpNXaIpOQpL84R18gkt+cOr5J1eQuJokBCUqCdIVm6q7p21QTmM08+pzJqC9P9TBsxoOhdl30umt+QToT5D7J4JA62PCbBeS7EDA1YujJfK08BDgEpL/8pXtQKDa0SmX299vHf+m/bXsnP9Ge95k3tzPXn2w7hzvtX//2A+3Dv3lPO//g5XbQD1v1k2BUXabOZ1x/ot1yqkMwv/G0F3dyr7/t9ArJYA6OOIZxfwU5gZ4c/Op9caID+nXPans3Pp8OuZ3Y6yHhBNY7aJO3nWUuBuIUzlE163t+8FS/o8NscniV4H2PgJ2kMf1BqbAuWmXap5KY0Dp/lLddQOZ7KBtiwcRbs4jOEvVmpjJJt7QTeGDxRPTZgw9Yn4rJnu1eXLQy8oHVKq8YWcZQJ4RspJy1ngOwez0CsDNlOuBLBt0je+97f6Z98td+or3w5be2m59xpv3uHQ+0/Zu+or3gC/4kVUC17gaqcu3BB97azr/7p9vBhYdaO31Tu/Hrf5S9pw98sD38zte3uz98J+0EdXC+/su+q+0969Mk3GL3jMp9orpyaIe+nKvDLUO8g+WugPv97/l5Osx58uRO23nWy9vpL/9eaxuD+79q+7/yE+38Ixfazukb2qnXfE07vL2DO+GdeNfZ884HynNsfjBwbOZEI037VyUYrp2XULCHl9vlu+9sF37jn7WjSw+3Uy/+wrZ3++eZ91mfIOd/523t4CPvbHsn+nse+tvUbmynXvpvtROf8ukE2eRxpnWPjeG9nSvtOR97Uzv/kTuob3avv63d++pv9/mNuxe9f7uE5sIj7ejKJQb/02d5PevPCrmKZFEcCJ5e4NQlOf1e7uFrj/Yv8YuNLp5nMO/5a0Qeioevh1HlRUcC2DsnT7fd625uO6fP8mHcvi71Mz8XH25Xzj9Meet2ILXR1q4uw/GzQgzs8p8aXQTuXQYjBg19f8Cf6QVUPK6sDWSAbztskPT2kAwHd7kHHp9QtH2N5wHSgxsgPIR/9ibUeKEhRjfDx2OYIqyGj2E5m7O+smrcrZNWjzvMly/9gZ9Isyd6WO0RiEC5BUuPU9LzxdtCHYFXo5IJ+npZ83q5dAhSpBEui2EExQOrBlAG4u5ZUobNYG+oTM+R6LGXEuR7q0Chk0fjQOsFIM8Voy4MOvoglYkRY7T/sncd0X56mBXK8z9hHgxAbzWDYZYHukSUIRDQB5pGrpCXL931L/56u+euD7XrbjnVbnve2fZ7H3ioPXTPRfJWdQgRvCJWue7ETju7u9Oul8Oo9Gw7Omrn9w/aw5f2KUY0eRz1TBc9vHbabpfQnLqlnbjh9nbi+k8h/TkfFu1hGTuod2CXOOsa6lHlLgrnIIHpEL9Lv+u//e+uY9dY7Sf4VeYgjyHQkDekMnRoJA7wrhQT3xxhEHqR2w1P7mrNh/sywzYStvIrUE7IbfBw68MWblwtSkEWMxjhPMO7jHD8mrNIB0t7Txl8D79hdJpMNt5iO3eRJS/SEd3jfu973tTu+Jkfo1B+fe70PnjBF/yJ9sIv+2atlsCuem05/ysfeGt7+F0/3drFh9uJ629u13/dj1Cl9h78YLvvF/5Be+TjH6aXfh2evLHd8Ae+q+0849PsAKhCLtsS1S6hv1mXYEsN9v1zbfe3/o926YO/pHZIO3jGy9qpL+NwkPz/D9vpe3+jtf/vDe3i+Qv85tHP/GOtvegLpNM8XCYzrnj+bYopoMto0kKtcjg1BOEzSuX0wOsRv9ipa1kOLj7SDi+dazunbzIdPtdTDKkrl9vBfXe1w3P3kgd59+bnthO33i5tkbVWY8fv7La9tt+e/dE3t917309r5f7JW9rdr/hzNod854BXwK5LP7jwCP3bpW27HaQ7hF+6yFpzuU+p1WpsE7yfZo89OSO6ZH6fjABqlxzm9d0LNUP5OUIGeV9Lzt7Yjk6doUOmFKKxe9EvPtIOzj1Ih/V5F8Hj/NMOI8lwdPdD5jZFiJHv6Absc2KX4J3y1mg+3Qt/UgyTXl+Cdz7QSucoenmFVKZaUnDFSXuv5u2Tqixc7mv6mAisBX+IpWSPN0g/Adz+0gMruPtUWMEdbosvEXBnqxi3zuLNNk5lRW7JLH2kxQ9BApLN73AtpbpRFZIjbtC3KblLZfCaBe+7as8TLLt2HSQzplNfPpiK3nTru8FTzp2mMeHRu25oDJKbwHgYZtILMAeKAj/1VpbHyMNJexLTDrIa1NFbZgienAsHJZKHsD5c+gNKY0TD4dQ73/JD7b67Ptgu9/jppB/lF7T0/zt7Xd8GbxSj/dYzu/Tvw+f6S2p22tlT/DbEhy9cafdfuEzl0VtOKexbf4CdpAOnJ87e1vZueF7bPX0jPdDMC95DPHawlsOnHeDZw9496vLCJIJ2P4xKUWV6GgvxKN51y6M/NNnTrvHabTxD2Ec0Cs1cBY/Xdg8ntJmX4NxuC7EfI/TDoday2Og5xzuush0UV/A+NKCXpnoxKXwjeOTdoEj7DWX4RmW02ADzAGu+JJnSg5PjNVTSwX4799tvau9984+x9GRvh5yRL/iir28v/JI/GUBTZrl57g/ufFv75Nt/qp1/6MF26rob23O/7e+yp/O+D7Tzv/wT7fD+u+j+3j1zYzv1xd/Zjm5jjzv9P92ZsgOdfhaDQgiq9E3ATs819HCQe7/zT9r5972dzoX0naf9Du5f+t2wwXHUztz7G23nX/1ke+D+c23v+hvbiVd+dTt4/ueF/tB71iHaF9Tg5a36UPTWDMkA+rKD0IHXzrmIjtsOY/YCrR/69eLF7tBqkg6dB7LA0VzicMInji63537iX7QrH/8grz/X39I+8YpvF0+4vP21i99lB4zq1+UuFLWEX3BF8pfzD7XDrlunKGTdUy1x6vu6pTBvXqB+wFa07gK+BPDaN+Lg4HMt/QOvVz2izE4H95OnW+t69xN7ZEAcdanM5QusaZf+o9Zpv5oxFfs3PvIk9GM/gKpzvrejhxUlaY6DPu0eaN9u7SmbP5M3r1hLz3NZVTCTzBCapHLZzyHi0f+yuWGPvowtczhYD6daT63gDpPmi//KP1QcS1NJMRIfogy/QRqXiB7s5zI/eXTCbzEDlfjZ4gRr9vJc90VCo8qYtp1WdgHMIE9xsC8963ANZWGLXTQCELh57dZ89ZcI/iZlGXTwE/mM5Dk3AKSBRSQar06sE18RO3fmkR8OwupAWH+o6xTAnbxuEgVBPO4kl7my3+5/2w+2j3zwznbhMkteOrj3mpw92d9guNvO9BeOnOyvLee3LXaYOnWSvaD9cOkjl/bbA+f3+UG126O7nG1t74a2c+a2tnvmVvauW1QXie4ySGME2EGjrtIY9qyLd530635wtctjVB/LenY5REiHCVnW4OCu2/syMBpuVO1j9crp/ByoGO+NBKhqLE0ednavDBFCoqHLhgB6TvEuqwE+YLUOve7xB2nMeH2G/EWgByd6VjeqZ1ldstg7CJF4UteviSDfDi61y3e8ud31tte3Tz7cLUE+B/KiL/rj7Vlf8E2SBcM2N0/766jt3vVz7cF3/W/t0sMPtt2zN7Wbv/5HGALv/0C78u43tEv3MLifOHNjO/GF39mOusddzl+YLhm83extZegTHR17b3VN6XbG5fPt/K//87bzobcR/PbDiZc+5ZXtli//ToZI+d/T97ynHb77J9tDD51rp6+/se296qvbFQF3SgewzZ/xatzhwf4SnX+Q2/QLvU/4hUL97EAHaPa6k5Sk68DFQqcdBipT5SAygrIzxb/xjcLc3O9/lqSQU+Rgv932sbe23fvvpHMuB2dubo+85s+wMaBGAPUZR+ShO6kPH61JXZ7Ca23X4fcDokTY5CHv4ROP+BAqyWhgx0clUxTtRY2vA9POcw4SAQiiuXTJTese8L2TJFWhK7v2/tJ5kqyQVp6spN4Xoo+3folj4uOkjhKOVEXvHVA5UffCkwHSQV0MQH0QKLj3f8EpgxAgPSHzCOHbF5tNy052pi0/u/1XlXFtm/7ap0tAc+0LOFaOBz+zhoM03Fg17j53vvj7X58mkk/cKTZsDdN5js5vCloIJj9vfytxSgd3Lr8Ky8hruodpZOD29O6FxljwrjPN0pQAveCV13Is+1ICg957l8dohdQYGAwEqfBQhi7S8iBB54oZDTI0W8tnvAG+3Gt/GbzpljufMeAHtv4rOvcr++3sL/+19oEP/m67/9JBu3jlqO0etHbjafaun5aQjnS2q78KZ2+HYJ3kMBJ7/dz+UXvg8pl2cOLGtnP65naie9ZP9peUCDz3g6HdC06x1Plf17R3L7tr0y0ajIA6HTJVL7tCfYf1/sIWOnzawZ2Bfbe/VEmixlC0CwL3Xuv+N3eYQrx88hsCJ9ziUp68z5p2o1do5jXHwkRWUT6F1YMKD1X6EwebfwtVURgs0rpdYvguGQC+B0PAc8+7C+5ZN/0Ll4gJCYa4HwK0c0Jv2MHldvj+N7d7fvEn2oMXe0zsRiEJn/nZX9POvO7fsUZqj5r0phuSd/5cO/er/6hdPvdgO3H9re2mr/thkqmcfPBDrf36G9q9H/kQHU4+cV33uKtURvtWPan8b3CIyF2W10QydC+fb/f96j9t7cNva3s7/d0EB23v+a9pt335d+hdTf+eue89be89P9XOP3K+7Z65oR2+9I+Sx117X7sA7UVvIw6N1xf7OBgyaHxohJMJuGvseNuh0xEiYuSXMpmNZAahD1k/+N1lKife96Z29qH3t/OXDtr+yRtbe+2fMmOAao8xzLWxBO4euYShuYO4r+1dRsKHWvl7OgMgNBuMG+tAnM/9QOqptnP2BvZ69zSkMe/ebzECuiNj/xLJZchooDR8cLR/pv9Tfbr1RTSuuUS5cQnY+e3M1H8WTaYfXPUDvXqwl8oBJ5TdCMODdvsnb1rY0qqQSQI+oze9PKtjD57FVfKp+uMK7jCzVnD3zvji7/8H8oiFm2lUzEzuC7TGoYOBFNWJkzlFrfrlG65YOGit0mWrXlhQKrME2CqFCQAP8G6/qydl6Td6ULgXOwKxIncluYkGhDvaMB579TfmhXnwQudDoFFw5Hvo8EVZTKD96J0fTTv2EroHUWBdw5SJTKZrifvb/078wve3T3z0422/ew+7h/Gw0UuU+lsLe3z1vsvcD5r2UvsziOSkPdZz97q31h46vK49sPfCdrR3k7ycpGvLOzQLTBNU4+HTrkPv37H3vOvSyaMOkM6SGZXLcMQJPnDav9dIMaKRJy+7gDqEenRvO08GM5JwXvBZ2/ENwvAcnt8TilhK2tLn9W0o93VB+MNXHQokT/gNcNrglcDNKlgdXvQUKM8ZZT2cLnyfwja671gLxPTx2nAIVakve5SZOqVfxMjsnw4vt6M73twefOdP0vsA+rj1nZ6Tn/lV7fTrvkmd7MGrrHKGB37759u9v/zGtv/I/e26257dnvcNf4vug70H72yXfuUN7ZN3faidOb3bTt9wE0lldp7ZNe7RcOD7pjAuErNoGw8unW/3vesft0sfeitHcDk6amduf2279Uv+PI5Mu+6B326nfvONpHHvOusLL/mqdvC8zw3TC5GTIpVgH8nird/Zv0j6EqKQO1VlGa7PPuoed5HLEbDT4XEJHoCwL3MBbUjamehp5eHBB74lMsrBlXblt/7Ptnvfb9O60U7f3I5e8832UilaMEQTzg2WiE50IFii6sizhKPswG6KHbDXl1HxQXl90yvJfeTlfix76odZOUAkefdPnW07Z65nEO87DLpNrbuQIi1ib3vf4elx40+Sl5z087QLcIUkXHS9VF/niVkRMpIE4aRf7wdQT7JnXwwF0uHr2RoCfHmDq+armc8XHXxi+N9LTI/LFOSPy46+P71YnYqaXI0BsVWDnvCJVnCHKbeCu3fGF/2XDO7xjoTbCbyqIUyS7uTqeqfprvJWoK3QY9+yNdibxx0Wjexhp7XQHgi8Mg6wm+K9SyrZxQbNsrUdIsrATrd5zsHDb4Bu+nrL3bbJQ3hK7Rs95Ij9DTHfA4yb5z+CfdC/BwmQPCOSix57efDYyyNNvT8eD5pF6/QSJtom728xvNIO+xsFf+77272/dzf40rhcftNpf4buENB3TyU9q3c47GP/u+vbHznxjHZ086e33b2z/NDrwE4grfp19o5ztBiMz67edIgeI1518rL3tCe7Tn5PvOsM7B3cycuuXnWVx8Br4D3UI4bfVI+7gzr3pUCFwrJgvM//0gWeXNv5Zsm6cPl9yGomi0mYXAJ8BF/PWhIXHrPoAee2Z/CP930Ccne9CuinUhOIa6+EA6nqPQAZiXMaa9wP3/em9si73kiHnU/1XZ7Do3b6FV/VznzON/kmgwA3tYDY76jd+96fb594xxva/rn72umbn90+9Zt/mCDw5EMfage/9sb24Ec/TOczdk7f2E5/8XcIuLM4yYxd6haXmpgRhb4UkKZ0b/DD739Hu+9dP9WO9i+QsXvT676+3fDSLw9Md+XuO9qZ976xnX/oXGtnbmwHL/uj7Ux/c2p2rEinBQ88QjvIYKSqvpOBwEs/yrkVPVhJO298uNNf8KSQn6VHOjs0RKb+K4s1yT4knOHB5Xb51/95O7rnd9iRfP0z2s6rxcjSEIriXad29RCtGv7RzhZ0YOZY8lRH8r7L/alGBcll9MVPJ9lrrtDbJSoaVpGkMQLFCtHZEDVv/0476nWh9Vk84hLukftPJEVk8HRwByPE5gE7Nui/XT6kqi/s4ibIy6fI8NFyWDZDn1UutPXzWh5ouC6Yt1zOs/lDNZv3tjkwFvf0hfJtun4Fd++lVeMOM+YLE7jn24jWCQxFOJ1tyzcgsuBgkJd5brihsU4pQ39zapLDiKfTtKMG7xAhBrSltN65foZqOYf9pRCRemGW3RSeeIFw6vbJS5i4HuJB8uUbpD8KbbWnHsfCdx34mhCrJiYc8jeIJ10uM4M+aPghLVIZhfbued/fb7u/8FcY3GXcegz2Dh/8jGKk4cNiXJ/LBxyr/Z4H99t95/bbyVtub2ef9Rltd69HamBgd1kMeMvJsw6yGAFzP5QqOvceGWavA7uGhuyedpbDdE8W7wLwFrTCO0ee6K3uY6qvpufPPj5jn8IkmtxJfMNV/xsAV5/bg7Xr3nNxKA7lBHDGX52/Ta5g3sLxUczAkysV8mDpymiGLMO5oFMwVKI0Bgv1vJzPaSYGzzb/xtcxf/vf7cqldnDHW9q5X3kjyWSuHPTY6Dvt+ld/ZTv52m/iHiLVjTeOdMpHR+2e33xb+/gv/mQ7uvQAvR/gM77lb7Ls5YGPtJ33/DS9hIgY6hRr3E/1N6Rah4gZh3XBxlskIdfXU96Hh6Rzv/fd/087//63tZte+YfajS//Co/RLWN64aN3tIfe8fq2e3i+Xdm9sd342V/bbnjJ58ruijULVhCZO6E+sBtgXSg6d9jZ0P5VaKS+gjexds8v7YTCi4K6ga7/2W6dSkPIIAAjL6xF/f44bJd/9zfa/h1vbWee+6lt50VfQuE4SRMvwniWH4nXXg6pE+BK3lZ2fxnS/gXaDbTu1zEXaCYo1sgs/UC96fjlZU8a8cYO7GpODNV9vabwn/2/fli1R4FR/XkCfGt1+B6lb3KGQOPg624NGZQC/VcumdSHvR+qg9fQkcPCERxnIWKbmNs6WnZlfqhfFYNf1UWTtfMafZ2fe9co26vJ5mCN427dtoI7zKAv/Ms/zp+m9w/+MGpo0q/eycMsHW57Lpa2EeUhApmV1cG1ZkjgeNDDCir4SSGKUw7e1uYitrss/obV4vnVJsUwkApq2o16IFH7dIR1ukIWB/3bmqPf2+9uoYToL5KHdwPq5KFOcrBLx3gK5mgkDF543I2QdoZFmyE7PCj1kBhBe98iv2JvHzzzSz/QPvmxu+2NpgxS/KDrz8Puoewe9h7/untAu4b1/OXDdungStvdPWonbnlJO3nbS1lLKgdETRqjUWJUn47/Grh7ZBgCe9WunzjRTtihVn6Jkr35VKUxAOlsPLEH0A0p6WFheHrZVbi/wOJE+K5vj2KtV+BMODw+h+naAdIhHQhkvJwE3nJnguYYq4Qgm75H73sGU0mavfFZzR/kL0lrk0Fc9SzUpQJsVRrTcFPnCNh1jfv73tIeftcbaf71ovrQXveqr2x7r/lG6BvXy+tcv3DPR9v97/vldvFj76FzFrf/4e+hDM5/8q523zt+sp185MMEqxd2r2/P/oPf28486yVu3KmXlcYJ432GWsoYig6ejFuWmnTJTI+I0ssN4Cw1vvB772sPvfPH297ReZKS3PBZf7yduv11truoO6gE0Dr/dDlWj43cl3p/onFEb+y0xRsMKPMaAzgrQKt8Luyk+P2vWn/TlVM6AHyZ9vxCMS0To1npTcVrLNWXt1v9XsC5RMFtuoNB4qkrLEt8WZL10PU9p26870UDsO8iXjjH1+u8lrll15CmXJxIXcLS36Jq9UE9P+y86Py0TH1HJt7X4iwhTXyXxXC0Hg9VKfcohY0Ur7wONnQV5VmuQdWXxdP5qvk7XShjFRe+yeJWrI7X5qurbsyjKL5u4wru3qUruMP0+oL/gsGdw1DpD76QL7JymKYR4QOIbshkuzIAgGzhrW8w1bhT5GyvCOwc6PcAWfCyJXuGAZxahBrIj53eiM5RPqPgj7p1fo74U1L/jABfaeHTdwKDtgNgQ2elRuMAZTPyMAs1x67EnQbqF3wYmk9Z5o2hnXiy9JXnckBVw0HSQVU+9HXml/4qgXsfxv5q8w7p/b8e7nG/h32WlyidPNna5YOD9tCFfXrpUvdw7566rp165iva3k3PtwOnJG0hAOewjRbC0Q6ZyttQ9YVJdNgU5DB6gFW87CS5AVCnV8/rmyzVy06vX5fY7MHI0v5CHTs8/OzB5LN+I7MvPLcGMF/UqssjfxHyR3JXUwFdcmO57qR31sgFJUhJGnc/7IisjJZGRPuoa0f3P2uscz36N4Pnvk/C/tr5D/5sO/8rb2wXL/fX0TcyGju4n3j1N7AXF2CP1Qoyz1UPfXjQ9i+dowhHPe2FT9zVPv72N7SD++9kf+XJm9rz/+3vaWee/RJ4NwMCpRtiDJvanxWc9jd0shSCYoLbC+cgbd+peuDu9uA7fry1C3fTLtX1r/2GdvK2FwqIctnsoeYCdS0ySaR5fH1OuIHgZbFaRuFZ4ZM/c9Qb8RCTvshlMPjIMZ2/SkHU856eS2YqUEVUg66He10Gxv4gvketPYWHmHdOZKZoM/POjNWpdxN77K0f+rrW48HvX7Q5EXYKVA7Tobl72k9ymEabnamPvS5u9DDDS38GI6+3v3/RD9Hyu0vYwoZwr3YXqJymf9ElPTSJwx7rdng8gdqrYt3KALiqjB4FMD+xL13BfQX3coZ+wV/+sQ0z1x8ovL4XNxbc8cfbZYK8IvfDciN/wguW9Lk2q7hLZVBjbGQrUbOwbPdDK6CjPCh62MVzotVKHnJ8AAYYN0LPZcWHZtC1J6NAId3UO4rOZi9MoD150+0wLldQc5HhHQjeN2MC0Otznz2FBnd6oIwe2BzBgQ+l6dtT99vuz3WpzCfIMXSJYrnzI+TmG060cxd6VI/Dtn/Y/++AvO39mXdwuEPRY04+42Vt76YXcFx10a1GaOc47BwZBg6bmuadD6qSpx6AXSPFEKR3cLdoMSyJ6W9stDCPAu98OzgADVGK8gSF/jaopD9E72xT3XrTCQ7zUjsKbO10l44UDdcP0D2yupNM9Zt4YxNG8zVQJ/2dY/x7i5PDkz3kqX3uyR1U8VFCkT3xCl36vUEW56PARVUVL3A3Ji+9761t/91voHcLXLzUpVut3fDqP9LOvu4btFneArYADBzZS6wGK8fkvnjfx9on3v4P25V7P0BldhnNc/7gd7dTtzxHIJnXAfbmyj1nt56Al0kgwOCwGOkQalXBHWUaPa/Dw3bxX7+nXb77vW3vltvbdZ/+peyisXkob2SFdUSNUWoTjhl3WPTsSz8EcA8SJYFPjdduAA+7HTrTBDpNMmOfdVrxpFfjjg0pB/feVrbVpNbqZde22n0qnZzbou3D+a47Cjin1PCQiU5GSX+zKoW99Dfh8s9SVpfc2QuQerx1bzRXGV++JeupHpjVFqnxoG2UdZXHBKA+3Q/cZ/riN3lz63R7fQGaHxVPb3nx8eAhr65Pyc8ruPuwrh53mOKf95///cltnG82XW7SQyaZ6bN7T1ljvLvqmzozDhbjV+hfsRJTqQyb7CcAACAASURBVEwAWI22UkdvGUNIiv4bdPIxDjp48aXy9sxAKwA8WxY7vndKksYMB0jNY74gnZF8DMUtqXwDYDDsAtjAbJDFZCNAsMYP2unD2uO40yvCzeN+pd33ph9s7aGPGbSfPrVLXvdTJ1u7/9x+u3yFwb1H+OhBF/r37fSt7fSzX9n2bniOSFsEvO0FSQzpHC3mFL8VVd+EahFmOJwj6eFFEmMvaKLoMBKTHQ+d0t/uWadzBzY5pYPx0HH1+LCxDbLthNLF/YY3TbrPgN1HJE9pAWeUGMK++JicvxkYQMa6/D7DN3i3vYIpikyZJnu3Y+3Mq2hA462Lcg70UDp0Grgr8NBLwq60B3/zX7ZL734DRy46amRAnnj5H27P+Pw/AfgqsK2dQ3CmnneGSD2A2SUsj9z1a+3ix99Lc/iGF31Wu+72V3M4UfXC6k3IW3cgV/TY4dnQUI07hwvEe4zjoo+DdtQOLp2j7/sLyVx1oociZe3RdwwIxB+JteUsLPe1FeHe7XgQmEGSOdOhkkG79spzGWx6IpjLLHQppXrhMV/pAzUq7EwFRZQRJwvI23Q2uYdfDp92L7Vq0OV+1bF0SY7Gp5dr5JyDG6vQPvFm87hytJkO78NuBsG+eMu1XLhhTaZjuxoK+n38/d5giYwcbDXvvO6o+E4w70CgwTbj3S1he1tcHsBgdDVsm9XTKd0K7iu4l/P98/6z/5W/933S6qMs5zmLCpwXQFwftpBEj+Et34y5nIWTqbSugQejiuRSRGGJoREhvrvZKQDM4r1xmUv+LUpoDPygm4NePUE7DQdKWwD8dHsbf2eIS3BeHmxFuY30eOgffflL/q34TOsuL74+nKBplagSHE1CI8t0nfuV9sF/8jfa3rmPtOv6e0lIz37YHrywT7Deo8l0w6s/g3oAmr3T17ezz/rUdvLmF/KbUA26Xf5y4lSH9lMM6vQGVAZ3C/1IGnYBffF8dSmMRaKRNx3yGxt5l4ZDz/UXtyhUcQ/bb+K51Lbnw1x+w8jcKGBa53w2SuukCdXFi738+EP34YLRAAUiCgin4z9cZZAShPu2gHdOPlodwZ/rdOhlwTUIjzm/AJYGPHCwUeo0AKjp4PllOPf8+s+2T7799e260zsUVebcxYN2w6v/WHvG53wtPDloBvhngSn3tntEkN7mw4PL7eDSBUq/e/oGmFseSYRCJplHFO4k6BMFcvdGi4dfD392y8A8wdjfaiiJF1eyp7vconjJ37SrJHXRdFIHKz+PvR3YFQmUpef+l/dMAZDzC9dsDwXqrHDscikwDETWYV1iuxveD6zplglA0C4vCxQjSdd3A3dJSjHcda0icBfI1sguJomSevdCKD6tG0qUJxkHKGnpIRoltrrEUqeDsdqHaHwI5PtKuqB7D/cTGsIqTdJQm30uZsmMRJTRNW35ofvof1096I+6D1dwh+V3DQfpnWHgPkyxicWdSSEl22ynVxnocuqA7s5hPFRUK3Vy1dnjfjh90ylDVTimKeeXiu/KMJEznbqC8cQrnoCfq+E9ZjA/Ce+IHv4hVGSS7JhTWJFevvB+pdJBBpPQc+mwKpUFkI+QpdvhuqVPD0b2apJc5sp+u+N//6F25cEPtZMnuoeS5TL9EGrPtZ/96s+xfvD0xK2f1q579sva7skzAtE9XjvHaic9e9e2d1BXWDdw7972UyyFIe07xmGX0JEE66hlF826eD9jpBg/fJp3WbgXk6LFLTp5UKcZunQPRdbesPDXiQfw7+OT33jsogIoo983lSmQtel6SYcrPFQJTDuRsOCVUR8jhkWYS8mMQINB5DoEgQiDAYyktADvCvXsoaQ4H4eH7b473tU+/H//7bZ3oh+A5uue+dlf3W597dfI+CrUuqnGRfFaw87kKJex75nWTFFsh5rN0+47OnROFIDLNPnURgZfB3iJ0kI7Wj1B1J2rqabgrfXVw5rsBMBdI/HEqrdaBXAgK+GWqPNcytQ+V5tOoNS92tr+0aAS1zy3y/IBzztor8yzL8DfD8dy6EQZA4x5TvMSbk41VKSgYCBoqEpaeGScQf7k/Sq7CLKm+U7DjkSIcaOJ1g+K5OLGvxkNNsdVg+87QrZgmLxstks13pNUH/G6q2bNRIzYF1cN7v581mfohgWq+DnlcfwMnlZXrODuw71KZWDqf+5fEo+7fjeBiu2AHDLGA43wMCZPjy0i8R7MZXiy6he5Nln1PeWBhoZAr7V5pBGqex4C2wjLKG3Bt6sC9apcwhjN6A2lFG5ouId89M5TLdCrnv7mYtPhVKlLBP9kkFTGCRdmHe+yD9yptxLTAddcj7SGGsTolrFv5ZvX/cqV9t5/9EPt8r0faLs7rEvtpfUDgSdPnWgnTp5peze/oJ15zivb7pmbZDu4J+IXHqnEhV+YxIC+F7zt/CIlfoGSvHhJI8X0PLq+HaE9gLoCur4BFYA9zDMZY4zGYffP5jvFHs5mNsENAV5DulHgftRUA5gLGCqopMvGB132ZmMKKoRhIS8FqDsPlxSJERY1rXlE5YucpvxM4MY1MY8rqq/Ry69g72SpPeOHUkVGoLpg1bmfu/vD7aNv/fvtwt3vp7J6OMhnfs7Xtlte/ZVcW9qF0bdQ8hi70eIHLrvTgKUP/h3hrUpFIHwovYNA4mqHsxIW01tmil3Lhi7nJ7IN07eLNxvOm/BlIl2xQRDylvWK9c98X/dQpyqlsTlmuvnsAVcDgnsCx4YVJ6PsJR6wRPDU9YINAbpajTHU7dOXaiTBgVRz7ft3Mmhh7mtgUjVyXF6jh2chue7I4K4AVQxDWhbATVmI95087DpXIG+VxMDv3GMpPzjjwLeBWTfK5WacqHTKXi6VWs69qsan/h2fBeNCsX7z+90DK7j7CKzgDrPxc//S/3KMuQlQQn9ijOYILPrQHzEm4QDAMJzakfCCvsD0tU75wNYgqTnaAbT0i1QGo7dEFvcFjJ9fcGDUElYvZIqedk0a9Oia1yQG+3DQ1ZxCAssGiGOYSqmqPQzqiDZJZqOdVR1g9QzBq4higCStCZId7gvmPHnY6iEpAHg9nNp17vQipitX2sMf+0C7+93/rF2654Nt/8L5drhzup2+4eZ23TNvb6ee+Rlt9+yt8jIUic0nsNPDM5IXnV6KJFKZ7llHT7sCveraLbyje9fVCKDIMbYL4h73sPNhBhnPRTR0hhsH+idD9szPhPdJDeT2SIeHtI/RFOL1TbbIC45F8q0A8axg8NRHDkiHSY0Fk3cQwQPuVacO/nL0mEObQRoQqhkgndNH2HTIkejZIaIJgvvRwWE7vHK5PXjnr7T73vOz7fK5h+lNp8/8/G9sp+kwqUoh+kFlgTH1zGq7DNQd7FjrLfVAA0OlWOBx9zJkzTN7xfXiBrV22JOjtpin37zT8Rr32ut9qqPp3nZeNRziHZyhbxWmTcOO/Q5ymXDwUwEdde8AqKbdNt+wS7HUYBEViE4WO4yJcic7s5DmAoaBDHCs0hI3MMyz3uFc9fSmy1eNv/R5MDCgPynalMZK52eLv3hKZqjOHZlLZrDq/SbTP893nN/5UCrfR2oAgaIryNei1n1Yv675F9n0v+YFPOUzXMHdh3gFd5jun/OfIrj7UoGSAP0W4WPuV8xgHsPBiMrCagAheu277XyWRTmy4Hk4SH4IBq9y9lRX3u3sqZZnaYgaAgaHed81HcprKj09pcugnmQzCeAlNQSgmEF1vaNgVcP+wKMCUidvlpUo4JI+4w4AenBNKqPb2BoWsoetu0Lg3l90cvmRe9sD738Hxbveu/5T2plPeTF52LvemGU1otWUitPbUXtcdXkTanixEkllxAMvYSF39npMdta2M6Czxx7/VY9n0LXb2MC8oX4aDVPdjR9/lalcPLdYClE/b+bgntP7HTnox6ePspncxS+Y5eWyAkjLpDCUZhDidzh4Y/nL7Hk36IDcuC7egZU3MsI63/wmz6i88ionURjr6UmW3t810I3K/XbpoXvalfMPtZM3PZN2btRTyVCrkYX0LAR63VU2o9IZ9UKj5z2CmxnewRgQ2FNwFFj2PpJQl2YPqAueNdcB0tVbHfTUachUKhO8sTpOaAxp/0qvG8QzDRtM6/gavPffNHKUw/2oZU9ee51bAu/aDRbfPewEpHGHaemwKzsVNvbexgDBWbJDMCxyHJtTcC9ZP6jsSM8vaFth9xGfcLCDx00UzTzeA5B+gHiNOhN2nMIdweMyPEztAThdKdYfnjg9sIK7j8UK7jAvP/s/+XtROG5MoA9O4Ta5JkP8OMW3wG5IskXqLe6imEsA91LqAtIUAGT3ymdoA9AOmvcJbAfQW4gZb/Id7eOJjAa2C1xSkwC9kNr0XMMhWCpmor9XSLIdA7sa7hyAd/NEHxmIOrRxdA0+cKY6XHn1+ZUr7UDiuV+5eL5dudgjXvSQ1P3thZcJ6jtEYYg0OhCqMdbp7abpjajy0iXVvVvkGIJ2B/fuCetvQWX9Ke+62GHTwZCC8wrVDAye+C2m6KNO4o9uYLnNuS7JYtADX1oNtea9AnnBOnUKh3q591K/NgFvKX/hvPKh1mR4BE9ikhgEvbeINjhDj18tnXh4wAdKbUdIIiDxmzH1kDt7UW2HpkcfUm95z1a2A6Mn2Msz2Qw1H1ZQykMjfIAVfdS9+pwuGizu9TU5inj0PR0AoxkyqH3H8iX/sDvo9ljeCbHdA/A2B2CnCku9FWit3+E3rZc0MHi3zXPMc8UlRv43GocmBzI5kVTBpxj0uhtTzO/u5UejNRs/PA9shtvctuuLe8xDoOJ44O3Ry5bnlu1YYpvl73SH+72P8iJPhKuEVwsfuNfmibt54VlTXIseWMEd8GM9nOqd8bq/+PfoQ5DwxsdLmn+z7S+15CG56mSLn2A4FksrJ38RqAOXI47jjm0qQBygeVlSA5IQ7qnCg49vR41u7FEaI75bAT/TyBdAHQ6jStmu5EGI1r9T2TKwtRc9eexD+dFQocdNMAy4H+x/pbP5oSLyFtT4Wtg6lsocdM/7/n476C++2b9M/x7s79PBVfK22wEr1RYjuPObTlkq01+81HXsfFCV47Ozl/0ERXRgaO/aXfKqq8fdoEujx6jPfNwFGeZfvlFM6iRKln6wUF3qZPvyjpMesa74eOmOKnnapCkJWBeeFDPY1kuoqoW0hXFF/hcqEwACb/nCqkDQwvJCdBr1EyDEJKCJ0Wxq+LeyoC3Mtqq3EOChqSogTC8x0pCl4n2HlxrpIU59CZdFG7J4/rogqezCYY38qCj5GMBdD1FqHjwHecMB25gPnoKmXfscvMUs0wFjJRgu2b7yNUmHuJbKoDGRPO8ItgDt5rMHA8MgOR96tfFGI83Ha/Dsm5wFDQY0HAB+g3zH57NLpmRmAsxjed4vOp5V9B5JBUZDvO98ByNvVmE6u82ScerXxN0Jmy9hl6lYDIq161rA5ZrHY9cDK7gDKa7g7p3xur/4d/mD3tT24M20rU9W6Mirma9p8UDgnkHK8XwEO/amPmmYNQ0B3atRedcZSckni/WdRXsx+q6i0khetkOpralhP+jWy92A6EWv5TspTd4lmEC6tRqHHtrPtkYR+FC4XsGdOB69ffoSJorlri9i6pKZDu377VAgvv9G/9c97vQQ4u3n3V4H0rZzSEeKLNPBXbXuEuqRvOv0t3jawUtK2uT+OUB7z15CiKBhohYJTkjdRSFdP/9QhoC0e2K8X/Ank8xQp2Ja/hsf0tveZhH2ZuaASBviW5FCEVmmUsH27DuHDm0XwlP1HcAgJc2edb8m94leCc5Wut6h0/Omv9IhRt4R4t0hOn8hnvceeJ13fQCQTCbDcygcVEX9n3Ad7TRZWxA+xZvRD4La0O9QJBneuhITLxkw2ia6JHuKzTDhDLWtasTEfw+DfILK1R2ONCfMHsje7LwTIL9rOVpH/hfqFLzp4P3WNoHVEEBZMrLRhPaGMkM63a2A8vGgKY4tHKTF+eNeeVgIpgaAdYrtkoTZHsoL+ykuwEk0b2Pu9oDcdvEsSdgtkDNH4Vm6Avu2S6ikOx5xHDPzSfKaflZw9+5apTIwdV77fQzu9phPz/ut73md6yqqS0Cy+VZYQPict9Z/4sm3N6emA6LUzg2HRt2jLr0i0sWAadUBVHyxEgI37mYsgn988VEZhUYRj/JJjQd5jl8LSJiuQS+893wtv+GeqL35/clsw2Pgpdu46oGH17IjuHfv+pXuee+e9g7t+x6Dn/Llt5YScBOwc1QZCu/YP8vf9BtJaTjEY/+3e9vJ0y7SGH77qUsTPIoH7BzIncC3AFsj9uvmCXxt1m/NBVie/szSkA2lOUDXD4SAyylJgO/g9YXKIcsYocSMGFzjghLhSznEryt/N8lETI9txJI7yFB/medz1JszoCnkspyL5DJkXHZvtsT3FqMKQzjqnLRIM5LGPckqz+m1yoaEg7KtNRo1h7rKZl+ENAV5o30FeGyb9w9/q55//p7b6z0VOL1HEqJDG9GbG6Ff8kFAVjBHQFeQDzs4ugMAOuxsnFT56nfYbvvOidZAfzD80Mut6UejIe7+yCy0swE8wfG+cA85QrSPtd8ScKcFAM+7CnEXJJw3yZ53uPeHnbRjrhPXdtFac7vWPbCCu/foCu4wu177ff+zfJp56IBYUKIiixCCPbDGwvxNBFR9xAUOqrXZiODEBO5wsD4DGIIts5p41yGijHwtP2slAa5Rx16GXaxBPBsG7MWO0WpiOyuNPIJ0ftPpJBoNtwQOt0Z9VNTC5wOuKJ0RYwA91EHS4A9HJif3apIXUjzqHB6yH0LllzLRvxJPWYFD+4UlLvq20w7n7H2n7/XwqYG7H0JlXTJ7R9XTHmVRVTQhmLqbJ9y1Xqfn+QkDs7+f673pYGoAcAA2LMR5SO+YDN8uQxiuE4DS7xXy1A0wKx+9xwY4kBcCuQOQp8RyFKdslydDXfBQi3REPcgUnaX3o5/DYKOfP/NLdrhfSPFk8wjmE604AuOUFGA9eMbROwIGdYA53Q0BUEQwBo8s6uZNFqNvOzWINu2MeYG5n/i/AOX6HQya/W6TxHeCVHs+wqyDPxoPPCxgOITDqyPEKiijrCbWGa7BPkxt1/pN5Tk67wDScf6p8WltgV0EsRGkM5MxoD1sdUsRl8ygkzlpN1fsC78/tfXxvSYeIjJ5/B+/lWkt6THsgRXcvXNXcIeJ9lnf93fkUyTo6EX1xR7/ij6C2v29hTkwmfb5yvR5BlX0xj6GRfKxGhkHVbZ9j5IZ5tpNYSCzXGQGyvVBUz0Q2Rvtjvk6HCWmqeK10+/ZE65AnSVJQQqSwRz17nEcufvQK138HohOwAUeiATvAkH0L8kSVBbTwT16OW1e2VtMd1vr3vZ+KFC86vyv/h8fFoxRY8RTb7IGNY5kC8W6oBC8bAPs0A380iKRswv/MlinsyMCK71E9HzqvBu8Z1s9EDIQzC9y/gIRLiQfIcF/rOrmAA3pjP/dAAimAHoEB0hkOAFOFBsOcghe2uAH9bSUXA8UGle5zt2gUSKx2At8NLRiitXNo8uDCZIpNIQxMK4dqEzdPHpHpW7WaljjshxEDK8gA1IozAYCePlNp61DNPSfAiHfdW4Muk7fUrgdAOO04KGXNSAYCAbWMtY62NZe9GzDbgLUP8tvDKCHftCxt44aZSxhPophwR0BHnYzDz0iUhhbuAdRIw82bxz7udTFd2gy0KNRl9olfbPJkN9qOVkTPaF6YAV3H44V3GFqvuY/VnCP8zUrA/TRqRxsqcNTuYZ3XQGzd14ehxtulFwTSI6bAQoM9CJEjwZRgbtL0gtP+ixc4uKLmLglo25+1JojZ8/07FU+DIa9voWH3bgiGV+Dbrtqb4qMY5DC/WzIHoY2yWag781bHuBBPe/yZkl6RbvIZ+j14V3Xrq/qVkwQSFLwloOlLH/B0I7iUUcNssprtK/UU8qdaB5HbqA2DI2TR7l2z6zVR5mtIxZklE+5FWXwLTrCOnoWxzMuAgeaH3p78eZHb6dVMCwKteY3pR0O3lmVEdr5S2e9/Jv8auDllQNfr8W7ptzoPIWHcmQjs/cVe9uDMZPmCs6fAJNgeQQDDTLDYcPx0b+zpt2HwVKzZWgwXQA0NyyE31SI1u63+mUPuF5rBWcPffR4K5hifpKFG6mVFn8qzUmwbYdt4xzQsfPpFPun6lszZvAQqQ6IGTaxb61UnO9VWm007GiUdQuSHq8I3pN4F2UoryB9BfdrsMA+wbJYwd0HZAV3mJyv+Y9+NE3VLT3bCxMcvfVz7M7U3TP077AWC+he1qIvYN3rjtAZ5TE1ZLtn2T2o6lULPmfi580HURGyo2d8Un6pk+d+KWE+QWhtCMy98pIz9yGy+MQ7T8mS5SaijTQOEZjoBU0qmaF/uwxB3i6pkgRKkyVOWneXvGgsbT0gaBp4e6lNksWoth/bBG2wl0htWrBtQqbZbUHZNTqIWDF6QFcHTr3v+ozGSY0Udwzop5JURm7AUGfgEBABXm0uBwbDDOqRgOAInqG/cHtffoAMA/wmrXA8pucuSqwPwm+W2QSPsjWN51v8DcQO4N21eUmJfZ4i3JE5EBYhNqD1DbPaUQHSse/sYg3nyH0U24XAyb/RSCYd+ACB0rkR9CV37cTSC7zgKdc8YU6V9Qhla5kw00ooLzTuqQ0+X9R08gg53n7pw4X+GTzzEGlHpy9PE+n7YE35eJRynbQ7Eeznqt3Slz4kAcvhMPrM2281jmlDPTYtYo/378dYzB7vqj1JylvB3QdqBXeYtK8WcD8uHDvpwQJEf6oHU5EgPv1JKwrlb1cuQn6mCckMPMKjx53rNXrfAcDxIGJwxGrZm2Eby4h8OylbSFiNAtyRsMOTWVIj3Rqi3STJTAR4H5PpAVO9HodP6qZDZSMQAFgHk0eUJCBMGzRIdI09GNmT2SHeQuTpzghAO84Oto/gNfMC4Rp7nSPFsISBJU7ykhytux0ilnCQ+tRXI6WSxCCgRyqWqe0mnM7jhPLxfMXkAQF3h0AcV07NwTKyy4bnoEE49f+YOEC4QVmsYAD4fmBRQ7pisgrgp9+NcpbNsJ4QWCoVAcvbF2Be2k7GYYKlPjD2mhsxJD0NQHsA5pmsyEffoE3e7iwFSzNFFhX6J66ZfLdoIyNQ+zC5bESnsR8kdcjULQIuToGUr9AqVF5x/x3L4T4WG8j6M9QJwDcf8PS5lIyE8prCg4/jJ2uKtwHXlmTwgcwFpT+cBfQVer1DnbC/liQzki4weJU+y16SoZvrC7fukmed7/LtpXKTpWj9+gncAyu4++Cs4A4T9dX/4f8kn3S1SA98BTX07BUTvQLwDDZ82QTVDfgkTWL16t6a5c+HU7PHnfNFeJdvwNsctd4O35tDN6IHfpsQklnyMvWWR5q3XYRaTjOX0VBbXVTvIyGNHA0NR0tDVTCOuCLyhe5uUKhE+dZoRuGB8USEtAYEGvc9woQX5PIgM2/4tfMUQ1ujBAm8C8Rb34q0SD/jDJeLfe7b/PM5gPiLd8VkBl/18l/P45idQzkyOV7pQBLvYL1xnS6W89rCyx7ovk6PLBNgUpsloBTqilIKPWiJ3ZAAh6+VHHI0DQDzHC4vHFQ0EhR8TrDLaFYAn/xAL1/yn92rENh8BGu+Jn6/DNQCibkuSYut9aW8YZyC91nanNtVHwQt2m99FA0D7KvBSEje7rBDgF7j5EEf+h7GZ+gv6RvtVV+C7BuXFmHaiZ49qMvC/Cp2AGSecr/LDs3Q/8nYwGuoMDz7MgK5ypH8FqqNyqteiNYLn3A9sIK7D8kK7jA9XyXgnv1z6EUEREMcTq5vxJkFFEH4W7xNZqZA8X0qmqJCkKuwkrMgnKPkBSPGQBjA7PG2OkO0Fys/gf823yf5ibO14XI6gCp1U+AO3aEwO2rrA5gPEhsf4cGTH4neYBmumGyB2GOce4y4qI9Jd3vKw00fXPEJGcqwclQKo551NUSsH/TwIL4gS7zwlbmIeuVM6FKvAfRn8zXcLCyhYGhKE1O3mxZiqC/dEgGG/eltvYjXYpPCFkDY0/ehsTFS2UCuiJJYNdp26FYhj5uO4RFR0+Oec/EYQltMIpK+s+qkw61ZQx4819DWKSgCUNqhUpNO8MT1pnPtcK0M3n5Kzr8CkkPXJq+57WbE7ymbCq7xu+AtBqOs8rJ7hhADHiBS881jrNM4SD+kdSVgS3+FeqLn30driPIidYx9zXPI+rs6fFpBd+gDHY0qbOPotQfWHndBCl26pp+Gb6yAH+6tmQwnHI6tvOq4Q7C0aKy/Pal7YAV3H74V3GEqv+ov/MiGiQ3wkf4MIJFY/fheyZroZwYFDGdACXZ4SFQZrUQVuz0d3DRgTbG7PQv7awu9+SYNvUAd6Mqzlx6xb+aNR09yEqnXdUxed/KPlx597l1mYmh3Sm/SGwAkl8swlDkaykgGmJLfC5h0e8F0LWDASP9aSE5JY5IZEZ1MD+d6/+PkX56zOBPj4dxtnwyeA2C13TdBZ+EDYAbAiO3AWVEZU71IJ1RyJv/AWymjp7meg9QNgZqxDYZckBVrPmz9D5CnM0bnhsBggJ1QUowAot7bdChTqgJ6Zs9DJRSkqM47ReIJhdRek+DUBnhGbEcYHv6GtiVdNP1CdUGpDXq/k/QlwDdKbyoZDoztRIduNQvnBtwwCxIU6xyIWY/foUe9kqdURgp3QDKaELSj3GQwBIIkRvvS55T2gChwwNiCcrEOOped1H2U0zzweyDKZuL9gb9VcxzumgTp3F3jerDtOrSme/L0wAruPlYruMO8fWUH97wGbHBqh2lPcIQPWfm10g+XyltO70UmVLePE4TPX8vDVxfyGLdby5l4xicvVrKDm5OXN1H9VZaRmG5WfuyeynvPvVJLYuJvs4Ovo6Ydw0AWhlLeoYCBGTX1APUQG9rUM/1nJMswTgHlxvmH8wE8I2qtaQAAIABJREFU4zZH7MCp18GNDN2RmEWPES2+TtNyDU83wJLBCvmg7aponrOfPW6HaawXBjrXL7VCCItFQ4prQ/mBDVLNgMCHOmfYhroCEvK3CH5YxQ2eSF9SImRaFkkaYx5qbHOWvdgyJXlqWqhj9MyndIG83Csehip5652xCu06AFjwsGu/wRhAUglryYlCfQ1WR5nMoKG3MtKIbSODSf04aO1hDPqfuPMyavnH8SXHi3UqjkHt7Zee8LlW7QZIB1pphdHF1fbdEmfjuSa9DhvpE5/aX+woIndPvfVuKyfn1GwVKRez9csncQ+s4O6Dt4I7TORXfO//KJ8ENWRNmHD3wi0g6OGuUntw20VzHvLnsfwVN6SzJaELVyIqbYkeekwHKTn1/JApAjqnjFIa+ci/pCgsmncI9xhjPwbjxLopwXKdr9XGoxfGhEGnn8du22gzIrCxQ5jjHFjW0KsXCMuTWQXzBs4e0LcRPuNIo+wFNwfkhTgG+CKT4dENChUFYt9RETnDcYxT3azHDjE4SZaaNnhseLzPtOnBka9ENIK5cczGh5BDxmIu8OwfMcCpZoT2Ac393s1eQOmjyJ/cMZqLgme266IEJnwaXjwV5CpZOgEQyfwE8w13fwAUFeAiO8Z5OkCzTeUImiNc+0jG7nIpR5b1zA6Z6r1Du4zBeeLSG2xL+Funml2n9YbxXZLDIOTiOIe/K495JQuKZdqnwZOd5qV55HFO+vw3mU2YhzHmOq5AYbel2mkIOwcLnvlSMy+Pw0jswWeWd6M2fd64FKwJnvQ9sIK7D+EK7jCdX/E9CO4KiLy4Ri+4EbXBVn51zQgAUeXLOQDg0wUzgtLcAD+OHNgmV1J+8XAqwHeWTgjEb/bKI8AD/ItmefCK51jheCh2QTPvhkEyGLIXP0F7VLtgf+LLoUQ+AmM/e1uqtNCGxr3ZcBPpWKLjvoBV7iKok4Xp9KE3oycts9iv+pMdLo5fwMFbV42gMRUtrZimZm3pdPpRDnhOpirO1Nk9sClN+YSxinkNcxcv5muV8fs51A9+V4AxgAaZRrkbkA+DSgYRsZc87hGiVROBVRr164BZ2ZM/8cDnOObMmw564VVYAsDKVtTuAPcI7zInNNq7gnDq8xhpxUc5H0x1CJ/IKxJEu50Q06OXOIC6gHZuf+j3EoRRspLK8kpETX7QgqPHvQb5oS2VgZXg25zY2/aLdn3VxrT7g7tErpxC42CyiyB9HGYJ3HCLnvVk9OLY6VZCtbY88ch07i544tX1iV+jFdyBOY6qGEtP/DF8TGr4md/zP3C+sioc39NuBBXrh5ADKw6BXPpsa6r8kb2uQUthP0JG6r6WfA97KDggGgTP6EUXRFX4xKgr8GZN5+ToaUddPOcU84ve/RTVBfNHmM8vWJrGi48vTrLSh7Zwp8Y3ryav9DDo0bO+JLnx0U941+sdKBNAGCacKa0SFNuYWR6A95V8BmRYEdhD58oIhekRLYjC+MCJnad1wfIwi5cftY7jsDiFPYjilh8u4i/42GRSHQ2U7ik2AXwoOUAT/CLfw/Jha0nAnOr6CvyzR9OkvJpb1OZ78UrNhbZbF5tKJxy8796KCFiG1EFvTamx/VVf2OFOztuZfi6byW2KEiDIR9uTdw2SPAjzUxh0KOT5EGQ66fCv1bvUm6fDttIps3aG8q27OY9wkNkOBFeSGZhZk4PKted8YoCEsmdGUzYyPV1EieoNqnK/5PkOn7OUhu5kGzg2EAeDuFga1q+eej2wgjs8G1dw9874zP/gb09m+wRJ6Guhh6RtRhiI0JaLqKi+ILcCoib2QPDbs8cdfPmlNj3q3EuZDIJ4eWh1JpnJHnoAZzEy0MtsXuSpPn70+DOMZ0NhhHShdu+fyW6AIt0A6fnwaoZx5GKdD8XUyfnyLKKjrCh4SRswaoVIuxSJF85PiL4pHroFlLaZqBbkgqU6hXK1NiSCiNUO476j48l4Wdpq6fIEDzhtPRO/XXg4BU9ycXRAiytBGiwfKqJABfRuYjUmEB71v5onmBe5Hs7fw7kZlIJEoyDLaLRiKpnQTF27bCmylzN4byGf5KWX7hk15ngJ6uYNUtGwmOm48Xvps5mBUMAgXVEedC3y0obQgf405mAYOIjXhpHPT+jzymiZSUjACz5CfxhtAPwa4MMOCRo1YMBxK+R6mx5o+IKmPc15lN/EHaFi3MJUxMmNV8awj+Ph7RXZF1a8p/xPK7j7EK9SGZjuL//uBO6RlYZzq3qpQ80C4NvCOUbh2AbA4105+BOVUiEZL7j9ram8wM7hPHt09TN6a7GNNVzPXqy0xcuatpXTbHlAtXdC9DTLpzA8c096vJZzE7uA+tf6C3o7H1j1OoREckgVHduzqCwTUFerKnEuz4hRd49WXJinE3sRGftY8xtBbUr5V/FsCaQewWV23wylIOzNqgBpgC059Qa4j7VaSF+YAEGTLmUtymKSd5ukDDT4gIwTuGWQ9dblqDEKusCwYd9i5lXH6xBsQ37DjgH0Ux6fwWhwbzbCrA/NzGufIqgEowOB1CdvlO0gEAuoF33LXyH8LstgaplIBORFaA86/qIsaQ6Xg4dJqzJGrTw0B2YsHv7lHV7tnWTzQQScCPAZ7vN9lvsl/J52ia5iJVkveZL3wAruPoAruMNkfvl3//CWUzuRycJH5I6RZyYAXmndsWZblKfPcvI49ZV1IndxRYziKkZbmXnH8XvD3HRQNYFxKb1hvA367VlYyCBxSUbIoABJALsQASdDeT6USjXM/R2+iFA/5scDN2PZCvi5zPqKyltv5yv0kuLaAO0LFYql4vx8tGEfvR8Ci295xw3JkBBlx2Ax32QADGkNyBa24hfgYfQOco0HH2GVR/4uadbJRhu0zgjgDp4GXfjSpmSUjECtvZEgz9naAD4bGgHmgbS2gvwB2KHHKr12Nq4SwA7AiQaXNJGlGAWQy8UjMMedAWuigTrmFf8e8gryJ5SSRKMgGAJFvbAOViLOmdLDH/sW5/8QPnKpzPTbXKueX5oUY8e7dl7qle7P/Hv8fLWLxnrdk7kHVnD30VvBHWbyy/79/36LeQ0Ao4vNgocxewURc11Mr89FAKUlgT2UO/M66vdd4y7cLuTkIQKN3+ygaoR2jxiTZDDgvY+ACemmEWJG0I0BZ4w+J9FqdIjm4SFH6J0bB4qTsbuPaRioTx4GYzg4SgVlj7iWLiMRnezS0PLLOdhvOJgxgPmyjssMDpfy2KzByvPfRJhb3EJL6TJRhy0AxmA1VDZunMMuV5m2IP1ZullZ0yNClZQG4dHpC/Te9s6i5OmOFV2CZ4dXv8Y9oqMkZQBRqJeOZDyUOnqXPV2GsBnUAkQiCA67Bgq0POquf3YPfKyulJf7vpSfQB16+lLOkzTv3rnxTa/hezTWMDpOYRypYYEGRsqrPg8Qx9ENhIn8yF6sFeU9qNm3fkQP/axeknguj8mSrTx/4fMgLUvAv3rat1hQn4pJxgfJwVt+9KnY0Ktq0wru0G0vFXBHlsElZxMkDyOgECUL4OC6nQzZNuwTL1Xg9m1PpSp7c2qQykCsdfQoTz3TlQxGTBD6JwG/xYDXWsLbVympw6gbMvh21wWPORVXvQVWyjIjhOs1cuxS3tgmqLsNSDY6pC4Gotqa9DKnoc5V3j6iVRhHHU/6d5ggvU0y9kua93wxGhrA3Q7H0o4tDNSrWn2OcxHWAZ/7gr24NxCy1bHJ0FyVHdIUOebbK7gBE9onr7kWxxCc8i7gJMD5Yl6cMy8x1gArIiiIEYytQny1LlHmTBhAFiEcrvHCuR4DNFuCKNOB+mLdw98Ijl7BkA+WycMRoR77xlqg3aT9vgiolZEwA+daskN9Mi0DjQYeQ62nzQE4kLl82FTmFuSBBoltNhS7Mdg3ah7XcdlHsC6NC5lfi9Fjshu9vA8i9B9nyVjTPrV6YPW4AyOsh1O9M176XX9LHoLu0wtTPwDTID4wz1nmqrz0bARz2vrPN9142rHKJzPW4SE/ygyQy5jrTu89XR0SEoA5REkZtfPOlgDJSceePfUo2cGejedBU4sR0gOwcw2CBEcqpf2g9kYcXzAwTMuuKQpoH6LeSLmQaW8n7XgkSM4hGemSIfoM5DedNALtieYVDe0dABs88WxO8YO/a6b5hVFbetCL5wPndkTt9h0fr1XE3AzJ/HkK41peuEfMelqOOoFe+PRW1dCMDFpWpt9N5qaVsdF2Onr1fuTBn4M4t3IA56xll5XpSA4BU2uDISHohYZB/52yH6EbmuMymCTJCcaAZrMTJR66UGn7gK+1xgvQCqCKYM407tfTZ1gSVf4nM2SEfb5Av8e+zf0c6439NPZZyE/qOOYN14U0cYyH64Kne5NhEMwx75sBfI9aDypmY2R/wgzNsiytWOpvuDTEyU++9fgS01lUHh0duH99N4Vn5lM72N3GlQ2fIGl1ffoaMiu4+1RYPe5wW3yGgLutPhoxwxjG6QlvnzmI4y8OFqA/KOGoxpgNHKVF0ZPaKkxx3JUc7RehVoVX918rhI8RYpzhIozb9wLm3ErwwBcHT1FvHzT2BrhzaY71QqnZ59rMZS/RQNG8IsTnFxpJqqRr93Z7Z5fefe84H5aUcNCo+/AxSg8ZGxZPNnFgR2IB+LlqR+2oNBjS8yLXKShjpBCDRJuMTv7FV1ZCehYp+vh9oO2t6zR8K/kxYheadfw9Q3V+TIKXGn/KchVvS+/PoHShnwZ5SwBv7wBM53/HDLeTymiNJkaBV2piNDiA8rAuQ23ZRmtW8lqD1YEyHsxjBtjqVae08D8jCKNRkHdDpC0h4gxnFuHc6dU3M5JGXoFbKuBN1jIgX2lgZQB4UyZQbU77mWGwQYvPs3AK+aUnv2gTzFQIzdiNuTzpo6Ydb6PyPEgwCPkpkkZty5t/TfZU7YEV3H1kV3CHWf4Z3/nfpTmfqMfckEBjyZu6HdDPbq0JZYVypWywAzS3fHVPckRvTgU1SyklGUGZkgEwMtwiEHJp9r8K0il/ucwqEK4CS6L2rGfNPdZBHhRlaEqpGcI9eX8x4GKW3PA1i9Cf+wB7IHS+tDJPHxTzy7UGzmFK5PGII7zkPK8Or+bZFtIU82iQcpi4A3YddKLr85raKpmVeW75OMFrQxn+Q0KXzRlv0skayBs+xTzl+k1GQLiolLcUgGN1A/BJ9XUo9fpl4KVfkpExGBfZu8oXWbUxT4VL/5FH1zyjVt0CUKHCAVKL761FNgZLspJ690CzjV7bBY+7tBsh2/9GXX0KDYkgi20JgItwHD3n2N32ixpENL0hcot3Q2FQuNUS+lc6E/PGNnpfj4bMkA9UdvZb2X8yYWahKId5mqVV5U7T5lt8TfHU74EV3H2MV3CH+f7pBO64RY+YyQn9MbfFObzkseccChkMOCy1OtuVw09P5xvUOPBDh/WVAj0LMpkBwKmqEdSdsyff41tRQxCSmWQm6825f8a6jIdmM2CzYSG9Nw0vCYlCn4+gfKxoL0uae2hRVLNU0htof2HDUZ0GKIaGFNJ6zZFmydAvs8XeZTNBrxIgfbsHBV+SvXF2J4yKsO2ytZvR9LjD3QkZwc2k0F/WSPp26k1f2MKfXVPDM97d0hQkR4OfvOLkSB1J2x45PKwN4J4Wr6v2BC5qCuFLMM91itVNXv0FA6GGZaxLrpfXyVkZ61fAsXRbDbBgfCy8CGoA3umOg9Z3plUHzz9TaziPgG1Sw6PuWxRgifO8qJPNmBQnXr8/zkuSyrzCPTC2mR5v0IBgSw6x9sNM4jt4ssN1nGVhTfvU7IEV3H1cV3CHOf5p3/E3g6h34v+eaNlnqaGA6qU05s10mNl02/G6ONHhy28KiSiVsasQWmc68al+fDlyDJWRve4JkoP2PHjF0cmfvNYbYDwqWeLhVe3PrHnHz6XMBXYEuO+y5rs+/Mp9kEfxuKA+y9tj8lfzZCa7iWm1crwLsf1/oyFr1y7dLMf9TQ3NVDGH9BF8yzZIMsC8uqmFVhwTqsdxVgagpieZHig1HLK0mL/ZZaX2WC/BFoXKD7IXqxsaLwhWVp0RgP2nCUxTgtR6IdEIpNlDzDkjoA4e6IV6aX/ltuV+LA9XYv2w/l7hCNahfYU3fcgP2rYI6TKWursS+g37e6ZnH8dkaL+9CTYZDyiZEVh2Q7YIU0lVLSDdbL70m/Qr3qVZw85J4n28eJ9tv0itKZ+iPbCCuw/sCu4wyT/tz3dwh2dvhkVdZ7K7rogQ2XNxPIp3kmNlAhA9yUfJK5erL/Yhx4Wk/gImuWIB1Dd61AsgD3p2qjbAXUgvbSolNUkCE0Cfr+Os/IeyrtJvcyAvtPNeLRf+VNB9nO+MvnSUtpDg6PAMchrPg34a8pb+gWT1ul2HopymNbCSAesv8ToW5D8GT490uzj84VbAkMg2KRwM6h0APwCJnSzmwhLcL0I6IUowz2uZi/ZXqn/POx2iHQAnS2uQiJ2ZEbNQIE4Fh52B1FZg2kG2QT05QC+3ebgufpEOjwKISoUG+NeuTJFjQrpZXQIYe19r3b3LJtCcvNsDJM8OYm7y1A+Gj5Y/B2V7Yyn2U/G3dVcB3dpNQTST2jD/LY0VGggZyAcpjFwL03xph+sxWEXWLJ+kPbCCuw/cCu4wiV+SwH3b+R39kLAiZXIfXbahCMSJzIklr6kEgS6EK+BP1rjL1ca90WsOSOxyigK6lduWos6UedGXlQQmgX5Il38r4Negu9aEB9DMRlg4TKvUjJ56B2KKsmIjVch7juqIMzWDz/XrJRdj+MxhtkC9kF0B4k30Uk8gaFUYuShzP45TfnryOlcAATXP/BG+l+5FypkAd9CKjJepXp229OcAb4q2Yuu+Am+m36IO0pSMOsCgQYCXYdfy1T+kRSX8x0xr73uG5xJ0OaMByLWN6isHA2HQxyNI5jLkN/7Hx7qCYW/SKM/B64drw0HMiaYb61jUd2gTGkhJ9oEvMbI6Yx+iMQTX1odC0XjA3Li/bNZuygf7Of+9BNiDpMWNiX7PhGOjRRx2N4CzVz0bcyhbWrrD19/WHmhtBXefBSu4wx3xkm9Hj7vGsM6AUdxCE7DBryO25F+qPKtM5/SVbQTNkcA9C4DA641AaqA5hWyMwY7myvYhIQ0P1dgAMB1061q54sBrhOLjxGaXeofuLQ7BSgG5fxxvpc3DkKiHOsl+5Gk7HH6V0ZlJa6LRwKPKRyeCNQETCMZCp+50fsojeKuoMhPINYzIRs84p6mrIBv7DLyd7Y9jyWNkLDpwxdpODAGD6rmhELldAEbHPEGw3XMAtLkXKu/iMoQ7uMUdAc955vGO9cmAzPl6VZNpgUCNgC7V6VdGOynp3JOnH8HaYTyDW6yPd+/se2jDzLOtgDq0AeE4ylEoq5BfhOcQqlLnUNr1sDQhcs3Yx6PBkWB3iOsubcYpm/TsONLcFjz4KrNidk0B7bEo+HSctIXhMJvPTw5InT1xnxy1fzLWcgX3FdzLefup3/7fhO8z7+THu8fIhstCogQ7mc7GDC2jTU5OUToHb12U1zC99DjuSO6Wr8HwCN2UJnvcy/QKkv2K8QCpK1sKicpMMpPjr+94S7WMyNxqQMi3STOPoSdBaQMEnEVJlUc9HdQd2qrDNspRhkg2OMIFe8+jwviDok4DJsbi5IF+UgCdruI4f93gYa8fFDLStvTvNXg8mBc7HQZZOtaq9xU8WxMyhYptA/oVwOt9FfkdwQYPs4/GAco0rKeTMYDwCggfpC45jYMxIFxhTAwwDWWX5cqXdZ1qaYfz2sxIQN04gvhoWJiveStZCl6PdZuUJxVdNhbm4I2wXHqcS6lNbiOaUsfpF5WgT6B6KtdJ5S9IXsZDo/mgdPy8Sb9evojsGiwXaxZP3R5YwX0F9wm4/9f8/QDfknzJ6VjkiPyUWSImd5iyCDCz+y/xUk6GLEbOFnlZieKtiqT9sx66TAc6S7BOAL7gmQff/KB7B8QE3ncwNOqbSlQKSM/Ang+ILh5uJUuFis0HWCPsV3IdHtkq1nreFdCxqrzr9ptXBYZ2Jq/Rebkz0b5rZjwr3GjbsLirB15uhB7n3aq1EfYfpwcH3FCLECD1jV7t2Y2MchdtRwXiI4QveQ8rsKZlJkE6rj2IiNGwkF+oXWjVwLI18RZ7mb7I5TqgMeH1gdpkaYtl1cEt4KsZF7GZ86gqnhW0USqheeRDrNiPWM5w2HUwSmpDIvRH5ZW2Jno7lmGfW+WXHe/vKI2BnNCICrKX1HdpLnjp+UBpfiMqpgSdT95ZkAHId0ScC/EANd8rxT30OC0dazFPzh5Ywd3HbZXKwBx+8Z/7rxjgBsreTCsZ0jd5zAfvuKJRRfsodUnRJMGpaC3BLPrh1PA6uwWtOV1XHkAFQIRSciQXg7sUHtGy5QImevH64CgeSg1QjVAv+Vr5E5lLMBg8sSI7bhp4PcNAVgAd3eaAuA67UL9qmLlLs+GAiyvUfGliDecSlhbo4xxW1XyGHuRbZabauUbPh6mmfIv8S095vm7p4CmmXQAO5qgRRjK0anaz75flMAyBlgdAZCweQTtdU9RT676NgZHTzEB/BrNe97odeax7KtePe1tCnaFNmmu+5rjgjL2G+nXscoZPnzwz42IsO76cKIw5HnSu/kYQz+2ehICkPl+Q7ATvOBoES2XBJISRTLdANA6wH7a4ddckaw+EHljB3btjBXeYGi/+sx3c/b+B3+Wn/H3E+g0u8S1vxpHPXDtdWBZ1CJsO+XA41cA3wXuvkpa3dPAUPbYednDZU+95g5RmU5z1AsprL31haPSn4PRFUVHywuNWADNF90EgdQ8/9lUp3RmMBh3wSXjHxemyGa5tvKS+o4mp3mV/I2xsQ56QaAqCXt+bYYcwNxunW072bZJh++QGdDxd8KCnvGdwWt33Cjy5egaXVKxji8Fe+KqC6FhfhVBV5iMcctkudxv07AJlof5VnVK6CpDHlzFJ3XVSBZAbpRzefkQ50It7548eaBtT6LwZiBZAOUCztDcORfKSa6dB2MZZemtbkJNUcpYE8umQrOcDMI1pYLyHsZ61O7d1dnDWphKMD86VqVZeZmFIy5lhf0UDYPSpVyEht7n11zRrD/QeWMHd58EK7nBP/Bv/3t+o75CNYfCm6L7hjkvAAcB4nFt1hi0dSg+PDh0upqEaFw6XZu+5Miz0yRASEuF18LIvRJjJ0Lvk/Q/A7fDtI7HkwZfeXQpXqQMgYzJIaPrvydMc9ezJO50995Z/0tjTYC7JWtyIWARnnUtZMpQmFs8daIg8ia9yKmrHyr/jAW+fq25Q5HCJW899GmyViySFmx3siGAdAVcxagn89W2nRnmWhRWvsBUy1wgzfp3xb6Q3vxrANmVVaNoTHFueNTQL25URbKqDpp4dGB5Qb4I06zZPEz3dfkHwzEPHZUNqEVYlsZVWRmrJHvDKcMpvRMU+WzJIHFVzdJeyv7C+lS5f+iHYWQuHRrGMMMqTiDU85jNDKGF3ilAzmJaolhl2lrLMJubNU2UVx2y9rq0Jyx5Ywd27ZQV3mCIvUnCPHI7H8ArsQR1L0vIZ7eniWaNWxoZlT2b0/lbMgBVmj3uGTIXa/i//6N70GLZR+JSKMe/uBjmNXzPC8+j1V9YT+OaCrJ+Z++G3yedwRe6i4XquYeznhQO0WptKikKXVSM20aVP314qR51L2ckGWN8S0rkZUNfcT2neD+lBQ4ZzlorPfOxTy8aSHuAq9dI5KdfRP5LpjsQt58OI+b85iFdJAyyXNwtfpRxKfwetXC5PQT5+b5/GPzi3xe9TXimttQEysj+pzwDjUhr/OaBeETUFWp7L0Q6SDh7h2q/locvhFyF6DMSk52JGrbnlpsspAvAgTcG2899effkcrh93ALy78Xr4m8rkyakgPJYxCTk5yKvwBUdjfbVPdC7HPortwUOwOonDKM+APtVpOHi6FC2mCP84yNGypL2QkBU39vrV2gOLPbCCu3fPCu4wVQzcw4MWEthDp4DnHPQiIlKakAgk4rkKKeborr/go34J9Nnjjm2oIL3/HmUZ20lmEJfx+gyaY7hGLlH+Nx1CDZFgkOMLiU04PFp40MuDoHiQdRjKiY698lxPvPGxzFjAOFazg6doyMzWM+lXJbs8hwJd5+g5VZ56QTGjQKm1NN/M0X0VD6GqGfm7kX/1G2xsXbgbDokscvLh5wjWiWPzafZR5ztwe8zPIdwB0cuo0mqvIMj5olXDX0DBIFUJyx3KMdTi10PKEwB2WEbYrSUyse+Kg6qQYMlAYIiGgYOwidq4CL1QH+uK+qBoGVtd6lVDPveA9zv4lyce9LknPIamDHA+1bBHLXkMZTnmF2bKFLLz3BrfdMpdku+NFF1mvFmuYmVYL/n964HF1f4xqta43vaCVnD37l7BHabei/7MX6dPedpsnLpIamEhqwF/hkxXfRdYBdPJ1XbU/HAqAOLUYw469F6ZmbSmkM8ghNOl1Jjai22/Zy268Eh5bZF2flgVoBfq4fWKWnfu9wqUa4inlGFSLMD3bAosed6nEw4050tpYCItq7xSJo/6kGmyFOxuqiqLSJ7N0Hrhru6PcGXwJOa61HlmrTeWEYyEYBdMwLuIlJHhs87GIYl3L2b5B+QK8pnIR369GQUhsgmCpubpNQteZStS6wh5QzVztJJ4mUKt9u4GYIfGICibWRA8yRhpBQyHiZExwjz0xcJB2AzaOBI2XMHowT6eacFH4A4jf9wXLGWtfPb2B2/5GM4RjYSsRx+98rHfws6JDPMI9Vf9hHscL9S1avs16HGs3NO6qBXcffhXcIdb4YV/msF9QRuzeONsBPyNV6fFYiTEModZuT23EA5yIkGhJhdylBLGFThT3VTnjjZELcGRDg4HUMcDrjYMpTwlgXlxGNWHsYDqjdp2p+1sAowRVJKxoxMIBsX/hL9iR5leXmdAHFOpxcYJNtMvEqzLAAAgAElEQVTGJ4gFY6Iur5pmY+EBQuWScsoKo+eyys9qvEXns5jTx3uomofd6XX5wWdlTiDfaW30soffhg/gHd4CyoPFwFUOKC4fEMq1YdhUD4kYfoVAKBl0RxizKwcQXkhrFUZgR+/2eG1schGqERo2GCP5t9kBUipW807QHKA9eqmJx6GCgzGRpUo7KIeJbd3Wm4+zZDvv/Cg7mhkBDOjw67EAP5Vj0qQwQ8sIS09r6lwb/6h7YAV378IV3GE63f6nf2gRjLexwTeyFVNyLGegJ6GXojbz/Pv2LNocnGnwuGvRBm6a23g4FYE1e7YRqp0/R5h2cBdxsyrLs2d38RBqjpGe6jp05wYv/yzqSxHCcoD0ShoDEByGq/Sox4aHscxGVcyskqYjKvPjU/NQ+F2czbIhMp9qhfgrZ4ggvdXMtwwq6I+Iivltc+eNjXVv93bAj97xqutmoExtiZRkl2d4SggtTd4C5iNB0ydXsgCAhwKypxu907Emcy8/gq6PmvZVBm7G1FA505xHQ2I5Ionnw39ZC0vdu6Se/Wae8BzxBSB05i0PMqEktwnGzHioFfsm70gg5uLcCfHP4w9B3jSH8onWnmcMGG069RYAfpDCjNcPnvZB018uQuuXG3tgvkJuvPQpmmAFdx/YFdxhkr/g3/1B+pQf85XHNAhqFvQIdK168qSsTRgx9VqG2qW7M2Squvkd87hjuyxcohysZHbbfDiTvPK0nqS0haSGy0NvdD4IK95hJ3+I0iKLVobfDYdidanz/lvw5MO2StakD8NZeeilQ0dcLfpRhwq19Xn4IsU7iAOEO2OHltqskGGBnAuYPqYcRnuQHu91dn6wc4HdF+0DqbF6yBXa7NG1xO1w2HHT82qEzPhwnLB3IZ5T6Blqms6gjhWvAH8Gv24QJG8mFQuwHjMozsFGz7fW2iz9IuJJSIP+frdeANClP3K9ynpivdHgSFCt7aOJM/7mTdaZ5fKb+BsaEpN6JgmJSUawj6UtgwEBHaVdE73ZtY4+QHQwAHRuSSvyb8XBUa4a9mWh589nAgooR9kYDLPenW6cSpcPxt56CHXTErT+/ih6YAV377wV3GEiKbgDZ5XTTB8MIz5lGoPPFfls66SEAmeXYJ2wFuEFTAUIM+Ryrs7QM+DNIM4l2dXbHjLdQvue65PL2VTu7Hp65gjZY3uNTcSYsRCFA+hWYC6x4wc6rWQ0UrMSoN1gQQe6x93zcTrK0YDC1BszX55q0TTVqYrXbAPe482CYBwhefv1u74ugAUarfZ3TfuGec57czAXKOMaFPkNch6jOGpeBeTAeQZE8arhQvc2S8JQEwC7KehnzXyiMv7oufrPAPyeOfeFRFmJ7RF4hPzLvLBFCKY0Jpy3a6xHILVvplFTZtfYdoDtAmRvvrdn4rme6th9FMf+3PbwKOcx88BH73baTanCTepNln8bzlEslCkzOUyZIbJMfXB1+3t8Tbn2wOYeWMHd+2gFd5gvL/hTf20ye4QGFulnhs4YwzZmsC23lzoJ2ydPntAAJH1BLcJBmk49Als8jBrQeH5QlZJJKEMIjKhwHOUmtd7cwZ8rr7XqfwUvcmFgBEAvZTD5JUZZFuRlGpwOkpioxwF8ji97otkDfToM8OwQK/T1bFJYH8+OYMCF0+mqEOz1wOmyGe4ldY6uhKKanaO2Q+Cl1CtzwwTnkBiq46SLsd+RyDcv7AjAwRFv7D/Cd4RgmwEDzCu4yNSoX7yUANi4aaT40FxOF8F5DuECd7gzCBaCQ200eBCgx+oUmnInWOt4L2aW3mfTAOypbxBuMV8vdgRnziJBOco/ZgaDGQQxVGRZxyAnWTg8igaHtG1j/+R0WbqyEDXGD8D66G1T3nKox3xAdbvIMVlStklitt2du6Zae2C5B1Zw9/5ZwR3myvMn4D7Dh+yR1KwK/2Wk60BICAtx4mZf4zagz4s5IS+hAC3cuuqXbxSVUmaRYpZgmSq0HAOeU2SvvqCvNWhJphMpdHzZE/eZh6+UPlyU2UitKq939cIp5VXpW/1nHI/iTaeqLsKoNRqwfKa3hwLg/UJJqSJ9Np8+cJcfw2DksCaDLiYETqpVMwPgbTNfl5ZqhGoD2QHCt4P7kNcWOlxgwNIjb7/jAKEeOty8Ecrd3euJqvKAx6WbBFrHH4IHWfu0hPVYUDg0i30U46snWBzgOUt3AK4zTAu8Wo6T32dQmuvo+WCZ0N8DzI/pYncWB2oDpGed/Dwue5bMeC+Ctn7oj7y3g8ZD1pjPQmKmnQWaEOO1Jgmyn0PvTqIbLadZRq/117UHrr4HVnCHR/rRkzNm09WP/sKVz/+2v7qcL9FLxonNVVm6SnMb0QrKMZhSKNUy5aqUCZbHL2ASKYe6C5OkxaBswyFR08YzKQdpjaDw+PKkDKdby3IqL7dZAQGDQ9z3yPnWYdUBW6tz0OLrJdH84m8rj7kXKOYI3F12VZwk04OoUOaMeuEAatbmo7wnzZB6kpr7GH6G/tvGJhgaq5Cg/eVC6jR5NfcIAi4L2nxfaYohp5xlJXNxtoGCxjo5oI8SFrtwIRoN6oZ9NmwD4D11BuD0HX2MdY5cng+nLkCrZT160/0nuB463w+dpt8numuudk7LpXD9Abx1Phkv11r4so5B1pL7sogcA2XPDAfoJpL1hPEF6c40fGTW02NzN7z4yEdfORwmerp2Hr5S+hnvkSKqTCgLDVK8W542mvb8BN9+bVpTXrseWMEdnrYruHtnPO/bfoA/DDSNXr0dftloTzaBq6v3NCpRVzCznc0w+B9lQR+93gDf4jnvbVpMRwk4VjxB4wCghabbAD/9NvHkcx0yDEvNNIvBAMnlwgjggdCswY9NkIkwOVw6GAQz2Ut04weYF1269bMaDEDIlbmArvbRwNMJW3j7bWrrg6c+mTqfr5U3G/LSHktvQy2Xaryn5Ox0df9YiQN8Y66LP4biq8OgM+Ng5JBYTm0PTNJEgo6mQ+WxLoF1tC482wy3Mg+C7jvhl9NoWObCQVeoB8JrhsbRqFiSz/iQKJjHqkyuLaQkVg9yRpgjuTisO8szyUEmL0jSLYyyD2Y699x3g7Z8HiaSL9XSFiQ6Usa0/0I+ybNfXZv07lW89mDimJ1YzL+nDciXK9z65WPcAyu4ewevUhmYbM/9VgH3NAE3gk3gG3wTKnjEj0HzVVJgu+L26ECGAJFyUH2xoynjsSbL+ungTQeUXtSYo27a894I4QSv/eX2VhmILuNkaAAcmdy84A7DaTeg1JxX0hzv4VBn7HhofxiPhagzoV4I0oMhkOVE1TCXWB9F4wIz9M/0AKx0m0Ce5bpxjuYEqkeHiQWATnVQj7DxvvScAcBEd5PAd4z1NH9KYNaJUMXwrME/QJqL2YeCwtVQz/F7xszhezXgAABNcSP5Wbbab6iBTz9Se9EjLbzP/Z/qAMRXGTWadZR5OLZ7czkj7LMMkwGyU1r/Lec9yxcOrWZARiDF9unIzbTjwyHLKHuJU9BDUoZ+m4H/Uix5uy9gplooS2h/mAu5X/Lcmh8wrTToEdCTQRF2EqQTs0ef5lwIcrnGbn+MwfXpnv0K7iu4l/fA875VpTLpwV6QDSIMsEp4mAXMKaEov+kUAUhyHWITjlVf4i1e+z08pIPkCO7OlRqq0XDZK4bAOZPLUCF6rV/g3Qj50p9LL2BiAvXDrvqwc5Tr+nb+tvb4a5vDlQi1JoHSelRe8wjW07yopwCwh8Hhtvj1MJ7pUGxMo0SuB4Ehmo/NOhPUh1cFjPkAcg39X9XN6HGkbARysBQCm4phZtFItJpCnHwiA/7DCgdIrRLFe3W41OY/avfT/a1sAiZQuJFBsqLDmaEOepRzixRr3zl+eZ+OSQvYT4dXVSLTU5bQr12VZSfJK2rrQ9rQM4170Q4EQe8H9HDH3uhpFqUbasDI4A2e58C3WiEP2t7N/uAhL2Q4cuLHxsWj1nBdKY9w0HUG0Joe56tLfOI8dtg3PTlIm7xro2wnas/jzkGdf+VZh3oWZzpyvPioxhwPrXKdvHQbEtgliPfE+Jxav1l74NH0wAru3nurxx1mkoG7ea8RWBKQJc6IvxbTcwbuwxM/0cMGL+gmJyk+mJlr9QqUVuRIKxga0ls2vh0VADXovxO4FtKWoDmXB4IfME2yD3LKC+0p3GKHZ22+/Ia1i9FtPEGwydBAQJREuc8k73H8x8gtPCuWoH6T170wTGyqGUFzKSDLGWejGlPwggHLmh/JaZNGssj3A7YH6Cq107VVakSq5QIYYuEFAxonQ6EGbr2F8EryBqLRW4G0tMohRO+93BbvQb+fxr7IUJUlOfnaUMoUkLXsESTtl5SRpTQtUkcufJmEpIAyx7qMenNbqgZNNApn8uFNF3FrHabe/ADcVT4Aj4V+HpCevMFUX6yrkKWlOzJcT+Cf90kcZKsoLVxOhNoAukC0WDYad+FqqzMbm+GaMB22hPocw32AcNRXFfr5bHiZggtnfNoRKR6B61drDzyaHljB3XtvBXeYSSqViVBpjytxRVaorI+9MVSfLW3FZQYa5BDHBHpV0jqYt2YiL4C2IMT0h4o4VsG7PUpbHGJjbYL3POvElQGZFhFLQfLiiaZlhOsL/Xj27sOLQoc49FVdhDG3hXkc0dHIqKQ2olYK4zwD7QTvXlg8N4DfB0APCqG0FgpQyi5CGsnJuonjI95HmYJbbPgs58n4BBM2NwrmejhcEjB443ofwFOJrbynxqwCUFP3jWWHb8Brirk5B8frx2v5qgjLCfyQkqEQZ0BI7wVbvuo9VuMhXzf9LDIJM0uyh14uHEFTKll4u82TLXqegHuY/xK4Y7le+VGqkyRDQ+xzKFzXRR1/7MZoXEwAGWF99hInm4tFKMr8m3zmeuQoMMmrnsdherB1Qz4DlBfpB2mPS7BsauZx33jHrgnWHjheD6zg7v21gjvMneeJxn3QBhtbCOAYe6A2G860yu8VemQ8R48vZFvM6HileqfTM3uQSKjnZwbuWlAHvGnkleTRrtJx/jNwLw6yLnrJtwD36LsudfFUJWpg5eWuDpcWEpkyfvqkfjaA3qvqbY52W1UfGHLtG3GSLl07FGnZMHoxv9eHUmEZUOqKZwZs3h9vgeXUin7ZYs2Z4me8Ywwdty7ceG64tLoTPdtwnTBTiB6Fzmr73f+YAbiWoGBoGqkse6kADuqBY2x5Qa/k73xNCHht3luH8tCYiR4+58HXZHCP3abe+thHKmfBtJYTNRKhcfwbusmEPdh25/lCokL9FaPAZI0/qD5iG0sdex3dpoJukzOlMeUhLHT18n2QzGSQXwL3xd+shnADxPH0foQZnJ3yOVEuc+u79rgJj78uHLeENf0TswdWcPdxWcEd5igeTo277Pji90KgHOgZXdDQ0RvuBcoC+aqCJnq4AQiFcqUAK57/0K1iA1isHsKzkD0gZfSYF552NzpGbbiCvDYbDQduqlekTKvIrYVM6ifdxsUMsdtDSXUUnNSlmo/nKz2Xun2QDfGFYcsl9qXjVzYmoCviLBkOveLPMJC4+zDMswTQ9fRMV2XYjg7zyguPcHktl/2M8jSnhfFI2jww+YC5Vp1cx+rQXlV3L2MozO4xvy6BrlaYU4a6lDp4Ajntf0hf3OuRnWqNebwMoa3yxGr1RpkMQrG1ZABEb6MCdWixfMC88Pd86DOXo+tZMByWPM2SgfdBbD+CejxVAH2TZSXJy+4DGr3y2BPTdhmMy8yceu3HKDPDbBrAGubq9MVOnMtgwMTM4S22MMsLaVAwdq/lIrDmtfZAa20Fd58GK7jDLbGVVIbST7yI4esCfqCs6tcBLKwc8ZyGBTXlMCsOw0FS1QNODl5y+zlD46YXGtHvy4dDveskrfTHtMwB3hcOsUrb4hBkRM71S8aDjc+yx5/HaeKx7w/j3MfofR6c37M6wDzTawY6hrGcHXgNS/5oWNTAjbAvKbBjsYnJG11cufGhswT9WR1Wg7rMa/uRXz82uUvrg6OplgHRC2im5AiieCZC1TbaGU538a+cr/ObpAPQTGnn0K69ma8NCO1SDOx8lDtAASX8I7RbkRGM8yHLsHzh9ULk2Oeb4qBb1y68bTSMTwHcCPQzuM9eb4f9hPrsIZGNJuz7bQ6e6k002ylAmYzknSbodPdAjQMb52ywLbzESWdhkjPR2ZEB3EOFNt7za4K1B47bAyu4r+BezhmVyugTv3u+KN7F4ADLFKPZLcN6LnRbtCcICXWAKzcVCeBua7dCeAHxjosJcqs3iqoJY4de6RQp+tMhukykdIN8g8AMsBFKEfqtjoNHOh9qzeCugKfVWoDmSspjdg/gad6JSHbdzJBwXloC9zEzBGPuUalAwdf2O2rHYR7V+nWkzQXjEOA9sJ8OM5xDXVqg8VpNp8zI55BZjmYcGSwDhYWBkKOsXokR480bedfXhhjzaD2UXvMELer9DFk7zDl0hhaDkgTykw5yjq6BPMK1IzJeZ1wpoAz/THYDshef8y3rgnlq30ql+j+9C/VtzvzzQjsKqLcWeeGhHnX/aBnRHc2HZFVzriae9uDo3a7yDvp4aY++6C62bdwJ4W8cfvnocH8/iIP7YKDCb3qtz5J5KEjtJGtdHocgwRl3YbjtaT4WIU5hNI/LY78P6Yt7/vehFmuRx+uBFdy9v1aPO8wd07jDdzUXL4A7PsOHi0dMqfLnVP6LLuemVzboqHQe8WZQz1UNkA59lHc40Dh6lDHqSwZ0+20wBhw+DaMVdpnMXGGinpylt7IOspAC1vEFUfQ39nvtTddeC4c5s3d8EeZx0vhLquKIS9kAYzYui7KYQgaU1zzoS+/xamHMMB7PaQDjTu4CneBgMGiBOpagzYfUNtaLtwhyQoD02SKPuaU0Co7B6MUajdfGb9wT6igMZVB7k0YhIHCEnpB3AlAP6Yg4hmWlmgWW0oZqesEonXxSll2yQebgkIdl1pru0C8Kl9AvWOa8fENZeBHsTCe/IAkqjAFsi04nrt48f25Taq+suaXHPb9oCcC22jnwPpu8eTUf9ExynaiLTxFwirGW2SDGAqRnaypyebYYcn5S+bCPAHP5eCiGqVeYvvq+e3pcuYL7Cu7lTH/et/4VWZ7B25ue0xlDbZGXHwj8Mg8YOOiTVDJNEogFBLFa1IYEoFpIoB4ULreExAqeTQy02euOedb55x6bRGQJa/jCIddwiLbStZt54Ack827BYO9IzSc6fh+1ou7iEY66DM8vQjTMq0HaIvWeDbCO02yoqf8KqVI504FkswQqacg3PxKgrWl627UIkAjjVebLXA1YPH/QD1mMxDyUHKBSjc8EJJ4mAjJmNtzDGZLDpZ56prev9PVeLUcyXrhi6fnafJ0BJLQT08T21mXlNEt1K8sfQBNW1LI9My159uJDfQP4MizT7Flsd/a8a72yrEVlLDLJU3sWwT1p2qMiBcZyIR3bF5p2NDZCTHyh9DDXk6E5ps+GQZQI+bTb5um1eTVZU6w9MOuBFdy9Z1aPO8wS07jjw3XyjqSSpIuXpvLC5odbgye98MjTV7QGosfdZdN5eUQTgx4dnoE/y+lJNYHhY8plAoYjny69jKmIWDP3NKfoNpFHuR0KgvQbgnrxeUhTQXUB7klHYqXAmGHfx+QR0ONCtHCAVRPGKsq3Y8Ej48/yzkvhCO44r2wKzYwI0+xDhSuO1nZoTPWhkEQN5r1O3nyeyW6IbXi2aTFWpUCXsaIhVwU5NJKSNMaBz27UUJsIRalTFLIsf++QDO5WrwyXuDZJ3UzJMxgJ2UuOVZ14riOJ17KYDNtOb4vpM+RxNskgkO/s28CvCOPQdzo/5Ksh31DfiRRGhjNg6UQ/H2Q/gzcc9OgZqhM4j7HfcT7gzbIQDWcpDCVVJT0x8htQ9XeYcN73PH9DDsPbZosyVvZce+Ax6IEV3L1TV3CHCVaCe1+6EsBkntHf7XskB8ofHuASs52STMBoykvJ3zgAoXGULL1aD12cTdsujTLOA09tloNskoug7AU99QG4BXu1YYuwXYD1JD0XkaG7gPBtAX/w5vsgIaTncRvrkAa3AvG805FgGA/6wu3KM6AQp5thkfTsS3Mphmz0t+sC1s+m6MKyrHN9geQDCmANM9kn6Fh6GCh4oC1g0IItGjMxNg5VzmAIxgPA9IDvkXKsMITJgM+R0BVBOYkTuX+05aSCWGlAUO9gOi159FrbLxW4Bx20dvAoNaFk1tXRMLBPGfoX5C0qRMcqRbDm3l/2nANIV/KX2eHWbWFfxsmX2mBphJmeve/zduUx23KXIY9TBvcM7dAfPlFjWfEu4MEdjcxRLrZ0q66/rT1wNT2wgjuQwNFgkl9Nlz41rnnut7BURiUHy497cAL6VfOOMD5BFz4/tS3MtnjG8WmPjKYH9fzxG9k/MANU3l/A5HiX2xg814N3HnTQBUQj1Hp9C408tnUJxilDxmHnsSWJzVy37t2ObY9amQC3Q9z2Wh5TR46R2RMznISIVAKrrtE5yK0f4Xs0bvLUCSeqN+nnq1lLnb+gyX8cb3lj22Trloxs8L0M/YFPJ8CO9xlDZG1kRKdmBfwOu4ya6T8wBCI3p7wSVNcQJXnnPCtjY6HcXA+ssz0yKshHrz/87n8ClCL0DkDPPWVVpDGaQOVw7Qx8o7c9PvrG6CpWA6k8FxPU3XbIVFX6lGfV7uHtpcswHkY+ZDl6wG1ObQLzDZKbvpU5levotMoe/Mqr/ziuDY9fURtp4PGrytO0pBXcfeBXjzvcBM8VjbsBS/WQxZvGqVJxf3JLCRkYIKRFIGzNj5545woHaHyQjmDnlgQ9R/qbU7MkBsMZAihzQwByw3VZQy3ptAKLUJ/zdTgXdDXW5OqgOaAgq0kcXIMpgrrxyjAQZ7XhcORf3y/ADpUDs+Fgrnm9AazD4dB04LNqC5gkIE2H+VNE6BlmlxoVcBo0pNF5lw4BQ5o4hXFeQicM/TQarTO43voZk+6lim2Rr4XjwmaW7UYUgBvyKxk8QvKA6AVtj18N3yDD2WqydB32o0JitCvi1XiI0gDOSY6anaEZQS/8LmAav8MILLp5GL3toUZB+lLrwXOd7GgqAniAcemVGbhLvXmDYjxEm+tXGxGjhKbsp1wvMua8P7aR2vCgTMA990F+22wRXWY+nunwqyuTeFZkgyBMNL3H5zDPo5LjwG99x28tfTtOjmvap24PrODuY7uCO8zzDO6FbyxSdQEbtU+OV0T7zfgIiCiQ+IRiFuBGAuYN1N8vYY97cXBx0KVjOkViAOj+5xaa+GBIFNIbwfCt8rK0AvNLeSM7I5yLXRLeIJr92HmnIJRLcyR53gXoh5c+5djzuI5KBQPjg9RnLLPeGRhgWx+4Epok5q+5wlVFQJjl5R70UgWh5zkfxkgyDnU+xvQOIGtgqQ3AjIaU1qRcZQc3RZ5ILPF3hcGUJhcdEXk7rzqAcoRZ/xTqkqCUjRdOEeGUv7F2pwY5KKdrBRodBFM9soY+QGyS0GiNpGxO6rXUkoMDN8hmkmc7qzEQYLUM0ZT7SCU4VWCG/tA/aTdTyxjaJbUN/RMrNMh1DIyLOgR5D4d1yXMSDTL/LXv7oUtznROYh/bJjIl9n9XsI5DXRuIqk3nqovITq2UruK/gXs7I54hUxqEOT5sGAuMP9vDGx2aFLaCWgJ/p0GpJPYlsNmc/4JHZBuEFTCN8ApbHsIySo+I74V8F7vKDpQNbhLJY0rNvYQQodmpey0YB95tx7CARQeMljtOxwX0K3LEDQv9KY8YZMosGM8srzUUjFWn/UED6wiZHKZcv7g3x/g+HOfgm0DjrDJIy16WMDM1D5rBZoHKfKRNrAYN4SG+QCNda1gCwIR+sod/WVk+ANax7YuFhb84us7L86pglwqzUZQDoSR0LALV1CQ8VpjYwgHFf4dLCrMcOBr5EgNX4feGzpMladr8U2+kjQ0XIT1Z2htBsnAxefR23HFVl4SCqtE9rFfXnXOuN8BwMkYWyhwOdWK8R7F2KBP2d6jsc6h3AHbz6NNxgmMgk2QTuWQKfwd1GsZDPFIvI+tXaA4+qB1Zw9+5bPe4wlYLGHR9pMxBCXthiSuZsTFAReCORjz355odZq6IrcNfy3CObIrhUh1WZmDHS4FYwbm1dks9QtrxXMBgIST+ivwfA9qpJHR3cuU/kKq8Mfl0cbJWerIA/lOV5J373QQrMDSOfD/tSVsmIsAGN10GpcchBajV62zVpyksOPqaiN8xiaFQx9+lXhTCd0+DdH24jSGvQD3KnDJVDMBurrXuXDSby7TI4BkcYhuw4vnV1eE8SLYF7MBQSuJtxMmYgOOWe6whGbm1VZS9/5wDoUM6DFa9b1k/jUuTi8yjFCW0P+RfgHmKpg9FQGi5qTHgtrFUA/sHRXxgAOKcyrMfx7h7nhTpTNRCsR3C3y9EgGgA7e7Ynsd2lPB+vDPWDGeae/PQSPp5Xy29MpXHMmvgwAfxGSLNmwxqy/rz2wNX1wAru3m8ruMMc6uCOC7uDRkIOBO2BRsZJ6Y9c/s0/c0Z1Fjkk3hbe/8SA/IxIULPk5c7adnkKG1RbBBlvBf0m/4PpHBcz9PMFCPa5n+fe7w1yH+3dwKj1NVBtO3TobVE7gA8Oe1prIQyyJxjmC16L02LBMPB+CxeEiTOfL+5JHXY6bIMoA7yOnxs9bkhVC2w1+eHwgN1B0lf6gpfiJsDoj/EUohJC1dKA81ZBxHALF1rC+vJDA73Rs5Ri85hOOKfLcKW/A48GD32GZ8wvX1OlDT0ygU3tUcp7gMf0HRQywrFkAIV6HR0mqzeLQtHWfrx2gNKhHkluA52ja523M2vdwy/zg66wZo46cIDjRaMgnguIYJvODNBgwD5H0p3HcdOceLZXMeKxD4c7JcmL4u+zw7nQbzlDMUiW76in6695wXu69sO1a/cK7t6XK7jDvHrut3x/wE0LM7UAAAOxSURBVOiMDbZuwT0Z01TuVH3YjBSHvuaMKlqWA65UVBb2IdYIJZSr6B+vZMwrgWwAeYBs4rMFT/uSJ73Q0+Ph2Ar0Qz/OYs5TFyxFl9HfHT1Hw8Lz0KE3cQ1o0LmowaQoIsQAuIPsI560jdF/EKq9pjBmysbDdKqMBFBs4RqJ0XGU54MXugJwyWBmcAxrMOYxW6ALYnf1dZinsCwN0hP9LfaXX6HfR9DNdcqoks62RkoKF0eo9HaHcukK+aaMvoGtiHVH1zfwqt/02CMpQWyzw/OQZ+qcfJ0ZJLaM6B+Qp7YRl5oBYrkfsJqDV3amZ1+S51C22L5Ur8XfoE5lukI+VEh0hj6T/ii961Jfn3XeaZ5PPKSKM3QO5sWB0On5AJDM2JRLB05R3y/zN0fciZtPqR2zW3/9fu2Ba9gDK7jDE3INB+md4VKZDbNtxisz3cGENjK4Y6kRtgGobGVPZsXEOYkPTDcCZm9RZVhnLXsN7gFlESwRFAuvfgZzw1TQdmD97HcCde5A8eFyZyzKejCqSwG7pTSljpgTy4JaFW8+LQ+FlrZcPOwZq8OTiyREJUCPGWbzIqD8FMLBOsiIShVKkXFmxByurYyBCMvRhKl+w4Ly7xF2sQWojx+E22DE5ntMzvPOKJqxrKxSrBseThzMAdgI4YIGlEO9iacA8tUqVJDuUJVB1suyX6DaCI+WkgriCme9emix7uRZ2yayG2M8aDM2Qv6Gpkbl/QzGU9/4QG3Q5+cdCctfejh4kZN3HMMlar2lv6JeHMahyC/0NYa8XJIuzYwImblDaEuYZlxVHL2lA7O6emw4HyB5wokIuLW2Meg3PGPXn9ceSD2wgrt3yOpxh8kxA/cSoqvb6irAXYUymbs3l7kFuNN63Rdgf2nP4IEuvMpTqUoh8dgkazHYDgC5wWs+ePMZmGtwV4jPZhCWEemV+2DEXRTyT8taOpQ6A+1gaAASKzXO4HrobzUcBDIgisw4HSFTfGZPNoX4enjgiuGm3RTmI4IsFDz5OlRtmzSzJxbWwdgPbwOkvw2PvQjASjkjcIQs7WeHVPhKEWpsb4LboZTknS/hPHjcAYIB0MzLnfoBU/NbnKX+UJDDndfOfwYQ1TUllZthNH5GiUnMa5DtbAiTGIvVvKSFKjMp4Ny7JJcvn6dAD8Oq4I5pdUKbXn/h3IB0qNalPhDrsiVvq9ZRN3QWdPFyENU2XymimNqFXNnx7Eb2wGfQ55rkTaRorK6cufbAY9sDK7h7//7/5pxP5V72BdwAAAAASUVORK5CYII="/>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Tree>
    <p:extLst>
      <p:ext uri="{BB962C8B-B14F-4D97-AF65-F5344CB8AC3E}">
        <p14:creationId xmlns:p14="http://schemas.microsoft.com/office/powerpoint/2010/main" val="20401938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Content Placeholder 2"/>
          <p:cNvSpPr>
            <a:spLocks noGrp="1"/>
          </p:cNvSpPr>
          <p:nvPr>
            <p:ph idx="1"/>
          </p:nvPr>
        </p:nvSpPr>
        <p:spPr>
          <a:xfrm>
            <a:off x="437882" y="535577"/>
            <a:ext cx="11449318" cy="1280160"/>
          </a:xfrm>
        </p:spPr>
        <p:txBody>
          <a:bodyPr>
            <a:normAutofit/>
          </a:bodyPr>
          <a:lstStyle/>
          <a:p>
            <a:pPr marL="0" indent="0" algn="just">
              <a:buNone/>
            </a:pP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Cơ sở: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Thực hiện trên cơ sở lợi ích và đảm bảo hài hòa các lợi ích chính đáng, hợp pháp của các giai cấp, tầng lớp xã hội, các dân tộc. </a:t>
            </a:r>
            <a:endParaRPr lang="en-US" sz="2400" dirty="0">
              <a:latin typeface="Times New Roman" panose="02020603050405020304" pitchFamily="18" charset="0"/>
              <a:cs typeface="Times New Roman" panose="02020603050405020304" pitchFamily="18" charset="0"/>
            </a:endParaRPr>
          </a:p>
        </p:txBody>
      </p:sp>
      <p:pic>
        <p:nvPicPr>
          <p:cNvPr id="24580" name="Picture 6" descr="Káº¿t quáº£ hÃ¬nh áº£nh cho Äá»c láº­p dÃ¢n tá»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2057400"/>
            <a:ext cx="7620000"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27591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0" y="653143"/>
            <a:ext cx="11900079" cy="1149899"/>
          </a:xfrm>
        </p:spPr>
        <p:txBody>
          <a:bodyPr>
            <a:normAutofit/>
          </a:bodyPr>
          <a:lstStyle/>
          <a:p>
            <a:pPr marL="457200" lvl="1" indent="0" algn="just">
              <a:buNone/>
            </a:pPr>
            <a:r>
              <a:rPr lang="en-US" b="1" i="1" dirty="0" smtClean="0">
                <a:solidFill>
                  <a:srgbClr val="FF0000"/>
                </a:solidFill>
                <a:latin typeface="Times New Roman" panose="02020603050405020304" pitchFamily="18" charset="0"/>
                <a:cs typeface="Times New Roman" panose="02020603050405020304" pitchFamily="18" charset="0"/>
              </a:rPr>
              <a:t>	Về lực lượng: </a:t>
            </a:r>
            <a:r>
              <a:rPr lang="en-US" b="1" dirty="0">
                <a:latin typeface="Times New Roman" panose="02020603050405020304" pitchFamily="18" charset="0"/>
                <a:ea typeface="Times New Roman" panose="02020603050405020304" pitchFamily="18" charset="0"/>
                <a:cs typeface="Times New Roman" panose="02020603050405020304" pitchFamily="18" charset="0"/>
              </a:rPr>
              <a:t>sức mạnh của cả cộng đồng các dân tộc Việt Nam</a:t>
            </a:r>
            <a:r>
              <a:rPr lang="en-US" dirty="0">
                <a:latin typeface="Times New Roman" panose="02020603050405020304" pitchFamily="18" charset="0"/>
                <a:ea typeface="Times New Roman" panose="02020603050405020304" pitchFamily="18" charset="0"/>
                <a:cs typeface="Times New Roman" panose="02020603050405020304" pitchFamily="18" charset="0"/>
              </a:rPr>
              <a:t>, bao gồm đồng bào các dân tộc, tôn giáo, các giai cấp, tầng lớp xã hội, các thành phần kinh tế, các lứa tuổi ở mọi vùng miền của đất nước và đồng bào ta cư trú ở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nước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ngoài</a:t>
            </a:r>
            <a:r>
              <a:rPr lang="en-US" b="1" i="1" dirty="0">
                <a:solidFill>
                  <a:srgbClr val="FF0000"/>
                </a:solidFill>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4" descr="Image result for các giai cấp, tầng lớp xã hội, các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2019" y="2057676"/>
            <a:ext cx="4180115" cy="4097429"/>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Kết quả hình ảnh cho đại đoàn kết toà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213" y="2227493"/>
            <a:ext cx="4284617" cy="3927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9918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Content Placeholder 2"/>
          <p:cNvSpPr>
            <a:spLocks noGrp="1"/>
          </p:cNvSpPr>
          <p:nvPr>
            <p:ph idx="1"/>
          </p:nvPr>
        </p:nvSpPr>
        <p:spPr>
          <a:xfrm>
            <a:off x="425003" y="535577"/>
            <a:ext cx="11668259" cy="1331860"/>
          </a:xfrm>
        </p:spPr>
        <p:txBody>
          <a:bodyPr>
            <a:normAutofit/>
          </a:bodyPr>
          <a:lstStyle/>
          <a:p>
            <a:pPr indent="0" algn="just">
              <a:buNone/>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Nguyên tắc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Đoàn kết dân tộc trên nền tảng </a:t>
            </a:r>
            <a:r>
              <a:rPr lang="en-US" sz="2400" u="sng" dirty="0">
                <a:latin typeface="Times New Roman" panose="02020603050405020304" pitchFamily="18" charset="0"/>
                <a:ea typeface="Times New Roman" panose="02020603050405020304" pitchFamily="18" charset="0"/>
                <a:cs typeface="Times New Roman" panose="02020603050405020304" pitchFamily="18" charset="0"/>
              </a:rPr>
              <a:t>liên minh giai cấp công nhân với giai cấp nông dân và đội ngũ trí thức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tập hợp trong Mặt trận dân tộc thống nhất do Đảng Cộng sản Việt Nam lãnh đạo.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3556" name="Picture 2" descr="Kết quả hình ảnh cho liên minh giai c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7911" y="1646551"/>
            <a:ext cx="4354133" cy="4377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422" y="1983347"/>
            <a:ext cx="5264074" cy="4040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33612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5003" y="457202"/>
            <a:ext cx="11217498" cy="792050"/>
          </a:xfrm>
        </p:spPr>
        <p:txBody>
          <a:bodyPr/>
          <a:lstStyle/>
          <a:p>
            <a:pPr marL="0" indent="0" algn="just">
              <a:buNone/>
              <a:defRPr/>
            </a:pPr>
            <a:r>
              <a:rPr lang="en-US" sz="2400" b="1" i="1" dirty="0">
                <a:solidFill>
                  <a:srgbClr val="FF0000"/>
                </a:solidFill>
                <a:latin typeface="Times New Roman" pitchFamily="18" charset="0"/>
                <a:cs typeface="Times New Roman" pitchFamily="18" charset="0"/>
              </a:rPr>
              <a:t>Ứng xử</a:t>
            </a:r>
            <a:r>
              <a:rPr lang="en-US" sz="2400" dirty="0">
                <a:latin typeface="Times New Roman" pitchFamily="18" charset="0"/>
                <a:cs typeface="Times New Roman" pitchFamily="18" charset="0"/>
              </a:rPr>
              <a:t>: Đề cao truyền thống nhân nghĩa, khoan dung, xây dựng tinh thần cởi mở, tin cậy lẫn nhau vì sự ổn định chính trị và sự đồng thuận xã hội</a:t>
            </a:r>
          </a:p>
          <a:p>
            <a:pPr>
              <a:defRPr/>
            </a:pPr>
            <a:endParaRPr lang="en-US" dirty="0"/>
          </a:p>
        </p:txBody>
      </p:sp>
      <p:pic>
        <p:nvPicPr>
          <p:cNvPr id="25604" name="Picture 2" descr="Kết quả hình ảnh cho khoan du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3752" y="2002665"/>
            <a:ext cx="47244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2286000"/>
            <a:ext cx="36576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28782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740" y="0"/>
            <a:ext cx="11770217" cy="1325563"/>
          </a:xfrm>
        </p:spPr>
        <p:txBody>
          <a:bodyPr>
            <a:normAutofit/>
          </a:bodyPr>
          <a:lstStyle/>
          <a:p>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 Phương hướng và giải pháp phát huy sức mạnh đại đoàn kết dân tộc trong xây dựng và bảo vệ Tổ quốc</a:t>
            </a:r>
            <a:r>
              <a:rPr lang="en-US" sz="2400" b="1" dirty="0">
                <a:solidFill>
                  <a:srgbClr val="008000"/>
                </a:solidFill>
                <a:ea typeface="Times New Roman" panose="02020603050405020304" pitchFamily="18" charset="0"/>
                <a:cs typeface="Times New Roman" panose="02020603050405020304" pitchFamily="18" charset="0"/>
              </a:rPr>
              <a:t/>
            </a:r>
            <a:br>
              <a:rPr lang="en-US" sz="2400" b="1" dirty="0">
                <a:solidFill>
                  <a:srgbClr val="008000"/>
                </a:solidFill>
                <a:ea typeface="Times New Roman" panose="02020603050405020304" pitchFamily="18" charset="0"/>
                <a:cs typeface="Times New Roman" panose="02020603050405020304" pitchFamily="18" charset="0"/>
              </a:rPr>
            </a:br>
            <a:endParaRPr lang="vi-VN" sz="2400" dirty="0"/>
          </a:p>
        </p:txBody>
      </p:sp>
      <p:sp>
        <p:nvSpPr>
          <p:cNvPr id="3" name="Content Placeholder 2"/>
          <p:cNvSpPr>
            <a:spLocks noGrp="1"/>
          </p:cNvSpPr>
          <p:nvPr>
            <p:ph idx="1"/>
          </p:nvPr>
        </p:nvSpPr>
        <p:spPr>
          <a:xfrm>
            <a:off x="271530" y="1439259"/>
            <a:ext cx="11525518" cy="1999400"/>
          </a:xfrm>
        </p:spPr>
        <p:txBody>
          <a:bodyPr/>
          <a:lstStyle/>
          <a:p>
            <a:pPr marL="0" indent="0">
              <a:buNone/>
            </a:pPr>
            <a:r>
              <a:rPr lang="en-US" b="1" i="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2.2.1. Những phương hướng cơ </a:t>
            </a:r>
            <a:r>
              <a:rPr lang="en-US" b="1" i="1" dirty="0" smtClean="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bản</a:t>
            </a:r>
          </a:p>
          <a:p>
            <a:pPr marL="0" indent="0" algn="just">
              <a:buNone/>
            </a:pPr>
            <a:r>
              <a:rPr lang="en-US" sz="2400" b="1" i="1" u="sng" dirty="0">
                <a:latin typeface="Times New Roman" panose="02020603050405020304" pitchFamily="18" charset="0"/>
                <a:ea typeface="Times New Roman" panose="02020603050405020304" pitchFamily="18" charset="0"/>
                <a:cs typeface="Times New Roman" panose="02020603050405020304" pitchFamily="18" charset="0"/>
              </a:rPr>
              <a:t>Một là</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quán triệt sâu sắc thực hiện đồng bộ các quan điểm, đường lối của Đảng, chính sách, pháp luật của Nhà nước </a:t>
            </a:r>
            <a:r>
              <a:rPr lang="en-US" sz="2400" dirty="0">
                <a:latin typeface="Times New Roman" panose="02020603050405020304" pitchFamily="18" charset="0"/>
                <a:cs typeface="Times New Roman" panose="02020603050405020304" pitchFamily="18" charset="0"/>
              </a:rPr>
              <a:t>nhằm phát triển kinh tế, chính trị, văn hóa, xã hội, cải thiện, nâng cao đời sống vật chất, tinh thần của đồng bào các dân tộc, thực hiện tiến bộ và công bằng xã hội.</a:t>
            </a:r>
            <a:endParaRPr lang="vi-VN"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i="1" dirty="0">
              <a:solidFill>
                <a:srgbClr val="0033CC"/>
              </a:solidFill>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vi-VN" dirty="0"/>
          </a:p>
        </p:txBody>
      </p:sp>
      <p:cxnSp>
        <p:nvCxnSpPr>
          <p:cNvPr id="5" name="Straight Connector 4"/>
          <p:cNvCxnSpPr/>
          <p:nvPr/>
        </p:nvCxnSpPr>
        <p:spPr>
          <a:xfrm>
            <a:off x="0" y="1133340"/>
            <a:ext cx="12080383" cy="0"/>
          </a:xfrm>
          <a:prstGeom prst="line">
            <a:avLst/>
          </a:prstGeom>
        </p:spPr>
        <p:style>
          <a:lnRef idx="3">
            <a:schemeClr val="dk1"/>
          </a:lnRef>
          <a:fillRef idx="0">
            <a:schemeClr val="dk1"/>
          </a:fillRef>
          <a:effectRef idx="2">
            <a:schemeClr val="dk1"/>
          </a:effectRef>
          <a:fontRef idx="minor">
            <a:schemeClr val="tx1"/>
          </a:fontRef>
        </p:style>
      </p:cxnSp>
      <p:pic>
        <p:nvPicPr>
          <p:cNvPr id="6" name="Picture 5"/>
          <p:cNvPicPr>
            <a:picLocks noChangeAspect="1"/>
          </p:cNvPicPr>
          <p:nvPr/>
        </p:nvPicPr>
        <p:blipFill>
          <a:blip r:embed="rId2"/>
          <a:stretch>
            <a:fillRect/>
          </a:stretch>
        </p:blipFill>
        <p:spPr>
          <a:xfrm>
            <a:off x="6425424" y="3294242"/>
            <a:ext cx="4923815" cy="3003527"/>
          </a:xfrm>
          <a:prstGeom prst="rect">
            <a:avLst/>
          </a:prstGeom>
        </p:spPr>
      </p:pic>
      <p:pic>
        <p:nvPicPr>
          <p:cNvPr id="7" name="Picture 6"/>
          <p:cNvPicPr>
            <a:picLocks noChangeAspect="1"/>
          </p:cNvPicPr>
          <p:nvPr/>
        </p:nvPicPr>
        <p:blipFill>
          <a:blip r:embed="rId3"/>
          <a:stretch>
            <a:fillRect/>
          </a:stretch>
        </p:blipFill>
        <p:spPr>
          <a:xfrm>
            <a:off x="824248" y="3219719"/>
            <a:ext cx="4876800" cy="3476625"/>
          </a:xfrm>
          <a:prstGeom prst="rect">
            <a:avLst/>
          </a:prstGeom>
        </p:spPr>
      </p:pic>
    </p:spTree>
    <p:extLst>
      <p:ext uri="{BB962C8B-B14F-4D97-AF65-F5344CB8AC3E}">
        <p14:creationId xmlns:p14="http://schemas.microsoft.com/office/powerpoint/2010/main" val="18837001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8941" y="268433"/>
            <a:ext cx="11410682" cy="723240"/>
          </a:xfrm>
        </p:spPr>
        <p:txBody>
          <a:bodyPr>
            <a:normAutofit lnSpcReduction="10000"/>
          </a:bodyPr>
          <a:lstStyle/>
          <a:p>
            <a:pPr marL="0" indent="0" algn="just">
              <a:buNone/>
            </a:pPr>
            <a:r>
              <a:rPr lang="en-US" sz="24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Hai là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thực hiện và </a:t>
            </a:r>
            <a:r>
              <a:rPr lang="en-US" sz="2400" dirty="0">
                <a:solidFill>
                  <a:srgbClr val="00CCFF"/>
                </a:solidFill>
                <a:latin typeface="Times New Roman" panose="02020603050405020304" pitchFamily="18" charset="0"/>
                <a:ea typeface="Times New Roman" panose="02020603050405020304" pitchFamily="18" charset="0"/>
                <a:cs typeface="Times New Roman" panose="02020603050405020304" pitchFamily="18" charset="0"/>
              </a:rPr>
              <a:t>phát huy dân chủ XHCN </a:t>
            </a:r>
            <a:r>
              <a:rPr lang="en-US" sz="24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trong mọi lĩnh vực đời sống xã hội, quan hệ xã hội.</a:t>
            </a:r>
            <a:endParaRPr lang="en-US"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400" dirty="0">
              <a:solidFill>
                <a:srgbClr val="0033CC"/>
              </a:solidFill>
            </a:endParaRPr>
          </a:p>
          <a:p>
            <a:pPr marL="0" indent="0">
              <a:buNone/>
            </a:pPr>
            <a:endParaRPr lang="vi-VN" sz="2400" dirty="0"/>
          </a:p>
        </p:txBody>
      </p:sp>
      <p:pic>
        <p:nvPicPr>
          <p:cNvPr id="1026" name="Picture 2" descr="Kết quả hình ảnh cho bỏ phiế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7942" y="1627202"/>
            <a:ext cx="4520869" cy="463193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Kết quả hình ảnh cho dân ch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026" y="1122011"/>
            <a:ext cx="5162345" cy="4526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8398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8941" y="506276"/>
            <a:ext cx="9820409" cy="1129341"/>
          </a:xfrm>
        </p:spPr>
        <p:txBody>
          <a:bodyPr/>
          <a:lstStyle/>
          <a:p>
            <a:pPr marL="0" indent="0" algn="just">
              <a:buNone/>
            </a:pPr>
            <a:r>
              <a:rPr lang="en-US" sz="2400" b="1" i="1" dirty="0">
                <a:latin typeface="Times New Roman" panose="02020603050405020304" pitchFamily="18" charset="0"/>
                <a:ea typeface="Times New Roman" panose="02020603050405020304" pitchFamily="18" charset="0"/>
                <a:cs typeface="Times New Roman" panose="02020603050405020304" pitchFamily="18" charset="0"/>
              </a:rPr>
              <a:t>Ba 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tổ chức và động viên các tầng lớp nhân dân các dân tộc tham gia các </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phong trào thi đua yêu nước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để tập hợp, động viên nhân dân, tích cực xây dựng khối đại đoàn kết toàn dân tộc</a:t>
            </a:r>
          </a:p>
          <a:p>
            <a:pPr marL="0" indent="0">
              <a:buNone/>
            </a:pPr>
            <a:endParaRPr lang="vi-VN" dirty="0"/>
          </a:p>
        </p:txBody>
      </p:sp>
      <p:pic>
        <p:nvPicPr>
          <p:cNvPr id="2" name="Picture 1"/>
          <p:cNvPicPr>
            <a:picLocks noChangeAspect="1"/>
          </p:cNvPicPr>
          <p:nvPr/>
        </p:nvPicPr>
        <p:blipFill>
          <a:blip r:embed="rId2"/>
          <a:stretch>
            <a:fillRect/>
          </a:stretch>
        </p:blipFill>
        <p:spPr>
          <a:xfrm>
            <a:off x="1371868" y="1727513"/>
            <a:ext cx="8572500" cy="4819650"/>
          </a:xfrm>
          <a:prstGeom prst="rect">
            <a:avLst/>
          </a:prstGeom>
        </p:spPr>
      </p:pic>
    </p:spTree>
    <p:extLst>
      <p:ext uri="{BB962C8B-B14F-4D97-AF65-F5344CB8AC3E}">
        <p14:creationId xmlns:p14="http://schemas.microsoft.com/office/powerpoint/2010/main" val="17024998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	</a:t>
            </a:r>
            <a:endParaRPr lang="vi-VN"/>
          </a:p>
        </p:txBody>
      </p:sp>
      <p:pic>
        <p:nvPicPr>
          <p:cNvPr id="10242" name="Picture 2" descr="Kết quả hình ảnh cho phụ nữ tích cực  học tập, lao động sáng t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7922" y="251793"/>
            <a:ext cx="4139387" cy="298755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430743"/>
            <a:ext cx="4370213" cy="3079377"/>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Kết quả hình ảnh cho nông dân thi đua sản xuất kinh doanh giỏ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8200" y="251793"/>
            <a:ext cx="4130943" cy="28777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a:stretch>
            <a:fillRect/>
          </a:stretch>
        </p:blipFill>
        <p:spPr>
          <a:xfrm>
            <a:off x="6387922" y="3317314"/>
            <a:ext cx="4324553" cy="3306233"/>
          </a:xfrm>
          <a:prstGeom prst="rect">
            <a:avLst/>
          </a:prstGeom>
        </p:spPr>
      </p:pic>
    </p:spTree>
    <p:extLst>
      <p:ext uri="{BB962C8B-B14F-4D97-AF65-F5344CB8AC3E}">
        <p14:creationId xmlns:p14="http://schemas.microsoft.com/office/powerpoint/2010/main" val="26864633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439" y="370313"/>
            <a:ext cx="11396730" cy="1188031"/>
          </a:xfrm>
        </p:spPr>
        <p:txBody>
          <a:bodyPr/>
          <a:lstStyle/>
          <a:p>
            <a:pPr marL="0" indent="0" algn="just">
              <a:buNone/>
            </a:pPr>
            <a:r>
              <a:rPr lang="en-US" sz="2400" b="1" i="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Bốn là</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thực hiện hệ thống các chính sách đúng đắn, kịp thời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đối với các giai cấp, tầng lớp xã hội, tạo nên một cơ cấu xã hội - giai cấp, cơ cấu thành phần kinh tế phát triển tích cực, phù hợp với sự phát triển đất nước trong giai đoạn mới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43586993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16" y="251620"/>
            <a:ext cx="9230932" cy="1886274"/>
          </a:xfrm>
        </p:spPr>
        <p:txBody>
          <a:bodyPr>
            <a:normAutofit lnSpcReduction="10000"/>
          </a:bodyPr>
          <a:lstStyle/>
          <a:p>
            <a:pPr marL="0" indent="0">
              <a:buNone/>
              <a:defRPr/>
            </a:pPr>
            <a:r>
              <a:rPr lang="en-US" i="1" dirty="0" err="1" smtClean="0">
                <a:solidFill>
                  <a:srgbClr val="0000CC"/>
                </a:solidFill>
                <a:latin typeface="Times New Roman" pitchFamily="18" charset="0"/>
                <a:cs typeface="Times New Roman" pitchFamily="18" charset="0"/>
              </a:rPr>
              <a:t>Đối</a:t>
            </a:r>
            <a:r>
              <a:rPr lang="en-US" i="1" dirty="0" smtClean="0">
                <a:solidFill>
                  <a:srgbClr val="0000CC"/>
                </a:solidFill>
                <a:latin typeface="Times New Roman" pitchFamily="18" charset="0"/>
                <a:cs typeface="Times New Roman" pitchFamily="18" charset="0"/>
              </a:rPr>
              <a:t> </a:t>
            </a:r>
            <a:r>
              <a:rPr lang="en-US" i="1" dirty="0" err="1" smtClean="0">
                <a:solidFill>
                  <a:srgbClr val="0000CC"/>
                </a:solidFill>
                <a:latin typeface="Times New Roman" pitchFamily="18" charset="0"/>
                <a:cs typeface="Times New Roman" pitchFamily="18" charset="0"/>
              </a:rPr>
              <a:t>với</a:t>
            </a:r>
            <a:r>
              <a:rPr lang="en-US" i="1" dirty="0" smtClean="0">
                <a:solidFill>
                  <a:srgbClr val="0000CC"/>
                </a:solidFill>
                <a:latin typeface="Times New Roman" pitchFamily="18" charset="0"/>
                <a:cs typeface="Times New Roman" pitchFamily="18" charset="0"/>
              </a:rPr>
              <a:t> </a:t>
            </a:r>
            <a:r>
              <a:rPr lang="en-US" i="1" dirty="0" err="1" smtClean="0">
                <a:solidFill>
                  <a:srgbClr val="0000CC"/>
                </a:solidFill>
                <a:latin typeface="Times New Roman" pitchFamily="18" charset="0"/>
                <a:cs typeface="Times New Roman" pitchFamily="18" charset="0"/>
              </a:rPr>
              <a:t>giai</a:t>
            </a:r>
            <a:r>
              <a:rPr lang="en-US" i="1" dirty="0" smtClean="0">
                <a:solidFill>
                  <a:srgbClr val="0000CC"/>
                </a:solidFill>
                <a:latin typeface="Times New Roman" pitchFamily="18" charset="0"/>
                <a:cs typeface="Times New Roman" pitchFamily="18" charset="0"/>
              </a:rPr>
              <a:t> </a:t>
            </a:r>
            <a:r>
              <a:rPr lang="en-US" i="1" dirty="0" err="1" smtClean="0">
                <a:solidFill>
                  <a:srgbClr val="0000CC"/>
                </a:solidFill>
                <a:latin typeface="Times New Roman" pitchFamily="18" charset="0"/>
                <a:cs typeface="Times New Roman" pitchFamily="18" charset="0"/>
              </a:rPr>
              <a:t>cấp</a:t>
            </a:r>
            <a:r>
              <a:rPr lang="en-US" i="1" dirty="0" smtClean="0">
                <a:solidFill>
                  <a:srgbClr val="0000CC"/>
                </a:solidFill>
                <a:latin typeface="Times New Roman" pitchFamily="18" charset="0"/>
                <a:cs typeface="Times New Roman" pitchFamily="18" charset="0"/>
              </a:rPr>
              <a:t> </a:t>
            </a:r>
            <a:r>
              <a:rPr lang="en-US" i="1" dirty="0" err="1" smtClean="0">
                <a:solidFill>
                  <a:srgbClr val="0000CC"/>
                </a:solidFill>
                <a:latin typeface="Times New Roman" pitchFamily="18" charset="0"/>
                <a:cs typeface="Times New Roman" pitchFamily="18" charset="0"/>
              </a:rPr>
              <a:t>công</a:t>
            </a:r>
            <a:r>
              <a:rPr lang="en-US" i="1" dirty="0" smtClean="0">
                <a:solidFill>
                  <a:srgbClr val="0000CC"/>
                </a:solidFill>
                <a:latin typeface="Times New Roman" pitchFamily="18" charset="0"/>
                <a:cs typeface="Times New Roman" pitchFamily="18" charset="0"/>
              </a:rPr>
              <a:t> </a:t>
            </a:r>
            <a:r>
              <a:rPr lang="en-US" i="1" dirty="0" err="1" smtClean="0">
                <a:solidFill>
                  <a:srgbClr val="0000CC"/>
                </a:solidFill>
                <a:latin typeface="Times New Roman" pitchFamily="18" charset="0"/>
                <a:cs typeface="Times New Roman" pitchFamily="18" charset="0"/>
              </a:rPr>
              <a:t>nhân</a:t>
            </a:r>
            <a:r>
              <a:rPr lang="en-US" dirty="0" smtClean="0">
                <a:latin typeface="Times New Roman" pitchFamily="18" charset="0"/>
                <a:cs typeface="Times New Roman" pitchFamily="18" charset="0"/>
              </a:rPr>
              <a:t>:</a:t>
            </a:r>
          </a:p>
          <a:p>
            <a:pPr>
              <a:buFontTx/>
              <a:buChar char="-"/>
              <a:defRPr/>
            </a:pPr>
            <a:r>
              <a:rPr lang="en-US" dirty="0" err="1" smtClean="0">
                <a:latin typeface="Times New Roman" pitchFamily="18" charset="0"/>
                <a:cs typeface="Times New Roman" pitchFamily="18" charset="0"/>
              </a:rPr>
              <a:t>Nâng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cao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vấn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nghề</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nghiệp</a:t>
            </a:r>
            <a:endParaRPr lang="en-US" dirty="0" smtClean="0">
              <a:latin typeface="Times New Roman" pitchFamily="18" charset="0"/>
              <a:cs typeface="Times New Roman" pitchFamily="18" charset="0"/>
            </a:endParaRPr>
          </a:p>
          <a:p>
            <a:pPr>
              <a:buFontTx/>
              <a:buChar char="-"/>
              <a:defRPr/>
            </a:pPr>
            <a:r>
              <a:rPr lang="en-US" dirty="0" err="1" smtClean="0">
                <a:latin typeface="Times New Roman" pitchFamily="18" charset="0"/>
                <a:cs typeface="Times New Roman" pitchFamily="18" charset="0"/>
              </a:rPr>
              <a:t>Giải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việc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làm</a:t>
            </a:r>
            <a:endParaRPr lang="en-US" dirty="0" smtClean="0">
              <a:latin typeface="Times New Roman" pitchFamily="18" charset="0"/>
              <a:cs typeface="Times New Roman" pitchFamily="18" charset="0"/>
            </a:endParaRPr>
          </a:p>
          <a:p>
            <a:pPr>
              <a:buFontTx/>
              <a:buChar char="-"/>
              <a:defRPr/>
            </a:pPr>
            <a:r>
              <a:rPr lang="en-US" dirty="0" err="1" smtClean="0">
                <a:latin typeface="Times New Roman" pitchFamily="18" charset="0"/>
                <a:cs typeface="Times New Roman" pitchFamily="18" charset="0"/>
              </a:rPr>
              <a:t>Chăm</a:t>
            </a:r>
            <a:r>
              <a:rPr lang="en-US" dirty="0" smtClean="0">
                <a:latin typeface="Times New Roman" pitchFamily="18" charset="0"/>
                <a:cs typeface="Times New Roman" pitchFamily="18" charset="0"/>
              </a:rPr>
              <a:t> lo </a:t>
            </a:r>
            <a:r>
              <a:rPr lang="en-US" dirty="0" err="1" smtClean="0">
                <a:latin typeface="Times New Roman" pitchFamily="18" charset="0"/>
                <a:cs typeface="Times New Roman" pitchFamily="18" charset="0"/>
              </a:rPr>
              <a:t>đời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sống</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pic>
        <p:nvPicPr>
          <p:cNvPr id="29700" name="Picture 2" descr="Kết quả hình ảnh cho bữa cơm đạm bạc của công nh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2514601"/>
            <a:ext cx="45339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6"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2514601"/>
            <a:ext cx="41148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53490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altLang="vi-VN" sz="2800" b="1" i="1">
                <a:solidFill>
                  <a:srgbClr val="0000CC"/>
                </a:solidFill>
                <a:latin typeface="Times New Roman" panose="02020603050405020304" pitchFamily="18" charset="0"/>
                <a:cs typeface="Times New Roman" panose="02020603050405020304" pitchFamily="18" charset="0"/>
              </a:rPr>
              <a:t>Đối với nông dân</a:t>
            </a:r>
          </a:p>
        </p:txBody>
      </p:sp>
      <p:sp>
        <p:nvSpPr>
          <p:cNvPr id="30723" name="Content Placeholder 2"/>
          <p:cNvSpPr>
            <a:spLocks noGrp="1"/>
          </p:cNvSpPr>
          <p:nvPr>
            <p:ph idx="1"/>
          </p:nvPr>
        </p:nvSpPr>
        <p:spPr>
          <a:xfrm>
            <a:off x="722290" y="1690688"/>
            <a:ext cx="10515600" cy="1535761"/>
          </a:xfrm>
        </p:spPr>
        <p:txBody>
          <a:bodyPr/>
          <a:lstStyle/>
          <a:p>
            <a:pPr>
              <a:buFontTx/>
              <a:buChar char="-"/>
            </a:pPr>
            <a:r>
              <a:rPr lang="en-US" altLang="vi-VN" dirty="0" err="1" smtClean="0">
                <a:latin typeface="Times New Roman" panose="02020603050405020304" pitchFamily="18" charset="0"/>
                <a:cs typeface="Times New Roman" panose="02020603050405020304" pitchFamily="18" charset="0"/>
              </a:rPr>
              <a:t>Đưa</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công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nghệ</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mới</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vào</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sản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xuất</a:t>
            </a:r>
            <a:endParaRPr lang="en-US" altLang="vi-VN" dirty="0" smtClean="0">
              <a:latin typeface="Times New Roman" panose="02020603050405020304" pitchFamily="18" charset="0"/>
              <a:cs typeface="Times New Roman" panose="02020603050405020304" pitchFamily="18" charset="0"/>
            </a:endParaRPr>
          </a:p>
          <a:p>
            <a:pPr>
              <a:buFontTx/>
              <a:buChar char="-"/>
            </a:pPr>
            <a:r>
              <a:rPr lang="en-US" altLang="vi-VN" dirty="0" err="1" smtClean="0">
                <a:latin typeface="Times New Roman" panose="02020603050405020304" pitchFamily="18" charset="0"/>
                <a:cs typeface="Times New Roman" panose="02020603050405020304" pitchFamily="18" charset="0"/>
              </a:rPr>
              <a:t>Thực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hiện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tốt</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chính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sách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về</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ruộng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đất</a:t>
            </a:r>
            <a:endParaRPr lang="en-US" altLang="vi-VN" dirty="0" smtClean="0">
              <a:latin typeface="Times New Roman" panose="02020603050405020304" pitchFamily="18" charset="0"/>
              <a:cs typeface="Times New Roman" panose="02020603050405020304" pitchFamily="18" charset="0"/>
            </a:endParaRPr>
          </a:p>
          <a:p>
            <a:pPr>
              <a:buFontTx/>
              <a:buChar char="-"/>
            </a:pPr>
            <a:r>
              <a:rPr lang="en-US" altLang="vi-VN" dirty="0" err="1" smtClean="0">
                <a:latin typeface="Times New Roman" panose="02020603050405020304" pitchFamily="18" charset="0"/>
                <a:cs typeface="Times New Roman" panose="02020603050405020304" pitchFamily="18" charset="0"/>
              </a:rPr>
              <a:t>Hỗ</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trợ</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khuyến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khích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học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nghề</a:t>
            </a:r>
            <a:endParaRPr lang="en-US" altLang="vi-VN" dirty="0" smtClean="0">
              <a:latin typeface="Times New Roman" panose="02020603050405020304" pitchFamily="18" charset="0"/>
              <a:cs typeface="Times New Roman" panose="02020603050405020304" pitchFamily="18" charset="0"/>
            </a:endParaRPr>
          </a:p>
        </p:txBody>
      </p:sp>
      <p:pic>
        <p:nvPicPr>
          <p:cNvPr id="30724" name="Picture 21" descr="j0283702"/>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610600" y="0"/>
            <a:ext cx="1817688"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8" descr="Pictur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4024" y="2745167"/>
            <a:ext cx="4206422" cy="3333661"/>
          </a:xfrm>
          <a:prstGeom prst="rect">
            <a:avLst/>
          </a:prstGeom>
          <a:noFill/>
          <a:ln w="3175">
            <a:solidFill>
              <a:srgbClr val="FF6600"/>
            </a:solidFill>
            <a:miter lim="800000"/>
            <a:headEnd/>
            <a:tailEnd/>
          </a:ln>
          <a:extLst>
            <a:ext uri="{909E8E84-426E-40DD-AFC4-6F175D3DCCD1}">
              <a14:hiddenFill xmlns:a14="http://schemas.microsoft.com/office/drawing/2010/main">
                <a:solidFill>
                  <a:srgbClr val="FFFFFF"/>
                </a:solidFill>
              </a14:hiddenFill>
            </a:ext>
          </a:extLst>
        </p:spPr>
      </p:pic>
      <p:pic>
        <p:nvPicPr>
          <p:cNvPr id="30726" name="Picture 2" descr="Kết quả hình ảnh cho nông dân học ngh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4710" y="3448050"/>
            <a:ext cx="2743200" cy="309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63076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altLang="vi-VN" sz="3200" b="1" i="1" dirty="0">
                <a:solidFill>
                  <a:srgbClr val="0000CC"/>
                </a:solidFill>
                <a:latin typeface="Times New Roman" panose="02020603050405020304" pitchFamily="18" charset="0"/>
                <a:cs typeface="Times New Roman" panose="02020603050405020304" pitchFamily="18" charset="0"/>
              </a:rPr>
              <a:t>Đối với thế hệ trẻ</a:t>
            </a:r>
          </a:p>
        </p:txBody>
      </p:sp>
      <p:pic>
        <p:nvPicPr>
          <p:cNvPr id="32771" name="Picture 2" descr="Hình ảnh có liên qua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114661" y="1197735"/>
            <a:ext cx="4258462" cy="4979945"/>
          </a:xfrm>
          <a:noFill/>
        </p:spPr>
      </p:pic>
      <p:pic>
        <p:nvPicPr>
          <p:cNvPr id="32772" name="Picture 4" descr="Kết quả hình ảnh cho tuổi trẻ xung kích tình nguyện vì cuộc sống cộng đồ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877" y="1781577"/>
            <a:ext cx="428625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892716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2762"/>
          </a:xfrm>
        </p:spPr>
        <p:txBody>
          <a:bodyPr>
            <a:normAutofit/>
          </a:bodyPr>
          <a:lstStyle/>
          <a:p>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2.2.2. Những giải pháp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yếu</a:t>
            </a:r>
            <a:endParaRPr lang="vi-VN" sz="2800" dirty="0"/>
          </a:p>
        </p:txBody>
      </p:sp>
      <p:sp>
        <p:nvSpPr>
          <p:cNvPr id="3" name="Content Placeholder 2"/>
          <p:cNvSpPr>
            <a:spLocks noGrp="1"/>
          </p:cNvSpPr>
          <p:nvPr>
            <p:ph idx="1"/>
          </p:nvPr>
        </p:nvSpPr>
        <p:spPr>
          <a:xfrm>
            <a:off x="283336" y="1658200"/>
            <a:ext cx="11410681" cy="1265305"/>
          </a:xfrm>
        </p:spPr>
        <p:txBody>
          <a:bodyPr/>
          <a:lstStyle/>
          <a:p>
            <a:r>
              <a:rPr lang="en-US" dirty="0">
                <a:solidFill>
                  <a:srgbClr val="00B0F0"/>
                </a:solidFill>
                <a:ea typeface="Times New Roman" panose="02020603050405020304" pitchFamily="18" charset="0"/>
                <a:cs typeface="Times New Roman" panose="02020603050405020304" pitchFamily="18" charset="0"/>
              </a:rPr>
              <a:t>Thường xuyên </a:t>
            </a:r>
            <a:r>
              <a:rPr lang="en-US" b="1" dirty="0">
                <a:solidFill>
                  <a:srgbClr val="D60093"/>
                </a:solidFill>
                <a:ea typeface="Times New Roman" panose="02020603050405020304" pitchFamily="18" charset="0"/>
                <a:cs typeface="Times New Roman" panose="02020603050405020304" pitchFamily="18" charset="0"/>
              </a:rPr>
              <a:t>nâng cao giác ngộ </a:t>
            </a:r>
            <a:r>
              <a:rPr lang="en-US" dirty="0">
                <a:solidFill>
                  <a:srgbClr val="00B0F0"/>
                </a:solidFill>
                <a:ea typeface="Times New Roman" panose="02020603050405020304" pitchFamily="18" charset="0"/>
                <a:cs typeface="Times New Roman" panose="02020603050405020304" pitchFamily="18" charset="0"/>
              </a:rPr>
              <a:t>về đại đoàn kết toàn dân tộc cho cả hệ thống chính trị và toàn </a:t>
            </a:r>
            <a:r>
              <a:rPr lang="en-US" dirty="0" smtClean="0">
                <a:solidFill>
                  <a:srgbClr val="00B0F0"/>
                </a:solidFill>
                <a:ea typeface="Times New Roman" panose="02020603050405020304" pitchFamily="18" charset="0"/>
                <a:cs typeface="Times New Roman" panose="02020603050405020304" pitchFamily="18" charset="0"/>
              </a:rPr>
              <a:t>dân</a:t>
            </a:r>
            <a:endParaRPr lang="en-US" dirty="0">
              <a:solidFill>
                <a:srgbClr val="00B0F0"/>
              </a:solidFill>
              <a:ea typeface="Calibri" panose="020F0502020204030204" pitchFamily="34" charset="0"/>
              <a:cs typeface="Times New Roman" panose="02020603050405020304" pitchFamily="18" charset="0"/>
            </a:endParaRPr>
          </a:p>
        </p:txBody>
      </p:sp>
      <p:cxnSp>
        <p:nvCxnSpPr>
          <p:cNvPr id="5" name="Straight Connector 4"/>
          <p:cNvCxnSpPr/>
          <p:nvPr/>
        </p:nvCxnSpPr>
        <p:spPr>
          <a:xfrm>
            <a:off x="0" y="1339403"/>
            <a:ext cx="12192000" cy="0"/>
          </a:xfrm>
          <a:prstGeom prst="line">
            <a:avLst/>
          </a:prstGeom>
        </p:spPr>
        <p:style>
          <a:lnRef idx="3">
            <a:schemeClr val="dk1"/>
          </a:lnRef>
          <a:fillRef idx="0">
            <a:schemeClr val="dk1"/>
          </a:fillRef>
          <a:effectRef idx="2">
            <a:schemeClr val="dk1"/>
          </a:effectRef>
          <a:fontRef idx="minor">
            <a:schemeClr val="tx1"/>
          </a:fontRef>
        </p:style>
      </p:cxnSp>
      <p:pic>
        <p:nvPicPr>
          <p:cNvPr id="6" name="Picture 5"/>
          <p:cNvPicPr>
            <a:picLocks noChangeAspect="1"/>
          </p:cNvPicPr>
          <p:nvPr/>
        </p:nvPicPr>
        <p:blipFill>
          <a:blip r:embed="rId2"/>
          <a:stretch>
            <a:fillRect/>
          </a:stretch>
        </p:blipFill>
        <p:spPr>
          <a:xfrm>
            <a:off x="6434134" y="2417270"/>
            <a:ext cx="5055565" cy="2721400"/>
          </a:xfrm>
          <a:prstGeom prst="rect">
            <a:avLst/>
          </a:prstGeom>
        </p:spPr>
      </p:pic>
      <p:pic>
        <p:nvPicPr>
          <p:cNvPr id="7" name="Picture 6"/>
          <p:cNvPicPr>
            <a:picLocks noChangeAspect="1"/>
          </p:cNvPicPr>
          <p:nvPr/>
        </p:nvPicPr>
        <p:blipFill>
          <a:blip r:embed="rId3"/>
          <a:stretch>
            <a:fillRect/>
          </a:stretch>
        </p:blipFill>
        <p:spPr>
          <a:xfrm>
            <a:off x="838200" y="2923505"/>
            <a:ext cx="4867275" cy="2752725"/>
          </a:xfrm>
          <a:prstGeom prst="rect">
            <a:avLst/>
          </a:prstGeom>
        </p:spPr>
      </p:pic>
    </p:spTree>
    <p:extLst>
      <p:ext uri="{BB962C8B-B14F-4D97-AF65-F5344CB8AC3E}">
        <p14:creationId xmlns:p14="http://schemas.microsoft.com/office/powerpoint/2010/main" val="18197730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0609" y="506276"/>
            <a:ext cx="11423560" cy="1477070"/>
          </a:xfrm>
        </p:spPr>
        <p:txBody>
          <a:bodyPr/>
          <a:lstStyle/>
          <a:p>
            <a:r>
              <a:rPr lang="en-US" b="1" dirty="0">
                <a:solidFill>
                  <a:srgbClr val="0033CC"/>
                </a:solidFill>
                <a:ea typeface="Times New Roman" panose="02020603050405020304" pitchFamily="18" charset="0"/>
              </a:rPr>
              <a:t>Bám sát mục tiêu, yêu cầu, nhiệm vụ </a:t>
            </a:r>
            <a:r>
              <a:rPr lang="en-US" dirty="0">
                <a:solidFill>
                  <a:srgbClr val="D60093"/>
                </a:solidFill>
                <a:ea typeface="Times New Roman" panose="02020603050405020304" pitchFamily="18" charset="0"/>
              </a:rPr>
              <a:t>cách mạng, thực tiễn của đất nước, tình hình khu vực và thế giới trong mỗi giai đoạn </a:t>
            </a:r>
            <a:endParaRPr lang="en-US" dirty="0">
              <a:solidFill>
                <a:srgbClr val="D60093"/>
              </a:solidFill>
            </a:endParaRPr>
          </a:p>
          <a:p>
            <a:pPr marL="0" indent="0">
              <a:buNone/>
            </a:pPr>
            <a:endParaRPr lang="vi-VN" dirty="0"/>
          </a:p>
        </p:txBody>
      </p:sp>
      <p:pic>
        <p:nvPicPr>
          <p:cNvPr id="2" name="Picture 1"/>
          <p:cNvPicPr>
            <a:picLocks noChangeAspect="1"/>
          </p:cNvPicPr>
          <p:nvPr/>
        </p:nvPicPr>
        <p:blipFill>
          <a:blip r:embed="rId2"/>
          <a:stretch>
            <a:fillRect/>
          </a:stretch>
        </p:blipFill>
        <p:spPr>
          <a:xfrm>
            <a:off x="6533949" y="1802908"/>
            <a:ext cx="4838097" cy="3468824"/>
          </a:xfrm>
          <a:prstGeom prst="rect">
            <a:avLst/>
          </a:prstGeom>
        </p:spPr>
      </p:pic>
      <p:pic>
        <p:nvPicPr>
          <p:cNvPr id="4" name="Picture 3"/>
          <p:cNvPicPr>
            <a:picLocks noChangeAspect="1"/>
          </p:cNvPicPr>
          <p:nvPr/>
        </p:nvPicPr>
        <p:blipFill>
          <a:blip r:embed="rId3"/>
          <a:stretch>
            <a:fillRect/>
          </a:stretch>
        </p:blipFill>
        <p:spPr>
          <a:xfrm>
            <a:off x="708842" y="1802908"/>
            <a:ext cx="5476875" cy="3209925"/>
          </a:xfrm>
          <a:prstGeom prst="rect">
            <a:avLst/>
          </a:prstGeom>
        </p:spPr>
      </p:pic>
    </p:spTree>
    <p:extLst>
      <p:ext uri="{BB962C8B-B14F-4D97-AF65-F5344CB8AC3E}">
        <p14:creationId xmlns:p14="http://schemas.microsoft.com/office/powerpoint/2010/main" val="75724987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ound Same Side Corner Rectangle 11">
            <a:extLst>
              <a:ext uri="{FF2B5EF4-FFF2-40B4-BE49-F238E27FC236}">
                <a16:creationId xmlns="" xmlns:a16="http://schemas.microsoft.com/office/drawing/2014/main" id="{1455DE9F-1D7F-4B43-8A47-BD3BBD73B4FA}"/>
              </a:ext>
            </a:extLst>
          </p:cNvPr>
          <p:cNvSpPr>
            <a:spLocks noChangeAspect="1"/>
          </p:cNvSpPr>
          <p:nvPr/>
        </p:nvSpPr>
        <p:spPr>
          <a:xfrm rot="9900000">
            <a:off x="8197659" y="1541397"/>
            <a:ext cx="250909" cy="213099"/>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p>
        </p:txBody>
      </p:sp>
      <p:sp>
        <p:nvSpPr>
          <p:cNvPr id="32" name="Rounded Rectangle 7">
            <a:extLst>
              <a:ext uri="{FF2B5EF4-FFF2-40B4-BE49-F238E27FC236}">
                <a16:creationId xmlns="" xmlns:a16="http://schemas.microsoft.com/office/drawing/2014/main" id="{97BB261A-C54D-401A-AAEC-8D0E3A577CCE}"/>
              </a:ext>
            </a:extLst>
          </p:cNvPr>
          <p:cNvSpPr/>
          <p:nvPr/>
        </p:nvSpPr>
        <p:spPr>
          <a:xfrm>
            <a:off x="3118951" y="2042047"/>
            <a:ext cx="274756" cy="191703"/>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p>
        </p:txBody>
      </p:sp>
      <p:sp>
        <p:nvSpPr>
          <p:cNvPr id="40" name="Rectangle 39"/>
          <p:cNvSpPr/>
          <p:nvPr/>
        </p:nvSpPr>
        <p:spPr>
          <a:xfrm>
            <a:off x="1543600" y="736368"/>
            <a:ext cx="1132041" cy="415498"/>
          </a:xfrm>
          <a:prstGeom prst="rect">
            <a:avLst/>
          </a:prstGeom>
        </p:spPr>
        <p:txBody>
          <a:bodyPr wrap="none">
            <a:spAutoFit/>
          </a:bodyPr>
          <a:lstStyle/>
          <a:p>
            <a:r>
              <a:rPr lang="en-US" sz="2100" b="1" i="1" dirty="0" err="1">
                <a:solidFill>
                  <a:srgbClr val="FF0000"/>
                </a:solidFill>
                <a:latin typeface="Times New Roman" panose="02020603050405020304" pitchFamily="18" charset="0"/>
                <a:ea typeface="Times New Roman" panose="02020603050405020304" pitchFamily="18" charset="0"/>
              </a:rPr>
              <a:t>Thứ</a:t>
            </a:r>
            <a:r>
              <a:rPr lang="en-US" sz="2100" b="1" i="1" dirty="0">
                <a:solidFill>
                  <a:srgbClr val="FF0000"/>
                </a:solidFill>
                <a:latin typeface="Times New Roman" panose="02020603050405020304" pitchFamily="18" charset="0"/>
                <a:ea typeface="Times New Roman" panose="02020603050405020304" pitchFamily="18" charset="0"/>
              </a:rPr>
              <a:t> </a:t>
            </a:r>
            <a:r>
              <a:rPr lang="en-US" sz="2100" b="1" i="1" dirty="0" err="1">
                <a:solidFill>
                  <a:srgbClr val="FF0000"/>
                </a:solidFill>
                <a:latin typeface="Times New Roman" panose="02020603050405020304" pitchFamily="18" charset="0"/>
                <a:ea typeface="Times New Roman" panose="02020603050405020304" pitchFamily="18" charset="0"/>
              </a:rPr>
              <a:t>ba</a:t>
            </a:r>
            <a:r>
              <a:rPr lang="en-US" sz="2100" b="1" dirty="0">
                <a:solidFill>
                  <a:srgbClr val="FF0000"/>
                </a:solidFill>
                <a:latin typeface="Times New Roman" panose="02020603050405020304" pitchFamily="18" charset="0"/>
                <a:ea typeface="Times New Roman" panose="02020603050405020304" pitchFamily="18" charset="0"/>
              </a:rPr>
              <a:t>, </a:t>
            </a:r>
            <a:endParaRPr lang="en-US" sz="2100" b="1" dirty="0">
              <a:solidFill>
                <a:srgbClr val="FF0000"/>
              </a:solidFill>
            </a:endParaRPr>
          </a:p>
        </p:txBody>
      </p:sp>
      <p:sp>
        <p:nvSpPr>
          <p:cNvPr id="41" name="Rectangle 40"/>
          <p:cNvSpPr/>
          <p:nvPr/>
        </p:nvSpPr>
        <p:spPr>
          <a:xfrm>
            <a:off x="309093" y="1931063"/>
            <a:ext cx="6400800" cy="1569660"/>
          </a:xfrm>
          <a:prstGeom prst="rect">
            <a:avLst/>
          </a:prstGeom>
        </p:spPr>
        <p:txBody>
          <a:bodyPr wrap="square">
            <a:spAutoFit/>
          </a:bodyPr>
          <a:lstStyle/>
          <a:p>
            <a:pPr indent="342900" algn="just"/>
            <a:r>
              <a:rPr lang="en-US" sz="2400" b="1" dirty="0" err="1">
                <a:solidFill>
                  <a:srgbClr val="00CCFF"/>
                </a:solidFill>
                <a:latin typeface="+mj-lt"/>
                <a:ea typeface="Times New Roman" panose="02020603050405020304" pitchFamily="18" charset="0"/>
                <a:cs typeface="Times New Roman" panose="02020603050405020304" pitchFamily="18" charset="0"/>
              </a:rPr>
              <a:t>Nắm</a:t>
            </a:r>
            <a:r>
              <a:rPr lang="en-US" sz="2400" b="1" dirty="0">
                <a:solidFill>
                  <a:srgbClr val="00CCFF"/>
                </a:solidFill>
                <a:latin typeface="+mj-lt"/>
                <a:ea typeface="Times New Roman" panose="02020603050405020304" pitchFamily="18" charset="0"/>
                <a:cs typeface="Times New Roman" panose="02020603050405020304" pitchFamily="18" charset="0"/>
              </a:rPr>
              <a:t> </a:t>
            </a:r>
            <a:r>
              <a:rPr lang="en-US" sz="2400" b="1" dirty="0" err="1">
                <a:solidFill>
                  <a:srgbClr val="00CCFF"/>
                </a:solidFill>
                <a:latin typeface="+mj-lt"/>
                <a:ea typeface="Times New Roman" panose="02020603050405020304" pitchFamily="18" charset="0"/>
                <a:cs typeface="Times New Roman" panose="02020603050405020304" pitchFamily="18" charset="0"/>
              </a:rPr>
              <a:t>vững</a:t>
            </a:r>
            <a:r>
              <a:rPr lang="en-US" sz="2400" b="1" dirty="0">
                <a:solidFill>
                  <a:srgbClr val="00CCFF"/>
                </a:solidFill>
                <a:latin typeface="+mj-lt"/>
                <a:ea typeface="Times New Roman" panose="02020603050405020304" pitchFamily="18" charset="0"/>
                <a:cs typeface="Times New Roman" panose="02020603050405020304" pitchFamily="18" charset="0"/>
              </a:rPr>
              <a:t> </a:t>
            </a:r>
            <a:r>
              <a:rPr lang="en-US" sz="2400" b="1" dirty="0" err="1">
                <a:solidFill>
                  <a:srgbClr val="00CCFF"/>
                </a:solidFill>
                <a:latin typeface="+mj-lt"/>
                <a:ea typeface="Times New Roman" panose="02020603050405020304" pitchFamily="18" charset="0"/>
                <a:cs typeface="Times New Roman" panose="02020603050405020304" pitchFamily="18" charset="0"/>
              </a:rPr>
              <a:t>tư</a:t>
            </a:r>
            <a:r>
              <a:rPr lang="en-US" sz="2400" b="1" dirty="0">
                <a:solidFill>
                  <a:srgbClr val="00CCFF"/>
                </a:solidFill>
                <a:latin typeface="+mj-lt"/>
                <a:ea typeface="Times New Roman" panose="02020603050405020304" pitchFamily="18" charset="0"/>
                <a:cs typeface="Times New Roman" panose="02020603050405020304" pitchFamily="18" charset="0"/>
              </a:rPr>
              <a:t> </a:t>
            </a:r>
            <a:r>
              <a:rPr lang="en-US" sz="2400" b="1" dirty="0" err="1">
                <a:solidFill>
                  <a:srgbClr val="00CCFF"/>
                </a:solidFill>
                <a:latin typeface="+mj-lt"/>
                <a:ea typeface="Times New Roman" panose="02020603050405020304" pitchFamily="18" charset="0"/>
                <a:cs typeface="Times New Roman" panose="02020603050405020304" pitchFamily="18" charset="0"/>
              </a:rPr>
              <a:t>tưởng</a:t>
            </a:r>
            <a:r>
              <a:rPr lang="en-US" sz="2400" b="1" dirty="0">
                <a:solidFill>
                  <a:srgbClr val="00CCFF"/>
                </a:solidFill>
                <a:latin typeface="+mj-lt"/>
                <a:ea typeface="Times New Roman" panose="02020603050405020304" pitchFamily="18" charset="0"/>
                <a:cs typeface="Times New Roman" panose="02020603050405020304" pitchFamily="18" charset="0"/>
              </a:rPr>
              <a:t> </a:t>
            </a:r>
            <a:r>
              <a:rPr lang="en-US" sz="2400" b="1" dirty="0" err="1">
                <a:solidFill>
                  <a:srgbClr val="00CCFF"/>
                </a:solidFill>
                <a:latin typeface="+mj-lt"/>
                <a:ea typeface="Times New Roman" panose="02020603050405020304" pitchFamily="18" charset="0"/>
                <a:cs typeface="Times New Roman" panose="02020603050405020304" pitchFamily="18" charset="0"/>
              </a:rPr>
              <a:t>chỉ</a:t>
            </a:r>
            <a:r>
              <a:rPr lang="en-US" sz="2400" b="1" dirty="0">
                <a:solidFill>
                  <a:srgbClr val="00CCFF"/>
                </a:solidFill>
                <a:latin typeface="+mj-lt"/>
                <a:ea typeface="Times New Roman" panose="02020603050405020304" pitchFamily="18" charset="0"/>
                <a:cs typeface="Times New Roman" panose="02020603050405020304" pitchFamily="18" charset="0"/>
              </a:rPr>
              <a:t> </a:t>
            </a:r>
            <a:r>
              <a:rPr lang="en-US" sz="2400" b="1" dirty="0" err="1">
                <a:solidFill>
                  <a:srgbClr val="00CCFF"/>
                </a:solidFill>
                <a:latin typeface="+mj-lt"/>
                <a:ea typeface="Times New Roman" panose="02020603050405020304" pitchFamily="18" charset="0"/>
                <a:cs typeface="Times New Roman" panose="02020603050405020304" pitchFamily="18" charset="0"/>
              </a:rPr>
              <a:t>đạo</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về</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chiến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lược</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đại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kết</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dân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tộc</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phát</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huy</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nội</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lực</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dân</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tộc</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b="1" dirty="0" err="1">
                <a:solidFill>
                  <a:srgbClr val="002060"/>
                </a:solidFill>
                <a:latin typeface="+mj-lt"/>
                <a:ea typeface="Times New Roman" panose="02020603050405020304" pitchFamily="18" charset="0"/>
                <a:cs typeface="Times New Roman" panose="02020603050405020304" pitchFamily="18" charset="0"/>
              </a:rPr>
              <a:t>đề</a:t>
            </a:r>
            <a:r>
              <a:rPr lang="en-US" sz="2400" b="1" dirty="0">
                <a:solidFill>
                  <a:srgbClr val="002060"/>
                </a:solidFill>
                <a:latin typeface="+mj-lt"/>
                <a:ea typeface="Times New Roman" panose="02020603050405020304" pitchFamily="18" charset="0"/>
                <a:cs typeface="Times New Roman" panose="02020603050405020304" pitchFamily="18" charset="0"/>
              </a:rPr>
              <a:t> </a:t>
            </a:r>
            <a:r>
              <a:rPr lang="en-US" sz="2400" b="1" dirty="0" err="1">
                <a:solidFill>
                  <a:srgbClr val="002060"/>
                </a:solidFill>
                <a:latin typeface="+mj-lt"/>
                <a:ea typeface="Times New Roman" panose="02020603050405020304" pitchFamily="18" charset="0"/>
                <a:cs typeface="Times New Roman" panose="02020603050405020304" pitchFamily="18" charset="0"/>
              </a:rPr>
              <a:t>cao</a:t>
            </a:r>
            <a:r>
              <a:rPr lang="en-US" sz="2400" b="1" dirty="0">
                <a:solidFill>
                  <a:srgbClr val="002060"/>
                </a:solidFill>
                <a:latin typeface="+mj-lt"/>
                <a:ea typeface="Times New Roman" panose="02020603050405020304" pitchFamily="18" charset="0"/>
                <a:cs typeface="Times New Roman" panose="02020603050405020304" pitchFamily="18" charset="0"/>
              </a:rPr>
              <a:t> </a:t>
            </a:r>
            <a:r>
              <a:rPr lang="en-US" sz="2400" b="1" dirty="0" err="1">
                <a:solidFill>
                  <a:srgbClr val="002060"/>
                </a:solidFill>
                <a:latin typeface="+mj-lt"/>
                <a:ea typeface="Times New Roman" panose="02020603050405020304" pitchFamily="18" charset="0"/>
                <a:cs typeface="Times New Roman" panose="02020603050405020304" pitchFamily="18" charset="0"/>
              </a:rPr>
              <a:t>vai</a:t>
            </a:r>
            <a:r>
              <a:rPr lang="en-US" sz="2400" b="1" dirty="0">
                <a:solidFill>
                  <a:srgbClr val="002060"/>
                </a:solidFill>
                <a:latin typeface="+mj-lt"/>
                <a:ea typeface="Times New Roman" panose="02020603050405020304" pitchFamily="18" charset="0"/>
                <a:cs typeface="Times New Roman" panose="02020603050405020304" pitchFamily="18" charset="0"/>
              </a:rPr>
              <a:t> </a:t>
            </a:r>
            <a:r>
              <a:rPr lang="en-US" sz="2400" b="1" dirty="0" err="1">
                <a:solidFill>
                  <a:srgbClr val="002060"/>
                </a:solidFill>
                <a:latin typeface="+mj-lt"/>
                <a:ea typeface="Times New Roman" panose="02020603050405020304" pitchFamily="18" charset="0"/>
                <a:cs typeface="Times New Roman" panose="02020603050405020304" pitchFamily="18" charset="0"/>
              </a:rPr>
              <a:t>trò</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các</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chủ</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thể</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trong</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xây</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dựng</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khối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đại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kết</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dân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tộc</a:t>
            </a:r>
            <a:endParaRPr lang="en-US" sz="2400" dirty="0">
              <a:solidFill>
                <a:srgbClr val="663300"/>
              </a:solidFill>
              <a:latin typeface="+mj-lt"/>
              <a:ea typeface="Calibri" panose="020F0502020204030204" pitchFamily="34" charset="0"/>
              <a:cs typeface="Times New Roman" panose="02020603050405020304" pitchFamily="18" charset="0"/>
            </a:endParaRPr>
          </a:p>
        </p:txBody>
      </p:sp>
      <p:sp>
        <p:nvSpPr>
          <p:cNvPr id="42" name="Rectangle 41"/>
          <p:cNvSpPr/>
          <p:nvPr/>
        </p:nvSpPr>
        <p:spPr>
          <a:xfrm>
            <a:off x="8754998" y="736368"/>
            <a:ext cx="1099981" cy="415498"/>
          </a:xfrm>
          <a:prstGeom prst="rect">
            <a:avLst/>
          </a:prstGeom>
        </p:spPr>
        <p:txBody>
          <a:bodyPr wrap="none">
            <a:spAutoFit/>
          </a:bodyPr>
          <a:lstStyle/>
          <a:p>
            <a:r>
              <a:rPr lang="en-US" sz="2100" b="1" i="1" dirty="0" err="1">
                <a:solidFill>
                  <a:srgbClr val="FF0000"/>
                </a:solidFill>
                <a:latin typeface="Times New Roman" panose="02020603050405020304" pitchFamily="18" charset="0"/>
                <a:ea typeface="Times New Roman" panose="02020603050405020304" pitchFamily="18" charset="0"/>
              </a:rPr>
              <a:t>Thứ</a:t>
            </a:r>
            <a:r>
              <a:rPr lang="en-US" sz="2100" b="1" i="1" dirty="0">
                <a:solidFill>
                  <a:srgbClr val="FF0000"/>
                </a:solidFill>
                <a:latin typeface="Times New Roman" panose="02020603050405020304" pitchFamily="18" charset="0"/>
                <a:ea typeface="Times New Roman" panose="02020603050405020304" pitchFamily="18" charset="0"/>
              </a:rPr>
              <a:t> </a:t>
            </a:r>
            <a:r>
              <a:rPr lang="en-US" sz="2100" b="1" i="1" dirty="0" err="1">
                <a:solidFill>
                  <a:srgbClr val="FF0000"/>
                </a:solidFill>
                <a:latin typeface="Times New Roman" panose="02020603050405020304" pitchFamily="18" charset="0"/>
                <a:ea typeface="Times New Roman" panose="02020603050405020304" pitchFamily="18" charset="0"/>
              </a:rPr>
              <a:t>tư</a:t>
            </a:r>
            <a:r>
              <a:rPr lang="en-US" sz="2100" b="1" dirty="0">
                <a:solidFill>
                  <a:srgbClr val="FF0000"/>
                </a:solidFill>
                <a:latin typeface="Times New Roman" panose="02020603050405020304" pitchFamily="18" charset="0"/>
                <a:ea typeface="Times New Roman" panose="02020603050405020304" pitchFamily="18" charset="0"/>
              </a:rPr>
              <a:t>, </a:t>
            </a:r>
            <a:endParaRPr lang="en-US" sz="2100" b="1" dirty="0">
              <a:solidFill>
                <a:srgbClr val="FF0000"/>
              </a:solidFill>
            </a:endParaRPr>
          </a:p>
        </p:txBody>
      </p:sp>
      <p:sp>
        <p:nvSpPr>
          <p:cNvPr id="43" name="Rectangle 42"/>
          <p:cNvSpPr/>
          <p:nvPr/>
        </p:nvSpPr>
        <p:spPr>
          <a:xfrm>
            <a:off x="7237928" y="1783336"/>
            <a:ext cx="4468968" cy="1938992"/>
          </a:xfrm>
          <a:prstGeom prst="rect">
            <a:avLst/>
          </a:prstGeom>
        </p:spPr>
        <p:txBody>
          <a:bodyPr wrap="square">
            <a:spAutoFit/>
          </a:bodyPr>
          <a:lstStyle/>
          <a:p>
            <a:pPr indent="342900" algn="just"/>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xuyên</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nêu</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cao</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tinh</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thần</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cảnh</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giác</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kiên</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b="1" dirty="0">
                <a:solidFill>
                  <a:srgbClr val="D60093"/>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đấu</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tranh</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biểu</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chống</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phá</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khối</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đoàn</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tộc</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thế</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thù</a:t>
            </a:r>
            <a:r>
              <a:rPr lang="en-US"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địch</a:t>
            </a:r>
            <a:endParaRPr lang="en-US" sz="2400" dirty="0">
              <a:solidFill>
                <a:srgbClr val="008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0552602"/>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1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9709</TotalTime>
  <Words>1874</Words>
  <Application>Microsoft Office PowerPoint</Application>
  <PresentationFormat>Widescreen</PresentationFormat>
  <Paragraphs>106</Paragraphs>
  <Slides>38</Slides>
  <Notes>3</Notes>
  <HiddenSlides>0</HiddenSlides>
  <MMClips>0</MMClips>
  <ScaleCrop>false</ScaleCrop>
  <HeadingPairs>
    <vt:vector size="6" baseType="variant">
      <vt:variant>
        <vt:lpstr>Fonts Used</vt:lpstr>
      </vt:variant>
      <vt:variant>
        <vt:i4>7</vt:i4>
      </vt:variant>
      <vt:variant>
        <vt:lpstr>Theme</vt:lpstr>
      </vt:variant>
      <vt:variant>
        <vt:i4>20</vt:i4>
      </vt:variant>
      <vt:variant>
        <vt:lpstr>Slide Titles</vt:lpstr>
      </vt:variant>
      <vt:variant>
        <vt:i4>38</vt:i4>
      </vt:variant>
    </vt:vector>
  </HeadingPairs>
  <TitlesOfParts>
    <vt:vector size="65" baseType="lpstr">
      <vt:lpstr>Arial Unicode MS</vt:lpstr>
      <vt:lpstr>맑은 고딕</vt:lpstr>
      <vt:lpstr>Arial</vt:lpstr>
      <vt:lpstr>Calibri</vt:lpstr>
      <vt:lpstr>Calibri Light</vt:lpstr>
      <vt:lpstr>Times New Roman</vt:lpstr>
      <vt:lpstr>Wingdings</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13_Contents Slide Master</vt:lpstr>
      <vt:lpstr>PowerPoint Presentation</vt:lpstr>
      <vt:lpstr>PowerPoint Presentation</vt:lpstr>
      <vt:lpstr>PowerPoint Presentation</vt:lpstr>
      <vt:lpstr>PowerPoint Presentation</vt:lpstr>
      <vt:lpstr>1.1.1. Quan điểm của chủ nghĩa Mác - Lênin về đoàn kết dân tộc trong cách mạng xã hội chủ nghĩa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1.2. Cơ sở thực tiễn của đường lối, chính sách đại đoàn kết toàn dân tộc trong xây dựng và bảo vệ Tổ quốc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2.2. Phương hướng và giải pháp phát huy sức mạnh đại đoàn kết dân tộc trong xây dựng và bảo vệ Tổ quốc </vt:lpstr>
      <vt:lpstr>PowerPoint Presentation</vt:lpstr>
      <vt:lpstr>PowerPoint Presentation</vt:lpstr>
      <vt:lpstr>` </vt:lpstr>
      <vt:lpstr>PowerPoint Presentation</vt:lpstr>
      <vt:lpstr>PowerPoint Presentation</vt:lpstr>
      <vt:lpstr>Đối với nông dân</vt:lpstr>
      <vt:lpstr>Đối với thế hệ trẻ</vt:lpstr>
      <vt:lpstr>2.2.2. Những giải pháp chủ yếu</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Administrator</cp:lastModifiedBy>
  <cp:revision>193</cp:revision>
  <dcterms:created xsi:type="dcterms:W3CDTF">2018-04-24T17:14:44Z</dcterms:created>
  <dcterms:modified xsi:type="dcterms:W3CDTF">2020-06-07T07:50:40Z</dcterms:modified>
</cp:coreProperties>
</file>