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8.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9.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9" r:id="rId1"/>
    <p:sldMasterId id="2147483717" r:id="rId2"/>
    <p:sldMasterId id="2147483729" r:id="rId3"/>
    <p:sldMasterId id="2147483741" r:id="rId4"/>
    <p:sldMasterId id="2147483755" r:id="rId5"/>
    <p:sldMasterId id="2147483768" r:id="rId6"/>
    <p:sldMasterId id="2147483796" r:id="rId7"/>
    <p:sldMasterId id="2147483810" r:id="rId8"/>
    <p:sldMasterId id="2147483824" r:id="rId9"/>
    <p:sldMasterId id="2147483838" r:id="rId10"/>
  </p:sldMasterIdLst>
  <p:notesMasterIdLst>
    <p:notesMasterId r:id="rId51"/>
  </p:notesMasterIdLst>
  <p:handoutMasterIdLst>
    <p:handoutMasterId r:id="rId52"/>
  </p:handoutMasterIdLst>
  <p:sldIdLst>
    <p:sldId id="466" r:id="rId11"/>
    <p:sldId id="475" r:id="rId12"/>
    <p:sldId id="476" r:id="rId13"/>
    <p:sldId id="508" r:id="rId14"/>
    <p:sldId id="507" r:id="rId15"/>
    <p:sldId id="480" r:id="rId16"/>
    <p:sldId id="478" r:id="rId17"/>
    <p:sldId id="479" r:id="rId18"/>
    <p:sldId id="503" r:id="rId19"/>
    <p:sldId id="481" r:id="rId20"/>
    <p:sldId id="504" r:id="rId21"/>
    <p:sldId id="486" r:id="rId22"/>
    <p:sldId id="495" r:id="rId23"/>
    <p:sldId id="496" r:id="rId24"/>
    <p:sldId id="488" r:id="rId25"/>
    <p:sldId id="506" r:id="rId26"/>
    <p:sldId id="489" r:id="rId27"/>
    <p:sldId id="502" r:id="rId28"/>
    <p:sldId id="497" r:id="rId29"/>
    <p:sldId id="491" r:id="rId30"/>
    <p:sldId id="492" r:id="rId31"/>
    <p:sldId id="494" r:id="rId32"/>
    <p:sldId id="471" r:id="rId33"/>
    <p:sldId id="472" r:id="rId34"/>
    <p:sldId id="473" r:id="rId35"/>
    <p:sldId id="464" r:id="rId36"/>
    <p:sldId id="465" r:id="rId37"/>
    <p:sldId id="426" r:id="rId38"/>
    <p:sldId id="474" r:id="rId39"/>
    <p:sldId id="450" r:id="rId40"/>
    <p:sldId id="458" r:id="rId41"/>
    <p:sldId id="461" r:id="rId42"/>
    <p:sldId id="462" r:id="rId43"/>
    <p:sldId id="452" r:id="rId44"/>
    <p:sldId id="420" r:id="rId45"/>
    <p:sldId id="341" r:id="rId46"/>
    <p:sldId id="498" r:id="rId47"/>
    <p:sldId id="505" r:id="rId48"/>
    <p:sldId id="499" r:id="rId49"/>
    <p:sldId id="500" r:id="rId50"/>
  </p:sldIdLst>
  <p:sldSz cx="9144000" cy="6858000" type="screen4x3"/>
  <p:notesSz cx="6858000" cy="9144000"/>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5pPr>
    <a:lvl6pPr marL="2286000" algn="l" defTabSz="914400" rtl="0" eaLnBrk="1" latinLnBrk="0" hangingPunct="1">
      <a:defRPr sz="2000" kern="1200">
        <a:solidFill>
          <a:schemeClr val="tx1"/>
        </a:solidFill>
        <a:latin typeface="Arial" pitchFamily="34" charset="0"/>
        <a:ea typeface="+mn-ea"/>
        <a:cs typeface="+mn-cs"/>
      </a:defRPr>
    </a:lvl6pPr>
    <a:lvl7pPr marL="2743200" algn="l" defTabSz="914400" rtl="0" eaLnBrk="1" latinLnBrk="0" hangingPunct="1">
      <a:defRPr sz="2000" kern="1200">
        <a:solidFill>
          <a:schemeClr val="tx1"/>
        </a:solidFill>
        <a:latin typeface="Arial" pitchFamily="34" charset="0"/>
        <a:ea typeface="+mn-ea"/>
        <a:cs typeface="+mn-cs"/>
      </a:defRPr>
    </a:lvl7pPr>
    <a:lvl8pPr marL="3200400" algn="l" defTabSz="914400" rtl="0" eaLnBrk="1" latinLnBrk="0" hangingPunct="1">
      <a:defRPr sz="2000" kern="1200">
        <a:solidFill>
          <a:schemeClr val="tx1"/>
        </a:solidFill>
        <a:latin typeface="Arial" pitchFamily="34" charset="0"/>
        <a:ea typeface="+mn-ea"/>
        <a:cs typeface="+mn-cs"/>
      </a:defRPr>
    </a:lvl8pPr>
    <a:lvl9pPr marL="3657600" algn="l" defTabSz="914400" rtl="0" eaLnBrk="1" latinLnBrk="0" hangingPunct="1">
      <a:defRPr sz="20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0C566"/>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99476" autoAdjust="0"/>
  </p:normalViewPr>
  <p:slideViewPr>
    <p:cSldViewPr snapToGrid="0">
      <p:cViewPr varScale="1">
        <p:scale>
          <a:sx n="64" d="100"/>
          <a:sy n="64" d="100"/>
        </p:scale>
        <p:origin x="1256" y="40"/>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75" d="100"/>
        <a:sy n="75" d="100"/>
      </p:scale>
      <p:origin x="0" y="0"/>
    </p:cViewPr>
  </p:sorter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defRPr sz="1200" b="1"/>
            </a:lvl1pPr>
          </a:lstStyle>
          <a:p>
            <a:pPr>
              <a:defRPr/>
            </a:pPr>
            <a:endParaRPr lang="en-US"/>
          </a:p>
        </p:txBody>
      </p:sp>
      <p:sp>
        <p:nvSpPr>
          <p:cNvPr id="24579"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defRPr sz="1200" b="1"/>
            </a:lvl1pPr>
          </a:lstStyle>
          <a:p>
            <a:pPr>
              <a:defRPr/>
            </a:pPr>
            <a:endParaRPr lang="en-US"/>
          </a:p>
        </p:txBody>
      </p:sp>
      <p:sp>
        <p:nvSpPr>
          <p:cNvPr id="24580"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nSpc>
                <a:spcPct val="100000"/>
              </a:lnSpc>
              <a:defRPr sz="1200" b="1"/>
            </a:lvl1pPr>
          </a:lstStyle>
          <a:p>
            <a:pPr>
              <a:defRPr/>
            </a:pPr>
            <a:endParaRPr lang="en-US"/>
          </a:p>
        </p:txBody>
      </p:sp>
      <p:sp>
        <p:nvSpPr>
          <p:cNvPr id="24581"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defRPr sz="1200" b="1"/>
            </a:lvl1pPr>
          </a:lstStyle>
          <a:p>
            <a:pPr>
              <a:defRPr/>
            </a:pPr>
            <a:fld id="{CF24833E-1C43-4D42-82C9-0D096867E998}" type="slidenum">
              <a:rPr lang="en-US"/>
              <a:pPr>
                <a:defRPr/>
              </a:pPr>
              <a:t>‹#›</a:t>
            </a:fld>
            <a:endParaRPr lang="en-US"/>
          </a:p>
        </p:txBody>
      </p:sp>
    </p:spTree>
    <p:extLst>
      <p:ext uri="{BB962C8B-B14F-4D97-AF65-F5344CB8AC3E}">
        <p14:creationId xmlns:p14="http://schemas.microsoft.com/office/powerpoint/2010/main" val="4058388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defRPr sz="1200" b="1"/>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defRPr sz="1200" b="1"/>
            </a:lvl1pPr>
          </a:lstStyle>
          <a:p>
            <a:pPr>
              <a:defRPr/>
            </a:pPr>
            <a:endParaRPr lang="en-US"/>
          </a:p>
        </p:txBody>
      </p:sp>
      <p:sp>
        <p:nvSpPr>
          <p:cNvPr id="409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nSpc>
                <a:spcPct val="100000"/>
              </a:lnSpc>
              <a:defRPr sz="1200" b="1"/>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defRPr sz="1200" b="1"/>
            </a:lvl1pPr>
          </a:lstStyle>
          <a:p>
            <a:pPr>
              <a:defRPr/>
            </a:pPr>
            <a:fld id="{C773F6A0-51DB-41E5-945E-1A360E0090C8}" type="slidenum">
              <a:rPr lang="en-US"/>
              <a:pPr>
                <a:defRPr/>
              </a:pPr>
              <a:t>‹#›</a:t>
            </a:fld>
            <a:endParaRPr lang="en-US"/>
          </a:p>
        </p:txBody>
      </p:sp>
    </p:spTree>
    <p:extLst>
      <p:ext uri="{BB962C8B-B14F-4D97-AF65-F5344CB8AC3E}">
        <p14:creationId xmlns:p14="http://schemas.microsoft.com/office/powerpoint/2010/main" val="36632044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defTabSz="930275">
              <a:defRPr sz="1400" b="1">
                <a:solidFill>
                  <a:schemeClr val="tx1"/>
                </a:solidFill>
                <a:latin typeface="Arial" panose="020B0604020202020204" pitchFamily="34" charset="0"/>
              </a:defRPr>
            </a:lvl1pPr>
            <a:lvl2pPr marL="742950" indent="-285750" defTabSz="930275">
              <a:defRPr sz="1400" b="1">
                <a:solidFill>
                  <a:schemeClr val="tx1"/>
                </a:solidFill>
                <a:latin typeface="Arial" panose="020B0604020202020204" pitchFamily="34" charset="0"/>
              </a:defRPr>
            </a:lvl2pPr>
            <a:lvl3pPr marL="1143000" indent="-228600" defTabSz="930275">
              <a:defRPr sz="1400" b="1">
                <a:solidFill>
                  <a:schemeClr val="tx1"/>
                </a:solidFill>
                <a:latin typeface="Arial" panose="020B0604020202020204" pitchFamily="34" charset="0"/>
              </a:defRPr>
            </a:lvl3pPr>
            <a:lvl4pPr marL="1600200" indent="-228600" defTabSz="930275">
              <a:defRPr sz="1400" b="1">
                <a:solidFill>
                  <a:schemeClr val="tx1"/>
                </a:solidFill>
                <a:latin typeface="Arial" panose="020B0604020202020204" pitchFamily="34" charset="0"/>
              </a:defRPr>
            </a:lvl4pPr>
            <a:lvl5pPr marL="2057400" indent="-228600" defTabSz="930275">
              <a:defRPr sz="1400" b="1">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sz="1400" b="1">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sz="1400" b="1">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sz="1400" b="1">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sz="1400" b="1">
                <a:solidFill>
                  <a:schemeClr val="tx1"/>
                </a:solidFill>
                <a:latin typeface="Arial" panose="020B0604020202020204" pitchFamily="34"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61261E83-E0F9-4738-8E6A-A4113ADFDDD6}"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147" name="Rectangle 1026"/>
          <p:cNvSpPr>
            <a:spLocks noGrp="1" noRot="1" noChangeAspect="1" noChangeArrowheads="1" noTextEdit="1"/>
          </p:cNvSpPr>
          <p:nvPr>
            <p:ph type="sldImg"/>
          </p:nvPr>
        </p:nvSpPr>
        <p:spPr>
          <a:xfrm>
            <a:off x="877888" y="244475"/>
            <a:ext cx="5303837" cy="3978275"/>
          </a:xfrm>
          <a:ln/>
        </p:spPr>
      </p:sp>
      <p:sp>
        <p:nvSpPr>
          <p:cNvPr id="6148" name="Rectangle 1027"/>
          <p:cNvSpPr>
            <a:spLocks noGrp="1" noChangeArrowheads="1"/>
          </p:cNvSpPr>
          <p:nvPr>
            <p:ph type="body" idx="1"/>
          </p:nvPr>
        </p:nvSpPr>
        <p:spPr>
          <a:xfrm>
            <a:off x="404813" y="4365625"/>
            <a:ext cx="6110287" cy="4243388"/>
          </a:xfrm>
          <a:noFill/>
        </p:spPr>
        <p:txBody>
          <a:bodyPr/>
          <a:lstStyle/>
          <a:p>
            <a:pPr eaLnBrk="1" hangingPunct="1"/>
            <a:endParaRPr lang="en-GB" altLang="en-US"/>
          </a:p>
        </p:txBody>
      </p:sp>
    </p:spTree>
    <p:extLst>
      <p:ext uri="{BB962C8B-B14F-4D97-AF65-F5344CB8AC3E}">
        <p14:creationId xmlns:p14="http://schemas.microsoft.com/office/powerpoint/2010/main" val="2784776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11</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3291668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12</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1791718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13</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107339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14</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3163488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15</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3626139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16</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1089294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17</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3696304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18</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1395834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19</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12502159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773F6A0-51DB-41E5-945E-1A360E0090C8}" type="slidenum">
              <a:rPr kumimoji="0" lang="en-US" sz="1200" b="1" i="0" u="none" strike="noStrike" kern="1200" cap="none" spc="0" normalizeH="0" baseline="0" noProof="0" smtClean="0">
                <a:ln>
                  <a:noFill/>
                </a:ln>
                <a:solidFill>
                  <a:srgbClr val="000000"/>
                </a:solidFill>
                <a:effectLst/>
                <a:uLnTx/>
                <a:uFillTx/>
                <a:latin typeface="Arial"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sz="1200" b="1" i="0" u="none" strike="noStrike" kern="1200" cap="none" spc="0" normalizeH="0" baseline="0" noProof="0">
              <a:ln>
                <a:noFill/>
              </a:ln>
              <a:solidFill>
                <a:srgbClr val="000000"/>
              </a:solidFill>
              <a:effectLst/>
              <a:uLnTx/>
              <a:uFillTx/>
              <a:latin typeface="Arial" pitchFamily="34" charset="0"/>
              <a:ea typeface="+mn-ea"/>
              <a:cs typeface="+mn-cs"/>
            </a:endParaRPr>
          </a:p>
        </p:txBody>
      </p:sp>
    </p:spTree>
    <p:extLst>
      <p:ext uri="{BB962C8B-B14F-4D97-AF65-F5344CB8AC3E}">
        <p14:creationId xmlns:p14="http://schemas.microsoft.com/office/powerpoint/2010/main" val="2140479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2</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335739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defTabSz="930275">
              <a:defRPr sz="1400" b="1">
                <a:solidFill>
                  <a:schemeClr val="tx1"/>
                </a:solidFill>
                <a:latin typeface="Arial" panose="020B0604020202020204" pitchFamily="34" charset="0"/>
              </a:defRPr>
            </a:lvl1pPr>
            <a:lvl2pPr marL="742950" indent="-285750" defTabSz="930275">
              <a:defRPr sz="1400" b="1">
                <a:solidFill>
                  <a:schemeClr val="tx1"/>
                </a:solidFill>
                <a:latin typeface="Arial" panose="020B0604020202020204" pitchFamily="34" charset="0"/>
              </a:defRPr>
            </a:lvl2pPr>
            <a:lvl3pPr marL="1143000" indent="-228600" defTabSz="930275">
              <a:defRPr sz="1400" b="1">
                <a:solidFill>
                  <a:schemeClr val="tx1"/>
                </a:solidFill>
                <a:latin typeface="Arial" panose="020B0604020202020204" pitchFamily="34" charset="0"/>
              </a:defRPr>
            </a:lvl3pPr>
            <a:lvl4pPr marL="1600200" indent="-228600" defTabSz="930275">
              <a:defRPr sz="1400" b="1">
                <a:solidFill>
                  <a:schemeClr val="tx1"/>
                </a:solidFill>
                <a:latin typeface="Arial" panose="020B0604020202020204" pitchFamily="34" charset="0"/>
              </a:defRPr>
            </a:lvl4pPr>
            <a:lvl5pPr marL="2057400" indent="-228600" defTabSz="930275">
              <a:defRPr sz="1400" b="1">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sz="1400" b="1">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sz="1400" b="1">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sz="1400" b="1">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sz="1400" b="1">
                <a:solidFill>
                  <a:schemeClr val="tx1"/>
                </a:solidFill>
                <a:latin typeface="Arial" panose="020B0604020202020204" pitchFamily="34"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9D7CB8AB-373C-4F1D-955B-20829BFBB9BA}"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30275" rtl="0" eaLnBrk="1" fontAlgn="base" latinLnBrk="0" hangingPunct="1">
                <a:lnSpc>
                  <a:spcPct val="100000"/>
                </a:lnSpc>
                <a:spcBef>
                  <a:spcPct val="0"/>
                </a:spcBef>
                <a:spcAft>
                  <a:spcPct val="0"/>
                </a:spcAft>
                <a:buClrTx/>
                <a:buSzTx/>
                <a:buFontTx/>
                <a:buNone/>
                <a:tabLst/>
                <a:defRPr/>
              </a:pPr>
              <a:t>23</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4819" name="Rectangle 2"/>
          <p:cNvSpPr>
            <a:spLocks noGrp="1" noRot="1" noChangeAspect="1" noChangeArrowheads="1" noTextEdit="1"/>
          </p:cNvSpPr>
          <p:nvPr>
            <p:ph type="sldImg"/>
          </p:nvPr>
        </p:nvSpPr>
        <p:spPr>
          <a:xfrm>
            <a:off x="1103313" y="571500"/>
            <a:ext cx="4443412" cy="3332163"/>
          </a:xfrm>
          <a:ln/>
        </p:spPr>
      </p:sp>
      <p:sp>
        <p:nvSpPr>
          <p:cNvPr id="34820" name="Rectangle 3"/>
          <p:cNvSpPr>
            <a:spLocks noGrp="1" noChangeArrowheads="1"/>
          </p:cNvSpPr>
          <p:nvPr>
            <p:ph type="body" idx="1"/>
          </p:nvPr>
        </p:nvSpPr>
        <p:spPr>
          <a:xfrm>
            <a:off x="876300" y="4052888"/>
            <a:ext cx="5267325" cy="4368800"/>
          </a:xfrm>
          <a:noFill/>
        </p:spPr>
        <p:txBody>
          <a:bodyPr lIns="87863" tIns="43932" rIns="87863" bIns="43932"/>
          <a:lstStyle/>
          <a:p>
            <a:pPr eaLnBrk="1" hangingPunct="1"/>
            <a:r>
              <a:rPr lang="en-US" altLang="zh-CN" b="1"/>
              <a:t>EUI-64 to IPv6 Interface Identifier</a:t>
            </a:r>
            <a:endParaRPr lang="en-CA" altLang="en-US"/>
          </a:p>
          <a:p>
            <a:pPr eaLnBrk="1" hangingPunct="1"/>
            <a:r>
              <a:rPr lang="en-CA" altLang="en-US"/>
              <a:t>The interface identifier for stateless auto-configuration in an Ethernet environment uses the modified EUI-64 format. This format expands the 48-bit Ethernet MAC address format to a 64-bit version by inserting "FFFE" in the middle of the 48 bits. This creates a 64-bit version.</a:t>
            </a:r>
          </a:p>
          <a:p>
            <a:pPr eaLnBrk="1" hangingPunct="1"/>
            <a:r>
              <a:rPr lang="en-CA" altLang="en-US"/>
              <a:t>The 7</a:t>
            </a:r>
            <a:r>
              <a:rPr lang="en-CA" altLang="en-US" baseline="30000"/>
              <a:t>th</a:t>
            </a:r>
            <a:r>
              <a:rPr lang="en-CA" altLang="en-US"/>
              <a:t> bit (starting with the leftmost bit as “1”) in an IPv6 interface identifier is referred to as the Universal/Local bit, or U/L bit.  This bit identifies whether this interface identifier is locally unique on the link or that it is universally unique.  In the case where the interface identifier is created from an Ethernet MAC address, it is assumed that the MAC address is universally unique and, therefore, the interface identifier is universally unique.</a:t>
            </a:r>
          </a:p>
          <a:p>
            <a:pPr eaLnBrk="1" hangingPunct="1"/>
            <a:r>
              <a:rPr lang="en-CA" altLang="en-US"/>
              <a:t>The rationale of the U/L bit is for future use of the upper-layer protocols to uniquely identify a connection, even in the context of a change in the leftmost part of the address. However, this is not yet used.</a:t>
            </a:r>
          </a:p>
          <a:p>
            <a:pPr eaLnBrk="1" hangingPunct="1"/>
            <a:r>
              <a:rPr lang="en-CA" altLang="en-US"/>
              <a:t>The 8</a:t>
            </a:r>
            <a:r>
              <a:rPr lang="en-CA" altLang="en-US" baseline="30000"/>
              <a:t>th</a:t>
            </a:r>
            <a:r>
              <a:rPr lang="en-CA" altLang="en-US"/>
              <a:t> bit (starting with leftmost bit as “1”), also known as the “G” bit, is a group/individual bit for managing groups.</a:t>
            </a:r>
          </a:p>
          <a:p>
            <a:pPr eaLnBrk="1" hangingPunct="1"/>
            <a:endParaRPr lang="en-CA" altLang="en-US"/>
          </a:p>
          <a:p>
            <a:pPr eaLnBrk="1" hangingPunct="1"/>
            <a:r>
              <a:rPr lang="en-CA" altLang="en-US" b="1"/>
              <a:t>Note to Graphic Designer:</a:t>
            </a:r>
          </a:p>
          <a:p>
            <a:pPr eaLnBrk="1" hangingPunct="1"/>
            <a:r>
              <a:rPr lang="en-CA" altLang="en-US"/>
              <a:t>Animation is needed for this slide.</a:t>
            </a:r>
          </a:p>
          <a:p>
            <a:pPr eaLnBrk="1" hangingPunct="1"/>
            <a:r>
              <a:rPr lang="en-CA" altLang="en-US"/>
              <a:t>Stage 1: Show Ethernet MAC address (top address on slide) and two FF and FE blocks.</a:t>
            </a:r>
          </a:p>
          <a:p>
            <a:pPr eaLnBrk="1" hangingPunct="1"/>
            <a:r>
              <a:rPr lang="en-CA" altLang="en-US"/>
              <a:t>Stage 2: Show the FF and FE blocks going in-between blocks 27 and 17 of Ethernet address. Change label of address to Ethernet MAC address (64 bits). Also Show the U/L bit coming out of the OO block with the where U = information.</a:t>
            </a:r>
          </a:p>
          <a:p>
            <a:pPr eaLnBrk="1" hangingPunct="1"/>
            <a:r>
              <a:rPr lang="en-CA" altLang="en-US"/>
              <a:t>Stage 3: Show final Modified EUI-64 address. </a:t>
            </a:r>
          </a:p>
          <a:p>
            <a:pPr eaLnBrk="1" hangingPunct="1"/>
            <a:endParaRPr lang="en-CA" altLang="en-US" b="1"/>
          </a:p>
          <a:p>
            <a:pPr eaLnBrk="1" hangingPunct="1"/>
            <a:endParaRPr lang="en-CA" altLang="en-US" b="1"/>
          </a:p>
          <a:p>
            <a:pPr eaLnBrk="1" hangingPunct="1"/>
            <a:r>
              <a:rPr lang="en-CA" altLang="en-US" b="1"/>
              <a:t>Instructor Note</a:t>
            </a:r>
          </a:p>
          <a:p>
            <a:pPr eaLnBrk="1" hangingPunct="1"/>
            <a:r>
              <a:rPr lang="en-CA" altLang="en-US"/>
              <a:t>Discuss the transformative process for EUI-64 to IPv6 interface identifier.</a:t>
            </a:r>
          </a:p>
        </p:txBody>
      </p:sp>
    </p:spTree>
    <p:extLst>
      <p:ext uri="{BB962C8B-B14F-4D97-AF65-F5344CB8AC3E}">
        <p14:creationId xmlns:p14="http://schemas.microsoft.com/office/powerpoint/2010/main" val="16697252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defTabSz="930275">
              <a:defRPr sz="1400" b="1">
                <a:solidFill>
                  <a:schemeClr val="tx1"/>
                </a:solidFill>
                <a:latin typeface="Arial" panose="020B0604020202020204" pitchFamily="34" charset="0"/>
              </a:defRPr>
            </a:lvl1pPr>
            <a:lvl2pPr marL="742950" indent="-285750" defTabSz="930275">
              <a:defRPr sz="1400" b="1">
                <a:solidFill>
                  <a:schemeClr val="tx1"/>
                </a:solidFill>
                <a:latin typeface="Arial" panose="020B0604020202020204" pitchFamily="34" charset="0"/>
              </a:defRPr>
            </a:lvl2pPr>
            <a:lvl3pPr marL="1143000" indent="-228600" defTabSz="930275">
              <a:defRPr sz="1400" b="1">
                <a:solidFill>
                  <a:schemeClr val="tx1"/>
                </a:solidFill>
                <a:latin typeface="Arial" panose="020B0604020202020204" pitchFamily="34" charset="0"/>
              </a:defRPr>
            </a:lvl3pPr>
            <a:lvl4pPr marL="1600200" indent="-228600" defTabSz="930275">
              <a:defRPr sz="1400" b="1">
                <a:solidFill>
                  <a:schemeClr val="tx1"/>
                </a:solidFill>
                <a:latin typeface="Arial" panose="020B0604020202020204" pitchFamily="34" charset="0"/>
              </a:defRPr>
            </a:lvl4pPr>
            <a:lvl5pPr marL="2057400" indent="-228600" defTabSz="930275">
              <a:defRPr sz="1400" b="1">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sz="1400" b="1">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sz="1400" b="1">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sz="1400" b="1">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sz="1400" b="1">
                <a:solidFill>
                  <a:schemeClr val="tx1"/>
                </a:solidFill>
                <a:latin typeface="Arial" panose="020B0604020202020204" pitchFamily="34"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C8970047-EB6E-4E4B-BD63-1748DFF97612}"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30275" rtl="0" eaLnBrk="1" fontAlgn="base" latinLnBrk="0" hangingPunct="1">
                <a:lnSpc>
                  <a:spcPct val="100000"/>
                </a:lnSpc>
                <a:spcBef>
                  <a:spcPct val="0"/>
                </a:spcBef>
                <a:spcAft>
                  <a:spcPct val="0"/>
                </a:spcAft>
                <a:buClrTx/>
                <a:buSzTx/>
                <a:buFontTx/>
                <a:buNone/>
                <a:tabLst/>
                <a:defRPr/>
              </a:pPr>
              <a:t>24</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6867" name="Rectangle 2"/>
          <p:cNvSpPr>
            <a:spLocks noGrp="1" noRot="1" noChangeAspect="1" noChangeArrowheads="1" noTextEdit="1"/>
          </p:cNvSpPr>
          <p:nvPr>
            <p:ph type="sldImg"/>
          </p:nvPr>
        </p:nvSpPr>
        <p:spPr>
          <a:xfrm>
            <a:off x="1103313" y="571500"/>
            <a:ext cx="4443412" cy="3332163"/>
          </a:xfrm>
          <a:ln/>
        </p:spPr>
      </p:sp>
      <p:sp>
        <p:nvSpPr>
          <p:cNvPr id="36868" name="Rectangle 3"/>
          <p:cNvSpPr>
            <a:spLocks noGrp="1" noChangeArrowheads="1"/>
          </p:cNvSpPr>
          <p:nvPr>
            <p:ph type="body" idx="1"/>
          </p:nvPr>
        </p:nvSpPr>
        <p:spPr>
          <a:xfrm>
            <a:off x="876300" y="4052888"/>
            <a:ext cx="5267325" cy="4368800"/>
          </a:xfrm>
          <a:noFill/>
        </p:spPr>
        <p:txBody>
          <a:bodyPr lIns="87863" tIns="43932" rIns="87863" bIns="43932"/>
          <a:lstStyle/>
          <a:p>
            <a:pPr eaLnBrk="1" hangingPunct="1"/>
            <a:r>
              <a:rPr lang="en-US" altLang="zh-CN" b="1"/>
              <a:t>EUI-64 to IPv6 Interface Identifier</a:t>
            </a:r>
            <a:endParaRPr lang="en-CA" altLang="en-US"/>
          </a:p>
          <a:p>
            <a:pPr eaLnBrk="1" hangingPunct="1"/>
            <a:r>
              <a:rPr lang="en-CA" altLang="en-US"/>
              <a:t>The interface identifier for stateless auto-configuration in an Ethernet environment uses the modified EUI-64 format. This format expands the 48-bit Ethernet MAC address format to a 64-bit version by inserting "FFFE" in the middle of the 48 bits. This creates a 64-bit version.</a:t>
            </a:r>
          </a:p>
          <a:p>
            <a:pPr eaLnBrk="1" hangingPunct="1"/>
            <a:r>
              <a:rPr lang="en-CA" altLang="en-US"/>
              <a:t>The 7</a:t>
            </a:r>
            <a:r>
              <a:rPr lang="en-CA" altLang="en-US" baseline="30000"/>
              <a:t>th</a:t>
            </a:r>
            <a:r>
              <a:rPr lang="en-CA" altLang="en-US"/>
              <a:t> bit (starting with the leftmost bit as “1”) in an IPv6 interface identifier is referred to as the Universal/Local bit, or U/L bit.  This bit identifies whether this interface identifier is locally unique on the link or that it is universally unique.  In the case where the interface identifier is created from an Ethernet MAC address, it is assumed that the MAC address is universally unique and, therefore, the interface identifier is universally unique.</a:t>
            </a:r>
          </a:p>
          <a:p>
            <a:pPr eaLnBrk="1" hangingPunct="1"/>
            <a:r>
              <a:rPr lang="en-CA" altLang="en-US"/>
              <a:t>The rationale of the U/L bit is for future use of the upper-layer protocols to uniquely identify a connection, even in the context of a change in the leftmost part of the address. However, this is not yet used.</a:t>
            </a:r>
          </a:p>
          <a:p>
            <a:pPr eaLnBrk="1" hangingPunct="1"/>
            <a:r>
              <a:rPr lang="en-CA" altLang="en-US"/>
              <a:t>The 8</a:t>
            </a:r>
            <a:r>
              <a:rPr lang="en-CA" altLang="en-US" baseline="30000"/>
              <a:t>th</a:t>
            </a:r>
            <a:r>
              <a:rPr lang="en-CA" altLang="en-US"/>
              <a:t> bit (starting with leftmost bit as “1”), also known as the “G” bit, is a group/individual bit for managing groups.</a:t>
            </a:r>
          </a:p>
          <a:p>
            <a:pPr eaLnBrk="1" hangingPunct="1"/>
            <a:endParaRPr lang="en-CA" altLang="en-US"/>
          </a:p>
          <a:p>
            <a:pPr eaLnBrk="1" hangingPunct="1"/>
            <a:r>
              <a:rPr lang="en-CA" altLang="en-US" b="1"/>
              <a:t>Note to Graphic Designer:</a:t>
            </a:r>
          </a:p>
          <a:p>
            <a:pPr eaLnBrk="1" hangingPunct="1"/>
            <a:r>
              <a:rPr lang="en-CA" altLang="en-US"/>
              <a:t>Animation is needed for this slide.</a:t>
            </a:r>
          </a:p>
          <a:p>
            <a:pPr eaLnBrk="1" hangingPunct="1"/>
            <a:r>
              <a:rPr lang="en-CA" altLang="en-US"/>
              <a:t>Stage 1: Show Ethernet MAC address (top address on slide) and two FF and FE blocks.</a:t>
            </a:r>
          </a:p>
          <a:p>
            <a:pPr eaLnBrk="1" hangingPunct="1"/>
            <a:r>
              <a:rPr lang="en-CA" altLang="en-US"/>
              <a:t>Stage 2: Show the FF and FE blocks going in-between blocks 27 and 17 of Ethernet address. Change label of address to Ethernet MAC address (64 bits). Also Show the U/L bit coming out of the OO block with the where U = information.</a:t>
            </a:r>
          </a:p>
          <a:p>
            <a:pPr eaLnBrk="1" hangingPunct="1"/>
            <a:r>
              <a:rPr lang="en-CA" altLang="en-US"/>
              <a:t>Stage 3: Show final Modified EUI-64 address. </a:t>
            </a:r>
          </a:p>
          <a:p>
            <a:pPr eaLnBrk="1" hangingPunct="1"/>
            <a:endParaRPr lang="en-CA" altLang="en-US" b="1"/>
          </a:p>
          <a:p>
            <a:pPr eaLnBrk="1" hangingPunct="1"/>
            <a:endParaRPr lang="en-CA" altLang="en-US" b="1"/>
          </a:p>
          <a:p>
            <a:pPr eaLnBrk="1" hangingPunct="1"/>
            <a:r>
              <a:rPr lang="en-CA" altLang="en-US" b="1"/>
              <a:t>Instructor Note</a:t>
            </a:r>
          </a:p>
          <a:p>
            <a:pPr eaLnBrk="1" hangingPunct="1"/>
            <a:r>
              <a:rPr lang="en-CA" altLang="en-US"/>
              <a:t>Discuss the transformative process for EUI-64 to IPv6 interface identifier.</a:t>
            </a:r>
          </a:p>
        </p:txBody>
      </p:sp>
    </p:spTree>
    <p:extLst>
      <p:ext uri="{BB962C8B-B14F-4D97-AF65-F5344CB8AC3E}">
        <p14:creationId xmlns:p14="http://schemas.microsoft.com/office/powerpoint/2010/main" val="747058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defTabSz="930275">
              <a:defRPr sz="1400" b="1">
                <a:solidFill>
                  <a:schemeClr val="tx1"/>
                </a:solidFill>
                <a:latin typeface="Arial" panose="020B0604020202020204" pitchFamily="34" charset="0"/>
              </a:defRPr>
            </a:lvl1pPr>
            <a:lvl2pPr marL="742950" indent="-285750" defTabSz="930275">
              <a:defRPr sz="1400" b="1">
                <a:solidFill>
                  <a:schemeClr val="tx1"/>
                </a:solidFill>
                <a:latin typeface="Arial" panose="020B0604020202020204" pitchFamily="34" charset="0"/>
              </a:defRPr>
            </a:lvl2pPr>
            <a:lvl3pPr marL="1143000" indent="-228600" defTabSz="930275">
              <a:defRPr sz="1400" b="1">
                <a:solidFill>
                  <a:schemeClr val="tx1"/>
                </a:solidFill>
                <a:latin typeface="Arial" panose="020B0604020202020204" pitchFamily="34" charset="0"/>
              </a:defRPr>
            </a:lvl3pPr>
            <a:lvl4pPr marL="1600200" indent="-228600" defTabSz="930275">
              <a:defRPr sz="1400" b="1">
                <a:solidFill>
                  <a:schemeClr val="tx1"/>
                </a:solidFill>
                <a:latin typeface="Arial" panose="020B0604020202020204" pitchFamily="34" charset="0"/>
              </a:defRPr>
            </a:lvl4pPr>
            <a:lvl5pPr marL="2057400" indent="-228600" defTabSz="930275">
              <a:defRPr sz="1400" b="1">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sz="1400" b="1">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sz="1400" b="1">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sz="1400" b="1">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sz="1400" b="1">
                <a:solidFill>
                  <a:schemeClr val="tx1"/>
                </a:solidFill>
                <a:latin typeface="Arial" panose="020B0604020202020204" pitchFamily="34"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FE119092-9BCD-40C2-ACBC-17A0A64429AC}"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30275" rtl="0" eaLnBrk="1" fontAlgn="base" latinLnBrk="0" hangingPunct="1">
                <a:lnSpc>
                  <a:spcPct val="100000"/>
                </a:lnSpc>
                <a:spcBef>
                  <a:spcPct val="0"/>
                </a:spcBef>
                <a:spcAft>
                  <a:spcPct val="0"/>
                </a:spcAft>
                <a:buClrTx/>
                <a:buSzTx/>
                <a:buFontTx/>
                <a:buNone/>
                <a:tabLst/>
                <a:defRPr/>
              </a:pPr>
              <a:t>25</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2771" name="Rectangle 2"/>
          <p:cNvSpPr>
            <a:spLocks noGrp="1" noRot="1" noChangeAspect="1" noChangeArrowheads="1" noTextEdit="1"/>
          </p:cNvSpPr>
          <p:nvPr>
            <p:ph type="sldImg"/>
          </p:nvPr>
        </p:nvSpPr>
        <p:spPr>
          <a:xfrm>
            <a:off x="1103313" y="571500"/>
            <a:ext cx="4443412" cy="3332163"/>
          </a:xfrm>
          <a:ln/>
        </p:spPr>
      </p:sp>
      <p:sp>
        <p:nvSpPr>
          <p:cNvPr id="32772" name="Rectangle 3"/>
          <p:cNvSpPr>
            <a:spLocks noGrp="1" noChangeArrowheads="1"/>
          </p:cNvSpPr>
          <p:nvPr>
            <p:ph type="body" idx="1"/>
          </p:nvPr>
        </p:nvSpPr>
        <p:spPr>
          <a:xfrm>
            <a:off x="876300" y="4052888"/>
            <a:ext cx="5267325" cy="4368800"/>
          </a:xfrm>
          <a:noFill/>
        </p:spPr>
        <p:txBody>
          <a:bodyPr lIns="87863" tIns="43932" rIns="87863" bIns="43932"/>
          <a:lstStyle/>
          <a:p>
            <a:pPr eaLnBrk="1" hangingPunct="1"/>
            <a:r>
              <a:rPr lang="en-US" altLang="zh-CN" b="1"/>
              <a:t>EUI-64 to IPv6 Interface Identifier</a:t>
            </a:r>
            <a:endParaRPr lang="en-CA" altLang="en-US"/>
          </a:p>
          <a:p>
            <a:pPr eaLnBrk="1" hangingPunct="1"/>
            <a:r>
              <a:rPr lang="en-CA" altLang="en-US"/>
              <a:t>The interface identifier for stateless auto-configuration in an Ethernet environment uses the modified EUI-64 format. This format expands the 48-bit Ethernet MAC address format to a 64-bit version by inserting "FFFE" in the middle of the 48 bits. This creates a 64-bit version.</a:t>
            </a:r>
          </a:p>
          <a:p>
            <a:pPr eaLnBrk="1" hangingPunct="1"/>
            <a:r>
              <a:rPr lang="en-CA" altLang="en-US"/>
              <a:t>The 7</a:t>
            </a:r>
            <a:r>
              <a:rPr lang="en-CA" altLang="en-US" baseline="30000"/>
              <a:t>th</a:t>
            </a:r>
            <a:r>
              <a:rPr lang="en-CA" altLang="en-US"/>
              <a:t> bit (starting with the leftmost bit as “1”) in an IPv6 interface identifier is referred to as the Universal/Local bit, or U/L bit.  This bit identifies whether this interface identifier is locally unique on the link or that it is universally unique.  In the case where the interface identifier is created from an Ethernet MAC address, it is assumed that the MAC address is universally unique and, therefore, the interface identifier is universally unique.</a:t>
            </a:r>
          </a:p>
          <a:p>
            <a:pPr eaLnBrk="1" hangingPunct="1"/>
            <a:r>
              <a:rPr lang="en-CA" altLang="en-US"/>
              <a:t>The rationale of the U/L bit is for future use of the upper-layer protocols to uniquely identify a connection, even in the context of a change in the leftmost part of the address. However, this is not yet used.</a:t>
            </a:r>
          </a:p>
          <a:p>
            <a:pPr eaLnBrk="1" hangingPunct="1"/>
            <a:r>
              <a:rPr lang="en-CA" altLang="en-US"/>
              <a:t>The 8</a:t>
            </a:r>
            <a:r>
              <a:rPr lang="en-CA" altLang="en-US" baseline="30000"/>
              <a:t>th</a:t>
            </a:r>
            <a:r>
              <a:rPr lang="en-CA" altLang="en-US"/>
              <a:t> bit (starting with leftmost bit as “1”), also known as the “G” bit, is a group/individual bit for managing groups.</a:t>
            </a:r>
          </a:p>
          <a:p>
            <a:pPr eaLnBrk="1" hangingPunct="1"/>
            <a:endParaRPr lang="en-CA" altLang="en-US"/>
          </a:p>
          <a:p>
            <a:pPr eaLnBrk="1" hangingPunct="1"/>
            <a:r>
              <a:rPr lang="en-CA" altLang="en-US" b="1"/>
              <a:t>Note to Graphic Designer:</a:t>
            </a:r>
          </a:p>
          <a:p>
            <a:pPr eaLnBrk="1" hangingPunct="1"/>
            <a:r>
              <a:rPr lang="en-CA" altLang="en-US"/>
              <a:t>Animation is needed for this slide.</a:t>
            </a:r>
          </a:p>
          <a:p>
            <a:pPr eaLnBrk="1" hangingPunct="1"/>
            <a:r>
              <a:rPr lang="en-CA" altLang="en-US"/>
              <a:t>Stage 1: Show Ethernet MAC address (top address on slide) and two FF and FE blocks.</a:t>
            </a:r>
          </a:p>
          <a:p>
            <a:pPr eaLnBrk="1" hangingPunct="1"/>
            <a:r>
              <a:rPr lang="en-CA" altLang="en-US"/>
              <a:t>Stage 2: Show the FF and FE blocks going in-between blocks 27 and 17 of Ethernet address. Change label of address to Ethernet MAC address (64 bits). Also Show the U/L bit coming out of the OO block with the where U = information.</a:t>
            </a:r>
          </a:p>
          <a:p>
            <a:pPr eaLnBrk="1" hangingPunct="1"/>
            <a:r>
              <a:rPr lang="en-CA" altLang="en-US"/>
              <a:t>Stage 3: Show final Modified EUI-64 address. </a:t>
            </a:r>
          </a:p>
          <a:p>
            <a:pPr eaLnBrk="1" hangingPunct="1"/>
            <a:endParaRPr lang="en-CA" altLang="en-US" b="1"/>
          </a:p>
          <a:p>
            <a:pPr eaLnBrk="1" hangingPunct="1"/>
            <a:endParaRPr lang="en-CA" altLang="en-US" b="1"/>
          </a:p>
          <a:p>
            <a:pPr eaLnBrk="1" hangingPunct="1"/>
            <a:r>
              <a:rPr lang="en-CA" altLang="en-US" b="1"/>
              <a:t>Instructor Note</a:t>
            </a:r>
          </a:p>
          <a:p>
            <a:pPr eaLnBrk="1" hangingPunct="1"/>
            <a:r>
              <a:rPr lang="en-CA" altLang="en-US"/>
              <a:t>Discuss the transformative process for EUI-64 to IPv6 interface identifier.</a:t>
            </a:r>
          </a:p>
        </p:txBody>
      </p:sp>
    </p:spTree>
    <p:extLst>
      <p:ext uri="{BB962C8B-B14F-4D97-AF65-F5344CB8AC3E}">
        <p14:creationId xmlns:p14="http://schemas.microsoft.com/office/powerpoint/2010/main" val="26344701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31</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11708127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32</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18642599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33</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17878206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773F6A0-51DB-41E5-945E-1A360E0090C8}" type="slidenum">
              <a:rPr lang="en-US" smtClean="0">
                <a:solidFill>
                  <a:prstClr val="black"/>
                </a:solidFill>
              </a:rPr>
              <a:pPr>
                <a:defRPr/>
              </a:pPr>
              <a:t>34</a:t>
            </a:fld>
            <a:endParaRPr lang="en-US">
              <a:solidFill>
                <a:prstClr val="black"/>
              </a:solidFill>
            </a:endParaRPr>
          </a:p>
        </p:txBody>
      </p:sp>
    </p:spTree>
    <p:extLst>
      <p:ext uri="{BB962C8B-B14F-4D97-AF65-F5344CB8AC3E}">
        <p14:creationId xmlns:p14="http://schemas.microsoft.com/office/powerpoint/2010/main" val="42150806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fld id="{409CC8F6-8A05-4DF6-8824-FDC559ED97D6}" type="slidenum">
              <a:rPr lang="en-US" sz="1200" smtClean="0"/>
              <a:pPr/>
              <a:t>36</a:t>
            </a:fld>
            <a:endParaRPr lang="en-US" sz="120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xfrm>
            <a:off x="685800" y="4343400"/>
            <a:ext cx="5486400" cy="4114800"/>
          </a:xfrm>
          <a:noFill/>
        </p:spPr>
        <p:txBody>
          <a:bodyPr/>
          <a:lstStyle/>
          <a:p>
            <a:pPr eaLnBrk="1" hangingPunct="1"/>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37</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28095430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38</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2799944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3</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18873732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39</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19744721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40</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1893870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5</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80888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6</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3614727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7</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388845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8</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3196071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9</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830973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1"/>
          <p:cNvSpPr>
            <a:spLocks noGrp="1" noChangeArrowheads="1"/>
          </p:cNvSpPr>
          <p:nvPr>
            <p:ph type="sldNum" sz="quarter" idx="5"/>
          </p:nvPr>
        </p:nvSpPr>
        <p:spPr>
          <a:noFill/>
        </p:spPr>
        <p:txBody>
          <a:bodyPr/>
          <a:lstStyle>
            <a:lvl1pPr defTabSz="900113">
              <a:defRPr sz="3000" b="1">
                <a:solidFill>
                  <a:schemeClr val="tx1"/>
                </a:solidFill>
                <a:latin typeface="Arial" panose="020B0604020202020204" pitchFamily="34" charset="0"/>
              </a:defRPr>
            </a:lvl1pPr>
            <a:lvl2pPr marL="742950" indent="-285750" defTabSz="900113">
              <a:defRPr sz="3000" b="1">
                <a:solidFill>
                  <a:schemeClr val="tx1"/>
                </a:solidFill>
                <a:latin typeface="Arial" panose="020B0604020202020204" pitchFamily="34" charset="0"/>
              </a:defRPr>
            </a:lvl2pPr>
            <a:lvl3pPr marL="1143000" indent="-228600" defTabSz="900113">
              <a:defRPr sz="3000" b="1">
                <a:solidFill>
                  <a:schemeClr val="tx1"/>
                </a:solidFill>
                <a:latin typeface="Arial" panose="020B0604020202020204" pitchFamily="34" charset="0"/>
              </a:defRPr>
            </a:lvl3pPr>
            <a:lvl4pPr marL="1600200" indent="-228600" defTabSz="900113">
              <a:defRPr sz="3000" b="1">
                <a:solidFill>
                  <a:schemeClr val="tx1"/>
                </a:solidFill>
                <a:latin typeface="Arial" panose="020B0604020202020204" pitchFamily="34" charset="0"/>
              </a:defRPr>
            </a:lvl4pPr>
            <a:lvl5pPr marL="2057400" indent="-228600" defTabSz="900113">
              <a:defRPr sz="3000" b="1">
                <a:solidFill>
                  <a:schemeClr val="tx1"/>
                </a:solidFill>
                <a:latin typeface="Arial" panose="020B0604020202020204" pitchFamily="34" charset="0"/>
              </a:defRPr>
            </a:lvl5pPr>
            <a:lvl6pPr marL="2514600" indent="-228600" defTabSz="900113"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900113"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900113"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900113"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900113" rtl="0" eaLnBrk="0" fontAlgn="base" latinLnBrk="0" hangingPunct="0">
              <a:lnSpc>
                <a:spcPct val="100000"/>
              </a:lnSpc>
              <a:spcBef>
                <a:spcPct val="0"/>
              </a:spcBef>
              <a:spcAft>
                <a:spcPct val="0"/>
              </a:spcAft>
              <a:buClrTx/>
              <a:buSzTx/>
              <a:buFontTx/>
              <a:buNone/>
              <a:tabLst/>
              <a:defRPr/>
            </a:pPr>
            <a:fld id="{002DAAFE-C57A-464D-9318-E11112D0D5CA}" type="slidenum">
              <a:rPr kumimoji="0" lang="zh-CN" altLang="en-US" sz="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00113" rtl="0" eaLnBrk="0" fontAlgn="base" latinLnBrk="0" hangingPunct="0">
                <a:lnSpc>
                  <a:spcPct val="100000"/>
                </a:lnSpc>
                <a:spcBef>
                  <a:spcPct val="0"/>
                </a:spcBef>
                <a:spcAft>
                  <a:spcPct val="0"/>
                </a:spcAft>
                <a:buClrTx/>
                <a:buSzTx/>
                <a:buFontTx/>
                <a:buNone/>
                <a:tabLst/>
                <a:defRPr/>
              </a:pPr>
              <a:t>10</a:t>
            </a:fld>
            <a:endParaRPr kumimoji="0" lang="en-US" altLang="zh-CN" sz="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9939" name="Rectangle 2"/>
          <p:cNvSpPr>
            <a:spLocks noGrp="1" noRot="1" noChangeAspect="1" noChangeArrowheads="1" noTextEdit="1"/>
          </p:cNvSpPr>
          <p:nvPr>
            <p:ph type="sldImg"/>
          </p:nvPr>
        </p:nvSpPr>
        <p:spPr>
          <a:xfrm>
            <a:off x="1273175" y="571500"/>
            <a:ext cx="4451350" cy="3338513"/>
          </a:xfrm>
          <a:ln/>
        </p:spPr>
      </p:sp>
      <p:sp>
        <p:nvSpPr>
          <p:cNvPr id="39940" name="Rectangle 3"/>
          <p:cNvSpPr>
            <a:spLocks noGrp="1" noChangeArrowheads="1"/>
          </p:cNvSpPr>
          <p:nvPr>
            <p:ph type="body" idx="1"/>
          </p:nvPr>
        </p:nvSpPr>
        <p:spPr>
          <a:xfrm>
            <a:off x="874713" y="4057650"/>
            <a:ext cx="5256212" cy="4373563"/>
          </a:xfrm>
          <a:noFill/>
        </p:spPr>
        <p:txBody>
          <a:bodyPr lIns="91294" tIns="45647" rIns="91294" bIns="45647"/>
          <a:lstStyle/>
          <a:p>
            <a:endParaRPr lang="zh-CN" altLang="en-US"/>
          </a:p>
        </p:txBody>
      </p:sp>
    </p:spTree>
    <p:extLst>
      <p:ext uri="{BB962C8B-B14F-4D97-AF65-F5344CB8AC3E}">
        <p14:creationId xmlns:p14="http://schemas.microsoft.com/office/powerpoint/2010/main" val="15809962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5257800" cy="3144838"/>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5" name="Picture 3" descr="MAE00784"/>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3350" y="0"/>
            <a:ext cx="3930650" cy="314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a:solidFill>
                  <a:srgbClr val="999999"/>
                </a:solidFill>
              </a:rPr>
              <a:t>© 2007 Cisco Systems, Inc. All rights reserved.</a:t>
            </a:r>
          </a:p>
        </p:txBody>
      </p:sp>
      <p:sp>
        <p:nvSpPr>
          <p:cNvPr id="7" name="Rectangle 5"/>
          <p:cNvSpPr>
            <a:spLocks noChangeArrowheads="1"/>
          </p:cNvSpPr>
          <p:nvPr/>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a:solidFill>
                  <a:srgbClr val="999999"/>
                </a:solidFill>
              </a:rPr>
              <a:t>ICND2 v1.0—7-</a:t>
            </a:r>
            <a:fld id="{42F5A380-C643-4E9D-9DB0-EDEDE46A2FCB}" type="slidenum">
              <a:rPr lang="en-US" sz="700">
                <a:solidFill>
                  <a:srgbClr val="999999"/>
                </a:solidFill>
              </a:rPr>
              <a:pPr algn="r" defTabSz="814388">
                <a:lnSpc>
                  <a:spcPct val="100000"/>
                </a:lnSpc>
              </a:pPr>
              <a:t>‹#›</a:t>
            </a:fld>
            <a:endParaRPr lang="en-US" sz="700">
              <a:solidFill>
                <a:srgbClr val="999999"/>
              </a:solidFill>
            </a:endParaRPr>
          </a:p>
        </p:txBody>
      </p:sp>
      <p:sp>
        <p:nvSpPr>
          <p:cNvPr id="98310" name="Rectangle 6"/>
          <p:cNvSpPr>
            <a:spLocks noGrp="1" noChangeArrowheads="1"/>
          </p:cNvSpPr>
          <p:nvPr>
            <p:ph type="ctrTitle"/>
          </p:nvPr>
        </p:nvSpPr>
        <p:spPr bwMode="white">
          <a:xfrm>
            <a:off x="650875" y="3390900"/>
            <a:ext cx="6937375" cy="42068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nchor="t"/>
          <a:lstStyle>
            <a:lvl1pPr>
              <a:defRPr sz="2000">
                <a:solidFill>
                  <a:schemeClr val="bg2"/>
                </a:solidFill>
              </a:defRPr>
            </a:lvl1pPr>
          </a:lstStyle>
          <a:p>
            <a:pPr lvl="0"/>
            <a:r>
              <a:rPr lang="en-US" noProof="0"/>
              <a:t>Module Title, Size 20</a:t>
            </a:r>
          </a:p>
        </p:txBody>
      </p:sp>
      <p:sp>
        <p:nvSpPr>
          <p:cNvPr id="98311" name="Rectangle 7"/>
          <p:cNvSpPr>
            <a:spLocks noGrp="1" noChangeArrowheads="1"/>
          </p:cNvSpPr>
          <p:nvPr>
            <p:ph type="subTitle" idx="1"/>
          </p:nvPr>
        </p:nvSpPr>
        <p:spPr>
          <a:xfrm>
            <a:off x="650875" y="1312863"/>
            <a:ext cx="3546475" cy="8413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anchor="ctr"/>
          <a:lstStyle>
            <a:lvl1pPr>
              <a:lnSpc>
                <a:spcPct val="90000"/>
              </a:lnSpc>
              <a:spcBef>
                <a:spcPct val="0"/>
              </a:spcBef>
              <a:defRPr sz="3000">
                <a:solidFill>
                  <a:schemeClr val="bg1"/>
                </a:solidFill>
              </a:defRPr>
            </a:lvl1pPr>
          </a:lstStyle>
          <a:p>
            <a:pPr lvl="0"/>
            <a:r>
              <a:rPr lang="en-US" noProof="0"/>
              <a:t>Lesson Title,</a:t>
            </a:r>
            <a:br>
              <a:rPr lang="en-US" noProof="0"/>
            </a:br>
            <a:r>
              <a:rPr lang="en-US" noProof="0"/>
              <a:t>Size 30</a:t>
            </a:r>
          </a:p>
        </p:txBody>
      </p:sp>
    </p:spTree>
    <p:extLst>
      <p:ext uri="{BB962C8B-B14F-4D97-AF65-F5344CB8AC3E}">
        <p14:creationId xmlns:p14="http://schemas.microsoft.com/office/powerpoint/2010/main" val="3884951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511064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44824424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636713"/>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636713"/>
            <a:ext cx="3894138"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332058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917674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0940389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680027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4143403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31290240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9945239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225425"/>
            <a:ext cx="2035175" cy="4983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225425"/>
            <a:ext cx="5957887" cy="4983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040931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55638" y="225425"/>
            <a:ext cx="8145462" cy="838200"/>
          </a:xfrm>
        </p:spPr>
        <p:txBody>
          <a:bodyPr/>
          <a:lstStyle/>
          <a:p>
            <a:r>
              <a:rPr lang="en-US"/>
              <a:t>Click to edit Master title style</a:t>
            </a:r>
          </a:p>
        </p:txBody>
      </p:sp>
      <p:sp>
        <p:nvSpPr>
          <p:cNvPr id="3" name="Content Placeholder 2"/>
          <p:cNvSpPr>
            <a:spLocks noGrp="1"/>
          </p:cNvSpPr>
          <p:nvPr>
            <p:ph sz="half" idx="1"/>
          </p:nvPr>
        </p:nvSpPr>
        <p:spPr>
          <a:xfrm>
            <a:off x="655638" y="1636713"/>
            <a:ext cx="7940675" cy="1709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55638" y="3498850"/>
            <a:ext cx="7940675" cy="1709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31214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457200"/>
            <a:ext cx="2035175" cy="4895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457200"/>
            <a:ext cx="5957887" cy="4895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526378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55638" y="225425"/>
            <a:ext cx="8145462" cy="838200"/>
          </a:xfrm>
        </p:spPr>
        <p:txBody>
          <a:bodyPr/>
          <a:lstStyle/>
          <a:p>
            <a:r>
              <a:rPr lang="en-US"/>
              <a:t>Click to edit Master title style</a:t>
            </a:r>
          </a:p>
        </p:txBody>
      </p:sp>
      <p:sp>
        <p:nvSpPr>
          <p:cNvPr id="3" name="Text Placeholder 2"/>
          <p:cNvSpPr>
            <a:spLocks noGrp="1"/>
          </p:cNvSpPr>
          <p:nvPr>
            <p:ph type="body" sz="half" idx="1"/>
          </p:nvPr>
        </p:nvSpPr>
        <p:spPr>
          <a:xfrm>
            <a:off x="655638" y="1636713"/>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702175" y="1636713"/>
            <a:ext cx="3894138" cy="1709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702175" y="3498850"/>
            <a:ext cx="3894138" cy="1709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769010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6564313"/>
            <a:ext cx="9144000" cy="298450"/>
          </a:xfrm>
          <a:prstGeom prst="rect">
            <a:avLst/>
          </a:prstGeom>
          <a:solidFill>
            <a:srgbClr val="969696"/>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3000" b="1">
                <a:solidFill>
                  <a:schemeClr val="tx1"/>
                </a:solidFill>
                <a:latin typeface="Arial" panose="020B0604020202020204" pitchFamily="34" charset="0"/>
              </a:defRPr>
            </a:lvl1pPr>
            <a:lvl2pPr marL="742950" indent="-285750">
              <a:lnSpc>
                <a:spcPct val="90000"/>
              </a:lnSpc>
              <a:defRPr sz="3000" b="1">
                <a:solidFill>
                  <a:schemeClr val="tx1"/>
                </a:solidFill>
                <a:latin typeface="Arial" panose="020B0604020202020204" pitchFamily="34" charset="0"/>
              </a:defRPr>
            </a:lvl2pPr>
            <a:lvl3pPr marL="1143000" indent="-228600">
              <a:lnSpc>
                <a:spcPct val="90000"/>
              </a:lnSpc>
              <a:defRPr sz="3000" b="1">
                <a:solidFill>
                  <a:schemeClr val="tx1"/>
                </a:solidFill>
                <a:latin typeface="Arial" panose="020B0604020202020204" pitchFamily="34" charset="0"/>
              </a:defRPr>
            </a:lvl3pPr>
            <a:lvl4pPr marL="1600200" indent="-228600">
              <a:lnSpc>
                <a:spcPct val="90000"/>
              </a:lnSpc>
              <a:defRPr sz="3000" b="1">
                <a:solidFill>
                  <a:schemeClr val="tx1"/>
                </a:solidFill>
                <a:latin typeface="Arial" panose="020B0604020202020204" pitchFamily="34" charset="0"/>
              </a:defRPr>
            </a:lvl4pPr>
            <a:lvl5pPr marL="2057400" indent="-228600">
              <a:lnSpc>
                <a:spcPct val="90000"/>
              </a:lnSpc>
              <a:defRPr sz="30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3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Rectangle 4"/>
          <p:cNvSpPr>
            <a:spLocks noChangeArrowheads="1"/>
          </p:cNvSpPr>
          <p:nvPr/>
        </p:nvSpPr>
        <p:spPr bwMode="auto">
          <a:xfrm>
            <a:off x="8043863" y="6634163"/>
            <a:ext cx="852487"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ctr">
            <a:spAutoFit/>
          </a:bodyPr>
          <a:lstStyle>
            <a:lvl1pPr defTabSz="814388">
              <a:defRPr sz="3000" b="1">
                <a:solidFill>
                  <a:schemeClr val="tx1"/>
                </a:solidFill>
                <a:latin typeface="Arial" panose="020B0604020202020204" pitchFamily="34" charset="0"/>
              </a:defRPr>
            </a:lvl1pPr>
            <a:lvl2pPr marL="742950" indent="-285750" defTabSz="814388">
              <a:defRPr sz="3000" b="1">
                <a:solidFill>
                  <a:schemeClr val="tx1"/>
                </a:solidFill>
                <a:latin typeface="Arial" panose="020B0604020202020204" pitchFamily="34" charset="0"/>
              </a:defRPr>
            </a:lvl2pPr>
            <a:lvl3pPr marL="1143000" indent="-228600" defTabSz="814388">
              <a:defRPr sz="3000" b="1">
                <a:solidFill>
                  <a:schemeClr val="tx1"/>
                </a:solidFill>
                <a:latin typeface="Arial" panose="020B0604020202020204" pitchFamily="34" charset="0"/>
              </a:defRPr>
            </a:lvl3pPr>
            <a:lvl4pPr marL="1600200" indent="-228600" defTabSz="814388">
              <a:defRPr sz="3000" b="1">
                <a:solidFill>
                  <a:schemeClr val="tx1"/>
                </a:solidFill>
                <a:latin typeface="Arial" panose="020B0604020202020204" pitchFamily="34" charset="0"/>
              </a:defRPr>
            </a:lvl4pPr>
            <a:lvl5pPr marL="2057400" indent="-228600" defTabSz="814388">
              <a:defRPr sz="3000" b="1">
                <a:solidFill>
                  <a:schemeClr val="tx1"/>
                </a:solidFill>
                <a:latin typeface="Arial" panose="020B0604020202020204" pitchFamily="34" charset="0"/>
              </a:defRPr>
            </a:lvl5pPr>
            <a:lvl6pPr marL="2514600" indent="-228600" defTabSz="814388"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814388"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814388"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814388"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814388" rtl="0" eaLnBrk="0" fontAlgn="base" latinLnBrk="0" hangingPunct="0">
              <a:lnSpc>
                <a:spcPct val="100000"/>
              </a:lnSpc>
              <a:spcBef>
                <a:spcPct val="0"/>
              </a:spcBef>
              <a:spcAft>
                <a:spcPct val="0"/>
              </a:spcAft>
              <a:buClrTx/>
              <a:buSzTx/>
              <a:buFontTx/>
              <a:buNone/>
              <a:tabLst/>
              <a:defRPr/>
            </a:pPr>
            <a:r>
              <a:rPr kumimoji="0" lang="en-US" altLang="zh-CN" sz="700" b="1" i="0" u="none" strike="noStrike" kern="1200" cap="none" spc="0" normalizeH="0" baseline="0" noProof="0">
                <a:ln>
                  <a:noFill/>
                </a:ln>
                <a:solidFill>
                  <a:srgbClr val="C0C0C0"/>
                </a:solidFill>
                <a:effectLst/>
                <a:uLnTx/>
                <a:uFillTx/>
                <a:latin typeface="Arial" panose="020B0604020202020204" pitchFamily="34" charset="0"/>
                <a:ea typeface="宋体" panose="02010600030101010101" pitchFamily="2" charset="-122"/>
                <a:cs typeface="+mn-cs"/>
              </a:rPr>
              <a:t>BSCI v3.0—2-</a:t>
            </a:r>
            <a:fld id="{9D2A9B13-C079-4E60-99B0-37BC0CA1C608}" type="slidenum">
              <a:rPr kumimoji="0" lang="en-US" altLang="zh-CN" sz="700" b="1" i="0" u="none" strike="noStrike" kern="1200" cap="none" spc="0" normalizeH="0" baseline="0" noProof="0" smtClean="0">
                <a:ln>
                  <a:noFill/>
                </a:ln>
                <a:solidFill>
                  <a:srgbClr val="C0C0C0"/>
                </a:solidFill>
                <a:effectLst/>
                <a:uLnTx/>
                <a:uFillTx/>
                <a:latin typeface="Arial" panose="020B0604020202020204" pitchFamily="34" charset="0"/>
                <a:ea typeface="宋体" panose="02010600030101010101" pitchFamily="2" charset="-122"/>
                <a:cs typeface="+mn-cs"/>
              </a:rPr>
              <a:pPr marL="0" marR="0" lvl="0" indent="0" algn="r" defTabSz="814388" rtl="0" eaLnBrk="0" fontAlgn="base" latinLnBrk="0" hangingPunct="0">
                <a:lnSpc>
                  <a:spcPct val="100000"/>
                </a:lnSpc>
                <a:spcBef>
                  <a:spcPct val="0"/>
                </a:spcBef>
                <a:spcAft>
                  <a:spcPct val="0"/>
                </a:spcAft>
                <a:buClrTx/>
                <a:buSzTx/>
                <a:buFontTx/>
                <a:buNone/>
                <a:tabLst/>
                <a:defRPr/>
              </a:pPr>
              <a:t>‹#›</a:t>
            </a:fld>
            <a:endParaRPr kumimoji="0" lang="en-US" altLang="zh-CN" sz="700" b="1" i="0" u="none" strike="noStrike" kern="1200" cap="none" spc="0" normalizeH="0" baseline="0" noProof="0">
              <a:ln>
                <a:noFill/>
              </a:ln>
              <a:solidFill>
                <a:srgbClr val="C0C0C0"/>
              </a:solidFill>
              <a:effectLst/>
              <a:uLnTx/>
              <a:uFillTx/>
              <a:latin typeface="Arial" panose="020B0604020202020204" pitchFamily="34" charset="0"/>
              <a:ea typeface="宋体" panose="02010600030101010101" pitchFamily="2" charset="-122"/>
              <a:cs typeface="+mn-cs"/>
            </a:endParaRPr>
          </a:p>
        </p:txBody>
      </p:sp>
      <p:sp>
        <p:nvSpPr>
          <p:cNvPr id="6" name="Rectangle 5"/>
          <p:cNvSpPr>
            <a:spLocks noChangeArrowheads="1"/>
          </p:cNvSpPr>
          <p:nvPr/>
        </p:nvSpPr>
        <p:spPr bwMode="auto">
          <a:xfrm>
            <a:off x="0" y="2454275"/>
            <a:ext cx="9144000" cy="4111625"/>
          </a:xfrm>
          <a:prstGeom prst="rect">
            <a:avLst/>
          </a:prstGeom>
          <a:solidFill>
            <a:srgbClr val="306774"/>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3000" b="1">
                <a:solidFill>
                  <a:schemeClr val="tx1"/>
                </a:solidFill>
                <a:latin typeface="Arial" panose="020B0604020202020204" pitchFamily="34" charset="0"/>
              </a:defRPr>
            </a:lvl1pPr>
            <a:lvl2pPr marL="742950" indent="-285750">
              <a:lnSpc>
                <a:spcPct val="90000"/>
              </a:lnSpc>
              <a:defRPr sz="3000" b="1">
                <a:solidFill>
                  <a:schemeClr val="tx1"/>
                </a:solidFill>
                <a:latin typeface="Arial" panose="020B0604020202020204" pitchFamily="34" charset="0"/>
              </a:defRPr>
            </a:lvl2pPr>
            <a:lvl3pPr marL="1143000" indent="-228600">
              <a:lnSpc>
                <a:spcPct val="90000"/>
              </a:lnSpc>
              <a:defRPr sz="3000" b="1">
                <a:solidFill>
                  <a:schemeClr val="tx1"/>
                </a:solidFill>
                <a:latin typeface="Arial" panose="020B0604020202020204" pitchFamily="34" charset="0"/>
              </a:defRPr>
            </a:lvl3pPr>
            <a:lvl4pPr marL="1600200" indent="-228600">
              <a:lnSpc>
                <a:spcPct val="90000"/>
              </a:lnSpc>
              <a:defRPr sz="3000" b="1">
                <a:solidFill>
                  <a:schemeClr val="tx1"/>
                </a:solidFill>
                <a:latin typeface="Arial" panose="020B0604020202020204" pitchFamily="34" charset="0"/>
              </a:defRPr>
            </a:lvl4pPr>
            <a:lvl5pPr marL="2057400" indent="-228600">
              <a:lnSpc>
                <a:spcPct val="90000"/>
              </a:lnSpc>
              <a:defRPr sz="30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3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7" name="Picture 8" descr="MAD00558_jv"/>
          <p:cNvPicPr>
            <a:picLocks noChangeAspect="1" noChangeArrowheads="1"/>
          </p:cNvPicPr>
          <p:nvPr/>
        </p:nvPicPr>
        <p:blipFill>
          <a:blip r:embed="rId2">
            <a:extLst>
              <a:ext uri="{28A0092B-C50C-407E-A947-70E740481C1C}">
                <a14:useLocalDpi xmlns:a14="http://schemas.microsoft.com/office/drawing/2010/main" val="0"/>
              </a:ext>
            </a:extLst>
          </a:blip>
          <a:srcRect t="13670" b="64130"/>
          <a:stretch>
            <a:fillRect/>
          </a:stretch>
        </p:blipFill>
        <p:spPr bwMode="auto">
          <a:xfrm>
            <a:off x="0" y="0"/>
            <a:ext cx="9140825"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2406" name="Rectangle 6"/>
          <p:cNvSpPr>
            <a:spLocks noGrp="1" noChangeArrowheads="1"/>
          </p:cNvSpPr>
          <p:nvPr>
            <p:ph type="ctrTitle" sz="quarter"/>
          </p:nvPr>
        </p:nvSpPr>
        <p:spPr bwMode="auto">
          <a:xfrm>
            <a:off x="655638" y="2951163"/>
            <a:ext cx="7797800" cy="504825"/>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nchor="ctr"/>
          <a:lstStyle>
            <a:lvl1pPr>
              <a:defRPr sz="2000"/>
            </a:lvl1pPr>
          </a:lstStyle>
          <a:p>
            <a:pPr lvl="0"/>
            <a:r>
              <a:rPr lang="en-US" altLang="zh-CN" noProof="0"/>
              <a:t>Module Title (Size 20)</a:t>
            </a:r>
          </a:p>
        </p:txBody>
      </p:sp>
      <p:sp>
        <p:nvSpPr>
          <p:cNvPr id="742407" name="Rectangle 7"/>
          <p:cNvSpPr>
            <a:spLocks noGrp="1" noChangeArrowheads="1"/>
          </p:cNvSpPr>
          <p:nvPr>
            <p:ph type="subTitle" sz="quarter" idx="1"/>
          </p:nvPr>
        </p:nvSpPr>
        <p:spPr>
          <a:xfrm>
            <a:off x="655638" y="3606800"/>
            <a:ext cx="7802562" cy="533400"/>
          </a:xfrm>
        </p:spPr>
        <p:txBody>
          <a:bodyPr lIns="91440" tIns="45720" rIns="91440" bIns="45720"/>
          <a:lstStyle>
            <a:lvl1pPr>
              <a:lnSpc>
                <a:spcPct val="90000"/>
              </a:lnSpc>
              <a:defRPr sz="2800">
                <a:solidFill>
                  <a:schemeClr val="bg1"/>
                </a:solidFill>
              </a:defRPr>
            </a:lvl1pPr>
          </a:lstStyle>
          <a:p>
            <a:pPr lvl="0"/>
            <a:r>
              <a:rPr lang="en-US" altLang="zh-CN" noProof="0"/>
              <a:t>Lesson Title (Size 28)</a:t>
            </a:r>
          </a:p>
        </p:txBody>
      </p:sp>
    </p:spTree>
    <p:extLst>
      <p:ext uri="{BB962C8B-B14F-4D97-AF65-F5344CB8AC3E}">
        <p14:creationId xmlns:p14="http://schemas.microsoft.com/office/powerpoint/2010/main" val="100303178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349895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427133411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636713"/>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636713"/>
            <a:ext cx="3894138"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830493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9093659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6826970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484199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72859293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655804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5257800" cy="3144838"/>
          </a:xfrm>
          <a:prstGeom prst="rect">
            <a:avLst/>
          </a:prstGeom>
          <a:solidFill>
            <a:srgbClr val="015F85"/>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wrap="none" anchor="ctr"/>
          <a:lstStyle/>
          <a:p>
            <a:endParaRPr lang="vi-VN">
              <a:solidFill>
                <a:srgbClr val="000000"/>
              </a:solidFill>
            </a:endParaRPr>
          </a:p>
        </p:txBody>
      </p:sp>
      <p:pic>
        <p:nvPicPr>
          <p:cNvPr id="5" name="Picture 3" descr="MAE00784"/>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3350" y="0"/>
            <a:ext cx="3930650" cy="314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277813" y="6672263"/>
            <a:ext cx="20224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defTabSz="814388">
              <a:lnSpc>
                <a:spcPct val="100000"/>
              </a:lnSpc>
            </a:pPr>
            <a:r>
              <a:rPr lang="en-US" sz="700">
                <a:solidFill>
                  <a:srgbClr val="999999"/>
                </a:solidFill>
              </a:rPr>
              <a:t>© 2007 Cisco Systems, Inc. All rights reserved.</a:t>
            </a:r>
          </a:p>
        </p:txBody>
      </p:sp>
      <p:sp>
        <p:nvSpPr>
          <p:cNvPr id="7" name="Rectangle 5"/>
          <p:cNvSpPr>
            <a:spLocks noChangeArrowheads="1"/>
          </p:cNvSpPr>
          <p:nvPr/>
        </p:nvSpPr>
        <p:spPr bwMode="auto">
          <a:xfrm>
            <a:off x="8015288" y="6672263"/>
            <a:ext cx="901700"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999999"/>
                </a:solidFill>
              </a:rPr>
              <a:t>ICND2 v1.0—7-</a:t>
            </a:r>
            <a:fld id="{00BC0400-C270-4E3D-8915-2B876DD324EE}" type="slidenum">
              <a:rPr lang="en-US" sz="700" smtClean="0">
                <a:solidFill>
                  <a:srgbClr val="999999"/>
                </a:solidFill>
              </a:rPr>
              <a:pPr algn="r" defTabSz="814388">
                <a:lnSpc>
                  <a:spcPct val="100000"/>
                </a:lnSpc>
              </a:pPr>
              <a:t>‹#›</a:t>
            </a:fld>
            <a:endParaRPr lang="en-US" sz="700">
              <a:solidFill>
                <a:srgbClr val="999999"/>
              </a:solidFill>
            </a:endParaRPr>
          </a:p>
        </p:txBody>
      </p:sp>
      <p:sp>
        <p:nvSpPr>
          <p:cNvPr id="98310" name="Rectangle 6"/>
          <p:cNvSpPr>
            <a:spLocks noGrp="1" noChangeArrowheads="1"/>
          </p:cNvSpPr>
          <p:nvPr>
            <p:ph type="ctrTitle"/>
          </p:nvPr>
        </p:nvSpPr>
        <p:spPr bwMode="white">
          <a:xfrm>
            <a:off x="650875" y="3390900"/>
            <a:ext cx="6937375" cy="420688"/>
          </a:xfrm>
          <a:ln/>
        </p:spPr>
        <p:txBody>
          <a:bodyPr anchor="t"/>
          <a:lstStyle>
            <a:lvl1pPr>
              <a:defRPr sz="2000">
                <a:solidFill>
                  <a:schemeClr val="bg2"/>
                </a:solidFill>
              </a:defRPr>
            </a:lvl1pPr>
          </a:lstStyle>
          <a:p>
            <a:r>
              <a:rPr lang="en-US"/>
              <a:t>Module Title, Size 20</a:t>
            </a:r>
          </a:p>
        </p:txBody>
      </p:sp>
      <p:sp>
        <p:nvSpPr>
          <p:cNvPr id="98311" name="Rectangle 7"/>
          <p:cNvSpPr>
            <a:spLocks noGrp="1" noChangeArrowheads="1"/>
          </p:cNvSpPr>
          <p:nvPr>
            <p:ph type="subTitle" idx="1"/>
          </p:nvPr>
        </p:nvSpPr>
        <p:spPr>
          <a:xfrm>
            <a:off x="650875" y="1312863"/>
            <a:ext cx="3546475" cy="841375"/>
          </a:xfrm>
          <a:ln/>
        </p:spPr>
        <p:txBody>
          <a:bodyPr anchor="ctr"/>
          <a:lstStyle>
            <a:lvl1pPr>
              <a:lnSpc>
                <a:spcPct val="90000"/>
              </a:lnSpc>
              <a:spcBef>
                <a:spcPct val="0"/>
              </a:spcBef>
              <a:defRPr sz="3000">
                <a:solidFill>
                  <a:schemeClr val="bg1"/>
                </a:solidFill>
              </a:defRPr>
            </a:lvl1pPr>
          </a:lstStyle>
          <a:p>
            <a:r>
              <a:rPr lang="en-US"/>
              <a:t>Lesson Title,</a:t>
            </a:r>
            <a:br>
              <a:rPr lang="en-US"/>
            </a:br>
            <a:r>
              <a:rPr lang="en-US"/>
              <a:t>Size 30</a:t>
            </a:r>
          </a:p>
        </p:txBody>
      </p:sp>
    </p:spTree>
    <p:extLst>
      <p:ext uri="{BB962C8B-B14F-4D97-AF65-F5344CB8AC3E}">
        <p14:creationId xmlns:p14="http://schemas.microsoft.com/office/powerpoint/2010/main" val="387039179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978467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225425"/>
            <a:ext cx="2035175" cy="4983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225425"/>
            <a:ext cx="5957887" cy="4983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140259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55638" y="457200"/>
            <a:ext cx="8145462" cy="838200"/>
          </a:xfrm>
        </p:spPr>
        <p:txBody>
          <a:bodyPr/>
          <a:lstStyle/>
          <a:p>
            <a:r>
              <a:rPr lang="en-US"/>
              <a:t>Click to edit Master title style</a:t>
            </a:r>
          </a:p>
        </p:txBody>
      </p:sp>
      <p:sp>
        <p:nvSpPr>
          <p:cNvPr id="3" name="Content Placeholder 2"/>
          <p:cNvSpPr>
            <a:spLocks noGrp="1"/>
          </p:cNvSpPr>
          <p:nvPr>
            <p:ph sz="half" idx="1"/>
          </p:nvPr>
        </p:nvSpPr>
        <p:spPr>
          <a:xfrm>
            <a:off x="655638" y="1781175"/>
            <a:ext cx="7940675" cy="1709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55638" y="3643313"/>
            <a:ext cx="7940675" cy="1709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30211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Tree>
    <p:extLst>
      <p:ext uri="{BB962C8B-B14F-4D97-AF65-F5344CB8AC3E}">
        <p14:creationId xmlns:p14="http://schemas.microsoft.com/office/powerpoint/2010/main" val="2446504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18732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55638" y="1781175"/>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702175" y="1781175"/>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Tree>
    <p:extLst>
      <p:ext uri="{BB962C8B-B14F-4D97-AF65-F5344CB8AC3E}">
        <p14:creationId xmlns:p14="http://schemas.microsoft.com/office/powerpoint/2010/main" val="19889069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Tree>
    <p:extLst>
      <p:ext uri="{BB962C8B-B14F-4D97-AF65-F5344CB8AC3E}">
        <p14:creationId xmlns:p14="http://schemas.microsoft.com/office/powerpoint/2010/main" val="11523346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Tree>
    <p:extLst>
      <p:ext uri="{BB962C8B-B14F-4D97-AF65-F5344CB8AC3E}">
        <p14:creationId xmlns:p14="http://schemas.microsoft.com/office/powerpoint/2010/main" val="1510592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573003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608440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8955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362406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Tree>
    <p:extLst>
      <p:ext uri="{BB962C8B-B14F-4D97-AF65-F5344CB8AC3E}">
        <p14:creationId xmlns:p14="http://schemas.microsoft.com/office/powerpoint/2010/main" val="41878503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457200"/>
            <a:ext cx="2035175" cy="4895850"/>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55638" y="457200"/>
            <a:ext cx="5957887" cy="4895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Tree>
    <p:extLst>
      <p:ext uri="{BB962C8B-B14F-4D97-AF65-F5344CB8AC3E}">
        <p14:creationId xmlns:p14="http://schemas.microsoft.com/office/powerpoint/2010/main" val="21601442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8E65108-008F-45DA-9B84-5B040F7030E8}" type="datetimeFigureOut">
              <a:rPr lang="en-US">
                <a:solidFill>
                  <a:prstClr val="black">
                    <a:tint val="75000"/>
                  </a:prstClr>
                </a:solidFill>
              </a:rPr>
              <a:pPr/>
              <a:t>9/22/2021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3110A1-5E60-47DA-9A89-BB996243B75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373941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E65108-008F-45DA-9B84-5B040F7030E8}" type="datetimeFigureOut">
              <a:rPr lang="en-US">
                <a:solidFill>
                  <a:prstClr val="black">
                    <a:tint val="75000"/>
                  </a:prstClr>
                </a:solidFill>
              </a:rPr>
              <a:pPr/>
              <a:t>9/22/2021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3110A1-5E60-47DA-9A89-BB996243B75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93335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8E65108-008F-45DA-9B84-5B040F7030E8}" type="datetimeFigureOut">
              <a:rPr lang="en-US">
                <a:solidFill>
                  <a:prstClr val="black">
                    <a:tint val="75000"/>
                  </a:prstClr>
                </a:solidFill>
              </a:rPr>
              <a:pPr/>
              <a:t>9/22/2021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3110A1-5E60-47DA-9A89-BB996243B75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104091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8E65108-008F-45DA-9B84-5B040F7030E8}" type="datetimeFigureOut">
              <a:rPr lang="en-US">
                <a:solidFill>
                  <a:prstClr val="black">
                    <a:tint val="75000"/>
                  </a:prstClr>
                </a:solidFill>
              </a:rPr>
              <a:pPr/>
              <a:t>9/22/2021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3110A1-5E60-47DA-9A89-BB996243B75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29781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8E65108-008F-45DA-9B84-5B040F7030E8}" type="datetimeFigureOut">
              <a:rPr lang="en-US">
                <a:solidFill>
                  <a:prstClr val="black">
                    <a:tint val="75000"/>
                  </a:prstClr>
                </a:solidFill>
              </a:rPr>
              <a:pPr/>
              <a:t>9/22/2021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23110A1-5E60-47DA-9A89-BB996243B75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69821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8E65108-008F-45DA-9B84-5B040F7030E8}" type="datetimeFigureOut">
              <a:rPr lang="en-US">
                <a:solidFill>
                  <a:prstClr val="black">
                    <a:tint val="75000"/>
                  </a:prstClr>
                </a:solidFill>
              </a:rPr>
              <a:pPr/>
              <a:t>9/22/2021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23110A1-5E60-47DA-9A89-BB996243B75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84141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E65108-008F-45DA-9B84-5B040F7030E8}" type="datetimeFigureOut">
              <a:rPr lang="en-US">
                <a:solidFill>
                  <a:prstClr val="black">
                    <a:tint val="75000"/>
                  </a:prstClr>
                </a:solidFill>
              </a:rPr>
              <a:pPr/>
              <a:t>9/22/2021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23110A1-5E60-47DA-9A89-BB996243B75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79073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0320736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8E65108-008F-45DA-9B84-5B040F7030E8}" type="datetimeFigureOut">
              <a:rPr lang="en-US">
                <a:solidFill>
                  <a:prstClr val="black">
                    <a:tint val="75000"/>
                  </a:prstClr>
                </a:solidFill>
              </a:rPr>
              <a:pPr/>
              <a:t>9/22/2021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3110A1-5E60-47DA-9A89-BB996243B75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27826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8E65108-008F-45DA-9B84-5B040F7030E8}" type="datetimeFigureOut">
              <a:rPr lang="en-US">
                <a:solidFill>
                  <a:prstClr val="black">
                    <a:tint val="75000"/>
                  </a:prstClr>
                </a:solidFill>
              </a:rPr>
              <a:pPr/>
              <a:t>9/22/2021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3110A1-5E60-47DA-9A89-BB996243B75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20717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E65108-008F-45DA-9B84-5B040F7030E8}" type="datetimeFigureOut">
              <a:rPr lang="en-US">
                <a:solidFill>
                  <a:prstClr val="black">
                    <a:tint val="75000"/>
                  </a:prstClr>
                </a:solidFill>
              </a:rPr>
              <a:pPr/>
              <a:t>9/22/2021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3110A1-5E60-47DA-9A89-BB996243B75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419305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E65108-008F-45DA-9B84-5B040F7030E8}" type="datetimeFigureOut">
              <a:rPr lang="en-US">
                <a:solidFill>
                  <a:prstClr val="black">
                    <a:tint val="75000"/>
                  </a:prstClr>
                </a:solidFill>
              </a:rPr>
              <a:pPr/>
              <a:t>9/22/2021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3110A1-5E60-47DA-9A89-BB996243B75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30917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5257800" cy="3144838"/>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000" b="1">
              <a:solidFill>
                <a:srgbClr val="000000"/>
              </a:solidFill>
              <a:latin typeface="Arial"/>
            </a:endParaRPr>
          </a:p>
        </p:txBody>
      </p:sp>
      <p:pic>
        <p:nvPicPr>
          <p:cNvPr id="5" name="Picture 3" descr="MAE00784"/>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3350" y="0"/>
            <a:ext cx="3930650" cy="314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a:solidFill>
                  <a:srgbClr val="999999"/>
                </a:solidFill>
                <a:latin typeface="Arial"/>
              </a:rPr>
              <a:t>© 2007 Cisco Systems, Inc. All rights reserved.</a:t>
            </a:r>
          </a:p>
        </p:txBody>
      </p:sp>
      <p:sp>
        <p:nvSpPr>
          <p:cNvPr id="7" name="Rectangle 7"/>
          <p:cNvSpPr>
            <a:spLocks noChangeArrowheads="1"/>
          </p:cNvSpPr>
          <p:nvPr userDrawn="1"/>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a:solidFill>
                  <a:srgbClr val="999999"/>
                </a:solidFill>
                <a:latin typeface="Arial"/>
              </a:rPr>
              <a:t>ICND1 v1.0—4-</a:t>
            </a:r>
            <a:fld id="{BD206323-94E8-4E29-975B-54E102AAFB35}" type="slidenum">
              <a:rPr lang="en-US" sz="700">
                <a:solidFill>
                  <a:srgbClr val="999999"/>
                </a:solidFill>
                <a:latin typeface="Arial"/>
              </a:rPr>
              <a:pPr algn="r" defTabSz="814388">
                <a:lnSpc>
                  <a:spcPct val="100000"/>
                </a:lnSpc>
              </a:pPr>
              <a:t>‹#›</a:t>
            </a:fld>
            <a:endParaRPr lang="en-US" sz="700">
              <a:solidFill>
                <a:srgbClr val="999999"/>
              </a:solidFill>
              <a:latin typeface="Arial"/>
            </a:endParaRPr>
          </a:p>
        </p:txBody>
      </p:sp>
      <p:sp>
        <p:nvSpPr>
          <p:cNvPr id="38917" name="Rectangle 5"/>
          <p:cNvSpPr>
            <a:spLocks noGrp="1" noChangeArrowheads="1"/>
          </p:cNvSpPr>
          <p:nvPr>
            <p:ph type="ctrTitle"/>
          </p:nvPr>
        </p:nvSpPr>
        <p:spPr bwMode="white">
          <a:xfrm>
            <a:off x="650875" y="3390900"/>
            <a:ext cx="6937375" cy="42068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nchor="t"/>
          <a:lstStyle>
            <a:lvl1pPr>
              <a:defRPr sz="2000">
                <a:solidFill>
                  <a:schemeClr val="bg2"/>
                </a:solidFill>
              </a:defRPr>
            </a:lvl1pPr>
          </a:lstStyle>
          <a:p>
            <a:pPr lvl="0"/>
            <a:r>
              <a:rPr lang="en-US" noProof="0"/>
              <a:t>Module Title, Size 20</a:t>
            </a:r>
          </a:p>
        </p:txBody>
      </p:sp>
      <p:sp>
        <p:nvSpPr>
          <p:cNvPr id="38918" name="Rectangle 6"/>
          <p:cNvSpPr>
            <a:spLocks noGrp="1" noChangeArrowheads="1"/>
          </p:cNvSpPr>
          <p:nvPr>
            <p:ph type="subTitle" idx="1"/>
          </p:nvPr>
        </p:nvSpPr>
        <p:spPr>
          <a:xfrm>
            <a:off x="650875" y="1312863"/>
            <a:ext cx="3546475" cy="8413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anchor="ctr"/>
          <a:lstStyle>
            <a:lvl1pPr>
              <a:lnSpc>
                <a:spcPct val="90000"/>
              </a:lnSpc>
              <a:spcBef>
                <a:spcPct val="0"/>
              </a:spcBef>
              <a:defRPr sz="3000">
                <a:solidFill>
                  <a:schemeClr val="bg1"/>
                </a:solidFill>
              </a:defRPr>
            </a:lvl1pPr>
          </a:lstStyle>
          <a:p>
            <a:pPr lvl="0"/>
            <a:r>
              <a:rPr lang="en-US" noProof="0"/>
              <a:t>Lesson Title,</a:t>
            </a:r>
            <a:br>
              <a:rPr lang="en-US" noProof="0"/>
            </a:br>
            <a:r>
              <a:rPr lang="en-US" noProof="0"/>
              <a:t>Size 30</a:t>
            </a:r>
          </a:p>
        </p:txBody>
      </p:sp>
    </p:spTree>
    <p:extLst>
      <p:ext uri="{BB962C8B-B14F-4D97-AF65-F5344CB8AC3E}">
        <p14:creationId xmlns:p14="http://schemas.microsoft.com/office/powerpoint/2010/main" val="16357082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206556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7218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781175"/>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781175"/>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209184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26007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24091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781175"/>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781175"/>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537140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58383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926940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533856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92679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457200"/>
            <a:ext cx="2035175" cy="4895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457200"/>
            <a:ext cx="5957887" cy="4895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8610582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5638" y="457200"/>
            <a:ext cx="8145462" cy="838200"/>
          </a:xfrm>
        </p:spPr>
        <p:txBody>
          <a:bodyPr/>
          <a:lstStyle/>
          <a:p>
            <a:r>
              <a:rPr lang="en-US"/>
              <a:t>Click to edit Master title style</a:t>
            </a:r>
          </a:p>
        </p:txBody>
      </p:sp>
      <p:sp>
        <p:nvSpPr>
          <p:cNvPr id="3" name="Text Placeholder 2"/>
          <p:cNvSpPr>
            <a:spLocks noGrp="1"/>
          </p:cNvSpPr>
          <p:nvPr>
            <p:ph type="body" sz="half" idx="1"/>
          </p:nvPr>
        </p:nvSpPr>
        <p:spPr>
          <a:xfrm>
            <a:off x="655638" y="1781175"/>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781175"/>
            <a:ext cx="3894138"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482487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55638" y="457200"/>
            <a:ext cx="8145462" cy="838200"/>
          </a:xfrm>
        </p:spPr>
        <p:txBody>
          <a:bodyPr/>
          <a:lstStyle/>
          <a:p>
            <a:r>
              <a:rPr lang="en-US"/>
              <a:t>Click to edit Master title style</a:t>
            </a:r>
          </a:p>
        </p:txBody>
      </p:sp>
      <p:sp>
        <p:nvSpPr>
          <p:cNvPr id="3" name="Content Placeholder 2"/>
          <p:cNvSpPr>
            <a:spLocks noGrp="1"/>
          </p:cNvSpPr>
          <p:nvPr>
            <p:ph sz="half" idx="1"/>
          </p:nvPr>
        </p:nvSpPr>
        <p:spPr>
          <a:xfrm>
            <a:off x="655638" y="1781175"/>
            <a:ext cx="7940675" cy="1709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55638" y="3643313"/>
            <a:ext cx="7940675" cy="1709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3554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6564313"/>
            <a:ext cx="9144000" cy="298450"/>
          </a:xfrm>
          <a:prstGeom prst="rect">
            <a:avLst/>
          </a:prstGeom>
          <a:solidFill>
            <a:srgbClr val="969696"/>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3000" b="1">
                <a:solidFill>
                  <a:schemeClr val="tx1"/>
                </a:solidFill>
                <a:latin typeface="Arial" panose="020B0604020202020204" pitchFamily="34" charset="0"/>
              </a:defRPr>
            </a:lvl1pPr>
            <a:lvl2pPr marL="742950" indent="-285750">
              <a:lnSpc>
                <a:spcPct val="90000"/>
              </a:lnSpc>
              <a:defRPr sz="3000" b="1">
                <a:solidFill>
                  <a:schemeClr val="tx1"/>
                </a:solidFill>
                <a:latin typeface="Arial" panose="020B0604020202020204" pitchFamily="34" charset="0"/>
              </a:defRPr>
            </a:lvl2pPr>
            <a:lvl3pPr marL="1143000" indent="-228600">
              <a:lnSpc>
                <a:spcPct val="90000"/>
              </a:lnSpc>
              <a:defRPr sz="3000" b="1">
                <a:solidFill>
                  <a:schemeClr val="tx1"/>
                </a:solidFill>
                <a:latin typeface="Arial" panose="020B0604020202020204" pitchFamily="34" charset="0"/>
              </a:defRPr>
            </a:lvl3pPr>
            <a:lvl4pPr marL="1600200" indent="-228600">
              <a:lnSpc>
                <a:spcPct val="90000"/>
              </a:lnSpc>
              <a:defRPr sz="3000" b="1">
                <a:solidFill>
                  <a:schemeClr val="tx1"/>
                </a:solidFill>
                <a:latin typeface="Arial" panose="020B0604020202020204" pitchFamily="34" charset="0"/>
              </a:defRPr>
            </a:lvl4pPr>
            <a:lvl5pPr marL="2057400" indent="-228600">
              <a:lnSpc>
                <a:spcPct val="90000"/>
              </a:lnSpc>
              <a:defRPr sz="30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3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Rectangle 4"/>
          <p:cNvSpPr>
            <a:spLocks noChangeArrowheads="1"/>
          </p:cNvSpPr>
          <p:nvPr/>
        </p:nvSpPr>
        <p:spPr bwMode="auto">
          <a:xfrm>
            <a:off x="8043863" y="6634163"/>
            <a:ext cx="852487"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ctr">
            <a:spAutoFit/>
          </a:bodyPr>
          <a:lstStyle>
            <a:lvl1pPr defTabSz="814388">
              <a:defRPr sz="3000" b="1">
                <a:solidFill>
                  <a:schemeClr val="tx1"/>
                </a:solidFill>
                <a:latin typeface="Arial" panose="020B0604020202020204" pitchFamily="34" charset="0"/>
              </a:defRPr>
            </a:lvl1pPr>
            <a:lvl2pPr marL="742950" indent="-285750" defTabSz="814388">
              <a:defRPr sz="3000" b="1">
                <a:solidFill>
                  <a:schemeClr val="tx1"/>
                </a:solidFill>
                <a:latin typeface="Arial" panose="020B0604020202020204" pitchFamily="34" charset="0"/>
              </a:defRPr>
            </a:lvl2pPr>
            <a:lvl3pPr marL="1143000" indent="-228600" defTabSz="814388">
              <a:defRPr sz="3000" b="1">
                <a:solidFill>
                  <a:schemeClr val="tx1"/>
                </a:solidFill>
                <a:latin typeface="Arial" panose="020B0604020202020204" pitchFamily="34" charset="0"/>
              </a:defRPr>
            </a:lvl3pPr>
            <a:lvl4pPr marL="1600200" indent="-228600" defTabSz="814388">
              <a:defRPr sz="3000" b="1">
                <a:solidFill>
                  <a:schemeClr val="tx1"/>
                </a:solidFill>
                <a:latin typeface="Arial" panose="020B0604020202020204" pitchFamily="34" charset="0"/>
              </a:defRPr>
            </a:lvl4pPr>
            <a:lvl5pPr marL="2057400" indent="-228600" defTabSz="814388">
              <a:defRPr sz="3000" b="1">
                <a:solidFill>
                  <a:schemeClr val="tx1"/>
                </a:solidFill>
                <a:latin typeface="Arial" panose="020B0604020202020204" pitchFamily="34" charset="0"/>
              </a:defRPr>
            </a:lvl5pPr>
            <a:lvl6pPr marL="2514600" indent="-228600" defTabSz="814388" eaLnBrk="0" fontAlgn="base" hangingPunct="0">
              <a:spcBef>
                <a:spcPct val="0"/>
              </a:spcBef>
              <a:spcAft>
                <a:spcPct val="0"/>
              </a:spcAft>
              <a:defRPr sz="3000" b="1">
                <a:solidFill>
                  <a:schemeClr val="tx1"/>
                </a:solidFill>
                <a:latin typeface="Arial" panose="020B0604020202020204" pitchFamily="34" charset="0"/>
              </a:defRPr>
            </a:lvl6pPr>
            <a:lvl7pPr marL="2971800" indent="-228600" defTabSz="814388" eaLnBrk="0" fontAlgn="base" hangingPunct="0">
              <a:spcBef>
                <a:spcPct val="0"/>
              </a:spcBef>
              <a:spcAft>
                <a:spcPct val="0"/>
              </a:spcAft>
              <a:defRPr sz="3000" b="1">
                <a:solidFill>
                  <a:schemeClr val="tx1"/>
                </a:solidFill>
                <a:latin typeface="Arial" panose="020B0604020202020204" pitchFamily="34" charset="0"/>
              </a:defRPr>
            </a:lvl7pPr>
            <a:lvl8pPr marL="3429000" indent="-228600" defTabSz="814388" eaLnBrk="0" fontAlgn="base" hangingPunct="0">
              <a:spcBef>
                <a:spcPct val="0"/>
              </a:spcBef>
              <a:spcAft>
                <a:spcPct val="0"/>
              </a:spcAft>
              <a:defRPr sz="3000" b="1">
                <a:solidFill>
                  <a:schemeClr val="tx1"/>
                </a:solidFill>
                <a:latin typeface="Arial" panose="020B0604020202020204" pitchFamily="34" charset="0"/>
              </a:defRPr>
            </a:lvl8pPr>
            <a:lvl9pPr marL="3886200" indent="-228600" defTabSz="814388" eaLnBrk="0" fontAlgn="base" hangingPunct="0">
              <a:spcBef>
                <a:spcPct val="0"/>
              </a:spcBef>
              <a:spcAft>
                <a:spcPct val="0"/>
              </a:spcAft>
              <a:defRPr sz="3000" b="1">
                <a:solidFill>
                  <a:schemeClr val="tx1"/>
                </a:solidFill>
                <a:latin typeface="Arial" panose="020B0604020202020204" pitchFamily="34" charset="0"/>
              </a:defRPr>
            </a:lvl9pPr>
          </a:lstStyle>
          <a:p>
            <a:pPr marL="0" marR="0" lvl="0" indent="0" algn="r" defTabSz="814388" rtl="0" eaLnBrk="0" fontAlgn="base" latinLnBrk="0" hangingPunct="0">
              <a:lnSpc>
                <a:spcPct val="100000"/>
              </a:lnSpc>
              <a:spcBef>
                <a:spcPct val="0"/>
              </a:spcBef>
              <a:spcAft>
                <a:spcPct val="0"/>
              </a:spcAft>
              <a:buClrTx/>
              <a:buSzTx/>
              <a:buFontTx/>
              <a:buNone/>
              <a:tabLst/>
              <a:defRPr/>
            </a:pPr>
            <a:r>
              <a:rPr kumimoji="0" lang="en-US" altLang="zh-CN" sz="700" b="1" i="0" u="none" strike="noStrike" kern="1200" cap="none" spc="0" normalizeH="0" baseline="0" noProof="0">
                <a:ln>
                  <a:noFill/>
                </a:ln>
                <a:solidFill>
                  <a:srgbClr val="C0C0C0"/>
                </a:solidFill>
                <a:effectLst/>
                <a:uLnTx/>
                <a:uFillTx/>
                <a:latin typeface="Arial" panose="020B0604020202020204" pitchFamily="34" charset="0"/>
                <a:ea typeface="宋体" panose="02010600030101010101" pitchFamily="2" charset="-122"/>
                <a:cs typeface="+mn-cs"/>
              </a:rPr>
              <a:t>BSCI v3.0—2-</a:t>
            </a:r>
            <a:fld id="{4B1E1D0D-2910-41FD-9620-1CEB6C16D057}" type="slidenum">
              <a:rPr kumimoji="0" lang="en-US" altLang="zh-CN" sz="700" b="1" i="0" u="none" strike="noStrike" kern="1200" cap="none" spc="0" normalizeH="0" baseline="0" noProof="0" smtClean="0">
                <a:ln>
                  <a:noFill/>
                </a:ln>
                <a:solidFill>
                  <a:srgbClr val="C0C0C0"/>
                </a:solidFill>
                <a:effectLst/>
                <a:uLnTx/>
                <a:uFillTx/>
                <a:latin typeface="Arial" panose="020B0604020202020204" pitchFamily="34" charset="0"/>
                <a:ea typeface="宋体" panose="02010600030101010101" pitchFamily="2" charset="-122"/>
                <a:cs typeface="+mn-cs"/>
              </a:rPr>
              <a:pPr marL="0" marR="0" lvl="0" indent="0" algn="r" defTabSz="814388" rtl="0" eaLnBrk="0" fontAlgn="base" latinLnBrk="0" hangingPunct="0">
                <a:lnSpc>
                  <a:spcPct val="100000"/>
                </a:lnSpc>
                <a:spcBef>
                  <a:spcPct val="0"/>
                </a:spcBef>
                <a:spcAft>
                  <a:spcPct val="0"/>
                </a:spcAft>
                <a:buClrTx/>
                <a:buSzTx/>
                <a:buFontTx/>
                <a:buNone/>
                <a:tabLst/>
                <a:defRPr/>
              </a:pPr>
              <a:t>‹#›</a:t>
            </a:fld>
            <a:endParaRPr kumimoji="0" lang="en-US" altLang="zh-CN" sz="700" b="1" i="0" u="none" strike="noStrike" kern="1200" cap="none" spc="0" normalizeH="0" baseline="0" noProof="0">
              <a:ln>
                <a:noFill/>
              </a:ln>
              <a:solidFill>
                <a:srgbClr val="C0C0C0"/>
              </a:solidFill>
              <a:effectLst/>
              <a:uLnTx/>
              <a:uFillTx/>
              <a:latin typeface="Arial" panose="020B0604020202020204" pitchFamily="34" charset="0"/>
              <a:ea typeface="宋体" panose="02010600030101010101" pitchFamily="2" charset="-122"/>
              <a:cs typeface="+mn-cs"/>
            </a:endParaRPr>
          </a:p>
        </p:txBody>
      </p:sp>
      <p:sp>
        <p:nvSpPr>
          <p:cNvPr id="6" name="Rectangle 5"/>
          <p:cNvSpPr>
            <a:spLocks noChangeArrowheads="1"/>
          </p:cNvSpPr>
          <p:nvPr/>
        </p:nvSpPr>
        <p:spPr bwMode="auto">
          <a:xfrm>
            <a:off x="0" y="2454275"/>
            <a:ext cx="9144000" cy="4111625"/>
          </a:xfrm>
          <a:prstGeom prst="rect">
            <a:avLst/>
          </a:prstGeom>
          <a:solidFill>
            <a:srgbClr val="306774"/>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3000" b="1">
                <a:solidFill>
                  <a:schemeClr val="tx1"/>
                </a:solidFill>
                <a:latin typeface="Arial" panose="020B0604020202020204" pitchFamily="34" charset="0"/>
              </a:defRPr>
            </a:lvl1pPr>
            <a:lvl2pPr marL="742950" indent="-285750">
              <a:lnSpc>
                <a:spcPct val="90000"/>
              </a:lnSpc>
              <a:defRPr sz="3000" b="1">
                <a:solidFill>
                  <a:schemeClr val="tx1"/>
                </a:solidFill>
                <a:latin typeface="Arial" panose="020B0604020202020204" pitchFamily="34" charset="0"/>
              </a:defRPr>
            </a:lvl2pPr>
            <a:lvl3pPr marL="1143000" indent="-228600">
              <a:lnSpc>
                <a:spcPct val="90000"/>
              </a:lnSpc>
              <a:defRPr sz="3000" b="1">
                <a:solidFill>
                  <a:schemeClr val="tx1"/>
                </a:solidFill>
                <a:latin typeface="Arial" panose="020B0604020202020204" pitchFamily="34" charset="0"/>
              </a:defRPr>
            </a:lvl3pPr>
            <a:lvl4pPr marL="1600200" indent="-228600">
              <a:lnSpc>
                <a:spcPct val="90000"/>
              </a:lnSpc>
              <a:defRPr sz="3000" b="1">
                <a:solidFill>
                  <a:schemeClr val="tx1"/>
                </a:solidFill>
                <a:latin typeface="Arial" panose="020B0604020202020204" pitchFamily="34" charset="0"/>
              </a:defRPr>
            </a:lvl4pPr>
            <a:lvl5pPr marL="2057400" indent="-228600">
              <a:lnSpc>
                <a:spcPct val="90000"/>
              </a:lnSpc>
              <a:defRPr sz="30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3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7" name="Picture 8" descr="MAD00558_jv"/>
          <p:cNvPicPr>
            <a:picLocks noChangeAspect="1" noChangeArrowheads="1"/>
          </p:cNvPicPr>
          <p:nvPr/>
        </p:nvPicPr>
        <p:blipFill>
          <a:blip r:embed="rId2">
            <a:extLst>
              <a:ext uri="{28A0092B-C50C-407E-A947-70E740481C1C}">
                <a14:useLocalDpi xmlns:a14="http://schemas.microsoft.com/office/drawing/2010/main" val="0"/>
              </a:ext>
            </a:extLst>
          </a:blip>
          <a:srcRect t="13670" b="64130"/>
          <a:stretch>
            <a:fillRect/>
          </a:stretch>
        </p:blipFill>
        <p:spPr bwMode="auto">
          <a:xfrm>
            <a:off x="0" y="0"/>
            <a:ext cx="9140825"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2406" name="Rectangle 6"/>
          <p:cNvSpPr>
            <a:spLocks noGrp="1" noChangeArrowheads="1"/>
          </p:cNvSpPr>
          <p:nvPr>
            <p:ph type="ctrTitle" sz="quarter"/>
          </p:nvPr>
        </p:nvSpPr>
        <p:spPr bwMode="auto">
          <a:xfrm>
            <a:off x="655638" y="2951163"/>
            <a:ext cx="7797800" cy="504825"/>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nchor="ctr"/>
          <a:lstStyle>
            <a:lvl1pPr>
              <a:defRPr sz="2000"/>
            </a:lvl1pPr>
          </a:lstStyle>
          <a:p>
            <a:pPr lvl="0"/>
            <a:r>
              <a:rPr lang="en-US" altLang="zh-CN" noProof="0"/>
              <a:t>Module Title (Size 20)</a:t>
            </a:r>
          </a:p>
        </p:txBody>
      </p:sp>
      <p:sp>
        <p:nvSpPr>
          <p:cNvPr id="742407" name="Rectangle 7"/>
          <p:cNvSpPr>
            <a:spLocks noGrp="1" noChangeArrowheads="1"/>
          </p:cNvSpPr>
          <p:nvPr>
            <p:ph type="subTitle" sz="quarter" idx="1"/>
          </p:nvPr>
        </p:nvSpPr>
        <p:spPr>
          <a:xfrm>
            <a:off x="655638" y="3606800"/>
            <a:ext cx="7802562" cy="533400"/>
          </a:xfrm>
        </p:spPr>
        <p:txBody>
          <a:bodyPr lIns="91440" tIns="45720" rIns="91440" bIns="45720"/>
          <a:lstStyle>
            <a:lvl1pPr>
              <a:lnSpc>
                <a:spcPct val="90000"/>
              </a:lnSpc>
              <a:defRPr sz="2800">
                <a:solidFill>
                  <a:schemeClr val="bg1"/>
                </a:solidFill>
              </a:defRPr>
            </a:lvl1pPr>
          </a:lstStyle>
          <a:p>
            <a:pPr lvl="0"/>
            <a:r>
              <a:rPr lang="en-US" altLang="zh-CN" noProof="0"/>
              <a:t>Lesson Title (Size 28)</a:t>
            </a:r>
          </a:p>
        </p:txBody>
      </p:sp>
    </p:spTree>
    <p:extLst>
      <p:ext uri="{BB962C8B-B14F-4D97-AF65-F5344CB8AC3E}">
        <p14:creationId xmlns:p14="http://schemas.microsoft.com/office/powerpoint/2010/main" val="9910553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132662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19217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7113451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636713"/>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636713"/>
            <a:ext cx="3894138"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57201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316926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801448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137705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64621002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3661388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298000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225425"/>
            <a:ext cx="2035175" cy="4983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225425"/>
            <a:ext cx="5957887" cy="4983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93657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55638" y="457200"/>
            <a:ext cx="8145462" cy="838200"/>
          </a:xfrm>
        </p:spPr>
        <p:txBody>
          <a:bodyPr/>
          <a:lstStyle/>
          <a:p>
            <a:r>
              <a:rPr lang="en-US"/>
              <a:t>Click to edit Master title style</a:t>
            </a:r>
          </a:p>
        </p:txBody>
      </p:sp>
      <p:sp>
        <p:nvSpPr>
          <p:cNvPr id="3" name="Content Placeholder 2"/>
          <p:cNvSpPr>
            <a:spLocks noGrp="1"/>
          </p:cNvSpPr>
          <p:nvPr>
            <p:ph sz="half" idx="1"/>
          </p:nvPr>
        </p:nvSpPr>
        <p:spPr>
          <a:xfrm>
            <a:off x="655638" y="1781175"/>
            <a:ext cx="7940675" cy="1709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55638" y="3643313"/>
            <a:ext cx="7940675" cy="1709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1006666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6564313"/>
            <a:ext cx="9144000" cy="298450"/>
          </a:xfrm>
          <a:prstGeom prst="rect">
            <a:avLst/>
          </a:prstGeom>
          <a:solidFill>
            <a:srgbClr val="969696"/>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Rectangle 5"/>
          <p:cNvSpPr>
            <a:spLocks noChangeArrowheads="1"/>
          </p:cNvSpPr>
          <p:nvPr/>
        </p:nvSpPr>
        <p:spPr bwMode="auto">
          <a:xfrm>
            <a:off x="0" y="2454275"/>
            <a:ext cx="9144000" cy="4111625"/>
          </a:xfrm>
          <a:prstGeom prst="rect">
            <a:avLst/>
          </a:prstGeom>
          <a:solidFill>
            <a:srgbClr val="306774"/>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6" name="Picture 8" descr="MAD00558_jv"/>
          <p:cNvPicPr>
            <a:picLocks noChangeAspect="1" noChangeArrowheads="1"/>
          </p:cNvPicPr>
          <p:nvPr/>
        </p:nvPicPr>
        <p:blipFill>
          <a:blip r:embed="rId2">
            <a:extLst>
              <a:ext uri="{28A0092B-C50C-407E-A947-70E740481C1C}">
                <a14:useLocalDpi xmlns:a14="http://schemas.microsoft.com/office/drawing/2010/main" val="0"/>
              </a:ext>
            </a:extLst>
          </a:blip>
          <a:srcRect t="13670" b="64130"/>
          <a:stretch>
            <a:fillRect/>
          </a:stretch>
        </p:blipFill>
        <p:spPr bwMode="auto">
          <a:xfrm>
            <a:off x="0" y="0"/>
            <a:ext cx="9140825"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10" name="Rectangle 6"/>
          <p:cNvSpPr>
            <a:spLocks noGrp="1" noChangeArrowheads="1"/>
          </p:cNvSpPr>
          <p:nvPr>
            <p:ph type="ctrTitle" sz="quarter"/>
          </p:nvPr>
        </p:nvSpPr>
        <p:spPr bwMode="auto">
          <a:xfrm>
            <a:off x="655638" y="2951163"/>
            <a:ext cx="7797800" cy="504825"/>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nchor="ctr"/>
          <a:lstStyle>
            <a:lvl1pPr>
              <a:defRPr sz="2000"/>
            </a:lvl1pPr>
          </a:lstStyle>
          <a:p>
            <a:pPr lvl="0"/>
            <a:r>
              <a:rPr lang="en-US" altLang="zh-CN" noProof="0"/>
              <a:t>Module Title (Size 20)</a:t>
            </a:r>
          </a:p>
        </p:txBody>
      </p:sp>
      <p:sp>
        <p:nvSpPr>
          <p:cNvPr id="123911" name="Rectangle 7"/>
          <p:cNvSpPr>
            <a:spLocks noGrp="1" noChangeArrowheads="1"/>
          </p:cNvSpPr>
          <p:nvPr>
            <p:ph type="subTitle" sz="quarter" idx="1"/>
          </p:nvPr>
        </p:nvSpPr>
        <p:spPr>
          <a:xfrm>
            <a:off x="655638" y="3606800"/>
            <a:ext cx="7802562" cy="533400"/>
          </a:xfrm>
        </p:spPr>
        <p:txBody>
          <a:bodyPr lIns="91440" tIns="45720" rIns="91440" bIns="45720"/>
          <a:lstStyle>
            <a:lvl1pPr>
              <a:lnSpc>
                <a:spcPct val="90000"/>
              </a:lnSpc>
              <a:defRPr sz="2800">
                <a:solidFill>
                  <a:schemeClr val="bg1"/>
                </a:solidFill>
              </a:defRPr>
            </a:lvl1pPr>
          </a:lstStyle>
          <a:p>
            <a:pPr lvl="0"/>
            <a:r>
              <a:rPr lang="en-US" altLang="zh-CN" noProof="0"/>
              <a:t>Lesson Title (Size 28)</a:t>
            </a:r>
          </a:p>
        </p:txBody>
      </p:sp>
    </p:spTree>
    <p:extLst>
      <p:ext uri="{BB962C8B-B14F-4D97-AF65-F5344CB8AC3E}">
        <p14:creationId xmlns:p14="http://schemas.microsoft.com/office/powerpoint/2010/main" val="1594838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6743119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275130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118124306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636713"/>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636713"/>
            <a:ext cx="3894138"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533979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262045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2970436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518352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2449586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1320017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85432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225425"/>
            <a:ext cx="2035175" cy="4983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225425"/>
            <a:ext cx="5957887" cy="4983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012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27447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55638" y="225425"/>
            <a:ext cx="8145462" cy="838200"/>
          </a:xfrm>
        </p:spPr>
        <p:txBody>
          <a:bodyPr/>
          <a:lstStyle/>
          <a:p>
            <a:r>
              <a:rPr lang="en-US"/>
              <a:t>Click to edit Master title style</a:t>
            </a:r>
          </a:p>
        </p:txBody>
      </p:sp>
      <p:sp>
        <p:nvSpPr>
          <p:cNvPr id="3" name="Content Placeholder 2"/>
          <p:cNvSpPr>
            <a:spLocks noGrp="1"/>
          </p:cNvSpPr>
          <p:nvPr>
            <p:ph sz="half" idx="1"/>
          </p:nvPr>
        </p:nvSpPr>
        <p:spPr>
          <a:xfrm>
            <a:off x="655638" y="1636713"/>
            <a:ext cx="7940675" cy="1709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55638" y="3498850"/>
            <a:ext cx="7940675" cy="1709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7648885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55638" y="225425"/>
            <a:ext cx="8145462" cy="838200"/>
          </a:xfrm>
        </p:spPr>
        <p:txBody>
          <a:bodyPr/>
          <a:lstStyle/>
          <a:p>
            <a:r>
              <a:rPr lang="en-US"/>
              <a:t>Click to edit Master title style</a:t>
            </a:r>
          </a:p>
        </p:txBody>
      </p:sp>
      <p:sp>
        <p:nvSpPr>
          <p:cNvPr id="3" name="Text Placeholder 2"/>
          <p:cNvSpPr>
            <a:spLocks noGrp="1"/>
          </p:cNvSpPr>
          <p:nvPr>
            <p:ph type="body" sz="half" idx="1"/>
          </p:nvPr>
        </p:nvSpPr>
        <p:spPr>
          <a:xfrm>
            <a:off x="655638" y="1636713"/>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702175" y="1636713"/>
            <a:ext cx="3894138" cy="1709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702175" y="3498850"/>
            <a:ext cx="3894138" cy="1709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083024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6564313"/>
            <a:ext cx="9144000" cy="298450"/>
          </a:xfrm>
          <a:prstGeom prst="rect">
            <a:avLst/>
          </a:prstGeom>
          <a:solidFill>
            <a:srgbClr val="969696"/>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Rectangle 5"/>
          <p:cNvSpPr>
            <a:spLocks noChangeArrowheads="1"/>
          </p:cNvSpPr>
          <p:nvPr/>
        </p:nvSpPr>
        <p:spPr bwMode="auto">
          <a:xfrm>
            <a:off x="0" y="2454275"/>
            <a:ext cx="9144000" cy="4111625"/>
          </a:xfrm>
          <a:prstGeom prst="rect">
            <a:avLst/>
          </a:prstGeom>
          <a:solidFill>
            <a:srgbClr val="306774"/>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6" name="Picture 8" descr="MAD00558_jv"/>
          <p:cNvPicPr>
            <a:picLocks noChangeAspect="1" noChangeArrowheads="1"/>
          </p:cNvPicPr>
          <p:nvPr/>
        </p:nvPicPr>
        <p:blipFill>
          <a:blip r:embed="rId2">
            <a:extLst>
              <a:ext uri="{28A0092B-C50C-407E-A947-70E740481C1C}">
                <a14:useLocalDpi xmlns:a14="http://schemas.microsoft.com/office/drawing/2010/main" val="0"/>
              </a:ext>
            </a:extLst>
          </a:blip>
          <a:srcRect t="13670" b="64130"/>
          <a:stretch>
            <a:fillRect/>
          </a:stretch>
        </p:blipFill>
        <p:spPr bwMode="auto">
          <a:xfrm>
            <a:off x="0" y="0"/>
            <a:ext cx="9140825"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10" name="Rectangle 6"/>
          <p:cNvSpPr>
            <a:spLocks noGrp="1" noChangeArrowheads="1"/>
          </p:cNvSpPr>
          <p:nvPr>
            <p:ph type="ctrTitle" sz="quarter"/>
          </p:nvPr>
        </p:nvSpPr>
        <p:spPr bwMode="auto">
          <a:xfrm>
            <a:off x="655638" y="2951163"/>
            <a:ext cx="7797800" cy="504825"/>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nchor="ctr"/>
          <a:lstStyle>
            <a:lvl1pPr>
              <a:defRPr sz="2000"/>
            </a:lvl1pPr>
          </a:lstStyle>
          <a:p>
            <a:pPr lvl="0"/>
            <a:r>
              <a:rPr lang="en-US" altLang="zh-CN" noProof="0"/>
              <a:t>Module Title (Size 20)</a:t>
            </a:r>
          </a:p>
        </p:txBody>
      </p:sp>
      <p:sp>
        <p:nvSpPr>
          <p:cNvPr id="123911" name="Rectangle 7"/>
          <p:cNvSpPr>
            <a:spLocks noGrp="1" noChangeArrowheads="1"/>
          </p:cNvSpPr>
          <p:nvPr>
            <p:ph type="subTitle" sz="quarter" idx="1"/>
          </p:nvPr>
        </p:nvSpPr>
        <p:spPr>
          <a:xfrm>
            <a:off x="655638" y="3606800"/>
            <a:ext cx="7802562" cy="533400"/>
          </a:xfrm>
        </p:spPr>
        <p:txBody>
          <a:bodyPr lIns="91440" tIns="45720" rIns="91440" bIns="45720"/>
          <a:lstStyle>
            <a:lvl1pPr>
              <a:lnSpc>
                <a:spcPct val="90000"/>
              </a:lnSpc>
              <a:defRPr sz="2800">
                <a:solidFill>
                  <a:schemeClr val="bg1"/>
                </a:solidFill>
              </a:defRPr>
            </a:lvl1pPr>
          </a:lstStyle>
          <a:p>
            <a:pPr lvl="0"/>
            <a:r>
              <a:rPr lang="en-US" altLang="zh-CN" noProof="0"/>
              <a:t>Lesson Title (Size 28)</a:t>
            </a:r>
          </a:p>
        </p:txBody>
      </p:sp>
    </p:spTree>
    <p:extLst>
      <p:ext uri="{BB962C8B-B14F-4D97-AF65-F5344CB8AC3E}">
        <p14:creationId xmlns:p14="http://schemas.microsoft.com/office/powerpoint/2010/main" val="7391752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145974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1291249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636713"/>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636713"/>
            <a:ext cx="3894138"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3047613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152818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1183487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6320682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04146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87328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88306065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38099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225425"/>
            <a:ext cx="2035175" cy="4983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225425"/>
            <a:ext cx="5957887" cy="4983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2260633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55638" y="225425"/>
            <a:ext cx="8145462" cy="838200"/>
          </a:xfrm>
        </p:spPr>
        <p:txBody>
          <a:bodyPr/>
          <a:lstStyle/>
          <a:p>
            <a:r>
              <a:rPr lang="en-US"/>
              <a:t>Click to edit Master title style</a:t>
            </a:r>
          </a:p>
        </p:txBody>
      </p:sp>
      <p:sp>
        <p:nvSpPr>
          <p:cNvPr id="3" name="Content Placeholder 2"/>
          <p:cNvSpPr>
            <a:spLocks noGrp="1"/>
          </p:cNvSpPr>
          <p:nvPr>
            <p:ph sz="half" idx="1"/>
          </p:nvPr>
        </p:nvSpPr>
        <p:spPr>
          <a:xfrm>
            <a:off x="655638" y="1636713"/>
            <a:ext cx="7940675" cy="1709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55638" y="3498850"/>
            <a:ext cx="7940675" cy="1709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649282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55638" y="225425"/>
            <a:ext cx="8145462" cy="838200"/>
          </a:xfrm>
        </p:spPr>
        <p:txBody>
          <a:bodyPr/>
          <a:lstStyle/>
          <a:p>
            <a:r>
              <a:rPr lang="en-US"/>
              <a:t>Click to edit Master title style</a:t>
            </a:r>
          </a:p>
        </p:txBody>
      </p:sp>
      <p:sp>
        <p:nvSpPr>
          <p:cNvPr id="3" name="Text Placeholder 2"/>
          <p:cNvSpPr>
            <a:spLocks noGrp="1"/>
          </p:cNvSpPr>
          <p:nvPr>
            <p:ph type="body" sz="half" idx="1"/>
          </p:nvPr>
        </p:nvSpPr>
        <p:spPr>
          <a:xfrm>
            <a:off x="655638" y="1636713"/>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702175" y="1636713"/>
            <a:ext cx="3894138" cy="1709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702175" y="3498850"/>
            <a:ext cx="3894138" cy="1709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300831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6564313"/>
            <a:ext cx="9144000" cy="298450"/>
          </a:xfrm>
          <a:prstGeom prst="rect">
            <a:avLst/>
          </a:prstGeom>
          <a:solidFill>
            <a:srgbClr val="969696"/>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Rectangle 5"/>
          <p:cNvSpPr>
            <a:spLocks noChangeArrowheads="1"/>
          </p:cNvSpPr>
          <p:nvPr/>
        </p:nvSpPr>
        <p:spPr bwMode="auto">
          <a:xfrm>
            <a:off x="0" y="2454275"/>
            <a:ext cx="9144000" cy="4111625"/>
          </a:xfrm>
          <a:prstGeom prst="rect">
            <a:avLst/>
          </a:prstGeom>
          <a:solidFill>
            <a:srgbClr val="306774"/>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6" name="Picture 8" descr="MAD00558_jv"/>
          <p:cNvPicPr>
            <a:picLocks noChangeAspect="1" noChangeArrowheads="1"/>
          </p:cNvPicPr>
          <p:nvPr/>
        </p:nvPicPr>
        <p:blipFill>
          <a:blip r:embed="rId2">
            <a:extLst>
              <a:ext uri="{28A0092B-C50C-407E-A947-70E740481C1C}">
                <a14:useLocalDpi xmlns:a14="http://schemas.microsoft.com/office/drawing/2010/main" val="0"/>
              </a:ext>
            </a:extLst>
          </a:blip>
          <a:srcRect t="13670" b="64130"/>
          <a:stretch>
            <a:fillRect/>
          </a:stretch>
        </p:blipFill>
        <p:spPr bwMode="auto">
          <a:xfrm>
            <a:off x="0" y="0"/>
            <a:ext cx="9140825"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10" name="Rectangle 6"/>
          <p:cNvSpPr>
            <a:spLocks noGrp="1" noChangeArrowheads="1"/>
          </p:cNvSpPr>
          <p:nvPr>
            <p:ph type="ctrTitle" sz="quarter"/>
          </p:nvPr>
        </p:nvSpPr>
        <p:spPr bwMode="auto">
          <a:xfrm>
            <a:off x="655638" y="2951163"/>
            <a:ext cx="7797800" cy="504825"/>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nchor="ctr"/>
          <a:lstStyle>
            <a:lvl1pPr>
              <a:defRPr sz="2000"/>
            </a:lvl1pPr>
          </a:lstStyle>
          <a:p>
            <a:pPr lvl="0"/>
            <a:r>
              <a:rPr lang="en-US" altLang="zh-CN" noProof="0"/>
              <a:t>Module Title (Size 20)</a:t>
            </a:r>
          </a:p>
        </p:txBody>
      </p:sp>
      <p:sp>
        <p:nvSpPr>
          <p:cNvPr id="123911" name="Rectangle 7"/>
          <p:cNvSpPr>
            <a:spLocks noGrp="1" noChangeArrowheads="1"/>
          </p:cNvSpPr>
          <p:nvPr>
            <p:ph type="subTitle" sz="quarter" idx="1"/>
          </p:nvPr>
        </p:nvSpPr>
        <p:spPr>
          <a:xfrm>
            <a:off x="655638" y="3606800"/>
            <a:ext cx="7802562" cy="533400"/>
          </a:xfrm>
        </p:spPr>
        <p:txBody>
          <a:bodyPr lIns="91440" tIns="45720" rIns="91440" bIns="45720"/>
          <a:lstStyle>
            <a:lvl1pPr>
              <a:lnSpc>
                <a:spcPct val="90000"/>
              </a:lnSpc>
              <a:defRPr sz="2800">
                <a:solidFill>
                  <a:schemeClr val="bg1"/>
                </a:solidFill>
              </a:defRPr>
            </a:lvl1pPr>
          </a:lstStyle>
          <a:p>
            <a:pPr lvl="0"/>
            <a:r>
              <a:rPr lang="en-US" altLang="zh-CN" noProof="0"/>
              <a:t>Lesson Title (Size 28)</a:t>
            </a:r>
          </a:p>
        </p:txBody>
      </p:sp>
    </p:spTree>
    <p:extLst>
      <p:ext uri="{BB962C8B-B14F-4D97-AF65-F5344CB8AC3E}">
        <p14:creationId xmlns:p14="http://schemas.microsoft.com/office/powerpoint/2010/main" val="160489124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6154455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286718185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636713"/>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636713"/>
            <a:ext cx="3894138"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8308355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5744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1365330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738686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62138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44578741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81529144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87983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225425"/>
            <a:ext cx="2035175" cy="4983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225425"/>
            <a:ext cx="5957887" cy="4983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2033080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55638" y="225425"/>
            <a:ext cx="8145462" cy="838200"/>
          </a:xfrm>
        </p:spPr>
        <p:txBody>
          <a:bodyPr/>
          <a:lstStyle/>
          <a:p>
            <a:r>
              <a:rPr lang="en-US"/>
              <a:t>Click to edit Master title style</a:t>
            </a:r>
          </a:p>
        </p:txBody>
      </p:sp>
      <p:sp>
        <p:nvSpPr>
          <p:cNvPr id="3" name="Content Placeholder 2"/>
          <p:cNvSpPr>
            <a:spLocks noGrp="1"/>
          </p:cNvSpPr>
          <p:nvPr>
            <p:ph sz="half" idx="1"/>
          </p:nvPr>
        </p:nvSpPr>
        <p:spPr>
          <a:xfrm>
            <a:off x="655638" y="1636713"/>
            <a:ext cx="7940675" cy="1709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55638" y="3498850"/>
            <a:ext cx="7940675" cy="1709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349295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55638" y="225425"/>
            <a:ext cx="8145462" cy="838200"/>
          </a:xfrm>
        </p:spPr>
        <p:txBody>
          <a:bodyPr/>
          <a:lstStyle/>
          <a:p>
            <a:r>
              <a:rPr lang="en-US"/>
              <a:t>Click to edit Master title style</a:t>
            </a:r>
          </a:p>
        </p:txBody>
      </p:sp>
      <p:sp>
        <p:nvSpPr>
          <p:cNvPr id="3" name="Text Placeholder 2"/>
          <p:cNvSpPr>
            <a:spLocks noGrp="1"/>
          </p:cNvSpPr>
          <p:nvPr>
            <p:ph type="body" sz="half" idx="1"/>
          </p:nvPr>
        </p:nvSpPr>
        <p:spPr>
          <a:xfrm>
            <a:off x="655638" y="1636713"/>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702175" y="1636713"/>
            <a:ext cx="3894138" cy="1709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702175" y="3498850"/>
            <a:ext cx="3894138" cy="1709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412015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6564313"/>
            <a:ext cx="9144000" cy="298450"/>
          </a:xfrm>
          <a:prstGeom prst="rect">
            <a:avLst/>
          </a:prstGeom>
          <a:solidFill>
            <a:srgbClr val="969696"/>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Rectangle 5"/>
          <p:cNvSpPr>
            <a:spLocks noChangeArrowheads="1"/>
          </p:cNvSpPr>
          <p:nvPr/>
        </p:nvSpPr>
        <p:spPr bwMode="auto">
          <a:xfrm>
            <a:off x="0" y="2454275"/>
            <a:ext cx="9144000" cy="4111625"/>
          </a:xfrm>
          <a:prstGeom prst="rect">
            <a:avLst/>
          </a:prstGeom>
          <a:solidFill>
            <a:srgbClr val="306774"/>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6" name="Picture 8" descr="MAD00558_jv"/>
          <p:cNvPicPr>
            <a:picLocks noChangeAspect="1" noChangeArrowheads="1"/>
          </p:cNvPicPr>
          <p:nvPr/>
        </p:nvPicPr>
        <p:blipFill>
          <a:blip r:embed="rId2">
            <a:extLst>
              <a:ext uri="{28A0092B-C50C-407E-A947-70E740481C1C}">
                <a14:useLocalDpi xmlns:a14="http://schemas.microsoft.com/office/drawing/2010/main" val="0"/>
              </a:ext>
            </a:extLst>
          </a:blip>
          <a:srcRect t="13670" b="64130"/>
          <a:stretch>
            <a:fillRect/>
          </a:stretch>
        </p:blipFill>
        <p:spPr bwMode="auto">
          <a:xfrm>
            <a:off x="0" y="0"/>
            <a:ext cx="9140825"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10" name="Rectangle 6"/>
          <p:cNvSpPr>
            <a:spLocks noGrp="1" noChangeArrowheads="1"/>
          </p:cNvSpPr>
          <p:nvPr>
            <p:ph type="ctrTitle" sz="quarter"/>
          </p:nvPr>
        </p:nvSpPr>
        <p:spPr bwMode="auto">
          <a:xfrm>
            <a:off x="655638" y="2951163"/>
            <a:ext cx="7797800" cy="504825"/>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nchor="ctr"/>
          <a:lstStyle>
            <a:lvl1pPr>
              <a:defRPr sz="2000"/>
            </a:lvl1pPr>
          </a:lstStyle>
          <a:p>
            <a:pPr lvl="0"/>
            <a:r>
              <a:rPr lang="en-US" altLang="zh-CN" noProof="0"/>
              <a:t>Module Title (Size 20)</a:t>
            </a:r>
          </a:p>
        </p:txBody>
      </p:sp>
      <p:sp>
        <p:nvSpPr>
          <p:cNvPr id="123911" name="Rectangle 7"/>
          <p:cNvSpPr>
            <a:spLocks noGrp="1" noChangeArrowheads="1"/>
          </p:cNvSpPr>
          <p:nvPr>
            <p:ph type="subTitle" sz="quarter" idx="1"/>
          </p:nvPr>
        </p:nvSpPr>
        <p:spPr>
          <a:xfrm>
            <a:off x="655638" y="3606800"/>
            <a:ext cx="7802562" cy="533400"/>
          </a:xfrm>
        </p:spPr>
        <p:txBody>
          <a:bodyPr lIns="91440" tIns="45720" rIns="91440" bIns="45720"/>
          <a:lstStyle>
            <a:lvl1pPr>
              <a:lnSpc>
                <a:spcPct val="90000"/>
              </a:lnSpc>
              <a:defRPr sz="2800">
                <a:solidFill>
                  <a:schemeClr val="bg1"/>
                </a:solidFill>
              </a:defRPr>
            </a:lvl1pPr>
          </a:lstStyle>
          <a:p>
            <a:pPr lvl="0"/>
            <a:r>
              <a:rPr lang="en-US" altLang="zh-CN" noProof="0"/>
              <a:t>Lesson Title (Size 28)</a:t>
            </a:r>
          </a:p>
        </p:txBody>
      </p:sp>
    </p:spTree>
    <p:extLst>
      <p:ext uri="{BB962C8B-B14F-4D97-AF65-F5344CB8AC3E}">
        <p14:creationId xmlns:p14="http://schemas.microsoft.com/office/powerpoint/2010/main" val="190959062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966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theme" Target="../theme/theme10.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slideLayout" Target="../slideLayouts/slideLayout110.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5638" y="457200"/>
            <a:ext cx="8145462" cy="838200"/>
          </a:xfrm>
          <a:prstGeom prst="rect">
            <a:avLst/>
          </a:prstGeom>
          <a:noFill/>
          <a:ln>
            <a:noFill/>
          </a:ln>
          <a:effectLst/>
          <a:extLst>
            <a:ext uri="{909E8E84-426E-40DD-AFC4-6F175D3DCCD1}">
              <a14:hiddenFill xmlns:a14="http://schemas.microsoft.com/office/drawing/2010/main">
                <a:solidFill>
                  <a:srgbClr val="0183B7"/>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1027" name="Rectangle 4"/>
          <p:cNvSpPr>
            <a:spLocks noChangeArrowheads="1"/>
          </p:cNvSpPr>
          <p:nvPr/>
        </p:nvSpPr>
        <p:spPr bwMode="auto">
          <a:xfrm>
            <a:off x="0" y="0"/>
            <a:ext cx="9144000" cy="177800"/>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8" name="Rectangle 5"/>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a:solidFill>
                  <a:srgbClr val="999999"/>
                </a:solidFill>
              </a:rPr>
              <a:t>© 2007 Cisco Systems, Inc. All rights reserved.</a:t>
            </a:r>
          </a:p>
        </p:txBody>
      </p:sp>
      <p:sp>
        <p:nvSpPr>
          <p:cNvPr id="1029" name="Rectangle 6"/>
          <p:cNvSpPr>
            <a:spLocks noChangeArrowheads="1"/>
          </p:cNvSpPr>
          <p:nvPr/>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a:solidFill>
                  <a:srgbClr val="999999"/>
                </a:solidFill>
              </a:rPr>
              <a:t>ICND2 v1.0—7-</a:t>
            </a:r>
            <a:fld id="{69A95310-C152-42A3-9FBB-49A17EB1F3EE}" type="slidenum">
              <a:rPr lang="en-US" sz="700">
                <a:solidFill>
                  <a:srgbClr val="999999"/>
                </a:solidFill>
              </a:rPr>
              <a:pPr algn="r" defTabSz="814388">
                <a:lnSpc>
                  <a:spcPct val="100000"/>
                </a:lnSpc>
              </a:pPr>
              <a:t>‹#›</a:t>
            </a:fld>
            <a:endParaRPr lang="en-US" sz="700">
              <a:solidFill>
                <a:srgbClr val="999999"/>
              </a:solidFill>
            </a:endParaRPr>
          </a:p>
        </p:txBody>
      </p:sp>
      <p:sp>
        <p:nvSpPr>
          <p:cNvPr id="1030" name="Rectangle 7"/>
          <p:cNvSpPr>
            <a:spLocks noGrp="1" noChangeArrowheads="1"/>
          </p:cNvSpPr>
          <p:nvPr>
            <p:ph type="body" idx="1"/>
          </p:nvPr>
        </p:nvSpPr>
        <p:spPr bwMode="auto">
          <a:xfrm>
            <a:off x="655638" y="1781175"/>
            <a:ext cx="7940675" cy="3571875"/>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716"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defTabSz="814388" rtl="0" eaLnBrk="0" fontAlgn="base" hangingPunct="0">
        <a:lnSpc>
          <a:spcPct val="90000"/>
        </a:lnSpc>
        <a:spcBef>
          <a:spcPct val="0"/>
        </a:spcBef>
        <a:spcAft>
          <a:spcPct val="0"/>
        </a:spcAft>
        <a:defRPr sz="3200" b="1">
          <a:solidFill>
            <a:schemeClr val="tx2"/>
          </a:solidFill>
          <a:latin typeface="+mj-lt"/>
          <a:ea typeface="+mj-ea"/>
          <a:cs typeface="+mj-cs"/>
        </a:defRPr>
      </a:lvl1pPr>
      <a:lvl2pPr algn="l" defTabSz="814388" rtl="0" eaLnBrk="0" fontAlgn="base" hangingPunct="0">
        <a:lnSpc>
          <a:spcPct val="90000"/>
        </a:lnSpc>
        <a:spcBef>
          <a:spcPct val="0"/>
        </a:spcBef>
        <a:spcAft>
          <a:spcPct val="0"/>
        </a:spcAft>
        <a:defRPr sz="3200" b="1">
          <a:solidFill>
            <a:schemeClr val="tx2"/>
          </a:solidFill>
          <a:latin typeface="Arial" pitchFamily="34" charset="0"/>
        </a:defRPr>
      </a:lvl2pPr>
      <a:lvl3pPr algn="l" defTabSz="814388" rtl="0" eaLnBrk="0" fontAlgn="base" hangingPunct="0">
        <a:lnSpc>
          <a:spcPct val="90000"/>
        </a:lnSpc>
        <a:spcBef>
          <a:spcPct val="0"/>
        </a:spcBef>
        <a:spcAft>
          <a:spcPct val="0"/>
        </a:spcAft>
        <a:defRPr sz="3200" b="1">
          <a:solidFill>
            <a:schemeClr val="tx2"/>
          </a:solidFill>
          <a:latin typeface="Arial" pitchFamily="34" charset="0"/>
        </a:defRPr>
      </a:lvl3pPr>
      <a:lvl4pPr algn="l" defTabSz="814388" rtl="0" eaLnBrk="0" fontAlgn="base" hangingPunct="0">
        <a:lnSpc>
          <a:spcPct val="90000"/>
        </a:lnSpc>
        <a:spcBef>
          <a:spcPct val="0"/>
        </a:spcBef>
        <a:spcAft>
          <a:spcPct val="0"/>
        </a:spcAft>
        <a:defRPr sz="3200" b="1">
          <a:solidFill>
            <a:schemeClr val="tx2"/>
          </a:solidFill>
          <a:latin typeface="Arial" pitchFamily="34" charset="0"/>
        </a:defRPr>
      </a:lvl4pPr>
      <a:lvl5pPr algn="l" defTabSz="814388" rtl="0" eaLnBrk="0" fontAlgn="base" hangingPunct="0">
        <a:lnSpc>
          <a:spcPct val="90000"/>
        </a:lnSpc>
        <a:spcBef>
          <a:spcPct val="0"/>
        </a:spcBef>
        <a:spcAft>
          <a:spcPct val="0"/>
        </a:spcAft>
        <a:defRPr sz="3200" b="1">
          <a:solidFill>
            <a:schemeClr val="tx2"/>
          </a:solidFill>
          <a:latin typeface="Arial" pitchFamily="34" charset="0"/>
        </a:defRPr>
      </a:lvl5pPr>
      <a:lvl6pPr marL="457200" algn="l" defTabSz="814388" rtl="0" eaLnBrk="0" fontAlgn="base" hangingPunct="0">
        <a:lnSpc>
          <a:spcPct val="90000"/>
        </a:lnSpc>
        <a:spcBef>
          <a:spcPct val="0"/>
        </a:spcBef>
        <a:spcAft>
          <a:spcPct val="0"/>
        </a:spcAft>
        <a:defRPr sz="3200" b="1">
          <a:solidFill>
            <a:schemeClr val="tx2"/>
          </a:solidFill>
          <a:latin typeface="Arial" pitchFamily="34" charset="0"/>
        </a:defRPr>
      </a:lvl6pPr>
      <a:lvl7pPr marL="914400" algn="l" defTabSz="814388" rtl="0" eaLnBrk="0" fontAlgn="base" hangingPunct="0">
        <a:lnSpc>
          <a:spcPct val="90000"/>
        </a:lnSpc>
        <a:spcBef>
          <a:spcPct val="0"/>
        </a:spcBef>
        <a:spcAft>
          <a:spcPct val="0"/>
        </a:spcAft>
        <a:defRPr sz="3200" b="1">
          <a:solidFill>
            <a:schemeClr val="tx2"/>
          </a:solidFill>
          <a:latin typeface="Arial" pitchFamily="34" charset="0"/>
        </a:defRPr>
      </a:lvl7pPr>
      <a:lvl8pPr marL="1371600" algn="l" defTabSz="814388" rtl="0" eaLnBrk="0" fontAlgn="base" hangingPunct="0">
        <a:lnSpc>
          <a:spcPct val="90000"/>
        </a:lnSpc>
        <a:spcBef>
          <a:spcPct val="0"/>
        </a:spcBef>
        <a:spcAft>
          <a:spcPct val="0"/>
        </a:spcAft>
        <a:defRPr sz="3200" b="1">
          <a:solidFill>
            <a:schemeClr val="tx2"/>
          </a:solidFill>
          <a:latin typeface="Arial" pitchFamily="34" charset="0"/>
        </a:defRPr>
      </a:lvl8pPr>
      <a:lvl9pPr marL="1828800" algn="l" defTabSz="814388" rtl="0" eaLnBrk="0" fontAlgn="base" hangingPunct="0">
        <a:lnSpc>
          <a:spcPct val="90000"/>
        </a:lnSpc>
        <a:spcBef>
          <a:spcPct val="0"/>
        </a:spcBef>
        <a:spcAft>
          <a:spcPct val="0"/>
        </a:spcAft>
        <a:defRPr sz="3200" b="1">
          <a:solidFill>
            <a:schemeClr val="tx2"/>
          </a:solidFill>
          <a:latin typeface="Arial" pitchFamily="34" charset="0"/>
        </a:defRPr>
      </a:lvl9pPr>
    </p:titleStyle>
    <p:body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1228725"/>
          </a:xfrm>
          <a:prstGeom prst="rect">
            <a:avLst/>
          </a:prstGeom>
          <a:solidFill>
            <a:srgbClr val="306774"/>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3000" b="1">
                <a:solidFill>
                  <a:schemeClr val="tx1"/>
                </a:solidFill>
                <a:latin typeface="Arial" panose="020B0604020202020204" pitchFamily="34" charset="0"/>
              </a:defRPr>
            </a:lvl1pPr>
            <a:lvl2pPr marL="742950" indent="-285750">
              <a:lnSpc>
                <a:spcPct val="90000"/>
              </a:lnSpc>
              <a:defRPr sz="3000" b="1">
                <a:solidFill>
                  <a:schemeClr val="tx1"/>
                </a:solidFill>
                <a:latin typeface="Arial" panose="020B0604020202020204" pitchFamily="34" charset="0"/>
              </a:defRPr>
            </a:lvl2pPr>
            <a:lvl3pPr marL="1143000" indent="-228600">
              <a:lnSpc>
                <a:spcPct val="90000"/>
              </a:lnSpc>
              <a:defRPr sz="3000" b="1">
                <a:solidFill>
                  <a:schemeClr val="tx1"/>
                </a:solidFill>
                <a:latin typeface="Arial" panose="020B0604020202020204" pitchFamily="34" charset="0"/>
              </a:defRPr>
            </a:lvl3pPr>
            <a:lvl4pPr marL="1600200" indent="-228600">
              <a:lnSpc>
                <a:spcPct val="90000"/>
              </a:lnSpc>
              <a:defRPr sz="3000" b="1">
                <a:solidFill>
                  <a:schemeClr val="tx1"/>
                </a:solidFill>
                <a:latin typeface="Arial" panose="020B0604020202020204" pitchFamily="34" charset="0"/>
              </a:defRPr>
            </a:lvl4pPr>
            <a:lvl5pPr marL="2057400" indent="-228600">
              <a:lnSpc>
                <a:spcPct val="90000"/>
              </a:lnSpc>
              <a:defRPr sz="30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3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7" name="Rectangle 3"/>
          <p:cNvSpPr>
            <a:spLocks noGrp="1" noChangeArrowheads="1"/>
          </p:cNvSpPr>
          <p:nvPr>
            <p:ph type="title"/>
          </p:nvPr>
        </p:nvSpPr>
        <p:spPr bwMode="white">
          <a:xfrm>
            <a:off x="655638" y="225425"/>
            <a:ext cx="8145462"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82124" tIns="41061" rIns="82124" bIns="41061" numCol="1" anchor="b" anchorCtr="0" compatLnSpc="1">
            <a:prstTxWarp prst="textNoShape">
              <a:avLst/>
            </a:prstTxWarp>
          </a:bodyPr>
          <a:lstStyle/>
          <a:p>
            <a:pPr lvl="0"/>
            <a:r>
              <a:rPr lang="en-US" altLang="zh-CN"/>
              <a:t>Slide Title</a:t>
            </a:r>
          </a:p>
        </p:txBody>
      </p:sp>
      <p:sp>
        <p:nvSpPr>
          <p:cNvPr id="1028" name="Rectangle 4"/>
          <p:cNvSpPr>
            <a:spLocks noGrp="1" noChangeArrowheads="1"/>
          </p:cNvSpPr>
          <p:nvPr>
            <p:ph type="body" idx="1"/>
          </p:nvPr>
        </p:nvSpPr>
        <p:spPr bwMode="auto">
          <a:xfrm>
            <a:off x="655638" y="1636713"/>
            <a:ext cx="7940675"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ltLang="zh-CN"/>
              <a:t>Body Text</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9" name="AutoShape 6"/>
          <p:cNvSpPr>
            <a:spLocks noChangeArrowheads="1"/>
          </p:cNvSpPr>
          <p:nvPr/>
        </p:nvSpPr>
        <p:spPr bwMode="white">
          <a:xfrm rot="10800000">
            <a:off x="8756650" y="-9525"/>
            <a:ext cx="387350" cy="377825"/>
          </a:xfrm>
          <a:prstGeom prst="rtTriangle">
            <a:avLst/>
          </a:prstGeom>
          <a:solidFill>
            <a:schemeClr val="tx1"/>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3000" b="1">
                <a:solidFill>
                  <a:schemeClr val="tx1"/>
                </a:solidFill>
                <a:latin typeface="Arial" panose="020B0604020202020204" pitchFamily="34" charset="0"/>
              </a:defRPr>
            </a:lvl1pPr>
            <a:lvl2pPr marL="742950" indent="-285750">
              <a:lnSpc>
                <a:spcPct val="90000"/>
              </a:lnSpc>
              <a:defRPr sz="3000" b="1">
                <a:solidFill>
                  <a:schemeClr val="tx1"/>
                </a:solidFill>
                <a:latin typeface="Arial" panose="020B0604020202020204" pitchFamily="34" charset="0"/>
              </a:defRPr>
            </a:lvl2pPr>
            <a:lvl3pPr marL="1143000" indent="-228600">
              <a:lnSpc>
                <a:spcPct val="90000"/>
              </a:lnSpc>
              <a:defRPr sz="3000" b="1">
                <a:solidFill>
                  <a:schemeClr val="tx1"/>
                </a:solidFill>
                <a:latin typeface="Arial" panose="020B0604020202020204" pitchFamily="34" charset="0"/>
              </a:defRPr>
            </a:lvl3pPr>
            <a:lvl4pPr marL="1600200" indent="-228600">
              <a:lnSpc>
                <a:spcPct val="90000"/>
              </a:lnSpc>
              <a:defRPr sz="3000" b="1">
                <a:solidFill>
                  <a:schemeClr val="tx1"/>
                </a:solidFill>
                <a:latin typeface="Arial" panose="020B0604020202020204" pitchFamily="34" charset="0"/>
              </a:defRPr>
            </a:lvl4pPr>
            <a:lvl5pPr marL="2057400" indent="-228600">
              <a:lnSpc>
                <a:spcPct val="90000"/>
              </a:lnSpc>
              <a:defRPr sz="30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3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7"/>
          <p:cNvSpPr>
            <a:spLocks noChangeArrowheads="1"/>
          </p:cNvSpPr>
          <p:nvPr/>
        </p:nvSpPr>
        <p:spPr bwMode="auto">
          <a:xfrm>
            <a:off x="0" y="6564313"/>
            <a:ext cx="9144000" cy="298450"/>
          </a:xfrm>
          <a:prstGeom prst="rect">
            <a:avLst/>
          </a:prstGeom>
          <a:solidFill>
            <a:srgbClr val="969696"/>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3000" b="1">
                <a:solidFill>
                  <a:schemeClr val="tx1"/>
                </a:solidFill>
                <a:latin typeface="Arial" panose="020B0604020202020204" pitchFamily="34" charset="0"/>
              </a:defRPr>
            </a:lvl1pPr>
            <a:lvl2pPr marL="742950" indent="-285750">
              <a:lnSpc>
                <a:spcPct val="90000"/>
              </a:lnSpc>
              <a:defRPr sz="3000" b="1">
                <a:solidFill>
                  <a:schemeClr val="tx1"/>
                </a:solidFill>
                <a:latin typeface="Arial" panose="020B0604020202020204" pitchFamily="34" charset="0"/>
              </a:defRPr>
            </a:lvl2pPr>
            <a:lvl3pPr marL="1143000" indent="-228600">
              <a:lnSpc>
                <a:spcPct val="90000"/>
              </a:lnSpc>
              <a:defRPr sz="3000" b="1">
                <a:solidFill>
                  <a:schemeClr val="tx1"/>
                </a:solidFill>
                <a:latin typeface="Arial" panose="020B0604020202020204" pitchFamily="34" charset="0"/>
              </a:defRPr>
            </a:lvl3pPr>
            <a:lvl4pPr marL="1600200" indent="-228600">
              <a:lnSpc>
                <a:spcPct val="90000"/>
              </a:lnSpc>
              <a:defRPr sz="3000" b="1">
                <a:solidFill>
                  <a:schemeClr val="tx1"/>
                </a:solidFill>
                <a:latin typeface="Arial" panose="020B0604020202020204" pitchFamily="34" charset="0"/>
              </a:defRPr>
            </a:lvl4pPr>
            <a:lvl5pPr marL="2057400" indent="-228600">
              <a:lnSpc>
                <a:spcPct val="90000"/>
              </a:lnSpc>
              <a:defRPr sz="30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3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76142419"/>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Lst>
  <p:txStyles>
    <p:titleStyle>
      <a:lvl1pPr algn="l" defTabSz="814388" rtl="0" eaLnBrk="0" fontAlgn="base" hangingPunct="0">
        <a:lnSpc>
          <a:spcPct val="90000"/>
        </a:lnSpc>
        <a:spcBef>
          <a:spcPct val="0"/>
        </a:spcBef>
        <a:spcAft>
          <a:spcPct val="0"/>
        </a:spcAft>
        <a:defRPr sz="3000" b="1" kern="1200">
          <a:solidFill>
            <a:schemeClr val="bg1"/>
          </a:solidFill>
          <a:latin typeface="+mj-lt"/>
          <a:ea typeface="+mj-ea"/>
          <a:cs typeface="+mj-cs"/>
        </a:defRPr>
      </a:lvl1pPr>
      <a:lvl2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2pPr>
      <a:lvl3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3pPr>
      <a:lvl4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4pPr>
      <a:lvl5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5pPr>
      <a:lvl6pPr marL="4572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6pPr>
      <a:lvl7pPr marL="9144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7pPr>
      <a:lvl8pPr marL="13716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8pPr>
      <a:lvl9pPr marL="18288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9pPr>
    </p:titleStyle>
    <p:bodyStyle>
      <a:lvl1pPr marL="342900" indent="-342900" algn="l" defTabSz="814388" rtl="0" eaLnBrk="0" fontAlgn="base" hangingPunct="0">
        <a:lnSpc>
          <a:spcPct val="95000"/>
        </a:lnSpc>
        <a:spcBef>
          <a:spcPct val="35000"/>
        </a:spcBef>
        <a:spcAft>
          <a:spcPct val="0"/>
        </a:spcAft>
        <a:buClr>
          <a:schemeClr val="accent1"/>
        </a:buClr>
        <a:buSzPct val="100000"/>
        <a:buFont typeface="Arial" panose="020B0604020202020204" pitchFamily="34" charset="0"/>
        <a:defRPr sz="2400" b="1" kern="1200">
          <a:solidFill>
            <a:schemeClr val="tx1"/>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2pPr>
      <a:lvl3pPr marL="6858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3pPr>
      <a:lvl4pPr marL="10287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4pPr>
      <a:lvl5pPr marL="13716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5638" y="457200"/>
            <a:ext cx="8145462"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1027" name="Rectangle 4"/>
          <p:cNvSpPr>
            <a:spLocks noChangeArrowheads="1"/>
          </p:cNvSpPr>
          <p:nvPr/>
        </p:nvSpPr>
        <p:spPr bwMode="auto">
          <a:xfrm>
            <a:off x="0" y="0"/>
            <a:ext cx="9144000" cy="177800"/>
          </a:xfrm>
          <a:prstGeom prst="rect">
            <a:avLst/>
          </a:prstGeom>
          <a:solidFill>
            <a:srgbClr val="015F85"/>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wrap="none" anchor="ctr"/>
          <a:lstStyle/>
          <a:p>
            <a:endParaRPr lang="vi-VN">
              <a:solidFill>
                <a:srgbClr val="000000"/>
              </a:solidFill>
            </a:endParaRPr>
          </a:p>
        </p:txBody>
      </p:sp>
      <p:sp>
        <p:nvSpPr>
          <p:cNvPr id="1028" name="Rectangle 5"/>
          <p:cNvSpPr>
            <a:spLocks noChangeArrowheads="1"/>
          </p:cNvSpPr>
          <p:nvPr/>
        </p:nvSpPr>
        <p:spPr bwMode="auto">
          <a:xfrm>
            <a:off x="277813" y="6672263"/>
            <a:ext cx="20224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defTabSz="814388">
              <a:lnSpc>
                <a:spcPct val="100000"/>
              </a:lnSpc>
            </a:pPr>
            <a:r>
              <a:rPr lang="en-US" sz="700">
                <a:solidFill>
                  <a:srgbClr val="999999"/>
                </a:solidFill>
              </a:rPr>
              <a:t>© 2007 Cisco Systems, Inc. All rights reserved.</a:t>
            </a:r>
          </a:p>
        </p:txBody>
      </p:sp>
      <p:sp>
        <p:nvSpPr>
          <p:cNvPr id="1029" name="Rectangle 6"/>
          <p:cNvSpPr>
            <a:spLocks noChangeArrowheads="1"/>
          </p:cNvSpPr>
          <p:nvPr/>
        </p:nvSpPr>
        <p:spPr bwMode="auto">
          <a:xfrm>
            <a:off x="8015288" y="6672263"/>
            <a:ext cx="901700"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999999"/>
                </a:solidFill>
              </a:rPr>
              <a:t>ICND2 v1.0—7-</a:t>
            </a:r>
            <a:fld id="{E913D273-F037-482F-92CA-3C84398D89CF}" type="slidenum">
              <a:rPr lang="en-US" sz="700" smtClean="0">
                <a:solidFill>
                  <a:srgbClr val="999999"/>
                </a:solidFill>
              </a:rPr>
              <a:pPr algn="r" defTabSz="814388">
                <a:lnSpc>
                  <a:spcPct val="100000"/>
                </a:lnSpc>
              </a:pPr>
              <a:t>‹#›</a:t>
            </a:fld>
            <a:endParaRPr lang="en-US" sz="700">
              <a:solidFill>
                <a:srgbClr val="999999"/>
              </a:solidFill>
            </a:endParaRPr>
          </a:p>
        </p:txBody>
      </p:sp>
      <p:sp>
        <p:nvSpPr>
          <p:cNvPr id="1030" name="Rectangle 7"/>
          <p:cNvSpPr>
            <a:spLocks noGrp="1" noChangeArrowheads="1"/>
          </p:cNvSpPr>
          <p:nvPr>
            <p:ph type="body" idx="1"/>
          </p:nvPr>
        </p:nvSpPr>
        <p:spPr bwMode="auto">
          <a:xfrm>
            <a:off x="655638" y="1781175"/>
            <a:ext cx="7940675"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87170324"/>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xStyles>
    <p:titleStyle>
      <a:lvl1pPr algn="l" defTabSz="814388" rtl="0" eaLnBrk="0" fontAlgn="base" hangingPunct="0">
        <a:lnSpc>
          <a:spcPct val="90000"/>
        </a:lnSpc>
        <a:spcBef>
          <a:spcPct val="0"/>
        </a:spcBef>
        <a:spcAft>
          <a:spcPct val="0"/>
        </a:spcAft>
        <a:defRPr sz="3200" b="1">
          <a:solidFill>
            <a:schemeClr val="tx2"/>
          </a:solidFill>
          <a:latin typeface="+mj-lt"/>
          <a:ea typeface="+mj-ea"/>
          <a:cs typeface="+mj-cs"/>
        </a:defRPr>
      </a:lvl1pPr>
      <a:lvl2pPr algn="l" defTabSz="814388" rtl="0" eaLnBrk="0" fontAlgn="base" hangingPunct="0">
        <a:lnSpc>
          <a:spcPct val="90000"/>
        </a:lnSpc>
        <a:spcBef>
          <a:spcPct val="0"/>
        </a:spcBef>
        <a:spcAft>
          <a:spcPct val="0"/>
        </a:spcAft>
        <a:defRPr sz="3200" b="1">
          <a:solidFill>
            <a:schemeClr val="tx2"/>
          </a:solidFill>
          <a:latin typeface="Arial" pitchFamily="34" charset="0"/>
        </a:defRPr>
      </a:lvl2pPr>
      <a:lvl3pPr algn="l" defTabSz="814388" rtl="0" eaLnBrk="0" fontAlgn="base" hangingPunct="0">
        <a:lnSpc>
          <a:spcPct val="90000"/>
        </a:lnSpc>
        <a:spcBef>
          <a:spcPct val="0"/>
        </a:spcBef>
        <a:spcAft>
          <a:spcPct val="0"/>
        </a:spcAft>
        <a:defRPr sz="3200" b="1">
          <a:solidFill>
            <a:schemeClr val="tx2"/>
          </a:solidFill>
          <a:latin typeface="Arial" pitchFamily="34" charset="0"/>
        </a:defRPr>
      </a:lvl3pPr>
      <a:lvl4pPr algn="l" defTabSz="814388" rtl="0" eaLnBrk="0" fontAlgn="base" hangingPunct="0">
        <a:lnSpc>
          <a:spcPct val="90000"/>
        </a:lnSpc>
        <a:spcBef>
          <a:spcPct val="0"/>
        </a:spcBef>
        <a:spcAft>
          <a:spcPct val="0"/>
        </a:spcAft>
        <a:defRPr sz="3200" b="1">
          <a:solidFill>
            <a:schemeClr val="tx2"/>
          </a:solidFill>
          <a:latin typeface="Arial" pitchFamily="34" charset="0"/>
        </a:defRPr>
      </a:lvl4pPr>
      <a:lvl5pPr algn="l" defTabSz="814388" rtl="0" eaLnBrk="0" fontAlgn="base" hangingPunct="0">
        <a:lnSpc>
          <a:spcPct val="90000"/>
        </a:lnSpc>
        <a:spcBef>
          <a:spcPct val="0"/>
        </a:spcBef>
        <a:spcAft>
          <a:spcPct val="0"/>
        </a:spcAft>
        <a:defRPr sz="3200" b="1">
          <a:solidFill>
            <a:schemeClr val="tx2"/>
          </a:solidFill>
          <a:latin typeface="Arial" pitchFamily="34" charset="0"/>
        </a:defRPr>
      </a:lvl5pPr>
      <a:lvl6pPr marL="457200" algn="l" defTabSz="814388" rtl="0" eaLnBrk="0" fontAlgn="base" hangingPunct="0">
        <a:lnSpc>
          <a:spcPct val="90000"/>
        </a:lnSpc>
        <a:spcBef>
          <a:spcPct val="0"/>
        </a:spcBef>
        <a:spcAft>
          <a:spcPct val="0"/>
        </a:spcAft>
        <a:defRPr sz="3200" b="1">
          <a:solidFill>
            <a:schemeClr val="tx2"/>
          </a:solidFill>
          <a:latin typeface="Arial" pitchFamily="34" charset="0"/>
        </a:defRPr>
      </a:lvl6pPr>
      <a:lvl7pPr marL="914400" algn="l" defTabSz="814388" rtl="0" eaLnBrk="0" fontAlgn="base" hangingPunct="0">
        <a:lnSpc>
          <a:spcPct val="90000"/>
        </a:lnSpc>
        <a:spcBef>
          <a:spcPct val="0"/>
        </a:spcBef>
        <a:spcAft>
          <a:spcPct val="0"/>
        </a:spcAft>
        <a:defRPr sz="3200" b="1">
          <a:solidFill>
            <a:schemeClr val="tx2"/>
          </a:solidFill>
          <a:latin typeface="Arial" pitchFamily="34" charset="0"/>
        </a:defRPr>
      </a:lvl7pPr>
      <a:lvl8pPr marL="1371600" algn="l" defTabSz="814388" rtl="0" eaLnBrk="0" fontAlgn="base" hangingPunct="0">
        <a:lnSpc>
          <a:spcPct val="90000"/>
        </a:lnSpc>
        <a:spcBef>
          <a:spcPct val="0"/>
        </a:spcBef>
        <a:spcAft>
          <a:spcPct val="0"/>
        </a:spcAft>
        <a:defRPr sz="3200" b="1">
          <a:solidFill>
            <a:schemeClr val="tx2"/>
          </a:solidFill>
          <a:latin typeface="Arial" pitchFamily="34" charset="0"/>
        </a:defRPr>
      </a:lvl8pPr>
      <a:lvl9pPr marL="1828800" algn="l" defTabSz="814388" rtl="0" eaLnBrk="0" fontAlgn="base" hangingPunct="0">
        <a:lnSpc>
          <a:spcPct val="90000"/>
        </a:lnSpc>
        <a:spcBef>
          <a:spcPct val="0"/>
        </a:spcBef>
        <a:spcAft>
          <a:spcPct val="0"/>
        </a:spcAft>
        <a:defRPr sz="3200" b="1">
          <a:solidFill>
            <a:schemeClr val="tx2"/>
          </a:solidFill>
          <a:latin typeface="Arial" pitchFamily="34" charset="0"/>
        </a:defRPr>
      </a:lvl9pPr>
    </p:titleStyle>
    <p:body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lnSpc>
                <a:spcPct val="100000"/>
              </a:lnSpc>
              <a:spcBef>
                <a:spcPts val="0"/>
              </a:spcBef>
              <a:spcAft>
                <a:spcPts val="0"/>
              </a:spcAft>
            </a:pPr>
            <a:fld id="{E8E65108-008F-45DA-9B84-5B040F7030E8}" type="datetimeFigureOut">
              <a:rPr lang="en-US" smtClean="0">
                <a:solidFill>
                  <a:prstClr val="black">
                    <a:tint val="75000"/>
                  </a:prstClr>
                </a:solidFill>
                <a:latin typeface="Calibri"/>
              </a:rPr>
              <a:pPr eaLnBrk="1" fontAlgn="auto" hangingPunct="1">
                <a:lnSpc>
                  <a:spcPct val="100000"/>
                </a:lnSpc>
                <a:spcBef>
                  <a:spcPts val="0"/>
                </a:spcBef>
                <a:spcAft>
                  <a:spcPts val="0"/>
                </a:spcAft>
              </a:pPr>
              <a:t>9/22/2021</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lnSpc>
                <a:spcPct val="100000"/>
              </a:lnSpc>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lnSpc>
                <a:spcPct val="100000"/>
              </a:lnSpc>
              <a:spcBef>
                <a:spcPts val="0"/>
              </a:spcBef>
              <a:spcAft>
                <a:spcPts val="0"/>
              </a:spcAft>
            </a:pPr>
            <a:fld id="{623110A1-5E60-47DA-9A89-BB996243B757}" type="slidenum">
              <a:rPr lang="en-US" smtClean="0">
                <a:solidFill>
                  <a:prstClr val="black">
                    <a:tint val="75000"/>
                  </a:prstClr>
                </a:solidFill>
                <a:latin typeface="Calibri"/>
              </a:rPr>
              <a:pPr eaLnBrk="1" fontAlgn="auto" hangingPunct="1">
                <a:lnSpc>
                  <a:spcPct val="100000"/>
                </a:lnSpc>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975366041"/>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5638" y="457200"/>
            <a:ext cx="8145462" cy="838200"/>
          </a:xfrm>
          <a:prstGeom prst="rect">
            <a:avLst/>
          </a:prstGeom>
          <a:noFill/>
          <a:ln>
            <a:noFill/>
          </a:ln>
          <a:effectLst/>
          <a:extLst>
            <a:ext uri="{909E8E84-426E-40DD-AFC4-6F175D3DCCD1}">
              <a14:hiddenFill xmlns:a14="http://schemas.microsoft.com/office/drawing/2010/main">
                <a:solidFill>
                  <a:srgbClr val="0183B7"/>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1027" name="Rectangle 3"/>
          <p:cNvSpPr>
            <a:spLocks noChangeArrowheads="1"/>
          </p:cNvSpPr>
          <p:nvPr/>
        </p:nvSpPr>
        <p:spPr bwMode="auto">
          <a:xfrm>
            <a:off x="0" y="0"/>
            <a:ext cx="9144000" cy="177800"/>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3000" b="1">
              <a:solidFill>
                <a:srgbClr val="000000"/>
              </a:solidFill>
              <a:latin typeface="Arial"/>
            </a:endParaRPr>
          </a:p>
        </p:txBody>
      </p:sp>
      <p:sp>
        <p:nvSpPr>
          <p:cNvPr id="1028"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a:solidFill>
                  <a:srgbClr val="999999"/>
                </a:solidFill>
                <a:latin typeface="Arial"/>
              </a:rPr>
              <a:t>© 2007 Cisco Systems, Inc. All rights reserved.</a:t>
            </a:r>
          </a:p>
        </p:txBody>
      </p:sp>
      <p:sp>
        <p:nvSpPr>
          <p:cNvPr id="1029" name="Rectangle 5"/>
          <p:cNvSpPr>
            <a:spLocks noChangeArrowheads="1"/>
          </p:cNvSpPr>
          <p:nvPr/>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a:solidFill>
                  <a:srgbClr val="999999"/>
                </a:solidFill>
                <a:latin typeface="Arial"/>
              </a:rPr>
              <a:t>ICND1 v1.0—4-</a:t>
            </a:r>
            <a:fld id="{1370E9E3-94E3-4288-9351-049E1FC1EC61}" type="slidenum">
              <a:rPr lang="en-US" sz="700">
                <a:solidFill>
                  <a:srgbClr val="999999"/>
                </a:solidFill>
                <a:latin typeface="Arial"/>
              </a:rPr>
              <a:pPr algn="r" defTabSz="814388">
                <a:lnSpc>
                  <a:spcPct val="100000"/>
                </a:lnSpc>
              </a:pPr>
              <a:t>‹#›</a:t>
            </a:fld>
            <a:endParaRPr lang="en-US" sz="700">
              <a:solidFill>
                <a:srgbClr val="999999"/>
              </a:solidFill>
              <a:latin typeface="Arial"/>
            </a:endParaRPr>
          </a:p>
        </p:txBody>
      </p:sp>
      <p:sp>
        <p:nvSpPr>
          <p:cNvPr id="1030" name="Rectangle 6"/>
          <p:cNvSpPr>
            <a:spLocks noGrp="1" noChangeArrowheads="1"/>
          </p:cNvSpPr>
          <p:nvPr>
            <p:ph type="body" idx="1"/>
          </p:nvPr>
        </p:nvSpPr>
        <p:spPr bwMode="auto">
          <a:xfrm>
            <a:off x="655638" y="1781175"/>
            <a:ext cx="7940675" cy="3571875"/>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41887745"/>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Lst>
  <p:txStyles>
    <p:titleStyle>
      <a:lvl1pPr algn="l" defTabSz="814388" rtl="0" eaLnBrk="0" fontAlgn="base" hangingPunct="0">
        <a:lnSpc>
          <a:spcPct val="90000"/>
        </a:lnSpc>
        <a:spcBef>
          <a:spcPct val="0"/>
        </a:spcBef>
        <a:spcAft>
          <a:spcPct val="0"/>
        </a:spcAft>
        <a:defRPr sz="3200" b="1">
          <a:solidFill>
            <a:schemeClr val="tx2"/>
          </a:solidFill>
          <a:latin typeface="+mj-lt"/>
          <a:ea typeface="+mj-ea"/>
          <a:cs typeface="+mj-cs"/>
        </a:defRPr>
      </a:lvl1pPr>
      <a:lvl2pPr algn="l" defTabSz="814388" rtl="0" eaLnBrk="0" fontAlgn="base" hangingPunct="0">
        <a:lnSpc>
          <a:spcPct val="90000"/>
        </a:lnSpc>
        <a:spcBef>
          <a:spcPct val="0"/>
        </a:spcBef>
        <a:spcAft>
          <a:spcPct val="0"/>
        </a:spcAft>
        <a:defRPr sz="3200" b="1">
          <a:solidFill>
            <a:schemeClr val="tx2"/>
          </a:solidFill>
          <a:latin typeface="Arial" charset="0"/>
        </a:defRPr>
      </a:lvl2pPr>
      <a:lvl3pPr algn="l" defTabSz="814388" rtl="0" eaLnBrk="0" fontAlgn="base" hangingPunct="0">
        <a:lnSpc>
          <a:spcPct val="90000"/>
        </a:lnSpc>
        <a:spcBef>
          <a:spcPct val="0"/>
        </a:spcBef>
        <a:spcAft>
          <a:spcPct val="0"/>
        </a:spcAft>
        <a:defRPr sz="3200" b="1">
          <a:solidFill>
            <a:schemeClr val="tx2"/>
          </a:solidFill>
          <a:latin typeface="Arial" charset="0"/>
        </a:defRPr>
      </a:lvl3pPr>
      <a:lvl4pPr algn="l" defTabSz="814388" rtl="0" eaLnBrk="0" fontAlgn="base" hangingPunct="0">
        <a:lnSpc>
          <a:spcPct val="90000"/>
        </a:lnSpc>
        <a:spcBef>
          <a:spcPct val="0"/>
        </a:spcBef>
        <a:spcAft>
          <a:spcPct val="0"/>
        </a:spcAft>
        <a:defRPr sz="3200" b="1">
          <a:solidFill>
            <a:schemeClr val="tx2"/>
          </a:solidFill>
          <a:latin typeface="Arial" charset="0"/>
        </a:defRPr>
      </a:lvl4pPr>
      <a:lvl5pPr algn="l" defTabSz="814388" rtl="0" eaLnBrk="0" fontAlgn="base" hangingPunct="0">
        <a:lnSpc>
          <a:spcPct val="90000"/>
        </a:lnSpc>
        <a:spcBef>
          <a:spcPct val="0"/>
        </a:spcBef>
        <a:spcAft>
          <a:spcPct val="0"/>
        </a:spcAft>
        <a:defRPr sz="3200" b="1">
          <a:solidFill>
            <a:schemeClr val="tx2"/>
          </a:solidFill>
          <a:latin typeface="Arial" charset="0"/>
        </a:defRPr>
      </a:lvl5pPr>
      <a:lvl6pPr marL="457200" algn="l" defTabSz="814388" rtl="0" fontAlgn="base">
        <a:lnSpc>
          <a:spcPct val="90000"/>
        </a:lnSpc>
        <a:spcBef>
          <a:spcPct val="0"/>
        </a:spcBef>
        <a:spcAft>
          <a:spcPct val="0"/>
        </a:spcAft>
        <a:defRPr sz="3200" b="1">
          <a:solidFill>
            <a:schemeClr val="tx2"/>
          </a:solidFill>
          <a:latin typeface="Arial" charset="0"/>
        </a:defRPr>
      </a:lvl6pPr>
      <a:lvl7pPr marL="914400" algn="l" defTabSz="814388" rtl="0" fontAlgn="base">
        <a:lnSpc>
          <a:spcPct val="90000"/>
        </a:lnSpc>
        <a:spcBef>
          <a:spcPct val="0"/>
        </a:spcBef>
        <a:spcAft>
          <a:spcPct val="0"/>
        </a:spcAft>
        <a:defRPr sz="3200" b="1">
          <a:solidFill>
            <a:schemeClr val="tx2"/>
          </a:solidFill>
          <a:latin typeface="Arial" charset="0"/>
        </a:defRPr>
      </a:lvl7pPr>
      <a:lvl8pPr marL="1371600" algn="l" defTabSz="814388" rtl="0" fontAlgn="base">
        <a:lnSpc>
          <a:spcPct val="90000"/>
        </a:lnSpc>
        <a:spcBef>
          <a:spcPct val="0"/>
        </a:spcBef>
        <a:spcAft>
          <a:spcPct val="0"/>
        </a:spcAft>
        <a:defRPr sz="3200" b="1">
          <a:solidFill>
            <a:schemeClr val="tx2"/>
          </a:solidFill>
          <a:latin typeface="Arial" charset="0"/>
        </a:defRPr>
      </a:lvl8pPr>
      <a:lvl9pPr marL="1828800" algn="l" defTabSz="814388" rtl="0" fontAlgn="base">
        <a:lnSpc>
          <a:spcPct val="90000"/>
        </a:lnSpc>
        <a:spcBef>
          <a:spcPct val="0"/>
        </a:spcBef>
        <a:spcAft>
          <a:spcPct val="0"/>
        </a:spcAft>
        <a:defRPr sz="3200" b="1">
          <a:solidFill>
            <a:schemeClr val="tx2"/>
          </a:solidFill>
          <a:latin typeface="Arial" charset="0"/>
        </a:defRPr>
      </a:lvl9pPr>
    </p:titleStyle>
    <p:bodyStyle>
      <a:lvl1pPr marL="342900" indent="-342900" algn="l" defTabSz="814388" rtl="0" eaLnBrk="0" fontAlgn="base" hangingPunct="0">
        <a:lnSpc>
          <a:spcPct val="95000"/>
        </a:lnSpc>
        <a:spcBef>
          <a:spcPct val="35000"/>
        </a:spcBef>
        <a:spcAft>
          <a:spcPct val="0"/>
        </a:spcAft>
        <a:buClr>
          <a:schemeClr val="accent1"/>
        </a:buClr>
        <a:buSzPct val="100000"/>
        <a:buFont typeface="Arial"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5pPr>
      <a:lvl6pPr marL="18288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6pPr>
      <a:lvl7pPr marL="22860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7pPr>
      <a:lvl8pPr marL="27432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8pPr>
      <a:lvl9pPr marL="32004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1228725"/>
          </a:xfrm>
          <a:prstGeom prst="rect">
            <a:avLst/>
          </a:prstGeom>
          <a:solidFill>
            <a:srgbClr val="306774"/>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3000" b="1">
                <a:solidFill>
                  <a:schemeClr val="tx1"/>
                </a:solidFill>
                <a:latin typeface="Arial" panose="020B0604020202020204" pitchFamily="34" charset="0"/>
              </a:defRPr>
            </a:lvl1pPr>
            <a:lvl2pPr marL="742950" indent="-285750">
              <a:lnSpc>
                <a:spcPct val="90000"/>
              </a:lnSpc>
              <a:defRPr sz="3000" b="1">
                <a:solidFill>
                  <a:schemeClr val="tx1"/>
                </a:solidFill>
                <a:latin typeface="Arial" panose="020B0604020202020204" pitchFamily="34" charset="0"/>
              </a:defRPr>
            </a:lvl2pPr>
            <a:lvl3pPr marL="1143000" indent="-228600">
              <a:lnSpc>
                <a:spcPct val="90000"/>
              </a:lnSpc>
              <a:defRPr sz="3000" b="1">
                <a:solidFill>
                  <a:schemeClr val="tx1"/>
                </a:solidFill>
                <a:latin typeface="Arial" panose="020B0604020202020204" pitchFamily="34" charset="0"/>
              </a:defRPr>
            </a:lvl3pPr>
            <a:lvl4pPr marL="1600200" indent="-228600">
              <a:lnSpc>
                <a:spcPct val="90000"/>
              </a:lnSpc>
              <a:defRPr sz="3000" b="1">
                <a:solidFill>
                  <a:schemeClr val="tx1"/>
                </a:solidFill>
                <a:latin typeface="Arial" panose="020B0604020202020204" pitchFamily="34" charset="0"/>
              </a:defRPr>
            </a:lvl4pPr>
            <a:lvl5pPr marL="2057400" indent="-228600">
              <a:lnSpc>
                <a:spcPct val="90000"/>
              </a:lnSpc>
              <a:defRPr sz="30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3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7" name="Rectangle 3"/>
          <p:cNvSpPr>
            <a:spLocks noGrp="1" noChangeArrowheads="1"/>
          </p:cNvSpPr>
          <p:nvPr>
            <p:ph type="title"/>
          </p:nvPr>
        </p:nvSpPr>
        <p:spPr bwMode="white">
          <a:xfrm>
            <a:off x="655638" y="225425"/>
            <a:ext cx="8145462"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82124" tIns="41061" rIns="82124" bIns="41061" numCol="1" anchor="b" anchorCtr="0" compatLnSpc="1">
            <a:prstTxWarp prst="textNoShape">
              <a:avLst/>
            </a:prstTxWarp>
          </a:bodyPr>
          <a:lstStyle/>
          <a:p>
            <a:pPr lvl="0"/>
            <a:r>
              <a:rPr lang="en-US" altLang="zh-CN"/>
              <a:t>Slide Title</a:t>
            </a:r>
          </a:p>
        </p:txBody>
      </p:sp>
      <p:sp>
        <p:nvSpPr>
          <p:cNvPr id="1028" name="Rectangle 4"/>
          <p:cNvSpPr>
            <a:spLocks noGrp="1" noChangeArrowheads="1"/>
          </p:cNvSpPr>
          <p:nvPr>
            <p:ph type="body" idx="1"/>
          </p:nvPr>
        </p:nvSpPr>
        <p:spPr bwMode="auto">
          <a:xfrm>
            <a:off x="655638" y="1636713"/>
            <a:ext cx="7940675"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ltLang="zh-CN"/>
              <a:t>Body Text</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9" name="AutoShape 6"/>
          <p:cNvSpPr>
            <a:spLocks noChangeArrowheads="1"/>
          </p:cNvSpPr>
          <p:nvPr/>
        </p:nvSpPr>
        <p:spPr bwMode="white">
          <a:xfrm rot="10800000">
            <a:off x="8756650" y="-9525"/>
            <a:ext cx="387350" cy="377825"/>
          </a:xfrm>
          <a:prstGeom prst="rtTriangle">
            <a:avLst/>
          </a:prstGeom>
          <a:solidFill>
            <a:schemeClr val="tx1"/>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3000" b="1">
                <a:solidFill>
                  <a:schemeClr val="tx1"/>
                </a:solidFill>
                <a:latin typeface="Arial" panose="020B0604020202020204" pitchFamily="34" charset="0"/>
              </a:defRPr>
            </a:lvl1pPr>
            <a:lvl2pPr marL="742950" indent="-285750">
              <a:lnSpc>
                <a:spcPct val="90000"/>
              </a:lnSpc>
              <a:defRPr sz="3000" b="1">
                <a:solidFill>
                  <a:schemeClr val="tx1"/>
                </a:solidFill>
                <a:latin typeface="Arial" panose="020B0604020202020204" pitchFamily="34" charset="0"/>
              </a:defRPr>
            </a:lvl2pPr>
            <a:lvl3pPr marL="1143000" indent="-228600">
              <a:lnSpc>
                <a:spcPct val="90000"/>
              </a:lnSpc>
              <a:defRPr sz="3000" b="1">
                <a:solidFill>
                  <a:schemeClr val="tx1"/>
                </a:solidFill>
                <a:latin typeface="Arial" panose="020B0604020202020204" pitchFamily="34" charset="0"/>
              </a:defRPr>
            </a:lvl3pPr>
            <a:lvl4pPr marL="1600200" indent="-228600">
              <a:lnSpc>
                <a:spcPct val="90000"/>
              </a:lnSpc>
              <a:defRPr sz="3000" b="1">
                <a:solidFill>
                  <a:schemeClr val="tx1"/>
                </a:solidFill>
                <a:latin typeface="Arial" panose="020B0604020202020204" pitchFamily="34" charset="0"/>
              </a:defRPr>
            </a:lvl4pPr>
            <a:lvl5pPr marL="2057400" indent="-228600">
              <a:lnSpc>
                <a:spcPct val="90000"/>
              </a:lnSpc>
              <a:defRPr sz="30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3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7"/>
          <p:cNvSpPr>
            <a:spLocks noChangeArrowheads="1"/>
          </p:cNvSpPr>
          <p:nvPr/>
        </p:nvSpPr>
        <p:spPr bwMode="auto">
          <a:xfrm>
            <a:off x="0" y="6564313"/>
            <a:ext cx="9144000" cy="298450"/>
          </a:xfrm>
          <a:prstGeom prst="rect">
            <a:avLst/>
          </a:prstGeom>
          <a:solidFill>
            <a:srgbClr val="969696"/>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3000" b="1">
                <a:solidFill>
                  <a:schemeClr val="tx1"/>
                </a:solidFill>
                <a:latin typeface="Arial" panose="020B0604020202020204" pitchFamily="34" charset="0"/>
              </a:defRPr>
            </a:lvl1pPr>
            <a:lvl2pPr marL="742950" indent="-285750">
              <a:lnSpc>
                <a:spcPct val="90000"/>
              </a:lnSpc>
              <a:defRPr sz="3000" b="1">
                <a:solidFill>
                  <a:schemeClr val="tx1"/>
                </a:solidFill>
                <a:latin typeface="Arial" panose="020B0604020202020204" pitchFamily="34" charset="0"/>
              </a:defRPr>
            </a:lvl2pPr>
            <a:lvl3pPr marL="1143000" indent="-228600">
              <a:lnSpc>
                <a:spcPct val="90000"/>
              </a:lnSpc>
              <a:defRPr sz="3000" b="1">
                <a:solidFill>
                  <a:schemeClr val="tx1"/>
                </a:solidFill>
                <a:latin typeface="Arial" panose="020B0604020202020204" pitchFamily="34" charset="0"/>
              </a:defRPr>
            </a:lvl3pPr>
            <a:lvl4pPr marL="1600200" indent="-228600">
              <a:lnSpc>
                <a:spcPct val="90000"/>
              </a:lnSpc>
              <a:defRPr sz="3000" b="1">
                <a:solidFill>
                  <a:schemeClr val="tx1"/>
                </a:solidFill>
                <a:latin typeface="Arial" panose="020B0604020202020204" pitchFamily="34" charset="0"/>
              </a:defRPr>
            </a:lvl4pPr>
            <a:lvl5pPr marL="2057400" indent="-228600">
              <a:lnSpc>
                <a:spcPct val="90000"/>
              </a:lnSpc>
              <a:defRPr sz="30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30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3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0637546"/>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Lst>
  <p:txStyles>
    <p:titleStyle>
      <a:lvl1pPr algn="l" defTabSz="814388" rtl="0" eaLnBrk="0" fontAlgn="base" hangingPunct="0">
        <a:lnSpc>
          <a:spcPct val="90000"/>
        </a:lnSpc>
        <a:spcBef>
          <a:spcPct val="0"/>
        </a:spcBef>
        <a:spcAft>
          <a:spcPct val="0"/>
        </a:spcAft>
        <a:defRPr sz="3000" b="1" kern="1200">
          <a:solidFill>
            <a:schemeClr val="bg1"/>
          </a:solidFill>
          <a:latin typeface="+mj-lt"/>
          <a:ea typeface="+mj-ea"/>
          <a:cs typeface="+mj-cs"/>
        </a:defRPr>
      </a:lvl1pPr>
      <a:lvl2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2pPr>
      <a:lvl3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3pPr>
      <a:lvl4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4pPr>
      <a:lvl5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5pPr>
      <a:lvl6pPr marL="4572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6pPr>
      <a:lvl7pPr marL="9144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7pPr>
      <a:lvl8pPr marL="13716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8pPr>
      <a:lvl9pPr marL="18288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9pPr>
    </p:titleStyle>
    <p:bodyStyle>
      <a:lvl1pPr marL="342900" indent="-342900" algn="l" defTabSz="814388" rtl="0" eaLnBrk="0" fontAlgn="base" hangingPunct="0">
        <a:lnSpc>
          <a:spcPct val="95000"/>
        </a:lnSpc>
        <a:spcBef>
          <a:spcPct val="35000"/>
        </a:spcBef>
        <a:spcAft>
          <a:spcPct val="0"/>
        </a:spcAft>
        <a:buClr>
          <a:schemeClr val="accent1"/>
        </a:buClr>
        <a:buSzPct val="100000"/>
        <a:buFont typeface="Arial" panose="020B0604020202020204" pitchFamily="34" charset="0"/>
        <a:defRPr sz="2400" b="1" kern="1200">
          <a:solidFill>
            <a:schemeClr val="tx1"/>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2pPr>
      <a:lvl3pPr marL="6858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3pPr>
      <a:lvl4pPr marL="10287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4pPr>
      <a:lvl5pPr marL="13716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1228725"/>
          </a:xfrm>
          <a:prstGeom prst="rect">
            <a:avLst/>
          </a:prstGeom>
          <a:solidFill>
            <a:srgbClr val="306774"/>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7" name="Rectangle 3"/>
          <p:cNvSpPr>
            <a:spLocks noGrp="1" noChangeArrowheads="1"/>
          </p:cNvSpPr>
          <p:nvPr>
            <p:ph type="title"/>
          </p:nvPr>
        </p:nvSpPr>
        <p:spPr bwMode="white">
          <a:xfrm>
            <a:off x="655638" y="225425"/>
            <a:ext cx="8145462"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82124" tIns="41061" rIns="82124" bIns="41061" numCol="1" anchor="b" anchorCtr="0" compatLnSpc="1">
            <a:prstTxWarp prst="textNoShape">
              <a:avLst/>
            </a:prstTxWarp>
          </a:bodyPr>
          <a:lstStyle/>
          <a:p>
            <a:pPr lvl="0"/>
            <a:r>
              <a:rPr lang="en-US" altLang="zh-CN"/>
              <a:t>Slide Title</a:t>
            </a:r>
          </a:p>
        </p:txBody>
      </p:sp>
      <p:sp>
        <p:nvSpPr>
          <p:cNvPr id="1028" name="Rectangle 4"/>
          <p:cNvSpPr>
            <a:spLocks noGrp="1" noChangeArrowheads="1"/>
          </p:cNvSpPr>
          <p:nvPr>
            <p:ph type="body" idx="1"/>
          </p:nvPr>
        </p:nvSpPr>
        <p:spPr bwMode="auto">
          <a:xfrm>
            <a:off x="655638" y="1636713"/>
            <a:ext cx="7940675"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ltLang="zh-CN"/>
              <a:t>Body Text</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9" name="AutoShape 6"/>
          <p:cNvSpPr>
            <a:spLocks noChangeArrowheads="1"/>
          </p:cNvSpPr>
          <p:nvPr/>
        </p:nvSpPr>
        <p:spPr bwMode="white">
          <a:xfrm rot="10800000">
            <a:off x="8756650" y="-9525"/>
            <a:ext cx="387350" cy="377825"/>
          </a:xfrm>
          <a:prstGeom prst="rtTriangle">
            <a:avLst/>
          </a:prstGeom>
          <a:solidFill>
            <a:schemeClr val="tx1"/>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7"/>
          <p:cNvSpPr>
            <a:spLocks noChangeArrowheads="1"/>
          </p:cNvSpPr>
          <p:nvPr/>
        </p:nvSpPr>
        <p:spPr bwMode="auto">
          <a:xfrm>
            <a:off x="0" y="6564313"/>
            <a:ext cx="9144000" cy="298450"/>
          </a:xfrm>
          <a:prstGeom prst="rect">
            <a:avLst/>
          </a:prstGeom>
          <a:solidFill>
            <a:srgbClr val="969696"/>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46816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Lst>
  <p:txStyles>
    <p:titleStyle>
      <a:lvl1pPr algn="l" defTabSz="814388" rtl="0" eaLnBrk="0" fontAlgn="base" hangingPunct="0">
        <a:lnSpc>
          <a:spcPct val="90000"/>
        </a:lnSpc>
        <a:spcBef>
          <a:spcPct val="0"/>
        </a:spcBef>
        <a:spcAft>
          <a:spcPct val="0"/>
        </a:spcAft>
        <a:defRPr sz="3000" b="1" kern="1200">
          <a:solidFill>
            <a:schemeClr val="bg1"/>
          </a:solidFill>
          <a:latin typeface="+mj-lt"/>
          <a:ea typeface="+mj-ea"/>
          <a:cs typeface="+mj-cs"/>
        </a:defRPr>
      </a:lvl1pPr>
      <a:lvl2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2pPr>
      <a:lvl3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3pPr>
      <a:lvl4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4pPr>
      <a:lvl5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5pPr>
      <a:lvl6pPr marL="4572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6pPr>
      <a:lvl7pPr marL="9144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7pPr>
      <a:lvl8pPr marL="13716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8pPr>
      <a:lvl9pPr marL="18288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9pPr>
    </p:titleStyle>
    <p:bodyStyle>
      <a:lvl1pPr algn="l" defTabSz="814388" rtl="0" eaLnBrk="0" fontAlgn="base" hangingPunct="0">
        <a:lnSpc>
          <a:spcPct val="95000"/>
        </a:lnSpc>
        <a:spcBef>
          <a:spcPct val="35000"/>
        </a:spcBef>
        <a:spcAft>
          <a:spcPct val="0"/>
        </a:spcAft>
        <a:buClr>
          <a:schemeClr val="accent1"/>
        </a:buClr>
        <a:buSzPct val="100000"/>
        <a:buFont typeface="Arial" panose="020B0604020202020204" pitchFamily="34" charset="0"/>
        <a:defRPr sz="2400" b="1" kern="1200">
          <a:solidFill>
            <a:schemeClr val="tx1"/>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2pPr>
      <a:lvl3pPr marL="6858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3pPr>
      <a:lvl4pPr marL="10287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4pPr>
      <a:lvl5pPr marL="13716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1228725"/>
          </a:xfrm>
          <a:prstGeom prst="rect">
            <a:avLst/>
          </a:prstGeom>
          <a:solidFill>
            <a:srgbClr val="306774"/>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7" name="Rectangle 3"/>
          <p:cNvSpPr>
            <a:spLocks noGrp="1" noChangeArrowheads="1"/>
          </p:cNvSpPr>
          <p:nvPr>
            <p:ph type="title"/>
          </p:nvPr>
        </p:nvSpPr>
        <p:spPr bwMode="white">
          <a:xfrm>
            <a:off x="655638" y="225425"/>
            <a:ext cx="8145462"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82124" tIns="41061" rIns="82124" bIns="41061" numCol="1" anchor="b" anchorCtr="0" compatLnSpc="1">
            <a:prstTxWarp prst="textNoShape">
              <a:avLst/>
            </a:prstTxWarp>
          </a:bodyPr>
          <a:lstStyle/>
          <a:p>
            <a:pPr lvl="0"/>
            <a:r>
              <a:rPr lang="en-US" altLang="zh-CN"/>
              <a:t>Slide Title</a:t>
            </a:r>
          </a:p>
        </p:txBody>
      </p:sp>
      <p:sp>
        <p:nvSpPr>
          <p:cNvPr id="1028" name="Rectangle 4"/>
          <p:cNvSpPr>
            <a:spLocks noGrp="1" noChangeArrowheads="1"/>
          </p:cNvSpPr>
          <p:nvPr>
            <p:ph type="body" idx="1"/>
          </p:nvPr>
        </p:nvSpPr>
        <p:spPr bwMode="auto">
          <a:xfrm>
            <a:off x="655638" y="1636713"/>
            <a:ext cx="7940675"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ltLang="zh-CN"/>
              <a:t>Body Text</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9" name="AutoShape 6"/>
          <p:cNvSpPr>
            <a:spLocks noChangeArrowheads="1"/>
          </p:cNvSpPr>
          <p:nvPr/>
        </p:nvSpPr>
        <p:spPr bwMode="white">
          <a:xfrm rot="10800000">
            <a:off x="8756650" y="-9525"/>
            <a:ext cx="387350" cy="377825"/>
          </a:xfrm>
          <a:prstGeom prst="rtTriangle">
            <a:avLst/>
          </a:prstGeom>
          <a:solidFill>
            <a:schemeClr val="tx1"/>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7"/>
          <p:cNvSpPr>
            <a:spLocks noChangeArrowheads="1"/>
          </p:cNvSpPr>
          <p:nvPr/>
        </p:nvSpPr>
        <p:spPr bwMode="auto">
          <a:xfrm>
            <a:off x="0" y="6564313"/>
            <a:ext cx="9144000" cy="298450"/>
          </a:xfrm>
          <a:prstGeom prst="rect">
            <a:avLst/>
          </a:prstGeom>
          <a:solidFill>
            <a:srgbClr val="969696"/>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92925757"/>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Lst>
  <p:txStyles>
    <p:titleStyle>
      <a:lvl1pPr algn="l" defTabSz="814388" rtl="0" eaLnBrk="0" fontAlgn="base" hangingPunct="0">
        <a:lnSpc>
          <a:spcPct val="90000"/>
        </a:lnSpc>
        <a:spcBef>
          <a:spcPct val="0"/>
        </a:spcBef>
        <a:spcAft>
          <a:spcPct val="0"/>
        </a:spcAft>
        <a:defRPr sz="3000" b="1" kern="1200">
          <a:solidFill>
            <a:schemeClr val="bg1"/>
          </a:solidFill>
          <a:latin typeface="+mj-lt"/>
          <a:ea typeface="+mj-ea"/>
          <a:cs typeface="+mj-cs"/>
        </a:defRPr>
      </a:lvl1pPr>
      <a:lvl2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2pPr>
      <a:lvl3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3pPr>
      <a:lvl4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4pPr>
      <a:lvl5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5pPr>
      <a:lvl6pPr marL="4572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6pPr>
      <a:lvl7pPr marL="9144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7pPr>
      <a:lvl8pPr marL="13716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8pPr>
      <a:lvl9pPr marL="18288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9pPr>
    </p:titleStyle>
    <p:bodyStyle>
      <a:lvl1pPr algn="l" defTabSz="814388" rtl="0" eaLnBrk="0" fontAlgn="base" hangingPunct="0">
        <a:lnSpc>
          <a:spcPct val="95000"/>
        </a:lnSpc>
        <a:spcBef>
          <a:spcPct val="35000"/>
        </a:spcBef>
        <a:spcAft>
          <a:spcPct val="0"/>
        </a:spcAft>
        <a:buClr>
          <a:schemeClr val="accent1"/>
        </a:buClr>
        <a:buSzPct val="100000"/>
        <a:buFont typeface="Arial" panose="020B0604020202020204" pitchFamily="34" charset="0"/>
        <a:defRPr sz="2400" b="1" kern="1200">
          <a:solidFill>
            <a:schemeClr val="tx1"/>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2pPr>
      <a:lvl3pPr marL="6858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3pPr>
      <a:lvl4pPr marL="10287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4pPr>
      <a:lvl5pPr marL="13716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1228725"/>
          </a:xfrm>
          <a:prstGeom prst="rect">
            <a:avLst/>
          </a:prstGeom>
          <a:solidFill>
            <a:srgbClr val="306774"/>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7" name="Rectangle 3"/>
          <p:cNvSpPr>
            <a:spLocks noGrp="1" noChangeArrowheads="1"/>
          </p:cNvSpPr>
          <p:nvPr>
            <p:ph type="title"/>
          </p:nvPr>
        </p:nvSpPr>
        <p:spPr bwMode="white">
          <a:xfrm>
            <a:off x="655638" y="225425"/>
            <a:ext cx="8145462"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82124" tIns="41061" rIns="82124" bIns="41061" numCol="1" anchor="b" anchorCtr="0" compatLnSpc="1">
            <a:prstTxWarp prst="textNoShape">
              <a:avLst/>
            </a:prstTxWarp>
          </a:bodyPr>
          <a:lstStyle/>
          <a:p>
            <a:pPr lvl="0"/>
            <a:r>
              <a:rPr lang="en-US" altLang="zh-CN"/>
              <a:t>Slide Title</a:t>
            </a:r>
          </a:p>
        </p:txBody>
      </p:sp>
      <p:sp>
        <p:nvSpPr>
          <p:cNvPr id="1028" name="Rectangle 4"/>
          <p:cNvSpPr>
            <a:spLocks noGrp="1" noChangeArrowheads="1"/>
          </p:cNvSpPr>
          <p:nvPr>
            <p:ph type="body" idx="1"/>
          </p:nvPr>
        </p:nvSpPr>
        <p:spPr bwMode="auto">
          <a:xfrm>
            <a:off x="655638" y="1636713"/>
            <a:ext cx="7940675"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ltLang="zh-CN"/>
              <a:t>Body Text</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9" name="AutoShape 6"/>
          <p:cNvSpPr>
            <a:spLocks noChangeArrowheads="1"/>
          </p:cNvSpPr>
          <p:nvPr/>
        </p:nvSpPr>
        <p:spPr bwMode="white">
          <a:xfrm rot="10800000">
            <a:off x="8756650" y="-9525"/>
            <a:ext cx="387350" cy="377825"/>
          </a:xfrm>
          <a:prstGeom prst="rtTriangle">
            <a:avLst/>
          </a:prstGeom>
          <a:solidFill>
            <a:schemeClr val="tx1"/>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7"/>
          <p:cNvSpPr>
            <a:spLocks noChangeArrowheads="1"/>
          </p:cNvSpPr>
          <p:nvPr/>
        </p:nvSpPr>
        <p:spPr bwMode="auto">
          <a:xfrm>
            <a:off x="0" y="6564313"/>
            <a:ext cx="9144000" cy="298450"/>
          </a:xfrm>
          <a:prstGeom prst="rect">
            <a:avLst/>
          </a:prstGeom>
          <a:solidFill>
            <a:srgbClr val="969696"/>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37823716"/>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 id="2147483823" r:id="rId13"/>
  </p:sldLayoutIdLst>
  <p:txStyles>
    <p:titleStyle>
      <a:lvl1pPr algn="l" defTabSz="814388" rtl="0" eaLnBrk="0" fontAlgn="base" hangingPunct="0">
        <a:lnSpc>
          <a:spcPct val="90000"/>
        </a:lnSpc>
        <a:spcBef>
          <a:spcPct val="0"/>
        </a:spcBef>
        <a:spcAft>
          <a:spcPct val="0"/>
        </a:spcAft>
        <a:defRPr sz="3000" b="1" kern="1200">
          <a:solidFill>
            <a:schemeClr val="bg1"/>
          </a:solidFill>
          <a:latin typeface="+mj-lt"/>
          <a:ea typeface="+mj-ea"/>
          <a:cs typeface="+mj-cs"/>
        </a:defRPr>
      </a:lvl1pPr>
      <a:lvl2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2pPr>
      <a:lvl3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3pPr>
      <a:lvl4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4pPr>
      <a:lvl5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5pPr>
      <a:lvl6pPr marL="4572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6pPr>
      <a:lvl7pPr marL="9144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7pPr>
      <a:lvl8pPr marL="13716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8pPr>
      <a:lvl9pPr marL="18288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9pPr>
    </p:titleStyle>
    <p:bodyStyle>
      <a:lvl1pPr algn="l" defTabSz="814388" rtl="0" eaLnBrk="0" fontAlgn="base" hangingPunct="0">
        <a:lnSpc>
          <a:spcPct val="95000"/>
        </a:lnSpc>
        <a:spcBef>
          <a:spcPct val="35000"/>
        </a:spcBef>
        <a:spcAft>
          <a:spcPct val="0"/>
        </a:spcAft>
        <a:buClr>
          <a:schemeClr val="accent1"/>
        </a:buClr>
        <a:buSzPct val="100000"/>
        <a:buFont typeface="Arial" panose="020B0604020202020204" pitchFamily="34" charset="0"/>
        <a:defRPr sz="2400" b="1" kern="1200">
          <a:solidFill>
            <a:schemeClr val="tx1"/>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2pPr>
      <a:lvl3pPr marL="6858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3pPr>
      <a:lvl4pPr marL="10287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4pPr>
      <a:lvl5pPr marL="13716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1228725"/>
          </a:xfrm>
          <a:prstGeom prst="rect">
            <a:avLst/>
          </a:prstGeom>
          <a:solidFill>
            <a:srgbClr val="306774"/>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27" name="Rectangle 3"/>
          <p:cNvSpPr>
            <a:spLocks noGrp="1" noChangeArrowheads="1"/>
          </p:cNvSpPr>
          <p:nvPr>
            <p:ph type="title"/>
          </p:nvPr>
        </p:nvSpPr>
        <p:spPr bwMode="white">
          <a:xfrm>
            <a:off x="655638" y="225425"/>
            <a:ext cx="8145462"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82124" tIns="41061" rIns="82124" bIns="41061" numCol="1" anchor="b" anchorCtr="0" compatLnSpc="1">
            <a:prstTxWarp prst="textNoShape">
              <a:avLst/>
            </a:prstTxWarp>
          </a:bodyPr>
          <a:lstStyle/>
          <a:p>
            <a:pPr lvl="0"/>
            <a:r>
              <a:rPr lang="en-US" altLang="zh-CN"/>
              <a:t>Slide Title</a:t>
            </a:r>
          </a:p>
        </p:txBody>
      </p:sp>
      <p:sp>
        <p:nvSpPr>
          <p:cNvPr id="1028" name="Rectangle 4"/>
          <p:cNvSpPr>
            <a:spLocks noGrp="1" noChangeArrowheads="1"/>
          </p:cNvSpPr>
          <p:nvPr>
            <p:ph type="body" idx="1"/>
          </p:nvPr>
        </p:nvSpPr>
        <p:spPr bwMode="auto">
          <a:xfrm>
            <a:off x="655638" y="1636713"/>
            <a:ext cx="7940675"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ltLang="zh-CN"/>
              <a:t>Body Text</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9" name="AutoShape 6"/>
          <p:cNvSpPr>
            <a:spLocks noChangeArrowheads="1"/>
          </p:cNvSpPr>
          <p:nvPr/>
        </p:nvSpPr>
        <p:spPr bwMode="white">
          <a:xfrm rot="10800000">
            <a:off x="8756650" y="-9525"/>
            <a:ext cx="387350" cy="377825"/>
          </a:xfrm>
          <a:prstGeom prst="rtTriangle">
            <a:avLst/>
          </a:prstGeom>
          <a:solidFill>
            <a:schemeClr val="tx1"/>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30" name="Rectangle 7"/>
          <p:cNvSpPr>
            <a:spLocks noChangeArrowheads="1"/>
          </p:cNvSpPr>
          <p:nvPr/>
        </p:nvSpPr>
        <p:spPr bwMode="auto">
          <a:xfrm>
            <a:off x="0" y="6564313"/>
            <a:ext cx="9144000" cy="298450"/>
          </a:xfrm>
          <a:prstGeom prst="rect">
            <a:avLst/>
          </a:prstGeom>
          <a:solidFill>
            <a:srgbClr val="969696"/>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nchor="ctr"/>
          <a:lstStyle>
            <a:lvl1pPr>
              <a:lnSpc>
                <a:spcPct val="90000"/>
              </a:lnSpc>
              <a:defRPr sz="1400" b="1">
                <a:solidFill>
                  <a:schemeClr val="tx1"/>
                </a:solidFill>
                <a:latin typeface="Arial" panose="020B0604020202020204" pitchFamily="34" charset="0"/>
              </a:defRPr>
            </a:lvl1pPr>
            <a:lvl2pPr marL="742950" indent="-285750">
              <a:lnSpc>
                <a:spcPct val="90000"/>
              </a:lnSpc>
              <a:defRPr sz="1400" b="1">
                <a:solidFill>
                  <a:schemeClr val="tx1"/>
                </a:solidFill>
                <a:latin typeface="Arial" panose="020B0604020202020204" pitchFamily="34" charset="0"/>
              </a:defRPr>
            </a:lvl2pPr>
            <a:lvl3pPr marL="1143000" indent="-228600">
              <a:lnSpc>
                <a:spcPct val="90000"/>
              </a:lnSpc>
              <a:defRPr sz="1400" b="1">
                <a:solidFill>
                  <a:schemeClr val="tx1"/>
                </a:solidFill>
                <a:latin typeface="Arial" panose="020B0604020202020204" pitchFamily="34" charset="0"/>
              </a:defRPr>
            </a:lvl3pPr>
            <a:lvl4pPr marL="1600200" indent="-228600">
              <a:lnSpc>
                <a:spcPct val="90000"/>
              </a:lnSpc>
              <a:defRPr sz="1400" b="1">
                <a:solidFill>
                  <a:schemeClr val="tx1"/>
                </a:solidFill>
                <a:latin typeface="Arial" panose="020B0604020202020204" pitchFamily="34" charset="0"/>
              </a:defRPr>
            </a:lvl4pPr>
            <a:lvl5pPr marL="2057400" indent="-228600">
              <a:lnSpc>
                <a:spcPct val="90000"/>
              </a:lnSpc>
              <a:defRPr sz="1400" b="1">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400" b="1">
                <a:solidFill>
                  <a:schemeClr val="tx1"/>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54281612"/>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 id="2147483836" r:id="rId12"/>
    <p:sldLayoutId id="2147483837" r:id="rId13"/>
  </p:sldLayoutIdLst>
  <p:txStyles>
    <p:titleStyle>
      <a:lvl1pPr algn="l" defTabSz="814388" rtl="0" eaLnBrk="0" fontAlgn="base" hangingPunct="0">
        <a:lnSpc>
          <a:spcPct val="90000"/>
        </a:lnSpc>
        <a:spcBef>
          <a:spcPct val="0"/>
        </a:spcBef>
        <a:spcAft>
          <a:spcPct val="0"/>
        </a:spcAft>
        <a:defRPr sz="3000" b="1" kern="1200">
          <a:solidFill>
            <a:schemeClr val="bg1"/>
          </a:solidFill>
          <a:latin typeface="+mj-lt"/>
          <a:ea typeface="+mj-ea"/>
          <a:cs typeface="+mj-cs"/>
        </a:defRPr>
      </a:lvl1pPr>
      <a:lvl2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2pPr>
      <a:lvl3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3pPr>
      <a:lvl4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4pPr>
      <a:lvl5pPr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5pPr>
      <a:lvl6pPr marL="4572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6pPr>
      <a:lvl7pPr marL="9144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7pPr>
      <a:lvl8pPr marL="13716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8pPr>
      <a:lvl9pPr marL="1828800" algn="l" defTabSz="814388" rtl="0" eaLnBrk="0" fontAlgn="base" hangingPunct="0">
        <a:lnSpc>
          <a:spcPct val="90000"/>
        </a:lnSpc>
        <a:spcBef>
          <a:spcPct val="0"/>
        </a:spcBef>
        <a:spcAft>
          <a:spcPct val="0"/>
        </a:spcAft>
        <a:defRPr sz="3000" b="1">
          <a:solidFill>
            <a:schemeClr val="bg1"/>
          </a:solidFill>
          <a:latin typeface="Arial" panose="020B0604020202020204" pitchFamily="34" charset="0"/>
        </a:defRPr>
      </a:lvl9pPr>
    </p:titleStyle>
    <p:bodyStyle>
      <a:lvl1pPr algn="l" defTabSz="814388" rtl="0" eaLnBrk="0" fontAlgn="base" hangingPunct="0">
        <a:lnSpc>
          <a:spcPct val="95000"/>
        </a:lnSpc>
        <a:spcBef>
          <a:spcPct val="35000"/>
        </a:spcBef>
        <a:spcAft>
          <a:spcPct val="0"/>
        </a:spcAft>
        <a:buClr>
          <a:schemeClr val="accent1"/>
        </a:buClr>
        <a:buSzPct val="100000"/>
        <a:buFont typeface="Arial" panose="020B0604020202020204" pitchFamily="34" charset="0"/>
        <a:defRPr sz="2400" b="1" kern="1200">
          <a:solidFill>
            <a:schemeClr val="tx1"/>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2pPr>
      <a:lvl3pPr marL="6858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3pPr>
      <a:lvl4pPr marL="10287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4pPr>
      <a:lvl5pPr marL="13716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9.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16.xml"/><Relationship Id="rId6" Type="http://schemas.openxmlformats.org/officeDocument/2006/relationships/image" Target="../media/image15.png"/><Relationship Id="rId5" Type="http://schemas.openxmlformats.org/officeDocument/2006/relationships/image" Target="../media/image14.wmf"/><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16.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16.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16.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16.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16.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16.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16.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16.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16.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6.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9.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83.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83.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96.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16.xml"/></Relationships>
</file>

<file path=ppt/slides/_rels/slide30.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9.png"/><Relationship Id="rId1" Type="http://schemas.openxmlformats.org/officeDocument/2006/relationships/slideLayout" Target="../slideLayouts/slideLayout29.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5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2.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116.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116.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116.xml"/><Relationship Id="rId4" Type="http://schemas.openxmlformats.org/officeDocument/2006/relationships/image" Target="../media/image3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6.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1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noFill/>
        </p:spPr>
        <p:txBody>
          <a:bodyPr/>
          <a:lstStyle/>
          <a:p>
            <a:r>
              <a:rPr lang="en-US" altLang="zh-CN">
                <a:solidFill>
                  <a:srgbClr val="FFFFFF"/>
                </a:solidFill>
                <a:ea typeface="宋体" panose="02010600030101010101" pitchFamily="2" charset="-122"/>
              </a:rPr>
              <a:t>CHƯƠNG 2: Implementing IPv6 – PART 2</a:t>
            </a:r>
          </a:p>
        </p:txBody>
      </p:sp>
      <p:sp>
        <p:nvSpPr>
          <p:cNvPr id="5123" name="Rectangle 3"/>
          <p:cNvSpPr>
            <a:spLocks noGrp="1" noChangeArrowheads="1"/>
          </p:cNvSpPr>
          <p:nvPr>
            <p:ph type="subTitle" sz="quarter" idx="1"/>
          </p:nvPr>
        </p:nvSpPr>
        <p:spPr>
          <a:noFill/>
        </p:spPr>
        <p:txBody>
          <a:bodyPr/>
          <a:lstStyle/>
          <a:p>
            <a:r>
              <a:rPr lang="en-US" altLang="zh-CN">
                <a:ea typeface="宋体" panose="02010600030101010101" pitchFamily="2" charset="-122"/>
              </a:rPr>
              <a:t>Introducing IPv6</a:t>
            </a:r>
          </a:p>
        </p:txBody>
      </p:sp>
    </p:spTree>
    <p:extLst>
      <p:ext uri="{BB962C8B-B14F-4D97-AF65-F5344CB8AC3E}">
        <p14:creationId xmlns:p14="http://schemas.microsoft.com/office/powerpoint/2010/main" val="94922897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Rounded Rectangle 38"/>
          <p:cNvSpPr/>
          <p:nvPr/>
        </p:nvSpPr>
        <p:spPr bwMode="auto">
          <a:xfrm>
            <a:off x="8759" y="4513332"/>
            <a:ext cx="4381914" cy="1777739"/>
          </a:xfrm>
          <a:prstGeom prst="roundRect">
            <a:avLst/>
          </a:prstGeom>
          <a:solidFill>
            <a:schemeClr val="bg1">
              <a:lumMod val="85000"/>
            </a:schemeClr>
          </a:solidFill>
          <a:ln w="28575" cap="flat" cmpd="sng" algn="ctr">
            <a:solidFill>
              <a:schemeClr val="tx1"/>
            </a:solidFill>
            <a:prstDash val="sysDash"/>
            <a:round/>
            <a:headEnd type="none" w="med" len="med"/>
            <a:tailEnd type="triangle" w="med" len="med"/>
          </a:ln>
          <a:effectLst/>
        </p:spPr>
        <p:txBody>
          <a:bodyPr vert="horz" wrap="square" lIns="82124" tIns="41061" rIns="82124" bIns="41061" numCol="1" rtlCol="0" anchor="t" anchorCtr="0" compatLnSpc="1">
            <a:prstTxWarp prst="textNoShape">
              <a:avLst/>
            </a:prstTxWarp>
          </a:bodyPr>
          <a:lstStyle/>
          <a:p>
            <a:pPr marL="0" marR="0" indent="0" algn="l" defTabSz="814388" rtl="0" eaLnBrk="0" fontAlgn="base" latinLnBrk="0" hangingPunct="0">
              <a:lnSpc>
                <a:spcPct val="90000"/>
              </a:lnSpc>
              <a:spcBef>
                <a:spcPct val="0"/>
              </a:spcBef>
              <a:spcAft>
                <a:spcPct val="0"/>
              </a:spcAft>
              <a:buClrTx/>
              <a:buSzTx/>
              <a:buFontTx/>
              <a:buNone/>
              <a:tabLst/>
            </a:pPr>
            <a:endParaRPr kumimoji="0" lang="en-US" sz="3000" b="1" i="0" u="none" strike="noStrike" cap="none" normalizeH="0" baseline="0">
              <a:ln>
                <a:noFill/>
              </a:ln>
              <a:solidFill>
                <a:schemeClr val="tx1"/>
              </a:solidFill>
              <a:effectLst/>
              <a:latin typeface="Arial" panose="020B0604020202020204" pitchFamily="34" charset="0"/>
            </a:endParaRPr>
          </a:p>
        </p:txBody>
      </p:sp>
      <p:sp>
        <p:nvSpPr>
          <p:cNvPr id="2" name="Rounded Rectangle 1"/>
          <p:cNvSpPr/>
          <p:nvPr/>
        </p:nvSpPr>
        <p:spPr bwMode="auto">
          <a:xfrm>
            <a:off x="4762086" y="4513332"/>
            <a:ext cx="4381914" cy="1777739"/>
          </a:xfrm>
          <a:prstGeom prst="roundRect">
            <a:avLst/>
          </a:prstGeom>
          <a:solidFill>
            <a:schemeClr val="bg1">
              <a:lumMod val="85000"/>
            </a:schemeClr>
          </a:solidFill>
          <a:ln w="28575" cap="flat" cmpd="sng" algn="ctr">
            <a:solidFill>
              <a:schemeClr val="tx1"/>
            </a:solidFill>
            <a:prstDash val="sysDash"/>
            <a:round/>
            <a:headEnd type="none" w="med" len="med"/>
            <a:tailEnd type="triangle" w="med" len="med"/>
          </a:ln>
          <a:effectLst/>
        </p:spPr>
        <p:txBody>
          <a:bodyPr vert="horz" wrap="square" lIns="82124" tIns="41061" rIns="82124" bIns="41061" numCol="1" rtlCol="0" anchor="t" anchorCtr="0" compatLnSpc="1">
            <a:prstTxWarp prst="textNoShape">
              <a:avLst/>
            </a:prstTxWarp>
          </a:bodyPr>
          <a:lstStyle/>
          <a:p>
            <a:pPr marL="0" marR="0" indent="0" algn="l" defTabSz="814388" rtl="0" eaLnBrk="0" fontAlgn="base" latinLnBrk="0" hangingPunct="0">
              <a:lnSpc>
                <a:spcPct val="90000"/>
              </a:lnSpc>
              <a:spcBef>
                <a:spcPct val="0"/>
              </a:spcBef>
              <a:spcAft>
                <a:spcPct val="0"/>
              </a:spcAft>
              <a:buClrTx/>
              <a:buSzTx/>
              <a:buFontTx/>
              <a:buNone/>
              <a:tabLst/>
            </a:pPr>
            <a:endParaRPr kumimoji="0" lang="en-US" sz="3000" b="1" i="0" u="none" strike="noStrike" cap="none" normalizeH="0" baseline="0">
              <a:ln>
                <a:noFill/>
              </a:ln>
              <a:solidFill>
                <a:schemeClr val="tx1"/>
              </a:solidFill>
              <a:effectLst/>
              <a:latin typeface="Arial" panose="020B0604020202020204" pitchFamily="34" charset="0"/>
            </a:endParaRPr>
          </a:p>
        </p:txBody>
      </p:sp>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Link-Local Address</a:t>
            </a:r>
          </a:p>
        </p:txBody>
      </p:sp>
      <p:cxnSp>
        <p:nvCxnSpPr>
          <p:cNvPr id="4" name="Straight Connector 3"/>
          <p:cNvCxnSpPr/>
          <p:nvPr/>
        </p:nvCxnSpPr>
        <p:spPr>
          <a:xfrm flipH="1">
            <a:off x="901652" y="5409649"/>
            <a:ext cx="3317651"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 name="Picture 8" descr="Devices computer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15" y="5099295"/>
            <a:ext cx="850737" cy="85073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55742" y="5277875"/>
            <a:ext cx="629297" cy="291618"/>
          </a:xfrm>
          <a:prstGeom prst="rect">
            <a:avLst/>
          </a:prstGeom>
          <a:noFill/>
        </p:spPr>
        <p:txBody>
          <a:bodyPr wrap="square" rtlCol="0">
            <a:spAutoFit/>
          </a:bodyPr>
          <a:lstStyle/>
          <a:p>
            <a:pPr algn="ctr"/>
            <a:r>
              <a:rPr lang="en-US" sz="1400" b="1" dirty="0">
                <a:solidFill>
                  <a:srgbClr val="FFFF00"/>
                </a:solidFill>
                <a:effectLst>
                  <a:glow rad="228600">
                    <a:srgbClr val="C0504D">
                      <a:satMod val="175000"/>
                      <a:alpha val="40000"/>
                    </a:srgbClr>
                  </a:glow>
                </a:effectLst>
                <a:latin typeface="Courier New" pitchFamily="49" charset="0"/>
                <a:cs typeface="Courier New" pitchFamily="49" charset="0"/>
              </a:rPr>
              <a:t>PC1</a:t>
            </a:r>
          </a:p>
        </p:txBody>
      </p:sp>
      <p:pic>
        <p:nvPicPr>
          <p:cNvPr id="7" name="Picture 8" descr="Rout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9303" y="5168640"/>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2649" y="5269659"/>
            <a:ext cx="89535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Straight Connector 13"/>
          <p:cNvCxnSpPr/>
          <p:nvPr/>
        </p:nvCxnSpPr>
        <p:spPr>
          <a:xfrm flipH="1">
            <a:off x="4906689" y="5409649"/>
            <a:ext cx="236218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696569" y="5392674"/>
            <a:ext cx="542136" cy="286232"/>
          </a:xfrm>
          <a:prstGeom prst="rect">
            <a:avLst/>
          </a:prstGeom>
          <a:noFill/>
        </p:spPr>
        <p:txBody>
          <a:bodyPr wrap="none" rtlCol="0">
            <a:spAutoFit/>
          </a:bodyPr>
          <a:lstStyle/>
          <a:p>
            <a:r>
              <a:rPr lang="en-US" sz="1400" b="1" dirty="0"/>
              <a:t>F0/0</a:t>
            </a:r>
          </a:p>
        </p:txBody>
      </p:sp>
      <p:sp>
        <p:nvSpPr>
          <p:cNvPr id="22" name="TextBox 21"/>
          <p:cNvSpPr txBox="1"/>
          <p:nvPr/>
        </p:nvSpPr>
        <p:spPr>
          <a:xfrm>
            <a:off x="4854437" y="5392674"/>
            <a:ext cx="542136" cy="286232"/>
          </a:xfrm>
          <a:prstGeom prst="rect">
            <a:avLst/>
          </a:prstGeom>
          <a:noFill/>
        </p:spPr>
        <p:txBody>
          <a:bodyPr wrap="none" rtlCol="0">
            <a:spAutoFit/>
          </a:bodyPr>
          <a:lstStyle/>
          <a:p>
            <a:r>
              <a:rPr lang="en-US" sz="1400" b="1" dirty="0"/>
              <a:t>F0/1</a:t>
            </a:r>
          </a:p>
        </p:txBody>
      </p:sp>
      <p:sp>
        <p:nvSpPr>
          <p:cNvPr id="23" name="TextBox 22"/>
          <p:cNvSpPr txBox="1"/>
          <p:nvPr/>
        </p:nvSpPr>
        <p:spPr>
          <a:xfrm>
            <a:off x="3533876" y="5583849"/>
            <a:ext cx="830677" cy="286232"/>
          </a:xfrm>
          <a:prstGeom prst="rect">
            <a:avLst/>
          </a:prstGeom>
          <a:noFill/>
        </p:spPr>
        <p:txBody>
          <a:bodyPr wrap="none" rtlCol="0">
            <a:spAutoFit/>
          </a:bodyPr>
          <a:lstStyle/>
          <a:p>
            <a:r>
              <a:rPr lang="en-US" sz="1400" b="1" dirty="0">
                <a:solidFill>
                  <a:srgbClr val="C00000"/>
                </a:solidFill>
              </a:rPr>
              <a:t>FE80::1</a:t>
            </a:r>
          </a:p>
        </p:txBody>
      </p:sp>
      <p:sp>
        <p:nvSpPr>
          <p:cNvPr id="24" name="TextBox 23"/>
          <p:cNvSpPr txBox="1"/>
          <p:nvPr/>
        </p:nvSpPr>
        <p:spPr>
          <a:xfrm>
            <a:off x="4762086" y="5583849"/>
            <a:ext cx="830677" cy="286232"/>
          </a:xfrm>
          <a:prstGeom prst="rect">
            <a:avLst/>
          </a:prstGeom>
          <a:noFill/>
        </p:spPr>
        <p:txBody>
          <a:bodyPr wrap="none" rtlCol="0">
            <a:spAutoFit/>
          </a:bodyPr>
          <a:lstStyle/>
          <a:p>
            <a:r>
              <a:rPr lang="en-US" sz="1400" b="1" dirty="0">
                <a:solidFill>
                  <a:srgbClr val="002060"/>
                </a:solidFill>
              </a:rPr>
              <a:t>FE80::1</a:t>
            </a:r>
          </a:p>
        </p:txBody>
      </p:sp>
      <p:sp>
        <p:nvSpPr>
          <p:cNvPr id="25" name="TextBox 24"/>
          <p:cNvSpPr txBox="1"/>
          <p:nvPr/>
        </p:nvSpPr>
        <p:spPr>
          <a:xfrm>
            <a:off x="-54702" y="4926797"/>
            <a:ext cx="2670924" cy="286232"/>
          </a:xfrm>
          <a:prstGeom prst="rect">
            <a:avLst/>
          </a:prstGeom>
          <a:noFill/>
        </p:spPr>
        <p:txBody>
          <a:bodyPr wrap="none" rtlCol="0">
            <a:spAutoFit/>
          </a:bodyPr>
          <a:lstStyle/>
          <a:p>
            <a:r>
              <a:rPr lang="en-US" sz="1400" b="1" dirty="0">
                <a:solidFill>
                  <a:srgbClr val="C00000"/>
                </a:solidFill>
              </a:rPr>
              <a:t>FE80::</a:t>
            </a:r>
            <a:r>
              <a:rPr lang="en-US" sz="1400" b="1" dirty="0">
                <a:solidFill>
                  <a:srgbClr val="002060"/>
                </a:solidFill>
              </a:rPr>
              <a:t>0200:AAFF:FEAA:1001</a:t>
            </a:r>
          </a:p>
        </p:txBody>
      </p:sp>
      <p:sp>
        <p:nvSpPr>
          <p:cNvPr id="26" name="TextBox 25"/>
          <p:cNvSpPr txBox="1"/>
          <p:nvPr/>
        </p:nvSpPr>
        <p:spPr>
          <a:xfrm>
            <a:off x="6643683" y="4926797"/>
            <a:ext cx="2579552" cy="286232"/>
          </a:xfrm>
          <a:prstGeom prst="rect">
            <a:avLst/>
          </a:prstGeom>
          <a:noFill/>
        </p:spPr>
        <p:txBody>
          <a:bodyPr wrap="none" rtlCol="0">
            <a:spAutoFit/>
          </a:bodyPr>
          <a:lstStyle/>
          <a:p>
            <a:r>
              <a:rPr lang="en-US" sz="1400" b="1" dirty="0">
                <a:solidFill>
                  <a:srgbClr val="C00000"/>
                </a:solidFill>
              </a:rPr>
              <a:t>FE80::</a:t>
            </a:r>
            <a:r>
              <a:rPr lang="en-US" sz="1400" b="1" dirty="0">
                <a:solidFill>
                  <a:srgbClr val="002060"/>
                </a:solidFill>
              </a:rPr>
              <a:t>020C:42FF:FE28:7945</a:t>
            </a:r>
          </a:p>
        </p:txBody>
      </p:sp>
      <p:pic>
        <p:nvPicPr>
          <p:cNvPr id="13" name="Picture 12"/>
          <p:cNvPicPr>
            <a:picLocks noChangeAspect="1"/>
          </p:cNvPicPr>
          <p:nvPr/>
        </p:nvPicPr>
        <p:blipFill>
          <a:blip r:embed="rId6"/>
          <a:stretch>
            <a:fillRect/>
          </a:stretch>
        </p:blipFill>
        <p:spPr>
          <a:xfrm>
            <a:off x="1101091" y="1519618"/>
            <a:ext cx="6923809" cy="2028571"/>
          </a:xfrm>
          <a:prstGeom prst="rect">
            <a:avLst/>
          </a:prstGeom>
        </p:spPr>
      </p:pic>
      <p:cxnSp>
        <p:nvCxnSpPr>
          <p:cNvPr id="32" name="Straight Connector 31"/>
          <p:cNvCxnSpPr/>
          <p:nvPr/>
        </p:nvCxnSpPr>
        <p:spPr>
          <a:xfrm flipH="1">
            <a:off x="4947892" y="5409649"/>
            <a:ext cx="3317651"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3" name="Picture 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28889" y="5269659"/>
            <a:ext cx="89535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8" descr="Devices computer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6570" y="5099295"/>
            <a:ext cx="850737" cy="850738"/>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8461397" y="5277875"/>
            <a:ext cx="629297" cy="291618"/>
          </a:xfrm>
          <a:prstGeom prst="rect">
            <a:avLst/>
          </a:prstGeom>
          <a:noFill/>
        </p:spPr>
        <p:txBody>
          <a:bodyPr wrap="square" rtlCol="0">
            <a:spAutoFit/>
          </a:bodyPr>
          <a:lstStyle/>
          <a:p>
            <a:pPr algn="ctr"/>
            <a:r>
              <a:rPr lang="en-US" sz="1400" b="1" dirty="0">
                <a:solidFill>
                  <a:srgbClr val="FFFF00"/>
                </a:solidFill>
                <a:effectLst>
                  <a:glow rad="228600">
                    <a:srgbClr val="C0504D">
                      <a:satMod val="175000"/>
                      <a:alpha val="40000"/>
                    </a:srgbClr>
                  </a:glow>
                </a:effectLst>
                <a:latin typeface="Courier New" pitchFamily="49" charset="0"/>
                <a:cs typeface="Courier New" pitchFamily="49" charset="0"/>
              </a:rPr>
              <a:t>PC2</a:t>
            </a:r>
          </a:p>
        </p:txBody>
      </p:sp>
      <p:pic>
        <p:nvPicPr>
          <p:cNvPr id="31" name="Picture 30"/>
          <p:cNvPicPr>
            <a:picLocks noChangeAspect="1"/>
          </p:cNvPicPr>
          <p:nvPr/>
        </p:nvPicPr>
        <p:blipFill>
          <a:blip r:embed="rId7"/>
          <a:stretch>
            <a:fillRect/>
          </a:stretch>
        </p:blipFill>
        <p:spPr>
          <a:xfrm>
            <a:off x="2528789" y="2270955"/>
            <a:ext cx="6561905" cy="2076190"/>
          </a:xfrm>
          <a:prstGeom prst="rect">
            <a:avLst/>
          </a:prstGeom>
        </p:spPr>
      </p:pic>
      <p:sp>
        <p:nvSpPr>
          <p:cNvPr id="28" name="Rectangle 19"/>
          <p:cNvSpPr>
            <a:spLocks noChangeArrowheads="1"/>
          </p:cNvSpPr>
          <p:nvPr/>
        </p:nvSpPr>
        <p:spPr bwMode="auto">
          <a:xfrm>
            <a:off x="2762146" y="4607155"/>
            <a:ext cx="3687422" cy="535531"/>
          </a:xfrm>
          <a:prstGeom prst="rect">
            <a:avLst/>
          </a:prstGeom>
          <a:solidFill>
            <a:schemeClr val="accent6">
              <a:lumMod val="20000"/>
              <a:lumOff val="80000"/>
            </a:schemeClr>
          </a:solidFill>
          <a:ln w="28575">
            <a:solidFill>
              <a:schemeClr val="accent1"/>
            </a:solidFill>
            <a:miter lim="800000"/>
            <a:headEnd/>
            <a:tailEnd/>
          </a:ln>
        </p:spPr>
        <p:txBody>
          <a:bodyPr wrap="square">
            <a:spAutoFit/>
          </a:bodyPr>
          <a:lstStyle/>
          <a:p>
            <a:pPr lvl="0">
              <a:defRPr/>
            </a:pPr>
            <a:r>
              <a:rPr lang="en-US" sz="1600" b="1" spc="-150" dirty="0">
                <a:solidFill>
                  <a:srgbClr val="0070C0"/>
                </a:solidFill>
                <a:latin typeface="Courier New" pitchFamily="49" charset="0"/>
                <a:cs typeface="Courier New" pitchFamily="49" charset="0"/>
              </a:rPr>
              <a:t>interface f0/0</a:t>
            </a:r>
          </a:p>
          <a:p>
            <a:pPr lvl="0">
              <a:defRPr/>
            </a:pPr>
            <a:r>
              <a:rPr lang="en-US" sz="1600" b="1" spc="-150" dirty="0">
                <a:solidFill>
                  <a:srgbClr val="0070C0"/>
                </a:solidFill>
                <a:latin typeface="Courier New" pitchFamily="49" charset="0"/>
                <a:cs typeface="Courier New" pitchFamily="49" charset="0"/>
              </a:rPr>
              <a:t>  ipv6 address fe80::1 link-local</a:t>
            </a:r>
          </a:p>
        </p:txBody>
      </p:sp>
      <p:sp>
        <p:nvSpPr>
          <p:cNvPr id="29" name="TextBox 28"/>
          <p:cNvSpPr txBox="1"/>
          <p:nvPr/>
        </p:nvSpPr>
        <p:spPr>
          <a:xfrm>
            <a:off x="-30318" y="4720597"/>
            <a:ext cx="1524776" cy="286232"/>
          </a:xfrm>
          <a:prstGeom prst="rect">
            <a:avLst/>
          </a:prstGeom>
          <a:noFill/>
        </p:spPr>
        <p:txBody>
          <a:bodyPr wrap="none" rtlCol="0">
            <a:spAutoFit/>
          </a:bodyPr>
          <a:lstStyle/>
          <a:p>
            <a:r>
              <a:rPr lang="en-US" sz="1400" b="1" dirty="0">
                <a:solidFill>
                  <a:srgbClr val="C00000"/>
                </a:solidFill>
              </a:rPr>
              <a:t>2001:0:0:1:</a:t>
            </a:r>
            <a:r>
              <a:rPr lang="en-US" sz="1400" b="1" dirty="0">
                <a:solidFill>
                  <a:srgbClr val="002060"/>
                </a:solidFill>
              </a:rPr>
              <a:t>:1/64</a:t>
            </a:r>
          </a:p>
        </p:txBody>
      </p:sp>
      <p:sp>
        <p:nvSpPr>
          <p:cNvPr id="30" name="TextBox 29"/>
          <p:cNvSpPr txBox="1"/>
          <p:nvPr/>
        </p:nvSpPr>
        <p:spPr>
          <a:xfrm>
            <a:off x="6643683" y="4720597"/>
            <a:ext cx="1524776" cy="286232"/>
          </a:xfrm>
          <a:prstGeom prst="rect">
            <a:avLst/>
          </a:prstGeom>
          <a:noFill/>
        </p:spPr>
        <p:txBody>
          <a:bodyPr wrap="none" rtlCol="0">
            <a:spAutoFit/>
          </a:bodyPr>
          <a:lstStyle/>
          <a:p>
            <a:r>
              <a:rPr lang="en-US" sz="1400" b="1" dirty="0">
                <a:solidFill>
                  <a:srgbClr val="C00000"/>
                </a:solidFill>
              </a:rPr>
              <a:t>2001:0:0:2:</a:t>
            </a:r>
            <a:r>
              <a:rPr lang="en-US" sz="1400" b="1" dirty="0">
                <a:solidFill>
                  <a:srgbClr val="002060"/>
                </a:solidFill>
              </a:rPr>
              <a:t>:2/64</a:t>
            </a:r>
          </a:p>
        </p:txBody>
      </p:sp>
      <p:sp>
        <p:nvSpPr>
          <p:cNvPr id="36" name="Rectangle 19"/>
          <p:cNvSpPr>
            <a:spLocks noChangeArrowheads="1"/>
          </p:cNvSpPr>
          <p:nvPr/>
        </p:nvSpPr>
        <p:spPr bwMode="auto">
          <a:xfrm>
            <a:off x="2762146" y="3745892"/>
            <a:ext cx="3687422" cy="1421928"/>
          </a:xfrm>
          <a:prstGeom prst="rect">
            <a:avLst/>
          </a:prstGeom>
          <a:solidFill>
            <a:schemeClr val="accent6">
              <a:lumMod val="20000"/>
              <a:lumOff val="80000"/>
            </a:schemeClr>
          </a:solidFill>
          <a:ln w="28575">
            <a:solidFill>
              <a:schemeClr val="accent1"/>
            </a:solidFill>
            <a:miter lim="800000"/>
            <a:headEnd/>
            <a:tailEnd/>
          </a:ln>
        </p:spPr>
        <p:txBody>
          <a:bodyPr wrap="square">
            <a:spAutoFit/>
          </a:bodyPr>
          <a:lstStyle/>
          <a:p>
            <a:pPr lvl="0">
              <a:defRPr/>
            </a:pPr>
            <a:r>
              <a:rPr lang="en-US" sz="1600" b="1" spc="-150" dirty="0">
                <a:solidFill>
                  <a:srgbClr val="0070C0"/>
                </a:solidFill>
                <a:latin typeface="Courier New" pitchFamily="49" charset="0"/>
                <a:cs typeface="Courier New" pitchFamily="49" charset="0"/>
              </a:rPr>
              <a:t>Router(</a:t>
            </a:r>
            <a:r>
              <a:rPr lang="en-US" sz="1600" b="1" spc="-150" dirty="0" err="1">
                <a:solidFill>
                  <a:srgbClr val="0070C0"/>
                </a:solidFill>
                <a:latin typeface="Courier New" pitchFamily="49" charset="0"/>
                <a:cs typeface="Courier New" pitchFamily="49" charset="0"/>
              </a:rPr>
              <a:t>config</a:t>
            </a:r>
            <a:r>
              <a:rPr lang="en-US" sz="1600" b="1" spc="-150" dirty="0">
                <a:solidFill>
                  <a:srgbClr val="0070C0"/>
                </a:solidFill>
                <a:latin typeface="Courier New" pitchFamily="49" charset="0"/>
                <a:cs typeface="Courier New" pitchFamily="49" charset="0"/>
              </a:rPr>
              <a:t>)# interface f0/0</a:t>
            </a:r>
          </a:p>
          <a:p>
            <a:pPr lvl="0">
              <a:defRPr/>
            </a:pPr>
            <a:r>
              <a:rPr lang="en-US" sz="1600" b="1" spc="-150" dirty="0">
                <a:solidFill>
                  <a:srgbClr val="0070C0"/>
                </a:solidFill>
                <a:latin typeface="Courier New" pitchFamily="49" charset="0"/>
                <a:cs typeface="Courier New" pitchFamily="49" charset="0"/>
              </a:rPr>
              <a:t>Router(</a:t>
            </a:r>
            <a:r>
              <a:rPr lang="en-US" sz="1600" b="1" spc="-150" dirty="0" err="1">
                <a:solidFill>
                  <a:srgbClr val="0070C0"/>
                </a:solidFill>
                <a:latin typeface="Courier New" pitchFamily="49" charset="0"/>
                <a:cs typeface="Courier New" pitchFamily="49" charset="0"/>
              </a:rPr>
              <a:t>config</a:t>
            </a:r>
            <a:r>
              <a:rPr lang="en-US" sz="1600" b="1" spc="-150" dirty="0">
                <a:solidFill>
                  <a:srgbClr val="0070C0"/>
                </a:solidFill>
                <a:latin typeface="Courier New" pitchFamily="49" charset="0"/>
                <a:cs typeface="Courier New" pitchFamily="49" charset="0"/>
              </a:rPr>
              <a:t>-if)# </a:t>
            </a:r>
            <a:r>
              <a:rPr lang="en-US" sz="1600" b="1" spc="-150" dirty="0">
                <a:solidFill>
                  <a:srgbClr val="C00000"/>
                </a:solidFill>
                <a:latin typeface="Courier New" pitchFamily="49" charset="0"/>
                <a:cs typeface="Courier New" pitchFamily="49" charset="0"/>
              </a:rPr>
              <a:t>ipv6 enable</a:t>
            </a:r>
          </a:p>
          <a:p>
            <a:pPr lvl="0">
              <a:defRPr/>
            </a:pPr>
            <a:endParaRPr lang="en-US" sz="1600" b="1" spc="-150" dirty="0">
              <a:solidFill>
                <a:srgbClr val="C00000"/>
              </a:solidFill>
              <a:latin typeface="Courier New" pitchFamily="49" charset="0"/>
              <a:cs typeface="Courier New" pitchFamily="49" charset="0"/>
            </a:endParaRPr>
          </a:p>
          <a:p>
            <a:pPr lvl="0">
              <a:defRPr/>
            </a:pPr>
            <a:r>
              <a:rPr lang="en-US" sz="1600" b="1" spc="-150" dirty="0">
                <a:solidFill>
                  <a:srgbClr val="0070C0"/>
                </a:solidFill>
                <a:latin typeface="Courier New" pitchFamily="49" charset="0"/>
                <a:cs typeface="Courier New" pitchFamily="49" charset="0"/>
              </a:rPr>
              <a:t>Router# </a:t>
            </a:r>
            <a:r>
              <a:rPr lang="en-US" sz="1600" b="1" spc="-150" dirty="0">
                <a:solidFill>
                  <a:srgbClr val="C00000"/>
                </a:solidFill>
                <a:latin typeface="Courier New" pitchFamily="49" charset="0"/>
                <a:cs typeface="Courier New" pitchFamily="49" charset="0"/>
              </a:rPr>
              <a:t>show ipv6 interface brief</a:t>
            </a:r>
          </a:p>
          <a:p>
            <a:pPr lvl="0">
              <a:defRPr/>
            </a:pPr>
            <a:r>
              <a:rPr lang="en-US" sz="1600" b="1" spc="-150" dirty="0">
                <a:solidFill>
                  <a:srgbClr val="0070C0"/>
                </a:solidFill>
                <a:latin typeface="Courier New" pitchFamily="49" charset="0"/>
                <a:cs typeface="Courier New" pitchFamily="49" charset="0"/>
              </a:rPr>
              <a:t>FastEthernet0/0		[up/up]</a:t>
            </a:r>
          </a:p>
          <a:p>
            <a:pPr lvl="0">
              <a:defRPr/>
            </a:pPr>
            <a:r>
              <a:rPr lang="en-US" sz="1600" b="1" spc="-150" dirty="0">
                <a:solidFill>
                  <a:srgbClr val="C00000"/>
                </a:solidFill>
                <a:latin typeface="Courier New" pitchFamily="49" charset="0"/>
                <a:cs typeface="Courier New" pitchFamily="49" charset="0"/>
              </a:rPr>
              <a:t>   </a:t>
            </a:r>
            <a:r>
              <a:rPr lang="en-US" sz="1600" b="1" spc="-150" dirty="0">
                <a:solidFill>
                  <a:schemeClr val="accent2">
                    <a:lumMod val="50000"/>
                  </a:schemeClr>
                </a:solidFill>
                <a:latin typeface="Courier New" pitchFamily="49" charset="0"/>
                <a:cs typeface="Courier New" pitchFamily="49" charset="0"/>
              </a:rPr>
              <a:t>fe80::a8bb:ccff:fe00:4001</a:t>
            </a:r>
          </a:p>
        </p:txBody>
      </p:sp>
      <p:sp>
        <p:nvSpPr>
          <p:cNvPr id="38" name="Rectangle 19"/>
          <p:cNvSpPr>
            <a:spLocks noChangeArrowheads="1"/>
          </p:cNvSpPr>
          <p:nvPr/>
        </p:nvSpPr>
        <p:spPr bwMode="auto">
          <a:xfrm>
            <a:off x="2762146" y="2697168"/>
            <a:ext cx="6272126" cy="978729"/>
          </a:xfrm>
          <a:prstGeom prst="rect">
            <a:avLst/>
          </a:prstGeom>
          <a:solidFill>
            <a:schemeClr val="accent6">
              <a:lumMod val="20000"/>
              <a:lumOff val="80000"/>
            </a:schemeClr>
          </a:solidFill>
          <a:ln w="28575">
            <a:solidFill>
              <a:schemeClr val="accent1"/>
            </a:solidFill>
            <a:miter lim="800000"/>
            <a:headEnd/>
            <a:tailEnd/>
          </a:ln>
        </p:spPr>
        <p:txBody>
          <a:bodyPr wrap="square">
            <a:spAutoFit/>
          </a:bodyPr>
          <a:lstStyle/>
          <a:p>
            <a:pPr lvl="0">
              <a:defRPr/>
            </a:pPr>
            <a:r>
              <a:rPr lang="en-US" sz="1600" b="1" spc="-150" dirty="0">
                <a:solidFill>
                  <a:srgbClr val="0070C0"/>
                </a:solidFill>
                <a:latin typeface="Courier New" pitchFamily="49" charset="0"/>
                <a:cs typeface="Courier New" pitchFamily="49" charset="0"/>
              </a:rPr>
              <a:t>Router(</a:t>
            </a:r>
            <a:r>
              <a:rPr lang="en-US" sz="1600" b="1" spc="-150" dirty="0" err="1">
                <a:solidFill>
                  <a:srgbClr val="0070C0"/>
                </a:solidFill>
                <a:latin typeface="Courier New" pitchFamily="49" charset="0"/>
                <a:cs typeface="Courier New" pitchFamily="49" charset="0"/>
              </a:rPr>
              <a:t>config</a:t>
            </a:r>
            <a:r>
              <a:rPr lang="en-US" sz="1600" b="1" spc="-150" dirty="0">
                <a:solidFill>
                  <a:srgbClr val="0070C0"/>
                </a:solidFill>
                <a:latin typeface="Courier New" pitchFamily="49" charset="0"/>
                <a:cs typeface="Courier New" pitchFamily="49" charset="0"/>
              </a:rPr>
              <a:t>)# ipv6 unicast-routing</a:t>
            </a:r>
          </a:p>
          <a:p>
            <a:pPr lvl="0">
              <a:defRPr/>
            </a:pPr>
            <a:r>
              <a:rPr lang="en-US" sz="1600" b="1" spc="-150" dirty="0">
                <a:solidFill>
                  <a:srgbClr val="0070C0"/>
                </a:solidFill>
                <a:latin typeface="Courier New" pitchFamily="49" charset="0"/>
                <a:cs typeface="Courier New" pitchFamily="49" charset="0"/>
              </a:rPr>
              <a:t>Router(</a:t>
            </a:r>
            <a:r>
              <a:rPr lang="en-US" sz="1600" b="1" spc="-150" dirty="0" err="1">
                <a:solidFill>
                  <a:srgbClr val="0070C0"/>
                </a:solidFill>
                <a:latin typeface="Courier New" pitchFamily="49" charset="0"/>
                <a:cs typeface="Courier New" pitchFamily="49" charset="0"/>
              </a:rPr>
              <a:t>config</a:t>
            </a:r>
            <a:r>
              <a:rPr lang="en-US" sz="1600" b="1" spc="-150" dirty="0">
                <a:solidFill>
                  <a:srgbClr val="0070C0"/>
                </a:solidFill>
                <a:latin typeface="Courier New" pitchFamily="49" charset="0"/>
                <a:cs typeface="Courier New" pitchFamily="49" charset="0"/>
              </a:rPr>
              <a:t>)# interface f0/0</a:t>
            </a:r>
          </a:p>
          <a:p>
            <a:pPr lvl="0">
              <a:defRPr/>
            </a:pPr>
            <a:r>
              <a:rPr lang="en-US" sz="1600" b="1" spc="-150" dirty="0">
                <a:solidFill>
                  <a:srgbClr val="0070C0"/>
                </a:solidFill>
                <a:latin typeface="Courier New" pitchFamily="49" charset="0"/>
                <a:cs typeface="Courier New" pitchFamily="49" charset="0"/>
              </a:rPr>
              <a:t>Router(</a:t>
            </a:r>
            <a:r>
              <a:rPr lang="en-US" sz="1600" b="1" spc="-150" dirty="0" err="1">
                <a:solidFill>
                  <a:srgbClr val="0070C0"/>
                </a:solidFill>
                <a:latin typeface="Courier New" pitchFamily="49" charset="0"/>
                <a:cs typeface="Courier New" pitchFamily="49" charset="0"/>
              </a:rPr>
              <a:t>config</a:t>
            </a:r>
            <a:r>
              <a:rPr lang="en-US" sz="1600" b="1" spc="-150" dirty="0">
                <a:solidFill>
                  <a:srgbClr val="0070C0"/>
                </a:solidFill>
                <a:latin typeface="Courier New" pitchFamily="49" charset="0"/>
                <a:cs typeface="Courier New" pitchFamily="49" charset="0"/>
              </a:rPr>
              <a:t>-if)# </a:t>
            </a:r>
            <a:r>
              <a:rPr lang="en-US" sz="1600" b="1" spc="-150" dirty="0">
                <a:solidFill>
                  <a:srgbClr val="C00000"/>
                </a:solidFill>
                <a:latin typeface="Courier New" pitchFamily="49" charset="0"/>
                <a:cs typeface="Courier New" pitchFamily="49" charset="0"/>
              </a:rPr>
              <a:t>ipv6 address 2001:0:0:1</a:t>
            </a:r>
            <a:r>
              <a:rPr lang="en-US" sz="1600" b="1" spc="-150" dirty="0">
                <a:solidFill>
                  <a:srgbClr val="0070C0"/>
                </a:solidFill>
                <a:latin typeface="Courier New" pitchFamily="49" charset="0"/>
                <a:cs typeface="Courier New" pitchFamily="49" charset="0"/>
              </a:rPr>
              <a:t>::2</a:t>
            </a:r>
            <a:r>
              <a:rPr lang="en-US" sz="1600" b="1" spc="-150" dirty="0">
                <a:solidFill>
                  <a:srgbClr val="C00000"/>
                </a:solidFill>
                <a:latin typeface="Courier New" pitchFamily="49" charset="0"/>
                <a:cs typeface="Courier New" pitchFamily="49" charset="0"/>
              </a:rPr>
              <a:t>/64</a:t>
            </a:r>
          </a:p>
          <a:p>
            <a:pPr>
              <a:defRPr/>
            </a:pPr>
            <a:r>
              <a:rPr lang="en-US" sz="1600" b="1" spc="-150" dirty="0">
                <a:solidFill>
                  <a:srgbClr val="0070C0"/>
                </a:solidFill>
                <a:latin typeface="Courier New" pitchFamily="49" charset="0"/>
                <a:cs typeface="Courier New" pitchFamily="49" charset="0"/>
              </a:rPr>
              <a:t>Router(</a:t>
            </a:r>
            <a:r>
              <a:rPr lang="en-US" sz="1600" b="1" spc="-150" dirty="0" err="1">
                <a:solidFill>
                  <a:srgbClr val="0070C0"/>
                </a:solidFill>
                <a:latin typeface="Courier New" pitchFamily="49" charset="0"/>
                <a:cs typeface="Courier New" pitchFamily="49" charset="0"/>
              </a:rPr>
              <a:t>config</a:t>
            </a:r>
            <a:r>
              <a:rPr lang="en-US" sz="1600" b="1" spc="-150" dirty="0">
                <a:solidFill>
                  <a:srgbClr val="0070C0"/>
                </a:solidFill>
                <a:latin typeface="Courier New" pitchFamily="49" charset="0"/>
                <a:cs typeface="Courier New" pitchFamily="49" charset="0"/>
              </a:rPr>
              <a:t>-if)# </a:t>
            </a:r>
            <a:r>
              <a:rPr lang="en-US" sz="1600" b="1" spc="-150" dirty="0">
                <a:solidFill>
                  <a:srgbClr val="C00000"/>
                </a:solidFill>
                <a:latin typeface="Courier New" pitchFamily="49" charset="0"/>
                <a:cs typeface="Courier New" pitchFamily="49" charset="0"/>
              </a:rPr>
              <a:t>ipv6 address 2001:0:0:1</a:t>
            </a:r>
            <a:r>
              <a:rPr lang="en-US" sz="1600" b="1" spc="-150" dirty="0">
                <a:solidFill>
                  <a:srgbClr val="0070C0"/>
                </a:solidFill>
                <a:latin typeface="Courier New" pitchFamily="49" charset="0"/>
                <a:cs typeface="Courier New" pitchFamily="49" charset="0"/>
              </a:rPr>
              <a:t>:: </a:t>
            </a:r>
            <a:r>
              <a:rPr lang="en-US" sz="1600" b="1" spc="-150" dirty="0">
                <a:solidFill>
                  <a:srgbClr val="C00000"/>
                </a:solidFill>
                <a:latin typeface="Courier New" pitchFamily="49" charset="0"/>
                <a:cs typeface="Courier New" pitchFamily="49" charset="0"/>
              </a:rPr>
              <a:t>/64 eui-64</a:t>
            </a:r>
          </a:p>
        </p:txBody>
      </p:sp>
    </p:spTree>
    <p:extLst>
      <p:ext uri="{BB962C8B-B14F-4D97-AF65-F5344CB8AC3E}">
        <p14:creationId xmlns:p14="http://schemas.microsoft.com/office/powerpoint/2010/main" val="12656463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par>
                                <p:cTn id="31" presetID="10" presetClass="exit" presetSubtype="0" fill="hold" nodeType="withEffect">
                                  <p:stCondLst>
                                    <p:cond delay="0"/>
                                  </p:stCondLst>
                                  <p:childTnLst>
                                    <p:animEffect transition="out" filter="fade">
                                      <p:cBhvr>
                                        <p:cTn id="32" dur="500"/>
                                        <p:tgtEl>
                                          <p:spTgt spid="31"/>
                                        </p:tgtEl>
                                      </p:cBhvr>
                                    </p:animEffect>
                                    <p:set>
                                      <p:cBhvr>
                                        <p:cTn id="33" dur="1" fill="hold">
                                          <p:stCondLst>
                                            <p:cond delay="499"/>
                                          </p:stCondLst>
                                        </p:cTn>
                                        <p:tgtEl>
                                          <p:spTgt spid="3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p:bldP spid="36" grpId="0" animBg="1"/>
      <p:bldP spid="38"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Multicast Address</a:t>
            </a:r>
          </a:p>
        </p:txBody>
      </p:sp>
      <p:pic>
        <p:nvPicPr>
          <p:cNvPr id="3074" name="Picture 2" descr="Image result for link-loc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280627"/>
            <a:ext cx="9144000" cy="3223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744200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Link-Local Address</a:t>
            </a:r>
          </a:p>
        </p:txBody>
      </p:sp>
      <p:pic>
        <p:nvPicPr>
          <p:cNvPr id="5122" name="Picture 2" descr="Image result for link-loc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638" y="2435469"/>
            <a:ext cx="7733104" cy="243161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Devices computer 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4275" y="1776275"/>
            <a:ext cx="850737" cy="8507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279102" y="1954855"/>
            <a:ext cx="629297" cy="291618"/>
          </a:xfrm>
          <a:prstGeom prst="rect">
            <a:avLst/>
          </a:prstGeom>
          <a:noFill/>
        </p:spPr>
        <p:txBody>
          <a:bodyPr wrap="square" rtlCol="0">
            <a:spAutoFit/>
          </a:bodyPr>
          <a:lstStyle/>
          <a:p>
            <a:pPr algn="ctr"/>
            <a:r>
              <a:rPr lang="en-US" sz="1400" b="1" dirty="0">
                <a:solidFill>
                  <a:srgbClr val="FFFF00"/>
                </a:solidFill>
                <a:effectLst>
                  <a:glow rad="228600">
                    <a:srgbClr val="C0504D">
                      <a:satMod val="175000"/>
                      <a:alpha val="40000"/>
                    </a:srgbClr>
                  </a:glow>
                </a:effectLst>
                <a:latin typeface="Courier New" pitchFamily="49" charset="0"/>
                <a:cs typeface="Courier New" pitchFamily="49" charset="0"/>
              </a:rPr>
              <a:t>PC1</a:t>
            </a:r>
          </a:p>
        </p:txBody>
      </p:sp>
    </p:spTree>
    <p:extLst>
      <p:ext uri="{BB962C8B-B14F-4D97-AF65-F5344CB8AC3E}">
        <p14:creationId xmlns:p14="http://schemas.microsoft.com/office/powerpoint/2010/main" val="62762071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Configuring Address</a:t>
            </a:r>
          </a:p>
        </p:txBody>
      </p:sp>
      <p:pic>
        <p:nvPicPr>
          <p:cNvPr id="9" name="Picture 8"/>
          <p:cNvPicPr>
            <a:picLocks noChangeAspect="1"/>
          </p:cNvPicPr>
          <p:nvPr/>
        </p:nvPicPr>
        <p:blipFill>
          <a:blip r:embed="rId3"/>
          <a:stretch>
            <a:fillRect/>
          </a:stretch>
        </p:blipFill>
        <p:spPr>
          <a:xfrm>
            <a:off x="2688862" y="1302203"/>
            <a:ext cx="4079014" cy="5211463"/>
          </a:xfrm>
          <a:prstGeom prst="rect">
            <a:avLst/>
          </a:prstGeom>
        </p:spPr>
      </p:pic>
    </p:spTree>
    <p:extLst>
      <p:ext uri="{BB962C8B-B14F-4D97-AF65-F5344CB8AC3E}">
        <p14:creationId xmlns:p14="http://schemas.microsoft.com/office/powerpoint/2010/main" val="427813006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Configuring Address</a:t>
            </a:r>
          </a:p>
        </p:txBody>
      </p:sp>
      <p:pic>
        <p:nvPicPr>
          <p:cNvPr id="3" name="Picture 2"/>
          <p:cNvPicPr>
            <a:picLocks noChangeAspect="1"/>
          </p:cNvPicPr>
          <p:nvPr/>
        </p:nvPicPr>
        <p:blipFill>
          <a:blip r:embed="rId3"/>
          <a:stretch>
            <a:fillRect/>
          </a:stretch>
        </p:blipFill>
        <p:spPr>
          <a:xfrm>
            <a:off x="1627913" y="1276214"/>
            <a:ext cx="6200912" cy="5267931"/>
          </a:xfrm>
          <a:prstGeom prst="rect">
            <a:avLst/>
          </a:prstGeom>
        </p:spPr>
      </p:pic>
    </p:spTree>
    <p:extLst>
      <p:ext uri="{BB962C8B-B14F-4D97-AF65-F5344CB8AC3E}">
        <p14:creationId xmlns:p14="http://schemas.microsoft.com/office/powerpoint/2010/main" val="252332811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Configuring Address</a:t>
            </a:r>
          </a:p>
        </p:txBody>
      </p:sp>
      <p:pic>
        <p:nvPicPr>
          <p:cNvPr id="6" name="Picture 8" descr="Devices computer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4275" y="1776275"/>
            <a:ext cx="850737" cy="8507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279102" y="1954855"/>
            <a:ext cx="629297" cy="291618"/>
          </a:xfrm>
          <a:prstGeom prst="rect">
            <a:avLst/>
          </a:prstGeom>
          <a:noFill/>
        </p:spPr>
        <p:txBody>
          <a:bodyPr wrap="square" rtlCol="0">
            <a:spAutoFit/>
          </a:bodyPr>
          <a:lstStyle/>
          <a:p>
            <a:pPr algn="ctr"/>
            <a:r>
              <a:rPr lang="en-US" sz="1400" b="1" dirty="0">
                <a:solidFill>
                  <a:srgbClr val="FFFF00"/>
                </a:solidFill>
                <a:effectLst>
                  <a:glow rad="228600">
                    <a:srgbClr val="C0504D">
                      <a:satMod val="175000"/>
                      <a:alpha val="40000"/>
                    </a:srgbClr>
                  </a:glow>
                </a:effectLst>
                <a:latin typeface="Courier New" pitchFamily="49" charset="0"/>
                <a:cs typeface="Courier New" pitchFamily="49" charset="0"/>
              </a:rPr>
              <a:t>PC1</a:t>
            </a:r>
          </a:p>
        </p:txBody>
      </p:sp>
      <p:sp>
        <p:nvSpPr>
          <p:cNvPr id="8" name="Rectangle 19"/>
          <p:cNvSpPr>
            <a:spLocks noChangeArrowheads="1"/>
          </p:cNvSpPr>
          <p:nvPr/>
        </p:nvSpPr>
        <p:spPr bwMode="auto">
          <a:xfrm>
            <a:off x="1156243" y="3903593"/>
            <a:ext cx="6831513" cy="2308324"/>
          </a:xfrm>
          <a:prstGeom prst="rect">
            <a:avLst/>
          </a:prstGeom>
          <a:solidFill>
            <a:schemeClr val="accent6">
              <a:lumMod val="20000"/>
              <a:lumOff val="80000"/>
            </a:schemeClr>
          </a:solidFill>
          <a:ln w="28575">
            <a:solidFill>
              <a:schemeClr val="accent1"/>
            </a:solidFill>
            <a:miter lim="800000"/>
            <a:headEnd/>
            <a:tailEnd/>
          </a:ln>
        </p:spPr>
        <p:txBody>
          <a:bodyPr wrap="square">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vi-VN"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C:\</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&gt; </a:t>
            </a:r>
            <a:r>
              <a:rPr kumimoji="0" lang="en-US" sz="1600" b="1" i="0" u="none" strike="noStrike" kern="1200" cap="none" spc="0" normalizeH="0" baseline="0" noProof="0" dirty="0" err="1">
                <a:ln>
                  <a:noFill/>
                </a:ln>
                <a:solidFill>
                  <a:srgbClr val="C00000"/>
                </a:solidFill>
                <a:effectLst/>
                <a:uLnTx/>
                <a:uFillTx/>
                <a:latin typeface="Courier New" pitchFamily="49" charset="0"/>
                <a:ea typeface="+mn-ea"/>
                <a:cs typeface="Courier New" pitchFamily="49" charset="0"/>
              </a:rPr>
              <a:t>netsh</a:t>
            </a:r>
            <a:r>
              <a:rPr kumimoji="0" lang="vi-VN" sz="1600" b="1" i="0" u="none" strike="noStrike" kern="1200" cap="none" spc="0" normalizeH="0" baseline="0" noProof="0" dirty="0">
                <a:ln>
                  <a:noFill/>
                </a:ln>
                <a:solidFill>
                  <a:srgbClr val="C00000"/>
                </a:solidFill>
                <a:effectLst/>
                <a:uLnTx/>
                <a:uFillTx/>
                <a:latin typeface="Courier New" pitchFamily="49" charset="0"/>
                <a:ea typeface="+mn-ea"/>
                <a:cs typeface="Courier New" pitchFamily="49" charset="0"/>
              </a:rPr>
              <a:t> </a:t>
            </a:r>
            <a:r>
              <a:rPr kumimoji="0" lang="en-US" sz="1600" b="1" i="0" u="none" strike="noStrike" kern="1200" cap="none" spc="0" normalizeH="0" baseline="0" noProof="0" dirty="0">
                <a:ln>
                  <a:noFill/>
                </a:ln>
                <a:solidFill>
                  <a:srgbClr val="C00000"/>
                </a:solidFill>
                <a:effectLst/>
                <a:uLnTx/>
                <a:uFillTx/>
                <a:latin typeface="Courier New" pitchFamily="49" charset="0"/>
                <a:ea typeface="+mn-ea"/>
                <a:cs typeface="Courier New" pitchFamily="49" charset="0"/>
              </a:rPr>
              <a:t>interface ipv6 </a:t>
            </a:r>
            <a:r>
              <a:rPr kumimoji="0" lang="vi-VN" sz="1600" b="1" i="0" u="none" strike="noStrike" kern="1200" cap="none" spc="0" normalizeH="0" baseline="0" noProof="0" dirty="0">
                <a:ln>
                  <a:noFill/>
                </a:ln>
                <a:solidFill>
                  <a:srgbClr val="C00000"/>
                </a:solidFill>
                <a:effectLst/>
                <a:uLnTx/>
                <a:uFillTx/>
                <a:latin typeface="Courier New" pitchFamily="49" charset="0"/>
                <a:ea typeface="+mn-ea"/>
                <a:cs typeface="Courier New" pitchFamily="49" charset="0"/>
              </a:rPr>
              <a:t>install</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vi-VN"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C:\</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&gt; </a:t>
            </a:r>
            <a:r>
              <a:rPr kumimoji="0" lang="vi-VN" sz="1600" b="1" i="0" u="none" strike="noStrike" kern="1200" cap="none" spc="0" normalizeH="0" baseline="0" noProof="0" dirty="0">
                <a:ln>
                  <a:noFill/>
                </a:ln>
                <a:solidFill>
                  <a:srgbClr val="C00000"/>
                </a:solidFill>
                <a:effectLst/>
                <a:uLnTx/>
                <a:uFillTx/>
                <a:latin typeface="Courier New" pitchFamily="49" charset="0"/>
                <a:ea typeface="+mn-ea"/>
                <a:cs typeface="Courier New" pitchFamily="49" charset="0"/>
              </a:rPr>
              <a:t>netsh</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vi-VN"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netsh&gt;</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a:t>
            </a:r>
            <a:r>
              <a:rPr kumimoji="0" lang="vi-VN" sz="1600" b="1" i="0" u="none" strike="noStrike" kern="1200" cap="none" spc="0" normalizeH="0" baseline="0" noProof="0" dirty="0">
                <a:ln>
                  <a:noFill/>
                </a:ln>
                <a:solidFill>
                  <a:srgbClr val="C00000"/>
                </a:solidFill>
                <a:effectLst/>
                <a:uLnTx/>
                <a:uFillTx/>
                <a:latin typeface="Courier New" pitchFamily="49" charset="0"/>
                <a:ea typeface="+mn-ea"/>
                <a:cs typeface="Courier New" pitchFamily="49" charset="0"/>
              </a:rPr>
              <a:t>interface ipv6</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err="1">
                <a:ln>
                  <a:noFill/>
                </a:ln>
                <a:solidFill>
                  <a:srgbClr val="0070C0"/>
                </a:solidFill>
                <a:effectLst/>
                <a:uLnTx/>
                <a:uFillTx/>
                <a:latin typeface="Courier New" pitchFamily="49" charset="0"/>
                <a:ea typeface="+mn-ea"/>
                <a:cs typeface="Courier New" pitchFamily="49" charset="0"/>
              </a:rPr>
              <a:t>netsh</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interface ipv6&gt; </a:t>
            </a:r>
            <a:r>
              <a:rPr kumimoji="0" lang="en-US" sz="1600" b="1" i="0" u="none" strike="noStrike" kern="1200" cap="none" spc="0" normalizeH="0" baseline="0" noProof="0" dirty="0">
                <a:ln>
                  <a:noFill/>
                </a:ln>
                <a:solidFill>
                  <a:srgbClr val="C00000"/>
                </a:solidFill>
                <a:effectLst/>
                <a:uLnTx/>
                <a:uFillTx/>
                <a:latin typeface="Courier New" pitchFamily="49" charset="0"/>
                <a:ea typeface="+mn-ea"/>
                <a:cs typeface="Courier New" pitchFamily="49" charset="0"/>
              </a:rPr>
              <a:t>add </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address “</a:t>
            </a:r>
            <a:r>
              <a:rPr kumimoji="0" lang="en-US" sz="1600" b="1" i="0" u="none" strike="noStrike" kern="1200" cap="none" spc="0" normalizeH="0" baseline="0" noProof="0" dirty="0" err="1">
                <a:ln>
                  <a:noFill/>
                </a:ln>
                <a:solidFill>
                  <a:srgbClr val="C00000"/>
                </a:solidFill>
                <a:effectLst/>
                <a:uLnTx/>
                <a:uFillTx/>
                <a:latin typeface="Courier New" pitchFamily="49" charset="0"/>
                <a:ea typeface="+mn-ea"/>
                <a:cs typeface="Courier New" pitchFamily="49" charset="0"/>
              </a:rPr>
              <a:t>Realtek</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2009::1</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err="1">
                <a:ln>
                  <a:noFill/>
                </a:ln>
                <a:solidFill>
                  <a:srgbClr val="0070C0"/>
                </a:solidFill>
                <a:effectLst/>
                <a:uLnTx/>
                <a:uFillTx/>
                <a:latin typeface="Courier New" pitchFamily="49" charset="0"/>
                <a:ea typeface="+mn-ea"/>
                <a:cs typeface="Courier New" pitchFamily="49" charset="0"/>
              </a:rPr>
              <a:t>netsh</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interface ipv6&gt; </a:t>
            </a:r>
            <a:r>
              <a:rPr kumimoji="0" lang="en-US" sz="1600" b="1" i="0" u="none" strike="noStrike" kern="1200" cap="none" spc="0" normalizeH="0" baseline="0" noProof="0" dirty="0">
                <a:ln>
                  <a:noFill/>
                </a:ln>
                <a:solidFill>
                  <a:srgbClr val="C00000"/>
                </a:solidFill>
                <a:effectLst/>
                <a:uLnTx/>
                <a:uFillTx/>
                <a:latin typeface="Courier New" pitchFamily="49" charset="0"/>
                <a:ea typeface="+mn-ea"/>
                <a:cs typeface="Courier New" pitchFamily="49" charset="0"/>
              </a:rPr>
              <a:t>add</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address “</a:t>
            </a:r>
            <a:r>
              <a:rPr kumimoji="0" lang="en-US" sz="1600" b="1" i="0" u="none" strike="noStrike" kern="1200" cap="none" spc="0" normalizeH="0" baseline="0" noProof="0" dirty="0" err="1">
                <a:ln>
                  <a:noFill/>
                </a:ln>
                <a:solidFill>
                  <a:srgbClr val="C00000"/>
                </a:solidFill>
                <a:effectLst/>
                <a:uLnTx/>
                <a:uFillTx/>
                <a:latin typeface="Courier New" pitchFamily="49" charset="0"/>
                <a:ea typeface="+mn-ea"/>
                <a:cs typeface="Courier New" pitchFamily="49" charset="0"/>
              </a:rPr>
              <a:t>Realtek</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2009::2</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err="1">
                <a:ln>
                  <a:noFill/>
                </a:ln>
                <a:solidFill>
                  <a:srgbClr val="0070C0"/>
                </a:solidFill>
                <a:effectLst/>
                <a:uLnTx/>
                <a:uFillTx/>
                <a:latin typeface="Courier New" pitchFamily="49" charset="0"/>
                <a:ea typeface="+mn-ea"/>
                <a:cs typeface="Courier New" pitchFamily="49" charset="0"/>
              </a:rPr>
              <a:t>netsh</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interface ipv6&gt; </a:t>
            </a:r>
            <a:r>
              <a:rPr kumimoji="0" lang="en-US" sz="1600" b="1" i="0" u="none" strike="noStrike" kern="1200" cap="none" spc="0" normalizeH="0" baseline="0" noProof="0" dirty="0">
                <a:ln>
                  <a:noFill/>
                </a:ln>
                <a:solidFill>
                  <a:srgbClr val="C00000"/>
                </a:solidFill>
                <a:effectLst/>
                <a:uLnTx/>
                <a:uFillTx/>
                <a:latin typeface="Courier New" pitchFamily="49" charset="0"/>
                <a:ea typeface="+mn-ea"/>
                <a:cs typeface="Courier New" pitchFamily="49" charset="0"/>
              </a:rPr>
              <a:t>add</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address “</a:t>
            </a:r>
            <a:r>
              <a:rPr kumimoji="0" lang="en-US" sz="1600" b="1" i="0" u="none" strike="noStrike" kern="1200" cap="none" spc="0" normalizeH="0" baseline="0" noProof="0" dirty="0" err="1">
                <a:ln>
                  <a:noFill/>
                </a:ln>
                <a:solidFill>
                  <a:srgbClr val="C00000"/>
                </a:solidFill>
                <a:effectLst/>
                <a:uLnTx/>
                <a:uFillTx/>
                <a:latin typeface="Courier New" pitchFamily="49" charset="0"/>
                <a:ea typeface="+mn-ea"/>
                <a:cs typeface="Courier New" pitchFamily="49" charset="0"/>
              </a:rPr>
              <a:t>Realtek</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200A::2</a:t>
            </a:r>
          </a:p>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endParaRP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err="1">
                <a:ln>
                  <a:noFill/>
                </a:ln>
                <a:solidFill>
                  <a:srgbClr val="0070C0"/>
                </a:solidFill>
                <a:effectLst/>
                <a:uLnTx/>
                <a:uFillTx/>
                <a:latin typeface="Courier New" pitchFamily="49" charset="0"/>
                <a:ea typeface="+mn-ea"/>
                <a:cs typeface="Courier New" pitchFamily="49" charset="0"/>
              </a:rPr>
              <a:t>netsh</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interface ipv6&gt; </a:t>
            </a:r>
            <a:r>
              <a:rPr kumimoji="0" lang="en-US" sz="1600" b="1" i="0" u="none" strike="noStrike" kern="1200" cap="none" spc="0" normalizeH="0" baseline="0" noProof="0" dirty="0">
                <a:ln>
                  <a:noFill/>
                </a:ln>
                <a:solidFill>
                  <a:srgbClr val="C00000"/>
                </a:solidFill>
                <a:effectLst/>
                <a:uLnTx/>
                <a:uFillTx/>
                <a:latin typeface="Courier New" pitchFamily="49" charset="0"/>
                <a:ea typeface="+mn-ea"/>
                <a:cs typeface="Courier New" pitchFamily="49" charset="0"/>
              </a:rPr>
              <a:t>delete</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address “</a:t>
            </a:r>
            <a:r>
              <a:rPr kumimoji="0" lang="en-US" sz="1600" b="1" i="0" u="none" strike="noStrike" kern="1200" cap="none" spc="0" normalizeH="0" baseline="0" noProof="0" dirty="0" err="1">
                <a:ln>
                  <a:noFill/>
                </a:ln>
                <a:solidFill>
                  <a:srgbClr val="C00000"/>
                </a:solidFill>
                <a:effectLst/>
                <a:uLnTx/>
                <a:uFillTx/>
                <a:latin typeface="Courier New" pitchFamily="49" charset="0"/>
                <a:ea typeface="+mn-ea"/>
                <a:cs typeface="Courier New" pitchFamily="49" charset="0"/>
              </a:rPr>
              <a:t>Realtek</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2009::1</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err="1">
                <a:ln>
                  <a:noFill/>
                </a:ln>
                <a:solidFill>
                  <a:srgbClr val="0070C0"/>
                </a:solidFill>
                <a:effectLst/>
                <a:uLnTx/>
                <a:uFillTx/>
                <a:latin typeface="Courier New" pitchFamily="49" charset="0"/>
                <a:ea typeface="+mn-ea"/>
                <a:cs typeface="Courier New" pitchFamily="49" charset="0"/>
              </a:rPr>
              <a:t>netsh</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interface ipv6&gt; </a:t>
            </a:r>
            <a:r>
              <a:rPr kumimoji="0" lang="en-US" sz="1600" b="1" i="0" u="none" strike="noStrike" kern="1200" cap="none" spc="0" normalizeH="0" baseline="0" noProof="0" dirty="0">
                <a:ln>
                  <a:noFill/>
                </a:ln>
                <a:solidFill>
                  <a:srgbClr val="C00000"/>
                </a:solidFill>
                <a:effectLst/>
                <a:uLnTx/>
                <a:uFillTx/>
                <a:latin typeface="Courier New" pitchFamily="49" charset="0"/>
                <a:ea typeface="+mn-ea"/>
                <a:cs typeface="Courier New" pitchFamily="49" charset="0"/>
              </a:rPr>
              <a:t>show</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   address</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Courier New" pitchFamily="49" charset="0"/>
              </a:rPr>
              <a:t>C:\&gt; </a:t>
            </a:r>
            <a:r>
              <a:rPr kumimoji="0" lang="en-US" sz="1600" b="1" i="0" u="none" strike="noStrike" kern="1200" cap="none" spc="0" normalizeH="0" baseline="0" noProof="0" dirty="0">
                <a:ln>
                  <a:noFill/>
                </a:ln>
                <a:solidFill>
                  <a:srgbClr val="C00000"/>
                </a:solidFill>
                <a:effectLst/>
                <a:uLnTx/>
                <a:uFillTx/>
                <a:latin typeface="Courier New" pitchFamily="49" charset="0"/>
                <a:ea typeface="+mn-ea"/>
                <a:cs typeface="Courier New" pitchFamily="49" charset="0"/>
              </a:rPr>
              <a:t>ping ::1</a:t>
            </a:r>
            <a:endParaRPr kumimoji="0" lang="vi-VN" sz="1600" b="1" i="0" u="none" strike="noStrike" kern="1200" cap="none" spc="0" normalizeH="0" baseline="0" noProof="0" dirty="0">
              <a:ln>
                <a:noFill/>
              </a:ln>
              <a:solidFill>
                <a:srgbClr val="C00000"/>
              </a:solidFill>
              <a:effectLst/>
              <a:uLnTx/>
              <a:uFillTx/>
              <a:latin typeface="Courier New" pitchFamily="49" charset="0"/>
              <a:ea typeface="+mn-ea"/>
              <a:cs typeface="Courier New" pitchFamily="49" charset="0"/>
            </a:endParaRPr>
          </a:p>
        </p:txBody>
      </p:sp>
      <p:pic>
        <p:nvPicPr>
          <p:cNvPr id="2" name="Picture 1"/>
          <p:cNvPicPr>
            <a:picLocks noChangeAspect="1"/>
          </p:cNvPicPr>
          <p:nvPr/>
        </p:nvPicPr>
        <p:blipFill>
          <a:blip r:embed="rId4"/>
          <a:stretch>
            <a:fillRect/>
          </a:stretch>
        </p:blipFill>
        <p:spPr>
          <a:xfrm>
            <a:off x="2290762" y="2536091"/>
            <a:ext cx="4562475" cy="1095375"/>
          </a:xfrm>
          <a:prstGeom prst="rect">
            <a:avLst/>
          </a:prstGeom>
        </p:spPr>
      </p:pic>
    </p:spTree>
    <p:extLst>
      <p:ext uri="{BB962C8B-B14F-4D97-AF65-F5344CB8AC3E}">
        <p14:creationId xmlns:p14="http://schemas.microsoft.com/office/powerpoint/2010/main" val="147149762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Configuring Address</a:t>
            </a:r>
          </a:p>
        </p:txBody>
      </p:sp>
      <p:pic>
        <p:nvPicPr>
          <p:cNvPr id="6" name="Picture 8" descr="Devices computer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4275" y="1776275"/>
            <a:ext cx="850737" cy="8507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279102" y="1954855"/>
            <a:ext cx="629297" cy="291618"/>
          </a:xfrm>
          <a:prstGeom prst="rect">
            <a:avLst/>
          </a:prstGeom>
          <a:noFill/>
        </p:spPr>
        <p:txBody>
          <a:bodyPr wrap="square" rtlCol="0">
            <a:spAutoFit/>
          </a:bodyPr>
          <a:lstStyle/>
          <a:p>
            <a:pPr algn="ctr"/>
            <a:r>
              <a:rPr lang="en-US" sz="1400" b="1" dirty="0">
                <a:solidFill>
                  <a:srgbClr val="FFFF00"/>
                </a:solidFill>
                <a:effectLst>
                  <a:glow rad="228600">
                    <a:srgbClr val="C0504D">
                      <a:satMod val="175000"/>
                      <a:alpha val="40000"/>
                    </a:srgbClr>
                  </a:glow>
                </a:effectLst>
                <a:latin typeface="Courier New" pitchFamily="49" charset="0"/>
                <a:cs typeface="Courier New" pitchFamily="49" charset="0"/>
              </a:rPr>
              <a:t>VPC</a:t>
            </a:r>
          </a:p>
        </p:txBody>
      </p:sp>
      <p:sp>
        <p:nvSpPr>
          <p:cNvPr id="8" name="Rectangle 19"/>
          <p:cNvSpPr>
            <a:spLocks noChangeArrowheads="1"/>
          </p:cNvSpPr>
          <p:nvPr/>
        </p:nvSpPr>
        <p:spPr bwMode="auto">
          <a:xfrm>
            <a:off x="1156243" y="2425053"/>
            <a:ext cx="6831513" cy="2086725"/>
          </a:xfrm>
          <a:prstGeom prst="rect">
            <a:avLst/>
          </a:prstGeom>
          <a:solidFill>
            <a:schemeClr val="accent6">
              <a:lumMod val="20000"/>
              <a:lumOff val="80000"/>
            </a:schemeClr>
          </a:solidFill>
          <a:ln w="28575">
            <a:solidFill>
              <a:schemeClr val="accent1"/>
            </a:solidFill>
            <a:miter lim="800000"/>
            <a:headEnd/>
            <a:tailEnd/>
          </a:ln>
        </p:spPr>
        <p:txBody>
          <a:bodyPr wrap="square">
            <a:spAutoFit/>
          </a:bodyPr>
          <a:lstStyle/>
          <a:p>
            <a:pPr lvl="0">
              <a:defRPr/>
            </a:pPr>
            <a:r>
              <a:rPr lang="en-US" sz="1600" b="1" dirty="0">
                <a:solidFill>
                  <a:srgbClr val="0070C0"/>
                </a:solidFill>
                <a:latin typeface="Courier New" pitchFamily="49" charset="0"/>
                <a:cs typeface="Courier New" pitchFamily="49" charset="0"/>
              </a:rPr>
              <a:t>VPCS&gt; </a:t>
            </a:r>
            <a:r>
              <a:rPr lang="en-US" sz="1600" b="1" dirty="0" err="1">
                <a:solidFill>
                  <a:srgbClr val="FF0000"/>
                </a:solidFill>
                <a:latin typeface="Courier New" pitchFamily="49" charset="0"/>
                <a:cs typeface="Courier New" pitchFamily="49" charset="0"/>
              </a:rPr>
              <a:t>ip</a:t>
            </a:r>
            <a:r>
              <a:rPr lang="en-US" sz="1600" b="1" dirty="0">
                <a:solidFill>
                  <a:srgbClr val="FF0000"/>
                </a:solidFill>
                <a:latin typeface="Courier New" pitchFamily="49" charset="0"/>
                <a:cs typeface="Courier New" pitchFamily="49" charset="0"/>
              </a:rPr>
              <a:t> 2001:1::2</a:t>
            </a:r>
          </a:p>
          <a:p>
            <a:pPr lvl="0">
              <a:defRPr/>
            </a:pPr>
            <a:r>
              <a:rPr lang="en-US" sz="1600" b="1" dirty="0">
                <a:solidFill>
                  <a:srgbClr val="0070C0"/>
                </a:solidFill>
                <a:latin typeface="Courier New" pitchFamily="49" charset="0"/>
                <a:cs typeface="Courier New" pitchFamily="49" charset="0"/>
              </a:rPr>
              <a:t>PC1 : 2001:1::2/64</a:t>
            </a:r>
          </a:p>
          <a:p>
            <a:pPr lvl="0">
              <a:defRPr/>
            </a:pPr>
            <a:endParaRPr lang="en-US" sz="1600" b="1" dirty="0">
              <a:solidFill>
                <a:srgbClr val="0070C0"/>
              </a:solidFill>
              <a:latin typeface="Courier New" pitchFamily="49" charset="0"/>
              <a:cs typeface="Courier New" pitchFamily="49" charset="0"/>
            </a:endParaRPr>
          </a:p>
          <a:p>
            <a:pPr lvl="0">
              <a:defRPr/>
            </a:pPr>
            <a:r>
              <a:rPr lang="en-US" sz="1600" b="1" dirty="0">
                <a:solidFill>
                  <a:srgbClr val="0070C0"/>
                </a:solidFill>
                <a:latin typeface="Courier New" pitchFamily="49" charset="0"/>
                <a:cs typeface="Courier New" pitchFamily="49" charset="0"/>
              </a:rPr>
              <a:t>VPCS&gt; </a:t>
            </a:r>
            <a:r>
              <a:rPr lang="en-US" sz="1600" b="1" dirty="0">
                <a:solidFill>
                  <a:srgbClr val="FF0000"/>
                </a:solidFill>
                <a:latin typeface="Courier New" pitchFamily="49" charset="0"/>
                <a:cs typeface="Courier New" pitchFamily="49" charset="0"/>
              </a:rPr>
              <a:t>show ipv6</a:t>
            </a:r>
          </a:p>
          <a:p>
            <a:pPr lvl="0">
              <a:defRPr/>
            </a:pPr>
            <a:endParaRPr lang="en-US" sz="1600" b="1" dirty="0">
              <a:solidFill>
                <a:srgbClr val="0070C0"/>
              </a:solidFill>
              <a:latin typeface="Courier New" pitchFamily="49" charset="0"/>
              <a:cs typeface="Courier New" pitchFamily="49" charset="0"/>
            </a:endParaRPr>
          </a:p>
          <a:p>
            <a:pPr lvl="0">
              <a:defRPr/>
            </a:pPr>
            <a:r>
              <a:rPr lang="en-US" sz="1600" b="1" dirty="0">
                <a:solidFill>
                  <a:srgbClr val="0070C0"/>
                </a:solidFill>
                <a:latin typeface="Courier New" pitchFamily="49" charset="0"/>
                <a:cs typeface="Courier New" pitchFamily="49" charset="0"/>
              </a:rPr>
              <a:t>NAME              : VPCS[1]</a:t>
            </a:r>
          </a:p>
          <a:p>
            <a:pPr lvl="0">
              <a:defRPr/>
            </a:pPr>
            <a:r>
              <a:rPr lang="en-US" sz="1600" b="1" dirty="0">
                <a:solidFill>
                  <a:srgbClr val="0070C0"/>
                </a:solidFill>
                <a:latin typeface="Courier New" pitchFamily="49" charset="0"/>
                <a:cs typeface="Courier New" pitchFamily="49" charset="0"/>
              </a:rPr>
              <a:t>LINK-LOCAL SCOPE  : fe80::</a:t>
            </a:r>
            <a:r>
              <a:rPr lang="en-US" sz="1600" b="1" dirty="0">
                <a:solidFill>
                  <a:srgbClr val="00B050"/>
                </a:solidFill>
                <a:latin typeface="Courier New" pitchFamily="49" charset="0"/>
                <a:cs typeface="Courier New" pitchFamily="49" charset="0"/>
              </a:rPr>
              <a:t>250:79ff:fe66:6805</a:t>
            </a:r>
            <a:r>
              <a:rPr lang="en-US" sz="1600" b="1" dirty="0">
                <a:solidFill>
                  <a:srgbClr val="0070C0"/>
                </a:solidFill>
                <a:latin typeface="Courier New" pitchFamily="49" charset="0"/>
                <a:cs typeface="Courier New" pitchFamily="49" charset="0"/>
              </a:rPr>
              <a:t>/64</a:t>
            </a:r>
          </a:p>
          <a:p>
            <a:pPr lvl="0">
              <a:defRPr/>
            </a:pPr>
            <a:r>
              <a:rPr lang="en-US" sz="1600" b="1" dirty="0">
                <a:solidFill>
                  <a:srgbClr val="0070C0"/>
                </a:solidFill>
                <a:latin typeface="Courier New" pitchFamily="49" charset="0"/>
                <a:cs typeface="Courier New" pitchFamily="49" charset="0"/>
              </a:rPr>
              <a:t>GLOBAL SCOPE      : 2001:1::2/64</a:t>
            </a:r>
          </a:p>
          <a:p>
            <a:pPr lvl="0">
              <a:defRPr/>
            </a:pPr>
            <a:r>
              <a:rPr lang="en-US" sz="1600" b="1" dirty="0">
                <a:solidFill>
                  <a:srgbClr val="0070C0"/>
                </a:solidFill>
                <a:latin typeface="Courier New" pitchFamily="49" charset="0"/>
                <a:cs typeface="Courier New" pitchFamily="49" charset="0"/>
              </a:rPr>
              <a:t>…</a:t>
            </a:r>
          </a:p>
        </p:txBody>
      </p:sp>
    </p:spTree>
    <p:extLst>
      <p:ext uri="{BB962C8B-B14F-4D97-AF65-F5344CB8AC3E}">
        <p14:creationId xmlns:p14="http://schemas.microsoft.com/office/powerpoint/2010/main" val="311763202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br>
              <a:rPr lang="en-US" altLang="zh-CN" dirty="0">
                <a:ea typeface="宋体" panose="02010600030101010101" pitchFamily="2" charset="-122"/>
              </a:rPr>
            </a:br>
            <a:r>
              <a:rPr lang="en-US" altLang="zh-CN" sz="2400" dirty="0">
                <a:ea typeface="宋体" panose="02010600030101010101" pitchFamily="2" charset="-122"/>
              </a:rPr>
              <a:t>SLAAC (Stateless Address </a:t>
            </a:r>
            <a:r>
              <a:rPr lang="en-US" altLang="zh-CN" sz="2400" dirty="0" err="1">
                <a:ea typeface="宋体" panose="02010600030101010101" pitchFamily="2" charset="-122"/>
              </a:rPr>
              <a:t>AutoConfiguration</a:t>
            </a:r>
            <a:r>
              <a:rPr lang="en-US" altLang="zh-CN" sz="2400" dirty="0">
                <a:ea typeface="宋体" panose="02010600030101010101" pitchFamily="2" charset="-122"/>
              </a:rPr>
              <a:t>)</a:t>
            </a:r>
          </a:p>
        </p:txBody>
      </p:sp>
      <p:cxnSp>
        <p:nvCxnSpPr>
          <p:cNvPr id="9" name="Straight Connector 8"/>
          <p:cNvCxnSpPr/>
          <p:nvPr/>
        </p:nvCxnSpPr>
        <p:spPr>
          <a:xfrm flipH="1" flipV="1">
            <a:off x="3852203" y="2338999"/>
            <a:ext cx="783507" cy="882497"/>
          </a:xfrm>
          <a:prstGeom prst="line">
            <a:avLst/>
          </a:prstGeom>
          <a:noFill/>
          <a:ln w="28575" cap="flat" cmpd="sng" algn="ctr">
            <a:solidFill>
              <a:schemeClr val="accent1"/>
            </a:solidFill>
            <a:prstDash val="solid"/>
          </a:ln>
          <a:effectLst/>
        </p:spPr>
      </p:cxnSp>
      <p:sp>
        <p:nvSpPr>
          <p:cNvPr id="10" name="Freeform 9"/>
          <p:cNvSpPr>
            <a:spLocks/>
          </p:cNvSpPr>
          <p:nvPr/>
        </p:nvSpPr>
        <p:spPr bwMode="auto">
          <a:xfrm>
            <a:off x="3003143" y="1346814"/>
            <a:ext cx="1573809" cy="992184"/>
          </a:xfrm>
          <a:custGeom>
            <a:avLst/>
            <a:gdLst>
              <a:gd name="T0" fmla="*/ 393 w 1012"/>
              <a:gd name="T1" fmla="*/ 595 h 638"/>
              <a:gd name="T2" fmla="*/ 453 w 1012"/>
              <a:gd name="T3" fmla="*/ 621 h 638"/>
              <a:gd name="T4" fmla="*/ 525 w 1012"/>
              <a:gd name="T5" fmla="*/ 638 h 638"/>
              <a:gd name="T6" fmla="*/ 574 w 1012"/>
              <a:gd name="T7" fmla="*/ 635 h 638"/>
              <a:gd name="T8" fmla="*/ 665 w 1012"/>
              <a:gd name="T9" fmla="*/ 614 h 638"/>
              <a:gd name="T10" fmla="*/ 711 w 1012"/>
              <a:gd name="T11" fmla="*/ 583 h 638"/>
              <a:gd name="T12" fmla="*/ 764 w 1012"/>
              <a:gd name="T13" fmla="*/ 578 h 638"/>
              <a:gd name="T14" fmla="*/ 841 w 1012"/>
              <a:gd name="T15" fmla="*/ 564 h 638"/>
              <a:gd name="T16" fmla="*/ 915 w 1012"/>
              <a:gd name="T17" fmla="*/ 528 h 638"/>
              <a:gd name="T18" fmla="*/ 942 w 1012"/>
              <a:gd name="T19" fmla="*/ 494 h 638"/>
              <a:gd name="T20" fmla="*/ 961 w 1012"/>
              <a:gd name="T21" fmla="*/ 455 h 638"/>
              <a:gd name="T22" fmla="*/ 961 w 1012"/>
              <a:gd name="T23" fmla="*/ 405 h 638"/>
              <a:gd name="T24" fmla="*/ 949 w 1012"/>
              <a:gd name="T25" fmla="*/ 364 h 638"/>
              <a:gd name="T26" fmla="*/ 968 w 1012"/>
              <a:gd name="T27" fmla="*/ 350 h 638"/>
              <a:gd name="T28" fmla="*/ 992 w 1012"/>
              <a:gd name="T29" fmla="*/ 331 h 638"/>
              <a:gd name="T30" fmla="*/ 1002 w 1012"/>
              <a:gd name="T31" fmla="*/ 314 h 638"/>
              <a:gd name="T32" fmla="*/ 1009 w 1012"/>
              <a:gd name="T33" fmla="*/ 288 h 638"/>
              <a:gd name="T34" fmla="*/ 1006 w 1012"/>
              <a:gd name="T35" fmla="*/ 261 h 638"/>
              <a:gd name="T36" fmla="*/ 997 w 1012"/>
              <a:gd name="T37" fmla="*/ 242 h 638"/>
              <a:gd name="T38" fmla="*/ 977 w 1012"/>
              <a:gd name="T39" fmla="*/ 223 h 638"/>
              <a:gd name="T40" fmla="*/ 946 w 1012"/>
              <a:gd name="T41" fmla="*/ 211 h 638"/>
              <a:gd name="T42" fmla="*/ 932 w 1012"/>
              <a:gd name="T43" fmla="*/ 182 h 638"/>
              <a:gd name="T44" fmla="*/ 922 w 1012"/>
              <a:gd name="T45" fmla="*/ 153 h 638"/>
              <a:gd name="T46" fmla="*/ 910 w 1012"/>
              <a:gd name="T47" fmla="*/ 136 h 638"/>
              <a:gd name="T48" fmla="*/ 889 w 1012"/>
              <a:gd name="T49" fmla="*/ 120 h 638"/>
              <a:gd name="T50" fmla="*/ 860 w 1012"/>
              <a:gd name="T51" fmla="*/ 103 h 638"/>
              <a:gd name="T52" fmla="*/ 833 w 1012"/>
              <a:gd name="T53" fmla="*/ 95 h 638"/>
              <a:gd name="T54" fmla="*/ 766 w 1012"/>
              <a:gd name="T55" fmla="*/ 98 h 638"/>
              <a:gd name="T56" fmla="*/ 718 w 1012"/>
              <a:gd name="T57" fmla="*/ 45 h 638"/>
              <a:gd name="T58" fmla="*/ 685 w 1012"/>
              <a:gd name="T59" fmla="*/ 21 h 638"/>
              <a:gd name="T60" fmla="*/ 646 w 1012"/>
              <a:gd name="T61" fmla="*/ 9 h 638"/>
              <a:gd name="T62" fmla="*/ 567 w 1012"/>
              <a:gd name="T63" fmla="*/ 0 h 638"/>
              <a:gd name="T64" fmla="*/ 513 w 1012"/>
              <a:gd name="T65" fmla="*/ 2 h 638"/>
              <a:gd name="T66" fmla="*/ 455 w 1012"/>
              <a:gd name="T67" fmla="*/ 14 h 638"/>
              <a:gd name="T68" fmla="*/ 415 w 1012"/>
              <a:gd name="T69" fmla="*/ 33 h 638"/>
              <a:gd name="T70" fmla="*/ 381 w 1012"/>
              <a:gd name="T71" fmla="*/ 72 h 638"/>
              <a:gd name="T72" fmla="*/ 347 w 1012"/>
              <a:gd name="T73" fmla="*/ 64 h 638"/>
              <a:gd name="T74" fmla="*/ 316 w 1012"/>
              <a:gd name="T75" fmla="*/ 57 h 638"/>
              <a:gd name="T76" fmla="*/ 237 w 1012"/>
              <a:gd name="T77" fmla="*/ 67 h 638"/>
              <a:gd name="T78" fmla="*/ 184 w 1012"/>
              <a:gd name="T79" fmla="*/ 95 h 638"/>
              <a:gd name="T80" fmla="*/ 163 w 1012"/>
              <a:gd name="T81" fmla="*/ 117 h 638"/>
              <a:gd name="T82" fmla="*/ 148 w 1012"/>
              <a:gd name="T83" fmla="*/ 139 h 638"/>
              <a:gd name="T84" fmla="*/ 139 w 1012"/>
              <a:gd name="T85" fmla="*/ 160 h 638"/>
              <a:gd name="T86" fmla="*/ 107 w 1012"/>
              <a:gd name="T87" fmla="*/ 201 h 638"/>
              <a:gd name="T88" fmla="*/ 69 w 1012"/>
              <a:gd name="T89" fmla="*/ 213 h 638"/>
              <a:gd name="T90" fmla="*/ 40 w 1012"/>
              <a:gd name="T91" fmla="*/ 235 h 638"/>
              <a:gd name="T92" fmla="*/ 9 w 1012"/>
              <a:gd name="T93" fmla="*/ 273 h 638"/>
              <a:gd name="T94" fmla="*/ 2 w 1012"/>
              <a:gd name="T95" fmla="*/ 331 h 638"/>
              <a:gd name="T96" fmla="*/ 14 w 1012"/>
              <a:gd name="T97" fmla="*/ 369 h 638"/>
              <a:gd name="T98" fmla="*/ 35 w 1012"/>
              <a:gd name="T99" fmla="*/ 395 h 638"/>
              <a:gd name="T100" fmla="*/ 60 w 1012"/>
              <a:gd name="T101" fmla="*/ 412 h 638"/>
              <a:gd name="T102" fmla="*/ 93 w 1012"/>
              <a:gd name="T103" fmla="*/ 424 h 638"/>
              <a:gd name="T104" fmla="*/ 105 w 1012"/>
              <a:gd name="T105" fmla="*/ 480 h 638"/>
              <a:gd name="T106" fmla="*/ 132 w 1012"/>
              <a:gd name="T107" fmla="*/ 513 h 638"/>
              <a:gd name="T108" fmla="*/ 189 w 1012"/>
              <a:gd name="T109" fmla="*/ 547 h 638"/>
              <a:gd name="T110" fmla="*/ 240 w 1012"/>
              <a:gd name="T111" fmla="*/ 556 h 638"/>
              <a:gd name="T112" fmla="*/ 319 w 1012"/>
              <a:gd name="T113" fmla="*/ 55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2" h="638">
                <a:moveTo>
                  <a:pt x="333" y="547"/>
                </a:moveTo>
                <a:lnTo>
                  <a:pt x="383" y="590"/>
                </a:lnTo>
                <a:lnTo>
                  <a:pt x="393" y="595"/>
                </a:lnTo>
                <a:lnTo>
                  <a:pt x="403" y="602"/>
                </a:lnTo>
                <a:lnTo>
                  <a:pt x="439" y="616"/>
                </a:lnTo>
                <a:lnTo>
                  <a:pt x="453" y="621"/>
                </a:lnTo>
                <a:lnTo>
                  <a:pt x="487" y="631"/>
                </a:lnTo>
                <a:lnTo>
                  <a:pt x="506" y="633"/>
                </a:lnTo>
                <a:lnTo>
                  <a:pt x="525" y="638"/>
                </a:lnTo>
                <a:lnTo>
                  <a:pt x="544" y="638"/>
                </a:lnTo>
                <a:lnTo>
                  <a:pt x="561" y="635"/>
                </a:lnTo>
                <a:lnTo>
                  <a:pt x="574" y="635"/>
                </a:lnTo>
                <a:lnTo>
                  <a:pt x="617" y="628"/>
                </a:lnTo>
                <a:lnTo>
                  <a:pt x="642" y="624"/>
                </a:lnTo>
                <a:lnTo>
                  <a:pt x="665" y="614"/>
                </a:lnTo>
                <a:lnTo>
                  <a:pt x="685" y="604"/>
                </a:lnTo>
                <a:lnTo>
                  <a:pt x="704" y="590"/>
                </a:lnTo>
                <a:lnTo>
                  <a:pt x="711" y="583"/>
                </a:lnTo>
                <a:lnTo>
                  <a:pt x="721" y="575"/>
                </a:lnTo>
                <a:lnTo>
                  <a:pt x="730" y="578"/>
                </a:lnTo>
                <a:lnTo>
                  <a:pt x="764" y="578"/>
                </a:lnTo>
                <a:lnTo>
                  <a:pt x="790" y="575"/>
                </a:lnTo>
                <a:lnTo>
                  <a:pt x="814" y="571"/>
                </a:lnTo>
                <a:lnTo>
                  <a:pt x="841" y="564"/>
                </a:lnTo>
                <a:lnTo>
                  <a:pt x="867" y="554"/>
                </a:lnTo>
                <a:lnTo>
                  <a:pt x="891" y="542"/>
                </a:lnTo>
                <a:lnTo>
                  <a:pt x="915" y="528"/>
                </a:lnTo>
                <a:lnTo>
                  <a:pt x="925" y="515"/>
                </a:lnTo>
                <a:lnTo>
                  <a:pt x="934" y="506"/>
                </a:lnTo>
                <a:lnTo>
                  <a:pt x="942" y="494"/>
                </a:lnTo>
                <a:lnTo>
                  <a:pt x="949" y="484"/>
                </a:lnTo>
                <a:lnTo>
                  <a:pt x="958" y="465"/>
                </a:lnTo>
                <a:lnTo>
                  <a:pt x="961" y="455"/>
                </a:lnTo>
                <a:lnTo>
                  <a:pt x="963" y="446"/>
                </a:lnTo>
                <a:lnTo>
                  <a:pt x="963" y="417"/>
                </a:lnTo>
                <a:lnTo>
                  <a:pt x="961" y="405"/>
                </a:lnTo>
                <a:lnTo>
                  <a:pt x="958" y="395"/>
                </a:lnTo>
                <a:lnTo>
                  <a:pt x="956" y="386"/>
                </a:lnTo>
                <a:lnTo>
                  <a:pt x="949" y="364"/>
                </a:lnTo>
                <a:lnTo>
                  <a:pt x="956" y="357"/>
                </a:lnTo>
                <a:lnTo>
                  <a:pt x="963" y="355"/>
                </a:lnTo>
                <a:lnTo>
                  <a:pt x="968" y="350"/>
                </a:lnTo>
                <a:lnTo>
                  <a:pt x="973" y="348"/>
                </a:lnTo>
                <a:lnTo>
                  <a:pt x="982" y="340"/>
                </a:lnTo>
                <a:lnTo>
                  <a:pt x="992" y="331"/>
                </a:lnTo>
                <a:lnTo>
                  <a:pt x="994" y="326"/>
                </a:lnTo>
                <a:lnTo>
                  <a:pt x="999" y="319"/>
                </a:lnTo>
                <a:lnTo>
                  <a:pt x="1002" y="314"/>
                </a:lnTo>
                <a:lnTo>
                  <a:pt x="1004" y="307"/>
                </a:lnTo>
                <a:lnTo>
                  <a:pt x="1006" y="297"/>
                </a:lnTo>
                <a:lnTo>
                  <a:pt x="1009" y="288"/>
                </a:lnTo>
                <a:lnTo>
                  <a:pt x="1011" y="275"/>
                </a:lnTo>
                <a:lnTo>
                  <a:pt x="1009" y="268"/>
                </a:lnTo>
                <a:lnTo>
                  <a:pt x="1006" y="261"/>
                </a:lnTo>
                <a:lnTo>
                  <a:pt x="1004" y="254"/>
                </a:lnTo>
                <a:lnTo>
                  <a:pt x="1002" y="247"/>
                </a:lnTo>
                <a:lnTo>
                  <a:pt x="997" y="242"/>
                </a:lnTo>
                <a:lnTo>
                  <a:pt x="994" y="237"/>
                </a:lnTo>
                <a:lnTo>
                  <a:pt x="987" y="230"/>
                </a:lnTo>
                <a:lnTo>
                  <a:pt x="977" y="223"/>
                </a:lnTo>
                <a:lnTo>
                  <a:pt x="965" y="218"/>
                </a:lnTo>
                <a:lnTo>
                  <a:pt x="961" y="215"/>
                </a:lnTo>
                <a:lnTo>
                  <a:pt x="946" y="211"/>
                </a:lnTo>
                <a:lnTo>
                  <a:pt x="937" y="206"/>
                </a:lnTo>
                <a:lnTo>
                  <a:pt x="934" y="194"/>
                </a:lnTo>
                <a:lnTo>
                  <a:pt x="932" y="182"/>
                </a:lnTo>
                <a:lnTo>
                  <a:pt x="927" y="172"/>
                </a:lnTo>
                <a:lnTo>
                  <a:pt x="925" y="160"/>
                </a:lnTo>
                <a:lnTo>
                  <a:pt x="922" y="153"/>
                </a:lnTo>
                <a:lnTo>
                  <a:pt x="917" y="148"/>
                </a:lnTo>
                <a:lnTo>
                  <a:pt x="915" y="144"/>
                </a:lnTo>
                <a:lnTo>
                  <a:pt x="910" y="136"/>
                </a:lnTo>
                <a:lnTo>
                  <a:pt x="903" y="132"/>
                </a:lnTo>
                <a:lnTo>
                  <a:pt x="898" y="124"/>
                </a:lnTo>
                <a:lnTo>
                  <a:pt x="889" y="120"/>
                </a:lnTo>
                <a:lnTo>
                  <a:pt x="882" y="112"/>
                </a:lnTo>
                <a:lnTo>
                  <a:pt x="870" y="108"/>
                </a:lnTo>
                <a:lnTo>
                  <a:pt x="860" y="103"/>
                </a:lnTo>
                <a:lnTo>
                  <a:pt x="850" y="100"/>
                </a:lnTo>
                <a:lnTo>
                  <a:pt x="843" y="98"/>
                </a:lnTo>
                <a:lnTo>
                  <a:pt x="833" y="95"/>
                </a:lnTo>
                <a:lnTo>
                  <a:pt x="826" y="93"/>
                </a:lnTo>
                <a:lnTo>
                  <a:pt x="795" y="93"/>
                </a:lnTo>
                <a:lnTo>
                  <a:pt x="766" y="98"/>
                </a:lnTo>
                <a:lnTo>
                  <a:pt x="752" y="103"/>
                </a:lnTo>
                <a:lnTo>
                  <a:pt x="737" y="69"/>
                </a:lnTo>
                <a:lnTo>
                  <a:pt x="718" y="45"/>
                </a:lnTo>
                <a:lnTo>
                  <a:pt x="709" y="38"/>
                </a:lnTo>
                <a:lnTo>
                  <a:pt x="697" y="28"/>
                </a:lnTo>
                <a:lnTo>
                  <a:pt x="685" y="21"/>
                </a:lnTo>
                <a:lnTo>
                  <a:pt x="673" y="16"/>
                </a:lnTo>
                <a:lnTo>
                  <a:pt x="661" y="14"/>
                </a:lnTo>
                <a:lnTo>
                  <a:pt x="646" y="9"/>
                </a:lnTo>
                <a:lnTo>
                  <a:pt x="632" y="7"/>
                </a:lnTo>
                <a:lnTo>
                  <a:pt x="620" y="4"/>
                </a:lnTo>
                <a:lnTo>
                  <a:pt x="567" y="0"/>
                </a:lnTo>
                <a:lnTo>
                  <a:pt x="542" y="0"/>
                </a:lnTo>
                <a:lnTo>
                  <a:pt x="530" y="2"/>
                </a:lnTo>
                <a:lnTo>
                  <a:pt x="513" y="2"/>
                </a:lnTo>
                <a:lnTo>
                  <a:pt x="484" y="7"/>
                </a:lnTo>
                <a:lnTo>
                  <a:pt x="470" y="12"/>
                </a:lnTo>
                <a:lnTo>
                  <a:pt x="455" y="14"/>
                </a:lnTo>
                <a:lnTo>
                  <a:pt x="441" y="19"/>
                </a:lnTo>
                <a:lnTo>
                  <a:pt x="427" y="26"/>
                </a:lnTo>
                <a:lnTo>
                  <a:pt x="415" y="33"/>
                </a:lnTo>
                <a:lnTo>
                  <a:pt x="395" y="48"/>
                </a:lnTo>
                <a:lnTo>
                  <a:pt x="388" y="57"/>
                </a:lnTo>
                <a:lnTo>
                  <a:pt x="381" y="72"/>
                </a:lnTo>
                <a:lnTo>
                  <a:pt x="379" y="79"/>
                </a:lnTo>
                <a:lnTo>
                  <a:pt x="360" y="69"/>
                </a:lnTo>
                <a:lnTo>
                  <a:pt x="347" y="64"/>
                </a:lnTo>
                <a:lnTo>
                  <a:pt x="338" y="62"/>
                </a:lnTo>
                <a:lnTo>
                  <a:pt x="326" y="60"/>
                </a:lnTo>
                <a:lnTo>
                  <a:pt x="316" y="57"/>
                </a:lnTo>
                <a:lnTo>
                  <a:pt x="271" y="57"/>
                </a:lnTo>
                <a:lnTo>
                  <a:pt x="247" y="62"/>
                </a:lnTo>
                <a:lnTo>
                  <a:pt x="237" y="67"/>
                </a:lnTo>
                <a:lnTo>
                  <a:pt x="201" y="81"/>
                </a:lnTo>
                <a:lnTo>
                  <a:pt x="192" y="88"/>
                </a:lnTo>
                <a:lnTo>
                  <a:pt x="184" y="95"/>
                </a:lnTo>
                <a:lnTo>
                  <a:pt x="175" y="103"/>
                </a:lnTo>
                <a:lnTo>
                  <a:pt x="170" y="110"/>
                </a:lnTo>
                <a:lnTo>
                  <a:pt x="163" y="117"/>
                </a:lnTo>
                <a:lnTo>
                  <a:pt x="158" y="124"/>
                </a:lnTo>
                <a:lnTo>
                  <a:pt x="151" y="129"/>
                </a:lnTo>
                <a:lnTo>
                  <a:pt x="148" y="139"/>
                </a:lnTo>
                <a:lnTo>
                  <a:pt x="143" y="146"/>
                </a:lnTo>
                <a:lnTo>
                  <a:pt x="141" y="153"/>
                </a:lnTo>
                <a:lnTo>
                  <a:pt x="139" y="160"/>
                </a:lnTo>
                <a:lnTo>
                  <a:pt x="136" y="168"/>
                </a:lnTo>
                <a:lnTo>
                  <a:pt x="136" y="201"/>
                </a:lnTo>
                <a:lnTo>
                  <a:pt x="107" y="201"/>
                </a:lnTo>
                <a:lnTo>
                  <a:pt x="88" y="206"/>
                </a:lnTo>
                <a:lnTo>
                  <a:pt x="79" y="211"/>
                </a:lnTo>
                <a:lnTo>
                  <a:pt x="69" y="213"/>
                </a:lnTo>
                <a:lnTo>
                  <a:pt x="60" y="220"/>
                </a:lnTo>
                <a:lnTo>
                  <a:pt x="50" y="225"/>
                </a:lnTo>
                <a:lnTo>
                  <a:pt x="40" y="235"/>
                </a:lnTo>
                <a:lnTo>
                  <a:pt x="31" y="242"/>
                </a:lnTo>
                <a:lnTo>
                  <a:pt x="16" y="261"/>
                </a:lnTo>
                <a:lnTo>
                  <a:pt x="9" y="273"/>
                </a:lnTo>
                <a:lnTo>
                  <a:pt x="0" y="302"/>
                </a:lnTo>
                <a:lnTo>
                  <a:pt x="0" y="316"/>
                </a:lnTo>
                <a:lnTo>
                  <a:pt x="2" y="331"/>
                </a:lnTo>
                <a:lnTo>
                  <a:pt x="4" y="345"/>
                </a:lnTo>
                <a:lnTo>
                  <a:pt x="7" y="357"/>
                </a:lnTo>
                <a:lnTo>
                  <a:pt x="14" y="369"/>
                </a:lnTo>
                <a:lnTo>
                  <a:pt x="19" y="379"/>
                </a:lnTo>
                <a:lnTo>
                  <a:pt x="26" y="388"/>
                </a:lnTo>
                <a:lnTo>
                  <a:pt x="35" y="395"/>
                </a:lnTo>
                <a:lnTo>
                  <a:pt x="43" y="403"/>
                </a:lnTo>
                <a:lnTo>
                  <a:pt x="50" y="408"/>
                </a:lnTo>
                <a:lnTo>
                  <a:pt x="60" y="412"/>
                </a:lnTo>
                <a:lnTo>
                  <a:pt x="67" y="417"/>
                </a:lnTo>
                <a:lnTo>
                  <a:pt x="88" y="424"/>
                </a:lnTo>
                <a:lnTo>
                  <a:pt x="93" y="424"/>
                </a:lnTo>
                <a:lnTo>
                  <a:pt x="93" y="451"/>
                </a:lnTo>
                <a:lnTo>
                  <a:pt x="100" y="472"/>
                </a:lnTo>
                <a:lnTo>
                  <a:pt x="105" y="480"/>
                </a:lnTo>
                <a:lnTo>
                  <a:pt x="110" y="489"/>
                </a:lnTo>
                <a:lnTo>
                  <a:pt x="124" y="504"/>
                </a:lnTo>
                <a:lnTo>
                  <a:pt x="132" y="513"/>
                </a:lnTo>
                <a:lnTo>
                  <a:pt x="160" y="535"/>
                </a:lnTo>
                <a:lnTo>
                  <a:pt x="172" y="542"/>
                </a:lnTo>
                <a:lnTo>
                  <a:pt x="189" y="547"/>
                </a:lnTo>
                <a:lnTo>
                  <a:pt x="203" y="552"/>
                </a:lnTo>
                <a:lnTo>
                  <a:pt x="227" y="556"/>
                </a:lnTo>
                <a:lnTo>
                  <a:pt x="240" y="556"/>
                </a:lnTo>
                <a:lnTo>
                  <a:pt x="249" y="559"/>
                </a:lnTo>
                <a:lnTo>
                  <a:pt x="268" y="559"/>
                </a:lnTo>
                <a:lnTo>
                  <a:pt x="319" y="552"/>
                </a:lnTo>
                <a:lnTo>
                  <a:pt x="333" y="547"/>
                </a:lnTo>
              </a:path>
            </a:pathLst>
          </a:custGeom>
          <a:noFill/>
          <a:ln w="28575" cap="flat" cmpd="sng" algn="ctr">
            <a:solidFill>
              <a:schemeClr val="accent1"/>
            </a:solidFill>
            <a:prstDash val="solid"/>
          </a:ln>
          <a:effectLst/>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rial" pitchFamily="34" charset="0"/>
              <a:ea typeface="+mn-ea"/>
              <a:cs typeface="+mn-cs"/>
            </a:endParaRPr>
          </a:p>
        </p:txBody>
      </p:sp>
      <p:pic>
        <p:nvPicPr>
          <p:cNvPr id="11" name="Picture 8" descr="Rout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54353" y="3207428"/>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Straight Connector 11"/>
          <p:cNvCxnSpPr/>
          <p:nvPr/>
        </p:nvCxnSpPr>
        <p:spPr>
          <a:xfrm flipV="1">
            <a:off x="4971805" y="2338999"/>
            <a:ext cx="783507" cy="882497"/>
          </a:xfrm>
          <a:prstGeom prst="line">
            <a:avLst/>
          </a:prstGeom>
          <a:noFill/>
          <a:ln w="28575" cap="flat" cmpd="sng" algn="ctr">
            <a:solidFill>
              <a:schemeClr val="accent1"/>
            </a:solidFill>
            <a:prstDash val="solid"/>
          </a:ln>
          <a:effectLst/>
        </p:spPr>
      </p:cxnSp>
      <p:sp>
        <p:nvSpPr>
          <p:cNvPr id="13" name="Freeform 12"/>
          <p:cNvSpPr>
            <a:spLocks/>
          </p:cNvSpPr>
          <p:nvPr/>
        </p:nvSpPr>
        <p:spPr bwMode="auto">
          <a:xfrm>
            <a:off x="4971805" y="1346814"/>
            <a:ext cx="1573809" cy="992184"/>
          </a:xfrm>
          <a:custGeom>
            <a:avLst/>
            <a:gdLst>
              <a:gd name="T0" fmla="*/ 393 w 1012"/>
              <a:gd name="T1" fmla="*/ 595 h 638"/>
              <a:gd name="T2" fmla="*/ 453 w 1012"/>
              <a:gd name="T3" fmla="*/ 621 h 638"/>
              <a:gd name="T4" fmla="*/ 525 w 1012"/>
              <a:gd name="T5" fmla="*/ 638 h 638"/>
              <a:gd name="T6" fmla="*/ 574 w 1012"/>
              <a:gd name="T7" fmla="*/ 635 h 638"/>
              <a:gd name="T8" fmla="*/ 665 w 1012"/>
              <a:gd name="T9" fmla="*/ 614 h 638"/>
              <a:gd name="T10" fmla="*/ 711 w 1012"/>
              <a:gd name="T11" fmla="*/ 583 h 638"/>
              <a:gd name="T12" fmla="*/ 764 w 1012"/>
              <a:gd name="T13" fmla="*/ 578 h 638"/>
              <a:gd name="T14" fmla="*/ 841 w 1012"/>
              <a:gd name="T15" fmla="*/ 564 h 638"/>
              <a:gd name="T16" fmla="*/ 915 w 1012"/>
              <a:gd name="T17" fmla="*/ 528 h 638"/>
              <a:gd name="T18" fmla="*/ 942 w 1012"/>
              <a:gd name="T19" fmla="*/ 494 h 638"/>
              <a:gd name="T20" fmla="*/ 961 w 1012"/>
              <a:gd name="T21" fmla="*/ 455 h 638"/>
              <a:gd name="T22" fmla="*/ 961 w 1012"/>
              <a:gd name="T23" fmla="*/ 405 h 638"/>
              <a:gd name="T24" fmla="*/ 949 w 1012"/>
              <a:gd name="T25" fmla="*/ 364 h 638"/>
              <a:gd name="T26" fmla="*/ 968 w 1012"/>
              <a:gd name="T27" fmla="*/ 350 h 638"/>
              <a:gd name="T28" fmla="*/ 992 w 1012"/>
              <a:gd name="T29" fmla="*/ 331 h 638"/>
              <a:gd name="T30" fmla="*/ 1002 w 1012"/>
              <a:gd name="T31" fmla="*/ 314 h 638"/>
              <a:gd name="T32" fmla="*/ 1009 w 1012"/>
              <a:gd name="T33" fmla="*/ 288 h 638"/>
              <a:gd name="T34" fmla="*/ 1006 w 1012"/>
              <a:gd name="T35" fmla="*/ 261 h 638"/>
              <a:gd name="T36" fmla="*/ 997 w 1012"/>
              <a:gd name="T37" fmla="*/ 242 h 638"/>
              <a:gd name="T38" fmla="*/ 977 w 1012"/>
              <a:gd name="T39" fmla="*/ 223 h 638"/>
              <a:gd name="T40" fmla="*/ 946 w 1012"/>
              <a:gd name="T41" fmla="*/ 211 h 638"/>
              <a:gd name="T42" fmla="*/ 932 w 1012"/>
              <a:gd name="T43" fmla="*/ 182 h 638"/>
              <a:gd name="T44" fmla="*/ 922 w 1012"/>
              <a:gd name="T45" fmla="*/ 153 h 638"/>
              <a:gd name="T46" fmla="*/ 910 w 1012"/>
              <a:gd name="T47" fmla="*/ 136 h 638"/>
              <a:gd name="T48" fmla="*/ 889 w 1012"/>
              <a:gd name="T49" fmla="*/ 120 h 638"/>
              <a:gd name="T50" fmla="*/ 860 w 1012"/>
              <a:gd name="T51" fmla="*/ 103 h 638"/>
              <a:gd name="T52" fmla="*/ 833 w 1012"/>
              <a:gd name="T53" fmla="*/ 95 h 638"/>
              <a:gd name="T54" fmla="*/ 766 w 1012"/>
              <a:gd name="T55" fmla="*/ 98 h 638"/>
              <a:gd name="T56" fmla="*/ 718 w 1012"/>
              <a:gd name="T57" fmla="*/ 45 h 638"/>
              <a:gd name="T58" fmla="*/ 685 w 1012"/>
              <a:gd name="T59" fmla="*/ 21 h 638"/>
              <a:gd name="T60" fmla="*/ 646 w 1012"/>
              <a:gd name="T61" fmla="*/ 9 h 638"/>
              <a:gd name="T62" fmla="*/ 567 w 1012"/>
              <a:gd name="T63" fmla="*/ 0 h 638"/>
              <a:gd name="T64" fmla="*/ 513 w 1012"/>
              <a:gd name="T65" fmla="*/ 2 h 638"/>
              <a:gd name="T66" fmla="*/ 455 w 1012"/>
              <a:gd name="T67" fmla="*/ 14 h 638"/>
              <a:gd name="T68" fmla="*/ 415 w 1012"/>
              <a:gd name="T69" fmla="*/ 33 h 638"/>
              <a:gd name="T70" fmla="*/ 381 w 1012"/>
              <a:gd name="T71" fmla="*/ 72 h 638"/>
              <a:gd name="T72" fmla="*/ 347 w 1012"/>
              <a:gd name="T73" fmla="*/ 64 h 638"/>
              <a:gd name="T74" fmla="*/ 316 w 1012"/>
              <a:gd name="T75" fmla="*/ 57 h 638"/>
              <a:gd name="T76" fmla="*/ 237 w 1012"/>
              <a:gd name="T77" fmla="*/ 67 h 638"/>
              <a:gd name="T78" fmla="*/ 184 w 1012"/>
              <a:gd name="T79" fmla="*/ 95 h 638"/>
              <a:gd name="T80" fmla="*/ 163 w 1012"/>
              <a:gd name="T81" fmla="*/ 117 h 638"/>
              <a:gd name="T82" fmla="*/ 148 w 1012"/>
              <a:gd name="T83" fmla="*/ 139 h 638"/>
              <a:gd name="T84" fmla="*/ 139 w 1012"/>
              <a:gd name="T85" fmla="*/ 160 h 638"/>
              <a:gd name="T86" fmla="*/ 107 w 1012"/>
              <a:gd name="T87" fmla="*/ 201 h 638"/>
              <a:gd name="T88" fmla="*/ 69 w 1012"/>
              <a:gd name="T89" fmla="*/ 213 h 638"/>
              <a:gd name="T90" fmla="*/ 40 w 1012"/>
              <a:gd name="T91" fmla="*/ 235 h 638"/>
              <a:gd name="T92" fmla="*/ 9 w 1012"/>
              <a:gd name="T93" fmla="*/ 273 h 638"/>
              <a:gd name="T94" fmla="*/ 2 w 1012"/>
              <a:gd name="T95" fmla="*/ 331 h 638"/>
              <a:gd name="T96" fmla="*/ 14 w 1012"/>
              <a:gd name="T97" fmla="*/ 369 h 638"/>
              <a:gd name="T98" fmla="*/ 35 w 1012"/>
              <a:gd name="T99" fmla="*/ 395 h 638"/>
              <a:gd name="T100" fmla="*/ 60 w 1012"/>
              <a:gd name="T101" fmla="*/ 412 h 638"/>
              <a:gd name="T102" fmla="*/ 93 w 1012"/>
              <a:gd name="T103" fmla="*/ 424 h 638"/>
              <a:gd name="T104" fmla="*/ 105 w 1012"/>
              <a:gd name="T105" fmla="*/ 480 h 638"/>
              <a:gd name="T106" fmla="*/ 132 w 1012"/>
              <a:gd name="T107" fmla="*/ 513 h 638"/>
              <a:gd name="T108" fmla="*/ 189 w 1012"/>
              <a:gd name="T109" fmla="*/ 547 h 638"/>
              <a:gd name="T110" fmla="*/ 240 w 1012"/>
              <a:gd name="T111" fmla="*/ 556 h 638"/>
              <a:gd name="T112" fmla="*/ 319 w 1012"/>
              <a:gd name="T113" fmla="*/ 55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2" h="638">
                <a:moveTo>
                  <a:pt x="333" y="547"/>
                </a:moveTo>
                <a:lnTo>
                  <a:pt x="383" y="590"/>
                </a:lnTo>
                <a:lnTo>
                  <a:pt x="393" y="595"/>
                </a:lnTo>
                <a:lnTo>
                  <a:pt x="403" y="602"/>
                </a:lnTo>
                <a:lnTo>
                  <a:pt x="439" y="616"/>
                </a:lnTo>
                <a:lnTo>
                  <a:pt x="453" y="621"/>
                </a:lnTo>
                <a:lnTo>
                  <a:pt x="487" y="631"/>
                </a:lnTo>
                <a:lnTo>
                  <a:pt x="506" y="633"/>
                </a:lnTo>
                <a:lnTo>
                  <a:pt x="525" y="638"/>
                </a:lnTo>
                <a:lnTo>
                  <a:pt x="544" y="638"/>
                </a:lnTo>
                <a:lnTo>
                  <a:pt x="561" y="635"/>
                </a:lnTo>
                <a:lnTo>
                  <a:pt x="574" y="635"/>
                </a:lnTo>
                <a:lnTo>
                  <a:pt x="617" y="628"/>
                </a:lnTo>
                <a:lnTo>
                  <a:pt x="642" y="624"/>
                </a:lnTo>
                <a:lnTo>
                  <a:pt x="665" y="614"/>
                </a:lnTo>
                <a:lnTo>
                  <a:pt x="685" y="604"/>
                </a:lnTo>
                <a:lnTo>
                  <a:pt x="704" y="590"/>
                </a:lnTo>
                <a:lnTo>
                  <a:pt x="711" y="583"/>
                </a:lnTo>
                <a:lnTo>
                  <a:pt x="721" y="575"/>
                </a:lnTo>
                <a:lnTo>
                  <a:pt x="730" y="578"/>
                </a:lnTo>
                <a:lnTo>
                  <a:pt x="764" y="578"/>
                </a:lnTo>
                <a:lnTo>
                  <a:pt x="790" y="575"/>
                </a:lnTo>
                <a:lnTo>
                  <a:pt x="814" y="571"/>
                </a:lnTo>
                <a:lnTo>
                  <a:pt x="841" y="564"/>
                </a:lnTo>
                <a:lnTo>
                  <a:pt x="867" y="554"/>
                </a:lnTo>
                <a:lnTo>
                  <a:pt x="891" y="542"/>
                </a:lnTo>
                <a:lnTo>
                  <a:pt x="915" y="528"/>
                </a:lnTo>
                <a:lnTo>
                  <a:pt x="925" y="515"/>
                </a:lnTo>
                <a:lnTo>
                  <a:pt x="934" y="506"/>
                </a:lnTo>
                <a:lnTo>
                  <a:pt x="942" y="494"/>
                </a:lnTo>
                <a:lnTo>
                  <a:pt x="949" y="484"/>
                </a:lnTo>
                <a:lnTo>
                  <a:pt x="958" y="465"/>
                </a:lnTo>
                <a:lnTo>
                  <a:pt x="961" y="455"/>
                </a:lnTo>
                <a:lnTo>
                  <a:pt x="963" y="446"/>
                </a:lnTo>
                <a:lnTo>
                  <a:pt x="963" y="417"/>
                </a:lnTo>
                <a:lnTo>
                  <a:pt x="961" y="405"/>
                </a:lnTo>
                <a:lnTo>
                  <a:pt x="958" y="395"/>
                </a:lnTo>
                <a:lnTo>
                  <a:pt x="956" y="386"/>
                </a:lnTo>
                <a:lnTo>
                  <a:pt x="949" y="364"/>
                </a:lnTo>
                <a:lnTo>
                  <a:pt x="956" y="357"/>
                </a:lnTo>
                <a:lnTo>
                  <a:pt x="963" y="355"/>
                </a:lnTo>
                <a:lnTo>
                  <a:pt x="968" y="350"/>
                </a:lnTo>
                <a:lnTo>
                  <a:pt x="973" y="348"/>
                </a:lnTo>
                <a:lnTo>
                  <a:pt x="982" y="340"/>
                </a:lnTo>
                <a:lnTo>
                  <a:pt x="992" y="331"/>
                </a:lnTo>
                <a:lnTo>
                  <a:pt x="994" y="326"/>
                </a:lnTo>
                <a:lnTo>
                  <a:pt x="999" y="319"/>
                </a:lnTo>
                <a:lnTo>
                  <a:pt x="1002" y="314"/>
                </a:lnTo>
                <a:lnTo>
                  <a:pt x="1004" y="307"/>
                </a:lnTo>
                <a:lnTo>
                  <a:pt x="1006" y="297"/>
                </a:lnTo>
                <a:lnTo>
                  <a:pt x="1009" y="288"/>
                </a:lnTo>
                <a:lnTo>
                  <a:pt x="1011" y="275"/>
                </a:lnTo>
                <a:lnTo>
                  <a:pt x="1009" y="268"/>
                </a:lnTo>
                <a:lnTo>
                  <a:pt x="1006" y="261"/>
                </a:lnTo>
                <a:lnTo>
                  <a:pt x="1004" y="254"/>
                </a:lnTo>
                <a:lnTo>
                  <a:pt x="1002" y="247"/>
                </a:lnTo>
                <a:lnTo>
                  <a:pt x="997" y="242"/>
                </a:lnTo>
                <a:lnTo>
                  <a:pt x="994" y="237"/>
                </a:lnTo>
                <a:lnTo>
                  <a:pt x="987" y="230"/>
                </a:lnTo>
                <a:lnTo>
                  <a:pt x="977" y="223"/>
                </a:lnTo>
                <a:lnTo>
                  <a:pt x="965" y="218"/>
                </a:lnTo>
                <a:lnTo>
                  <a:pt x="961" y="215"/>
                </a:lnTo>
                <a:lnTo>
                  <a:pt x="946" y="211"/>
                </a:lnTo>
                <a:lnTo>
                  <a:pt x="937" y="206"/>
                </a:lnTo>
                <a:lnTo>
                  <a:pt x="934" y="194"/>
                </a:lnTo>
                <a:lnTo>
                  <a:pt x="932" y="182"/>
                </a:lnTo>
                <a:lnTo>
                  <a:pt x="927" y="172"/>
                </a:lnTo>
                <a:lnTo>
                  <a:pt x="925" y="160"/>
                </a:lnTo>
                <a:lnTo>
                  <a:pt x="922" y="153"/>
                </a:lnTo>
                <a:lnTo>
                  <a:pt x="917" y="148"/>
                </a:lnTo>
                <a:lnTo>
                  <a:pt x="915" y="144"/>
                </a:lnTo>
                <a:lnTo>
                  <a:pt x="910" y="136"/>
                </a:lnTo>
                <a:lnTo>
                  <a:pt x="903" y="132"/>
                </a:lnTo>
                <a:lnTo>
                  <a:pt x="898" y="124"/>
                </a:lnTo>
                <a:lnTo>
                  <a:pt x="889" y="120"/>
                </a:lnTo>
                <a:lnTo>
                  <a:pt x="882" y="112"/>
                </a:lnTo>
                <a:lnTo>
                  <a:pt x="870" y="108"/>
                </a:lnTo>
                <a:lnTo>
                  <a:pt x="860" y="103"/>
                </a:lnTo>
                <a:lnTo>
                  <a:pt x="850" y="100"/>
                </a:lnTo>
                <a:lnTo>
                  <a:pt x="843" y="98"/>
                </a:lnTo>
                <a:lnTo>
                  <a:pt x="833" y="95"/>
                </a:lnTo>
                <a:lnTo>
                  <a:pt x="826" y="93"/>
                </a:lnTo>
                <a:lnTo>
                  <a:pt x="795" y="93"/>
                </a:lnTo>
                <a:lnTo>
                  <a:pt x="766" y="98"/>
                </a:lnTo>
                <a:lnTo>
                  <a:pt x="752" y="103"/>
                </a:lnTo>
                <a:lnTo>
                  <a:pt x="737" y="69"/>
                </a:lnTo>
                <a:lnTo>
                  <a:pt x="718" y="45"/>
                </a:lnTo>
                <a:lnTo>
                  <a:pt x="709" y="38"/>
                </a:lnTo>
                <a:lnTo>
                  <a:pt x="697" y="28"/>
                </a:lnTo>
                <a:lnTo>
                  <a:pt x="685" y="21"/>
                </a:lnTo>
                <a:lnTo>
                  <a:pt x="673" y="16"/>
                </a:lnTo>
                <a:lnTo>
                  <a:pt x="661" y="14"/>
                </a:lnTo>
                <a:lnTo>
                  <a:pt x="646" y="9"/>
                </a:lnTo>
                <a:lnTo>
                  <a:pt x="632" y="7"/>
                </a:lnTo>
                <a:lnTo>
                  <a:pt x="620" y="4"/>
                </a:lnTo>
                <a:lnTo>
                  <a:pt x="567" y="0"/>
                </a:lnTo>
                <a:lnTo>
                  <a:pt x="542" y="0"/>
                </a:lnTo>
                <a:lnTo>
                  <a:pt x="530" y="2"/>
                </a:lnTo>
                <a:lnTo>
                  <a:pt x="513" y="2"/>
                </a:lnTo>
                <a:lnTo>
                  <a:pt x="484" y="7"/>
                </a:lnTo>
                <a:lnTo>
                  <a:pt x="470" y="12"/>
                </a:lnTo>
                <a:lnTo>
                  <a:pt x="455" y="14"/>
                </a:lnTo>
                <a:lnTo>
                  <a:pt x="441" y="19"/>
                </a:lnTo>
                <a:lnTo>
                  <a:pt x="427" y="26"/>
                </a:lnTo>
                <a:lnTo>
                  <a:pt x="415" y="33"/>
                </a:lnTo>
                <a:lnTo>
                  <a:pt x="395" y="48"/>
                </a:lnTo>
                <a:lnTo>
                  <a:pt x="388" y="57"/>
                </a:lnTo>
                <a:lnTo>
                  <a:pt x="381" y="72"/>
                </a:lnTo>
                <a:lnTo>
                  <a:pt x="379" y="79"/>
                </a:lnTo>
                <a:lnTo>
                  <a:pt x="360" y="69"/>
                </a:lnTo>
                <a:lnTo>
                  <a:pt x="347" y="64"/>
                </a:lnTo>
                <a:lnTo>
                  <a:pt x="338" y="62"/>
                </a:lnTo>
                <a:lnTo>
                  <a:pt x="326" y="60"/>
                </a:lnTo>
                <a:lnTo>
                  <a:pt x="316" y="57"/>
                </a:lnTo>
                <a:lnTo>
                  <a:pt x="271" y="57"/>
                </a:lnTo>
                <a:lnTo>
                  <a:pt x="247" y="62"/>
                </a:lnTo>
                <a:lnTo>
                  <a:pt x="237" y="67"/>
                </a:lnTo>
                <a:lnTo>
                  <a:pt x="201" y="81"/>
                </a:lnTo>
                <a:lnTo>
                  <a:pt x="192" y="88"/>
                </a:lnTo>
                <a:lnTo>
                  <a:pt x="184" y="95"/>
                </a:lnTo>
                <a:lnTo>
                  <a:pt x="175" y="103"/>
                </a:lnTo>
                <a:lnTo>
                  <a:pt x="170" y="110"/>
                </a:lnTo>
                <a:lnTo>
                  <a:pt x="163" y="117"/>
                </a:lnTo>
                <a:lnTo>
                  <a:pt x="158" y="124"/>
                </a:lnTo>
                <a:lnTo>
                  <a:pt x="151" y="129"/>
                </a:lnTo>
                <a:lnTo>
                  <a:pt x="148" y="139"/>
                </a:lnTo>
                <a:lnTo>
                  <a:pt x="143" y="146"/>
                </a:lnTo>
                <a:lnTo>
                  <a:pt x="141" y="153"/>
                </a:lnTo>
                <a:lnTo>
                  <a:pt x="139" y="160"/>
                </a:lnTo>
                <a:lnTo>
                  <a:pt x="136" y="168"/>
                </a:lnTo>
                <a:lnTo>
                  <a:pt x="136" y="201"/>
                </a:lnTo>
                <a:lnTo>
                  <a:pt x="107" y="201"/>
                </a:lnTo>
                <a:lnTo>
                  <a:pt x="88" y="206"/>
                </a:lnTo>
                <a:lnTo>
                  <a:pt x="79" y="211"/>
                </a:lnTo>
                <a:lnTo>
                  <a:pt x="69" y="213"/>
                </a:lnTo>
                <a:lnTo>
                  <a:pt x="60" y="220"/>
                </a:lnTo>
                <a:lnTo>
                  <a:pt x="50" y="225"/>
                </a:lnTo>
                <a:lnTo>
                  <a:pt x="40" y="235"/>
                </a:lnTo>
                <a:lnTo>
                  <a:pt x="31" y="242"/>
                </a:lnTo>
                <a:lnTo>
                  <a:pt x="16" y="261"/>
                </a:lnTo>
                <a:lnTo>
                  <a:pt x="9" y="273"/>
                </a:lnTo>
                <a:lnTo>
                  <a:pt x="0" y="302"/>
                </a:lnTo>
                <a:lnTo>
                  <a:pt x="0" y="316"/>
                </a:lnTo>
                <a:lnTo>
                  <a:pt x="2" y="331"/>
                </a:lnTo>
                <a:lnTo>
                  <a:pt x="4" y="345"/>
                </a:lnTo>
                <a:lnTo>
                  <a:pt x="7" y="357"/>
                </a:lnTo>
                <a:lnTo>
                  <a:pt x="14" y="369"/>
                </a:lnTo>
                <a:lnTo>
                  <a:pt x="19" y="379"/>
                </a:lnTo>
                <a:lnTo>
                  <a:pt x="26" y="388"/>
                </a:lnTo>
                <a:lnTo>
                  <a:pt x="35" y="395"/>
                </a:lnTo>
                <a:lnTo>
                  <a:pt x="43" y="403"/>
                </a:lnTo>
                <a:lnTo>
                  <a:pt x="50" y="408"/>
                </a:lnTo>
                <a:lnTo>
                  <a:pt x="60" y="412"/>
                </a:lnTo>
                <a:lnTo>
                  <a:pt x="67" y="417"/>
                </a:lnTo>
                <a:lnTo>
                  <a:pt x="88" y="424"/>
                </a:lnTo>
                <a:lnTo>
                  <a:pt x="93" y="424"/>
                </a:lnTo>
                <a:lnTo>
                  <a:pt x="93" y="451"/>
                </a:lnTo>
                <a:lnTo>
                  <a:pt x="100" y="472"/>
                </a:lnTo>
                <a:lnTo>
                  <a:pt x="105" y="480"/>
                </a:lnTo>
                <a:lnTo>
                  <a:pt x="110" y="489"/>
                </a:lnTo>
                <a:lnTo>
                  <a:pt x="124" y="504"/>
                </a:lnTo>
                <a:lnTo>
                  <a:pt x="132" y="513"/>
                </a:lnTo>
                <a:lnTo>
                  <a:pt x="160" y="535"/>
                </a:lnTo>
                <a:lnTo>
                  <a:pt x="172" y="542"/>
                </a:lnTo>
                <a:lnTo>
                  <a:pt x="189" y="547"/>
                </a:lnTo>
                <a:lnTo>
                  <a:pt x="203" y="552"/>
                </a:lnTo>
                <a:lnTo>
                  <a:pt x="227" y="556"/>
                </a:lnTo>
                <a:lnTo>
                  <a:pt x="240" y="556"/>
                </a:lnTo>
                <a:lnTo>
                  <a:pt x="249" y="559"/>
                </a:lnTo>
                <a:lnTo>
                  <a:pt x="268" y="559"/>
                </a:lnTo>
                <a:lnTo>
                  <a:pt x="319" y="552"/>
                </a:lnTo>
                <a:lnTo>
                  <a:pt x="333" y="547"/>
                </a:lnTo>
              </a:path>
            </a:pathLst>
          </a:custGeom>
          <a:noFill/>
          <a:ln w="28575" cap="flat" cmpd="sng" algn="ctr">
            <a:solidFill>
              <a:schemeClr val="accent1"/>
            </a:solidFill>
            <a:prstDash val="solid"/>
          </a:ln>
          <a:effectLst/>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rial" pitchFamily="34" charset="0"/>
              <a:ea typeface="+mn-ea"/>
              <a:cs typeface="+mn-cs"/>
            </a:endParaRPr>
          </a:p>
        </p:txBody>
      </p:sp>
      <p:cxnSp>
        <p:nvCxnSpPr>
          <p:cNvPr id="14" name="Straight Connector 13"/>
          <p:cNvCxnSpPr/>
          <p:nvPr/>
        </p:nvCxnSpPr>
        <p:spPr>
          <a:xfrm flipV="1">
            <a:off x="4823646" y="3689448"/>
            <a:ext cx="0" cy="1143350"/>
          </a:xfrm>
          <a:prstGeom prst="line">
            <a:avLst/>
          </a:prstGeom>
          <a:noFill/>
          <a:ln w="28575" cap="flat" cmpd="sng" algn="ctr">
            <a:solidFill>
              <a:schemeClr val="accent1"/>
            </a:solidFill>
            <a:prstDash val="solid"/>
          </a:ln>
          <a:effectLst/>
        </p:spPr>
      </p:cxnSp>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5418" y="5980349"/>
            <a:ext cx="620874" cy="59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6408" y="5980349"/>
            <a:ext cx="620874" cy="59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3596999" y="6188539"/>
            <a:ext cx="524503" cy="313932"/>
          </a:xfrm>
          <a:prstGeom prst="rect">
            <a:avLst/>
          </a:prstGeom>
          <a:noFill/>
        </p:spPr>
        <p:txBody>
          <a:bodyPr wrap="none" rtlCol="0">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300" normalizeH="0" baseline="0" noProof="0">
                <a:ln>
                  <a:noFill/>
                </a:ln>
                <a:solidFill>
                  <a:srgbClr val="FFFF00"/>
                </a:solidFill>
                <a:effectLst>
                  <a:glow rad="228600">
                    <a:srgbClr val="C0504D">
                      <a:satMod val="175000"/>
                      <a:alpha val="40000"/>
                    </a:srgbClr>
                  </a:glow>
                </a:effectLst>
                <a:uLnTx/>
                <a:uFillTx/>
                <a:latin typeface="Courier New" pitchFamily="49" charset="0"/>
                <a:ea typeface="+mn-ea"/>
                <a:cs typeface="Courier New" pitchFamily="49" charset="0"/>
              </a:rPr>
              <a:t>IPv4</a:t>
            </a:r>
          </a:p>
        </p:txBody>
      </p:sp>
      <p:sp>
        <p:nvSpPr>
          <p:cNvPr id="18" name="TextBox 17"/>
          <p:cNvSpPr txBox="1"/>
          <p:nvPr/>
        </p:nvSpPr>
        <p:spPr>
          <a:xfrm>
            <a:off x="5517989" y="6188539"/>
            <a:ext cx="524503" cy="313932"/>
          </a:xfrm>
          <a:prstGeom prst="rect">
            <a:avLst/>
          </a:prstGeom>
          <a:noFill/>
        </p:spPr>
        <p:txBody>
          <a:bodyPr wrap="none" rtlCol="0">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300" normalizeH="0" baseline="0" noProof="0" dirty="0">
                <a:ln>
                  <a:noFill/>
                </a:ln>
                <a:solidFill>
                  <a:srgbClr val="FFFF00"/>
                </a:solidFill>
                <a:effectLst>
                  <a:glow rad="228600">
                    <a:srgbClr val="C0504D">
                      <a:satMod val="175000"/>
                      <a:alpha val="40000"/>
                    </a:srgbClr>
                  </a:glow>
                </a:effectLst>
                <a:uLnTx/>
                <a:uFillTx/>
                <a:latin typeface="Courier New" pitchFamily="49" charset="0"/>
                <a:ea typeface="+mn-ea"/>
                <a:cs typeface="Courier New" pitchFamily="49" charset="0"/>
              </a:rPr>
              <a:t>IPv6</a:t>
            </a:r>
          </a:p>
        </p:txBody>
      </p:sp>
      <p:sp>
        <p:nvSpPr>
          <p:cNvPr id="19" name="TextBox 18"/>
          <p:cNvSpPr txBox="1"/>
          <p:nvPr/>
        </p:nvSpPr>
        <p:spPr>
          <a:xfrm>
            <a:off x="3145479" y="1685940"/>
            <a:ext cx="1289135" cy="320088"/>
          </a:xfrm>
          <a:prstGeom prst="rect">
            <a:avLst/>
          </a:prstGeom>
          <a:noFill/>
        </p:spPr>
        <p:txBody>
          <a:bodyPr wrap="none" rtlCol="0">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300" normalizeH="0" baseline="0" noProof="0">
                <a:ln>
                  <a:noFill/>
                </a:ln>
                <a:solidFill>
                  <a:srgbClr val="0070C0"/>
                </a:solidFill>
                <a:effectLst/>
                <a:uLnTx/>
                <a:uFillTx/>
                <a:latin typeface="Courier New" pitchFamily="49" charset="0"/>
                <a:ea typeface="+mn-ea"/>
                <a:cs typeface="Courier New" pitchFamily="49" charset="0"/>
              </a:rPr>
              <a:t>IPv4 Internet</a:t>
            </a:r>
          </a:p>
        </p:txBody>
      </p:sp>
      <p:sp>
        <p:nvSpPr>
          <p:cNvPr id="20" name="TextBox 19"/>
          <p:cNvSpPr txBox="1"/>
          <p:nvPr/>
        </p:nvSpPr>
        <p:spPr>
          <a:xfrm>
            <a:off x="5114141" y="1685940"/>
            <a:ext cx="1289135" cy="313932"/>
          </a:xfrm>
          <a:prstGeom prst="rect">
            <a:avLst/>
          </a:prstGeom>
          <a:noFill/>
        </p:spPr>
        <p:txBody>
          <a:bodyPr wrap="none" rtlCol="0">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300" normalizeH="0" baseline="0" noProof="0">
                <a:ln>
                  <a:noFill/>
                </a:ln>
                <a:solidFill>
                  <a:srgbClr val="0070C0"/>
                </a:solidFill>
                <a:effectLst/>
                <a:uLnTx/>
                <a:uFillTx/>
                <a:latin typeface="Courier New" pitchFamily="49" charset="0"/>
                <a:ea typeface="+mn-ea"/>
                <a:cs typeface="Courier New" pitchFamily="49" charset="0"/>
              </a:rPr>
              <a:t>IPv6 Internet</a:t>
            </a:r>
          </a:p>
        </p:txBody>
      </p:sp>
      <p:cxnSp>
        <p:nvCxnSpPr>
          <p:cNvPr id="21" name="Straight Connector 20"/>
          <p:cNvCxnSpPr/>
          <p:nvPr/>
        </p:nvCxnSpPr>
        <p:spPr>
          <a:xfrm>
            <a:off x="3696020" y="4840376"/>
            <a:ext cx="2240546" cy="0"/>
          </a:xfrm>
          <a:prstGeom prst="line">
            <a:avLst/>
          </a:prstGeom>
          <a:noFill/>
          <a:ln w="28575" cap="flat" cmpd="sng" algn="ctr">
            <a:solidFill>
              <a:schemeClr val="accent1"/>
            </a:solidFill>
            <a:prstDash val="solid"/>
          </a:ln>
          <a:effectLst/>
        </p:spPr>
      </p:cxnSp>
      <p:cxnSp>
        <p:nvCxnSpPr>
          <p:cNvPr id="22" name="Straight Connector 21"/>
          <p:cNvCxnSpPr/>
          <p:nvPr/>
        </p:nvCxnSpPr>
        <p:spPr>
          <a:xfrm flipV="1">
            <a:off x="3864698" y="4832798"/>
            <a:ext cx="0" cy="1143350"/>
          </a:xfrm>
          <a:prstGeom prst="line">
            <a:avLst/>
          </a:prstGeom>
          <a:noFill/>
          <a:ln w="28575" cap="flat" cmpd="sng" algn="ctr">
            <a:solidFill>
              <a:schemeClr val="accent1"/>
            </a:solidFill>
            <a:prstDash val="solid"/>
          </a:ln>
          <a:effectLst/>
        </p:spPr>
      </p:cxnSp>
      <p:cxnSp>
        <p:nvCxnSpPr>
          <p:cNvPr id="23" name="Straight Connector 22"/>
          <p:cNvCxnSpPr/>
          <p:nvPr/>
        </p:nvCxnSpPr>
        <p:spPr>
          <a:xfrm flipV="1">
            <a:off x="5755312" y="4832798"/>
            <a:ext cx="0" cy="1143350"/>
          </a:xfrm>
          <a:prstGeom prst="line">
            <a:avLst/>
          </a:prstGeom>
          <a:noFill/>
          <a:ln w="28575" cap="flat" cmpd="sng" algn="ctr">
            <a:solidFill>
              <a:schemeClr val="accent1"/>
            </a:solidFill>
            <a:prstDash val="solid"/>
          </a:ln>
          <a:effectLst/>
        </p:spPr>
      </p:cxnSp>
      <p:sp>
        <p:nvSpPr>
          <p:cNvPr id="24" name="Rectangle 16"/>
          <p:cNvSpPr>
            <a:spLocks noChangeArrowheads="1"/>
          </p:cNvSpPr>
          <p:nvPr/>
        </p:nvSpPr>
        <p:spPr bwMode="auto">
          <a:xfrm>
            <a:off x="258367" y="3650876"/>
            <a:ext cx="4491861" cy="1495794"/>
          </a:xfrm>
          <a:prstGeom prst="rect">
            <a:avLst/>
          </a:prstGeom>
          <a:solidFill>
            <a:schemeClr val="accent6">
              <a:lumMod val="20000"/>
              <a:lumOff val="80000"/>
            </a:schemeClr>
          </a:solidFill>
          <a:ln w="28575">
            <a:solidFill>
              <a:schemeClr val="accent1"/>
            </a:solidFill>
            <a:miter lim="800000"/>
            <a:headEnd/>
            <a:tailEnd/>
          </a:ln>
          <a:effectLst/>
        </p:spPr>
        <p:txBody>
          <a:bodyPr wrap="square">
            <a:spAutoFit/>
          </a:bodyPr>
          <a:lstStyle/>
          <a:p>
            <a:pPr>
              <a:lnSpc>
                <a:spcPct val="95000"/>
              </a:lnSpc>
              <a:tabLst>
                <a:tab pos="7654925" algn="r"/>
              </a:tabLst>
              <a:defRPr/>
            </a:pPr>
            <a:r>
              <a:rPr lang="en-US" sz="1600" b="1" dirty="0">
                <a:solidFill>
                  <a:srgbClr val="FF0000"/>
                </a:solidFill>
                <a:latin typeface="Courier New" pitchFamily="49" charset="0"/>
              </a:rPr>
              <a:t>ipv6 unicast-routing</a:t>
            </a:r>
          </a:p>
          <a:p>
            <a:pPr marL="0" marR="0" lvl="0" indent="0" algn="l" defTabSz="914400" rtl="0" eaLnBrk="0" fontAlgn="base" latinLnBrk="0" hangingPunct="0">
              <a:lnSpc>
                <a:spcPct val="95000"/>
              </a:lnSpc>
              <a:spcBef>
                <a:spcPct val="0"/>
              </a:spcBef>
              <a:spcAft>
                <a:spcPct val="0"/>
              </a:spcAft>
              <a:buClrTx/>
              <a:buSzTx/>
              <a:buFontTx/>
              <a:buNone/>
              <a:tabLst>
                <a:tab pos="7654925" algn="r"/>
              </a:tabLst>
              <a:defRPr/>
            </a:pPr>
            <a:r>
              <a:rPr lang="en-US" sz="1600" b="1" dirty="0" err="1">
                <a:solidFill>
                  <a:srgbClr val="000000"/>
                </a:solidFill>
                <a:latin typeface="Courier New" pitchFamily="49" charset="0"/>
              </a:rPr>
              <a:t>i</a:t>
            </a:r>
            <a:r>
              <a:rPr kumimoji="0" lang="en-US" sz="1600" b="1" i="0" u="none" strike="noStrike" kern="1200" cap="none" spc="0" normalizeH="0" baseline="0" noProof="0" dirty="0" err="1">
                <a:ln>
                  <a:noFill/>
                </a:ln>
                <a:solidFill>
                  <a:srgbClr val="000000"/>
                </a:solidFill>
                <a:effectLst/>
                <a:uLnTx/>
                <a:uFillTx/>
                <a:latin typeface="Courier New" pitchFamily="49" charset="0"/>
                <a:ea typeface="+mn-ea"/>
                <a:cs typeface="+mn-cs"/>
              </a:rPr>
              <a:t>nterface</a:t>
            </a:r>
            <a:r>
              <a:rPr kumimoji="0" lang="en-US" sz="1600" b="1" i="0" u="none" strike="noStrike" kern="1200" cap="none" spc="0" normalizeH="0" baseline="0" noProof="0" dirty="0">
                <a:ln>
                  <a:noFill/>
                </a:ln>
                <a:solidFill>
                  <a:srgbClr val="000000"/>
                </a:solidFill>
                <a:effectLst/>
                <a:uLnTx/>
                <a:uFillTx/>
                <a:latin typeface="Courier New" pitchFamily="49" charset="0"/>
                <a:ea typeface="+mn-ea"/>
                <a:cs typeface="+mn-cs"/>
              </a:rPr>
              <a:t> g1</a:t>
            </a:r>
          </a:p>
          <a:p>
            <a:pPr marL="0" marR="0" lvl="0" indent="0" algn="l" defTabSz="914400" rtl="0" eaLnBrk="0" fontAlgn="base" latinLnBrk="0" hangingPunct="0">
              <a:lnSpc>
                <a:spcPct val="95000"/>
              </a:lnSpc>
              <a:spcBef>
                <a:spcPct val="0"/>
              </a:spcBef>
              <a:spcAft>
                <a:spcPct val="0"/>
              </a:spcAft>
              <a:buClrTx/>
              <a:buSzTx/>
              <a:buFontTx/>
              <a:buNone/>
              <a:tabLst>
                <a:tab pos="7654925" algn="r"/>
              </a:tabLst>
              <a:defRPr/>
            </a:pPr>
            <a:r>
              <a:rPr kumimoji="0" lang="en-US" sz="1600" b="0" i="0" u="none" strike="noStrike" kern="1200" cap="none" spc="0" normalizeH="0" baseline="0" noProof="0" dirty="0">
                <a:ln>
                  <a:noFill/>
                </a:ln>
                <a:solidFill>
                  <a:srgbClr val="000000"/>
                </a:solidFill>
                <a:effectLst/>
                <a:uLnTx/>
                <a:uFillTx/>
                <a:latin typeface="Courier New" pitchFamily="49" charset="0"/>
                <a:ea typeface="+mn-ea"/>
                <a:cs typeface="+mn-cs"/>
              </a:rPr>
              <a:t>  </a:t>
            </a:r>
            <a:r>
              <a:rPr kumimoji="0" lang="en-US" sz="1600" b="1" i="0" u="none" strike="noStrike" kern="1200" cap="none" spc="0" normalizeH="0" baseline="0" noProof="0" dirty="0" err="1">
                <a:ln>
                  <a:noFill/>
                </a:ln>
                <a:solidFill>
                  <a:srgbClr val="000000"/>
                </a:solidFill>
                <a:effectLst/>
                <a:uLnTx/>
                <a:uFillTx/>
                <a:latin typeface="Courier New" pitchFamily="49" charset="0"/>
                <a:ea typeface="+mn-ea"/>
                <a:cs typeface="+mn-cs"/>
              </a:rPr>
              <a:t>ip</a:t>
            </a:r>
            <a:r>
              <a:rPr kumimoji="0" lang="en-US" sz="1600" b="1" i="0" u="none" strike="noStrike" kern="1200" cap="none" spc="0" normalizeH="0" baseline="0" noProof="0" dirty="0">
                <a:ln>
                  <a:noFill/>
                </a:ln>
                <a:solidFill>
                  <a:srgbClr val="000000"/>
                </a:solidFill>
                <a:effectLst/>
                <a:uLnTx/>
                <a:uFillTx/>
                <a:latin typeface="Courier New" pitchFamily="49" charset="0"/>
                <a:ea typeface="+mn-ea"/>
                <a:cs typeface="+mn-cs"/>
              </a:rPr>
              <a:t> address 10.0.0.1 255.255.255.0</a:t>
            </a:r>
          </a:p>
          <a:p>
            <a:pPr lvl="0">
              <a:lnSpc>
                <a:spcPct val="95000"/>
              </a:lnSpc>
              <a:tabLst>
                <a:tab pos="7654925" algn="r"/>
              </a:tabLst>
            </a:pPr>
            <a:r>
              <a:rPr kumimoji="0" lang="en-US" sz="1600" b="1" i="0" u="none" strike="noStrike" kern="1200" cap="none" spc="0" normalizeH="0" baseline="0" noProof="0" dirty="0">
                <a:ln>
                  <a:noFill/>
                </a:ln>
                <a:solidFill>
                  <a:srgbClr val="FF0000"/>
                </a:solidFill>
                <a:effectLst/>
                <a:uLnTx/>
                <a:uFillTx/>
                <a:latin typeface="Courier New" pitchFamily="49" charset="0"/>
                <a:ea typeface="+mn-ea"/>
                <a:cs typeface="+mn-cs"/>
              </a:rPr>
              <a:t>  ipv6 address </a:t>
            </a:r>
            <a:r>
              <a:rPr kumimoji="0" lang="en-US" sz="1600" b="1" i="0" u="none" strike="noStrike" kern="1200" cap="none" spc="0" normalizeH="0" baseline="0" noProof="0" dirty="0">
                <a:ln>
                  <a:noFill/>
                </a:ln>
                <a:solidFill>
                  <a:srgbClr val="00B050"/>
                </a:solidFill>
                <a:effectLst/>
                <a:uLnTx/>
                <a:uFillTx/>
                <a:latin typeface="Courier New" pitchFamily="49" charset="0"/>
                <a:ea typeface="+mn-ea"/>
                <a:cs typeface="+mn-cs"/>
              </a:rPr>
              <a:t>2001::</a:t>
            </a:r>
            <a:r>
              <a:rPr kumimoji="0" lang="en-US" sz="1600" b="1" i="0" u="none" strike="noStrike" kern="1200" cap="none" spc="0" normalizeH="0" baseline="0" noProof="0" dirty="0">
                <a:ln>
                  <a:noFill/>
                </a:ln>
                <a:solidFill>
                  <a:srgbClr val="0070C0"/>
                </a:solidFill>
                <a:effectLst/>
                <a:uLnTx/>
                <a:uFillTx/>
                <a:latin typeface="Courier New" pitchFamily="49" charset="0"/>
                <a:ea typeface="+mn-ea"/>
                <a:cs typeface="+mn-cs"/>
              </a:rPr>
              <a:t>1</a:t>
            </a:r>
            <a:r>
              <a:rPr kumimoji="0" lang="en-US" sz="1600" b="1" i="0" u="none" strike="noStrike" kern="1200" cap="none" spc="0" normalizeH="0" baseline="0" noProof="0" dirty="0">
                <a:ln>
                  <a:noFill/>
                </a:ln>
                <a:solidFill>
                  <a:srgbClr val="FF0000"/>
                </a:solidFill>
                <a:effectLst/>
                <a:uLnTx/>
                <a:uFillTx/>
                <a:latin typeface="Courier New" pitchFamily="49" charset="0"/>
                <a:ea typeface="+mn-ea"/>
                <a:cs typeface="+mn-cs"/>
              </a:rPr>
              <a:t>/64</a:t>
            </a:r>
          </a:p>
          <a:p>
            <a:pPr lvl="0">
              <a:lnSpc>
                <a:spcPct val="95000"/>
              </a:lnSpc>
              <a:tabLst>
                <a:tab pos="7654925" algn="r"/>
              </a:tabLst>
            </a:pPr>
            <a:r>
              <a:rPr lang="en-US" sz="1600" b="1" dirty="0">
                <a:solidFill>
                  <a:srgbClr val="FF0000"/>
                </a:solidFill>
                <a:latin typeface="Courier New" pitchFamily="49" charset="0"/>
              </a:rPr>
              <a:t>  ipv6 address </a:t>
            </a:r>
            <a:r>
              <a:rPr lang="en-US" sz="1600" b="1" dirty="0">
                <a:solidFill>
                  <a:srgbClr val="00B050"/>
                </a:solidFill>
                <a:latin typeface="Courier New" pitchFamily="49" charset="0"/>
              </a:rPr>
              <a:t>2002::</a:t>
            </a:r>
            <a:r>
              <a:rPr lang="en-US" sz="1600" b="1" dirty="0">
                <a:solidFill>
                  <a:srgbClr val="0070C0"/>
                </a:solidFill>
                <a:latin typeface="Courier New" pitchFamily="49" charset="0"/>
              </a:rPr>
              <a:t>1</a:t>
            </a:r>
            <a:r>
              <a:rPr lang="en-US" sz="1600" b="1" dirty="0">
                <a:solidFill>
                  <a:srgbClr val="FF0000"/>
                </a:solidFill>
                <a:latin typeface="Courier New" pitchFamily="49" charset="0"/>
              </a:rPr>
              <a:t>/64</a:t>
            </a:r>
            <a:endParaRPr kumimoji="0" lang="en-US" sz="1600" b="1" i="0" u="none" strike="noStrike" kern="1200" cap="none" spc="0" normalizeH="0" baseline="0" noProof="0" dirty="0">
              <a:ln>
                <a:noFill/>
              </a:ln>
              <a:solidFill>
                <a:srgbClr val="FF0000"/>
              </a:solidFill>
              <a:effectLst/>
              <a:uLnTx/>
              <a:uFillTx/>
              <a:latin typeface="Courier New" pitchFamily="49" charset="0"/>
              <a:ea typeface="+mn-ea"/>
              <a:cs typeface="+mn-cs"/>
            </a:endParaRPr>
          </a:p>
          <a:p>
            <a:pPr lvl="0">
              <a:lnSpc>
                <a:spcPct val="95000"/>
              </a:lnSpc>
              <a:tabLst>
                <a:tab pos="7654925" algn="r"/>
              </a:tabLst>
            </a:pPr>
            <a:r>
              <a:rPr lang="en-US" sz="1600" b="1" dirty="0">
                <a:solidFill>
                  <a:srgbClr val="0070C0"/>
                </a:solidFill>
                <a:latin typeface="Courier New" pitchFamily="49" charset="0"/>
              </a:rPr>
              <a:t>  </a:t>
            </a:r>
            <a:r>
              <a:rPr lang="nn-NO" sz="1600" b="1" dirty="0">
                <a:solidFill>
                  <a:srgbClr val="0070C0"/>
                </a:solidFill>
                <a:latin typeface="Courier New" pitchFamily="49" charset="0"/>
              </a:rPr>
              <a:t>ipv6 nd ra interval 200 </a:t>
            </a:r>
            <a:endParaRPr kumimoji="0" lang="en-US" sz="1600" b="1" i="0" u="none" strike="noStrike" kern="1200" cap="none" spc="0" normalizeH="0" baseline="0" noProof="0" dirty="0">
              <a:ln>
                <a:noFill/>
              </a:ln>
              <a:solidFill>
                <a:srgbClr val="0070C0"/>
              </a:solidFill>
              <a:effectLst/>
              <a:uLnTx/>
              <a:uFillTx/>
              <a:latin typeface="Courier New" pitchFamily="49" charset="0"/>
            </a:endParaRPr>
          </a:p>
        </p:txBody>
      </p:sp>
      <p:cxnSp>
        <p:nvCxnSpPr>
          <p:cNvPr id="25" name="Straight Connector 24"/>
          <p:cNvCxnSpPr/>
          <p:nvPr/>
        </p:nvCxnSpPr>
        <p:spPr>
          <a:xfrm flipV="1">
            <a:off x="4880364" y="3746417"/>
            <a:ext cx="0" cy="1975114"/>
          </a:xfrm>
          <a:prstGeom prst="line">
            <a:avLst/>
          </a:prstGeom>
          <a:noFill/>
          <a:ln w="28575" cap="flat" cmpd="sng" algn="ctr">
            <a:solidFill>
              <a:schemeClr val="accent1"/>
            </a:solidFill>
            <a:prstDash val="sysDash"/>
            <a:headEnd type="arrow" w="med" len="med"/>
            <a:tailEnd type="none" w="med" len="med"/>
          </a:ln>
          <a:effectLst/>
        </p:spPr>
      </p:cxnSp>
      <p:sp>
        <p:nvSpPr>
          <p:cNvPr id="26" name="TextBox 25"/>
          <p:cNvSpPr txBox="1"/>
          <p:nvPr/>
        </p:nvSpPr>
        <p:spPr>
          <a:xfrm>
            <a:off x="4971805" y="4724460"/>
            <a:ext cx="2395155" cy="763286"/>
          </a:xfrm>
          <a:prstGeom prst="rect">
            <a:avLst/>
          </a:prstGeom>
          <a:solidFill>
            <a:schemeClr val="accent3">
              <a:lumMod val="95000"/>
            </a:schemeClr>
          </a:solidFill>
          <a:ln w="28575">
            <a:solidFill>
              <a:srgbClr val="002060"/>
            </a:solidFill>
          </a:ln>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150" normalizeH="0" baseline="0" noProof="0" dirty="0">
                <a:ln>
                  <a:noFill/>
                </a:ln>
                <a:solidFill>
                  <a:srgbClr val="FF0000"/>
                </a:solidFill>
                <a:effectLst/>
                <a:uLnTx/>
                <a:uFillTx/>
                <a:latin typeface="Courier New" pitchFamily="49" charset="0"/>
                <a:ea typeface="+mn-ea"/>
                <a:cs typeface="Courier New" pitchFamily="49" charset="0"/>
              </a:rPr>
              <a:t>Router Advertisement:</a:t>
            </a:r>
          </a:p>
          <a:p>
            <a:pPr marL="0" marR="0" lvl="0" indent="0" algn="ctr" defTabSz="914400" rtl="0" eaLnBrk="0" fontAlgn="base" latinLnBrk="0" hangingPunct="0">
              <a:lnSpc>
                <a:spcPct val="90000"/>
              </a:lnSpc>
              <a:spcBef>
                <a:spcPct val="0"/>
              </a:spcBef>
              <a:spcAft>
                <a:spcPct val="0"/>
              </a:spcAft>
              <a:buClrTx/>
              <a:buSzTx/>
              <a:buFontTx/>
              <a:buNone/>
              <a:tabLst/>
              <a:defRPr/>
            </a:pPr>
            <a:r>
              <a:rPr lang="en-US" sz="1600" b="1" spc="-150" dirty="0">
                <a:solidFill>
                  <a:srgbClr val="00B050"/>
                </a:solidFill>
                <a:latin typeface="Courier New" pitchFamily="49" charset="0"/>
                <a:cs typeface="Courier New" pitchFamily="49" charset="0"/>
              </a:rPr>
              <a:t>2001::</a:t>
            </a:r>
            <a:r>
              <a:rPr lang="en-US" sz="1600" b="1" spc="-150" dirty="0">
                <a:solidFill>
                  <a:srgbClr val="0070C0"/>
                </a:solidFill>
                <a:latin typeface="Courier New" pitchFamily="49" charset="0"/>
                <a:cs typeface="Courier New" pitchFamily="49" charset="0"/>
              </a:rPr>
              <a:t>/64</a:t>
            </a:r>
          </a:p>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150" normalizeH="0" baseline="0" noProof="0" dirty="0">
                <a:ln>
                  <a:noFill/>
                </a:ln>
                <a:solidFill>
                  <a:srgbClr val="00B050"/>
                </a:solidFill>
                <a:effectLst/>
                <a:uLnTx/>
                <a:uFillTx/>
                <a:latin typeface="Courier New" pitchFamily="49" charset="0"/>
                <a:ea typeface="+mn-ea"/>
                <a:cs typeface="Courier New" pitchFamily="49" charset="0"/>
              </a:rPr>
              <a:t>2002::</a:t>
            </a:r>
            <a:r>
              <a:rPr kumimoji="0" lang="en-US" sz="1600" b="1" i="0" u="none" strike="noStrike" kern="1200" cap="none" spc="-150" normalizeH="0" baseline="0" noProof="0" dirty="0">
                <a:ln>
                  <a:noFill/>
                </a:ln>
                <a:solidFill>
                  <a:srgbClr val="0070C0"/>
                </a:solidFill>
                <a:effectLst/>
                <a:uLnTx/>
                <a:uFillTx/>
                <a:latin typeface="Courier New" pitchFamily="49" charset="0"/>
                <a:ea typeface="+mn-ea"/>
                <a:cs typeface="Courier New" pitchFamily="49" charset="0"/>
              </a:rPr>
              <a:t>/64</a:t>
            </a:r>
          </a:p>
        </p:txBody>
      </p:sp>
      <p:sp>
        <p:nvSpPr>
          <p:cNvPr id="27" name="TextBox 26"/>
          <p:cNvSpPr txBox="1"/>
          <p:nvPr/>
        </p:nvSpPr>
        <p:spPr>
          <a:xfrm>
            <a:off x="6042492" y="6262205"/>
            <a:ext cx="2395155" cy="320088"/>
          </a:xfrm>
          <a:prstGeom prst="rect">
            <a:avLst/>
          </a:prstGeom>
          <a:noFill/>
          <a:ln w="28575">
            <a:noFill/>
          </a:ln>
        </p:spPr>
        <p:txBody>
          <a:bodyPr wrap="square" rtlCol="0">
            <a:spAutoFit/>
          </a:bodyPr>
          <a:lstStyle/>
          <a:p>
            <a:pPr marL="0" marR="0" lvl="0" indent="0"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150" normalizeH="0" baseline="0" noProof="0" dirty="0">
                <a:ln>
                  <a:noFill/>
                </a:ln>
                <a:solidFill>
                  <a:srgbClr val="0070C0"/>
                </a:solidFill>
                <a:effectLst/>
                <a:uLnTx/>
                <a:uFillTx/>
                <a:latin typeface="Courier New" pitchFamily="49" charset="0"/>
                <a:ea typeface="+mn-ea"/>
                <a:cs typeface="Courier New" pitchFamily="49" charset="0"/>
              </a:rPr>
              <a:t>MAC 0000.AAAA.1002</a:t>
            </a:r>
          </a:p>
        </p:txBody>
      </p:sp>
      <p:sp>
        <p:nvSpPr>
          <p:cNvPr id="28" name="TextBox 27"/>
          <p:cNvSpPr txBox="1"/>
          <p:nvPr/>
        </p:nvSpPr>
        <p:spPr>
          <a:xfrm>
            <a:off x="5729186" y="5532615"/>
            <a:ext cx="3140494" cy="535531"/>
          </a:xfrm>
          <a:prstGeom prst="rect">
            <a:avLst/>
          </a:prstGeom>
          <a:noFill/>
          <a:ln w="28575">
            <a:noFill/>
          </a:ln>
        </p:spPr>
        <p:txBody>
          <a:bodyPr wrap="square" rtlCol="0">
            <a:spAutoFit/>
          </a:bodyPr>
          <a:lstStyle/>
          <a:p>
            <a:pPr marL="0" marR="0" lvl="0" indent="0"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150" normalizeH="0" baseline="0" noProof="0" dirty="0">
                <a:ln>
                  <a:noFill/>
                </a:ln>
                <a:solidFill>
                  <a:srgbClr val="00B050"/>
                </a:solidFill>
                <a:effectLst/>
                <a:uLnTx/>
                <a:uFillTx/>
                <a:latin typeface="Courier New" pitchFamily="49" charset="0"/>
                <a:ea typeface="+mn-ea"/>
                <a:cs typeface="Courier New" pitchFamily="49" charset="0"/>
              </a:rPr>
              <a:t>2001::</a:t>
            </a:r>
            <a:r>
              <a:rPr kumimoji="0" lang="en-US" sz="1600" b="1" i="0" u="none" strike="noStrike" kern="1200" cap="none" spc="-150" normalizeH="0" baseline="0" noProof="0" dirty="0">
                <a:ln>
                  <a:noFill/>
                </a:ln>
                <a:solidFill>
                  <a:srgbClr val="0070C0"/>
                </a:solidFill>
                <a:effectLst/>
                <a:uLnTx/>
                <a:uFillTx/>
                <a:latin typeface="Courier New" pitchFamily="49" charset="0"/>
                <a:ea typeface="+mn-ea"/>
                <a:cs typeface="Courier New" pitchFamily="49" charset="0"/>
              </a:rPr>
              <a:t>0200:AAFF:FEAA:1002/64</a:t>
            </a:r>
          </a:p>
          <a:p>
            <a:r>
              <a:rPr lang="en-US" sz="1600" b="1" spc="-150" dirty="0">
                <a:solidFill>
                  <a:srgbClr val="00B050"/>
                </a:solidFill>
                <a:latin typeface="Courier New" pitchFamily="49" charset="0"/>
                <a:cs typeface="Courier New" pitchFamily="49" charset="0"/>
              </a:rPr>
              <a:t>2002::</a:t>
            </a:r>
            <a:r>
              <a:rPr lang="en-US" sz="1600" b="1" spc="-150" dirty="0">
                <a:solidFill>
                  <a:srgbClr val="0070C0"/>
                </a:solidFill>
                <a:latin typeface="Courier New" pitchFamily="49" charset="0"/>
                <a:cs typeface="Courier New" pitchFamily="49" charset="0"/>
              </a:rPr>
              <a:t>0200:AAFF:FEAA:1002/64</a:t>
            </a:r>
          </a:p>
        </p:txBody>
      </p:sp>
      <p:sp>
        <p:nvSpPr>
          <p:cNvPr id="29" name="TextBox 28"/>
          <p:cNvSpPr txBox="1"/>
          <p:nvPr/>
        </p:nvSpPr>
        <p:spPr>
          <a:xfrm>
            <a:off x="4249790" y="3288333"/>
            <a:ext cx="1226618" cy="320088"/>
          </a:xfrm>
          <a:prstGeom prst="rect">
            <a:avLst/>
          </a:prstGeom>
          <a:noFill/>
        </p:spPr>
        <p:txBody>
          <a:bodyPr wrap="none" rtlCol="0">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lang="en-US" sz="1600" b="1" spc="-150" dirty="0">
                <a:solidFill>
                  <a:srgbClr val="FFFF00"/>
                </a:solidFill>
                <a:effectLst>
                  <a:glow rad="228600">
                    <a:srgbClr val="C0504D">
                      <a:satMod val="175000"/>
                      <a:alpha val="40000"/>
                    </a:srgbClr>
                  </a:glow>
                </a:effectLst>
                <a:latin typeface="Courier New" pitchFamily="49" charset="0"/>
                <a:cs typeface="Courier New" pitchFamily="49" charset="0"/>
              </a:rPr>
              <a:t>Dual-Stack</a:t>
            </a:r>
            <a:endParaRPr kumimoji="0" lang="en-US" sz="1600" b="1" i="0" u="none" strike="noStrike" kern="1200" cap="none" spc="-150" normalizeH="0" baseline="0" noProof="0" dirty="0">
              <a:ln>
                <a:noFill/>
              </a:ln>
              <a:solidFill>
                <a:srgbClr val="FFFF00"/>
              </a:solidFill>
              <a:effectLst>
                <a:glow rad="228600">
                  <a:srgbClr val="C0504D">
                    <a:satMod val="175000"/>
                    <a:alpha val="40000"/>
                  </a:srgbClr>
                </a:glow>
              </a:effectLst>
              <a:uLnTx/>
              <a:uFillTx/>
              <a:latin typeface="Courier New" pitchFamily="49" charset="0"/>
              <a:cs typeface="Courier New" pitchFamily="49" charset="0"/>
            </a:endParaRPr>
          </a:p>
        </p:txBody>
      </p:sp>
      <p:sp>
        <p:nvSpPr>
          <p:cNvPr id="30" name="TextBox 29"/>
          <p:cNvSpPr txBox="1"/>
          <p:nvPr/>
        </p:nvSpPr>
        <p:spPr>
          <a:xfrm>
            <a:off x="4863099" y="3714845"/>
            <a:ext cx="1234183" cy="320088"/>
          </a:xfrm>
          <a:prstGeom prst="rect">
            <a:avLst/>
          </a:prstGeom>
          <a:noFill/>
          <a:ln w="28575">
            <a:noFill/>
          </a:ln>
        </p:spPr>
        <p:txBody>
          <a:bodyPr wrap="square" rtlCol="0">
            <a:spAutoFit/>
          </a:bodyPr>
          <a:lstStyle/>
          <a:p>
            <a:pPr marL="0" marR="0" lvl="0" indent="0"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150" normalizeH="0" baseline="0" noProof="0" dirty="0">
                <a:ln>
                  <a:noFill/>
                </a:ln>
                <a:solidFill>
                  <a:srgbClr val="0070C0"/>
                </a:solidFill>
                <a:effectLst/>
                <a:uLnTx/>
                <a:uFillTx/>
                <a:latin typeface="Courier New" pitchFamily="49" charset="0"/>
                <a:ea typeface="+mn-ea"/>
                <a:cs typeface="Courier New" pitchFamily="49" charset="0"/>
              </a:rPr>
              <a:t>Link-local</a:t>
            </a:r>
          </a:p>
        </p:txBody>
      </p:sp>
    </p:spTree>
    <p:extLst>
      <p:ext uri="{BB962C8B-B14F-4D97-AF65-F5344CB8AC3E}">
        <p14:creationId xmlns:p14="http://schemas.microsoft.com/office/powerpoint/2010/main" val="24881343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6" grpId="0" animBg="1"/>
      <p:bldP spid="28"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br>
              <a:rPr lang="en-US" altLang="zh-CN" dirty="0">
                <a:ea typeface="宋体" panose="02010600030101010101" pitchFamily="2" charset="-122"/>
              </a:rPr>
            </a:br>
            <a:r>
              <a:rPr lang="en-US" altLang="zh-CN" sz="2400" dirty="0">
                <a:ea typeface="宋体" panose="02010600030101010101" pitchFamily="2" charset="-122"/>
              </a:rPr>
              <a:t>SLAAC (Stateless Address </a:t>
            </a:r>
            <a:r>
              <a:rPr lang="en-US" altLang="zh-CN" sz="2400" dirty="0" err="1">
                <a:ea typeface="宋体" panose="02010600030101010101" pitchFamily="2" charset="-122"/>
              </a:rPr>
              <a:t>AutoConfiguration</a:t>
            </a:r>
            <a:r>
              <a:rPr lang="en-US" altLang="zh-CN" sz="2400" dirty="0">
                <a:ea typeface="宋体" panose="02010600030101010101" pitchFamily="2" charset="-122"/>
              </a:rPr>
              <a:t>)</a:t>
            </a:r>
          </a:p>
        </p:txBody>
      </p:sp>
      <p:cxnSp>
        <p:nvCxnSpPr>
          <p:cNvPr id="9" name="Straight Connector 8"/>
          <p:cNvCxnSpPr/>
          <p:nvPr/>
        </p:nvCxnSpPr>
        <p:spPr>
          <a:xfrm flipH="1" flipV="1">
            <a:off x="3852203" y="2338999"/>
            <a:ext cx="783507" cy="882497"/>
          </a:xfrm>
          <a:prstGeom prst="line">
            <a:avLst/>
          </a:prstGeom>
          <a:noFill/>
          <a:ln w="28575" cap="flat" cmpd="sng" algn="ctr">
            <a:solidFill>
              <a:schemeClr val="accent1"/>
            </a:solidFill>
            <a:prstDash val="solid"/>
          </a:ln>
          <a:effectLst/>
        </p:spPr>
      </p:cxnSp>
      <p:sp>
        <p:nvSpPr>
          <p:cNvPr id="10" name="Freeform 9"/>
          <p:cNvSpPr>
            <a:spLocks/>
          </p:cNvSpPr>
          <p:nvPr/>
        </p:nvSpPr>
        <p:spPr bwMode="auto">
          <a:xfrm>
            <a:off x="3003143" y="1346814"/>
            <a:ext cx="1573809" cy="992184"/>
          </a:xfrm>
          <a:custGeom>
            <a:avLst/>
            <a:gdLst>
              <a:gd name="T0" fmla="*/ 393 w 1012"/>
              <a:gd name="T1" fmla="*/ 595 h 638"/>
              <a:gd name="T2" fmla="*/ 453 w 1012"/>
              <a:gd name="T3" fmla="*/ 621 h 638"/>
              <a:gd name="T4" fmla="*/ 525 w 1012"/>
              <a:gd name="T5" fmla="*/ 638 h 638"/>
              <a:gd name="T6" fmla="*/ 574 w 1012"/>
              <a:gd name="T7" fmla="*/ 635 h 638"/>
              <a:gd name="T8" fmla="*/ 665 w 1012"/>
              <a:gd name="T9" fmla="*/ 614 h 638"/>
              <a:gd name="T10" fmla="*/ 711 w 1012"/>
              <a:gd name="T11" fmla="*/ 583 h 638"/>
              <a:gd name="T12" fmla="*/ 764 w 1012"/>
              <a:gd name="T13" fmla="*/ 578 h 638"/>
              <a:gd name="T14" fmla="*/ 841 w 1012"/>
              <a:gd name="T15" fmla="*/ 564 h 638"/>
              <a:gd name="T16" fmla="*/ 915 w 1012"/>
              <a:gd name="T17" fmla="*/ 528 h 638"/>
              <a:gd name="T18" fmla="*/ 942 w 1012"/>
              <a:gd name="T19" fmla="*/ 494 h 638"/>
              <a:gd name="T20" fmla="*/ 961 w 1012"/>
              <a:gd name="T21" fmla="*/ 455 h 638"/>
              <a:gd name="T22" fmla="*/ 961 w 1012"/>
              <a:gd name="T23" fmla="*/ 405 h 638"/>
              <a:gd name="T24" fmla="*/ 949 w 1012"/>
              <a:gd name="T25" fmla="*/ 364 h 638"/>
              <a:gd name="T26" fmla="*/ 968 w 1012"/>
              <a:gd name="T27" fmla="*/ 350 h 638"/>
              <a:gd name="T28" fmla="*/ 992 w 1012"/>
              <a:gd name="T29" fmla="*/ 331 h 638"/>
              <a:gd name="T30" fmla="*/ 1002 w 1012"/>
              <a:gd name="T31" fmla="*/ 314 h 638"/>
              <a:gd name="T32" fmla="*/ 1009 w 1012"/>
              <a:gd name="T33" fmla="*/ 288 h 638"/>
              <a:gd name="T34" fmla="*/ 1006 w 1012"/>
              <a:gd name="T35" fmla="*/ 261 h 638"/>
              <a:gd name="T36" fmla="*/ 997 w 1012"/>
              <a:gd name="T37" fmla="*/ 242 h 638"/>
              <a:gd name="T38" fmla="*/ 977 w 1012"/>
              <a:gd name="T39" fmla="*/ 223 h 638"/>
              <a:gd name="T40" fmla="*/ 946 w 1012"/>
              <a:gd name="T41" fmla="*/ 211 h 638"/>
              <a:gd name="T42" fmla="*/ 932 w 1012"/>
              <a:gd name="T43" fmla="*/ 182 h 638"/>
              <a:gd name="T44" fmla="*/ 922 w 1012"/>
              <a:gd name="T45" fmla="*/ 153 h 638"/>
              <a:gd name="T46" fmla="*/ 910 w 1012"/>
              <a:gd name="T47" fmla="*/ 136 h 638"/>
              <a:gd name="T48" fmla="*/ 889 w 1012"/>
              <a:gd name="T49" fmla="*/ 120 h 638"/>
              <a:gd name="T50" fmla="*/ 860 w 1012"/>
              <a:gd name="T51" fmla="*/ 103 h 638"/>
              <a:gd name="T52" fmla="*/ 833 w 1012"/>
              <a:gd name="T53" fmla="*/ 95 h 638"/>
              <a:gd name="T54" fmla="*/ 766 w 1012"/>
              <a:gd name="T55" fmla="*/ 98 h 638"/>
              <a:gd name="T56" fmla="*/ 718 w 1012"/>
              <a:gd name="T57" fmla="*/ 45 h 638"/>
              <a:gd name="T58" fmla="*/ 685 w 1012"/>
              <a:gd name="T59" fmla="*/ 21 h 638"/>
              <a:gd name="T60" fmla="*/ 646 w 1012"/>
              <a:gd name="T61" fmla="*/ 9 h 638"/>
              <a:gd name="T62" fmla="*/ 567 w 1012"/>
              <a:gd name="T63" fmla="*/ 0 h 638"/>
              <a:gd name="T64" fmla="*/ 513 w 1012"/>
              <a:gd name="T65" fmla="*/ 2 h 638"/>
              <a:gd name="T66" fmla="*/ 455 w 1012"/>
              <a:gd name="T67" fmla="*/ 14 h 638"/>
              <a:gd name="T68" fmla="*/ 415 w 1012"/>
              <a:gd name="T69" fmla="*/ 33 h 638"/>
              <a:gd name="T70" fmla="*/ 381 w 1012"/>
              <a:gd name="T71" fmla="*/ 72 h 638"/>
              <a:gd name="T72" fmla="*/ 347 w 1012"/>
              <a:gd name="T73" fmla="*/ 64 h 638"/>
              <a:gd name="T74" fmla="*/ 316 w 1012"/>
              <a:gd name="T75" fmla="*/ 57 h 638"/>
              <a:gd name="T76" fmla="*/ 237 w 1012"/>
              <a:gd name="T77" fmla="*/ 67 h 638"/>
              <a:gd name="T78" fmla="*/ 184 w 1012"/>
              <a:gd name="T79" fmla="*/ 95 h 638"/>
              <a:gd name="T80" fmla="*/ 163 w 1012"/>
              <a:gd name="T81" fmla="*/ 117 h 638"/>
              <a:gd name="T82" fmla="*/ 148 w 1012"/>
              <a:gd name="T83" fmla="*/ 139 h 638"/>
              <a:gd name="T84" fmla="*/ 139 w 1012"/>
              <a:gd name="T85" fmla="*/ 160 h 638"/>
              <a:gd name="T86" fmla="*/ 107 w 1012"/>
              <a:gd name="T87" fmla="*/ 201 h 638"/>
              <a:gd name="T88" fmla="*/ 69 w 1012"/>
              <a:gd name="T89" fmla="*/ 213 h 638"/>
              <a:gd name="T90" fmla="*/ 40 w 1012"/>
              <a:gd name="T91" fmla="*/ 235 h 638"/>
              <a:gd name="T92" fmla="*/ 9 w 1012"/>
              <a:gd name="T93" fmla="*/ 273 h 638"/>
              <a:gd name="T94" fmla="*/ 2 w 1012"/>
              <a:gd name="T95" fmla="*/ 331 h 638"/>
              <a:gd name="T96" fmla="*/ 14 w 1012"/>
              <a:gd name="T97" fmla="*/ 369 h 638"/>
              <a:gd name="T98" fmla="*/ 35 w 1012"/>
              <a:gd name="T99" fmla="*/ 395 h 638"/>
              <a:gd name="T100" fmla="*/ 60 w 1012"/>
              <a:gd name="T101" fmla="*/ 412 h 638"/>
              <a:gd name="T102" fmla="*/ 93 w 1012"/>
              <a:gd name="T103" fmla="*/ 424 h 638"/>
              <a:gd name="T104" fmla="*/ 105 w 1012"/>
              <a:gd name="T105" fmla="*/ 480 h 638"/>
              <a:gd name="T106" fmla="*/ 132 w 1012"/>
              <a:gd name="T107" fmla="*/ 513 h 638"/>
              <a:gd name="T108" fmla="*/ 189 w 1012"/>
              <a:gd name="T109" fmla="*/ 547 h 638"/>
              <a:gd name="T110" fmla="*/ 240 w 1012"/>
              <a:gd name="T111" fmla="*/ 556 h 638"/>
              <a:gd name="T112" fmla="*/ 319 w 1012"/>
              <a:gd name="T113" fmla="*/ 55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2" h="638">
                <a:moveTo>
                  <a:pt x="333" y="547"/>
                </a:moveTo>
                <a:lnTo>
                  <a:pt x="383" y="590"/>
                </a:lnTo>
                <a:lnTo>
                  <a:pt x="393" y="595"/>
                </a:lnTo>
                <a:lnTo>
                  <a:pt x="403" y="602"/>
                </a:lnTo>
                <a:lnTo>
                  <a:pt x="439" y="616"/>
                </a:lnTo>
                <a:lnTo>
                  <a:pt x="453" y="621"/>
                </a:lnTo>
                <a:lnTo>
                  <a:pt x="487" y="631"/>
                </a:lnTo>
                <a:lnTo>
                  <a:pt x="506" y="633"/>
                </a:lnTo>
                <a:lnTo>
                  <a:pt x="525" y="638"/>
                </a:lnTo>
                <a:lnTo>
                  <a:pt x="544" y="638"/>
                </a:lnTo>
                <a:lnTo>
                  <a:pt x="561" y="635"/>
                </a:lnTo>
                <a:lnTo>
                  <a:pt x="574" y="635"/>
                </a:lnTo>
                <a:lnTo>
                  <a:pt x="617" y="628"/>
                </a:lnTo>
                <a:lnTo>
                  <a:pt x="642" y="624"/>
                </a:lnTo>
                <a:lnTo>
                  <a:pt x="665" y="614"/>
                </a:lnTo>
                <a:lnTo>
                  <a:pt x="685" y="604"/>
                </a:lnTo>
                <a:lnTo>
                  <a:pt x="704" y="590"/>
                </a:lnTo>
                <a:lnTo>
                  <a:pt x="711" y="583"/>
                </a:lnTo>
                <a:lnTo>
                  <a:pt x="721" y="575"/>
                </a:lnTo>
                <a:lnTo>
                  <a:pt x="730" y="578"/>
                </a:lnTo>
                <a:lnTo>
                  <a:pt x="764" y="578"/>
                </a:lnTo>
                <a:lnTo>
                  <a:pt x="790" y="575"/>
                </a:lnTo>
                <a:lnTo>
                  <a:pt x="814" y="571"/>
                </a:lnTo>
                <a:lnTo>
                  <a:pt x="841" y="564"/>
                </a:lnTo>
                <a:lnTo>
                  <a:pt x="867" y="554"/>
                </a:lnTo>
                <a:lnTo>
                  <a:pt x="891" y="542"/>
                </a:lnTo>
                <a:lnTo>
                  <a:pt x="915" y="528"/>
                </a:lnTo>
                <a:lnTo>
                  <a:pt x="925" y="515"/>
                </a:lnTo>
                <a:lnTo>
                  <a:pt x="934" y="506"/>
                </a:lnTo>
                <a:lnTo>
                  <a:pt x="942" y="494"/>
                </a:lnTo>
                <a:lnTo>
                  <a:pt x="949" y="484"/>
                </a:lnTo>
                <a:lnTo>
                  <a:pt x="958" y="465"/>
                </a:lnTo>
                <a:lnTo>
                  <a:pt x="961" y="455"/>
                </a:lnTo>
                <a:lnTo>
                  <a:pt x="963" y="446"/>
                </a:lnTo>
                <a:lnTo>
                  <a:pt x="963" y="417"/>
                </a:lnTo>
                <a:lnTo>
                  <a:pt x="961" y="405"/>
                </a:lnTo>
                <a:lnTo>
                  <a:pt x="958" y="395"/>
                </a:lnTo>
                <a:lnTo>
                  <a:pt x="956" y="386"/>
                </a:lnTo>
                <a:lnTo>
                  <a:pt x="949" y="364"/>
                </a:lnTo>
                <a:lnTo>
                  <a:pt x="956" y="357"/>
                </a:lnTo>
                <a:lnTo>
                  <a:pt x="963" y="355"/>
                </a:lnTo>
                <a:lnTo>
                  <a:pt x="968" y="350"/>
                </a:lnTo>
                <a:lnTo>
                  <a:pt x="973" y="348"/>
                </a:lnTo>
                <a:lnTo>
                  <a:pt x="982" y="340"/>
                </a:lnTo>
                <a:lnTo>
                  <a:pt x="992" y="331"/>
                </a:lnTo>
                <a:lnTo>
                  <a:pt x="994" y="326"/>
                </a:lnTo>
                <a:lnTo>
                  <a:pt x="999" y="319"/>
                </a:lnTo>
                <a:lnTo>
                  <a:pt x="1002" y="314"/>
                </a:lnTo>
                <a:lnTo>
                  <a:pt x="1004" y="307"/>
                </a:lnTo>
                <a:lnTo>
                  <a:pt x="1006" y="297"/>
                </a:lnTo>
                <a:lnTo>
                  <a:pt x="1009" y="288"/>
                </a:lnTo>
                <a:lnTo>
                  <a:pt x="1011" y="275"/>
                </a:lnTo>
                <a:lnTo>
                  <a:pt x="1009" y="268"/>
                </a:lnTo>
                <a:lnTo>
                  <a:pt x="1006" y="261"/>
                </a:lnTo>
                <a:lnTo>
                  <a:pt x="1004" y="254"/>
                </a:lnTo>
                <a:lnTo>
                  <a:pt x="1002" y="247"/>
                </a:lnTo>
                <a:lnTo>
                  <a:pt x="997" y="242"/>
                </a:lnTo>
                <a:lnTo>
                  <a:pt x="994" y="237"/>
                </a:lnTo>
                <a:lnTo>
                  <a:pt x="987" y="230"/>
                </a:lnTo>
                <a:lnTo>
                  <a:pt x="977" y="223"/>
                </a:lnTo>
                <a:lnTo>
                  <a:pt x="965" y="218"/>
                </a:lnTo>
                <a:lnTo>
                  <a:pt x="961" y="215"/>
                </a:lnTo>
                <a:lnTo>
                  <a:pt x="946" y="211"/>
                </a:lnTo>
                <a:lnTo>
                  <a:pt x="937" y="206"/>
                </a:lnTo>
                <a:lnTo>
                  <a:pt x="934" y="194"/>
                </a:lnTo>
                <a:lnTo>
                  <a:pt x="932" y="182"/>
                </a:lnTo>
                <a:lnTo>
                  <a:pt x="927" y="172"/>
                </a:lnTo>
                <a:lnTo>
                  <a:pt x="925" y="160"/>
                </a:lnTo>
                <a:lnTo>
                  <a:pt x="922" y="153"/>
                </a:lnTo>
                <a:lnTo>
                  <a:pt x="917" y="148"/>
                </a:lnTo>
                <a:lnTo>
                  <a:pt x="915" y="144"/>
                </a:lnTo>
                <a:lnTo>
                  <a:pt x="910" y="136"/>
                </a:lnTo>
                <a:lnTo>
                  <a:pt x="903" y="132"/>
                </a:lnTo>
                <a:lnTo>
                  <a:pt x="898" y="124"/>
                </a:lnTo>
                <a:lnTo>
                  <a:pt x="889" y="120"/>
                </a:lnTo>
                <a:lnTo>
                  <a:pt x="882" y="112"/>
                </a:lnTo>
                <a:lnTo>
                  <a:pt x="870" y="108"/>
                </a:lnTo>
                <a:lnTo>
                  <a:pt x="860" y="103"/>
                </a:lnTo>
                <a:lnTo>
                  <a:pt x="850" y="100"/>
                </a:lnTo>
                <a:lnTo>
                  <a:pt x="843" y="98"/>
                </a:lnTo>
                <a:lnTo>
                  <a:pt x="833" y="95"/>
                </a:lnTo>
                <a:lnTo>
                  <a:pt x="826" y="93"/>
                </a:lnTo>
                <a:lnTo>
                  <a:pt x="795" y="93"/>
                </a:lnTo>
                <a:lnTo>
                  <a:pt x="766" y="98"/>
                </a:lnTo>
                <a:lnTo>
                  <a:pt x="752" y="103"/>
                </a:lnTo>
                <a:lnTo>
                  <a:pt x="737" y="69"/>
                </a:lnTo>
                <a:lnTo>
                  <a:pt x="718" y="45"/>
                </a:lnTo>
                <a:lnTo>
                  <a:pt x="709" y="38"/>
                </a:lnTo>
                <a:lnTo>
                  <a:pt x="697" y="28"/>
                </a:lnTo>
                <a:lnTo>
                  <a:pt x="685" y="21"/>
                </a:lnTo>
                <a:lnTo>
                  <a:pt x="673" y="16"/>
                </a:lnTo>
                <a:lnTo>
                  <a:pt x="661" y="14"/>
                </a:lnTo>
                <a:lnTo>
                  <a:pt x="646" y="9"/>
                </a:lnTo>
                <a:lnTo>
                  <a:pt x="632" y="7"/>
                </a:lnTo>
                <a:lnTo>
                  <a:pt x="620" y="4"/>
                </a:lnTo>
                <a:lnTo>
                  <a:pt x="567" y="0"/>
                </a:lnTo>
                <a:lnTo>
                  <a:pt x="542" y="0"/>
                </a:lnTo>
                <a:lnTo>
                  <a:pt x="530" y="2"/>
                </a:lnTo>
                <a:lnTo>
                  <a:pt x="513" y="2"/>
                </a:lnTo>
                <a:lnTo>
                  <a:pt x="484" y="7"/>
                </a:lnTo>
                <a:lnTo>
                  <a:pt x="470" y="12"/>
                </a:lnTo>
                <a:lnTo>
                  <a:pt x="455" y="14"/>
                </a:lnTo>
                <a:lnTo>
                  <a:pt x="441" y="19"/>
                </a:lnTo>
                <a:lnTo>
                  <a:pt x="427" y="26"/>
                </a:lnTo>
                <a:lnTo>
                  <a:pt x="415" y="33"/>
                </a:lnTo>
                <a:lnTo>
                  <a:pt x="395" y="48"/>
                </a:lnTo>
                <a:lnTo>
                  <a:pt x="388" y="57"/>
                </a:lnTo>
                <a:lnTo>
                  <a:pt x="381" y="72"/>
                </a:lnTo>
                <a:lnTo>
                  <a:pt x="379" y="79"/>
                </a:lnTo>
                <a:lnTo>
                  <a:pt x="360" y="69"/>
                </a:lnTo>
                <a:lnTo>
                  <a:pt x="347" y="64"/>
                </a:lnTo>
                <a:lnTo>
                  <a:pt x="338" y="62"/>
                </a:lnTo>
                <a:lnTo>
                  <a:pt x="326" y="60"/>
                </a:lnTo>
                <a:lnTo>
                  <a:pt x="316" y="57"/>
                </a:lnTo>
                <a:lnTo>
                  <a:pt x="271" y="57"/>
                </a:lnTo>
                <a:lnTo>
                  <a:pt x="247" y="62"/>
                </a:lnTo>
                <a:lnTo>
                  <a:pt x="237" y="67"/>
                </a:lnTo>
                <a:lnTo>
                  <a:pt x="201" y="81"/>
                </a:lnTo>
                <a:lnTo>
                  <a:pt x="192" y="88"/>
                </a:lnTo>
                <a:lnTo>
                  <a:pt x="184" y="95"/>
                </a:lnTo>
                <a:lnTo>
                  <a:pt x="175" y="103"/>
                </a:lnTo>
                <a:lnTo>
                  <a:pt x="170" y="110"/>
                </a:lnTo>
                <a:lnTo>
                  <a:pt x="163" y="117"/>
                </a:lnTo>
                <a:lnTo>
                  <a:pt x="158" y="124"/>
                </a:lnTo>
                <a:lnTo>
                  <a:pt x="151" y="129"/>
                </a:lnTo>
                <a:lnTo>
                  <a:pt x="148" y="139"/>
                </a:lnTo>
                <a:lnTo>
                  <a:pt x="143" y="146"/>
                </a:lnTo>
                <a:lnTo>
                  <a:pt x="141" y="153"/>
                </a:lnTo>
                <a:lnTo>
                  <a:pt x="139" y="160"/>
                </a:lnTo>
                <a:lnTo>
                  <a:pt x="136" y="168"/>
                </a:lnTo>
                <a:lnTo>
                  <a:pt x="136" y="201"/>
                </a:lnTo>
                <a:lnTo>
                  <a:pt x="107" y="201"/>
                </a:lnTo>
                <a:lnTo>
                  <a:pt x="88" y="206"/>
                </a:lnTo>
                <a:lnTo>
                  <a:pt x="79" y="211"/>
                </a:lnTo>
                <a:lnTo>
                  <a:pt x="69" y="213"/>
                </a:lnTo>
                <a:lnTo>
                  <a:pt x="60" y="220"/>
                </a:lnTo>
                <a:lnTo>
                  <a:pt x="50" y="225"/>
                </a:lnTo>
                <a:lnTo>
                  <a:pt x="40" y="235"/>
                </a:lnTo>
                <a:lnTo>
                  <a:pt x="31" y="242"/>
                </a:lnTo>
                <a:lnTo>
                  <a:pt x="16" y="261"/>
                </a:lnTo>
                <a:lnTo>
                  <a:pt x="9" y="273"/>
                </a:lnTo>
                <a:lnTo>
                  <a:pt x="0" y="302"/>
                </a:lnTo>
                <a:lnTo>
                  <a:pt x="0" y="316"/>
                </a:lnTo>
                <a:lnTo>
                  <a:pt x="2" y="331"/>
                </a:lnTo>
                <a:lnTo>
                  <a:pt x="4" y="345"/>
                </a:lnTo>
                <a:lnTo>
                  <a:pt x="7" y="357"/>
                </a:lnTo>
                <a:lnTo>
                  <a:pt x="14" y="369"/>
                </a:lnTo>
                <a:lnTo>
                  <a:pt x="19" y="379"/>
                </a:lnTo>
                <a:lnTo>
                  <a:pt x="26" y="388"/>
                </a:lnTo>
                <a:lnTo>
                  <a:pt x="35" y="395"/>
                </a:lnTo>
                <a:lnTo>
                  <a:pt x="43" y="403"/>
                </a:lnTo>
                <a:lnTo>
                  <a:pt x="50" y="408"/>
                </a:lnTo>
                <a:lnTo>
                  <a:pt x="60" y="412"/>
                </a:lnTo>
                <a:lnTo>
                  <a:pt x="67" y="417"/>
                </a:lnTo>
                <a:lnTo>
                  <a:pt x="88" y="424"/>
                </a:lnTo>
                <a:lnTo>
                  <a:pt x="93" y="424"/>
                </a:lnTo>
                <a:lnTo>
                  <a:pt x="93" y="451"/>
                </a:lnTo>
                <a:lnTo>
                  <a:pt x="100" y="472"/>
                </a:lnTo>
                <a:lnTo>
                  <a:pt x="105" y="480"/>
                </a:lnTo>
                <a:lnTo>
                  <a:pt x="110" y="489"/>
                </a:lnTo>
                <a:lnTo>
                  <a:pt x="124" y="504"/>
                </a:lnTo>
                <a:lnTo>
                  <a:pt x="132" y="513"/>
                </a:lnTo>
                <a:lnTo>
                  <a:pt x="160" y="535"/>
                </a:lnTo>
                <a:lnTo>
                  <a:pt x="172" y="542"/>
                </a:lnTo>
                <a:lnTo>
                  <a:pt x="189" y="547"/>
                </a:lnTo>
                <a:lnTo>
                  <a:pt x="203" y="552"/>
                </a:lnTo>
                <a:lnTo>
                  <a:pt x="227" y="556"/>
                </a:lnTo>
                <a:lnTo>
                  <a:pt x="240" y="556"/>
                </a:lnTo>
                <a:lnTo>
                  <a:pt x="249" y="559"/>
                </a:lnTo>
                <a:lnTo>
                  <a:pt x="268" y="559"/>
                </a:lnTo>
                <a:lnTo>
                  <a:pt x="319" y="552"/>
                </a:lnTo>
                <a:lnTo>
                  <a:pt x="333" y="547"/>
                </a:lnTo>
              </a:path>
            </a:pathLst>
          </a:custGeom>
          <a:noFill/>
          <a:ln w="28575" cap="flat" cmpd="sng" algn="ctr">
            <a:solidFill>
              <a:schemeClr val="accent1"/>
            </a:solidFill>
            <a:prstDash val="solid"/>
          </a:ln>
          <a:effectLst/>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rial" pitchFamily="34" charset="0"/>
              <a:ea typeface="+mn-ea"/>
              <a:cs typeface="+mn-cs"/>
            </a:endParaRPr>
          </a:p>
        </p:txBody>
      </p:sp>
      <p:pic>
        <p:nvPicPr>
          <p:cNvPr id="11" name="Picture 8" descr="Rout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54353" y="3207428"/>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Straight Connector 11"/>
          <p:cNvCxnSpPr/>
          <p:nvPr/>
        </p:nvCxnSpPr>
        <p:spPr>
          <a:xfrm flipV="1">
            <a:off x="4971805" y="2338999"/>
            <a:ext cx="783507" cy="882497"/>
          </a:xfrm>
          <a:prstGeom prst="line">
            <a:avLst/>
          </a:prstGeom>
          <a:noFill/>
          <a:ln w="28575" cap="flat" cmpd="sng" algn="ctr">
            <a:solidFill>
              <a:schemeClr val="accent1"/>
            </a:solidFill>
            <a:prstDash val="solid"/>
          </a:ln>
          <a:effectLst/>
        </p:spPr>
      </p:cxnSp>
      <p:sp>
        <p:nvSpPr>
          <p:cNvPr id="13" name="Freeform 12"/>
          <p:cNvSpPr>
            <a:spLocks/>
          </p:cNvSpPr>
          <p:nvPr/>
        </p:nvSpPr>
        <p:spPr bwMode="auto">
          <a:xfrm>
            <a:off x="4971805" y="1346814"/>
            <a:ext cx="1573809" cy="992184"/>
          </a:xfrm>
          <a:custGeom>
            <a:avLst/>
            <a:gdLst>
              <a:gd name="T0" fmla="*/ 393 w 1012"/>
              <a:gd name="T1" fmla="*/ 595 h 638"/>
              <a:gd name="T2" fmla="*/ 453 w 1012"/>
              <a:gd name="T3" fmla="*/ 621 h 638"/>
              <a:gd name="T4" fmla="*/ 525 w 1012"/>
              <a:gd name="T5" fmla="*/ 638 h 638"/>
              <a:gd name="T6" fmla="*/ 574 w 1012"/>
              <a:gd name="T7" fmla="*/ 635 h 638"/>
              <a:gd name="T8" fmla="*/ 665 w 1012"/>
              <a:gd name="T9" fmla="*/ 614 h 638"/>
              <a:gd name="T10" fmla="*/ 711 w 1012"/>
              <a:gd name="T11" fmla="*/ 583 h 638"/>
              <a:gd name="T12" fmla="*/ 764 w 1012"/>
              <a:gd name="T13" fmla="*/ 578 h 638"/>
              <a:gd name="T14" fmla="*/ 841 w 1012"/>
              <a:gd name="T15" fmla="*/ 564 h 638"/>
              <a:gd name="T16" fmla="*/ 915 w 1012"/>
              <a:gd name="T17" fmla="*/ 528 h 638"/>
              <a:gd name="T18" fmla="*/ 942 w 1012"/>
              <a:gd name="T19" fmla="*/ 494 h 638"/>
              <a:gd name="T20" fmla="*/ 961 w 1012"/>
              <a:gd name="T21" fmla="*/ 455 h 638"/>
              <a:gd name="T22" fmla="*/ 961 w 1012"/>
              <a:gd name="T23" fmla="*/ 405 h 638"/>
              <a:gd name="T24" fmla="*/ 949 w 1012"/>
              <a:gd name="T25" fmla="*/ 364 h 638"/>
              <a:gd name="T26" fmla="*/ 968 w 1012"/>
              <a:gd name="T27" fmla="*/ 350 h 638"/>
              <a:gd name="T28" fmla="*/ 992 w 1012"/>
              <a:gd name="T29" fmla="*/ 331 h 638"/>
              <a:gd name="T30" fmla="*/ 1002 w 1012"/>
              <a:gd name="T31" fmla="*/ 314 h 638"/>
              <a:gd name="T32" fmla="*/ 1009 w 1012"/>
              <a:gd name="T33" fmla="*/ 288 h 638"/>
              <a:gd name="T34" fmla="*/ 1006 w 1012"/>
              <a:gd name="T35" fmla="*/ 261 h 638"/>
              <a:gd name="T36" fmla="*/ 997 w 1012"/>
              <a:gd name="T37" fmla="*/ 242 h 638"/>
              <a:gd name="T38" fmla="*/ 977 w 1012"/>
              <a:gd name="T39" fmla="*/ 223 h 638"/>
              <a:gd name="T40" fmla="*/ 946 w 1012"/>
              <a:gd name="T41" fmla="*/ 211 h 638"/>
              <a:gd name="T42" fmla="*/ 932 w 1012"/>
              <a:gd name="T43" fmla="*/ 182 h 638"/>
              <a:gd name="T44" fmla="*/ 922 w 1012"/>
              <a:gd name="T45" fmla="*/ 153 h 638"/>
              <a:gd name="T46" fmla="*/ 910 w 1012"/>
              <a:gd name="T47" fmla="*/ 136 h 638"/>
              <a:gd name="T48" fmla="*/ 889 w 1012"/>
              <a:gd name="T49" fmla="*/ 120 h 638"/>
              <a:gd name="T50" fmla="*/ 860 w 1012"/>
              <a:gd name="T51" fmla="*/ 103 h 638"/>
              <a:gd name="T52" fmla="*/ 833 w 1012"/>
              <a:gd name="T53" fmla="*/ 95 h 638"/>
              <a:gd name="T54" fmla="*/ 766 w 1012"/>
              <a:gd name="T55" fmla="*/ 98 h 638"/>
              <a:gd name="T56" fmla="*/ 718 w 1012"/>
              <a:gd name="T57" fmla="*/ 45 h 638"/>
              <a:gd name="T58" fmla="*/ 685 w 1012"/>
              <a:gd name="T59" fmla="*/ 21 h 638"/>
              <a:gd name="T60" fmla="*/ 646 w 1012"/>
              <a:gd name="T61" fmla="*/ 9 h 638"/>
              <a:gd name="T62" fmla="*/ 567 w 1012"/>
              <a:gd name="T63" fmla="*/ 0 h 638"/>
              <a:gd name="T64" fmla="*/ 513 w 1012"/>
              <a:gd name="T65" fmla="*/ 2 h 638"/>
              <a:gd name="T66" fmla="*/ 455 w 1012"/>
              <a:gd name="T67" fmla="*/ 14 h 638"/>
              <a:gd name="T68" fmla="*/ 415 w 1012"/>
              <a:gd name="T69" fmla="*/ 33 h 638"/>
              <a:gd name="T70" fmla="*/ 381 w 1012"/>
              <a:gd name="T71" fmla="*/ 72 h 638"/>
              <a:gd name="T72" fmla="*/ 347 w 1012"/>
              <a:gd name="T73" fmla="*/ 64 h 638"/>
              <a:gd name="T74" fmla="*/ 316 w 1012"/>
              <a:gd name="T75" fmla="*/ 57 h 638"/>
              <a:gd name="T76" fmla="*/ 237 w 1012"/>
              <a:gd name="T77" fmla="*/ 67 h 638"/>
              <a:gd name="T78" fmla="*/ 184 w 1012"/>
              <a:gd name="T79" fmla="*/ 95 h 638"/>
              <a:gd name="T80" fmla="*/ 163 w 1012"/>
              <a:gd name="T81" fmla="*/ 117 h 638"/>
              <a:gd name="T82" fmla="*/ 148 w 1012"/>
              <a:gd name="T83" fmla="*/ 139 h 638"/>
              <a:gd name="T84" fmla="*/ 139 w 1012"/>
              <a:gd name="T85" fmla="*/ 160 h 638"/>
              <a:gd name="T86" fmla="*/ 107 w 1012"/>
              <a:gd name="T87" fmla="*/ 201 h 638"/>
              <a:gd name="T88" fmla="*/ 69 w 1012"/>
              <a:gd name="T89" fmla="*/ 213 h 638"/>
              <a:gd name="T90" fmla="*/ 40 w 1012"/>
              <a:gd name="T91" fmla="*/ 235 h 638"/>
              <a:gd name="T92" fmla="*/ 9 w 1012"/>
              <a:gd name="T93" fmla="*/ 273 h 638"/>
              <a:gd name="T94" fmla="*/ 2 w 1012"/>
              <a:gd name="T95" fmla="*/ 331 h 638"/>
              <a:gd name="T96" fmla="*/ 14 w 1012"/>
              <a:gd name="T97" fmla="*/ 369 h 638"/>
              <a:gd name="T98" fmla="*/ 35 w 1012"/>
              <a:gd name="T99" fmla="*/ 395 h 638"/>
              <a:gd name="T100" fmla="*/ 60 w 1012"/>
              <a:gd name="T101" fmla="*/ 412 h 638"/>
              <a:gd name="T102" fmla="*/ 93 w 1012"/>
              <a:gd name="T103" fmla="*/ 424 h 638"/>
              <a:gd name="T104" fmla="*/ 105 w 1012"/>
              <a:gd name="T105" fmla="*/ 480 h 638"/>
              <a:gd name="T106" fmla="*/ 132 w 1012"/>
              <a:gd name="T107" fmla="*/ 513 h 638"/>
              <a:gd name="T108" fmla="*/ 189 w 1012"/>
              <a:gd name="T109" fmla="*/ 547 h 638"/>
              <a:gd name="T110" fmla="*/ 240 w 1012"/>
              <a:gd name="T111" fmla="*/ 556 h 638"/>
              <a:gd name="T112" fmla="*/ 319 w 1012"/>
              <a:gd name="T113" fmla="*/ 55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2" h="638">
                <a:moveTo>
                  <a:pt x="333" y="547"/>
                </a:moveTo>
                <a:lnTo>
                  <a:pt x="383" y="590"/>
                </a:lnTo>
                <a:lnTo>
                  <a:pt x="393" y="595"/>
                </a:lnTo>
                <a:lnTo>
                  <a:pt x="403" y="602"/>
                </a:lnTo>
                <a:lnTo>
                  <a:pt x="439" y="616"/>
                </a:lnTo>
                <a:lnTo>
                  <a:pt x="453" y="621"/>
                </a:lnTo>
                <a:lnTo>
                  <a:pt x="487" y="631"/>
                </a:lnTo>
                <a:lnTo>
                  <a:pt x="506" y="633"/>
                </a:lnTo>
                <a:lnTo>
                  <a:pt x="525" y="638"/>
                </a:lnTo>
                <a:lnTo>
                  <a:pt x="544" y="638"/>
                </a:lnTo>
                <a:lnTo>
                  <a:pt x="561" y="635"/>
                </a:lnTo>
                <a:lnTo>
                  <a:pt x="574" y="635"/>
                </a:lnTo>
                <a:lnTo>
                  <a:pt x="617" y="628"/>
                </a:lnTo>
                <a:lnTo>
                  <a:pt x="642" y="624"/>
                </a:lnTo>
                <a:lnTo>
                  <a:pt x="665" y="614"/>
                </a:lnTo>
                <a:lnTo>
                  <a:pt x="685" y="604"/>
                </a:lnTo>
                <a:lnTo>
                  <a:pt x="704" y="590"/>
                </a:lnTo>
                <a:lnTo>
                  <a:pt x="711" y="583"/>
                </a:lnTo>
                <a:lnTo>
                  <a:pt x="721" y="575"/>
                </a:lnTo>
                <a:lnTo>
                  <a:pt x="730" y="578"/>
                </a:lnTo>
                <a:lnTo>
                  <a:pt x="764" y="578"/>
                </a:lnTo>
                <a:lnTo>
                  <a:pt x="790" y="575"/>
                </a:lnTo>
                <a:lnTo>
                  <a:pt x="814" y="571"/>
                </a:lnTo>
                <a:lnTo>
                  <a:pt x="841" y="564"/>
                </a:lnTo>
                <a:lnTo>
                  <a:pt x="867" y="554"/>
                </a:lnTo>
                <a:lnTo>
                  <a:pt x="891" y="542"/>
                </a:lnTo>
                <a:lnTo>
                  <a:pt x="915" y="528"/>
                </a:lnTo>
                <a:lnTo>
                  <a:pt x="925" y="515"/>
                </a:lnTo>
                <a:lnTo>
                  <a:pt x="934" y="506"/>
                </a:lnTo>
                <a:lnTo>
                  <a:pt x="942" y="494"/>
                </a:lnTo>
                <a:lnTo>
                  <a:pt x="949" y="484"/>
                </a:lnTo>
                <a:lnTo>
                  <a:pt x="958" y="465"/>
                </a:lnTo>
                <a:lnTo>
                  <a:pt x="961" y="455"/>
                </a:lnTo>
                <a:lnTo>
                  <a:pt x="963" y="446"/>
                </a:lnTo>
                <a:lnTo>
                  <a:pt x="963" y="417"/>
                </a:lnTo>
                <a:lnTo>
                  <a:pt x="961" y="405"/>
                </a:lnTo>
                <a:lnTo>
                  <a:pt x="958" y="395"/>
                </a:lnTo>
                <a:lnTo>
                  <a:pt x="956" y="386"/>
                </a:lnTo>
                <a:lnTo>
                  <a:pt x="949" y="364"/>
                </a:lnTo>
                <a:lnTo>
                  <a:pt x="956" y="357"/>
                </a:lnTo>
                <a:lnTo>
                  <a:pt x="963" y="355"/>
                </a:lnTo>
                <a:lnTo>
                  <a:pt x="968" y="350"/>
                </a:lnTo>
                <a:lnTo>
                  <a:pt x="973" y="348"/>
                </a:lnTo>
                <a:lnTo>
                  <a:pt x="982" y="340"/>
                </a:lnTo>
                <a:lnTo>
                  <a:pt x="992" y="331"/>
                </a:lnTo>
                <a:lnTo>
                  <a:pt x="994" y="326"/>
                </a:lnTo>
                <a:lnTo>
                  <a:pt x="999" y="319"/>
                </a:lnTo>
                <a:lnTo>
                  <a:pt x="1002" y="314"/>
                </a:lnTo>
                <a:lnTo>
                  <a:pt x="1004" y="307"/>
                </a:lnTo>
                <a:lnTo>
                  <a:pt x="1006" y="297"/>
                </a:lnTo>
                <a:lnTo>
                  <a:pt x="1009" y="288"/>
                </a:lnTo>
                <a:lnTo>
                  <a:pt x="1011" y="275"/>
                </a:lnTo>
                <a:lnTo>
                  <a:pt x="1009" y="268"/>
                </a:lnTo>
                <a:lnTo>
                  <a:pt x="1006" y="261"/>
                </a:lnTo>
                <a:lnTo>
                  <a:pt x="1004" y="254"/>
                </a:lnTo>
                <a:lnTo>
                  <a:pt x="1002" y="247"/>
                </a:lnTo>
                <a:lnTo>
                  <a:pt x="997" y="242"/>
                </a:lnTo>
                <a:lnTo>
                  <a:pt x="994" y="237"/>
                </a:lnTo>
                <a:lnTo>
                  <a:pt x="987" y="230"/>
                </a:lnTo>
                <a:lnTo>
                  <a:pt x="977" y="223"/>
                </a:lnTo>
                <a:lnTo>
                  <a:pt x="965" y="218"/>
                </a:lnTo>
                <a:lnTo>
                  <a:pt x="961" y="215"/>
                </a:lnTo>
                <a:lnTo>
                  <a:pt x="946" y="211"/>
                </a:lnTo>
                <a:lnTo>
                  <a:pt x="937" y="206"/>
                </a:lnTo>
                <a:lnTo>
                  <a:pt x="934" y="194"/>
                </a:lnTo>
                <a:lnTo>
                  <a:pt x="932" y="182"/>
                </a:lnTo>
                <a:lnTo>
                  <a:pt x="927" y="172"/>
                </a:lnTo>
                <a:lnTo>
                  <a:pt x="925" y="160"/>
                </a:lnTo>
                <a:lnTo>
                  <a:pt x="922" y="153"/>
                </a:lnTo>
                <a:lnTo>
                  <a:pt x="917" y="148"/>
                </a:lnTo>
                <a:lnTo>
                  <a:pt x="915" y="144"/>
                </a:lnTo>
                <a:lnTo>
                  <a:pt x="910" y="136"/>
                </a:lnTo>
                <a:lnTo>
                  <a:pt x="903" y="132"/>
                </a:lnTo>
                <a:lnTo>
                  <a:pt x="898" y="124"/>
                </a:lnTo>
                <a:lnTo>
                  <a:pt x="889" y="120"/>
                </a:lnTo>
                <a:lnTo>
                  <a:pt x="882" y="112"/>
                </a:lnTo>
                <a:lnTo>
                  <a:pt x="870" y="108"/>
                </a:lnTo>
                <a:lnTo>
                  <a:pt x="860" y="103"/>
                </a:lnTo>
                <a:lnTo>
                  <a:pt x="850" y="100"/>
                </a:lnTo>
                <a:lnTo>
                  <a:pt x="843" y="98"/>
                </a:lnTo>
                <a:lnTo>
                  <a:pt x="833" y="95"/>
                </a:lnTo>
                <a:lnTo>
                  <a:pt x="826" y="93"/>
                </a:lnTo>
                <a:lnTo>
                  <a:pt x="795" y="93"/>
                </a:lnTo>
                <a:lnTo>
                  <a:pt x="766" y="98"/>
                </a:lnTo>
                <a:lnTo>
                  <a:pt x="752" y="103"/>
                </a:lnTo>
                <a:lnTo>
                  <a:pt x="737" y="69"/>
                </a:lnTo>
                <a:lnTo>
                  <a:pt x="718" y="45"/>
                </a:lnTo>
                <a:lnTo>
                  <a:pt x="709" y="38"/>
                </a:lnTo>
                <a:lnTo>
                  <a:pt x="697" y="28"/>
                </a:lnTo>
                <a:lnTo>
                  <a:pt x="685" y="21"/>
                </a:lnTo>
                <a:lnTo>
                  <a:pt x="673" y="16"/>
                </a:lnTo>
                <a:lnTo>
                  <a:pt x="661" y="14"/>
                </a:lnTo>
                <a:lnTo>
                  <a:pt x="646" y="9"/>
                </a:lnTo>
                <a:lnTo>
                  <a:pt x="632" y="7"/>
                </a:lnTo>
                <a:lnTo>
                  <a:pt x="620" y="4"/>
                </a:lnTo>
                <a:lnTo>
                  <a:pt x="567" y="0"/>
                </a:lnTo>
                <a:lnTo>
                  <a:pt x="542" y="0"/>
                </a:lnTo>
                <a:lnTo>
                  <a:pt x="530" y="2"/>
                </a:lnTo>
                <a:lnTo>
                  <a:pt x="513" y="2"/>
                </a:lnTo>
                <a:lnTo>
                  <a:pt x="484" y="7"/>
                </a:lnTo>
                <a:lnTo>
                  <a:pt x="470" y="12"/>
                </a:lnTo>
                <a:lnTo>
                  <a:pt x="455" y="14"/>
                </a:lnTo>
                <a:lnTo>
                  <a:pt x="441" y="19"/>
                </a:lnTo>
                <a:lnTo>
                  <a:pt x="427" y="26"/>
                </a:lnTo>
                <a:lnTo>
                  <a:pt x="415" y="33"/>
                </a:lnTo>
                <a:lnTo>
                  <a:pt x="395" y="48"/>
                </a:lnTo>
                <a:lnTo>
                  <a:pt x="388" y="57"/>
                </a:lnTo>
                <a:lnTo>
                  <a:pt x="381" y="72"/>
                </a:lnTo>
                <a:lnTo>
                  <a:pt x="379" y="79"/>
                </a:lnTo>
                <a:lnTo>
                  <a:pt x="360" y="69"/>
                </a:lnTo>
                <a:lnTo>
                  <a:pt x="347" y="64"/>
                </a:lnTo>
                <a:lnTo>
                  <a:pt x="338" y="62"/>
                </a:lnTo>
                <a:lnTo>
                  <a:pt x="326" y="60"/>
                </a:lnTo>
                <a:lnTo>
                  <a:pt x="316" y="57"/>
                </a:lnTo>
                <a:lnTo>
                  <a:pt x="271" y="57"/>
                </a:lnTo>
                <a:lnTo>
                  <a:pt x="247" y="62"/>
                </a:lnTo>
                <a:lnTo>
                  <a:pt x="237" y="67"/>
                </a:lnTo>
                <a:lnTo>
                  <a:pt x="201" y="81"/>
                </a:lnTo>
                <a:lnTo>
                  <a:pt x="192" y="88"/>
                </a:lnTo>
                <a:lnTo>
                  <a:pt x="184" y="95"/>
                </a:lnTo>
                <a:lnTo>
                  <a:pt x="175" y="103"/>
                </a:lnTo>
                <a:lnTo>
                  <a:pt x="170" y="110"/>
                </a:lnTo>
                <a:lnTo>
                  <a:pt x="163" y="117"/>
                </a:lnTo>
                <a:lnTo>
                  <a:pt x="158" y="124"/>
                </a:lnTo>
                <a:lnTo>
                  <a:pt x="151" y="129"/>
                </a:lnTo>
                <a:lnTo>
                  <a:pt x="148" y="139"/>
                </a:lnTo>
                <a:lnTo>
                  <a:pt x="143" y="146"/>
                </a:lnTo>
                <a:lnTo>
                  <a:pt x="141" y="153"/>
                </a:lnTo>
                <a:lnTo>
                  <a:pt x="139" y="160"/>
                </a:lnTo>
                <a:lnTo>
                  <a:pt x="136" y="168"/>
                </a:lnTo>
                <a:lnTo>
                  <a:pt x="136" y="201"/>
                </a:lnTo>
                <a:lnTo>
                  <a:pt x="107" y="201"/>
                </a:lnTo>
                <a:lnTo>
                  <a:pt x="88" y="206"/>
                </a:lnTo>
                <a:lnTo>
                  <a:pt x="79" y="211"/>
                </a:lnTo>
                <a:lnTo>
                  <a:pt x="69" y="213"/>
                </a:lnTo>
                <a:lnTo>
                  <a:pt x="60" y="220"/>
                </a:lnTo>
                <a:lnTo>
                  <a:pt x="50" y="225"/>
                </a:lnTo>
                <a:lnTo>
                  <a:pt x="40" y="235"/>
                </a:lnTo>
                <a:lnTo>
                  <a:pt x="31" y="242"/>
                </a:lnTo>
                <a:lnTo>
                  <a:pt x="16" y="261"/>
                </a:lnTo>
                <a:lnTo>
                  <a:pt x="9" y="273"/>
                </a:lnTo>
                <a:lnTo>
                  <a:pt x="0" y="302"/>
                </a:lnTo>
                <a:lnTo>
                  <a:pt x="0" y="316"/>
                </a:lnTo>
                <a:lnTo>
                  <a:pt x="2" y="331"/>
                </a:lnTo>
                <a:lnTo>
                  <a:pt x="4" y="345"/>
                </a:lnTo>
                <a:lnTo>
                  <a:pt x="7" y="357"/>
                </a:lnTo>
                <a:lnTo>
                  <a:pt x="14" y="369"/>
                </a:lnTo>
                <a:lnTo>
                  <a:pt x="19" y="379"/>
                </a:lnTo>
                <a:lnTo>
                  <a:pt x="26" y="388"/>
                </a:lnTo>
                <a:lnTo>
                  <a:pt x="35" y="395"/>
                </a:lnTo>
                <a:lnTo>
                  <a:pt x="43" y="403"/>
                </a:lnTo>
                <a:lnTo>
                  <a:pt x="50" y="408"/>
                </a:lnTo>
                <a:lnTo>
                  <a:pt x="60" y="412"/>
                </a:lnTo>
                <a:lnTo>
                  <a:pt x="67" y="417"/>
                </a:lnTo>
                <a:lnTo>
                  <a:pt x="88" y="424"/>
                </a:lnTo>
                <a:lnTo>
                  <a:pt x="93" y="424"/>
                </a:lnTo>
                <a:lnTo>
                  <a:pt x="93" y="451"/>
                </a:lnTo>
                <a:lnTo>
                  <a:pt x="100" y="472"/>
                </a:lnTo>
                <a:lnTo>
                  <a:pt x="105" y="480"/>
                </a:lnTo>
                <a:lnTo>
                  <a:pt x="110" y="489"/>
                </a:lnTo>
                <a:lnTo>
                  <a:pt x="124" y="504"/>
                </a:lnTo>
                <a:lnTo>
                  <a:pt x="132" y="513"/>
                </a:lnTo>
                <a:lnTo>
                  <a:pt x="160" y="535"/>
                </a:lnTo>
                <a:lnTo>
                  <a:pt x="172" y="542"/>
                </a:lnTo>
                <a:lnTo>
                  <a:pt x="189" y="547"/>
                </a:lnTo>
                <a:lnTo>
                  <a:pt x="203" y="552"/>
                </a:lnTo>
                <a:lnTo>
                  <a:pt x="227" y="556"/>
                </a:lnTo>
                <a:lnTo>
                  <a:pt x="240" y="556"/>
                </a:lnTo>
                <a:lnTo>
                  <a:pt x="249" y="559"/>
                </a:lnTo>
                <a:lnTo>
                  <a:pt x="268" y="559"/>
                </a:lnTo>
                <a:lnTo>
                  <a:pt x="319" y="552"/>
                </a:lnTo>
                <a:lnTo>
                  <a:pt x="333" y="547"/>
                </a:lnTo>
              </a:path>
            </a:pathLst>
          </a:custGeom>
          <a:noFill/>
          <a:ln w="28575" cap="flat" cmpd="sng" algn="ctr">
            <a:solidFill>
              <a:schemeClr val="accent1"/>
            </a:solidFill>
            <a:prstDash val="solid"/>
          </a:ln>
          <a:effectLst/>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rial" pitchFamily="34" charset="0"/>
              <a:ea typeface="+mn-ea"/>
              <a:cs typeface="+mn-cs"/>
            </a:endParaRPr>
          </a:p>
        </p:txBody>
      </p:sp>
      <p:sp>
        <p:nvSpPr>
          <p:cNvPr id="19" name="TextBox 18"/>
          <p:cNvSpPr txBox="1"/>
          <p:nvPr/>
        </p:nvSpPr>
        <p:spPr>
          <a:xfrm>
            <a:off x="3145479" y="1685940"/>
            <a:ext cx="1289135" cy="320088"/>
          </a:xfrm>
          <a:prstGeom prst="rect">
            <a:avLst/>
          </a:prstGeom>
          <a:noFill/>
        </p:spPr>
        <p:txBody>
          <a:bodyPr wrap="none" rtlCol="0">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300" normalizeH="0" baseline="0" noProof="0">
                <a:ln>
                  <a:noFill/>
                </a:ln>
                <a:solidFill>
                  <a:srgbClr val="0070C0"/>
                </a:solidFill>
                <a:effectLst/>
                <a:uLnTx/>
                <a:uFillTx/>
                <a:latin typeface="Courier New" pitchFamily="49" charset="0"/>
                <a:ea typeface="+mn-ea"/>
                <a:cs typeface="Courier New" pitchFamily="49" charset="0"/>
              </a:rPr>
              <a:t>IPv4 Internet</a:t>
            </a:r>
          </a:p>
        </p:txBody>
      </p:sp>
      <p:sp>
        <p:nvSpPr>
          <p:cNvPr id="20" name="TextBox 19"/>
          <p:cNvSpPr txBox="1"/>
          <p:nvPr/>
        </p:nvSpPr>
        <p:spPr>
          <a:xfrm>
            <a:off x="5114141" y="1685940"/>
            <a:ext cx="1289135" cy="313932"/>
          </a:xfrm>
          <a:prstGeom prst="rect">
            <a:avLst/>
          </a:prstGeom>
          <a:noFill/>
        </p:spPr>
        <p:txBody>
          <a:bodyPr wrap="none" rtlCol="0">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300" normalizeH="0" baseline="0" noProof="0">
                <a:ln>
                  <a:noFill/>
                </a:ln>
                <a:solidFill>
                  <a:srgbClr val="0070C0"/>
                </a:solidFill>
                <a:effectLst/>
                <a:uLnTx/>
                <a:uFillTx/>
                <a:latin typeface="Courier New" pitchFamily="49" charset="0"/>
                <a:ea typeface="+mn-ea"/>
                <a:cs typeface="Courier New" pitchFamily="49" charset="0"/>
              </a:rPr>
              <a:t>IPv6 Internet</a:t>
            </a:r>
          </a:p>
        </p:txBody>
      </p:sp>
      <p:sp>
        <p:nvSpPr>
          <p:cNvPr id="29" name="TextBox 28"/>
          <p:cNvSpPr txBox="1"/>
          <p:nvPr/>
        </p:nvSpPr>
        <p:spPr>
          <a:xfrm>
            <a:off x="4249790" y="3288333"/>
            <a:ext cx="1226618" cy="320088"/>
          </a:xfrm>
          <a:prstGeom prst="rect">
            <a:avLst/>
          </a:prstGeom>
          <a:noFill/>
        </p:spPr>
        <p:txBody>
          <a:bodyPr wrap="none" rtlCol="0">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lang="en-US" sz="1600" b="1" spc="-150" dirty="0">
                <a:solidFill>
                  <a:srgbClr val="FFFF00"/>
                </a:solidFill>
                <a:effectLst>
                  <a:glow rad="228600">
                    <a:srgbClr val="C0504D">
                      <a:satMod val="175000"/>
                      <a:alpha val="40000"/>
                    </a:srgbClr>
                  </a:glow>
                </a:effectLst>
                <a:latin typeface="Courier New" pitchFamily="49" charset="0"/>
                <a:cs typeface="Courier New" pitchFamily="49" charset="0"/>
              </a:rPr>
              <a:t>Dual-Stack</a:t>
            </a:r>
            <a:endParaRPr kumimoji="0" lang="en-US" sz="1600" b="1" i="0" u="none" strike="noStrike" kern="1200" cap="none" spc="-150" normalizeH="0" baseline="0" noProof="0" dirty="0">
              <a:ln>
                <a:noFill/>
              </a:ln>
              <a:solidFill>
                <a:srgbClr val="FFFF00"/>
              </a:solidFill>
              <a:effectLst>
                <a:glow rad="228600">
                  <a:srgbClr val="C0504D">
                    <a:satMod val="175000"/>
                    <a:alpha val="40000"/>
                  </a:srgbClr>
                </a:glow>
              </a:effectLst>
              <a:uLnTx/>
              <a:uFillTx/>
              <a:latin typeface="Courier New" pitchFamily="49" charset="0"/>
              <a:cs typeface="Courier New" pitchFamily="49" charset="0"/>
            </a:endParaRPr>
          </a:p>
        </p:txBody>
      </p:sp>
      <p:pic>
        <p:nvPicPr>
          <p:cNvPr id="5" name="Picture 4"/>
          <p:cNvPicPr>
            <a:picLocks noChangeAspect="1"/>
          </p:cNvPicPr>
          <p:nvPr/>
        </p:nvPicPr>
        <p:blipFill>
          <a:blip r:embed="rId4"/>
          <a:stretch>
            <a:fillRect/>
          </a:stretch>
        </p:blipFill>
        <p:spPr>
          <a:xfrm>
            <a:off x="611934" y="3691974"/>
            <a:ext cx="7971609" cy="2726723"/>
          </a:xfrm>
          <a:prstGeom prst="rect">
            <a:avLst/>
          </a:prstGeom>
          <a:ln w="28575">
            <a:solidFill>
              <a:srgbClr val="0070C0"/>
            </a:solidFill>
          </a:ln>
        </p:spPr>
      </p:pic>
    </p:spTree>
    <p:extLst>
      <p:ext uri="{BB962C8B-B14F-4D97-AF65-F5344CB8AC3E}">
        <p14:creationId xmlns:p14="http://schemas.microsoft.com/office/powerpoint/2010/main" val="31487694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err="1">
                <a:ea typeface="宋体" panose="02010600030101010101" pitchFamily="2" charset="-122"/>
              </a:rPr>
              <a:t>Stateful</a:t>
            </a:r>
            <a:r>
              <a:rPr lang="en-US" altLang="zh-CN" sz="2400" dirty="0">
                <a:ea typeface="宋体" panose="02010600030101010101" pitchFamily="2" charset="-122"/>
              </a:rPr>
              <a:t> DHCP</a:t>
            </a:r>
          </a:p>
        </p:txBody>
      </p:sp>
      <p:pic>
        <p:nvPicPr>
          <p:cNvPr id="3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650" y="3225784"/>
            <a:ext cx="725642" cy="696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2" name="Straight Connector 31"/>
          <p:cNvCxnSpPr>
            <a:stCxn id="37" idx="1"/>
          </p:cNvCxnSpPr>
          <p:nvPr/>
        </p:nvCxnSpPr>
        <p:spPr>
          <a:xfrm flipH="1">
            <a:off x="4276619" y="3871130"/>
            <a:ext cx="3065475"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2387600" y="2025455"/>
            <a:ext cx="6756400" cy="1200329"/>
          </a:xfrm>
          <a:prstGeom prst="rect">
            <a:avLst/>
          </a:prstGeom>
          <a:solidFill>
            <a:schemeClr val="accent6">
              <a:lumMod val="20000"/>
              <a:lumOff val="80000"/>
            </a:schemeClr>
          </a:solidFill>
          <a:ln w="28575">
            <a:solidFill>
              <a:schemeClr val="accent1"/>
            </a:solidFill>
          </a:ln>
        </p:spPr>
        <p:txBody>
          <a:bodyPr wrap="square" rtlCol="0">
            <a:spAutoFit/>
          </a:bodyPr>
          <a:lstStyle>
            <a:defPPr>
              <a:defRPr lang="en-US"/>
            </a:defPPr>
            <a:lvl1pPr>
              <a:defRPr sz="1600" b="1">
                <a:solidFill>
                  <a:srgbClr val="C00000"/>
                </a:solidFill>
                <a:latin typeface="Courier New" pitchFamily="49" charset="0"/>
                <a:cs typeface="Courier New" pitchFamily="49" charset="0"/>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ipv6 dhcp pool </a:t>
            </a: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IPV6_DHCPPOOL</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address prefix </a:t>
            </a: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2001::/64 </a:t>
            </a: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lifetime infinite infinite</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link-address 2001::1/64 </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dns-server 2001::1</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domain-name cisco.com</a:t>
            </a:r>
          </a:p>
        </p:txBody>
      </p:sp>
      <p:pic>
        <p:nvPicPr>
          <p:cNvPr id="34" name="Picture 8" descr="Rout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51103" y="3640561"/>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4"/>
          <p:cNvSpPr txBox="1"/>
          <p:nvPr/>
        </p:nvSpPr>
        <p:spPr>
          <a:xfrm>
            <a:off x="7642492" y="3608710"/>
            <a:ext cx="920720" cy="485518"/>
          </a:xfrm>
          <a:prstGeom prst="rect">
            <a:avLst/>
          </a:prstGeom>
          <a:noFill/>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00"/>
                </a:solidFill>
                <a:effectLst>
                  <a:glow rad="228600">
                    <a:srgbClr val="C0504D">
                      <a:satMod val="175000"/>
                      <a:alpha val="40000"/>
                    </a:srgbClr>
                  </a:glow>
                </a:effectLst>
                <a:uLnTx/>
                <a:uFillTx/>
                <a:latin typeface="Courier New" pitchFamily="49" charset="0"/>
                <a:ea typeface="+mn-ea"/>
                <a:cs typeface="Courier New" pitchFamily="49" charset="0"/>
              </a:rPr>
              <a:t>DHCP</a:t>
            </a:r>
          </a:p>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00"/>
                </a:solidFill>
                <a:effectLst>
                  <a:glow rad="228600">
                    <a:srgbClr val="C0504D">
                      <a:satMod val="175000"/>
                      <a:alpha val="40000"/>
                    </a:srgbClr>
                  </a:glow>
                </a:effectLst>
                <a:uLnTx/>
                <a:uFillTx/>
                <a:latin typeface="Courier New" pitchFamily="49" charset="0"/>
                <a:ea typeface="+mn-ea"/>
                <a:cs typeface="Courier New" pitchFamily="49" charset="0"/>
              </a:rPr>
              <a:t>Server</a:t>
            </a:r>
          </a:p>
        </p:txBody>
      </p:sp>
      <p:cxnSp>
        <p:nvCxnSpPr>
          <p:cNvPr id="36" name="Straight Connector 35"/>
          <p:cNvCxnSpPr/>
          <p:nvPr/>
        </p:nvCxnSpPr>
        <p:spPr>
          <a:xfrm flipV="1">
            <a:off x="8101121" y="3225784"/>
            <a:ext cx="0" cy="414777"/>
          </a:xfrm>
          <a:prstGeom prst="line">
            <a:avLst/>
          </a:prstGeom>
          <a:ln w="28575">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342094" y="3714164"/>
            <a:ext cx="458694" cy="313932"/>
          </a:xfrm>
          <a:prstGeom prst="rect">
            <a:avLst/>
          </a:prstGeom>
          <a:noFill/>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g1</a:t>
            </a:r>
            <a:endPar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endParaRPr>
          </a:p>
        </p:txBody>
      </p:sp>
      <p:sp>
        <p:nvSpPr>
          <p:cNvPr id="38" name="TextBox 37"/>
          <p:cNvSpPr txBox="1"/>
          <p:nvPr/>
        </p:nvSpPr>
        <p:spPr>
          <a:xfrm>
            <a:off x="6720667" y="3922048"/>
            <a:ext cx="1106636" cy="320088"/>
          </a:xfrm>
          <a:prstGeom prst="rect">
            <a:avLst/>
          </a:prstGeom>
          <a:noFill/>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2001::</a:t>
            </a: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1</a:t>
            </a:r>
          </a:p>
        </p:txBody>
      </p:sp>
      <p:sp>
        <p:nvSpPr>
          <p:cNvPr id="39" name="TextBox 38"/>
          <p:cNvSpPr txBox="1"/>
          <p:nvPr/>
        </p:nvSpPr>
        <p:spPr>
          <a:xfrm>
            <a:off x="5016499" y="4618461"/>
            <a:ext cx="4127501" cy="1200329"/>
          </a:xfrm>
          <a:prstGeom prst="rect">
            <a:avLst/>
          </a:prstGeom>
          <a:solidFill>
            <a:schemeClr val="accent6">
              <a:lumMod val="20000"/>
              <a:lumOff val="80000"/>
            </a:schemeClr>
          </a:solidFill>
          <a:ln w="28575">
            <a:solidFill>
              <a:schemeClr val="accent1"/>
            </a:solidFill>
          </a:ln>
        </p:spPr>
        <p:txBody>
          <a:bodyPr wrap="square" rtlCol="0">
            <a:spAutoFit/>
          </a:bodyPr>
          <a:lstStyle>
            <a:defPPr>
              <a:defRPr lang="en-US"/>
            </a:defPPr>
            <a:lvl1pPr>
              <a:defRPr sz="1600" b="1">
                <a:solidFill>
                  <a:srgbClr val="C00000"/>
                </a:solidFill>
                <a:latin typeface="Courier New" pitchFamily="49" charset="0"/>
                <a:cs typeface="Courier New" pitchFamily="49" charset="0"/>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int g1</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ipv6 address 2001::1/64</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ipv6 enable</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ipv6 nd ra suppress</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ipv6 dhcp server </a:t>
            </a: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IPV6_DHCPPOOL </a:t>
            </a:r>
          </a:p>
        </p:txBody>
      </p:sp>
      <p:cxnSp>
        <p:nvCxnSpPr>
          <p:cNvPr id="40" name="Straight Connector 39"/>
          <p:cNvCxnSpPr/>
          <p:nvPr/>
        </p:nvCxnSpPr>
        <p:spPr>
          <a:xfrm>
            <a:off x="4276619" y="3433172"/>
            <a:ext cx="0" cy="9447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1342920" y="3620048"/>
            <a:ext cx="293369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964456" y="4618461"/>
            <a:ext cx="2540002" cy="757130"/>
          </a:xfrm>
          <a:prstGeom prst="rect">
            <a:avLst/>
          </a:prstGeom>
          <a:solidFill>
            <a:schemeClr val="accent6">
              <a:lumMod val="20000"/>
              <a:lumOff val="80000"/>
            </a:schemeClr>
          </a:solidFill>
          <a:ln w="28575">
            <a:solidFill>
              <a:schemeClr val="accent1"/>
            </a:solidFill>
          </a:ln>
        </p:spPr>
        <p:txBody>
          <a:bodyPr wrap="square" rtlCol="0">
            <a:spAutoFit/>
          </a:bodyPr>
          <a:lstStyle>
            <a:defPPr>
              <a:defRPr lang="en-US"/>
            </a:defPPr>
            <a:lvl1pPr>
              <a:defRPr sz="1600" b="1">
                <a:solidFill>
                  <a:srgbClr val="C00000"/>
                </a:solidFill>
                <a:latin typeface="Courier New" pitchFamily="49" charset="0"/>
                <a:cs typeface="Courier New" pitchFamily="49" charset="0"/>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int g1</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  ipv6 address dhcp</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ipv6 enable</a:t>
            </a:r>
          </a:p>
        </p:txBody>
      </p:sp>
      <p:cxnSp>
        <p:nvCxnSpPr>
          <p:cNvPr id="43" name="Straight Connector 42"/>
          <p:cNvCxnSpPr/>
          <p:nvPr/>
        </p:nvCxnSpPr>
        <p:spPr>
          <a:xfrm flipV="1">
            <a:off x="7555021" y="4203684"/>
            <a:ext cx="0" cy="414777"/>
          </a:xfrm>
          <a:prstGeom prst="line">
            <a:avLst/>
          </a:prstGeom>
          <a:ln w="28575">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2234457" y="4203683"/>
            <a:ext cx="0" cy="414777"/>
          </a:xfrm>
          <a:prstGeom prst="line">
            <a:avLst/>
          </a:prstGeom>
          <a:ln w="28575">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2049362" y="4136958"/>
            <a:ext cx="2227257"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46" name="Picture 8" descr="Rout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22348" y="3895948"/>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46"/>
          <p:cNvSpPr txBox="1"/>
          <p:nvPr/>
        </p:nvSpPr>
        <p:spPr>
          <a:xfrm>
            <a:off x="1313737" y="3895948"/>
            <a:ext cx="920720" cy="485518"/>
          </a:xfrm>
          <a:prstGeom prst="rect">
            <a:avLst/>
          </a:prstGeom>
          <a:noFill/>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00"/>
                </a:solidFill>
                <a:effectLst>
                  <a:glow rad="228600">
                    <a:srgbClr val="C0504D">
                      <a:satMod val="175000"/>
                      <a:alpha val="40000"/>
                    </a:srgbClr>
                  </a:glow>
                </a:effectLst>
                <a:uLnTx/>
                <a:uFillTx/>
                <a:latin typeface="Courier New" pitchFamily="49" charset="0"/>
                <a:ea typeface="+mn-ea"/>
                <a:cs typeface="Courier New" pitchFamily="49" charset="0"/>
              </a:rPr>
              <a:t>DHCP</a:t>
            </a:r>
          </a:p>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00"/>
                </a:solidFill>
                <a:effectLst>
                  <a:glow rad="228600">
                    <a:srgbClr val="C0504D">
                      <a:satMod val="175000"/>
                      <a:alpha val="40000"/>
                    </a:srgbClr>
                  </a:glow>
                </a:effectLst>
                <a:uLnTx/>
                <a:uFillTx/>
                <a:latin typeface="Courier New" pitchFamily="49" charset="0"/>
                <a:ea typeface="+mn-ea"/>
                <a:cs typeface="Courier New" pitchFamily="49" charset="0"/>
              </a:rPr>
              <a:t>Client</a:t>
            </a:r>
          </a:p>
        </p:txBody>
      </p:sp>
    </p:spTree>
    <p:extLst>
      <p:ext uri="{BB962C8B-B14F-4D97-AF65-F5344CB8AC3E}">
        <p14:creationId xmlns:p14="http://schemas.microsoft.com/office/powerpoint/2010/main" val="41868564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par>
                                <p:cTn id="8" presetID="14" presetClass="entr" presetSubtype="1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randombar(horizontal)">
                                      <p:cBhvr>
                                        <p:cTn id="10" dur="500"/>
                                        <p:tgtEl>
                                          <p:spTgt spid="44"/>
                                        </p:tgtEl>
                                      </p:cBhvr>
                                    </p:animEffect>
                                  </p:childTnLst>
                                </p:cTn>
                              </p:par>
                              <p:par>
                                <p:cTn id="11" presetID="14" presetClass="entr" presetSubtype="10" fill="hold"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randombar(horizontal)">
                                      <p:cBhvr>
                                        <p:cTn id="13" dur="500"/>
                                        <p:tgtEl>
                                          <p:spTgt spid="45"/>
                                        </p:tgtEl>
                                      </p:cBhvr>
                                    </p:animEffect>
                                  </p:childTnLst>
                                </p:cTn>
                              </p:par>
                              <p:par>
                                <p:cTn id="14" presetID="14" presetClass="entr" presetSubtype="10"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randombar(horizontal)">
                                      <p:cBhvr>
                                        <p:cTn id="16" dur="500"/>
                                        <p:tgtEl>
                                          <p:spTgt spid="4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randombar(horizontal)">
                                      <p:cBhvr>
                                        <p:cTn id="1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Larger Address Space</a:t>
            </a:r>
          </a:p>
        </p:txBody>
      </p:sp>
      <p:sp>
        <p:nvSpPr>
          <p:cNvPr id="5" name="Rectangle 3"/>
          <p:cNvSpPr txBox="1">
            <a:spLocks noChangeArrowheads="1"/>
          </p:cNvSpPr>
          <p:nvPr/>
        </p:nvSpPr>
        <p:spPr>
          <a:xfrm>
            <a:off x="601663" y="3530600"/>
            <a:ext cx="7940675" cy="2844800"/>
          </a:xfrm>
          <a:prstGeom prst="rect">
            <a:avLst/>
          </a:prstGeom>
        </p:spPr>
        <p:txBody>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anose="020B0604020202020204" pitchFamily="34" charset="0"/>
              <a:defRPr sz="2400" b="1" kern="1200">
                <a:solidFill>
                  <a:schemeClr val="tx1"/>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2pPr>
            <a:lvl3pPr marL="6858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3pPr>
            <a:lvl4pPr marL="10287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4pPr>
            <a:lvl5pPr marL="1371600" indent="-228600" algn="l" defTabSz="814388" rtl="0" eaLnBrk="0" fontAlgn="base" hangingPunct="0">
              <a:lnSpc>
                <a:spcPct val="95000"/>
              </a:lnSpc>
              <a:spcBef>
                <a:spcPct val="35000"/>
              </a:spcBef>
              <a:spcAft>
                <a:spcPct val="0"/>
              </a:spcAft>
              <a:buClr>
                <a:schemeClr val="accent1"/>
              </a:buClr>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ea typeface="宋体" panose="02010600030101010101" pitchFamily="2" charset="-122"/>
              </a:rPr>
              <a:t>IPv4</a:t>
            </a:r>
          </a:p>
          <a:p>
            <a:pPr lvl="1"/>
            <a:r>
              <a:rPr lang="en-US" altLang="zh-CN" sz="1600">
                <a:ea typeface="宋体" panose="02010600030101010101" pitchFamily="2" charset="-122"/>
              </a:rPr>
              <a:t>32 bits or 4 bytes long</a:t>
            </a:r>
          </a:p>
          <a:p>
            <a:pPr lvl="2"/>
            <a:r>
              <a:rPr lang="en-US" altLang="zh-CN" sz="1600">
                <a:ea typeface="宋体" panose="02010600030101010101" pitchFamily="2" charset="-122"/>
              </a:rPr>
              <a:t>   4,200,000,000 possible addressable nodes</a:t>
            </a:r>
          </a:p>
          <a:p>
            <a:r>
              <a:rPr lang="en-US" altLang="zh-CN" sz="2000">
                <a:ea typeface="宋体" panose="02010600030101010101" pitchFamily="2" charset="-122"/>
              </a:rPr>
              <a:t>IPv6</a:t>
            </a:r>
          </a:p>
          <a:p>
            <a:pPr lvl="1"/>
            <a:r>
              <a:rPr lang="en-US" altLang="zh-CN" sz="1600">
                <a:ea typeface="宋体" panose="02010600030101010101" pitchFamily="2" charset="-122"/>
              </a:rPr>
              <a:t>128 bits or 16 bytes: four times the bits of IPv4</a:t>
            </a:r>
          </a:p>
          <a:p>
            <a:pPr lvl="2"/>
            <a:r>
              <a:rPr lang="en-US" altLang="zh-CN" sz="1600">
                <a:ea typeface="宋体" panose="02010600030101010101" pitchFamily="2" charset="-122"/>
              </a:rPr>
              <a:t>   3.4 * 10</a:t>
            </a:r>
            <a:r>
              <a:rPr lang="en-US" altLang="zh-CN" sz="1600" baseline="30000">
                <a:ea typeface="宋体" panose="02010600030101010101" pitchFamily="2" charset="-122"/>
              </a:rPr>
              <a:t>38</a:t>
            </a:r>
            <a:r>
              <a:rPr lang="en-US" altLang="zh-CN" sz="1600">
                <a:ea typeface="宋体" panose="02010600030101010101" pitchFamily="2" charset="-122"/>
              </a:rPr>
              <a:t> possible addressable nodes</a:t>
            </a:r>
          </a:p>
          <a:p>
            <a:pPr lvl="2"/>
            <a:r>
              <a:rPr lang="en-US" altLang="zh-CN" sz="1600">
                <a:ea typeface="宋体" panose="02010600030101010101" pitchFamily="2" charset="-122"/>
              </a:rPr>
              <a:t>   340,282,366,920,938,463,374,607,432,768,211,456</a:t>
            </a:r>
          </a:p>
          <a:p>
            <a:pPr lvl="2"/>
            <a:r>
              <a:rPr lang="en-US" altLang="zh-CN" sz="1600">
                <a:ea typeface="宋体" panose="02010600030101010101" pitchFamily="2" charset="-122"/>
              </a:rPr>
              <a:t>   5 * 10</a:t>
            </a:r>
            <a:r>
              <a:rPr lang="en-US" altLang="zh-CN" sz="1600" baseline="30000">
                <a:ea typeface="宋体" panose="02010600030101010101" pitchFamily="2" charset="-122"/>
              </a:rPr>
              <a:t>28</a:t>
            </a:r>
            <a:r>
              <a:rPr lang="en-US" altLang="zh-CN" sz="1600">
                <a:ea typeface="宋体" panose="02010600030101010101" pitchFamily="2" charset="-122"/>
              </a:rPr>
              <a:t> addresses per person</a:t>
            </a:r>
          </a:p>
        </p:txBody>
      </p:sp>
      <p:sp>
        <p:nvSpPr>
          <p:cNvPr id="6" name="Text Box 4"/>
          <p:cNvSpPr txBox="1">
            <a:spLocks noChangeArrowheads="1"/>
          </p:cNvSpPr>
          <p:nvPr/>
        </p:nvSpPr>
        <p:spPr bwMode="auto">
          <a:xfrm>
            <a:off x="1270000" y="5302250"/>
            <a:ext cx="284163"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spAutoFit/>
          </a:bodyPr>
          <a:lstStyle>
            <a:lvl1pPr defTabSz="814388">
              <a:lnSpc>
                <a:spcPct val="95000"/>
              </a:lnSpc>
              <a:spcBef>
                <a:spcPct val="35000"/>
              </a:spcBef>
              <a:buClr>
                <a:schemeClr val="accent1"/>
              </a:buClr>
              <a:buSzPct val="100000"/>
              <a:buFont typeface="Arial" panose="020B0604020202020204" pitchFamily="34" charset="0"/>
              <a:defRPr sz="2400" b="1">
                <a:solidFill>
                  <a:schemeClr val="tx1"/>
                </a:solidFill>
                <a:latin typeface="Arial" panose="020B0604020202020204" pitchFamily="34" charset="0"/>
              </a:defRPr>
            </a:lvl1pPr>
            <a:lvl2pPr marL="3429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2pPr>
            <a:lvl3pPr marL="6858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3pPr>
            <a:lvl4pPr marL="10287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4pPr>
            <a:lvl5pPr marL="13716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5pPr>
            <a:lvl6pPr marL="18288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6pPr>
            <a:lvl7pPr marL="22860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7pPr>
            <a:lvl8pPr marL="27432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8pPr>
            <a:lvl9pPr marL="32004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9pPr>
          </a:lstStyle>
          <a:p>
            <a:pPr marL="0" marR="0" lvl="0" indent="0" algn="l" defTabSz="814388" rtl="0" eaLnBrk="0" fontAlgn="base" latinLnBrk="0" hangingPunct="0">
              <a:lnSpc>
                <a:spcPct val="35000"/>
              </a:lnSpc>
              <a:spcBef>
                <a:spcPct val="0"/>
              </a:spcBef>
              <a:spcAft>
                <a:spcPct val="0"/>
              </a:spcAft>
              <a:buClrTx/>
              <a:buSzTx/>
              <a:buFontTx/>
              <a:buNone/>
              <a:tabLst/>
              <a:defRPr/>
            </a:pPr>
            <a:r>
              <a:rPr kumimoji="0" lang="en-US" altLang="zh-CN"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t>
            </a:r>
            <a:br>
              <a:rPr kumimoji="0" lang="en-US" altLang="zh-CN"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br>
            <a:r>
              <a:rPr kumimoji="0" lang="en-US" altLang="zh-CN"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t>
            </a:r>
          </a:p>
        </p:txBody>
      </p:sp>
      <p:sp>
        <p:nvSpPr>
          <p:cNvPr id="7" name="Text Box 5"/>
          <p:cNvSpPr txBox="1">
            <a:spLocks noChangeArrowheads="1"/>
          </p:cNvSpPr>
          <p:nvPr/>
        </p:nvSpPr>
        <p:spPr bwMode="auto">
          <a:xfrm>
            <a:off x="1270000" y="5626100"/>
            <a:ext cx="284163"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spAutoFit/>
          </a:bodyPr>
          <a:lstStyle>
            <a:lvl1pPr defTabSz="814388">
              <a:lnSpc>
                <a:spcPct val="95000"/>
              </a:lnSpc>
              <a:spcBef>
                <a:spcPct val="35000"/>
              </a:spcBef>
              <a:buClr>
                <a:schemeClr val="accent1"/>
              </a:buClr>
              <a:buSzPct val="100000"/>
              <a:buFont typeface="Arial" panose="020B0604020202020204" pitchFamily="34" charset="0"/>
              <a:defRPr sz="2400" b="1">
                <a:solidFill>
                  <a:schemeClr val="tx1"/>
                </a:solidFill>
                <a:latin typeface="Arial" panose="020B0604020202020204" pitchFamily="34" charset="0"/>
              </a:defRPr>
            </a:lvl1pPr>
            <a:lvl2pPr marL="3429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2pPr>
            <a:lvl3pPr marL="6858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3pPr>
            <a:lvl4pPr marL="10287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4pPr>
            <a:lvl5pPr marL="13716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5pPr>
            <a:lvl6pPr marL="18288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6pPr>
            <a:lvl7pPr marL="22860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7pPr>
            <a:lvl8pPr marL="27432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8pPr>
            <a:lvl9pPr marL="32004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9pPr>
          </a:lstStyle>
          <a:p>
            <a:pPr marL="0" marR="0" lvl="0" indent="0" algn="l" defTabSz="814388" rtl="0" eaLnBrk="0" fontAlgn="base" latinLnBrk="0" hangingPunct="0">
              <a:lnSpc>
                <a:spcPct val="35000"/>
              </a:lnSpc>
              <a:spcBef>
                <a:spcPct val="0"/>
              </a:spcBef>
              <a:spcAft>
                <a:spcPct val="0"/>
              </a:spcAft>
              <a:buClrTx/>
              <a:buSzTx/>
              <a:buFontTx/>
              <a:buNone/>
              <a:tabLst/>
              <a:defRPr/>
            </a:pPr>
            <a:r>
              <a:rPr kumimoji="0" lang="en-US" altLang="zh-CN"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t>
            </a:r>
            <a:br>
              <a:rPr kumimoji="0" lang="en-US" altLang="zh-CN"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br>
            <a:r>
              <a:rPr kumimoji="0" lang="en-US" altLang="zh-CN"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t>
            </a:r>
          </a:p>
        </p:txBody>
      </p:sp>
      <p:sp>
        <p:nvSpPr>
          <p:cNvPr id="8" name="Text Box 6"/>
          <p:cNvSpPr txBox="1">
            <a:spLocks noChangeArrowheads="1"/>
          </p:cNvSpPr>
          <p:nvPr/>
        </p:nvSpPr>
        <p:spPr bwMode="auto">
          <a:xfrm>
            <a:off x="1270000" y="5969000"/>
            <a:ext cx="284163"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spAutoFit/>
          </a:bodyPr>
          <a:lstStyle>
            <a:lvl1pPr defTabSz="814388">
              <a:lnSpc>
                <a:spcPct val="95000"/>
              </a:lnSpc>
              <a:spcBef>
                <a:spcPct val="35000"/>
              </a:spcBef>
              <a:buClr>
                <a:schemeClr val="accent1"/>
              </a:buClr>
              <a:buSzPct val="100000"/>
              <a:buFont typeface="Arial" panose="020B0604020202020204" pitchFamily="34" charset="0"/>
              <a:defRPr sz="2400" b="1">
                <a:solidFill>
                  <a:schemeClr val="tx1"/>
                </a:solidFill>
                <a:latin typeface="Arial" panose="020B0604020202020204" pitchFamily="34" charset="0"/>
              </a:defRPr>
            </a:lvl1pPr>
            <a:lvl2pPr marL="3429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2pPr>
            <a:lvl3pPr marL="6858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3pPr>
            <a:lvl4pPr marL="10287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4pPr>
            <a:lvl5pPr marL="13716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5pPr>
            <a:lvl6pPr marL="18288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6pPr>
            <a:lvl7pPr marL="22860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7pPr>
            <a:lvl8pPr marL="27432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8pPr>
            <a:lvl9pPr marL="32004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9pPr>
          </a:lstStyle>
          <a:p>
            <a:pPr marL="0" marR="0" lvl="0" indent="0" algn="l" defTabSz="814388" rtl="0" eaLnBrk="0" fontAlgn="base" latinLnBrk="0" hangingPunct="0">
              <a:lnSpc>
                <a:spcPct val="35000"/>
              </a:lnSpc>
              <a:spcBef>
                <a:spcPct val="0"/>
              </a:spcBef>
              <a:spcAft>
                <a:spcPct val="0"/>
              </a:spcAft>
              <a:buClrTx/>
              <a:buSzTx/>
              <a:buFontTx/>
              <a:buNone/>
              <a:tabLst/>
              <a:defRPr/>
            </a:pPr>
            <a:r>
              <a:rPr kumimoji="0" lang="en-US" altLang="zh-CN"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t>
            </a:r>
            <a:br>
              <a:rPr kumimoji="0" lang="en-US" altLang="zh-CN"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br>
            <a:r>
              <a:rPr kumimoji="0" lang="en-US" altLang="zh-CN"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t>
            </a:r>
          </a:p>
        </p:txBody>
      </p:sp>
      <p:sp>
        <p:nvSpPr>
          <p:cNvPr id="9" name="Text Box 7"/>
          <p:cNvSpPr txBox="1">
            <a:spLocks noChangeArrowheads="1"/>
          </p:cNvSpPr>
          <p:nvPr/>
        </p:nvSpPr>
        <p:spPr bwMode="auto">
          <a:xfrm>
            <a:off x="1270000" y="4273550"/>
            <a:ext cx="284163"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spAutoFit/>
          </a:bodyPr>
          <a:lstStyle>
            <a:lvl1pPr defTabSz="814388">
              <a:lnSpc>
                <a:spcPct val="95000"/>
              </a:lnSpc>
              <a:spcBef>
                <a:spcPct val="35000"/>
              </a:spcBef>
              <a:buClr>
                <a:schemeClr val="accent1"/>
              </a:buClr>
              <a:buSzPct val="100000"/>
              <a:buFont typeface="Arial" panose="020B0604020202020204" pitchFamily="34" charset="0"/>
              <a:defRPr sz="2400" b="1">
                <a:solidFill>
                  <a:schemeClr val="tx1"/>
                </a:solidFill>
                <a:latin typeface="Arial" panose="020B0604020202020204" pitchFamily="34" charset="0"/>
              </a:defRPr>
            </a:lvl1pPr>
            <a:lvl2pPr marL="3429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2pPr>
            <a:lvl3pPr marL="6858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3pPr>
            <a:lvl4pPr marL="10287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4pPr>
            <a:lvl5pPr marL="1371600" indent="-228600" defTabSz="814388">
              <a:lnSpc>
                <a:spcPct val="95000"/>
              </a:lnSpc>
              <a:spcBef>
                <a:spcPct val="35000"/>
              </a:spcBef>
              <a:buClr>
                <a:schemeClr val="accent1"/>
              </a:buClr>
              <a:buFont typeface="Arial" panose="020B0604020202020204" pitchFamily="34" charset="0"/>
              <a:buChar char="–"/>
              <a:defRPr sz="2000" b="1">
                <a:solidFill>
                  <a:schemeClr val="tx1"/>
                </a:solidFill>
                <a:latin typeface="Arial" panose="020B0604020202020204" pitchFamily="34" charset="0"/>
              </a:defRPr>
            </a:lvl5pPr>
            <a:lvl6pPr marL="18288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6pPr>
            <a:lvl7pPr marL="22860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7pPr>
            <a:lvl8pPr marL="27432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8pPr>
            <a:lvl9pPr marL="3200400" indent="-228600" defTabSz="814388" eaLnBrk="0" fontAlgn="base" hangingPunct="0">
              <a:lnSpc>
                <a:spcPct val="95000"/>
              </a:lnSpc>
              <a:spcBef>
                <a:spcPct val="35000"/>
              </a:spcBef>
              <a:spcAft>
                <a:spcPct val="0"/>
              </a:spcAft>
              <a:buClr>
                <a:schemeClr val="accent1"/>
              </a:buClr>
              <a:buFont typeface="Arial" panose="020B0604020202020204" pitchFamily="34" charset="0"/>
              <a:buChar char="–"/>
              <a:defRPr sz="2000" b="1">
                <a:solidFill>
                  <a:schemeClr val="tx1"/>
                </a:solidFill>
                <a:latin typeface="Arial" panose="020B0604020202020204" pitchFamily="34" charset="0"/>
              </a:defRPr>
            </a:lvl9pPr>
          </a:lstStyle>
          <a:p>
            <a:pPr marL="0" marR="0" lvl="0" indent="0" algn="l" defTabSz="814388" rtl="0" eaLnBrk="0" fontAlgn="base" latinLnBrk="0" hangingPunct="0">
              <a:lnSpc>
                <a:spcPct val="35000"/>
              </a:lnSpc>
              <a:spcBef>
                <a:spcPct val="0"/>
              </a:spcBef>
              <a:spcAft>
                <a:spcPct val="0"/>
              </a:spcAft>
              <a:buClrTx/>
              <a:buSzTx/>
              <a:buFontTx/>
              <a:buNone/>
              <a:tabLst/>
              <a:defRPr/>
            </a:pPr>
            <a:r>
              <a:rPr kumimoji="0" lang="en-US" altLang="zh-CN"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t>
            </a:r>
            <a:br>
              <a:rPr kumimoji="0" lang="en-US" altLang="zh-CN"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br>
            <a:r>
              <a:rPr kumimoji="0" lang="en-US" altLang="zh-CN"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a:t>
            </a:r>
          </a:p>
        </p:txBody>
      </p:sp>
      <p:pic>
        <p:nvPicPr>
          <p:cNvPr id="2" name="Picture 1"/>
          <p:cNvPicPr>
            <a:picLocks noChangeAspect="1"/>
          </p:cNvPicPr>
          <p:nvPr/>
        </p:nvPicPr>
        <p:blipFill>
          <a:blip r:embed="rId3"/>
          <a:stretch>
            <a:fillRect/>
          </a:stretch>
        </p:blipFill>
        <p:spPr>
          <a:xfrm>
            <a:off x="1219200" y="1498600"/>
            <a:ext cx="6705600" cy="1943100"/>
          </a:xfrm>
          <a:prstGeom prst="rect">
            <a:avLst/>
          </a:prstGeom>
        </p:spPr>
      </p:pic>
      <p:pic>
        <p:nvPicPr>
          <p:cNvPr id="11" name="Picture 10"/>
          <p:cNvPicPr>
            <a:picLocks noChangeAspect="1"/>
          </p:cNvPicPr>
          <p:nvPr/>
        </p:nvPicPr>
        <p:blipFill>
          <a:blip r:embed="rId4"/>
          <a:stretch>
            <a:fillRect/>
          </a:stretch>
        </p:blipFill>
        <p:spPr>
          <a:xfrm>
            <a:off x="2847000" y="1409700"/>
            <a:ext cx="3174977" cy="691691"/>
          </a:xfrm>
          <a:prstGeom prst="rect">
            <a:avLst/>
          </a:prstGeom>
        </p:spPr>
      </p:pic>
    </p:spTree>
    <p:extLst>
      <p:ext uri="{BB962C8B-B14F-4D97-AF65-F5344CB8AC3E}">
        <p14:creationId xmlns:p14="http://schemas.microsoft.com/office/powerpoint/2010/main" val="19366440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pPr fontAlgn="base">
              <a:lnSpc>
                <a:spcPct val="90000"/>
              </a:lnSpc>
              <a:spcAft>
                <a:spcPct val="0"/>
              </a:spcAft>
            </a:pPr>
            <a:r>
              <a:rPr lang="en-US" sz="3200">
                <a:solidFill>
                  <a:srgbClr val="0070C0"/>
                </a:solidFill>
                <a:latin typeface="Times New Roman" pitchFamily="18" charset="0"/>
                <a:cs typeface="Times New Roman" pitchFamily="18" charset="0"/>
              </a:rPr>
              <a:t>Stateless Address AutoConfiguration</a:t>
            </a:r>
          </a:p>
        </p:txBody>
      </p:sp>
      <p:cxnSp>
        <p:nvCxnSpPr>
          <p:cNvPr id="3" name="Straight Connector 2"/>
          <p:cNvCxnSpPr/>
          <p:nvPr/>
        </p:nvCxnSpPr>
        <p:spPr>
          <a:xfrm flipH="1">
            <a:off x="812007" y="3397038"/>
            <a:ext cx="6071393"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4" name="Picture 8" descr="Rout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53212" y="3160951"/>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Rout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4619" y="3160951"/>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8236545" y="3251229"/>
            <a:ext cx="920720" cy="291618"/>
          </a:xfrm>
          <a:prstGeom prst="rect">
            <a:avLst/>
          </a:prstGeom>
          <a:noFill/>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00"/>
                </a:solidFill>
                <a:effectLst>
                  <a:glow rad="228600">
                    <a:srgbClr val="C0504D">
                      <a:satMod val="175000"/>
                      <a:alpha val="40000"/>
                    </a:srgbClr>
                  </a:glow>
                </a:effectLst>
                <a:uLnTx/>
                <a:uFillTx/>
                <a:latin typeface="Courier New" pitchFamily="49" charset="0"/>
                <a:ea typeface="+mn-ea"/>
                <a:cs typeface="Courier New" pitchFamily="49" charset="0"/>
              </a:rPr>
              <a:t>Server</a:t>
            </a:r>
          </a:p>
        </p:txBody>
      </p:sp>
      <p:sp>
        <p:nvSpPr>
          <p:cNvPr id="8" name="TextBox 7"/>
          <p:cNvSpPr txBox="1"/>
          <p:nvPr/>
        </p:nvSpPr>
        <p:spPr>
          <a:xfrm>
            <a:off x="7952" y="3251229"/>
            <a:ext cx="920720" cy="291618"/>
          </a:xfrm>
          <a:prstGeom prst="rect">
            <a:avLst/>
          </a:prstGeom>
          <a:noFill/>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00"/>
                </a:solidFill>
                <a:effectLst>
                  <a:glow rad="228600">
                    <a:srgbClr val="C0504D">
                      <a:satMod val="175000"/>
                      <a:alpha val="40000"/>
                    </a:srgbClr>
                  </a:glow>
                </a:effectLst>
                <a:uLnTx/>
                <a:uFillTx/>
                <a:latin typeface="Courier New" pitchFamily="49" charset="0"/>
                <a:ea typeface="+mn-ea"/>
                <a:cs typeface="Courier New" pitchFamily="49" charset="0"/>
              </a:rPr>
              <a:t>Client</a:t>
            </a:r>
          </a:p>
        </p:txBody>
      </p:sp>
      <p:sp>
        <p:nvSpPr>
          <p:cNvPr id="9" name="TextBox 8"/>
          <p:cNvSpPr txBox="1"/>
          <p:nvPr/>
        </p:nvSpPr>
        <p:spPr>
          <a:xfrm>
            <a:off x="6883400" y="3230805"/>
            <a:ext cx="1469812" cy="313932"/>
          </a:xfrm>
          <a:prstGeom prst="rect">
            <a:avLst/>
          </a:prstGeom>
          <a:noFill/>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2001</a:t>
            </a: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::1/64</a:t>
            </a:r>
          </a:p>
        </p:txBody>
      </p:sp>
      <p:sp>
        <p:nvSpPr>
          <p:cNvPr id="10" name="TextBox 9"/>
          <p:cNvSpPr txBox="1"/>
          <p:nvPr/>
        </p:nvSpPr>
        <p:spPr>
          <a:xfrm>
            <a:off x="0" y="2645545"/>
            <a:ext cx="2638697" cy="320088"/>
          </a:xfrm>
          <a:prstGeom prst="rect">
            <a:avLst/>
          </a:prstGeom>
          <a:solidFill>
            <a:schemeClr val="accent6">
              <a:lumMod val="20000"/>
              <a:lumOff val="80000"/>
            </a:schemeClr>
          </a:solidFill>
          <a:ln w="28575">
            <a:solidFill>
              <a:schemeClr val="accent1"/>
            </a:solidFill>
          </a:ln>
        </p:spPr>
        <p:txBody>
          <a:bodyPr wrap="square" rtlCol="0">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150" normalizeH="0" baseline="0" noProof="0">
                <a:ln>
                  <a:noFill/>
                </a:ln>
                <a:solidFill>
                  <a:srgbClr val="0070C0"/>
                </a:solidFill>
                <a:effectLst/>
                <a:uLnTx/>
                <a:uFillTx/>
                <a:latin typeface="Courier New" pitchFamily="49" charset="0"/>
                <a:ea typeface="+mn-ea"/>
                <a:cs typeface="Courier New" pitchFamily="49" charset="0"/>
              </a:rPr>
              <a:t>ipv6 address </a:t>
            </a:r>
            <a:r>
              <a:rPr kumimoji="0" lang="en-US" sz="1600" b="1" i="0" u="none" strike="noStrike" kern="1200" cap="none" spc="-150" normalizeH="0" baseline="0" noProof="0">
                <a:ln>
                  <a:noFill/>
                </a:ln>
                <a:solidFill>
                  <a:srgbClr val="C00000"/>
                </a:solidFill>
                <a:effectLst/>
                <a:uLnTx/>
                <a:uFillTx/>
                <a:latin typeface="Courier New" pitchFamily="49" charset="0"/>
                <a:ea typeface="+mn-ea"/>
                <a:cs typeface="Courier New" pitchFamily="49" charset="0"/>
              </a:rPr>
              <a:t>autoconfig</a:t>
            </a:r>
          </a:p>
        </p:txBody>
      </p:sp>
      <p:cxnSp>
        <p:nvCxnSpPr>
          <p:cNvPr id="13" name="Straight Connector 12"/>
          <p:cNvCxnSpPr/>
          <p:nvPr/>
        </p:nvCxnSpPr>
        <p:spPr>
          <a:xfrm flipV="1">
            <a:off x="958825" y="2982261"/>
            <a:ext cx="0" cy="414777"/>
          </a:xfrm>
          <a:prstGeom prst="line">
            <a:avLst/>
          </a:prstGeom>
          <a:ln w="28575">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35300" y="3816737"/>
            <a:ext cx="6096000" cy="535531"/>
          </a:xfrm>
          <a:prstGeom prst="rect">
            <a:avLst/>
          </a:prstGeom>
          <a:solidFill>
            <a:schemeClr val="accent6">
              <a:lumMod val="20000"/>
              <a:lumOff val="80000"/>
            </a:schemeClr>
          </a:solidFill>
          <a:ln w="28575">
            <a:solidFill>
              <a:schemeClr val="accent1"/>
            </a:solidFill>
          </a:ln>
        </p:spPr>
        <p:txBody>
          <a:bodyPr wrap="square" rtlCol="0">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int f0/0</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ipv6 nd prefix </a:t>
            </a: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2001::/64 </a:t>
            </a:r>
            <a:r>
              <a:rPr kumimoji="0" lang="en-US" sz="1600" b="1" i="0" u="none" strike="noStrike" kern="1200" cap="none" spc="0" normalizeH="0" baseline="0" noProof="0">
                <a:ln>
                  <a:noFill/>
                </a:ln>
                <a:solidFill>
                  <a:srgbClr val="00B050"/>
                </a:solidFill>
                <a:effectLst/>
                <a:uLnTx/>
                <a:uFillTx/>
                <a:latin typeface="Courier New" pitchFamily="49" charset="0"/>
                <a:ea typeface="+mn-ea"/>
                <a:cs typeface="Courier New" pitchFamily="49" charset="0"/>
              </a:rPr>
              <a:t>600</a:t>
            </a: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a:t>
            </a: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300</a:t>
            </a: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no-autoconfig</a:t>
            </a:r>
          </a:p>
        </p:txBody>
      </p:sp>
      <p:cxnSp>
        <p:nvCxnSpPr>
          <p:cNvPr id="18" name="Straight Connector 17"/>
          <p:cNvCxnSpPr/>
          <p:nvPr/>
        </p:nvCxnSpPr>
        <p:spPr>
          <a:xfrm flipV="1">
            <a:off x="7693605" y="3528671"/>
            <a:ext cx="0" cy="288066"/>
          </a:xfrm>
          <a:prstGeom prst="line">
            <a:avLst/>
          </a:prstGeom>
          <a:ln w="28575">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4768876" y="5035148"/>
            <a:ext cx="1981173" cy="320088"/>
          </a:xfrm>
          <a:prstGeom prst="rect">
            <a:avLst/>
          </a:prstGeom>
        </p:spPr>
        <p:txBody>
          <a:bodyPr wrap="square">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B050"/>
                </a:solidFill>
                <a:effectLst/>
                <a:uLnTx/>
                <a:uFillTx/>
                <a:latin typeface="Courier New" pitchFamily="49" charset="0"/>
                <a:ea typeface="+mn-ea"/>
                <a:cs typeface="Courier New" pitchFamily="49" charset="0"/>
              </a:rPr>
              <a:t>Valid Lifetime </a:t>
            </a:r>
            <a:endParaRPr kumimoji="0" lang="en-US" sz="1600" b="0" i="0" u="none" strike="noStrike" kern="1200" cap="none" spc="0" normalizeH="0" baseline="0" noProof="0">
              <a:ln>
                <a:noFill/>
              </a:ln>
              <a:solidFill>
                <a:srgbClr val="00B050"/>
              </a:solidFill>
              <a:effectLst/>
              <a:uLnTx/>
              <a:uFillTx/>
              <a:latin typeface="Courier New" pitchFamily="49" charset="0"/>
              <a:ea typeface="+mn-ea"/>
              <a:cs typeface="Courier New" pitchFamily="49" charset="0"/>
            </a:endParaRPr>
          </a:p>
        </p:txBody>
      </p:sp>
      <p:sp>
        <p:nvSpPr>
          <p:cNvPr id="22" name="Rectangle 21"/>
          <p:cNvSpPr/>
          <p:nvPr/>
        </p:nvSpPr>
        <p:spPr>
          <a:xfrm>
            <a:off x="6730999" y="5355236"/>
            <a:ext cx="2400301" cy="313932"/>
          </a:xfrm>
          <a:prstGeom prst="rect">
            <a:avLst/>
          </a:prstGeom>
        </p:spPr>
        <p:txBody>
          <a:bodyPr wrap="square">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Preferred Lifetime </a:t>
            </a:r>
            <a:endParaRPr kumimoji="0" lang="en-US" sz="1600" b="0" i="0" u="none" strike="noStrike" kern="1200" cap="none" spc="0" normalizeH="0" baseline="0" noProof="0">
              <a:ln>
                <a:noFill/>
              </a:ln>
              <a:solidFill>
                <a:srgbClr val="C00000"/>
              </a:solidFill>
              <a:effectLst/>
              <a:uLnTx/>
              <a:uFillTx/>
              <a:latin typeface="Courier New" pitchFamily="49" charset="0"/>
              <a:ea typeface="+mn-ea"/>
              <a:cs typeface="Courier New" pitchFamily="49" charset="0"/>
            </a:endParaRPr>
          </a:p>
        </p:txBody>
      </p:sp>
      <p:cxnSp>
        <p:nvCxnSpPr>
          <p:cNvPr id="23" name="Straight Connector 22"/>
          <p:cNvCxnSpPr/>
          <p:nvPr/>
        </p:nvCxnSpPr>
        <p:spPr>
          <a:xfrm flipV="1">
            <a:off x="6569862" y="4352268"/>
            <a:ext cx="0" cy="734860"/>
          </a:xfrm>
          <a:prstGeom prst="line">
            <a:avLst/>
          </a:prstGeom>
          <a:ln w="28575">
            <a:solidFill>
              <a:srgbClr val="00B050"/>
            </a:solidFill>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7063021" y="4352268"/>
            <a:ext cx="0" cy="1002968"/>
          </a:xfrm>
          <a:prstGeom prst="line">
            <a:avLst/>
          </a:prstGeom>
          <a:ln w="28575">
            <a:solidFill>
              <a:srgbClr val="C00000"/>
            </a:solidFill>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081498" y="2208503"/>
            <a:ext cx="3048000" cy="757130"/>
          </a:xfrm>
          <a:prstGeom prst="rect">
            <a:avLst/>
          </a:prstGeom>
          <a:solidFill>
            <a:schemeClr val="accent6">
              <a:lumMod val="20000"/>
              <a:lumOff val="80000"/>
            </a:schemeClr>
          </a:solidFill>
          <a:ln w="28575">
            <a:solidFill>
              <a:schemeClr val="accent1"/>
            </a:solidFill>
          </a:ln>
        </p:spPr>
        <p:txBody>
          <a:bodyPr wrap="square" rtlCol="0">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ipv6 unicast-routing</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int f0/0</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nn-NO"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  ipv6 nd ra interval 4 </a:t>
            </a:r>
            <a:endPar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endParaRPr>
          </a:p>
        </p:txBody>
      </p:sp>
      <p:cxnSp>
        <p:nvCxnSpPr>
          <p:cNvPr id="26" name="Straight Connector 25"/>
          <p:cNvCxnSpPr/>
          <p:nvPr/>
        </p:nvCxnSpPr>
        <p:spPr>
          <a:xfrm flipV="1">
            <a:off x="7693605" y="2982262"/>
            <a:ext cx="0" cy="268967"/>
          </a:xfrm>
          <a:prstGeom prst="line">
            <a:avLst/>
          </a:prstGeom>
          <a:ln w="28575">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105400" y="3457526"/>
            <a:ext cx="2298700" cy="320088"/>
          </a:xfrm>
          <a:prstGeom prst="rect">
            <a:avLst/>
          </a:prstGeom>
          <a:noFill/>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150" normalizeH="0" baseline="0" noProof="0">
                <a:ln>
                  <a:noFill/>
                </a:ln>
                <a:solidFill>
                  <a:srgbClr val="C00000"/>
                </a:solidFill>
                <a:effectLst/>
                <a:uLnTx/>
                <a:uFillTx/>
                <a:latin typeface="Courier New" pitchFamily="49" charset="0"/>
                <a:ea typeface="+mn-ea"/>
                <a:cs typeface="Courier New" pitchFamily="49" charset="0"/>
              </a:rPr>
              <a:t>Router Advertisement</a:t>
            </a:r>
          </a:p>
        </p:txBody>
      </p:sp>
      <p:cxnSp>
        <p:nvCxnSpPr>
          <p:cNvPr id="28" name="Straight Connector 27"/>
          <p:cNvCxnSpPr/>
          <p:nvPr/>
        </p:nvCxnSpPr>
        <p:spPr>
          <a:xfrm flipH="1">
            <a:off x="1600200" y="3617570"/>
            <a:ext cx="3505200" cy="0"/>
          </a:xfrm>
          <a:prstGeom prst="line">
            <a:avLst/>
          </a:prstGeom>
          <a:ln w="28575">
            <a:solidFill>
              <a:srgbClr val="C00000"/>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973823" y="3352616"/>
            <a:ext cx="757954" cy="320088"/>
          </a:xfrm>
          <a:prstGeom prst="rect">
            <a:avLst/>
          </a:prstGeom>
          <a:noFill/>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4s</a:t>
            </a:r>
          </a:p>
        </p:txBody>
      </p:sp>
    </p:spTree>
    <p:extLst>
      <p:ext uri="{BB962C8B-B14F-4D97-AF65-F5344CB8AC3E}">
        <p14:creationId xmlns:p14="http://schemas.microsoft.com/office/powerpoint/2010/main" val="503018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randombar(horizontal)">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randombar(horizontal)">
                                      <p:cBhvr>
                                        <p:cTn id="20" dur="500"/>
                                        <p:tgtEl>
                                          <p:spTgt spid="16"/>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randombar(horizontal)">
                                      <p:cBhvr>
                                        <p:cTn id="26" dur="500"/>
                                        <p:tgtEl>
                                          <p:spTgt spid="22"/>
                                        </p:tgtEl>
                                      </p:cBhvr>
                                    </p:animEffect>
                                  </p:childTnLst>
                                </p:cTn>
                              </p:par>
                              <p:par>
                                <p:cTn id="27" presetID="14" presetClass="entr" presetSubtype="1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randombar(horizontal)">
                                      <p:cBhvr>
                                        <p:cTn id="29" dur="500"/>
                                        <p:tgtEl>
                                          <p:spTgt spid="23"/>
                                        </p:tgtEl>
                                      </p:cBhvr>
                                    </p:animEffect>
                                  </p:childTnLst>
                                </p:cTn>
                              </p:par>
                              <p:par>
                                <p:cTn id="30" presetID="14" presetClass="entr" presetSubtype="1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randombar(horizontal)">
                                      <p:cBhvr>
                                        <p:cTn id="32" dur="500"/>
                                        <p:tgtEl>
                                          <p:spTgt spid="25"/>
                                        </p:tgtEl>
                                      </p:cBhvr>
                                    </p:animEffect>
                                  </p:childTnLst>
                                </p:cTn>
                              </p:par>
                              <p:par>
                                <p:cTn id="33" presetID="14" presetClass="entr" presetSubtype="1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randombar(horizontal)">
                                      <p:cBhvr>
                                        <p:cTn id="35" dur="500"/>
                                        <p:tgtEl>
                                          <p:spTgt spid="18"/>
                                        </p:tgtEl>
                                      </p:cBhvr>
                                    </p:animEffect>
                                  </p:childTnLst>
                                </p:cTn>
                              </p:par>
                            </p:childTnLst>
                          </p:cTn>
                        </p:par>
                        <p:par>
                          <p:cTn id="36" fill="hold">
                            <p:stCondLst>
                              <p:cond delay="500"/>
                            </p:stCondLst>
                            <p:childTnLst>
                              <p:par>
                                <p:cTn id="37" presetID="14" presetClass="exit" presetSubtype="10" fill="hold" grpId="1" nodeType="afterEffect">
                                  <p:stCondLst>
                                    <p:cond delay="0"/>
                                  </p:stCondLst>
                                  <p:childTnLst>
                                    <p:animEffect transition="out" filter="randombar(horizontal)">
                                      <p:cBhvr>
                                        <p:cTn id="38" dur="500"/>
                                        <p:tgtEl>
                                          <p:spTgt spid="29"/>
                                        </p:tgtEl>
                                      </p:cBhvr>
                                    </p:animEffect>
                                    <p:set>
                                      <p:cBhvr>
                                        <p:cTn id="39" dur="1" fill="hold">
                                          <p:stCondLst>
                                            <p:cond delay="499"/>
                                          </p:stCondLst>
                                        </p:cTn>
                                        <p:tgtEl>
                                          <p:spTgt spid="29"/>
                                        </p:tgtEl>
                                        <p:attrNameLst>
                                          <p:attrName>style.visibility</p:attrName>
                                        </p:attrNameLst>
                                      </p:cBhvr>
                                      <p:to>
                                        <p:strVal val="hidden"/>
                                      </p:to>
                                    </p:set>
                                  </p:childTnLst>
                                </p:cTn>
                              </p:par>
                            </p:childTnLst>
                          </p:cTn>
                        </p:par>
                        <p:par>
                          <p:cTn id="40" fill="hold">
                            <p:stCondLst>
                              <p:cond delay="1000"/>
                            </p:stCondLst>
                            <p:childTnLst>
                              <p:par>
                                <p:cTn id="41" presetID="22" presetClass="exit" presetSubtype="8" fill="hold" nodeType="afterEffect">
                                  <p:stCondLst>
                                    <p:cond delay="0"/>
                                  </p:stCondLst>
                                  <p:childTnLst>
                                    <p:animEffect transition="out" filter="wipe(left)">
                                      <p:cBhvr>
                                        <p:cTn id="42" dur="500"/>
                                        <p:tgtEl>
                                          <p:spTgt spid="28"/>
                                        </p:tgtEl>
                                      </p:cBhvr>
                                    </p:animEffect>
                                    <p:set>
                                      <p:cBhvr>
                                        <p:cTn id="43"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p:bldP spid="22" grpId="0"/>
      <p:bldP spid="27" grpId="0"/>
      <p:bldP spid="29" grpId="0"/>
      <p:bldP spid="29" grpId="1"/>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pPr fontAlgn="base">
              <a:lnSpc>
                <a:spcPct val="90000"/>
              </a:lnSpc>
              <a:spcAft>
                <a:spcPct val="0"/>
              </a:spcAft>
            </a:pPr>
            <a:r>
              <a:rPr lang="en-US" sz="3200">
                <a:solidFill>
                  <a:srgbClr val="0070C0"/>
                </a:solidFill>
                <a:latin typeface="Times New Roman" pitchFamily="18" charset="0"/>
                <a:cs typeface="Times New Roman" pitchFamily="18" charset="0"/>
              </a:rPr>
              <a:t>Stateless Address AutoConfiguration</a:t>
            </a:r>
          </a:p>
        </p:txBody>
      </p:sp>
      <p:sp>
        <p:nvSpPr>
          <p:cNvPr id="16" name="TextBox 15"/>
          <p:cNvSpPr txBox="1"/>
          <p:nvPr/>
        </p:nvSpPr>
        <p:spPr>
          <a:xfrm>
            <a:off x="0" y="1396440"/>
            <a:ext cx="9144000" cy="4967514"/>
          </a:xfrm>
          <a:prstGeom prst="rect">
            <a:avLst/>
          </a:prstGeom>
          <a:solidFill>
            <a:schemeClr val="accent6">
              <a:lumMod val="20000"/>
              <a:lumOff val="80000"/>
            </a:schemeClr>
          </a:solidFill>
          <a:ln w="28575">
            <a:solidFill>
              <a:schemeClr val="accent1"/>
            </a:solidFill>
          </a:ln>
        </p:spPr>
        <p:txBody>
          <a:bodyPr wrap="square" rtlCol="0">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Server# </a:t>
            </a: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show ipv6 interface g1</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GigabitEthernet1 is up, line protocol is up</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IPv6 is enabled, link-local address is FE80::20C:29FF:FE1F:14BB </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No Virtual link-local address(es):</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No global unicast address is configured</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Joined group address(es):</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FF02::1</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FF02::2</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FF02::1:FF1F:14BB</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MTU is 1500 bytes</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ICMP error messages limited to one every 100 milliseconds</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ICMP redirects are enabled</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ICMP unreachables are sent</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ND DAD is enabled, number of DAD attempts: 1</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ND reachable time is 30000 milliseconds (using 30000)</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ND advertised reachable time is 0 (unspecified)</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ND advertised retransmit interval is 0 (unspecified)</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  ND router advertisements are sent every 200 seconds</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ND router advertisements live for 1800 seconds</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ND advertised default router preference is Medium</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Hosts use stateless autoconfig for addresses.</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Server# </a:t>
            </a:r>
          </a:p>
        </p:txBody>
      </p:sp>
    </p:spTree>
    <p:extLst>
      <p:ext uri="{BB962C8B-B14F-4D97-AF65-F5344CB8AC3E}">
        <p14:creationId xmlns:p14="http://schemas.microsoft.com/office/powerpoint/2010/main" val="14541622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650" y="2572641"/>
            <a:ext cx="725642" cy="696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23" idx="1"/>
          </p:cNvCxnSpPr>
          <p:nvPr/>
        </p:nvCxnSpPr>
        <p:spPr>
          <a:xfrm flipH="1">
            <a:off x="4276619" y="3217987"/>
            <a:ext cx="3065475"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511800" y="1815511"/>
            <a:ext cx="3644900" cy="757130"/>
          </a:xfrm>
          <a:prstGeom prst="rect">
            <a:avLst/>
          </a:prstGeom>
          <a:solidFill>
            <a:schemeClr val="accent6">
              <a:lumMod val="20000"/>
              <a:lumOff val="80000"/>
            </a:schemeClr>
          </a:solidFill>
          <a:ln w="28575">
            <a:solidFill>
              <a:schemeClr val="accent1"/>
            </a:solidFill>
          </a:ln>
        </p:spPr>
        <p:txBody>
          <a:bodyPr wrap="square" rtlCol="0">
            <a:spAutoFit/>
          </a:bodyPr>
          <a:lstStyle>
            <a:defPPr>
              <a:defRPr lang="en-US"/>
            </a:defPPr>
            <a:lvl1pPr>
              <a:defRPr sz="1600" b="1">
                <a:solidFill>
                  <a:srgbClr val="C00000"/>
                </a:solidFill>
                <a:latin typeface="Courier New" pitchFamily="49" charset="0"/>
                <a:cs typeface="Courier New" pitchFamily="49" charset="0"/>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ipv6 dhcp pool </a:t>
            </a: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IPV6_DHCPPOOL</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dns-server 2001::1</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domain-name cisco.com</a:t>
            </a:r>
          </a:p>
        </p:txBody>
      </p:sp>
      <p:pic>
        <p:nvPicPr>
          <p:cNvPr id="18" name="Picture 8" descr="Rout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51103" y="2987418"/>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7642492" y="2955567"/>
            <a:ext cx="920720" cy="485518"/>
          </a:xfrm>
          <a:prstGeom prst="rect">
            <a:avLst/>
          </a:prstGeom>
          <a:noFill/>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00"/>
                </a:solidFill>
                <a:effectLst>
                  <a:glow rad="228600">
                    <a:srgbClr val="C0504D">
                      <a:satMod val="175000"/>
                      <a:alpha val="40000"/>
                    </a:srgbClr>
                  </a:glow>
                </a:effectLst>
                <a:uLnTx/>
                <a:uFillTx/>
                <a:latin typeface="Courier New" pitchFamily="49" charset="0"/>
                <a:ea typeface="+mn-ea"/>
                <a:cs typeface="Courier New" pitchFamily="49" charset="0"/>
              </a:rPr>
              <a:t>DHCP</a:t>
            </a:r>
          </a:p>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00"/>
                </a:solidFill>
                <a:effectLst>
                  <a:glow rad="228600">
                    <a:srgbClr val="C0504D">
                      <a:satMod val="175000"/>
                      <a:alpha val="40000"/>
                    </a:srgbClr>
                  </a:glow>
                </a:effectLst>
                <a:uLnTx/>
                <a:uFillTx/>
                <a:latin typeface="Courier New" pitchFamily="49" charset="0"/>
                <a:ea typeface="+mn-ea"/>
                <a:cs typeface="Courier New" pitchFamily="49" charset="0"/>
              </a:rPr>
              <a:t>Server</a:t>
            </a:r>
          </a:p>
        </p:txBody>
      </p:sp>
      <p:sp>
        <p:nvSpPr>
          <p:cNvPr id="22" name="Title 1"/>
          <p:cNvSpPr txBox="1">
            <a:spLocks/>
          </p:cNvSpPr>
          <p:nvPr/>
        </p:nvSpPr>
        <p:spPr>
          <a:xfrm>
            <a:off x="457200" y="274638"/>
            <a:ext cx="8229600" cy="1143000"/>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3200" b="0" i="0" u="none" strike="noStrike" kern="1200" cap="none" spc="0" normalizeH="0" baseline="0" noProof="0">
                <a:ln>
                  <a:noFill/>
                </a:ln>
                <a:solidFill>
                  <a:srgbClr val="0070C0"/>
                </a:solidFill>
                <a:effectLst/>
                <a:uLnTx/>
                <a:uFillTx/>
                <a:latin typeface="Times New Roman" pitchFamily="18" charset="0"/>
                <a:ea typeface="+mj-ea"/>
                <a:cs typeface="Times New Roman" pitchFamily="18" charset="0"/>
              </a:rPr>
              <a:t>Stateless DHCP</a:t>
            </a:r>
          </a:p>
        </p:txBody>
      </p:sp>
      <p:cxnSp>
        <p:nvCxnSpPr>
          <p:cNvPr id="29" name="Straight Connector 28"/>
          <p:cNvCxnSpPr/>
          <p:nvPr/>
        </p:nvCxnSpPr>
        <p:spPr>
          <a:xfrm flipV="1">
            <a:off x="8101121" y="2572641"/>
            <a:ext cx="0" cy="414777"/>
          </a:xfrm>
          <a:prstGeom prst="line">
            <a:avLst/>
          </a:prstGeom>
          <a:ln w="28575">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342094" y="3061021"/>
            <a:ext cx="458694" cy="313932"/>
          </a:xfrm>
          <a:prstGeom prst="rect">
            <a:avLst/>
          </a:prstGeom>
          <a:noFill/>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g1</a:t>
            </a:r>
            <a:endPar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endParaRPr>
          </a:p>
        </p:txBody>
      </p:sp>
      <p:sp>
        <p:nvSpPr>
          <p:cNvPr id="24" name="TextBox 23"/>
          <p:cNvSpPr txBox="1"/>
          <p:nvPr/>
        </p:nvSpPr>
        <p:spPr>
          <a:xfrm>
            <a:off x="6720667" y="3268905"/>
            <a:ext cx="1106636" cy="320088"/>
          </a:xfrm>
          <a:prstGeom prst="rect">
            <a:avLst/>
          </a:prstGeom>
          <a:noFill/>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2001::</a:t>
            </a: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1</a:t>
            </a:r>
          </a:p>
        </p:txBody>
      </p:sp>
      <p:sp>
        <p:nvSpPr>
          <p:cNvPr id="25" name="TextBox 24"/>
          <p:cNvSpPr txBox="1"/>
          <p:nvPr/>
        </p:nvSpPr>
        <p:spPr>
          <a:xfrm>
            <a:off x="5016499" y="3965318"/>
            <a:ext cx="4127501" cy="1200329"/>
          </a:xfrm>
          <a:prstGeom prst="rect">
            <a:avLst/>
          </a:prstGeom>
          <a:solidFill>
            <a:schemeClr val="accent6">
              <a:lumMod val="20000"/>
              <a:lumOff val="80000"/>
            </a:schemeClr>
          </a:solidFill>
          <a:ln w="28575">
            <a:solidFill>
              <a:schemeClr val="accent1"/>
            </a:solidFill>
          </a:ln>
        </p:spPr>
        <p:txBody>
          <a:bodyPr wrap="square" rtlCol="0">
            <a:spAutoFit/>
          </a:bodyPr>
          <a:lstStyle>
            <a:defPPr>
              <a:defRPr lang="en-US"/>
            </a:defPPr>
            <a:lvl1pPr>
              <a:defRPr sz="1600" b="1">
                <a:solidFill>
                  <a:srgbClr val="C00000"/>
                </a:solidFill>
                <a:latin typeface="Courier New" pitchFamily="49" charset="0"/>
                <a:cs typeface="Courier New" pitchFamily="49" charset="0"/>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int g1</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ipv6 address 2001::1/64</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ipv6 enable</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ipv6 nd other-config-flag</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ipv6 dhcp server </a:t>
            </a: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IPV6_DHCPPOOL </a:t>
            </a:r>
          </a:p>
        </p:txBody>
      </p:sp>
      <p:cxnSp>
        <p:nvCxnSpPr>
          <p:cNvPr id="27" name="Straight Connector 26"/>
          <p:cNvCxnSpPr/>
          <p:nvPr/>
        </p:nvCxnSpPr>
        <p:spPr>
          <a:xfrm>
            <a:off x="4276619" y="2780029"/>
            <a:ext cx="0" cy="9447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1342920" y="2966905"/>
            <a:ext cx="293369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78375" y="3965318"/>
            <a:ext cx="3312163" cy="757130"/>
          </a:xfrm>
          <a:prstGeom prst="rect">
            <a:avLst/>
          </a:prstGeom>
          <a:solidFill>
            <a:schemeClr val="accent6">
              <a:lumMod val="20000"/>
              <a:lumOff val="80000"/>
            </a:schemeClr>
          </a:solidFill>
          <a:ln w="28575">
            <a:solidFill>
              <a:schemeClr val="accent1"/>
            </a:solidFill>
          </a:ln>
        </p:spPr>
        <p:txBody>
          <a:bodyPr wrap="square" rtlCol="0">
            <a:spAutoFit/>
          </a:bodyPr>
          <a:lstStyle>
            <a:defPPr>
              <a:defRPr lang="en-US"/>
            </a:defPPr>
            <a:lvl1pPr>
              <a:defRPr sz="1600" b="1">
                <a:solidFill>
                  <a:srgbClr val="C00000"/>
                </a:solidFill>
                <a:latin typeface="Courier New" pitchFamily="49" charset="0"/>
                <a:cs typeface="Courier New" pitchFamily="49" charset="0"/>
              </a:defRPr>
            </a:lvl1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int g1</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C00000"/>
                </a:solidFill>
                <a:effectLst/>
                <a:uLnTx/>
                <a:uFillTx/>
                <a:latin typeface="Courier New" pitchFamily="49" charset="0"/>
                <a:ea typeface="+mn-ea"/>
                <a:cs typeface="Courier New" pitchFamily="49" charset="0"/>
              </a:rPr>
              <a:t>  ipv6 address autoconfig</a:t>
            </a: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a:ln>
                  <a:noFill/>
                </a:ln>
                <a:solidFill>
                  <a:srgbClr val="0070C0"/>
                </a:solidFill>
                <a:effectLst/>
                <a:uLnTx/>
                <a:uFillTx/>
                <a:latin typeface="Courier New" pitchFamily="49" charset="0"/>
                <a:ea typeface="+mn-ea"/>
                <a:cs typeface="Courier New" pitchFamily="49" charset="0"/>
              </a:rPr>
              <a:t>  ipv6 enable</a:t>
            </a:r>
          </a:p>
        </p:txBody>
      </p:sp>
      <p:cxnSp>
        <p:nvCxnSpPr>
          <p:cNvPr id="34" name="Straight Connector 33"/>
          <p:cNvCxnSpPr/>
          <p:nvPr/>
        </p:nvCxnSpPr>
        <p:spPr>
          <a:xfrm flipV="1">
            <a:off x="7555021" y="3550541"/>
            <a:ext cx="0" cy="414777"/>
          </a:xfrm>
          <a:prstGeom prst="line">
            <a:avLst/>
          </a:prstGeom>
          <a:ln w="28575">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2234457" y="3550540"/>
            <a:ext cx="0" cy="414777"/>
          </a:xfrm>
          <a:prstGeom prst="line">
            <a:avLst/>
          </a:prstGeom>
          <a:ln w="28575">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2049362" y="3483815"/>
            <a:ext cx="2227257"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7" name="Picture 8" descr="Rout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22348" y="3242805"/>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37"/>
          <p:cNvSpPr txBox="1"/>
          <p:nvPr/>
        </p:nvSpPr>
        <p:spPr>
          <a:xfrm>
            <a:off x="1313737" y="3242805"/>
            <a:ext cx="920720" cy="485518"/>
          </a:xfrm>
          <a:prstGeom prst="rect">
            <a:avLst/>
          </a:prstGeom>
          <a:noFill/>
        </p:spPr>
        <p:txBody>
          <a:bodyPr wrap="square" rtlCol="0">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00"/>
                </a:solidFill>
                <a:effectLst>
                  <a:glow rad="228600">
                    <a:srgbClr val="C0504D">
                      <a:satMod val="175000"/>
                      <a:alpha val="40000"/>
                    </a:srgbClr>
                  </a:glow>
                </a:effectLst>
                <a:uLnTx/>
                <a:uFillTx/>
                <a:latin typeface="Courier New" pitchFamily="49" charset="0"/>
                <a:ea typeface="+mn-ea"/>
                <a:cs typeface="Courier New" pitchFamily="49" charset="0"/>
              </a:rPr>
              <a:t>DHCP</a:t>
            </a:r>
          </a:p>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00"/>
                </a:solidFill>
                <a:effectLst>
                  <a:glow rad="228600">
                    <a:srgbClr val="C0504D">
                      <a:satMod val="175000"/>
                      <a:alpha val="40000"/>
                    </a:srgbClr>
                  </a:glow>
                </a:effectLst>
                <a:uLnTx/>
                <a:uFillTx/>
                <a:latin typeface="Courier New" pitchFamily="49" charset="0"/>
                <a:ea typeface="+mn-ea"/>
                <a:cs typeface="Courier New" pitchFamily="49" charset="0"/>
              </a:rPr>
              <a:t>Client</a:t>
            </a:r>
          </a:p>
        </p:txBody>
      </p:sp>
    </p:spTree>
    <p:extLst>
      <p:ext uri="{BB962C8B-B14F-4D97-AF65-F5344CB8AC3E}">
        <p14:creationId xmlns:p14="http://schemas.microsoft.com/office/powerpoint/2010/main" val="22766790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3794" name="Picture 12" descr="314P_1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913" y="1676400"/>
            <a:ext cx="7646987" cy="171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Rectangle 2"/>
          <p:cNvSpPr>
            <a:spLocks noGrp="1" noChangeArrowheads="1"/>
          </p:cNvSpPr>
          <p:nvPr>
            <p:ph type="title"/>
          </p:nvPr>
        </p:nvSpPr>
        <p:spPr/>
        <p:txBody>
          <a:bodyPr/>
          <a:lstStyle/>
          <a:p>
            <a:r>
              <a:rPr lang="en-US" altLang="zh-CN">
                <a:ea typeface="宋体" panose="02010600030101010101" pitchFamily="2" charset="-122"/>
              </a:rPr>
              <a:t>EUI-64 to IPv6 Interface Identifier (Cont.)</a:t>
            </a:r>
          </a:p>
        </p:txBody>
      </p:sp>
      <p:sp>
        <p:nvSpPr>
          <p:cNvPr id="33796" name="Rectangle 3"/>
          <p:cNvSpPr>
            <a:spLocks noGrp="1" noChangeArrowheads="1"/>
          </p:cNvSpPr>
          <p:nvPr>
            <p:ph type="body" sz="half" idx="2"/>
          </p:nvPr>
        </p:nvSpPr>
        <p:spPr>
          <a:xfrm>
            <a:off x="655638" y="4800600"/>
            <a:ext cx="7940675" cy="1011238"/>
          </a:xfrm>
        </p:spPr>
        <p:txBody>
          <a:bodyPr/>
          <a:lstStyle/>
          <a:p>
            <a:pPr lvl="1"/>
            <a:r>
              <a:rPr lang="en-US" altLang="zh-CN" sz="1800">
                <a:ea typeface="宋体" panose="02010600030101010101" pitchFamily="2" charset="-122"/>
              </a:rPr>
              <a:t>A modified EUI-64 address is formed by inserting “FFFE” and “complementing” a bit identifying the uniqueness of the MAC address. </a:t>
            </a:r>
          </a:p>
        </p:txBody>
      </p:sp>
    </p:spTree>
    <p:extLst>
      <p:ext uri="{BB962C8B-B14F-4D97-AF65-F5344CB8AC3E}">
        <p14:creationId xmlns:p14="http://schemas.microsoft.com/office/powerpoint/2010/main" val="17240162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5842" name="Picture 10" descr="314P_1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6288" y="2522538"/>
            <a:ext cx="63166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2"/>
          <p:cNvSpPr>
            <a:spLocks noGrp="1" noChangeArrowheads="1"/>
          </p:cNvSpPr>
          <p:nvPr>
            <p:ph type="title"/>
          </p:nvPr>
        </p:nvSpPr>
        <p:spPr/>
        <p:txBody>
          <a:bodyPr/>
          <a:lstStyle/>
          <a:p>
            <a:r>
              <a:rPr lang="en-US" altLang="zh-CN">
                <a:ea typeface="宋体" panose="02010600030101010101" pitchFamily="2" charset="-122"/>
              </a:rPr>
              <a:t>EUI-64 to IPv6 Interface Identifier (Cont.)</a:t>
            </a:r>
          </a:p>
        </p:txBody>
      </p:sp>
      <p:sp>
        <p:nvSpPr>
          <p:cNvPr id="35844" name="Rectangle 3"/>
          <p:cNvSpPr>
            <a:spLocks noGrp="1" noChangeArrowheads="1"/>
          </p:cNvSpPr>
          <p:nvPr>
            <p:ph type="body" sz="half" idx="2"/>
          </p:nvPr>
        </p:nvSpPr>
        <p:spPr>
          <a:xfrm>
            <a:off x="655638" y="4800600"/>
            <a:ext cx="7940675" cy="1709738"/>
          </a:xfrm>
        </p:spPr>
        <p:txBody>
          <a:bodyPr/>
          <a:lstStyle/>
          <a:p>
            <a:pPr lvl="1"/>
            <a:r>
              <a:rPr lang="en-US" altLang="zh-CN" sz="1800">
                <a:ea typeface="宋体" panose="02010600030101010101" pitchFamily="2" charset="-122"/>
              </a:rPr>
              <a:t>A modified EUI-64 address is formed by inserting “FFFE” and “complementing” a bit identifying the uniqueness of the MAC address. </a:t>
            </a:r>
          </a:p>
        </p:txBody>
      </p:sp>
    </p:spTree>
    <p:extLst>
      <p:ext uri="{BB962C8B-B14F-4D97-AF65-F5344CB8AC3E}">
        <p14:creationId xmlns:p14="http://schemas.microsoft.com/office/powerpoint/2010/main" val="2263953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1746" name="Picture 12" descr="314P_1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750" y="2105025"/>
            <a:ext cx="720725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2"/>
          <p:cNvSpPr>
            <a:spLocks noGrp="1" noChangeArrowheads="1"/>
          </p:cNvSpPr>
          <p:nvPr>
            <p:ph type="title"/>
          </p:nvPr>
        </p:nvSpPr>
        <p:spPr/>
        <p:txBody>
          <a:bodyPr/>
          <a:lstStyle/>
          <a:p>
            <a:r>
              <a:rPr lang="en-US" altLang="zh-CN">
                <a:ea typeface="宋体" panose="02010600030101010101" pitchFamily="2" charset="-122"/>
              </a:rPr>
              <a:t>EUI-64 to IPv6 Interface Identifier</a:t>
            </a:r>
          </a:p>
        </p:txBody>
      </p:sp>
      <p:sp>
        <p:nvSpPr>
          <p:cNvPr id="31748" name="Rectangle 3"/>
          <p:cNvSpPr>
            <a:spLocks noGrp="1" noChangeArrowheads="1"/>
          </p:cNvSpPr>
          <p:nvPr>
            <p:ph type="body" sz="half" idx="2"/>
          </p:nvPr>
        </p:nvSpPr>
        <p:spPr>
          <a:xfrm>
            <a:off x="655638" y="4165600"/>
            <a:ext cx="7940675" cy="1074738"/>
          </a:xfrm>
        </p:spPr>
        <p:txBody>
          <a:bodyPr/>
          <a:lstStyle/>
          <a:p>
            <a:r>
              <a:rPr lang="en-US" altLang="zh-CN" sz="2000">
                <a:ea typeface="宋体" panose="02010600030101010101" pitchFamily="2" charset="-122"/>
              </a:rPr>
              <a:t>A modified EUI-64 address is formed by inserting “FFFE” and “complementing” a bit identifying the uniqueness of the MAC address. </a:t>
            </a:r>
          </a:p>
        </p:txBody>
      </p:sp>
    </p:spTree>
    <p:extLst>
      <p:ext uri="{BB962C8B-B14F-4D97-AF65-F5344CB8AC3E}">
        <p14:creationId xmlns:p14="http://schemas.microsoft.com/office/powerpoint/2010/main" val="1925869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descr="http://www.sharetechnote.com/image/IPv6_ShowInt_PCA.PNG"/>
          <p:cNvPicPr/>
          <p:nvPr/>
        </p:nvPicPr>
        <p:blipFill>
          <a:blip r:embed="rId2">
            <a:extLst>
              <a:ext uri="{28A0092B-C50C-407E-A947-70E740481C1C}">
                <a14:useLocalDpi xmlns:a14="http://schemas.microsoft.com/office/drawing/2010/main" val="0"/>
              </a:ext>
            </a:extLst>
          </a:blip>
          <a:srcRect/>
          <a:stretch>
            <a:fillRect/>
          </a:stretch>
        </p:blipFill>
        <p:spPr bwMode="auto">
          <a:xfrm>
            <a:off x="0" y="876300"/>
            <a:ext cx="9144000" cy="3307113"/>
          </a:xfrm>
          <a:prstGeom prst="rect">
            <a:avLst/>
          </a:prstGeom>
          <a:noFill/>
          <a:ln>
            <a:noFill/>
          </a:ln>
        </p:spPr>
      </p:pic>
      <p:pic>
        <p:nvPicPr>
          <p:cNvPr id="6" name="Picture 5" descr="http://www.sharetechnote.com/image/IPv6_netsh_set_ipv6_address.PNG"/>
          <p:cNvPicPr/>
          <p:nvPr/>
        </p:nvPicPr>
        <p:blipFill>
          <a:blip r:embed="rId3">
            <a:extLst>
              <a:ext uri="{28A0092B-C50C-407E-A947-70E740481C1C}">
                <a14:useLocalDpi xmlns:a14="http://schemas.microsoft.com/office/drawing/2010/main" val="0"/>
              </a:ext>
            </a:extLst>
          </a:blip>
          <a:srcRect/>
          <a:stretch>
            <a:fillRect/>
          </a:stretch>
        </p:blipFill>
        <p:spPr bwMode="auto">
          <a:xfrm>
            <a:off x="0" y="4560887"/>
            <a:ext cx="9144000" cy="1344169"/>
          </a:xfrm>
          <a:prstGeom prst="rect">
            <a:avLst/>
          </a:prstGeom>
          <a:noFill/>
          <a:ln>
            <a:noFill/>
          </a:ln>
        </p:spPr>
      </p:pic>
    </p:spTree>
    <p:extLst>
      <p:ext uri="{BB962C8B-B14F-4D97-AF65-F5344CB8AC3E}">
        <p14:creationId xmlns:p14="http://schemas.microsoft.com/office/powerpoint/2010/main" val="23521305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http://www.sharetechnote.com/image/IPv6_Ping_AtoB.PNG"/>
          <p:cNvPicPr/>
          <p:nvPr/>
        </p:nvPicPr>
        <p:blipFill>
          <a:blip r:embed="rId2">
            <a:extLst>
              <a:ext uri="{28A0092B-C50C-407E-A947-70E740481C1C}">
                <a14:useLocalDpi xmlns:a14="http://schemas.microsoft.com/office/drawing/2010/main" val="0"/>
              </a:ext>
            </a:extLst>
          </a:blip>
          <a:srcRect/>
          <a:stretch>
            <a:fillRect/>
          </a:stretch>
        </p:blipFill>
        <p:spPr bwMode="auto">
          <a:xfrm>
            <a:off x="0" y="1514474"/>
            <a:ext cx="9144000" cy="4099700"/>
          </a:xfrm>
          <a:prstGeom prst="rect">
            <a:avLst/>
          </a:prstGeom>
          <a:noFill/>
          <a:ln>
            <a:noFill/>
          </a:ln>
        </p:spPr>
      </p:pic>
    </p:spTree>
    <p:extLst>
      <p:ext uri="{BB962C8B-B14F-4D97-AF65-F5344CB8AC3E}">
        <p14:creationId xmlns:p14="http://schemas.microsoft.com/office/powerpoint/2010/main" val="39682161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Rectangle 11"/>
          <p:cNvSpPr txBox="1">
            <a:spLocks noChangeArrowheads="1"/>
          </p:cNvSpPr>
          <p:nvPr/>
        </p:nvSpPr>
        <p:spPr bwMode="auto">
          <a:xfrm>
            <a:off x="0" y="2560376"/>
            <a:ext cx="7068383" cy="433789"/>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2400" b="1">
                <a:solidFill>
                  <a:srgbClr val="4F81BD"/>
                </a:solidFill>
                <a:latin typeface="Times" pitchFamily="18" charset="0"/>
                <a:cs typeface="Times" pitchFamily="18" charset="0"/>
              </a:rPr>
              <a:t>FF01 : 0000 : 0000 : 0000 : 0000 : 0000 : 0000 : 0001</a:t>
            </a:r>
          </a:p>
        </p:txBody>
      </p:sp>
      <p:sp>
        <p:nvSpPr>
          <p:cNvPr id="22" name="Rectangle 11"/>
          <p:cNvSpPr txBox="1">
            <a:spLocks noChangeArrowheads="1"/>
          </p:cNvSpPr>
          <p:nvPr/>
        </p:nvSpPr>
        <p:spPr bwMode="auto">
          <a:xfrm>
            <a:off x="0" y="2994165"/>
            <a:ext cx="7068383" cy="433789"/>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2400" b="1">
                <a:solidFill>
                  <a:srgbClr val="4F81BD"/>
                </a:solidFill>
                <a:latin typeface="Times" pitchFamily="18" charset="0"/>
                <a:cs typeface="Times" pitchFamily="18" charset="0"/>
              </a:rPr>
              <a:t>FF01 : </a:t>
            </a:r>
            <a:r>
              <a:rPr lang="en-US" sz="2400" b="1">
                <a:solidFill>
                  <a:prstClr val="white"/>
                </a:solidFill>
                <a:latin typeface="Times" pitchFamily="18" charset="0"/>
                <a:cs typeface="Times" pitchFamily="18" charset="0"/>
              </a:rPr>
              <a:t>0000 : 0000 : 0000 : 0000 : 0000 : 0000 </a:t>
            </a:r>
            <a:r>
              <a:rPr lang="en-US" sz="2400" b="1">
                <a:solidFill>
                  <a:srgbClr val="4F81BD"/>
                </a:solidFill>
                <a:latin typeface="Times" pitchFamily="18" charset="0"/>
                <a:cs typeface="Times" pitchFamily="18" charset="0"/>
              </a:rPr>
              <a:t>: </a:t>
            </a:r>
            <a:r>
              <a:rPr lang="en-US" sz="2400" b="1">
                <a:solidFill>
                  <a:prstClr val="white"/>
                </a:solidFill>
                <a:latin typeface="Times" pitchFamily="18" charset="0"/>
                <a:cs typeface="Times" pitchFamily="18" charset="0"/>
              </a:rPr>
              <a:t>000</a:t>
            </a:r>
            <a:r>
              <a:rPr lang="en-US" sz="2400" b="1">
                <a:solidFill>
                  <a:srgbClr val="4F81BD"/>
                </a:solidFill>
                <a:latin typeface="Times" pitchFamily="18" charset="0"/>
                <a:cs typeface="Times" pitchFamily="18" charset="0"/>
              </a:rPr>
              <a:t>1</a:t>
            </a:r>
          </a:p>
        </p:txBody>
      </p:sp>
      <p:sp>
        <p:nvSpPr>
          <p:cNvPr id="24" name="Rectangle 11"/>
          <p:cNvSpPr txBox="1">
            <a:spLocks noChangeArrowheads="1"/>
          </p:cNvSpPr>
          <p:nvPr/>
        </p:nvSpPr>
        <p:spPr bwMode="auto">
          <a:xfrm>
            <a:off x="0" y="3854134"/>
            <a:ext cx="7001056" cy="433789"/>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2400" b="1">
                <a:solidFill>
                  <a:srgbClr val="4F81BD"/>
                </a:solidFill>
                <a:latin typeface="Times" pitchFamily="18" charset="0"/>
                <a:cs typeface="Times" pitchFamily="18" charset="0"/>
              </a:rPr>
              <a:t>0000 : 0000 : 0000 : 0000 : 0000 : 0000 : 0000 : 0001</a:t>
            </a:r>
          </a:p>
        </p:txBody>
      </p:sp>
      <p:sp>
        <p:nvSpPr>
          <p:cNvPr id="26" name="Rectangle 11"/>
          <p:cNvSpPr txBox="1">
            <a:spLocks noChangeArrowheads="1"/>
          </p:cNvSpPr>
          <p:nvPr/>
        </p:nvSpPr>
        <p:spPr bwMode="auto">
          <a:xfrm>
            <a:off x="0" y="4287923"/>
            <a:ext cx="6940142" cy="433789"/>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2400" b="1">
                <a:solidFill>
                  <a:prstClr val="white"/>
                </a:solidFill>
                <a:latin typeface="Times" pitchFamily="18" charset="0"/>
                <a:cs typeface="Times" pitchFamily="18" charset="0"/>
              </a:rPr>
              <a:t>FF01 : 0000 : 0000 : 0000 : 0000 : 0000 : 000</a:t>
            </a:r>
            <a:r>
              <a:rPr lang="en-US" sz="2400" b="1">
                <a:solidFill>
                  <a:srgbClr val="4F81BD"/>
                </a:solidFill>
                <a:latin typeface="Times" pitchFamily="18" charset="0"/>
                <a:cs typeface="Times" pitchFamily="18" charset="0"/>
              </a:rPr>
              <a:t>:: </a:t>
            </a:r>
            <a:r>
              <a:rPr lang="en-US" sz="2400" b="1">
                <a:solidFill>
                  <a:prstClr val="white"/>
                </a:solidFill>
                <a:latin typeface="Times" pitchFamily="18" charset="0"/>
                <a:cs typeface="Times" pitchFamily="18" charset="0"/>
              </a:rPr>
              <a:t>000</a:t>
            </a:r>
            <a:r>
              <a:rPr lang="en-US" sz="2400" b="1">
                <a:solidFill>
                  <a:srgbClr val="4F81BD"/>
                </a:solidFill>
                <a:latin typeface="Times" pitchFamily="18" charset="0"/>
                <a:cs typeface="Times" pitchFamily="18" charset="0"/>
              </a:rPr>
              <a:t>1</a:t>
            </a:r>
          </a:p>
        </p:txBody>
      </p:sp>
      <p:sp>
        <p:nvSpPr>
          <p:cNvPr id="29" name="Rectangle 11"/>
          <p:cNvSpPr txBox="1">
            <a:spLocks noChangeArrowheads="1"/>
          </p:cNvSpPr>
          <p:nvPr/>
        </p:nvSpPr>
        <p:spPr bwMode="auto">
          <a:xfrm>
            <a:off x="0" y="5127792"/>
            <a:ext cx="7001056" cy="433789"/>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2400" b="1">
                <a:solidFill>
                  <a:srgbClr val="4F81BD"/>
                </a:solidFill>
                <a:latin typeface="Times" pitchFamily="18" charset="0"/>
                <a:cs typeface="Times" pitchFamily="18" charset="0"/>
              </a:rPr>
              <a:t>0000 : 0000 : 0000 : 0000 : 0000 : 0000 : 0000 : 0000</a:t>
            </a:r>
          </a:p>
        </p:txBody>
      </p:sp>
      <p:sp>
        <p:nvSpPr>
          <p:cNvPr id="30" name="Rectangle 11"/>
          <p:cNvSpPr txBox="1">
            <a:spLocks noChangeArrowheads="1"/>
          </p:cNvSpPr>
          <p:nvPr/>
        </p:nvSpPr>
        <p:spPr bwMode="auto">
          <a:xfrm>
            <a:off x="0" y="5561581"/>
            <a:ext cx="6940142" cy="433789"/>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2400" b="1">
                <a:solidFill>
                  <a:prstClr val="white"/>
                </a:solidFill>
                <a:latin typeface="Times" pitchFamily="18" charset="0"/>
                <a:cs typeface="Times" pitchFamily="18" charset="0"/>
              </a:rPr>
              <a:t>FF01 : 0000 : 0000 : 0000 : 0000 : 0000 : 000</a:t>
            </a:r>
            <a:r>
              <a:rPr lang="en-US" sz="2400" b="1">
                <a:solidFill>
                  <a:srgbClr val="4F81BD"/>
                </a:solidFill>
                <a:latin typeface="Times" pitchFamily="18" charset="0"/>
                <a:cs typeface="Times" pitchFamily="18" charset="0"/>
              </a:rPr>
              <a:t>:: </a:t>
            </a:r>
            <a:r>
              <a:rPr lang="en-US" sz="2400" b="1">
                <a:solidFill>
                  <a:prstClr val="white"/>
                </a:solidFill>
                <a:latin typeface="Times" pitchFamily="18" charset="0"/>
                <a:cs typeface="Times" pitchFamily="18" charset="0"/>
              </a:rPr>
              <a:t>0000</a:t>
            </a:r>
          </a:p>
        </p:txBody>
      </p:sp>
      <p:sp>
        <p:nvSpPr>
          <p:cNvPr id="9" name="Rectangle 11"/>
          <p:cNvSpPr txBox="1">
            <a:spLocks noChangeArrowheads="1"/>
          </p:cNvSpPr>
          <p:nvPr/>
        </p:nvSpPr>
        <p:spPr bwMode="auto">
          <a:xfrm>
            <a:off x="7292386" y="3052642"/>
            <a:ext cx="1666263" cy="316834"/>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1600">
                <a:solidFill>
                  <a:prstClr val="black"/>
                </a:solidFill>
                <a:latin typeface="Times" pitchFamily="18" charset="0"/>
                <a:cs typeface="Times" pitchFamily="18" charset="0"/>
              </a:rPr>
              <a:t>255.255.255.255</a:t>
            </a:r>
          </a:p>
        </p:txBody>
      </p:sp>
      <p:sp>
        <p:nvSpPr>
          <p:cNvPr id="10" name="Rectangle 11"/>
          <p:cNvSpPr txBox="1">
            <a:spLocks noChangeArrowheads="1"/>
          </p:cNvSpPr>
          <p:nvPr/>
        </p:nvSpPr>
        <p:spPr bwMode="auto">
          <a:xfrm>
            <a:off x="7600162" y="4333431"/>
            <a:ext cx="1050710" cy="316834"/>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1600">
                <a:solidFill>
                  <a:prstClr val="black"/>
                </a:solidFill>
                <a:latin typeface="Times" pitchFamily="18" charset="0"/>
                <a:cs typeface="Times" pitchFamily="18" charset="0"/>
              </a:rPr>
              <a:t>127.0.0.1</a:t>
            </a:r>
          </a:p>
        </p:txBody>
      </p:sp>
      <p:sp>
        <p:nvSpPr>
          <p:cNvPr id="19" name="Rectangle 11"/>
          <p:cNvSpPr txBox="1">
            <a:spLocks noChangeArrowheads="1"/>
          </p:cNvSpPr>
          <p:nvPr/>
        </p:nvSpPr>
        <p:spPr bwMode="auto">
          <a:xfrm>
            <a:off x="0" y="2127239"/>
            <a:ext cx="1554053" cy="433789"/>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2400" b="1">
                <a:solidFill>
                  <a:srgbClr val="00B0F0"/>
                </a:solidFill>
                <a:latin typeface="Times" pitchFamily="18" charset="0"/>
                <a:cs typeface="Times" pitchFamily="18" charset="0"/>
              </a:rPr>
              <a:t>FF02 : : 5</a:t>
            </a:r>
          </a:p>
        </p:txBody>
      </p:sp>
      <p:sp>
        <p:nvSpPr>
          <p:cNvPr id="20" name="Rectangle 11"/>
          <p:cNvSpPr txBox="1">
            <a:spLocks noChangeArrowheads="1"/>
          </p:cNvSpPr>
          <p:nvPr/>
        </p:nvSpPr>
        <p:spPr bwMode="auto">
          <a:xfrm>
            <a:off x="0" y="1693450"/>
            <a:ext cx="1554053" cy="433789"/>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2400" b="1">
                <a:solidFill>
                  <a:srgbClr val="00B0F0"/>
                </a:solidFill>
                <a:latin typeface="Times" pitchFamily="18" charset="0"/>
                <a:cs typeface="Times" pitchFamily="18" charset="0"/>
              </a:rPr>
              <a:t>FF02 : : 6</a:t>
            </a:r>
          </a:p>
        </p:txBody>
      </p:sp>
      <p:sp>
        <p:nvSpPr>
          <p:cNvPr id="23" name="Rectangle 11"/>
          <p:cNvSpPr txBox="1">
            <a:spLocks noChangeArrowheads="1"/>
          </p:cNvSpPr>
          <p:nvPr/>
        </p:nvSpPr>
        <p:spPr bwMode="auto">
          <a:xfrm>
            <a:off x="0" y="1244271"/>
            <a:ext cx="1605990" cy="433789"/>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2400" b="1">
                <a:solidFill>
                  <a:srgbClr val="00B0F0"/>
                </a:solidFill>
                <a:latin typeface="Times" pitchFamily="18" charset="0"/>
                <a:cs typeface="Times" pitchFamily="18" charset="0"/>
              </a:rPr>
              <a:t>FF02 : : A</a:t>
            </a:r>
          </a:p>
        </p:txBody>
      </p:sp>
      <p:sp>
        <p:nvSpPr>
          <p:cNvPr id="25" name="Rectangle 11"/>
          <p:cNvSpPr txBox="1">
            <a:spLocks noChangeArrowheads="1"/>
          </p:cNvSpPr>
          <p:nvPr/>
        </p:nvSpPr>
        <p:spPr bwMode="auto">
          <a:xfrm>
            <a:off x="7292386" y="2185716"/>
            <a:ext cx="1050710" cy="316834"/>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1600">
                <a:solidFill>
                  <a:prstClr val="black"/>
                </a:solidFill>
                <a:latin typeface="Times" pitchFamily="18" charset="0"/>
                <a:cs typeface="Times" pitchFamily="18" charset="0"/>
              </a:rPr>
              <a:t>224.0.0.5</a:t>
            </a:r>
          </a:p>
        </p:txBody>
      </p:sp>
      <p:sp>
        <p:nvSpPr>
          <p:cNvPr id="27" name="Rectangle 11"/>
          <p:cNvSpPr txBox="1">
            <a:spLocks noChangeArrowheads="1"/>
          </p:cNvSpPr>
          <p:nvPr/>
        </p:nvSpPr>
        <p:spPr bwMode="auto">
          <a:xfrm>
            <a:off x="7292386" y="1751927"/>
            <a:ext cx="1050710" cy="316834"/>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1600">
                <a:solidFill>
                  <a:prstClr val="black"/>
                </a:solidFill>
                <a:latin typeface="Times" pitchFamily="18" charset="0"/>
                <a:cs typeface="Times" pitchFamily="18" charset="0"/>
              </a:rPr>
              <a:t>224.0.0.6</a:t>
            </a:r>
          </a:p>
        </p:txBody>
      </p:sp>
      <p:sp>
        <p:nvSpPr>
          <p:cNvPr id="28" name="Rectangle 11"/>
          <p:cNvSpPr txBox="1">
            <a:spLocks noChangeArrowheads="1"/>
          </p:cNvSpPr>
          <p:nvPr/>
        </p:nvSpPr>
        <p:spPr bwMode="auto">
          <a:xfrm>
            <a:off x="7292386" y="1302748"/>
            <a:ext cx="1153302" cy="316834"/>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124" tIns="41061" rIns="82124" bIns="41061" numCol="1" anchor="t" anchorCtr="0" compatLnSpc="1">
            <a:prstTxWarp prst="textNoShape">
              <a:avLst/>
            </a:prstTxWarp>
            <a:spAutoFit/>
          </a:bodyPr>
          <a:lstStyle>
            <a:lvl1pPr marL="342900" indent="-342900" algn="l" defTabSz="814388" rtl="0" eaLnBrk="0" fontAlgn="base" hangingPunct="0">
              <a:lnSpc>
                <a:spcPct val="95000"/>
              </a:lnSpc>
              <a:spcBef>
                <a:spcPct val="35000"/>
              </a:spcBef>
              <a:spcAft>
                <a:spcPct val="0"/>
              </a:spcAft>
              <a:buClr>
                <a:schemeClr val="accent1"/>
              </a:buClr>
              <a:buSzPct val="100000"/>
              <a:buFont typeface="Arial" pitchFamily="34"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5pPr>
            <a:lvl6pPr marL="18288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6pPr>
            <a:lvl7pPr marL="22860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7pPr>
            <a:lvl8pPr marL="27432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8pPr>
            <a:lvl9pPr marL="3200400" indent="-228600" algn="l" defTabSz="814388" rtl="0" eaLnBrk="0" fontAlgn="base" hangingPunct="0">
              <a:lnSpc>
                <a:spcPct val="95000"/>
              </a:lnSpc>
              <a:spcBef>
                <a:spcPct val="35000"/>
              </a:spcBef>
              <a:spcAft>
                <a:spcPct val="0"/>
              </a:spcAft>
              <a:buClr>
                <a:srgbClr val="0183B7"/>
              </a:buClr>
              <a:buFont typeface="Arial" pitchFamily="34" charset="0"/>
              <a:buChar char="–"/>
              <a:defRPr sz="2000">
                <a:solidFill>
                  <a:srgbClr val="000000"/>
                </a:solidFill>
                <a:latin typeface="+mn-lt"/>
              </a:defRPr>
            </a:lvl9pPr>
          </a:lstStyle>
          <a:p>
            <a:pPr marL="114300" lvl="1" indent="0">
              <a:buFont typeface="Wingdings" pitchFamily="2" charset="2"/>
              <a:buNone/>
            </a:pPr>
            <a:r>
              <a:rPr lang="en-US" sz="1600">
                <a:solidFill>
                  <a:prstClr val="black"/>
                </a:solidFill>
                <a:latin typeface="Times" pitchFamily="18" charset="0"/>
                <a:cs typeface="Times" pitchFamily="18" charset="0"/>
              </a:rPr>
              <a:t>224.0.0.10</a:t>
            </a:r>
          </a:p>
        </p:txBody>
      </p:sp>
    </p:spTree>
    <p:extLst>
      <p:ext uri="{BB962C8B-B14F-4D97-AF65-F5344CB8AC3E}">
        <p14:creationId xmlns:p14="http://schemas.microsoft.com/office/powerpoint/2010/main" val="255856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randombar(horizontal)">
                                      <p:cBhvr>
                                        <p:cTn id="17" dur="500"/>
                                        <p:tgtEl>
                                          <p:spTgt spid="25"/>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randombar(horizontal)">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randombar(horizontal)">
                                      <p:cBhvr>
                                        <p:cTn id="25" dur="500"/>
                                        <p:tgtEl>
                                          <p:spTgt spid="27"/>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randombar(horizontal)">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randombar(horizontal)">
                                      <p:cBhvr>
                                        <p:cTn id="33" dur="500"/>
                                        <p:tgtEl>
                                          <p:spTgt spid="23"/>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randombar(horizontal)">
                                      <p:cBhvr>
                                        <p:cTn id="36" dur="5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9" grpId="0"/>
      <p:bldP spid="30" grpId="0"/>
      <p:bldP spid="9" grpId="0"/>
      <p:bldP spid="10" grpId="0"/>
      <p:bldP spid="19" grpId="0"/>
      <p:bldP spid="20" grpId="0"/>
      <p:bldP spid="23" grpId="0"/>
      <p:bldP spid="25"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8914" name="Picture 1038" descr="314P_08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8" y="1371600"/>
            <a:ext cx="7299325" cy="495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Rectangle 1036"/>
          <p:cNvSpPr>
            <a:spLocks noGrp="1" noChangeArrowheads="1"/>
          </p:cNvSpPr>
          <p:nvPr>
            <p:ph type="title"/>
          </p:nvPr>
        </p:nvSpPr>
        <p:spPr/>
        <p:txBody>
          <a:bodyPr/>
          <a:lstStyle/>
          <a:p>
            <a:r>
              <a:rPr lang="en-US" altLang="zh-CN">
                <a:ea typeface="宋体" panose="02010600030101010101" pitchFamily="2" charset="-122"/>
              </a:rPr>
              <a:t>Examples of Permanent Multicast Addresses </a:t>
            </a:r>
          </a:p>
        </p:txBody>
      </p:sp>
    </p:spTree>
    <p:extLst>
      <p:ext uri="{BB962C8B-B14F-4D97-AF65-F5344CB8AC3E}">
        <p14:creationId xmlns:p14="http://schemas.microsoft.com/office/powerpoint/2010/main" val="2725570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Address Representation (Hexadecimal)</a:t>
            </a:r>
          </a:p>
        </p:txBody>
      </p:sp>
      <p:pic>
        <p:nvPicPr>
          <p:cNvPr id="2" name="Picture 1"/>
          <p:cNvPicPr>
            <a:picLocks noChangeAspect="1"/>
          </p:cNvPicPr>
          <p:nvPr/>
        </p:nvPicPr>
        <p:blipFill>
          <a:blip r:embed="rId3"/>
          <a:stretch>
            <a:fillRect/>
          </a:stretch>
        </p:blipFill>
        <p:spPr>
          <a:xfrm>
            <a:off x="661987" y="2813494"/>
            <a:ext cx="7820025" cy="2352675"/>
          </a:xfrm>
          <a:prstGeom prst="rect">
            <a:avLst/>
          </a:prstGeom>
        </p:spPr>
      </p:pic>
      <p:sp>
        <p:nvSpPr>
          <p:cNvPr id="6" name="Rectangle 5"/>
          <p:cNvSpPr/>
          <p:nvPr/>
        </p:nvSpPr>
        <p:spPr bwMode="auto">
          <a:xfrm>
            <a:off x="792480" y="2813494"/>
            <a:ext cx="268224" cy="368618"/>
          </a:xfrm>
          <a:prstGeom prst="rect">
            <a:avLst/>
          </a:prstGeom>
          <a:noFill/>
          <a:ln w="28575"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82124" tIns="41061" rIns="82124" bIns="41061" numCol="1" rtlCol="0" anchor="t" anchorCtr="0" compatLnSpc="1">
            <a:prstTxWarp prst="textNoShape">
              <a:avLst/>
            </a:prstTxWarp>
          </a:bodyPr>
          <a:lstStyle/>
          <a:p>
            <a:pPr marL="0" marR="0" indent="0" algn="l" defTabSz="814388" rtl="0" eaLnBrk="0" fontAlgn="base" latinLnBrk="0" hangingPunct="0">
              <a:lnSpc>
                <a:spcPct val="90000"/>
              </a:lnSpc>
              <a:spcBef>
                <a:spcPct val="0"/>
              </a:spcBef>
              <a:spcAft>
                <a:spcPct val="0"/>
              </a:spcAft>
              <a:buClrTx/>
              <a:buSzTx/>
              <a:buFontTx/>
              <a:buNone/>
              <a:tabLst/>
            </a:pPr>
            <a:endParaRPr kumimoji="0" lang="en-US" sz="3000" b="1" i="0" u="none" strike="noStrike" cap="none" normalizeH="0" baseline="0">
              <a:ln>
                <a:noFill/>
              </a:ln>
              <a:solidFill>
                <a:schemeClr val="tx1"/>
              </a:solidFill>
              <a:effectLst/>
              <a:latin typeface="Arial" panose="020B0604020202020204" pitchFamily="34" charset="0"/>
            </a:endParaRPr>
          </a:p>
        </p:txBody>
      </p:sp>
      <p:sp>
        <p:nvSpPr>
          <p:cNvPr id="9" name="Rectangle 8"/>
          <p:cNvSpPr/>
          <p:nvPr/>
        </p:nvSpPr>
        <p:spPr bwMode="auto">
          <a:xfrm>
            <a:off x="631254" y="4313110"/>
            <a:ext cx="502602" cy="368618"/>
          </a:xfrm>
          <a:prstGeom prst="rect">
            <a:avLst/>
          </a:prstGeom>
          <a:noFill/>
          <a:ln w="28575"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82124" tIns="41061" rIns="82124" bIns="41061" numCol="1" rtlCol="0" anchor="t" anchorCtr="0" compatLnSpc="1">
            <a:prstTxWarp prst="textNoShape">
              <a:avLst/>
            </a:prstTxWarp>
          </a:bodyPr>
          <a:lstStyle/>
          <a:p>
            <a:pPr marL="0" marR="0" indent="0" algn="l" defTabSz="814388" rtl="0" eaLnBrk="0" fontAlgn="base" latinLnBrk="0" hangingPunct="0">
              <a:lnSpc>
                <a:spcPct val="90000"/>
              </a:lnSpc>
              <a:spcBef>
                <a:spcPct val="0"/>
              </a:spcBef>
              <a:spcAft>
                <a:spcPct val="0"/>
              </a:spcAft>
              <a:buClrTx/>
              <a:buSzTx/>
              <a:buFontTx/>
              <a:buNone/>
              <a:tabLst/>
            </a:pPr>
            <a:endParaRPr kumimoji="0" lang="en-US" sz="3000" b="1" i="0" u="none" strike="noStrike" cap="none" normalizeH="0" baseline="0">
              <a:ln>
                <a:noFill/>
              </a:ln>
              <a:solidFill>
                <a:schemeClr val="tx1"/>
              </a:solidFill>
              <a:effectLst/>
              <a:latin typeface="Arial" panose="020B0604020202020204" pitchFamily="34" charset="0"/>
            </a:endParaRPr>
          </a:p>
        </p:txBody>
      </p:sp>
      <p:sp>
        <p:nvSpPr>
          <p:cNvPr id="10" name="Rectangle 9"/>
          <p:cNvSpPr/>
          <p:nvPr/>
        </p:nvSpPr>
        <p:spPr bwMode="auto">
          <a:xfrm>
            <a:off x="999744" y="2813494"/>
            <a:ext cx="268224" cy="368618"/>
          </a:xfrm>
          <a:prstGeom prst="rect">
            <a:avLst/>
          </a:prstGeom>
          <a:noFill/>
          <a:ln w="28575"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82124" tIns="41061" rIns="82124" bIns="41061" numCol="1" rtlCol="0" anchor="t" anchorCtr="0" compatLnSpc="1">
            <a:prstTxWarp prst="textNoShape">
              <a:avLst/>
            </a:prstTxWarp>
          </a:bodyPr>
          <a:lstStyle/>
          <a:p>
            <a:pPr marL="0" marR="0" indent="0" algn="l" defTabSz="814388" rtl="0" eaLnBrk="0" fontAlgn="base" latinLnBrk="0" hangingPunct="0">
              <a:lnSpc>
                <a:spcPct val="90000"/>
              </a:lnSpc>
              <a:spcBef>
                <a:spcPct val="0"/>
              </a:spcBef>
              <a:spcAft>
                <a:spcPct val="0"/>
              </a:spcAft>
              <a:buClrTx/>
              <a:buSzTx/>
              <a:buFontTx/>
              <a:buNone/>
              <a:tabLst/>
            </a:pPr>
            <a:endParaRPr kumimoji="0" lang="en-US" sz="3000" b="1" i="0" u="none" strike="noStrike" cap="none" normalizeH="0" baseline="0">
              <a:ln>
                <a:noFill/>
              </a:ln>
              <a:solidFill>
                <a:schemeClr val="tx1"/>
              </a:solidFill>
              <a:effectLst/>
              <a:latin typeface="Arial" panose="020B0604020202020204" pitchFamily="34" charset="0"/>
            </a:endParaRPr>
          </a:p>
        </p:txBody>
      </p:sp>
      <p:sp>
        <p:nvSpPr>
          <p:cNvPr id="11" name="Rectangle 10"/>
          <p:cNvSpPr/>
          <p:nvPr/>
        </p:nvSpPr>
        <p:spPr bwMode="auto">
          <a:xfrm>
            <a:off x="1070166" y="4313110"/>
            <a:ext cx="502602" cy="368618"/>
          </a:xfrm>
          <a:prstGeom prst="rect">
            <a:avLst/>
          </a:prstGeom>
          <a:noFill/>
          <a:ln w="28575" cap="flat" cmpd="sng" algn="ctr">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82124" tIns="41061" rIns="82124" bIns="41061" numCol="1" rtlCol="0" anchor="t" anchorCtr="0" compatLnSpc="1">
            <a:prstTxWarp prst="textNoShape">
              <a:avLst/>
            </a:prstTxWarp>
          </a:bodyPr>
          <a:lstStyle/>
          <a:p>
            <a:pPr marL="0" marR="0" indent="0" algn="l" defTabSz="814388" rtl="0" eaLnBrk="0" fontAlgn="base" latinLnBrk="0" hangingPunct="0">
              <a:lnSpc>
                <a:spcPct val="90000"/>
              </a:lnSpc>
              <a:spcBef>
                <a:spcPct val="0"/>
              </a:spcBef>
              <a:spcAft>
                <a:spcPct val="0"/>
              </a:spcAft>
              <a:buClrTx/>
              <a:buSzTx/>
              <a:buFontTx/>
              <a:buNone/>
              <a:tabLst/>
            </a:pPr>
            <a:endParaRPr kumimoji="0" lang="en-US" sz="3000" b="1"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196508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1" nodeType="clickEffect">
                                  <p:stCondLst>
                                    <p:cond delay="0"/>
                                  </p:stCondLst>
                                  <p:childTnLst>
                                    <p:animEffect transition="out" filter="barn(inVertical)">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6" presetClass="exit" presetSubtype="21" fill="hold" grpId="1" nodeType="withEffect">
                                  <p:stCondLst>
                                    <p:cond delay="0"/>
                                  </p:stCondLst>
                                  <p:childTnLst>
                                    <p:animEffect transition="out" filter="barn(inVertical)">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childTnLst>
                          </p:cTn>
                        </p:par>
                        <p:par>
                          <p:cTn id="19" fill="hold">
                            <p:stCondLst>
                              <p:cond delay="500"/>
                            </p:stCondLst>
                            <p:childTnLst>
                              <p:par>
                                <p:cTn id="20" presetID="16" presetClass="entr" presetSubtype="2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9" grpId="0" animBg="1"/>
      <p:bldP spid="9" grpId="1"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5"/>
          <p:cNvSpPr txBox="1">
            <a:spLocks noChangeArrowheads="1"/>
          </p:cNvSpPr>
          <p:nvPr/>
        </p:nvSpPr>
        <p:spPr>
          <a:xfrm>
            <a:off x="655638" y="457200"/>
            <a:ext cx="8145462" cy="838200"/>
          </a:xfrm>
          <a:prstGeom prst="rect">
            <a:avLst/>
          </a:prstGeom>
        </p:spPr>
        <p:txBody>
          <a:bodyPr vert="horz" lIns="91440" tIns="45720" rIns="91440" bIns="45720" rtlCol="0" anchor="t">
            <a:normAutofit/>
          </a:bodyPr>
          <a:lstStyle>
            <a:defPPr>
              <a:defRPr lang="en-US"/>
            </a:defPPr>
            <a:lvl1pPr algn="ctr" defTabSz="914400" eaLnBrk="1" latinLnBrk="0" hangingPunct="1">
              <a:buNone/>
              <a:defRPr sz="3200">
                <a:latin typeface="Times New Roman" pitchFamily="18" charset="0"/>
                <a:ea typeface="+mj-ea"/>
                <a:cs typeface="Times New Roman" pitchFamily="18" charset="0"/>
              </a:defRPr>
            </a:lvl1pPr>
          </a:lstStyle>
          <a:p>
            <a:r>
              <a:rPr lang="en-US">
                <a:solidFill>
                  <a:srgbClr val="0070C0"/>
                </a:solidFill>
              </a:rPr>
              <a:t>Address Types </a:t>
            </a:r>
          </a:p>
        </p:txBody>
      </p:sp>
      <p:graphicFrame>
        <p:nvGraphicFramePr>
          <p:cNvPr id="3" name="Table 2"/>
          <p:cNvGraphicFramePr>
            <a:graphicFrameLocks noGrp="1"/>
          </p:cNvGraphicFramePr>
          <p:nvPr>
            <p:extLst>
              <p:ext uri="{D42A27DB-BD31-4B8C-83A1-F6EECF244321}">
                <p14:modId xmlns:p14="http://schemas.microsoft.com/office/powerpoint/2010/main" val="4034558935"/>
              </p:ext>
            </p:extLst>
          </p:nvPr>
        </p:nvGraphicFramePr>
        <p:xfrm>
          <a:off x="1524000" y="1340283"/>
          <a:ext cx="6096000" cy="1483360"/>
        </p:xfrm>
        <a:graphic>
          <a:graphicData uri="http://schemas.openxmlformats.org/drawingml/2006/table">
            <a:tbl>
              <a:tblPr firstRow="1" bandRow="1">
                <a:tableStyleId>{5C22544A-7EE6-4342-B048-85BDC9FD1C3A}</a:tableStyleId>
              </a:tblPr>
              <a:tblGrid>
                <a:gridCol w="1078523">
                  <a:extLst>
                    <a:ext uri="{9D8B030D-6E8A-4147-A177-3AD203B41FA5}">
                      <a16:colId xmlns:a16="http://schemas.microsoft.com/office/drawing/2014/main" val="20000"/>
                    </a:ext>
                  </a:extLst>
                </a:gridCol>
                <a:gridCol w="1181686">
                  <a:extLst>
                    <a:ext uri="{9D8B030D-6E8A-4147-A177-3AD203B41FA5}">
                      <a16:colId xmlns:a16="http://schemas.microsoft.com/office/drawing/2014/main" val="20001"/>
                    </a:ext>
                  </a:extLst>
                </a:gridCol>
                <a:gridCol w="1153551">
                  <a:extLst>
                    <a:ext uri="{9D8B030D-6E8A-4147-A177-3AD203B41FA5}">
                      <a16:colId xmlns:a16="http://schemas.microsoft.com/office/drawing/2014/main" val="20002"/>
                    </a:ext>
                  </a:extLst>
                </a:gridCol>
                <a:gridCol w="2682240">
                  <a:extLst>
                    <a:ext uri="{9D8B030D-6E8A-4147-A177-3AD203B41FA5}">
                      <a16:colId xmlns:a16="http://schemas.microsoft.com/office/drawing/2014/main" val="20003"/>
                    </a:ext>
                  </a:extLst>
                </a:gridCol>
              </a:tblGrid>
              <a:tr h="370840">
                <a:tc gridSpan="2">
                  <a:txBody>
                    <a:bodyPr/>
                    <a:lstStyle/>
                    <a:p>
                      <a:pPr algn="ctr"/>
                      <a:r>
                        <a:rPr lang="en-US"/>
                        <a:t>Unicast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a:r>
                        <a:rPr lang="en-US"/>
                        <a:t>Multicast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err="1"/>
                        <a:t>Anycast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n-US"/>
                        <a:t>global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 2000::/3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 FF00::/8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One-to-nearest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a:t>site-local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 FEC0::/10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devices share the address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r>
                        <a:rPr lang="en-US"/>
                        <a:t>link-local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 FE80::/10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provide uniform service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22" name="Picture 8" descr="Rout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47863" y="4756056"/>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p:cNvSpPr txBox="1"/>
          <p:nvPr/>
        </p:nvSpPr>
        <p:spPr>
          <a:xfrm>
            <a:off x="2383455" y="4825698"/>
            <a:ext cx="430066" cy="338554"/>
          </a:xfrm>
          <a:prstGeom prst="rect">
            <a:avLst/>
          </a:prstGeom>
          <a:noFill/>
        </p:spPr>
        <p:txBody>
          <a:bodyPr wrap="square" rtlCol="0">
            <a:spAutoFit/>
          </a:bodyPr>
          <a:lstStyle/>
          <a:p>
            <a:pPr algn="ctr"/>
            <a:r>
              <a:rPr lang="en-US" sz="1600" b="1" spc="-150">
                <a:solidFill>
                  <a:srgbClr val="FFFF00"/>
                </a:solidFill>
                <a:effectLst>
                  <a:glow rad="228600">
                    <a:schemeClr val="accent2">
                      <a:satMod val="175000"/>
                      <a:alpha val="40000"/>
                    </a:schemeClr>
                  </a:glow>
                </a:effectLst>
                <a:latin typeface="Courier New" pitchFamily="49" charset="0"/>
                <a:cs typeface="Courier New" pitchFamily="49" charset="0"/>
              </a:rPr>
              <a:t>R1</a:t>
            </a:r>
          </a:p>
        </p:txBody>
      </p:sp>
      <p:pic>
        <p:nvPicPr>
          <p:cNvPr id="24" name="Picture 8" descr="Rout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15055" y="4756056"/>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6050647" y="4825698"/>
            <a:ext cx="430066" cy="338554"/>
          </a:xfrm>
          <a:prstGeom prst="rect">
            <a:avLst/>
          </a:prstGeom>
          <a:noFill/>
        </p:spPr>
        <p:txBody>
          <a:bodyPr wrap="square" rtlCol="0">
            <a:spAutoFit/>
          </a:bodyPr>
          <a:lstStyle/>
          <a:p>
            <a:pPr algn="ctr"/>
            <a:r>
              <a:rPr lang="en-US" sz="1600" b="1" spc="-150">
                <a:solidFill>
                  <a:srgbClr val="FFFF00"/>
                </a:solidFill>
                <a:effectLst>
                  <a:glow rad="228600">
                    <a:schemeClr val="accent2">
                      <a:satMod val="175000"/>
                      <a:alpha val="40000"/>
                    </a:schemeClr>
                  </a:glow>
                </a:effectLst>
                <a:latin typeface="Courier New" pitchFamily="49" charset="0"/>
                <a:cs typeface="Courier New" pitchFamily="49" charset="0"/>
              </a:rPr>
              <a:t>R2</a:t>
            </a:r>
          </a:p>
        </p:txBody>
      </p:sp>
      <p:cxnSp>
        <p:nvCxnSpPr>
          <p:cNvPr id="26" name="Straight Connector 25"/>
          <p:cNvCxnSpPr/>
          <p:nvPr/>
        </p:nvCxnSpPr>
        <p:spPr>
          <a:xfrm flipH="1" flipV="1">
            <a:off x="2813522" y="5164252"/>
            <a:ext cx="1370946" cy="11551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4660383" y="5164252"/>
            <a:ext cx="1370946" cy="115514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8"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6961" y="6280056"/>
            <a:ext cx="89535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2431868" y="5193342"/>
            <a:ext cx="560943" cy="307777"/>
          </a:xfrm>
          <a:prstGeom prst="rect">
            <a:avLst/>
          </a:prstGeom>
          <a:noFill/>
        </p:spPr>
        <p:txBody>
          <a:bodyPr wrap="square" rtlCol="0">
            <a:spAutoFit/>
          </a:bodyPr>
          <a:lstStyle/>
          <a:p>
            <a:pPr algn="ctr"/>
            <a:r>
              <a:rPr lang="en-US" sz="1400" b="1" spc="-150" dirty="0">
                <a:solidFill>
                  <a:srgbClr val="0070C0"/>
                </a:solidFill>
                <a:latin typeface="Courier New" pitchFamily="49" charset="0"/>
                <a:cs typeface="Courier New" pitchFamily="49" charset="0"/>
              </a:rPr>
              <a:t>e0/1</a:t>
            </a:r>
          </a:p>
        </p:txBody>
      </p:sp>
      <p:sp>
        <p:nvSpPr>
          <p:cNvPr id="31" name="TextBox 30"/>
          <p:cNvSpPr txBox="1"/>
          <p:nvPr/>
        </p:nvSpPr>
        <p:spPr>
          <a:xfrm>
            <a:off x="5784668" y="5193342"/>
            <a:ext cx="560943" cy="307777"/>
          </a:xfrm>
          <a:prstGeom prst="rect">
            <a:avLst/>
          </a:prstGeom>
          <a:noFill/>
        </p:spPr>
        <p:txBody>
          <a:bodyPr wrap="square" rtlCol="0">
            <a:spAutoFit/>
          </a:bodyPr>
          <a:lstStyle/>
          <a:p>
            <a:pPr algn="ctr"/>
            <a:r>
              <a:rPr lang="en-US" sz="1400" b="1" spc="-150">
                <a:solidFill>
                  <a:srgbClr val="0070C0"/>
                </a:solidFill>
                <a:latin typeface="Courier New" pitchFamily="49" charset="0"/>
                <a:cs typeface="Courier New" pitchFamily="49" charset="0"/>
              </a:rPr>
              <a:t>e0/1</a:t>
            </a:r>
          </a:p>
        </p:txBody>
      </p:sp>
      <p:sp>
        <p:nvSpPr>
          <p:cNvPr id="33" name="TextBox 32"/>
          <p:cNvSpPr txBox="1"/>
          <p:nvPr/>
        </p:nvSpPr>
        <p:spPr>
          <a:xfrm>
            <a:off x="2549488" y="3930918"/>
            <a:ext cx="1154483" cy="291618"/>
          </a:xfrm>
          <a:prstGeom prst="rect">
            <a:avLst/>
          </a:prstGeom>
          <a:noFill/>
        </p:spPr>
        <p:txBody>
          <a:bodyPr wrap="none" rtlCol="0">
            <a:spAutoFit/>
          </a:bodyPr>
          <a:lstStyle/>
          <a:p>
            <a:r>
              <a:rPr lang="en-US" sz="1400" b="1" spc="-150" dirty="0">
                <a:solidFill>
                  <a:srgbClr val="C00000"/>
                </a:solidFill>
                <a:latin typeface="Courier New" pitchFamily="49" charset="0"/>
                <a:cs typeface="Courier New" pitchFamily="49" charset="0"/>
              </a:rPr>
              <a:t>2001</a:t>
            </a:r>
            <a:r>
              <a:rPr lang="en-US" sz="1400" b="1" spc="-150" dirty="0">
                <a:solidFill>
                  <a:srgbClr val="0070C0"/>
                </a:solidFill>
                <a:latin typeface="Courier New" pitchFamily="49" charset="0"/>
                <a:cs typeface="Courier New" pitchFamily="49" charset="0"/>
              </a:rPr>
              <a:t>::8</a:t>
            </a:r>
            <a:r>
              <a:rPr lang="en-US" sz="1400" b="1" spc="-150" dirty="0">
                <a:solidFill>
                  <a:srgbClr val="C00000"/>
                </a:solidFill>
                <a:latin typeface="Courier New" pitchFamily="49" charset="0"/>
                <a:cs typeface="Courier New" pitchFamily="49" charset="0"/>
              </a:rPr>
              <a:t>/64 </a:t>
            </a:r>
          </a:p>
        </p:txBody>
      </p:sp>
      <p:pic>
        <p:nvPicPr>
          <p:cNvPr id="35" name="Picture 2" descr="Home Server 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785" y="3077002"/>
            <a:ext cx="906462" cy="906463"/>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2283158" y="3360956"/>
            <a:ext cx="639631" cy="320088"/>
          </a:xfrm>
          <a:prstGeom prst="rect">
            <a:avLst/>
          </a:prstGeom>
          <a:noFill/>
        </p:spPr>
        <p:txBody>
          <a:bodyPr wrap="square" rtlCol="0">
            <a:spAutoFit/>
          </a:bodyPr>
          <a:lstStyle/>
          <a:p>
            <a:pPr algn="ctr"/>
            <a:r>
              <a:rPr lang="en-US" sz="1600" b="1" spc="-300" dirty="0">
                <a:solidFill>
                  <a:srgbClr val="FFFF00"/>
                </a:solidFill>
                <a:effectLst>
                  <a:glow rad="228600">
                    <a:srgbClr val="C0504D">
                      <a:satMod val="175000"/>
                      <a:alpha val="40000"/>
                    </a:srgbClr>
                  </a:glow>
                </a:effectLst>
                <a:latin typeface="Courier New" pitchFamily="49" charset="0"/>
                <a:cs typeface="Courier New" pitchFamily="49" charset="0"/>
              </a:rPr>
              <a:t>DNS1</a:t>
            </a:r>
          </a:p>
        </p:txBody>
      </p:sp>
      <p:cxnSp>
        <p:nvCxnSpPr>
          <p:cNvPr id="41" name="Straight Connector 40"/>
          <p:cNvCxnSpPr/>
          <p:nvPr/>
        </p:nvCxnSpPr>
        <p:spPr>
          <a:xfrm flipV="1">
            <a:off x="2580349" y="3840480"/>
            <a:ext cx="0" cy="915576"/>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42" name="Picture 2" descr="Home Server 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2380" y="3077002"/>
            <a:ext cx="906462" cy="906463"/>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5979753" y="3360956"/>
            <a:ext cx="639631" cy="320088"/>
          </a:xfrm>
          <a:prstGeom prst="rect">
            <a:avLst/>
          </a:prstGeom>
          <a:noFill/>
        </p:spPr>
        <p:txBody>
          <a:bodyPr wrap="square" rtlCol="0">
            <a:spAutoFit/>
          </a:bodyPr>
          <a:lstStyle/>
          <a:p>
            <a:pPr algn="ctr"/>
            <a:r>
              <a:rPr lang="en-US" sz="1600" b="1" spc="-300" dirty="0">
                <a:solidFill>
                  <a:srgbClr val="FFFF00"/>
                </a:solidFill>
                <a:effectLst>
                  <a:glow rad="228600">
                    <a:srgbClr val="C0504D">
                      <a:satMod val="175000"/>
                      <a:alpha val="40000"/>
                    </a:srgbClr>
                  </a:glow>
                </a:effectLst>
                <a:latin typeface="Courier New" pitchFamily="49" charset="0"/>
                <a:cs typeface="Courier New" pitchFamily="49" charset="0"/>
              </a:rPr>
              <a:t>DNS2</a:t>
            </a:r>
          </a:p>
        </p:txBody>
      </p:sp>
      <p:cxnSp>
        <p:nvCxnSpPr>
          <p:cNvPr id="44" name="Straight Connector 43"/>
          <p:cNvCxnSpPr/>
          <p:nvPr/>
        </p:nvCxnSpPr>
        <p:spPr>
          <a:xfrm flipV="1">
            <a:off x="6276944" y="3840480"/>
            <a:ext cx="0" cy="91557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5" name="Rectangle 16"/>
          <p:cNvSpPr>
            <a:spLocks noChangeArrowheads="1"/>
          </p:cNvSpPr>
          <p:nvPr/>
        </p:nvSpPr>
        <p:spPr bwMode="auto">
          <a:xfrm>
            <a:off x="13694" y="4267419"/>
            <a:ext cx="3513277" cy="560153"/>
          </a:xfrm>
          <a:prstGeom prst="rect">
            <a:avLst/>
          </a:prstGeom>
          <a:solidFill>
            <a:schemeClr val="accent6">
              <a:lumMod val="20000"/>
              <a:lumOff val="80000"/>
            </a:schemeClr>
          </a:solidFill>
          <a:ln w="28575">
            <a:solidFill>
              <a:schemeClr val="accent1"/>
            </a:solidFill>
            <a:miter lim="800000"/>
            <a:headEnd/>
            <a:tailEnd/>
          </a:ln>
          <a:effectLst/>
        </p:spPr>
        <p:txBody>
          <a:bodyPr wrap="square">
            <a:spAutoFit/>
          </a:bodyPr>
          <a:lstStyle/>
          <a:p>
            <a:pPr>
              <a:lnSpc>
                <a:spcPct val="95000"/>
              </a:lnSpc>
              <a:tabLst>
                <a:tab pos="7654925" algn="r"/>
              </a:tabLst>
            </a:pPr>
            <a:r>
              <a:rPr lang="en-US" sz="1600" b="1" spc="-150" dirty="0">
                <a:solidFill>
                  <a:srgbClr val="0070C0"/>
                </a:solidFill>
                <a:latin typeface="Courier New" pitchFamily="49" charset="0"/>
              </a:rPr>
              <a:t>interface e0/0</a:t>
            </a:r>
          </a:p>
          <a:p>
            <a:pPr>
              <a:lnSpc>
                <a:spcPct val="95000"/>
              </a:lnSpc>
              <a:tabLst>
                <a:tab pos="7654925" algn="r"/>
              </a:tabLst>
            </a:pPr>
            <a:r>
              <a:rPr lang="en-US" sz="1600" b="1" spc="-150" dirty="0">
                <a:solidFill>
                  <a:srgbClr val="C00000"/>
                </a:solidFill>
                <a:latin typeface="Courier New" pitchFamily="49" charset="0"/>
              </a:rPr>
              <a:t>  ipv6 address 2001</a:t>
            </a:r>
            <a:r>
              <a:rPr lang="en-US" sz="1600" b="1" spc="-150" dirty="0">
                <a:solidFill>
                  <a:srgbClr val="0070C0"/>
                </a:solidFill>
                <a:latin typeface="Courier New" pitchFamily="49" charset="0"/>
              </a:rPr>
              <a:t>::</a:t>
            </a:r>
            <a:r>
              <a:rPr lang="en-US" sz="1600" b="1" spc="-150" dirty="0">
                <a:solidFill>
                  <a:srgbClr val="C00000"/>
                </a:solidFill>
                <a:latin typeface="Courier New" pitchFamily="49" charset="0"/>
              </a:rPr>
              <a:t>/64 </a:t>
            </a:r>
            <a:r>
              <a:rPr lang="en-US" sz="1600" b="1" spc="-150" dirty="0" err="1">
                <a:solidFill>
                  <a:srgbClr val="C00000"/>
                </a:solidFill>
                <a:latin typeface="Courier New" pitchFamily="49" charset="0"/>
              </a:rPr>
              <a:t>anycast</a:t>
            </a:r>
            <a:endParaRPr lang="en-US" sz="1600" b="1" spc="-150" dirty="0">
              <a:solidFill>
                <a:srgbClr val="C00000"/>
              </a:solidFill>
              <a:latin typeface="Courier New" pitchFamily="49" charset="0"/>
            </a:endParaRPr>
          </a:p>
        </p:txBody>
      </p:sp>
      <p:sp>
        <p:nvSpPr>
          <p:cNvPr id="48" name="Rectangle 16"/>
          <p:cNvSpPr>
            <a:spLocks noChangeArrowheads="1"/>
          </p:cNvSpPr>
          <p:nvPr/>
        </p:nvSpPr>
        <p:spPr bwMode="auto">
          <a:xfrm>
            <a:off x="5630723" y="4267419"/>
            <a:ext cx="3513277" cy="560153"/>
          </a:xfrm>
          <a:prstGeom prst="rect">
            <a:avLst/>
          </a:prstGeom>
          <a:solidFill>
            <a:schemeClr val="accent6">
              <a:lumMod val="20000"/>
              <a:lumOff val="80000"/>
            </a:schemeClr>
          </a:solidFill>
          <a:ln w="28575">
            <a:solidFill>
              <a:schemeClr val="accent1"/>
            </a:solidFill>
            <a:miter lim="800000"/>
            <a:headEnd/>
            <a:tailEnd/>
          </a:ln>
          <a:effectLst/>
        </p:spPr>
        <p:txBody>
          <a:bodyPr wrap="square">
            <a:spAutoFit/>
          </a:bodyPr>
          <a:lstStyle/>
          <a:p>
            <a:pPr>
              <a:lnSpc>
                <a:spcPct val="95000"/>
              </a:lnSpc>
              <a:tabLst>
                <a:tab pos="7654925" algn="r"/>
              </a:tabLst>
            </a:pPr>
            <a:r>
              <a:rPr lang="en-US" sz="1600" b="1" spc="-150" dirty="0">
                <a:solidFill>
                  <a:srgbClr val="0070C0"/>
                </a:solidFill>
                <a:latin typeface="Courier New" pitchFamily="49" charset="0"/>
              </a:rPr>
              <a:t>interface e0/0</a:t>
            </a:r>
          </a:p>
          <a:p>
            <a:pPr>
              <a:lnSpc>
                <a:spcPct val="95000"/>
              </a:lnSpc>
              <a:tabLst>
                <a:tab pos="7654925" algn="r"/>
              </a:tabLst>
            </a:pPr>
            <a:r>
              <a:rPr lang="en-US" sz="1600" b="1" spc="-150" dirty="0">
                <a:solidFill>
                  <a:srgbClr val="C00000"/>
                </a:solidFill>
                <a:latin typeface="Courier New" pitchFamily="49" charset="0"/>
              </a:rPr>
              <a:t>  ipv6 address 2001</a:t>
            </a:r>
            <a:r>
              <a:rPr lang="en-US" sz="1600" b="1" spc="-150" dirty="0">
                <a:solidFill>
                  <a:srgbClr val="0070C0"/>
                </a:solidFill>
                <a:latin typeface="Courier New" pitchFamily="49" charset="0"/>
              </a:rPr>
              <a:t>::</a:t>
            </a:r>
            <a:r>
              <a:rPr lang="en-US" sz="1600" b="1" spc="-150" dirty="0">
                <a:solidFill>
                  <a:srgbClr val="C00000"/>
                </a:solidFill>
                <a:latin typeface="Courier New" pitchFamily="49" charset="0"/>
              </a:rPr>
              <a:t>/64 </a:t>
            </a:r>
            <a:r>
              <a:rPr lang="en-US" sz="1600" b="1" spc="-150" dirty="0" err="1">
                <a:solidFill>
                  <a:srgbClr val="C00000"/>
                </a:solidFill>
                <a:latin typeface="Courier New" pitchFamily="49" charset="0"/>
              </a:rPr>
              <a:t>anycast</a:t>
            </a:r>
            <a:endParaRPr lang="en-US" sz="1600" b="1" spc="-150" dirty="0">
              <a:solidFill>
                <a:srgbClr val="C00000"/>
              </a:solidFill>
              <a:latin typeface="Courier New" pitchFamily="49" charset="0"/>
            </a:endParaRPr>
          </a:p>
        </p:txBody>
      </p:sp>
      <p:sp>
        <p:nvSpPr>
          <p:cNvPr id="49" name="TextBox 48"/>
          <p:cNvSpPr txBox="1"/>
          <p:nvPr/>
        </p:nvSpPr>
        <p:spPr>
          <a:xfrm>
            <a:off x="5290656" y="3930918"/>
            <a:ext cx="1154483" cy="291618"/>
          </a:xfrm>
          <a:prstGeom prst="rect">
            <a:avLst/>
          </a:prstGeom>
          <a:noFill/>
        </p:spPr>
        <p:txBody>
          <a:bodyPr wrap="none" rtlCol="0">
            <a:spAutoFit/>
          </a:bodyPr>
          <a:lstStyle/>
          <a:p>
            <a:r>
              <a:rPr lang="en-US" sz="1400" b="1" spc="-150" dirty="0">
                <a:solidFill>
                  <a:srgbClr val="C00000"/>
                </a:solidFill>
                <a:latin typeface="Courier New" pitchFamily="49" charset="0"/>
                <a:cs typeface="Courier New" pitchFamily="49" charset="0"/>
              </a:rPr>
              <a:t>2001</a:t>
            </a:r>
            <a:r>
              <a:rPr lang="en-US" sz="1400" b="1" spc="-150" dirty="0">
                <a:solidFill>
                  <a:srgbClr val="0070C0"/>
                </a:solidFill>
                <a:latin typeface="Courier New" pitchFamily="49" charset="0"/>
                <a:cs typeface="Courier New" pitchFamily="49" charset="0"/>
              </a:rPr>
              <a:t>::8</a:t>
            </a:r>
            <a:r>
              <a:rPr lang="en-US" sz="1400" b="1" spc="-150" dirty="0">
                <a:solidFill>
                  <a:srgbClr val="C00000"/>
                </a:solidFill>
                <a:latin typeface="Courier New" pitchFamily="49" charset="0"/>
                <a:cs typeface="Courier New" pitchFamily="49" charset="0"/>
              </a:rPr>
              <a:t>/64 </a:t>
            </a:r>
          </a:p>
        </p:txBody>
      </p:sp>
      <p:sp>
        <p:nvSpPr>
          <p:cNvPr id="6" name="Rectangle 5"/>
          <p:cNvSpPr/>
          <p:nvPr/>
        </p:nvSpPr>
        <p:spPr>
          <a:xfrm>
            <a:off x="2286000" y="6630978"/>
            <a:ext cx="4572000" cy="258532"/>
          </a:xfrm>
          <a:prstGeom prst="rect">
            <a:avLst/>
          </a:prstGeom>
        </p:spPr>
        <p:txBody>
          <a:bodyPr>
            <a:spAutoFit/>
          </a:bodyPr>
          <a:lstStyle/>
          <a:p>
            <a:pPr algn="ctr"/>
            <a:r>
              <a:rPr lang="en-US" sz="1200" dirty="0"/>
              <a:t>https://www.youtube.com/watch?v=5nC2G58qo_s</a:t>
            </a:r>
          </a:p>
        </p:txBody>
      </p:sp>
    </p:spTree>
    <p:extLst>
      <p:ext uri="{BB962C8B-B14F-4D97-AF65-F5344CB8AC3E}">
        <p14:creationId xmlns:p14="http://schemas.microsoft.com/office/powerpoint/2010/main" val="3375217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horizontal)">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randombar(horizontal)">
                                      <p:cBhvr>
                                        <p:cTn id="1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8"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Site-Local Addresses</a:t>
            </a:r>
          </a:p>
        </p:txBody>
      </p:sp>
      <p:sp>
        <p:nvSpPr>
          <p:cNvPr id="2" name="Rectangle 1"/>
          <p:cNvSpPr/>
          <p:nvPr/>
        </p:nvSpPr>
        <p:spPr>
          <a:xfrm>
            <a:off x="2956012" y="6209603"/>
            <a:ext cx="3231975" cy="369332"/>
          </a:xfrm>
          <a:prstGeom prst="rect">
            <a:avLst/>
          </a:prstGeom>
        </p:spPr>
        <p:txBody>
          <a:bodyPr wrap="none">
            <a:spAutoFit/>
          </a:bodyPr>
          <a:lstStyle/>
          <a:p>
            <a:r>
              <a:rPr lang="en-US" altLang="zh-CN" dirty="0">
                <a:ea typeface="宋体" panose="02010600030101010101" pitchFamily="2" charset="-122"/>
              </a:rPr>
              <a:t>(proposal remove by IETF)</a:t>
            </a:r>
            <a:endParaRPr lang="en-US" dirty="0"/>
          </a:p>
        </p:txBody>
      </p:sp>
      <p:sp>
        <p:nvSpPr>
          <p:cNvPr id="5" name="Rectangle 10"/>
          <p:cNvSpPr>
            <a:spLocks noChangeArrowheads="1"/>
          </p:cNvSpPr>
          <p:nvPr/>
        </p:nvSpPr>
        <p:spPr bwMode="auto">
          <a:xfrm>
            <a:off x="1709168" y="3101102"/>
            <a:ext cx="1409700" cy="323030"/>
          </a:xfrm>
          <a:prstGeom prst="rect">
            <a:avLst/>
          </a:prstGeom>
          <a:solidFill>
            <a:srgbClr val="00B0F0"/>
          </a:solidFill>
          <a:ln w="28575" algn="ctr">
            <a:solidFill>
              <a:schemeClr val="tx1"/>
            </a:solidFill>
            <a:round/>
            <a:headEnd/>
            <a:tailEnd/>
          </a:ln>
        </p:spPr>
        <p:txBody>
          <a:bodyPr lIns="73019" tIns="36509" rIns="73019" bIns="36509" anchor="ctr">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rPr>
              <a:t>48 bits</a:t>
            </a:r>
            <a:r>
              <a:rPr kumimoji="0" lang="en-US" sz="1800" b="1" i="0" u="none" strike="noStrike" kern="1200" cap="none" spc="0" normalizeH="0" baseline="0" noProof="0">
                <a:ln>
                  <a:noFill/>
                </a:ln>
                <a:solidFill>
                  <a:srgbClr val="00B0F0"/>
                </a:solidFill>
                <a:effectLst/>
                <a:uLnTx/>
                <a:uFillTx/>
                <a:latin typeface="Calibri" panose="020F0502020204030204" pitchFamily="34" charset="0"/>
                <a:cs typeface="Calibri" panose="020F0502020204030204" pitchFamily="34" charset="0"/>
              </a:rPr>
              <a:t>.</a:t>
            </a:r>
          </a:p>
        </p:txBody>
      </p:sp>
      <p:sp>
        <p:nvSpPr>
          <p:cNvPr id="6" name="Rectangle 11"/>
          <p:cNvSpPr>
            <a:spLocks noChangeArrowheads="1"/>
          </p:cNvSpPr>
          <p:nvPr/>
        </p:nvSpPr>
        <p:spPr bwMode="auto">
          <a:xfrm>
            <a:off x="3118868" y="3101103"/>
            <a:ext cx="1953419" cy="323030"/>
          </a:xfrm>
          <a:prstGeom prst="rect">
            <a:avLst/>
          </a:prstGeom>
          <a:solidFill>
            <a:schemeClr val="tx2"/>
          </a:solidFill>
          <a:ln w="28575" algn="ctr">
            <a:solidFill>
              <a:schemeClr val="tx1"/>
            </a:solidFill>
            <a:round/>
            <a:headEnd/>
            <a:tailEnd/>
          </a:ln>
        </p:spPr>
        <p:txBody>
          <a:bodyPr wrap="square" lIns="73019" tIns="36509" rIns="73019" bIns="36509" anchor="ctr">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16 bits SLA</a:t>
            </a:r>
          </a:p>
        </p:txBody>
      </p:sp>
      <p:sp>
        <p:nvSpPr>
          <p:cNvPr id="7" name="Rectangle 12"/>
          <p:cNvSpPr>
            <a:spLocks noChangeArrowheads="1"/>
          </p:cNvSpPr>
          <p:nvPr/>
        </p:nvSpPr>
        <p:spPr bwMode="auto">
          <a:xfrm>
            <a:off x="5072287" y="3101102"/>
            <a:ext cx="3589338" cy="323030"/>
          </a:xfrm>
          <a:prstGeom prst="rect">
            <a:avLst/>
          </a:prstGeom>
          <a:solidFill>
            <a:srgbClr val="FFFF99"/>
          </a:solidFill>
          <a:ln w="28575" algn="ctr">
            <a:solidFill>
              <a:schemeClr val="tx1"/>
            </a:solidFill>
            <a:round/>
            <a:headEnd/>
            <a:tailEnd/>
          </a:ln>
        </p:spPr>
        <p:txBody>
          <a:bodyPr lIns="73019" tIns="36509" rIns="73019" bIns="36509" anchor="ctr">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Interface ID</a:t>
            </a:r>
            <a:r>
              <a:rPr kumimoji="0" lang="en-US" sz="1800" b="1" i="0" u="none" strike="noStrike" kern="1200" cap="none" spc="0" normalizeH="0" baseline="0" noProof="0">
                <a:ln>
                  <a:noFill/>
                </a:ln>
                <a:solidFill>
                  <a:srgbClr val="FFFF99"/>
                </a:solidFill>
                <a:effectLst/>
                <a:uLnTx/>
                <a:uFillTx/>
                <a:latin typeface="Calibri" panose="020F0502020204030204" pitchFamily="34" charset="0"/>
                <a:cs typeface="Calibri" panose="020F0502020204030204" pitchFamily="34" charset="0"/>
              </a:rPr>
              <a:t>.</a:t>
            </a:r>
          </a:p>
        </p:txBody>
      </p:sp>
      <p:sp>
        <p:nvSpPr>
          <p:cNvPr id="8" name="Rectangle 15"/>
          <p:cNvSpPr/>
          <p:nvPr/>
        </p:nvSpPr>
        <p:spPr bwMode="auto">
          <a:xfrm>
            <a:off x="329630" y="3434831"/>
            <a:ext cx="1724227" cy="423131"/>
          </a:xfrm>
          <a:custGeom>
            <a:avLst/>
            <a:gdLst>
              <a:gd name="connsiteX0" fmla="*/ 0 w 1379537"/>
              <a:gd name="connsiteY0" fmla="*/ 0 h 350730"/>
              <a:gd name="connsiteX1" fmla="*/ 1379537 w 1379537"/>
              <a:gd name="connsiteY1" fmla="*/ 0 h 350730"/>
              <a:gd name="connsiteX2" fmla="*/ 1379537 w 1379537"/>
              <a:gd name="connsiteY2" fmla="*/ 350730 h 350730"/>
              <a:gd name="connsiteX3" fmla="*/ 0 w 1379537"/>
              <a:gd name="connsiteY3" fmla="*/ 350730 h 350730"/>
              <a:gd name="connsiteX4" fmla="*/ 0 w 1379537"/>
              <a:gd name="connsiteY4" fmla="*/ 0 h 350730"/>
              <a:gd name="connsiteX0" fmla="*/ 0 w 1379537"/>
              <a:gd name="connsiteY0" fmla="*/ 12700 h 363430"/>
              <a:gd name="connsiteX1" fmla="*/ 1100137 w 1379537"/>
              <a:gd name="connsiteY1" fmla="*/ 0 h 363430"/>
              <a:gd name="connsiteX2" fmla="*/ 1379537 w 1379537"/>
              <a:gd name="connsiteY2" fmla="*/ 363430 h 363430"/>
              <a:gd name="connsiteX3" fmla="*/ 0 w 1379537"/>
              <a:gd name="connsiteY3" fmla="*/ 363430 h 363430"/>
              <a:gd name="connsiteX4" fmla="*/ 0 w 1379537"/>
              <a:gd name="connsiteY4" fmla="*/ 12700 h 363430"/>
              <a:gd name="connsiteX0" fmla="*/ 304800 w 1379537"/>
              <a:gd name="connsiteY0" fmla="*/ 12700 h 363430"/>
              <a:gd name="connsiteX1" fmla="*/ 1100137 w 1379537"/>
              <a:gd name="connsiteY1" fmla="*/ 0 h 363430"/>
              <a:gd name="connsiteX2" fmla="*/ 1379537 w 1379537"/>
              <a:gd name="connsiteY2" fmla="*/ 363430 h 363430"/>
              <a:gd name="connsiteX3" fmla="*/ 0 w 1379537"/>
              <a:gd name="connsiteY3" fmla="*/ 363430 h 363430"/>
              <a:gd name="connsiteX4" fmla="*/ 304800 w 1379537"/>
              <a:gd name="connsiteY4" fmla="*/ 12700 h 363430"/>
              <a:gd name="connsiteX0" fmla="*/ 222718 w 1379537"/>
              <a:gd name="connsiteY0" fmla="*/ 8963 h 363430"/>
              <a:gd name="connsiteX1" fmla="*/ 1100137 w 1379537"/>
              <a:gd name="connsiteY1" fmla="*/ 0 h 363430"/>
              <a:gd name="connsiteX2" fmla="*/ 1379537 w 1379537"/>
              <a:gd name="connsiteY2" fmla="*/ 363430 h 363430"/>
              <a:gd name="connsiteX3" fmla="*/ 0 w 1379537"/>
              <a:gd name="connsiteY3" fmla="*/ 363430 h 363430"/>
              <a:gd name="connsiteX4" fmla="*/ 222718 w 1379537"/>
              <a:gd name="connsiteY4" fmla="*/ 8963 h 363430"/>
              <a:gd name="connsiteX0" fmla="*/ 222718 w 1379537"/>
              <a:gd name="connsiteY0" fmla="*/ 0 h 354467"/>
              <a:gd name="connsiteX1" fmla="*/ 1107274 w 1379537"/>
              <a:gd name="connsiteY1" fmla="*/ 2247 h 354467"/>
              <a:gd name="connsiteX2" fmla="*/ 1379537 w 1379537"/>
              <a:gd name="connsiteY2" fmla="*/ 354467 h 354467"/>
              <a:gd name="connsiteX3" fmla="*/ 0 w 1379537"/>
              <a:gd name="connsiteY3" fmla="*/ 354467 h 354467"/>
              <a:gd name="connsiteX4" fmla="*/ 222718 w 1379537"/>
              <a:gd name="connsiteY4" fmla="*/ 0 h 354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537" h="354467">
                <a:moveTo>
                  <a:pt x="222718" y="0"/>
                </a:moveTo>
                <a:lnTo>
                  <a:pt x="1107274" y="2247"/>
                </a:lnTo>
                <a:lnTo>
                  <a:pt x="1379537" y="354467"/>
                </a:lnTo>
                <a:lnTo>
                  <a:pt x="0" y="354467"/>
                </a:lnTo>
                <a:lnTo>
                  <a:pt x="222718" y="0"/>
                </a:lnTo>
                <a:close/>
              </a:path>
            </a:pathLst>
          </a:custGeom>
          <a:gradFill flip="none" rotWithShape="1">
            <a:gsLst>
              <a:gs pos="0">
                <a:schemeClr val="tx2">
                  <a:tint val="66000"/>
                  <a:satMod val="160000"/>
                </a:schemeClr>
              </a:gs>
              <a:gs pos="50000">
                <a:schemeClr val="tx2">
                  <a:tint val="44500"/>
                  <a:satMod val="160000"/>
                </a:schemeClr>
              </a:gs>
              <a:gs pos="100000">
                <a:schemeClr val="tx2">
                  <a:tint val="23500"/>
                  <a:satMod val="160000"/>
                </a:schemeClr>
              </a:gs>
            </a:gsLst>
            <a:lin ang="2700000" scaled="1"/>
            <a:tileRect/>
          </a:gradFill>
          <a:ln w="28575" cap="flat" cmpd="sng" algn="ctr">
            <a:noFill/>
            <a:prstDash val="solid"/>
            <a:round/>
            <a:headEnd type="none" w="med" len="med"/>
            <a:tailEnd type="none" w="med" len="med"/>
          </a:ln>
          <a:effectLst/>
        </p:spPr>
        <p:txBody>
          <a:bodyPr wrap="square" lIns="73019" tIns="36509" rIns="73019" bIns="36509" anchor="ctr">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
        <p:nvSpPr>
          <p:cNvPr id="9" name="Rectangle 17"/>
          <p:cNvSpPr>
            <a:spLocks noChangeArrowheads="1"/>
          </p:cNvSpPr>
          <p:nvPr/>
        </p:nvSpPr>
        <p:spPr bwMode="auto">
          <a:xfrm>
            <a:off x="347888" y="3996791"/>
            <a:ext cx="1705970" cy="323030"/>
          </a:xfrm>
          <a:prstGeom prst="rect">
            <a:avLst/>
          </a:prstGeom>
          <a:solidFill>
            <a:schemeClr val="tx2"/>
          </a:solidFill>
          <a:ln w="28575" algn="ctr">
            <a:solidFill>
              <a:schemeClr val="tx1"/>
            </a:solidFill>
            <a:round/>
            <a:headEnd/>
            <a:tailEnd/>
          </a:ln>
        </p:spPr>
        <p:txBody>
          <a:bodyPr wrap="square" lIns="73019" tIns="36509" rIns="73019" bIns="36509" anchor="ctr">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1111 1110 11</a:t>
            </a:r>
            <a:r>
              <a:rPr kumimoji="0" lang="en-US" sz="1800" b="1" i="0" u="none" strike="noStrike" kern="1200" cap="none" spc="0" normalizeH="0" baseline="0" noProof="0" dirty="0">
                <a:ln>
                  <a:noFill/>
                </a:ln>
                <a:solidFill>
                  <a:srgbClr val="0183B7"/>
                </a:solidFill>
                <a:effectLst/>
                <a:uLnTx/>
                <a:uFillTx/>
                <a:latin typeface="Calibri" panose="020F0502020204030204" pitchFamily="34" charset="0"/>
                <a:cs typeface="Calibri" panose="020F0502020204030204" pitchFamily="34" charset="0"/>
              </a:rPr>
              <a:t> </a:t>
            </a:r>
            <a:endParaRPr kumimoji="0" lang="en-US" sz="18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endParaRPr>
          </a:p>
        </p:txBody>
      </p:sp>
      <p:sp>
        <p:nvSpPr>
          <p:cNvPr id="10" name="Rectangle 18"/>
          <p:cNvSpPr>
            <a:spLocks noChangeArrowheads="1"/>
          </p:cNvSpPr>
          <p:nvPr/>
        </p:nvSpPr>
        <p:spPr bwMode="auto">
          <a:xfrm>
            <a:off x="347888" y="4460340"/>
            <a:ext cx="1705970" cy="323030"/>
          </a:xfrm>
          <a:prstGeom prst="rect">
            <a:avLst/>
          </a:prstGeom>
          <a:solidFill>
            <a:schemeClr val="tx2"/>
          </a:solidFill>
          <a:ln w="28575" algn="ctr">
            <a:solidFill>
              <a:schemeClr val="tx1"/>
            </a:solidFill>
            <a:round/>
            <a:headEnd/>
            <a:tailEnd/>
          </a:ln>
        </p:spPr>
        <p:txBody>
          <a:bodyPr wrap="square" lIns="73019" tIns="36509" rIns="73019" bIns="36509" anchor="ctr">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FEC0::/10</a:t>
            </a:r>
          </a:p>
        </p:txBody>
      </p:sp>
      <p:sp>
        <p:nvSpPr>
          <p:cNvPr id="11" name="Rectangle 9"/>
          <p:cNvSpPr>
            <a:spLocks noChangeArrowheads="1"/>
          </p:cNvSpPr>
          <p:nvPr/>
        </p:nvSpPr>
        <p:spPr bwMode="auto">
          <a:xfrm>
            <a:off x="621731" y="3101102"/>
            <a:ext cx="1087437" cy="323030"/>
          </a:xfrm>
          <a:prstGeom prst="rect">
            <a:avLst/>
          </a:prstGeom>
          <a:solidFill>
            <a:schemeClr val="tx2"/>
          </a:solidFill>
          <a:ln w="28575" algn="ctr">
            <a:solidFill>
              <a:schemeClr val="tx1"/>
            </a:solidFill>
            <a:round/>
            <a:headEnd/>
            <a:tailEnd/>
          </a:ln>
        </p:spPr>
        <p:txBody>
          <a:bodyPr wrap="square" lIns="73019" tIns="36509" rIns="73019" bIns="36509" anchor="ctr">
            <a:sp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10 bits</a:t>
            </a:r>
            <a:endParaRPr kumimoji="0" lang="en-US" sz="1800" b="1" i="0" u="none" strike="noStrike" kern="1200" cap="none" spc="0" normalizeH="0" baseline="0" noProof="0" dirty="0">
              <a:ln>
                <a:noFill/>
              </a:ln>
              <a:solidFill>
                <a:srgbClr val="0183B7"/>
              </a:solidFill>
              <a:effectLst/>
              <a:uLnTx/>
              <a:uFillTx/>
              <a:latin typeface="Calibri" panose="020F0502020204030204" pitchFamily="34" charset="0"/>
              <a:cs typeface="Calibri" panose="020F0502020204030204" pitchFamily="34" charset="0"/>
            </a:endParaRPr>
          </a:p>
        </p:txBody>
      </p:sp>
      <p:cxnSp>
        <p:nvCxnSpPr>
          <p:cNvPr id="12" name="Straight Arrow Connector 4"/>
          <p:cNvCxnSpPr>
            <a:cxnSpLocks noChangeShapeType="1"/>
          </p:cNvCxnSpPr>
          <p:nvPr/>
        </p:nvCxnSpPr>
        <p:spPr bwMode="auto">
          <a:xfrm>
            <a:off x="5302024" y="2951467"/>
            <a:ext cx="3359601" cy="0"/>
          </a:xfrm>
          <a:prstGeom prst="straightConnector1">
            <a:avLst/>
          </a:prstGeom>
          <a:noFill/>
          <a:ln w="3810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5"/>
          <p:cNvSpPr txBox="1">
            <a:spLocks noChangeArrowheads="1"/>
          </p:cNvSpPr>
          <p:nvPr/>
        </p:nvSpPr>
        <p:spPr bwMode="auto">
          <a:xfrm>
            <a:off x="4254807" y="2717921"/>
            <a:ext cx="947695"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128 bits</a:t>
            </a:r>
          </a:p>
        </p:txBody>
      </p:sp>
      <p:cxnSp>
        <p:nvCxnSpPr>
          <p:cNvPr id="14" name="Straight Arrow Connector 23"/>
          <p:cNvCxnSpPr>
            <a:cxnSpLocks noChangeShapeType="1"/>
          </p:cNvCxnSpPr>
          <p:nvPr/>
        </p:nvCxnSpPr>
        <p:spPr bwMode="auto">
          <a:xfrm>
            <a:off x="621731" y="2951467"/>
            <a:ext cx="3588472" cy="0"/>
          </a:xfrm>
          <a:prstGeom prst="straightConnector1">
            <a:avLst/>
          </a:prstGeom>
          <a:noFill/>
          <a:ln w="38100" algn="ctr">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24"/>
          <p:cNvCxnSpPr>
            <a:cxnSpLocks noChangeShapeType="1"/>
          </p:cNvCxnSpPr>
          <p:nvPr/>
        </p:nvCxnSpPr>
        <p:spPr bwMode="auto">
          <a:xfrm>
            <a:off x="7329712" y="3567417"/>
            <a:ext cx="1331913" cy="0"/>
          </a:xfrm>
          <a:prstGeom prst="straightConnector1">
            <a:avLst/>
          </a:prstGeom>
          <a:noFill/>
          <a:ln w="3810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25"/>
          <p:cNvSpPr txBox="1">
            <a:spLocks noChangeArrowheads="1"/>
          </p:cNvSpPr>
          <p:nvPr/>
        </p:nvSpPr>
        <p:spPr bwMode="auto">
          <a:xfrm>
            <a:off x="6480400" y="3424542"/>
            <a:ext cx="849312"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Calibri" panose="020F0502020204030204" pitchFamily="34" charset="0"/>
                <a:cs typeface="Calibri" panose="020F0502020204030204" pitchFamily="34" charset="0"/>
              </a:rPr>
              <a:t>64 bits</a:t>
            </a:r>
          </a:p>
        </p:txBody>
      </p:sp>
      <p:cxnSp>
        <p:nvCxnSpPr>
          <p:cNvPr id="17" name="Straight Arrow Connector 26"/>
          <p:cNvCxnSpPr>
            <a:cxnSpLocks noChangeShapeType="1"/>
          </p:cNvCxnSpPr>
          <p:nvPr/>
        </p:nvCxnSpPr>
        <p:spPr bwMode="auto">
          <a:xfrm>
            <a:off x="5072287" y="3567417"/>
            <a:ext cx="1408113" cy="0"/>
          </a:xfrm>
          <a:prstGeom prst="straightConnector1">
            <a:avLst/>
          </a:prstGeom>
          <a:noFill/>
          <a:ln w="38100" algn="ctr">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1231393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Link-Local Addresses</a:t>
            </a:r>
          </a:p>
        </p:txBody>
      </p:sp>
      <p:sp>
        <p:nvSpPr>
          <p:cNvPr id="18" name="Rectangle 10"/>
          <p:cNvSpPr>
            <a:spLocks noChangeArrowheads="1"/>
          </p:cNvSpPr>
          <p:nvPr/>
        </p:nvSpPr>
        <p:spPr bwMode="auto">
          <a:xfrm>
            <a:off x="0" y="5975986"/>
            <a:ext cx="9143999" cy="529376"/>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marL="0" marR="0" lvl="0" indent="0" algn="ctr" defTabSz="814388" rtl="0" eaLnBrk="0" fontAlgn="base" latinLnBrk="0" hangingPunct="0">
              <a:lnSpc>
                <a:spcPct val="90000"/>
              </a:lnSpc>
              <a:spcBef>
                <a:spcPct val="35000"/>
              </a:spcBef>
              <a:spcAft>
                <a:spcPct val="0"/>
              </a:spcAft>
              <a:buClr>
                <a:srgbClr val="0183B7"/>
              </a:buClr>
              <a:buSzPct val="100000"/>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Link-local addresses are used for automatic address configuration, neighbor discovery, router discovery. </a:t>
            </a:r>
          </a:p>
          <a:p>
            <a:pPr marL="0" marR="0" lvl="0" indent="0" algn="ctr" defTabSz="814388" rtl="0" eaLnBrk="0" fontAlgn="base" latinLnBrk="0" hangingPunct="0">
              <a:lnSpc>
                <a:spcPct val="90000"/>
              </a:lnSpc>
              <a:spcBef>
                <a:spcPct val="35000"/>
              </a:spcBef>
              <a:spcAft>
                <a:spcPct val="0"/>
              </a:spcAft>
              <a:buClr>
                <a:srgbClr val="0183B7"/>
              </a:buClr>
              <a:buSzPct val="100000"/>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Link-local addresses are also used by many routing protocols.</a:t>
            </a:r>
          </a:p>
        </p:txBody>
      </p:sp>
      <p:pic>
        <p:nvPicPr>
          <p:cNvPr id="19" name="Picture 11" descr="327P_15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41" y="2103388"/>
            <a:ext cx="9017159" cy="2832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672250"/>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Multicast Addresses</a:t>
            </a:r>
          </a:p>
        </p:txBody>
      </p:sp>
      <p:sp>
        <p:nvSpPr>
          <p:cNvPr id="5" name="Rectangle 15"/>
          <p:cNvSpPr/>
          <p:nvPr/>
        </p:nvSpPr>
        <p:spPr bwMode="auto">
          <a:xfrm rot="10800000">
            <a:off x="1904999" y="2514242"/>
            <a:ext cx="2313904" cy="516929"/>
          </a:xfrm>
          <a:custGeom>
            <a:avLst/>
            <a:gdLst>
              <a:gd name="connsiteX0" fmla="*/ 0 w 1379537"/>
              <a:gd name="connsiteY0" fmla="*/ 0 h 350730"/>
              <a:gd name="connsiteX1" fmla="*/ 1379537 w 1379537"/>
              <a:gd name="connsiteY1" fmla="*/ 0 h 350730"/>
              <a:gd name="connsiteX2" fmla="*/ 1379537 w 1379537"/>
              <a:gd name="connsiteY2" fmla="*/ 350730 h 350730"/>
              <a:gd name="connsiteX3" fmla="*/ 0 w 1379537"/>
              <a:gd name="connsiteY3" fmla="*/ 350730 h 350730"/>
              <a:gd name="connsiteX4" fmla="*/ 0 w 1379537"/>
              <a:gd name="connsiteY4" fmla="*/ 0 h 350730"/>
              <a:gd name="connsiteX0" fmla="*/ 0 w 1379537"/>
              <a:gd name="connsiteY0" fmla="*/ 12700 h 363430"/>
              <a:gd name="connsiteX1" fmla="*/ 1100137 w 1379537"/>
              <a:gd name="connsiteY1" fmla="*/ 0 h 363430"/>
              <a:gd name="connsiteX2" fmla="*/ 1379537 w 1379537"/>
              <a:gd name="connsiteY2" fmla="*/ 363430 h 363430"/>
              <a:gd name="connsiteX3" fmla="*/ 0 w 1379537"/>
              <a:gd name="connsiteY3" fmla="*/ 363430 h 363430"/>
              <a:gd name="connsiteX4" fmla="*/ 0 w 1379537"/>
              <a:gd name="connsiteY4" fmla="*/ 12700 h 363430"/>
              <a:gd name="connsiteX0" fmla="*/ 304800 w 1379537"/>
              <a:gd name="connsiteY0" fmla="*/ 12700 h 363430"/>
              <a:gd name="connsiteX1" fmla="*/ 1100137 w 1379537"/>
              <a:gd name="connsiteY1" fmla="*/ 0 h 363430"/>
              <a:gd name="connsiteX2" fmla="*/ 1379537 w 1379537"/>
              <a:gd name="connsiteY2" fmla="*/ 363430 h 363430"/>
              <a:gd name="connsiteX3" fmla="*/ 0 w 1379537"/>
              <a:gd name="connsiteY3" fmla="*/ 363430 h 363430"/>
              <a:gd name="connsiteX4" fmla="*/ 304800 w 1379537"/>
              <a:gd name="connsiteY4" fmla="*/ 12700 h 363430"/>
              <a:gd name="connsiteX0" fmla="*/ 0 w 1074737"/>
              <a:gd name="connsiteY0" fmla="*/ 12700 h 363430"/>
              <a:gd name="connsiteX1" fmla="*/ 795337 w 1074737"/>
              <a:gd name="connsiteY1" fmla="*/ 0 h 363430"/>
              <a:gd name="connsiteX2" fmla="*/ 1074737 w 1074737"/>
              <a:gd name="connsiteY2" fmla="*/ 363430 h 363430"/>
              <a:gd name="connsiteX3" fmla="*/ 330200 w 1074737"/>
              <a:gd name="connsiteY3" fmla="*/ 363430 h 363430"/>
              <a:gd name="connsiteX4" fmla="*/ 0 w 1074737"/>
              <a:gd name="connsiteY4" fmla="*/ 12700 h 363430"/>
              <a:gd name="connsiteX0" fmla="*/ 0 w 1773237"/>
              <a:gd name="connsiteY0" fmla="*/ 12700 h 363430"/>
              <a:gd name="connsiteX1" fmla="*/ 795337 w 1773237"/>
              <a:gd name="connsiteY1" fmla="*/ 0 h 363430"/>
              <a:gd name="connsiteX2" fmla="*/ 1773237 w 1773237"/>
              <a:gd name="connsiteY2" fmla="*/ 363430 h 363430"/>
              <a:gd name="connsiteX3" fmla="*/ 330200 w 1773237"/>
              <a:gd name="connsiteY3" fmla="*/ 363430 h 363430"/>
              <a:gd name="connsiteX4" fmla="*/ 0 w 1773237"/>
              <a:gd name="connsiteY4" fmla="*/ 12700 h 363430"/>
              <a:gd name="connsiteX0" fmla="*/ 0 w 1773237"/>
              <a:gd name="connsiteY0" fmla="*/ 12700 h 363430"/>
              <a:gd name="connsiteX1" fmla="*/ 795337 w 1773237"/>
              <a:gd name="connsiteY1" fmla="*/ 0 h 363430"/>
              <a:gd name="connsiteX2" fmla="*/ 1773237 w 1773237"/>
              <a:gd name="connsiteY2" fmla="*/ 363430 h 363430"/>
              <a:gd name="connsiteX3" fmla="*/ 1028700 w 1773237"/>
              <a:gd name="connsiteY3" fmla="*/ 363430 h 363430"/>
              <a:gd name="connsiteX4" fmla="*/ 0 w 1773237"/>
              <a:gd name="connsiteY4" fmla="*/ 12700 h 363430"/>
              <a:gd name="connsiteX0" fmla="*/ 0 w 1773237"/>
              <a:gd name="connsiteY0" fmla="*/ 0 h 350730"/>
              <a:gd name="connsiteX1" fmla="*/ 1417637 w 1773237"/>
              <a:gd name="connsiteY1" fmla="*/ 13612 h 350730"/>
              <a:gd name="connsiteX2" fmla="*/ 1773237 w 1773237"/>
              <a:gd name="connsiteY2" fmla="*/ 350730 h 350730"/>
              <a:gd name="connsiteX3" fmla="*/ 1028700 w 1773237"/>
              <a:gd name="connsiteY3" fmla="*/ 350730 h 350730"/>
              <a:gd name="connsiteX4" fmla="*/ 0 w 1773237"/>
              <a:gd name="connsiteY4" fmla="*/ 0 h 350730"/>
              <a:gd name="connsiteX0" fmla="*/ 0 w 1773237"/>
              <a:gd name="connsiteY0" fmla="*/ 0 h 350730"/>
              <a:gd name="connsiteX1" fmla="*/ 1417637 w 1773237"/>
              <a:gd name="connsiteY1" fmla="*/ 13612 h 350730"/>
              <a:gd name="connsiteX2" fmla="*/ 1773237 w 1773237"/>
              <a:gd name="connsiteY2" fmla="*/ 350730 h 350730"/>
              <a:gd name="connsiteX3" fmla="*/ 1185583 w 1773237"/>
              <a:gd name="connsiteY3" fmla="*/ 341470 h 350730"/>
              <a:gd name="connsiteX4" fmla="*/ 0 w 1773237"/>
              <a:gd name="connsiteY4" fmla="*/ 0 h 350730"/>
              <a:gd name="connsiteX0" fmla="*/ 0 w 1773237"/>
              <a:gd name="connsiteY0" fmla="*/ 0 h 350730"/>
              <a:gd name="connsiteX1" fmla="*/ 1469931 w 1773237"/>
              <a:gd name="connsiteY1" fmla="*/ 13612 h 350730"/>
              <a:gd name="connsiteX2" fmla="*/ 1773237 w 1773237"/>
              <a:gd name="connsiteY2" fmla="*/ 350730 h 350730"/>
              <a:gd name="connsiteX3" fmla="*/ 1185583 w 1773237"/>
              <a:gd name="connsiteY3" fmla="*/ 341470 h 350730"/>
              <a:gd name="connsiteX4" fmla="*/ 0 w 1773237"/>
              <a:gd name="connsiteY4" fmla="*/ 0 h 350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237" h="350730">
                <a:moveTo>
                  <a:pt x="0" y="0"/>
                </a:moveTo>
                <a:lnTo>
                  <a:pt x="1469931" y="13612"/>
                </a:lnTo>
                <a:lnTo>
                  <a:pt x="1773237" y="350730"/>
                </a:lnTo>
                <a:lnTo>
                  <a:pt x="1185583" y="341470"/>
                </a:lnTo>
                <a:lnTo>
                  <a:pt x="0" y="0"/>
                </a:lnTo>
                <a:close/>
              </a:path>
            </a:pathLst>
          </a:custGeom>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wrap="square" lIns="73019" tIns="36509" rIns="73019" bIns="36509" anchor="ctr">
            <a:spAutoFit/>
          </a:bodyPr>
          <a:lstStyle/>
          <a:p>
            <a:pPr algn="ctr">
              <a:defRPr/>
            </a:pPr>
            <a:endParaRPr lang="en-US" sz="3200" b="1">
              <a:solidFill>
                <a:srgbClr val="FFFFFF"/>
              </a:solidFill>
              <a:latin typeface="Times" pitchFamily="18" charset="0"/>
              <a:cs typeface="Times" pitchFamily="18" charset="0"/>
            </a:endParaRPr>
          </a:p>
        </p:txBody>
      </p:sp>
      <p:sp>
        <p:nvSpPr>
          <p:cNvPr id="6" name="Rectangle 10"/>
          <p:cNvSpPr>
            <a:spLocks noChangeArrowheads="1"/>
          </p:cNvSpPr>
          <p:nvPr/>
        </p:nvSpPr>
        <p:spPr bwMode="auto">
          <a:xfrm>
            <a:off x="2674937" y="2166368"/>
            <a:ext cx="2049463" cy="323030"/>
          </a:xfrm>
          <a:prstGeom prst="rect">
            <a:avLst/>
          </a:prstGeom>
          <a:solidFill>
            <a:schemeClr val="accent1"/>
          </a:solidFill>
          <a:ln w="28575" algn="ctr">
            <a:solidFill>
              <a:schemeClr val="tx1"/>
            </a:solidFill>
            <a:round/>
            <a:headEnd/>
            <a:tailEnd/>
          </a:ln>
        </p:spPr>
        <p:txBody>
          <a:bodyPr wrap="square" lIns="73019" tIns="36509" rIns="73019" bIns="36509" anchor="ctr">
            <a:spAutoFit/>
          </a:bodyPr>
          <a:lstStyle/>
          <a:p>
            <a:pPr algn="ctr"/>
            <a:r>
              <a:rPr lang="en-US" sz="1800" b="1" dirty="0">
                <a:solidFill>
                  <a:srgbClr val="FFFFFF"/>
                </a:solidFill>
                <a:latin typeface="Times" pitchFamily="18" charset="0"/>
                <a:cs typeface="Times" pitchFamily="18" charset="0"/>
              </a:rPr>
              <a:t>50 bits</a:t>
            </a:r>
            <a:endParaRPr lang="en-US" sz="2400" b="1" dirty="0">
              <a:solidFill>
                <a:schemeClr val="accent1"/>
              </a:solidFill>
              <a:latin typeface="Times" pitchFamily="18" charset="0"/>
              <a:cs typeface="Times" pitchFamily="18" charset="0"/>
            </a:endParaRPr>
          </a:p>
        </p:txBody>
      </p:sp>
      <p:sp>
        <p:nvSpPr>
          <p:cNvPr id="7" name="Rectangle 12"/>
          <p:cNvSpPr>
            <a:spLocks noChangeArrowheads="1"/>
          </p:cNvSpPr>
          <p:nvPr/>
        </p:nvSpPr>
        <p:spPr bwMode="auto">
          <a:xfrm>
            <a:off x="4724400" y="2166368"/>
            <a:ext cx="3589338" cy="323030"/>
          </a:xfrm>
          <a:prstGeom prst="rect">
            <a:avLst/>
          </a:prstGeom>
          <a:solidFill>
            <a:srgbClr val="FFFF99"/>
          </a:solidFill>
          <a:ln w="28575" algn="ctr">
            <a:solidFill>
              <a:schemeClr val="tx1"/>
            </a:solidFill>
            <a:round/>
            <a:headEnd/>
            <a:tailEnd/>
          </a:ln>
        </p:spPr>
        <p:txBody>
          <a:bodyPr lIns="73019" tIns="36509" rIns="73019" bIns="36509" anchor="ctr">
            <a:spAutoFit/>
          </a:bodyPr>
          <a:lstStyle/>
          <a:p>
            <a:pPr algn="ctr"/>
            <a:r>
              <a:rPr lang="en-US" sz="1800" b="1" dirty="0">
                <a:solidFill>
                  <a:srgbClr val="000000"/>
                </a:solidFill>
                <a:latin typeface="Times" pitchFamily="18" charset="0"/>
                <a:cs typeface="Times" pitchFamily="18" charset="0"/>
              </a:rPr>
              <a:t>Interface ID</a:t>
            </a:r>
            <a:endParaRPr lang="en-US" sz="2400" b="1" dirty="0">
              <a:solidFill>
                <a:srgbClr val="FFFF99"/>
              </a:solidFill>
              <a:latin typeface="Times" pitchFamily="18" charset="0"/>
              <a:cs typeface="Times" pitchFamily="18" charset="0"/>
            </a:endParaRPr>
          </a:p>
        </p:txBody>
      </p:sp>
      <p:sp>
        <p:nvSpPr>
          <p:cNvPr id="8" name="Rectangle 15"/>
          <p:cNvSpPr/>
          <p:nvPr/>
        </p:nvSpPr>
        <p:spPr bwMode="auto">
          <a:xfrm>
            <a:off x="817563" y="2520373"/>
            <a:ext cx="1379537" cy="516929"/>
          </a:xfrm>
          <a:custGeom>
            <a:avLst/>
            <a:gdLst>
              <a:gd name="connsiteX0" fmla="*/ 0 w 1379537"/>
              <a:gd name="connsiteY0" fmla="*/ 0 h 350730"/>
              <a:gd name="connsiteX1" fmla="*/ 1379537 w 1379537"/>
              <a:gd name="connsiteY1" fmla="*/ 0 h 350730"/>
              <a:gd name="connsiteX2" fmla="*/ 1379537 w 1379537"/>
              <a:gd name="connsiteY2" fmla="*/ 350730 h 350730"/>
              <a:gd name="connsiteX3" fmla="*/ 0 w 1379537"/>
              <a:gd name="connsiteY3" fmla="*/ 350730 h 350730"/>
              <a:gd name="connsiteX4" fmla="*/ 0 w 1379537"/>
              <a:gd name="connsiteY4" fmla="*/ 0 h 350730"/>
              <a:gd name="connsiteX0" fmla="*/ 0 w 1379537"/>
              <a:gd name="connsiteY0" fmla="*/ 12700 h 363430"/>
              <a:gd name="connsiteX1" fmla="*/ 1100137 w 1379537"/>
              <a:gd name="connsiteY1" fmla="*/ 0 h 363430"/>
              <a:gd name="connsiteX2" fmla="*/ 1379537 w 1379537"/>
              <a:gd name="connsiteY2" fmla="*/ 363430 h 363430"/>
              <a:gd name="connsiteX3" fmla="*/ 0 w 1379537"/>
              <a:gd name="connsiteY3" fmla="*/ 363430 h 363430"/>
              <a:gd name="connsiteX4" fmla="*/ 0 w 1379537"/>
              <a:gd name="connsiteY4" fmla="*/ 12700 h 363430"/>
              <a:gd name="connsiteX0" fmla="*/ 304800 w 1379537"/>
              <a:gd name="connsiteY0" fmla="*/ 12700 h 363430"/>
              <a:gd name="connsiteX1" fmla="*/ 1100137 w 1379537"/>
              <a:gd name="connsiteY1" fmla="*/ 0 h 363430"/>
              <a:gd name="connsiteX2" fmla="*/ 1379537 w 1379537"/>
              <a:gd name="connsiteY2" fmla="*/ 363430 h 363430"/>
              <a:gd name="connsiteX3" fmla="*/ 0 w 1379537"/>
              <a:gd name="connsiteY3" fmla="*/ 363430 h 363430"/>
              <a:gd name="connsiteX4" fmla="*/ 304800 w 1379537"/>
              <a:gd name="connsiteY4" fmla="*/ 12700 h 363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537" h="363430">
                <a:moveTo>
                  <a:pt x="304800" y="12700"/>
                </a:moveTo>
                <a:lnTo>
                  <a:pt x="1100137" y="0"/>
                </a:lnTo>
                <a:lnTo>
                  <a:pt x="1379537" y="363430"/>
                </a:lnTo>
                <a:lnTo>
                  <a:pt x="0" y="363430"/>
                </a:lnTo>
                <a:lnTo>
                  <a:pt x="304800" y="12700"/>
                </a:lnTo>
                <a:close/>
              </a:path>
            </a:pathLst>
          </a:custGeom>
          <a:gradFill flip="none" rotWithShape="1">
            <a:gsLst>
              <a:gs pos="0">
                <a:schemeClr val="tx2">
                  <a:tint val="66000"/>
                  <a:satMod val="160000"/>
                </a:schemeClr>
              </a:gs>
              <a:gs pos="50000">
                <a:schemeClr val="tx2">
                  <a:tint val="44500"/>
                  <a:satMod val="160000"/>
                </a:schemeClr>
              </a:gs>
              <a:gs pos="100000">
                <a:schemeClr val="tx2">
                  <a:tint val="23500"/>
                  <a:satMod val="160000"/>
                </a:schemeClr>
              </a:gs>
            </a:gsLst>
            <a:lin ang="2700000" scaled="1"/>
            <a:tileRect/>
          </a:gradFill>
          <a:ln w="28575" cap="flat" cmpd="sng" algn="ctr">
            <a:noFill/>
            <a:prstDash val="solid"/>
            <a:round/>
            <a:headEnd type="none" w="med" len="med"/>
            <a:tailEnd type="none" w="med" len="med"/>
          </a:ln>
          <a:effectLst/>
        </p:spPr>
        <p:txBody>
          <a:bodyPr lIns="73019" tIns="36509" rIns="73019" bIns="36509" anchor="ctr">
            <a:spAutoFit/>
          </a:bodyPr>
          <a:lstStyle/>
          <a:p>
            <a:pPr algn="ctr">
              <a:defRPr/>
            </a:pPr>
            <a:endParaRPr lang="en-US" sz="3200" b="1">
              <a:solidFill>
                <a:srgbClr val="FFFFFF"/>
              </a:solidFill>
              <a:latin typeface="Times" pitchFamily="18" charset="0"/>
              <a:cs typeface="Times" pitchFamily="18" charset="0"/>
            </a:endParaRPr>
          </a:p>
        </p:txBody>
      </p:sp>
      <p:sp>
        <p:nvSpPr>
          <p:cNvPr id="9" name="Rectangle 17"/>
          <p:cNvSpPr>
            <a:spLocks noChangeArrowheads="1"/>
          </p:cNvSpPr>
          <p:nvPr/>
        </p:nvSpPr>
        <p:spPr bwMode="auto">
          <a:xfrm>
            <a:off x="817563" y="3031173"/>
            <a:ext cx="1379537" cy="350730"/>
          </a:xfrm>
          <a:prstGeom prst="rect">
            <a:avLst/>
          </a:prstGeom>
          <a:solidFill>
            <a:schemeClr val="accent1"/>
          </a:solidFill>
          <a:ln w="28575" algn="ctr">
            <a:solidFill>
              <a:schemeClr val="tx1"/>
            </a:solidFill>
            <a:round/>
            <a:headEnd/>
            <a:tailEnd/>
          </a:ln>
        </p:spPr>
        <p:txBody>
          <a:bodyPr lIns="73019" tIns="36509" rIns="73019" bIns="36509" anchor="ctr">
            <a:spAutoFit/>
          </a:bodyPr>
          <a:lstStyle/>
          <a:p>
            <a:pPr algn="ctr"/>
            <a:r>
              <a:rPr lang="en-US" b="1" dirty="0">
                <a:solidFill>
                  <a:srgbClr val="FFFFFF"/>
                </a:solidFill>
                <a:latin typeface="Times" pitchFamily="18" charset="0"/>
                <a:cs typeface="Times" pitchFamily="18" charset="0"/>
              </a:rPr>
              <a:t>1111 1111</a:t>
            </a:r>
            <a:endParaRPr lang="en-US" sz="2800" b="1" dirty="0">
              <a:solidFill>
                <a:srgbClr val="FFFFFF"/>
              </a:solidFill>
              <a:latin typeface="Times" pitchFamily="18" charset="0"/>
              <a:cs typeface="Times" pitchFamily="18" charset="0"/>
            </a:endParaRPr>
          </a:p>
        </p:txBody>
      </p:sp>
      <p:sp>
        <p:nvSpPr>
          <p:cNvPr id="10" name="Rectangle 18"/>
          <p:cNvSpPr>
            <a:spLocks noChangeArrowheads="1"/>
          </p:cNvSpPr>
          <p:nvPr/>
        </p:nvSpPr>
        <p:spPr bwMode="auto">
          <a:xfrm>
            <a:off x="817563" y="3494723"/>
            <a:ext cx="1379537" cy="350730"/>
          </a:xfrm>
          <a:prstGeom prst="rect">
            <a:avLst/>
          </a:prstGeom>
          <a:solidFill>
            <a:schemeClr val="tx2"/>
          </a:solidFill>
          <a:ln w="28575" algn="ctr">
            <a:solidFill>
              <a:schemeClr val="tx1"/>
            </a:solidFill>
            <a:round/>
            <a:headEnd/>
            <a:tailEnd/>
          </a:ln>
        </p:spPr>
        <p:txBody>
          <a:bodyPr lIns="73019" tIns="36509" rIns="73019" bIns="36509" anchor="ctr">
            <a:spAutoFit/>
          </a:bodyPr>
          <a:lstStyle/>
          <a:p>
            <a:pPr algn="ctr"/>
            <a:r>
              <a:rPr lang="en-US" b="1" dirty="0">
                <a:solidFill>
                  <a:srgbClr val="FFFFFF"/>
                </a:solidFill>
                <a:latin typeface="Times" pitchFamily="18" charset="0"/>
                <a:cs typeface="Times" pitchFamily="18" charset="0"/>
              </a:rPr>
              <a:t>FF00::/8</a:t>
            </a:r>
            <a:r>
              <a:rPr lang="en-US" b="1" dirty="0">
                <a:solidFill>
                  <a:srgbClr val="0183B7"/>
                </a:solidFill>
                <a:latin typeface="Times" pitchFamily="18" charset="0"/>
                <a:cs typeface="Times" pitchFamily="18" charset="0"/>
              </a:rPr>
              <a:t> </a:t>
            </a:r>
            <a:endParaRPr lang="en-US" sz="2800" b="1" dirty="0">
              <a:solidFill>
                <a:srgbClr val="FFFFFF"/>
              </a:solidFill>
              <a:latin typeface="Times" pitchFamily="18" charset="0"/>
              <a:cs typeface="Times" pitchFamily="18" charset="0"/>
            </a:endParaRPr>
          </a:p>
        </p:txBody>
      </p:sp>
      <p:sp>
        <p:nvSpPr>
          <p:cNvPr id="11" name="Rectangle 9"/>
          <p:cNvSpPr>
            <a:spLocks noChangeArrowheads="1"/>
          </p:cNvSpPr>
          <p:nvPr/>
        </p:nvSpPr>
        <p:spPr bwMode="auto">
          <a:xfrm>
            <a:off x="1135063" y="2166369"/>
            <a:ext cx="769937" cy="323030"/>
          </a:xfrm>
          <a:prstGeom prst="rect">
            <a:avLst/>
          </a:prstGeom>
          <a:solidFill>
            <a:schemeClr val="tx2"/>
          </a:solidFill>
          <a:ln w="28575" algn="ctr">
            <a:solidFill>
              <a:schemeClr val="tx1"/>
            </a:solidFill>
            <a:round/>
            <a:headEnd/>
            <a:tailEnd/>
          </a:ln>
        </p:spPr>
        <p:txBody>
          <a:bodyPr lIns="73019" tIns="36509" rIns="73019" bIns="36509" anchor="ctr">
            <a:spAutoFit/>
          </a:bodyPr>
          <a:lstStyle/>
          <a:p>
            <a:pPr algn="ctr"/>
            <a:r>
              <a:rPr lang="en-US" sz="1800" b="1" dirty="0">
                <a:solidFill>
                  <a:srgbClr val="FFFFFF"/>
                </a:solidFill>
                <a:latin typeface="Times" pitchFamily="18" charset="0"/>
                <a:cs typeface="Times" pitchFamily="18" charset="0"/>
              </a:rPr>
              <a:t>8 bits</a:t>
            </a:r>
            <a:endParaRPr lang="en-US" sz="2800" b="1" dirty="0">
              <a:solidFill>
                <a:srgbClr val="0183B7"/>
              </a:solidFill>
              <a:latin typeface="Times" pitchFamily="18" charset="0"/>
              <a:cs typeface="Times" pitchFamily="18" charset="0"/>
            </a:endParaRPr>
          </a:p>
        </p:txBody>
      </p:sp>
      <p:cxnSp>
        <p:nvCxnSpPr>
          <p:cNvPr id="12" name="Straight Arrow Connector 4"/>
          <p:cNvCxnSpPr>
            <a:cxnSpLocks noChangeShapeType="1"/>
          </p:cNvCxnSpPr>
          <p:nvPr/>
        </p:nvCxnSpPr>
        <p:spPr bwMode="auto">
          <a:xfrm>
            <a:off x="5428456" y="2016733"/>
            <a:ext cx="2885282" cy="0"/>
          </a:xfrm>
          <a:prstGeom prst="straightConnector1">
            <a:avLst/>
          </a:prstGeom>
          <a:noFill/>
          <a:ln w="3810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5"/>
          <p:cNvSpPr txBox="1">
            <a:spLocks noChangeArrowheads="1"/>
          </p:cNvSpPr>
          <p:nvPr/>
        </p:nvSpPr>
        <p:spPr bwMode="auto">
          <a:xfrm>
            <a:off x="4371304" y="1783186"/>
            <a:ext cx="947695"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r>
              <a:rPr lang="en-US" sz="1800" b="1">
                <a:solidFill>
                  <a:srgbClr val="000000"/>
                </a:solidFill>
                <a:latin typeface="Times" pitchFamily="18" charset="0"/>
                <a:cs typeface="Times" pitchFamily="18" charset="0"/>
              </a:rPr>
              <a:t>128 bits</a:t>
            </a:r>
          </a:p>
        </p:txBody>
      </p:sp>
      <p:cxnSp>
        <p:nvCxnSpPr>
          <p:cNvPr id="14" name="Straight Arrow Connector 23"/>
          <p:cNvCxnSpPr>
            <a:cxnSpLocks noChangeShapeType="1"/>
          </p:cNvCxnSpPr>
          <p:nvPr/>
        </p:nvCxnSpPr>
        <p:spPr bwMode="auto">
          <a:xfrm>
            <a:off x="1135063" y="2016733"/>
            <a:ext cx="3181350" cy="0"/>
          </a:xfrm>
          <a:prstGeom prst="straightConnector1">
            <a:avLst/>
          </a:prstGeom>
          <a:noFill/>
          <a:ln w="38100" algn="ctr">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24"/>
          <p:cNvCxnSpPr>
            <a:cxnSpLocks noChangeShapeType="1"/>
          </p:cNvCxnSpPr>
          <p:nvPr/>
        </p:nvCxnSpPr>
        <p:spPr bwMode="auto">
          <a:xfrm>
            <a:off x="6981825" y="2632683"/>
            <a:ext cx="1331913" cy="0"/>
          </a:xfrm>
          <a:prstGeom prst="straightConnector1">
            <a:avLst/>
          </a:prstGeom>
          <a:noFill/>
          <a:ln w="3810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25"/>
          <p:cNvSpPr txBox="1">
            <a:spLocks noChangeArrowheads="1"/>
          </p:cNvSpPr>
          <p:nvPr/>
        </p:nvSpPr>
        <p:spPr bwMode="auto">
          <a:xfrm>
            <a:off x="6132513" y="2541955"/>
            <a:ext cx="849312"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lgn="ctr"/>
            <a:r>
              <a:rPr lang="en-US" sz="1800" b="1">
                <a:solidFill>
                  <a:srgbClr val="000000"/>
                </a:solidFill>
                <a:latin typeface="Times" pitchFamily="18" charset="0"/>
                <a:cs typeface="Times" pitchFamily="18" charset="0"/>
              </a:rPr>
              <a:t>64 bits</a:t>
            </a:r>
          </a:p>
        </p:txBody>
      </p:sp>
      <p:cxnSp>
        <p:nvCxnSpPr>
          <p:cNvPr id="17" name="Straight Arrow Connector 26"/>
          <p:cNvCxnSpPr>
            <a:cxnSpLocks noChangeShapeType="1"/>
          </p:cNvCxnSpPr>
          <p:nvPr/>
        </p:nvCxnSpPr>
        <p:spPr bwMode="auto">
          <a:xfrm>
            <a:off x="4724400" y="2632683"/>
            <a:ext cx="1408113" cy="0"/>
          </a:xfrm>
          <a:prstGeom prst="straightConnector1">
            <a:avLst/>
          </a:prstGeom>
          <a:noFill/>
          <a:ln w="38100" algn="ctr">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ectangle 9"/>
          <p:cNvSpPr>
            <a:spLocks noChangeArrowheads="1"/>
          </p:cNvSpPr>
          <p:nvPr/>
        </p:nvSpPr>
        <p:spPr bwMode="auto">
          <a:xfrm>
            <a:off x="1905000" y="2166369"/>
            <a:ext cx="769937" cy="323030"/>
          </a:xfrm>
          <a:prstGeom prst="rect">
            <a:avLst/>
          </a:prstGeom>
          <a:solidFill>
            <a:schemeClr val="accent2">
              <a:lumMod val="60000"/>
              <a:lumOff val="40000"/>
            </a:schemeClr>
          </a:solidFill>
          <a:ln w="28575" algn="ctr">
            <a:solidFill>
              <a:schemeClr val="tx1"/>
            </a:solidFill>
            <a:round/>
            <a:headEnd/>
            <a:tailEnd/>
          </a:ln>
        </p:spPr>
        <p:txBody>
          <a:bodyPr lIns="73019" tIns="36509" rIns="73019" bIns="36509" anchor="ctr">
            <a:spAutoFit/>
          </a:bodyPr>
          <a:lstStyle/>
          <a:p>
            <a:pPr algn="ctr"/>
            <a:r>
              <a:rPr lang="en-US" sz="1800" b="1" dirty="0">
                <a:solidFill>
                  <a:srgbClr val="FFFFFF"/>
                </a:solidFill>
                <a:latin typeface="Times" pitchFamily="18" charset="0"/>
                <a:cs typeface="Times" pitchFamily="18" charset="0"/>
              </a:rPr>
              <a:t>8 bits</a:t>
            </a:r>
            <a:endParaRPr lang="en-US" sz="2800" b="1" dirty="0">
              <a:solidFill>
                <a:schemeClr val="accent2">
                  <a:lumMod val="60000"/>
                  <a:lumOff val="40000"/>
                </a:schemeClr>
              </a:solidFill>
              <a:latin typeface="Times" pitchFamily="18" charset="0"/>
              <a:cs typeface="Times" pitchFamily="18" charset="0"/>
            </a:endParaRPr>
          </a:p>
        </p:txBody>
      </p:sp>
      <p:sp>
        <p:nvSpPr>
          <p:cNvPr id="21" name="Rectangle 17"/>
          <p:cNvSpPr>
            <a:spLocks noChangeArrowheads="1"/>
          </p:cNvSpPr>
          <p:nvPr/>
        </p:nvSpPr>
        <p:spPr bwMode="auto">
          <a:xfrm>
            <a:off x="2289968" y="3494723"/>
            <a:ext cx="964468" cy="350730"/>
          </a:xfrm>
          <a:prstGeom prst="rect">
            <a:avLst/>
          </a:prstGeom>
          <a:solidFill>
            <a:schemeClr val="accent2">
              <a:lumMod val="60000"/>
              <a:lumOff val="40000"/>
            </a:schemeClr>
          </a:solidFill>
          <a:ln w="28575" algn="ctr">
            <a:solidFill>
              <a:schemeClr val="accent2"/>
            </a:solidFill>
            <a:round/>
            <a:headEnd/>
            <a:tailEnd/>
          </a:ln>
        </p:spPr>
        <p:txBody>
          <a:bodyPr wrap="square" lIns="73019" tIns="36509" rIns="73019" bIns="36509" anchor="ctr">
            <a:spAutoFit/>
          </a:bodyPr>
          <a:lstStyle/>
          <a:p>
            <a:pPr algn="ctr"/>
            <a:r>
              <a:rPr lang="en-US" sz="1800" b="1">
                <a:solidFill>
                  <a:srgbClr val="FFFFFF"/>
                </a:solidFill>
                <a:latin typeface="Times" pitchFamily="18" charset="0"/>
                <a:cs typeface="Times" pitchFamily="18" charset="0"/>
              </a:rPr>
              <a:t>lifetime</a:t>
            </a:r>
            <a:r>
              <a:rPr lang="en-US" b="1">
                <a:solidFill>
                  <a:srgbClr val="0183B7"/>
                </a:solidFill>
                <a:latin typeface="Times" pitchFamily="18" charset="0"/>
                <a:cs typeface="Times" pitchFamily="18" charset="0"/>
              </a:rPr>
              <a:t> </a:t>
            </a:r>
            <a:endParaRPr lang="en-US" sz="1800" b="1">
              <a:solidFill>
                <a:srgbClr val="FFFFFF"/>
              </a:solidFill>
              <a:latin typeface="Times" pitchFamily="18" charset="0"/>
              <a:cs typeface="Times" pitchFamily="18" charset="0"/>
            </a:endParaRPr>
          </a:p>
        </p:txBody>
      </p:sp>
      <p:sp>
        <p:nvSpPr>
          <p:cNvPr id="22" name="Rectangle 17"/>
          <p:cNvSpPr>
            <a:spLocks noChangeArrowheads="1"/>
          </p:cNvSpPr>
          <p:nvPr/>
        </p:nvSpPr>
        <p:spPr bwMode="auto">
          <a:xfrm>
            <a:off x="3254436" y="3494723"/>
            <a:ext cx="964468" cy="350730"/>
          </a:xfrm>
          <a:prstGeom prst="rect">
            <a:avLst/>
          </a:prstGeom>
          <a:solidFill>
            <a:schemeClr val="accent2">
              <a:lumMod val="60000"/>
              <a:lumOff val="40000"/>
            </a:schemeClr>
          </a:solidFill>
          <a:ln w="28575" algn="ctr">
            <a:solidFill>
              <a:schemeClr val="accent2"/>
            </a:solidFill>
            <a:round/>
            <a:headEnd/>
            <a:tailEnd/>
          </a:ln>
        </p:spPr>
        <p:txBody>
          <a:bodyPr wrap="square" lIns="73019" tIns="36509" rIns="73019" bIns="36509" anchor="ctr">
            <a:spAutoFit/>
          </a:bodyPr>
          <a:lstStyle/>
          <a:p>
            <a:pPr algn="ctr"/>
            <a:r>
              <a:rPr lang="en-US" sz="1800" b="1">
                <a:solidFill>
                  <a:srgbClr val="FFFFFF"/>
                </a:solidFill>
                <a:latin typeface="Times" pitchFamily="18" charset="0"/>
                <a:cs typeface="Times" pitchFamily="18" charset="0"/>
              </a:rPr>
              <a:t>scope</a:t>
            </a:r>
            <a:r>
              <a:rPr lang="en-US" b="1">
                <a:solidFill>
                  <a:srgbClr val="0183B7"/>
                </a:solidFill>
                <a:latin typeface="Times" pitchFamily="18" charset="0"/>
                <a:cs typeface="Times" pitchFamily="18" charset="0"/>
              </a:rPr>
              <a:t> </a:t>
            </a:r>
            <a:endParaRPr lang="en-US" sz="1800" b="1">
              <a:solidFill>
                <a:srgbClr val="FFFFFF"/>
              </a:solidFill>
              <a:latin typeface="Times" pitchFamily="18" charset="0"/>
              <a:cs typeface="Times" pitchFamily="18" charset="0"/>
            </a:endParaRPr>
          </a:p>
        </p:txBody>
      </p:sp>
      <p:sp>
        <p:nvSpPr>
          <p:cNvPr id="23" name="Rectangle 17"/>
          <p:cNvSpPr>
            <a:spLocks noChangeArrowheads="1"/>
          </p:cNvSpPr>
          <p:nvPr/>
        </p:nvSpPr>
        <p:spPr bwMode="auto">
          <a:xfrm>
            <a:off x="2289968" y="3038701"/>
            <a:ext cx="964468" cy="350730"/>
          </a:xfrm>
          <a:prstGeom prst="rect">
            <a:avLst/>
          </a:prstGeom>
          <a:solidFill>
            <a:schemeClr val="accent2">
              <a:lumMod val="60000"/>
              <a:lumOff val="40000"/>
            </a:schemeClr>
          </a:solidFill>
          <a:ln w="28575" algn="ctr">
            <a:solidFill>
              <a:schemeClr val="accent2"/>
            </a:solidFill>
            <a:round/>
            <a:headEnd/>
            <a:tailEnd/>
          </a:ln>
        </p:spPr>
        <p:txBody>
          <a:bodyPr wrap="square" lIns="73019" tIns="36509" rIns="73019" bIns="36509" anchor="ctr">
            <a:spAutoFit/>
          </a:bodyPr>
          <a:lstStyle/>
          <a:p>
            <a:pPr algn="ctr"/>
            <a:r>
              <a:rPr lang="en-US" sz="1800" b="1" dirty="0">
                <a:solidFill>
                  <a:srgbClr val="FFFFFF"/>
                </a:solidFill>
                <a:latin typeface="Times" pitchFamily="18" charset="0"/>
                <a:cs typeface="Times" pitchFamily="18" charset="0"/>
              </a:rPr>
              <a:t>4 bits</a:t>
            </a:r>
            <a:r>
              <a:rPr lang="en-US" b="1" dirty="0">
                <a:solidFill>
                  <a:srgbClr val="0183B7"/>
                </a:solidFill>
                <a:latin typeface="Times" pitchFamily="18" charset="0"/>
                <a:cs typeface="Times" pitchFamily="18" charset="0"/>
              </a:rPr>
              <a:t> </a:t>
            </a:r>
            <a:endParaRPr lang="en-US" sz="1800" b="1" dirty="0">
              <a:solidFill>
                <a:srgbClr val="FFFFFF"/>
              </a:solidFill>
              <a:latin typeface="Times" pitchFamily="18" charset="0"/>
              <a:cs typeface="Times" pitchFamily="18" charset="0"/>
            </a:endParaRPr>
          </a:p>
        </p:txBody>
      </p:sp>
      <p:sp>
        <p:nvSpPr>
          <p:cNvPr id="24" name="Rectangle 17"/>
          <p:cNvSpPr>
            <a:spLocks noChangeArrowheads="1"/>
          </p:cNvSpPr>
          <p:nvPr/>
        </p:nvSpPr>
        <p:spPr bwMode="auto">
          <a:xfrm>
            <a:off x="3254436" y="3038701"/>
            <a:ext cx="964468" cy="350730"/>
          </a:xfrm>
          <a:prstGeom prst="rect">
            <a:avLst/>
          </a:prstGeom>
          <a:solidFill>
            <a:schemeClr val="accent2">
              <a:lumMod val="60000"/>
              <a:lumOff val="40000"/>
            </a:schemeClr>
          </a:solidFill>
          <a:ln w="28575" algn="ctr">
            <a:solidFill>
              <a:schemeClr val="accent2"/>
            </a:solidFill>
            <a:round/>
            <a:headEnd/>
            <a:tailEnd/>
          </a:ln>
        </p:spPr>
        <p:txBody>
          <a:bodyPr wrap="square" lIns="73019" tIns="36509" rIns="73019" bIns="36509" anchor="ctr">
            <a:spAutoFit/>
          </a:bodyPr>
          <a:lstStyle/>
          <a:p>
            <a:pPr algn="ctr"/>
            <a:r>
              <a:rPr lang="en-US" sz="1800" b="1">
                <a:solidFill>
                  <a:srgbClr val="FFFFFF"/>
                </a:solidFill>
                <a:latin typeface="Times" pitchFamily="18" charset="0"/>
                <a:cs typeface="Times" pitchFamily="18" charset="0"/>
              </a:rPr>
              <a:t>4 bits</a:t>
            </a:r>
            <a:r>
              <a:rPr lang="en-US" b="1">
                <a:solidFill>
                  <a:srgbClr val="0183B7"/>
                </a:solidFill>
                <a:latin typeface="Times" pitchFamily="18" charset="0"/>
                <a:cs typeface="Times" pitchFamily="18" charset="0"/>
              </a:rPr>
              <a:t> </a:t>
            </a:r>
            <a:endParaRPr lang="en-US" sz="1800" b="1">
              <a:solidFill>
                <a:srgbClr val="FFFFFF"/>
              </a:solidFill>
              <a:latin typeface="Times" pitchFamily="18" charset="0"/>
              <a:cs typeface="Times" pitchFamily="18" charset="0"/>
            </a:endParaRPr>
          </a:p>
        </p:txBody>
      </p:sp>
      <p:sp>
        <p:nvSpPr>
          <p:cNvPr id="25" name="Left Brace 24"/>
          <p:cNvSpPr/>
          <p:nvPr/>
        </p:nvSpPr>
        <p:spPr bwMode="auto">
          <a:xfrm>
            <a:off x="5968096" y="3055873"/>
            <a:ext cx="123031" cy="456431"/>
          </a:xfrm>
          <a:prstGeom prst="leftBrace">
            <a:avLst/>
          </a:prstGeom>
          <a:noFill/>
          <a:ln w="12700"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3019" tIns="36509" rIns="73019" bIns="36509" numCol="1" rtlCol="0" anchor="t" anchorCtr="0" compatLnSpc="1">
            <a:prstTxWarp prst="textNoShape">
              <a:avLst/>
            </a:prstTxWarp>
            <a:spAutoFit/>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pitchFamily="34" charset="0"/>
            </a:endParaRPr>
          </a:p>
        </p:txBody>
      </p:sp>
      <p:sp>
        <p:nvSpPr>
          <p:cNvPr id="26" name="TextBox 25"/>
          <p:cNvSpPr txBox="1"/>
          <p:nvPr/>
        </p:nvSpPr>
        <p:spPr>
          <a:xfrm>
            <a:off x="6029611" y="3031172"/>
            <a:ext cx="1385316" cy="535531"/>
          </a:xfrm>
          <a:prstGeom prst="rect">
            <a:avLst/>
          </a:prstGeom>
          <a:noFill/>
        </p:spPr>
        <p:txBody>
          <a:bodyPr wrap="none" rtlCol="0">
            <a:spAutoFit/>
          </a:bodyPr>
          <a:lstStyle/>
          <a:p>
            <a:r>
              <a:rPr lang="en-US" sz="1600">
                <a:latin typeface="Times New Roman" pitchFamily="18" charset="0"/>
                <a:cs typeface="Times New Roman" pitchFamily="18" charset="0"/>
              </a:rPr>
              <a:t>0 if permanent</a:t>
            </a:r>
          </a:p>
          <a:p>
            <a:r>
              <a:rPr lang="en-US" sz="1600">
                <a:latin typeface="Times New Roman" pitchFamily="18" charset="0"/>
                <a:cs typeface="Times New Roman" pitchFamily="18" charset="0"/>
              </a:rPr>
              <a:t>1 if temporary</a:t>
            </a:r>
          </a:p>
        </p:txBody>
      </p:sp>
      <p:sp>
        <p:nvSpPr>
          <p:cNvPr id="27" name="Left Brace 26"/>
          <p:cNvSpPr/>
          <p:nvPr/>
        </p:nvSpPr>
        <p:spPr bwMode="auto">
          <a:xfrm>
            <a:off x="5968096" y="3843971"/>
            <a:ext cx="116457" cy="1062472"/>
          </a:xfrm>
          <a:prstGeom prst="leftBrace">
            <a:avLst/>
          </a:prstGeom>
          <a:noFill/>
          <a:ln w="12700"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3019" tIns="36509" rIns="73019" bIns="36509" numCol="1" rtlCol="0" anchor="t" anchorCtr="0" compatLnSpc="1">
            <a:prstTxWarp prst="textNoShape">
              <a:avLst/>
            </a:prstTxWarp>
            <a:spAutoFit/>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pitchFamily="34" charset="0"/>
            </a:endParaRPr>
          </a:p>
        </p:txBody>
      </p:sp>
      <p:sp>
        <p:nvSpPr>
          <p:cNvPr id="28" name="TextBox 27"/>
          <p:cNvSpPr txBox="1"/>
          <p:nvPr/>
        </p:nvSpPr>
        <p:spPr>
          <a:xfrm>
            <a:off x="6029611" y="3775043"/>
            <a:ext cx="1530675" cy="1200329"/>
          </a:xfrm>
          <a:prstGeom prst="rect">
            <a:avLst/>
          </a:prstGeom>
          <a:noFill/>
        </p:spPr>
        <p:txBody>
          <a:bodyPr wrap="none" rtlCol="0">
            <a:spAutoFit/>
          </a:bodyPr>
          <a:lstStyle/>
          <a:p>
            <a:r>
              <a:rPr lang="en-US" sz="1600">
                <a:latin typeface="Times New Roman" pitchFamily="18" charset="0"/>
                <a:cs typeface="Times New Roman" pitchFamily="18" charset="0"/>
              </a:rPr>
              <a:t>1 = node</a:t>
            </a:r>
          </a:p>
          <a:p>
            <a:r>
              <a:rPr lang="en-US" sz="1600">
                <a:latin typeface="Times New Roman" pitchFamily="18" charset="0"/>
                <a:cs typeface="Times New Roman" pitchFamily="18" charset="0"/>
              </a:rPr>
              <a:t>2 = link</a:t>
            </a:r>
          </a:p>
          <a:p>
            <a:r>
              <a:rPr lang="en-US" sz="1600">
                <a:latin typeface="Times New Roman" pitchFamily="18" charset="0"/>
                <a:cs typeface="Times New Roman" pitchFamily="18" charset="0"/>
              </a:rPr>
              <a:t>5 = site</a:t>
            </a:r>
          </a:p>
          <a:p>
            <a:r>
              <a:rPr lang="en-US" sz="1600">
                <a:latin typeface="Times New Roman" pitchFamily="18" charset="0"/>
                <a:cs typeface="Times New Roman" pitchFamily="18" charset="0"/>
              </a:rPr>
              <a:t>8 = organization</a:t>
            </a:r>
          </a:p>
          <a:p>
            <a:r>
              <a:rPr lang="en-US" sz="1600">
                <a:latin typeface="Times New Roman" pitchFamily="18" charset="0"/>
                <a:cs typeface="Times New Roman" pitchFamily="18" charset="0"/>
              </a:rPr>
              <a:t>E = global</a:t>
            </a:r>
          </a:p>
        </p:txBody>
      </p:sp>
      <p:sp>
        <p:nvSpPr>
          <p:cNvPr id="29" name="TextBox 28"/>
          <p:cNvSpPr txBox="1"/>
          <p:nvPr/>
        </p:nvSpPr>
        <p:spPr>
          <a:xfrm>
            <a:off x="4980845" y="3141971"/>
            <a:ext cx="1045479" cy="313932"/>
          </a:xfrm>
          <a:prstGeom prst="rect">
            <a:avLst/>
          </a:prstGeom>
          <a:noFill/>
        </p:spPr>
        <p:txBody>
          <a:bodyPr wrap="none" rtlCol="0">
            <a:spAutoFit/>
          </a:bodyPr>
          <a:lstStyle/>
          <a:p>
            <a:r>
              <a:rPr lang="en-US" sz="1600">
                <a:latin typeface="Times New Roman" pitchFamily="18" charset="0"/>
                <a:cs typeface="Times New Roman" pitchFamily="18" charset="0"/>
              </a:rPr>
              <a:t>lifetime = </a:t>
            </a:r>
          </a:p>
        </p:txBody>
      </p:sp>
      <p:sp>
        <p:nvSpPr>
          <p:cNvPr id="30" name="TextBox 29"/>
          <p:cNvSpPr txBox="1"/>
          <p:nvPr/>
        </p:nvSpPr>
        <p:spPr>
          <a:xfrm>
            <a:off x="5145506" y="4218241"/>
            <a:ext cx="870751" cy="313932"/>
          </a:xfrm>
          <a:prstGeom prst="rect">
            <a:avLst/>
          </a:prstGeom>
          <a:noFill/>
        </p:spPr>
        <p:txBody>
          <a:bodyPr wrap="none" rtlCol="0">
            <a:spAutoFit/>
          </a:bodyPr>
          <a:lstStyle/>
          <a:p>
            <a:r>
              <a:rPr lang="en-US" sz="1600">
                <a:latin typeface="Times New Roman" pitchFamily="18" charset="0"/>
                <a:cs typeface="Times New Roman" pitchFamily="18" charset="0"/>
              </a:rPr>
              <a:t>scope = </a:t>
            </a:r>
          </a:p>
        </p:txBody>
      </p:sp>
    </p:spTree>
    <p:extLst>
      <p:ext uri="{BB962C8B-B14F-4D97-AF65-F5344CB8AC3E}">
        <p14:creationId xmlns:p14="http://schemas.microsoft.com/office/powerpoint/2010/main" val="1376197686"/>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5"/>
          <p:cNvSpPr txBox="1">
            <a:spLocks noChangeArrowheads="1"/>
          </p:cNvSpPr>
          <p:nvPr/>
        </p:nvSpPr>
        <p:spPr>
          <a:xfrm>
            <a:off x="655638" y="457200"/>
            <a:ext cx="8145462" cy="838200"/>
          </a:xfrm>
          <a:prstGeom prst="rect">
            <a:avLst/>
          </a:prstGeom>
        </p:spPr>
        <p:txBody>
          <a:bodyPr vert="horz" lIns="91440" tIns="45720" rIns="91440" bIns="45720" rtlCol="0" anchor="t">
            <a:normAutofit/>
          </a:bodyPr>
          <a:lstStyle>
            <a:defPPr>
              <a:defRPr lang="en-US"/>
            </a:defPPr>
            <a:lvl1pPr algn="ctr" defTabSz="914400" eaLnBrk="1" latinLnBrk="0" hangingPunct="1">
              <a:buNone/>
              <a:defRPr sz="3200">
                <a:solidFill>
                  <a:srgbClr val="0070C0"/>
                </a:solidFill>
                <a:latin typeface="Times New Roman" pitchFamily="18" charset="0"/>
                <a:ea typeface="+mj-ea"/>
                <a:cs typeface="Times New Roman" pitchFamily="18" charset="0"/>
              </a:defRPr>
            </a:lvl1pPr>
          </a:lstStyle>
          <a:p>
            <a:r>
              <a:rPr lang="en-US"/>
              <a:t>Site-leve Aggregator</a:t>
            </a:r>
          </a:p>
        </p:txBody>
      </p:sp>
      <p:pic>
        <p:nvPicPr>
          <p:cNvPr id="21" name="Picture 10" descr="314P_0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89346"/>
            <a:ext cx="9144000" cy="237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p:cNvSpPr txBox="1"/>
          <p:nvPr/>
        </p:nvSpPr>
        <p:spPr>
          <a:xfrm>
            <a:off x="3982732" y="3012435"/>
            <a:ext cx="598241" cy="348557"/>
          </a:xfrm>
          <a:prstGeom prst="rect">
            <a:avLst/>
          </a:prstGeom>
          <a:noFill/>
        </p:spPr>
        <p:txBody>
          <a:bodyPr wrap="none" rtlCol="0">
            <a:spAutoFit/>
          </a:bodyPr>
          <a:lstStyle/>
          <a:p>
            <a:r>
              <a:rPr lang="en-US" sz="1800" b="1">
                <a:solidFill>
                  <a:srgbClr val="FFFF00"/>
                </a:solidFill>
                <a:latin typeface="Courier New" pitchFamily="49" charset="0"/>
                <a:cs typeface="Courier New" pitchFamily="49" charset="0"/>
              </a:rPr>
              <a:t>SLA</a:t>
            </a:r>
          </a:p>
        </p:txBody>
      </p:sp>
    </p:spTree>
    <p:extLst>
      <p:ext uri="{BB962C8B-B14F-4D97-AF65-F5344CB8AC3E}">
        <p14:creationId xmlns:p14="http://schemas.microsoft.com/office/powerpoint/2010/main" val="42496329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5"/>
          <p:cNvSpPr txBox="1">
            <a:spLocks noChangeArrowheads="1"/>
          </p:cNvSpPr>
          <p:nvPr/>
        </p:nvSpPr>
        <p:spPr>
          <a:xfrm>
            <a:off x="655638" y="457200"/>
            <a:ext cx="8145462" cy="838200"/>
          </a:xfrm>
          <a:prstGeom prst="rect">
            <a:avLst/>
          </a:prstGeom>
        </p:spPr>
        <p:txBody>
          <a:bodyPr vert="horz" lIns="91440" tIns="45720" rIns="91440" bIns="45720" rtlCol="0" anchor="t">
            <a:normAutofit/>
          </a:bodyPr>
          <a:lstStyle>
            <a:defPPr>
              <a:defRPr lang="en-US"/>
            </a:defPPr>
            <a:lvl1pPr algn="ctr" defTabSz="914400" eaLnBrk="1" latinLnBrk="0" hangingPunct="1">
              <a:buNone/>
              <a:defRPr sz="3200">
                <a:solidFill>
                  <a:srgbClr val="0070C0"/>
                </a:solidFill>
                <a:latin typeface="Times New Roman" pitchFamily="18" charset="0"/>
                <a:ea typeface="+mj-ea"/>
                <a:cs typeface="Times New Roman" pitchFamily="18" charset="0"/>
              </a:defRPr>
            </a:lvl1pPr>
          </a:lstStyle>
          <a:p>
            <a:r>
              <a:rPr lang="en-US"/>
              <a:t>Aggregation</a:t>
            </a:r>
          </a:p>
        </p:txBody>
      </p:sp>
      <p:sp>
        <p:nvSpPr>
          <p:cNvPr id="21" name="Rectangle 9"/>
          <p:cNvSpPr>
            <a:spLocks noChangeArrowheads="1"/>
          </p:cNvSpPr>
          <p:nvPr/>
        </p:nvSpPr>
        <p:spPr bwMode="auto">
          <a:xfrm>
            <a:off x="3153823" y="6351535"/>
            <a:ext cx="2836354" cy="235449"/>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marL="114300" lvl="1" defTabSz="814388">
              <a:lnSpc>
                <a:spcPct val="85000"/>
              </a:lnSpc>
              <a:spcBef>
                <a:spcPct val="35000"/>
              </a:spcBef>
              <a:buClr>
                <a:srgbClr val="0183B7"/>
              </a:buClr>
            </a:pPr>
            <a:r>
              <a:rPr lang="en-US" sz="1800">
                <a:solidFill>
                  <a:srgbClr val="000000"/>
                </a:solidFill>
                <a:latin typeface="Times" pitchFamily="18" charset="0"/>
                <a:cs typeface="Times" pitchFamily="18" charset="0"/>
              </a:rPr>
              <a:t>Efficient and scalable routing</a:t>
            </a:r>
          </a:p>
        </p:txBody>
      </p:sp>
      <p:pic>
        <p:nvPicPr>
          <p:cNvPr id="22" name="Picture 10" descr="314P_0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1400" y="1525588"/>
            <a:ext cx="7061200" cy="334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054279" y="5001522"/>
            <a:ext cx="6347235" cy="320088"/>
          </a:xfrm>
          <a:prstGeom prst="rect">
            <a:avLst/>
          </a:prstGeom>
          <a:noFill/>
        </p:spPr>
        <p:txBody>
          <a:bodyPr wrap="square" rtlCol="0">
            <a:spAutoFit/>
          </a:bodyPr>
          <a:lstStyle/>
          <a:p>
            <a:r>
              <a:rPr lang="en-US" sz="1600" b="1">
                <a:solidFill>
                  <a:srgbClr val="FF0000"/>
                </a:solidFill>
                <a:latin typeface="Courier New" pitchFamily="49" charset="0"/>
                <a:cs typeface="Courier New" pitchFamily="49" charset="0"/>
              </a:rPr>
              <a:t>2001:0410:0002:</a:t>
            </a:r>
            <a:r>
              <a:rPr lang="en-US" sz="1600" b="1">
                <a:solidFill>
                  <a:srgbClr val="FF0000"/>
                </a:solidFill>
                <a:effectLst>
                  <a:glow rad="228600">
                    <a:schemeClr val="accent2">
                      <a:satMod val="175000"/>
                      <a:alpha val="40000"/>
                    </a:schemeClr>
                  </a:glow>
                </a:effectLst>
                <a:latin typeface="Courier New" pitchFamily="49" charset="0"/>
                <a:cs typeface="Courier New" pitchFamily="49" charset="0"/>
              </a:rPr>
              <a:t>0001</a:t>
            </a:r>
            <a:r>
              <a:rPr lang="en-US" sz="1600" b="1">
                <a:latin typeface="Courier New" pitchFamily="49" charset="0"/>
                <a:cs typeface="Courier New" pitchFamily="49" charset="0"/>
              </a:rPr>
              <a:t>:BECF:00FF:FE0B:000C/64</a:t>
            </a:r>
          </a:p>
        </p:txBody>
      </p:sp>
    </p:spTree>
    <p:extLst>
      <p:ext uri="{BB962C8B-B14F-4D97-AF65-F5344CB8AC3E}">
        <p14:creationId xmlns:p14="http://schemas.microsoft.com/office/powerpoint/2010/main" val="483977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11"/>
          <p:cNvSpPr>
            <a:spLocks noGrp="1" noChangeArrowheads="1"/>
          </p:cNvSpPr>
          <p:nvPr>
            <p:ph type="title"/>
          </p:nvPr>
        </p:nvSpPr>
        <p:spPr>
          <a:xfrm>
            <a:off x="0" y="0"/>
            <a:ext cx="9144000" cy="838200"/>
          </a:xfrm>
        </p:spPr>
        <p:txBody>
          <a:bodyPr vert="horz" lIns="91440" tIns="45720" rIns="91440" bIns="45720" rtlCol="0" anchor="t">
            <a:normAutofit/>
          </a:bodyPr>
          <a:lstStyle/>
          <a:p>
            <a:pPr fontAlgn="base">
              <a:lnSpc>
                <a:spcPct val="90000"/>
              </a:lnSpc>
              <a:spcAft>
                <a:spcPct val="0"/>
              </a:spcAft>
            </a:pPr>
            <a:r>
              <a:rPr lang="fr-CA" sz="3200">
                <a:solidFill>
                  <a:srgbClr val="0070C0"/>
                </a:solidFill>
                <a:latin typeface="Times New Roman" pitchFamily="18" charset="0"/>
                <a:cs typeface="Times New Roman" pitchFamily="18" charset="0"/>
              </a:rPr>
              <a:t>IPv6 Packet Header</a:t>
            </a:r>
            <a:endParaRPr lang="en-US" sz="3200">
              <a:solidFill>
                <a:srgbClr val="0070C0"/>
              </a:solidFill>
              <a:latin typeface="Times New Roman" pitchFamily="18" charset="0"/>
              <a:cs typeface="Times New Roman" pitchFamily="18" charset="0"/>
            </a:endParaRPr>
          </a:p>
        </p:txBody>
      </p:sp>
      <p:sp>
        <p:nvSpPr>
          <p:cNvPr id="27" name="Rectangle 12"/>
          <p:cNvSpPr>
            <a:spLocks noChangeArrowheads="1"/>
          </p:cNvSpPr>
          <p:nvPr/>
        </p:nvSpPr>
        <p:spPr bwMode="auto">
          <a:xfrm>
            <a:off x="1042765" y="5342261"/>
            <a:ext cx="7178673" cy="323850"/>
          </a:xfrm>
          <a:prstGeom prst="rect">
            <a:avLst/>
          </a:prstGeom>
          <a:solidFill>
            <a:srgbClr val="92D050"/>
          </a:solidFill>
          <a:ln w="28575" algn="ctr">
            <a:solidFill>
              <a:schemeClr val="tx1"/>
            </a:solidFill>
            <a:round/>
            <a:headEnd/>
            <a:tailEnd/>
          </a:ln>
        </p:spPr>
        <p:txBody>
          <a:bodyPr wrap="square" lIns="73019" tIns="36509" rIns="73019" bIns="36509" anchor="ctr">
            <a:spAutoFit/>
          </a:bodyPr>
          <a:lstStyle/>
          <a:p>
            <a:pPr algn="ctr"/>
            <a:r>
              <a:rPr lang="en-US" sz="1400" b="1"/>
              <a:t>Data Portion</a:t>
            </a:r>
            <a:r>
              <a:rPr lang="en-US" sz="1800" b="1">
                <a:solidFill>
                  <a:srgbClr val="92D050"/>
                </a:solidFill>
              </a:rPr>
              <a:t>.</a:t>
            </a:r>
          </a:p>
        </p:txBody>
      </p:sp>
      <p:sp>
        <p:nvSpPr>
          <p:cNvPr id="35" name="Rectangle 9"/>
          <p:cNvSpPr>
            <a:spLocks noChangeArrowheads="1"/>
          </p:cNvSpPr>
          <p:nvPr/>
        </p:nvSpPr>
        <p:spPr bwMode="auto">
          <a:xfrm>
            <a:off x="1042771" y="2047860"/>
            <a:ext cx="897335" cy="323850"/>
          </a:xfrm>
          <a:prstGeom prst="rect">
            <a:avLst/>
          </a:prstGeom>
          <a:solidFill>
            <a:srgbClr val="FFFF99"/>
          </a:solidFill>
          <a:ln w="28575" algn="ctr">
            <a:solidFill>
              <a:schemeClr val="tx1"/>
            </a:solidFill>
            <a:round/>
            <a:headEnd/>
            <a:tailEnd/>
          </a:ln>
        </p:spPr>
        <p:txBody>
          <a:bodyPr wrap="square" lIns="73019" tIns="36509" rIns="73019" bIns="36509" anchor="ctr">
            <a:spAutoFit/>
          </a:bodyPr>
          <a:lstStyle/>
          <a:p>
            <a:pPr algn="ctr"/>
            <a:r>
              <a:rPr lang="en-US" sz="1400" b="1"/>
              <a:t>Version</a:t>
            </a:r>
            <a:r>
              <a:rPr lang="en-US" sz="1800" b="1">
                <a:solidFill>
                  <a:srgbClr val="FFFF00"/>
                </a:solidFill>
              </a:rPr>
              <a:t>.</a:t>
            </a:r>
            <a:endParaRPr lang="en-US" b="1">
              <a:solidFill>
                <a:srgbClr val="FFFF00"/>
              </a:solidFill>
            </a:endParaRPr>
          </a:p>
        </p:txBody>
      </p:sp>
      <p:sp>
        <p:nvSpPr>
          <p:cNvPr id="37" name="Rectangle 9"/>
          <p:cNvSpPr>
            <a:spLocks noChangeArrowheads="1"/>
          </p:cNvSpPr>
          <p:nvPr/>
        </p:nvSpPr>
        <p:spPr bwMode="auto">
          <a:xfrm>
            <a:off x="1940106" y="2047860"/>
            <a:ext cx="1794666" cy="323850"/>
          </a:xfrm>
          <a:prstGeom prst="rect">
            <a:avLst/>
          </a:prstGeom>
          <a:solidFill>
            <a:srgbClr val="FFFF99"/>
          </a:solidFill>
          <a:ln w="28575" algn="ctr">
            <a:solidFill>
              <a:schemeClr val="tx1"/>
            </a:solidFill>
            <a:round/>
            <a:headEnd/>
            <a:tailEnd/>
          </a:ln>
        </p:spPr>
        <p:txBody>
          <a:bodyPr wrap="square" lIns="73019" tIns="36509" rIns="73019" bIns="36509" anchor="ctr">
            <a:spAutoFit/>
          </a:bodyPr>
          <a:lstStyle/>
          <a:p>
            <a:pPr algn="ctr"/>
            <a:r>
              <a:rPr lang="en-US" sz="1400" b="1"/>
              <a:t>Traffic Class</a:t>
            </a:r>
            <a:r>
              <a:rPr lang="en-US" sz="1800" b="1">
                <a:solidFill>
                  <a:srgbClr val="FFFF00"/>
                </a:solidFill>
              </a:rPr>
              <a:t>.</a:t>
            </a:r>
            <a:endParaRPr lang="en-US" b="1">
              <a:solidFill>
                <a:srgbClr val="FFFF00"/>
              </a:solidFill>
            </a:endParaRPr>
          </a:p>
        </p:txBody>
      </p:sp>
      <p:sp>
        <p:nvSpPr>
          <p:cNvPr id="38" name="Rectangle 10"/>
          <p:cNvSpPr>
            <a:spLocks noChangeArrowheads="1"/>
          </p:cNvSpPr>
          <p:nvPr/>
        </p:nvSpPr>
        <p:spPr bwMode="auto">
          <a:xfrm>
            <a:off x="3734773" y="2047860"/>
            <a:ext cx="4486669" cy="323850"/>
          </a:xfrm>
          <a:prstGeom prst="rect">
            <a:avLst/>
          </a:prstGeom>
          <a:solidFill>
            <a:schemeClr val="bg1">
              <a:lumMod val="85000"/>
            </a:schemeClr>
          </a:solidFill>
          <a:ln w="28575" algn="ctr">
            <a:solidFill>
              <a:schemeClr val="tx1"/>
            </a:solidFill>
            <a:round/>
            <a:headEnd/>
            <a:tailEnd/>
          </a:ln>
        </p:spPr>
        <p:txBody>
          <a:bodyPr wrap="square" lIns="73019" tIns="36509" rIns="73019" bIns="36509" anchor="ctr">
            <a:spAutoFit/>
          </a:bodyPr>
          <a:lstStyle/>
          <a:p>
            <a:pPr algn="ctr"/>
            <a:r>
              <a:rPr lang="en-US" sz="1400" b="1"/>
              <a:t>Flow Label</a:t>
            </a:r>
            <a:r>
              <a:rPr lang="en-US" sz="1800" b="1">
                <a:solidFill>
                  <a:schemeClr val="bg1">
                    <a:lumMod val="85000"/>
                  </a:schemeClr>
                </a:solidFill>
              </a:rPr>
              <a:t>.</a:t>
            </a:r>
          </a:p>
        </p:txBody>
      </p:sp>
      <p:sp>
        <p:nvSpPr>
          <p:cNvPr id="39" name="Rectangle 9"/>
          <p:cNvSpPr>
            <a:spLocks noChangeArrowheads="1"/>
          </p:cNvSpPr>
          <p:nvPr/>
        </p:nvSpPr>
        <p:spPr bwMode="auto">
          <a:xfrm>
            <a:off x="1042774" y="2371710"/>
            <a:ext cx="3589332" cy="323850"/>
          </a:xfrm>
          <a:prstGeom prst="rect">
            <a:avLst/>
          </a:prstGeom>
          <a:solidFill>
            <a:srgbClr val="FFFF99"/>
          </a:solidFill>
          <a:ln w="28575" algn="ctr">
            <a:solidFill>
              <a:schemeClr val="tx1"/>
            </a:solidFill>
            <a:round/>
            <a:headEnd/>
            <a:tailEnd/>
          </a:ln>
        </p:spPr>
        <p:txBody>
          <a:bodyPr wrap="square" lIns="73019" tIns="36509" rIns="73019" bIns="36509" anchor="ctr">
            <a:spAutoFit/>
          </a:bodyPr>
          <a:lstStyle/>
          <a:p>
            <a:pPr algn="ctr"/>
            <a:r>
              <a:rPr lang="en-US" sz="1400" b="1"/>
              <a:t>Payload Length</a:t>
            </a:r>
            <a:r>
              <a:rPr lang="en-US" sz="1800" b="1">
                <a:solidFill>
                  <a:srgbClr val="FFFF00"/>
                </a:solidFill>
              </a:rPr>
              <a:t>.</a:t>
            </a:r>
            <a:endParaRPr lang="en-US" b="1">
              <a:solidFill>
                <a:srgbClr val="FFFF00"/>
              </a:solidFill>
            </a:endParaRPr>
          </a:p>
        </p:txBody>
      </p:sp>
      <p:sp>
        <p:nvSpPr>
          <p:cNvPr id="40" name="Rectangle 9"/>
          <p:cNvSpPr>
            <a:spLocks noChangeArrowheads="1"/>
          </p:cNvSpPr>
          <p:nvPr/>
        </p:nvSpPr>
        <p:spPr bwMode="auto">
          <a:xfrm>
            <a:off x="4632106" y="2370476"/>
            <a:ext cx="1803825" cy="322616"/>
          </a:xfrm>
          <a:prstGeom prst="rect">
            <a:avLst/>
          </a:prstGeom>
          <a:solidFill>
            <a:srgbClr val="FFFF99"/>
          </a:solidFill>
          <a:ln w="28575" algn="ctr">
            <a:solidFill>
              <a:schemeClr val="tx1"/>
            </a:solidFill>
            <a:round/>
            <a:headEnd/>
            <a:tailEnd/>
          </a:ln>
        </p:spPr>
        <p:txBody>
          <a:bodyPr wrap="square" lIns="73019" tIns="36509" rIns="73019" bIns="36509" anchor="ctr">
            <a:spAutoFit/>
          </a:bodyPr>
          <a:lstStyle/>
          <a:p>
            <a:pPr algn="ctr"/>
            <a:r>
              <a:rPr lang="en-US" sz="1400" b="1"/>
              <a:t>Next Header</a:t>
            </a:r>
            <a:r>
              <a:rPr lang="en-US" sz="1800" b="1">
                <a:solidFill>
                  <a:srgbClr val="FFFF00"/>
                </a:solidFill>
              </a:rPr>
              <a:t>.</a:t>
            </a:r>
            <a:endParaRPr lang="en-US" b="1">
              <a:solidFill>
                <a:srgbClr val="FFFF00"/>
              </a:solidFill>
            </a:endParaRPr>
          </a:p>
        </p:txBody>
      </p:sp>
      <p:sp>
        <p:nvSpPr>
          <p:cNvPr id="41" name="Rectangle 9"/>
          <p:cNvSpPr>
            <a:spLocks noChangeArrowheads="1"/>
          </p:cNvSpPr>
          <p:nvPr/>
        </p:nvSpPr>
        <p:spPr bwMode="auto">
          <a:xfrm>
            <a:off x="6426775" y="2370476"/>
            <a:ext cx="1794671" cy="325083"/>
          </a:xfrm>
          <a:prstGeom prst="rect">
            <a:avLst/>
          </a:prstGeom>
          <a:solidFill>
            <a:srgbClr val="FFFF99"/>
          </a:solidFill>
          <a:ln w="28575" algn="ctr">
            <a:solidFill>
              <a:schemeClr val="tx1"/>
            </a:solidFill>
            <a:round/>
            <a:headEnd/>
            <a:tailEnd/>
          </a:ln>
        </p:spPr>
        <p:txBody>
          <a:bodyPr wrap="square" lIns="73019" tIns="36509" rIns="73019" bIns="36509" anchor="ctr">
            <a:spAutoFit/>
          </a:bodyPr>
          <a:lstStyle/>
          <a:p>
            <a:pPr algn="ctr"/>
            <a:r>
              <a:rPr lang="en-US" sz="1400" b="1"/>
              <a:t>Hop Limit</a:t>
            </a:r>
            <a:r>
              <a:rPr lang="en-US" sz="1800" b="1">
                <a:solidFill>
                  <a:srgbClr val="FFFF00"/>
                </a:solidFill>
              </a:rPr>
              <a:t>.</a:t>
            </a:r>
            <a:endParaRPr lang="en-US" b="1">
              <a:solidFill>
                <a:srgbClr val="FFFF00"/>
              </a:solidFill>
            </a:endParaRPr>
          </a:p>
        </p:txBody>
      </p:sp>
      <p:sp>
        <p:nvSpPr>
          <p:cNvPr id="42" name="Rectangle 12"/>
          <p:cNvSpPr>
            <a:spLocks noChangeArrowheads="1"/>
          </p:cNvSpPr>
          <p:nvPr/>
        </p:nvSpPr>
        <p:spPr bwMode="auto">
          <a:xfrm>
            <a:off x="1042767" y="2701809"/>
            <a:ext cx="7178671" cy="1320226"/>
          </a:xfrm>
          <a:prstGeom prst="rect">
            <a:avLst/>
          </a:prstGeom>
          <a:solidFill>
            <a:srgbClr val="FFFF99"/>
          </a:solidFill>
          <a:ln w="28575" algn="ctr">
            <a:solidFill>
              <a:schemeClr val="tx1"/>
            </a:solidFill>
            <a:round/>
            <a:headEnd/>
            <a:tailEnd/>
          </a:ln>
        </p:spPr>
        <p:txBody>
          <a:bodyPr wrap="square" lIns="73019" tIns="36509" rIns="73019" bIns="36509" anchor="ctr">
            <a:spAutoFit/>
          </a:bodyPr>
          <a:lstStyle/>
          <a:p>
            <a:pPr algn="ctr"/>
            <a:endParaRPr lang="en-US" sz="1400" b="1"/>
          </a:p>
          <a:p>
            <a:pPr algn="ctr"/>
            <a:r>
              <a:rPr lang="en-US" sz="1400" b="1"/>
              <a:t>Source Address</a:t>
            </a:r>
            <a:r>
              <a:rPr lang="en-US" sz="4000" b="1">
                <a:solidFill>
                  <a:srgbClr val="FFFF99"/>
                </a:solidFill>
              </a:rPr>
              <a:t>.</a:t>
            </a:r>
            <a:endParaRPr lang="en-US" sz="1800" b="1">
              <a:solidFill>
                <a:srgbClr val="FFFF99"/>
              </a:solidFill>
            </a:endParaRPr>
          </a:p>
          <a:p>
            <a:pPr algn="ctr"/>
            <a:endParaRPr lang="en-US" sz="1800" b="1">
              <a:solidFill>
                <a:srgbClr val="FFFF99"/>
              </a:solidFill>
            </a:endParaRPr>
          </a:p>
          <a:p>
            <a:pPr algn="ctr"/>
            <a:endParaRPr lang="en-US" sz="1800" b="1">
              <a:solidFill>
                <a:srgbClr val="FFFF99"/>
              </a:solidFill>
            </a:endParaRPr>
          </a:p>
        </p:txBody>
      </p:sp>
      <p:sp>
        <p:nvSpPr>
          <p:cNvPr id="34" name="Rectangle 12"/>
          <p:cNvSpPr>
            <a:spLocks noChangeArrowheads="1"/>
          </p:cNvSpPr>
          <p:nvPr/>
        </p:nvSpPr>
        <p:spPr bwMode="auto">
          <a:xfrm>
            <a:off x="1042767" y="4022035"/>
            <a:ext cx="7178671" cy="1320226"/>
          </a:xfrm>
          <a:prstGeom prst="rect">
            <a:avLst/>
          </a:prstGeom>
          <a:solidFill>
            <a:srgbClr val="FFFF99"/>
          </a:solidFill>
          <a:ln w="28575" algn="ctr">
            <a:solidFill>
              <a:schemeClr val="tx1"/>
            </a:solidFill>
            <a:round/>
            <a:headEnd/>
            <a:tailEnd/>
          </a:ln>
        </p:spPr>
        <p:txBody>
          <a:bodyPr wrap="square" lIns="73019" tIns="36509" rIns="73019" bIns="36509" anchor="ctr">
            <a:spAutoFit/>
          </a:bodyPr>
          <a:lstStyle/>
          <a:p>
            <a:pPr algn="ctr"/>
            <a:endParaRPr lang="en-US" sz="1400" b="1"/>
          </a:p>
          <a:p>
            <a:pPr algn="ctr"/>
            <a:r>
              <a:rPr lang="en-US" sz="1400" b="1"/>
              <a:t>Destination Address</a:t>
            </a:r>
            <a:r>
              <a:rPr lang="en-US" sz="4000" b="1">
                <a:solidFill>
                  <a:srgbClr val="FFFF99"/>
                </a:solidFill>
              </a:rPr>
              <a:t>.</a:t>
            </a:r>
            <a:endParaRPr lang="en-US" sz="1800" b="1">
              <a:solidFill>
                <a:srgbClr val="FFFF99"/>
              </a:solidFill>
            </a:endParaRPr>
          </a:p>
          <a:p>
            <a:pPr algn="ctr"/>
            <a:endParaRPr lang="en-US" sz="1800" b="1">
              <a:solidFill>
                <a:srgbClr val="FFFF99"/>
              </a:solidFill>
            </a:endParaRPr>
          </a:p>
          <a:p>
            <a:pPr algn="ctr"/>
            <a:endParaRPr lang="en-US" sz="1800" b="1">
              <a:solidFill>
                <a:srgbClr val="FFFF99"/>
              </a:solidFill>
            </a:endParaRPr>
          </a:p>
        </p:txBody>
      </p:sp>
      <p:cxnSp>
        <p:nvCxnSpPr>
          <p:cNvPr id="48" name="Straight Arrow Connector 4"/>
          <p:cNvCxnSpPr>
            <a:cxnSpLocks noChangeShapeType="1"/>
          </p:cNvCxnSpPr>
          <p:nvPr/>
        </p:nvCxnSpPr>
        <p:spPr bwMode="auto">
          <a:xfrm>
            <a:off x="5038500" y="1875449"/>
            <a:ext cx="3182938" cy="0"/>
          </a:xfrm>
          <a:prstGeom prst="straightConnector1">
            <a:avLst/>
          </a:prstGeom>
          <a:noFill/>
          <a:ln w="3810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TextBox 5"/>
          <p:cNvSpPr txBox="1">
            <a:spLocks noChangeArrowheads="1"/>
          </p:cNvSpPr>
          <p:nvPr/>
        </p:nvSpPr>
        <p:spPr bwMode="auto">
          <a:xfrm>
            <a:off x="4256838" y="1732574"/>
            <a:ext cx="750526"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r>
              <a:rPr lang="en-US" sz="1400" b="1"/>
              <a:t>32 bits</a:t>
            </a:r>
          </a:p>
        </p:txBody>
      </p:sp>
      <p:cxnSp>
        <p:nvCxnSpPr>
          <p:cNvPr id="50" name="Straight Arrow Connector 23"/>
          <p:cNvCxnSpPr>
            <a:cxnSpLocks noChangeShapeType="1"/>
          </p:cNvCxnSpPr>
          <p:nvPr/>
        </p:nvCxnSpPr>
        <p:spPr bwMode="auto">
          <a:xfrm>
            <a:off x="1042763" y="1875449"/>
            <a:ext cx="3181350" cy="0"/>
          </a:xfrm>
          <a:prstGeom prst="straightConnector1">
            <a:avLst/>
          </a:prstGeom>
          <a:noFill/>
          <a:ln w="38100" algn="ctr">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8198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Routing</a:t>
            </a:r>
          </a:p>
        </p:txBody>
      </p:sp>
      <p:sp>
        <p:nvSpPr>
          <p:cNvPr id="23" name="Rectangle 16"/>
          <p:cNvSpPr>
            <a:spLocks noChangeArrowheads="1"/>
          </p:cNvSpPr>
          <p:nvPr/>
        </p:nvSpPr>
        <p:spPr bwMode="auto">
          <a:xfrm>
            <a:off x="2919304" y="4604232"/>
            <a:ext cx="3305392" cy="1492716"/>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marL="685800" lvl="2" indent="-228600" defTabSz="814388">
              <a:lnSpc>
                <a:spcPct val="95000"/>
              </a:lnSpc>
              <a:spcBef>
                <a:spcPct val="35000"/>
              </a:spcBef>
              <a:buClr>
                <a:srgbClr val="0183B7"/>
              </a:buClr>
              <a:buFont typeface="Arial" pitchFamily="34" charset="0"/>
              <a:buChar char="–"/>
            </a:pPr>
            <a:r>
              <a:rPr lang="en-US" dirty="0">
                <a:solidFill>
                  <a:srgbClr val="000000"/>
                </a:solidFill>
                <a:latin typeface="Times" pitchFamily="18" charset="0"/>
                <a:cs typeface="Times" pitchFamily="18" charset="0"/>
              </a:rPr>
              <a:t>Static</a:t>
            </a:r>
          </a:p>
          <a:p>
            <a:pPr marL="685800" lvl="2" indent="-228600" defTabSz="814388">
              <a:lnSpc>
                <a:spcPct val="95000"/>
              </a:lnSpc>
              <a:spcBef>
                <a:spcPct val="35000"/>
              </a:spcBef>
              <a:buClr>
                <a:srgbClr val="0183B7"/>
              </a:buClr>
              <a:buFont typeface="Arial" pitchFamily="34" charset="0"/>
              <a:buChar char="–"/>
            </a:pPr>
            <a:r>
              <a:rPr lang="sl-SI" dirty="0">
                <a:solidFill>
                  <a:srgbClr val="000000"/>
                </a:solidFill>
                <a:latin typeface="Times" pitchFamily="18" charset="0"/>
                <a:cs typeface="Times" pitchFamily="18" charset="0"/>
              </a:rPr>
              <a:t>RIPng</a:t>
            </a:r>
            <a:r>
              <a:rPr lang="en-US" dirty="0">
                <a:solidFill>
                  <a:srgbClr val="000000"/>
                </a:solidFill>
                <a:latin typeface="Times" pitchFamily="18" charset="0"/>
                <a:cs typeface="Times" pitchFamily="18" charset="0"/>
              </a:rPr>
              <a:t> – Next Generation</a:t>
            </a:r>
            <a:endParaRPr lang="sl-SI" dirty="0">
              <a:solidFill>
                <a:srgbClr val="000000"/>
              </a:solidFill>
              <a:latin typeface="Times" pitchFamily="18" charset="0"/>
              <a:cs typeface="Times" pitchFamily="18" charset="0"/>
            </a:endParaRPr>
          </a:p>
          <a:p>
            <a:pPr marL="685800" lvl="2" indent="-228600" defTabSz="814388">
              <a:lnSpc>
                <a:spcPct val="95000"/>
              </a:lnSpc>
              <a:spcBef>
                <a:spcPct val="35000"/>
              </a:spcBef>
              <a:buClr>
                <a:srgbClr val="0183B7"/>
              </a:buClr>
              <a:buFont typeface="Arial" pitchFamily="34" charset="0"/>
              <a:buChar char="–"/>
            </a:pPr>
            <a:r>
              <a:rPr lang="sl-SI" dirty="0">
                <a:solidFill>
                  <a:srgbClr val="000000"/>
                </a:solidFill>
                <a:latin typeface="Times" pitchFamily="18" charset="0"/>
                <a:cs typeface="Times" pitchFamily="18" charset="0"/>
              </a:rPr>
              <a:t>OSPF</a:t>
            </a:r>
            <a:r>
              <a:rPr lang="en-US" dirty="0">
                <a:solidFill>
                  <a:srgbClr val="000000"/>
                </a:solidFill>
                <a:latin typeface="Times" pitchFamily="18" charset="0"/>
                <a:cs typeface="Times" pitchFamily="18" charset="0"/>
              </a:rPr>
              <a:t>v3</a:t>
            </a:r>
            <a:endParaRPr lang="sl-SI" dirty="0">
              <a:solidFill>
                <a:srgbClr val="000000"/>
              </a:solidFill>
              <a:latin typeface="Times" pitchFamily="18" charset="0"/>
              <a:cs typeface="Times" pitchFamily="18" charset="0"/>
            </a:endParaRPr>
          </a:p>
          <a:p>
            <a:pPr marL="685800" lvl="2" indent="-228600" defTabSz="814388">
              <a:lnSpc>
                <a:spcPct val="95000"/>
              </a:lnSpc>
              <a:spcBef>
                <a:spcPct val="35000"/>
              </a:spcBef>
              <a:buClr>
                <a:srgbClr val="0183B7"/>
              </a:buClr>
              <a:buFont typeface="Arial" pitchFamily="34" charset="0"/>
              <a:buChar char="–"/>
            </a:pPr>
            <a:r>
              <a:rPr lang="en-US" dirty="0">
                <a:solidFill>
                  <a:srgbClr val="000000"/>
                </a:solidFill>
                <a:latin typeface="Times" pitchFamily="18" charset="0"/>
                <a:cs typeface="Times" pitchFamily="18" charset="0"/>
              </a:rPr>
              <a:t>EIGRP for IPv6</a:t>
            </a:r>
          </a:p>
        </p:txBody>
      </p:sp>
      <p:pic>
        <p:nvPicPr>
          <p:cNvPr id="24" name="Picture 23"/>
          <p:cNvPicPr>
            <a:picLocks noChangeAspect="1"/>
          </p:cNvPicPr>
          <p:nvPr/>
        </p:nvPicPr>
        <p:blipFill>
          <a:blip r:embed="rId3"/>
          <a:stretch>
            <a:fillRect/>
          </a:stretch>
        </p:blipFill>
        <p:spPr>
          <a:xfrm>
            <a:off x="1665642" y="1524000"/>
            <a:ext cx="5812715" cy="2470404"/>
          </a:xfrm>
          <a:prstGeom prst="rect">
            <a:avLst/>
          </a:prstGeom>
        </p:spPr>
      </p:pic>
    </p:spTree>
    <p:extLst>
      <p:ext uri="{BB962C8B-B14F-4D97-AF65-F5344CB8AC3E}">
        <p14:creationId xmlns:p14="http://schemas.microsoft.com/office/powerpoint/2010/main" val="201140762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Routing</a:t>
            </a:r>
          </a:p>
        </p:txBody>
      </p:sp>
      <p:cxnSp>
        <p:nvCxnSpPr>
          <p:cNvPr id="3" name="Straight Connector 2"/>
          <p:cNvCxnSpPr/>
          <p:nvPr/>
        </p:nvCxnSpPr>
        <p:spPr>
          <a:xfrm flipH="1">
            <a:off x="2497986" y="3494100"/>
            <a:ext cx="3210141"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4" name="Picture 8" descr="Rout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3519" y="3258013"/>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Rout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8855" y="3258013"/>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flipH="1">
            <a:off x="6776242" y="3494100"/>
            <a:ext cx="41195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213600" y="3378517"/>
            <a:ext cx="0" cy="24100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213600" y="3342056"/>
            <a:ext cx="1295547" cy="320088"/>
          </a:xfrm>
          <a:prstGeom prst="rect">
            <a:avLst/>
          </a:prstGeom>
          <a:noFill/>
        </p:spPr>
        <p:txBody>
          <a:bodyPr wrap="none" rtlCol="0">
            <a:spAutoFit/>
          </a:bodyPr>
          <a:lstStyle/>
          <a:p>
            <a:r>
              <a:rPr lang="en-US" sz="1600" b="1">
                <a:solidFill>
                  <a:srgbClr val="C00000"/>
                </a:solidFill>
                <a:latin typeface="Courier New" pitchFamily="49" charset="0"/>
                <a:cs typeface="Courier New" pitchFamily="49" charset="0"/>
              </a:rPr>
              <a:t>2002::/64</a:t>
            </a:r>
            <a:endParaRPr lang="en-US" sz="3000" b="1">
              <a:solidFill>
                <a:srgbClr val="C00000"/>
              </a:solidFill>
              <a:latin typeface="Courier New" pitchFamily="49" charset="0"/>
              <a:cs typeface="Courier New" pitchFamily="49" charset="0"/>
            </a:endParaRPr>
          </a:p>
        </p:txBody>
      </p:sp>
      <p:sp>
        <p:nvSpPr>
          <p:cNvPr id="9" name="TextBox 8"/>
          <p:cNvSpPr txBox="1"/>
          <p:nvPr/>
        </p:nvSpPr>
        <p:spPr>
          <a:xfrm>
            <a:off x="5083560" y="3164256"/>
            <a:ext cx="1048685" cy="320088"/>
          </a:xfrm>
          <a:prstGeom prst="rect">
            <a:avLst/>
          </a:prstGeom>
          <a:noFill/>
        </p:spPr>
        <p:txBody>
          <a:bodyPr wrap="none" rtlCol="0">
            <a:spAutoFit/>
          </a:bodyPr>
          <a:lstStyle/>
          <a:p>
            <a:r>
              <a:rPr lang="en-US" sz="1600" b="1">
                <a:solidFill>
                  <a:srgbClr val="0070C0"/>
                </a:solidFill>
                <a:latin typeface="Courier New" pitchFamily="49" charset="0"/>
                <a:cs typeface="Courier New" pitchFamily="49" charset="0"/>
              </a:rPr>
              <a:t>2001::2</a:t>
            </a:r>
            <a:endParaRPr lang="en-US" sz="3000" b="1">
              <a:solidFill>
                <a:srgbClr val="0070C0"/>
              </a:solidFill>
              <a:latin typeface="Courier New" pitchFamily="49" charset="0"/>
              <a:cs typeface="Courier New" pitchFamily="49" charset="0"/>
            </a:endParaRPr>
          </a:p>
        </p:txBody>
      </p:sp>
      <p:sp>
        <p:nvSpPr>
          <p:cNvPr id="10" name="Rectangle 9"/>
          <p:cNvSpPr/>
          <p:nvPr/>
        </p:nvSpPr>
        <p:spPr>
          <a:xfrm>
            <a:off x="11112" y="2288700"/>
            <a:ext cx="3632200" cy="326243"/>
          </a:xfrm>
          <a:prstGeom prst="rect">
            <a:avLst/>
          </a:prstGeom>
          <a:solidFill>
            <a:schemeClr val="accent6">
              <a:lumMod val="20000"/>
              <a:lumOff val="80000"/>
            </a:schemeClr>
          </a:solidFill>
          <a:ln w="28575">
            <a:solidFill>
              <a:srgbClr val="0070C0"/>
            </a:solidFill>
          </a:ln>
        </p:spPr>
        <p:txBody>
          <a:bodyPr wrap="square">
            <a:spAutoFit/>
          </a:bodyPr>
          <a:lstStyle/>
          <a:p>
            <a:pPr marL="171450" indent="-171450" defTabSz="814388">
              <a:lnSpc>
                <a:spcPct val="95000"/>
              </a:lnSpc>
              <a:buClr>
                <a:srgbClr val="0183B7"/>
              </a:buClr>
              <a:buSzPct val="100000"/>
            </a:pPr>
            <a:r>
              <a:rPr lang="en-US" sz="1600" b="1">
                <a:solidFill>
                  <a:srgbClr val="0070C0"/>
                </a:solidFill>
                <a:latin typeface="Courier New" pitchFamily="49" charset="0"/>
                <a:cs typeface="Courier New" pitchFamily="49" charset="0"/>
              </a:rPr>
              <a:t>ipv6 route </a:t>
            </a:r>
            <a:r>
              <a:rPr lang="en-US" sz="1600" b="1">
                <a:solidFill>
                  <a:srgbClr val="C00000"/>
                </a:solidFill>
                <a:latin typeface="Courier New" pitchFamily="49" charset="0"/>
                <a:cs typeface="Courier New" pitchFamily="49" charset="0"/>
              </a:rPr>
              <a:t>2002::/64 </a:t>
            </a:r>
            <a:r>
              <a:rPr lang="en-US" sz="1600" b="1">
                <a:solidFill>
                  <a:srgbClr val="0070C0"/>
                </a:solidFill>
                <a:latin typeface="Courier New" pitchFamily="49" charset="0"/>
                <a:cs typeface="Courier New" pitchFamily="49" charset="0"/>
              </a:rPr>
              <a:t>2001::2</a:t>
            </a:r>
          </a:p>
        </p:txBody>
      </p:sp>
      <p:cxnSp>
        <p:nvCxnSpPr>
          <p:cNvPr id="11" name="Straight Connector 10"/>
          <p:cNvCxnSpPr/>
          <p:nvPr/>
        </p:nvCxnSpPr>
        <p:spPr>
          <a:xfrm>
            <a:off x="1827212" y="2616179"/>
            <a:ext cx="0" cy="650805"/>
          </a:xfrm>
          <a:prstGeom prst="line">
            <a:avLst/>
          </a:prstGeom>
          <a:ln w="28575">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827212" y="3740032"/>
            <a:ext cx="0" cy="650805"/>
          </a:xfrm>
          <a:prstGeom prst="line">
            <a:avLst/>
          </a:prstGeom>
          <a:ln w="28575">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3" name="Rectangle 16"/>
          <p:cNvSpPr>
            <a:spLocks noChangeArrowheads="1"/>
          </p:cNvSpPr>
          <p:nvPr/>
        </p:nvSpPr>
        <p:spPr bwMode="auto">
          <a:xfrm>
            <a:off x="-1237" y="4390837"/>
            <a:ext cx="4114450" cy="560153"/>
          </a:xfrm>
          <a:prstGeom prst="rect">
            <a:avLst/>
          </a:prstGeom>
          <a:solidFill>
            <a:schemeClr val="accent6">
              <a:lumMod val="20000"/>
              <a:lumOff val="80000"/>
            </a:schemeClr>
          </a:solidFill>
          <a:ln w="28575">
            <a:solidFill>
              <a:schemeClr val="accent1"/>
            </a:solidFill>
            <a:miter lim="800000"/>
            <a:headEnd/>
            <a:tailEnd/>
          </a:ln>
          <a:effectLst/>
        </p:spPr>
        <p:txBody>
          <a:bodyPr wrap="square">
            <a:spAutoFit/>
          </a:bodyPr>
          <a:lstStyle/>
          <a:p>
            <a:pPr>
              <a:lnSpc>
                <a:spcPct val="95000"/>
              </a:lnSpc>
              <a:tabLst>
                <a:tab pos="7654925" algn="r"/>
              </a:tabLst>
            </a:pPr>
            <a:r>
              <a:rPr lang="en-US" sz="1600" b="1">
                <a:solidFill>
                  <a:srgbClr val="0070C0"/>
                </a:solidFill>
                <a:latin typeface="Courier New" pitchFamily="49" charset="0"/>
              </a:rPr>
              <a:t>R# </a:t>
            </a:r>
            <a:r>
              <a:rPr lang="en-US" sz="1600" b="1">
                <a:solidFill>
                  <a:srgbClr val="C00000"/>
                </a:solidFill>
                <a:latin typeface="Courier New" pitchFamily="49" charset="0"/>
              </a:rPr>
              <a:t>show ipv6 route</a:t>
            </a:r>
          </a:p>
          <a:p>
            <a:pPr>
              <a:lnSpc>
                <a:spcPct val="95000"/>
              </a:lnSpc>
              <a:tabLst>
                <a:tab pos="7654925" algn="r"/>
              </a:tabLst>
            </a:pPr>
            <a:r>
              <a:rPr lang="en-US" sz="1600" b="1">
                <a:solidFill>
                  <a:srgbClr val="0070C0"/>
                </a:solidFill>
                <a:latin typeface="Courier New" pitchFamily="49" charset="0"/>
              </a:rPr>
              <a:t>S   </a:t>
            </a:r>
            <a:r>
              <a:rPr lang="en-US" sz="1600" b="1">
                <a:solidFill>
                  <a:srgbClr val="C00000"/>
                </a:solidFill>
                <a:latin typeface="Courier New" pitchFamily="49" charset="0"/>
              </a:rPr>
              <a:t>2002::/64 </a:t>
            </a:r>
            <a:r>
              <a:rPr lang="en-US" sz="1600" b="1">
                <a:solidFill>
                  <a:srgbClr val="0070C0"/>
                </a:solidFill>
                <a:latin typeface="Courier New" pitchFamily="49" charset="0"/>
              </a:rPr>
              <a:t>[1/0]  via 2001::2</a:t>
            </a:r>
          </a:p>
        </p:txBody>
      </p:sp>
      <p:sp>
        <p:nvSpPr>
          <p:cNvPr id="14" name="Rectangle 16"/>
          <p:cNvSpPr>
            <a:spLocks noChangeArrowheads="1"/>
          </p:cNvSpPr>
          <p:nvPr/>
        </p:nvSpPr>
        <p:spPr bwMode="auto">
          <a:xfrm>
            <a:off x="-1238" y="5000437"/>
            <a:ext cx="4114451" cy="326243"/>
          </a:xfrm>
          <a:prstGeom prst="rect">
            <a:avLst/>
          </a:prstGeom>
          <a:solidFill>
            <a:schemeClr val="accent5">
              <a:lumMod val="20000"/>
              <a:lumOff val="80000"/>
            </a:schemeClr>
          </a:solidFill>
          <a:ln w="28575">
            <a:solidFill>
              <a:schemeClr val="accent1"/>
            </a:solidFill>
            <a:miter lim="800000"/>
            <a:headEnd/>
            <a:tailEnd/>
          </a:ln>
          <a:effectLst/>
        </p:spPr>
        <p:txBody>
          <a:bodyPr wrap="square">
            <a:spAutoFit/>
          </a:bodyPr>
          <a:lstStyle/>
          <a:p>
            <a:pPr>
              <a:lnSpc>
                <a:spcPct val="95000"/>
              </a:lnSpc>
              <a:tabLst>
                <a:tab pos="7654925" algn="r"/>
              </a:tabLst>
            </a:pPr>
            <a:r>
              <a:rPr lang="en-US" sz="1600" b="1" dirty="0">
                <a:solidFill>
                  <a:srgbClr val="0070C0"/>
                </a:solidFill>
                <a:latin typeface="Courier New" pitchFamily="49" charset="0"/>
              </a:rPr>
              <a:t>ping 2002::2</a:t>
            </a:r>
            <a:r>
              <a:rPr lang="en-US" sz="1600" b="1" dirty="0">
                <a:solidFill>
                  <a:schemeClr val="accent1">
                    <a:lumMod val="20000"/>
                    <a:lumOff val="80000"/>
                  </a:schemeClr>
                </a:solidFill>
                <a:latin typeface="Courier New" pitchFamily="49" charset="0"/>
              </a:rPr>
              <a:t>%GigabitEthernet1</a:t>
            </a:r>
          </a:p>
        </p:txBody>
      </p:sp>
      <p:sp>
        <p:nvSpPr>
          <p:cNvPr id="15" name="TextBox 14"/>
          <p:cNvSpPr txBox="1"/>
          <p:nvPr/>
        </p:nvSpPr>
        <p:spPr>
          <a:xfrm>
            <a:off x="2104557" y="3342056"/>
            <a:ext cx="431528" cy="320088"/>
          </a:xfrm>
          <a:prstGeom prst="rect">
            <a:avLst/>
          </a:prstGeom>
          <a:noFill/>
        </p:spPr>
        <p:txBody>
          <a:bodyPr wrap="none" rtlCol="0">
            <a:spAutoFit/>
          </a:bodyPr>
          <a:lstStyle/>
          <a:p>
            <a:r>
              <a:rPr lang="en-US" sz="1600" b="1">
                <a:solidFill>
                  <a:srgbClr val="0070C0"/>
                </a:solidFill>
                <a:latin typeface="Courier New" pitchFamily="49" charset="0"/>
                <a:cs typeface="Courier New" pitchFamily="49" charset="0"/>
              </a:rPr>
              <a:t>g1</a:t>
            </a:r>
            <a:endParaRPr lang="en-US" sz="3000" b="1">
              <a:solidFill>
                <a:srgbClr val="0070C0"/>
              </a:solidFill>
              <a:latin typeface="Courier New" pitchFamily="49" charset="0"/>
              <a:cs typeface="Courier New" pitchFamily="49" charset="0"/>
            </a:endParaRPr>
          </a:p>
        </p:txBody>
      </p:sp>
      <p:sp>
        <p:nvSpPr>
          <p:cNvPr id="16" name="Rectangle 15"/>
          <p:cNvSpPr/>
          <p:nvPr/>
        </p:nvSpPr>
        <p:spPr>
          <a:xfrm>
            <a:off x="4797676" y="1346957"/>
            <a:ext cx="3269744" cy="1261884"/>
          </a:xfrm>
          <a:prstGeom prst="rect">
            <a:avLst/>
          </a:prstGeom>
          <a:solidFill>
            <a:schemeClr val="accent6">
              <a:lumMod val="20000"/>
              <a:lumOff val="80000"/>
            </a:schemeClr>
          </a:solidFill>
          <a:ln w="28575">
            <a:solidFill>
              <a:srgbClr val="0070C0"/>
            </a:solidFill>
          </a:ln>
        </p:spPr>
        <p:txBody>
          <a:bodyPr wrap="square">
            <a:spAutoFit/>
          </a:bodyPr>
          <a:lstStyle/>
          <a:p>
            <a:pPr marL="171450" indent="-171450" defTabSz="814388">
              <a:lnSpc>
                <a:spcPct val="95000"/>
              </a:lnSpc>
              <a:buClr>
                <a:srgbClr val="0183B7"/>
              </a:buClr>
              <a:buSzPct val="100000"/>
            </a:pPr>
            <a:r>
              <a:rPr lang="en-US" sz="1600" b="1" dirty="0">
                <a:solidFill>
                  <a:srgbClr val="0070C0"/>
                </a:solidFill>
                <a:latin typeface="Courier New" pitchFamily="49" charset="0"/>
                <a:cs typeface="Courier New" pitchFamily="49" charset="0"/>
              </a:rPr>
              <a:t>ipv6 router </a:t>
            </a:r>
            <a:r>
              <a:rPr lang="en-US" sz="1600" b="1" dirty="0" err="1">
                <a:solidFill>
                  <a:srgbClr val="C00000"/>
                </a:solidFill>
                <a:latin typeface="Courier New" pitchFamily="49" charset="0"/>
                <a:cs typeface="Courier New" pitchFamily="49" charset="0"/>
              </a:rPr>
              <a:t>eigrp</a:t>
            </a:r>
            <a:r>
              <a:rPr lang="en-US" sz="1600" b="1" dirty="0">
                <a:solidFill>
                  <a:srgbClr val="C00000"/>
                </a:solidFill>
                <a:latin typeface="Courier New" pitchFamily="49" charset="0"/>
                <a:cs typeface="Courier New" pitchFamily="49" charset="0"/>
              </a:rPr>
              <a:t> 100</a:t>
            </a:r>
          </a:p>
          <a:p>
            <a:pPr marL="171450" indent="-171450" defTabSz="814388">
              <a:lnSpc>
                <a:spcPct val="95000"/>
              </a:lnSpc>
              <a:buClr>
                <a:srgbClr val="0183B7"/>
              </a:buClr>
              <a:buSzPct val="100000"/>
            </a:pPr>
            <a:r>
              <a:rPr lang="en-US" sz="1600" b="1" dirty="0">
                <a:solidFill>
                  <a:srgbClr val="0070C0"/>
                </a:solidFill>
                <a:latin typeface="Courier New" pitchFamily="49" charset="0"/>
                <a:cs typeface="Courier New" pitchFamily="49" charset="0"/>
              </a:rPr>
              <a:t>  </a:t>
            </a:r>
            <a:r>
              <a:rPr lang="en-US" sz="1600" b="1" dirty="0" err="1">
                <a:solidFill>
                  <a:srgbClr val="0070C0"/>
                </a:solidFill>
                <a:latin typeface="Courier New" pitchFamily="49" charset="0"/>
                <a:cs typeface="Courier New" pitchFamily="49" charset="0"/>
              </a:rPr>
              <a:t>eigrp</a:t>
            </a:r>
            <a:r>
              <a:rPr lang="en-US" sz="1600" b="1" dirty="0">
                <a:solidFill>
                  <a:srgbClr val="0070C0"/>
                </a:solidFill>
                <a:latin typeface="Courier New" pitchFamily="49" charset="0"/>
                <a:cs typeface="Courier New" pitchFamily="49" charset="0"/>
              </a:rPr>
              <a:t> router-id </a:t>
            </a:r>
            <a:r>
              <a:rPr lang="en-US" sz="1600" b="1" dirty="0">
                <a:solidFill>
                  <a:srgbClr val="C00000"/>
                </a:solidFill>
                <a:latin typeface="Courier New" pitchFamily="49" charset="0"/>
                <a:cs typeface="Courier New" pitchFamily="49" charset="0"/>
              </a:rPr>
              <a:t>0.0.0.2</a:t>
            </a:r>
          </a:p>
          <a:p>
            <a:pPr marL="171450" indent="-171450" defTabSz="814388">
              <a:lnSpc>
                <a:spcPct val="95000"/>
              </a:lnSpc>
              <a:buClr>
                <a:srgbClr val="0183B7"/>
              </a:buClr>
              <a:buSzPct val="100000"/>
            </a:pPr>
            <a:r>
              <a:rPr lang="pt-BR" sz="1600" b="1" dirty="0">
                <a:solidFill>
                  <a:srgbClr val="0070C0"/>
                </a:solidFill>
                <a:latin typeface="Courier New" pitchFamily="49" charset="0"/>
                <a:cs typeface="Courier New" pitchFamily="49" charset="0"/>
              </a:rPr>
              <a:t>  no shutdown</a:t>
            </a:r>
          </a:p>
          <a:p>
            <a:pPr marL="171450" indent="-171450" defTabSz="814388">
              <a:lnSpc>
                <a:spcPct val="95000"/>
              </a:lnSpc>
              <a:buClr>
                <a:srgbClr val="0183B7"/>
              </a:buClr>
              <a:buSzPct val="100000"/>
            </a:pPr>
            <a:r>
              <a:rPr lang="en-US" sz="1600" b="1" dirty="0">
                <a:solidFill>
                  <a:srgbClr val="0070C0"/>
                </a:solidFill>
                <a:latin typeface="Courier New" pitchFamily="49" charset="0"/>
                <a:cs typeface="Courier New" pitchFamily="49" charset="0"/>
              </a:rPr>
              <a:t>interface </a:t>
            </a:r>
            <a:r>
              <a:rPr lang="en-US" sz="1600" b="1" dirty="0">
                <a:solidFill>
                  <a:srgbClr val="C00000"/>
                </a:solidFill>
                <a:latin typeface="Courier New" pitchFamily="49" charset="0"/>
                <a:cs typeface="Courier New" pitchFamily="49" charset="0"/>
              </a:rPr>
              <a:t>g2</a:t>
            </a:r>
          </a:p>
          <a:p>
            <a:pPr marL="171450" indent="-171450" defTabSz="814388">
              <a:lnSpc>
                <a:spcPct val="95000"/>
              </a:lnSpc>
              <a:buClr>
                <a:srgbClr val="0183B7"/>
              </a:buClr>
              <a:buSzPct val="100000"/>
            </a:pPr>
            <a:r>
              <a:rPr lang="en-US" sz="1600" b="1" dirty="0">
                <a:solidFill>
                  <a:srgbClr val="0070C0"/>
                </a:solidFill>
                <a:latin typeface="Courier New" pitchFamily="49" charset="0"/>
                <a:cs typeface="Courier New" pitchFamily="49" charset="0"/>
              </a:rPr>
              <a:t>  ipv6 </a:t>
            </a:r>
            <a:r>
              <a:rPr lang="en-US" sz="1600" b="1" dirty="0" err="1">
                <a:solidFill>
                  <a:srgbClr val="C00000"/>
                </a:solidFill>
                <a:latin typeface="Courier New" pitchFamily="49" charset="0"/>
                <a:cs typeface="Courier New" pitchFamily="49" charset="0"/>
              </a:rPr>
              <a:t>eigrp</a:t>
            </a:r>
            <a:r>
              <a:rPr lang="en-US" sz="1600" b="1" dirty="0">
                <a:solidFill>
                  <a:srgbClr val="C00000"/>
                </a:solidFill>
                <a:latin typeface="Courier New" pitchFamily="49" charset="0"/>
                <a:cs typeface="Courier New" pitchFamily="49" charset="0"/>
              </a:rPr>
              <a:t> 100</a:t>
            </a:r>
          </a:p>
        </p:txBody>
      </p:sp>
      <p:cxnSp>
        <p:nvCxnSpPr>
          <p:cNvPr id="17" name="Straight Connector 16"/>
          <p:cNvCxnSpPr/>
          <p:nvPr/>
        </p:nvCxnSpPr>
        <p:spPr>
          <a:xfrm>
            <a:off x="6432548" y="2616179"/>
            <a:ext cx="0" cy="650805"/>
          </a:xfrm>
          <a:prstGeom prst="line">
            <a:avLst/>
          </a:prstGeom>
          <a:ln w="28575">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708127" y="3342056"/>
            <a:ext cx="431528" cy="320088"/>
          </a:xfrm>
          <a:prstGeom prst="rect">
            <a:avLst/>
          </a:prstGeom>
          <a:noFill/>
        </p:spPr>
        <p:txBody>
          <a:bodyPr wrap="none" rtlCol="0">
            <a:spAutoFit/>
          </a:bodyPr>
          <a:lstStyle/>
          <a:p>
            <a:r>
              <a:rPr lang="en-US" sz="1600" b="1">
                <a:solidFill>
                  <a:srgbClr val="C00000"/>
                </a:solidFill>
                <a:latin typeface="Courier New" pitchFamily="49" charset="0"/>
                <a:cs typeface="Courier New" pitchFamily="49" charset="0"/>
              </a:rPr>
              <a:t>g2</a:t>
            </a:r>
            <a:endParaRPr lang="en-US" sz="3000" b="1">
              <a:solidFill>
                <a:srgbClr val="C00000"/>
              </a:solidFill>
              <a:latin typeface="Courier New" pitchFamily="49" charset="0"/>
              <a:cs typeface="Courier New" pitchFamily="49" charset="0"/>
            </a:endParaRPr>
          </a:p>
        </p:txBody>
      </p:sp>
      <p:cxnSp>
        <p:nvCxnSpPr>
          <p:cNvPr id="19" name="Straight Connector 18"/>
          <p:cNvCxnSpPr/>
          <p:nvPr/>
        </p:nvCxnSpPr>
        <p:spPr>
          <a:xfrm>
            <a:off x="6432548" y="3742470"/>
            <a:ext cx="0" cy="650805"/>
          </a:xfrm>
          <a:prstGeom prst="line">
            <a:avLst/>
          </a:prstGeom>
          <a:ln w="28575">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4972048" y="4394895"/>
            <a:ext cx="2921000" cy="1027974"/>
          </a:xfrm>
          <a:prstGeom prst="rect">
            <a:avLst/>
          </a:prstGeom>
          <a:solidFill>
            <a:schemeClr val="accent6">
              <a:lumMod val="20000"/>
              <a:lumOff val="80000"/>
            </a:schemeClr>
          </a:solidFill>
          <a:ln w="28575">
            <a:solidFill>
              <a:srgbClr val="0070C0"/>
            </a:solidFill>
          </a:ln>
        </p:spPr>
        <p:txBody>
          <a:bodyPr wrap="square">
            <a:spAutoFit/>
          </a:bodyPr>
          <a:lstStyle/>
          <a:p>
            <a:pPr marL="171450" indent="-171450" defTabSz="814388">
              <a:lnSpc>
                <a:spcPct val="95000"/>
              </a:lnSpc>
              <a:buClr>
                <a:srgbClr val="0183B7"/>
              </a:buClr>
              <a:buSzPct val="100000"/>
            </a:pPr>
            <a:r>
              <a:rPr lang="en-US" sz="1600" b="1" dirty="0">
                <a:solidFill>
                  <a:srgbClr val="0070C0"/>
                </a:solidFill>
                <a:latin typeface="Courier New" pitchFamily="49" charset="0"/>
                <a:cs typeface="Courier New" pitchFamily="49" charset="0"/>
              </a:rPr>
              <a:t>ipv6 router </a:t>
            </a:r>
            <a:r>
              <a:rPr lang="en-US" sz="1600" b="1" dirty="0" err="1">
                <a:solidFill>
                  <a:srgbClr val="C00000"/>
                </a:solidFill>
                <a:latin typeface="Courier New" pitchFamily="49" charset="0"/>
                <a:cs typeface="Courier New" pitchFamily="49" charset="0"/>
              </a:rPr>
              <a:t>ospf</a:t>
            </a:r>
            <a:r>
              <a:rPr lang="en-US" sz="1600" b="1" dirty="0">
                <a:solidFill>
                  <a:srgbClr val="C00000"/>
                </a:solidFill>
                <a:latin typeface="Courier New" pitchFamily="49" charset="0"/>
                <a:cs typeface="Courier New" pitchFamily="49" charset="0"/>
              </a:rPr>
              <a:t> 1</a:t>
            </a:r>
          </a:p>
          <a:p>
            <a:pPr marL="171450" indent="-171450" defTabSz="814388">
              <a:lnSpc>
                <a:spcPct val="95000"/>
              </a:lnSpc>
              <a:buClr>
                <a:srgbClr val="0183B7"/>
              </a:buClr>
              <a:buSzPct val="100000"/>
            </a:pPr>
            <a:r>
              <a:rPr lang="en-US" sz="1600" b="1" dirty="0">
                <a:solidFill>
                  <a:srgbClr val="0070C0"/>
                </a:solidFill>
                <a:latin typeface="Courier New" pitchFamily="49" charset="0"/>
                <a:cs typeface="Courier New" pitchFamily="49" charset="0"/>
              </a:rPr>
              <a:t>  router-id 1.1.1.1</a:t>
            </a:r>
          </a:p>
          <a:p>
            <a:pPr marL="171450" indent="-171450" defTabSz="814388">
              <a:lnSpc>
                <a:spcPct val="95000"/>
              </a:lnSpc>
              <a:buClr>
                <a:srgbClr val="0183B7"/>
              </a:buClr>
              <a:buSzPct val="100000"/>
            </a:pPr>
            <a:r>
              <a:rPr lang="en-US" sz="1600" b="1" dirty="0">
                <a:solidFill>
                  <a:srgbClr val="0070C0"/>
                </a:solidFill>
                <a:latin typeface="Courier New" pitchFamily="49" charset="0"/>
                <a:cs typeface="Courier New" pitchFamily="49" charset="0"/>
              </a:rPr>
              <a:t>interface </a:t>
            </a:r>
            <a:r>
              <a:rPr lang="en-US" sz="1600" b="1" dirty="0">
                <a:solidFill>
                  <a:srgbClr val="C00000"/>
                </a:solidFill>
                <a:latin typeface="Courier New" pitchFamily="49" charset="0"/>
                <a:cs typeface="Courier New" pitchFamily="49" charset="0"/>
              </a:rPr>
              <a:t>g2</a:t>
            </a:r>
          </a:p>
          <a:p>
            <a:pPr marL="171450" indent="-171450" defTabSz="814388">
              <a:lnSpc>
                <a:spcPct val="95000"/>
              </a:lnSpc>
              <a:buClr>
                <a:srgbClr val="0183B7"/>
              </a:buClr>
              <a:buSzPct val="100000"/>
            </a:pPr>
            <a:r>
              <a:rPr lang="en-US" sz="1600" b="1" dirty="0">
                <a:solidFill>
                  <a:srgbClr val="0070C0"/>
                </a:solidFill>
                <a:latin typeface="Courier New" pitchFamily="49" charset="0"/>
                <a:cs typeface="Courier New" pitchFamily="49" charset="0"/>
              </a:rPr>
              <a:t>  ipv6 </a:t>
            </a:r>
            <a:r>
              <a:rPr lang="en-US" sz="1600" b="1" dirty="0" err="1">
                <a:solidFill>
                  <a:srgbClr val="C00000"/>
                </a:solidFill>
                <a:latin typeface="Courier New" pitchFamily="49" charset="0"/>
                <a:cs typeface="Courier New" pitchFamily="49" charset="0"/>
              </a:rPr>
              <a:t>ospf</a:t>
            </a:r>
            <a:r>
              <a:rPr lang="en-US" sz="1600" b="1" dirty="0">
                <a:solidFill>
                  <a:srgbClr val="C00000"/>
                </a:solidFill>
                <a:latin typeface="Courier New" pitchFamily="49" charset="0"/>
                <a:cs typeface="Courier New" pitchFamily="49" charset="0"/>
              </a:rPr>
              <a:t> 1</a:t>
            </a:r>
            <a:r>
              <a:rPr lang="en-US" sz="1600" b="1" dirty="0">
                <a:solidFill>
                  <a:srgbClr val="0070C0"/>
                </a:solidFill>
                <a:latin typeface="Courier New" pitchFamily="49" charset="0"/>
                <a:cs typeface="Courier New" pitchFamily="49" charset="0"/>
              </a:rPr>
              <a:t> area 0</a:t>
            </a:r>
          </a:p>
        </p:txBody>
      </p:sp>
      <p:sp>
        <p:nvSpPr>
          <p:cNvPr id="21" name="Rectangle 16"/>
          <p:cNvSpPr>
            <a:spLocks noChangeArrowheads="1"/>
          </p:cNvSpPr>
          <p:nvPr/>
        </p:nvSpPr>
        <p:spPr bwMode="auto">
          <a:xfrm>
            <a:off x="-1238" y="5372006"/>
            <a:ext cx="4114451" cy="560153"/>
          </a:xfrm>
          <a:prstGeom prst="rect">
            <a:avLst/>
          </a:prstGeom>
          <a:solidFill>
            <a:schemeClr val="accent5">
              <a:lumMod val="20000"/>
              <a:lumOff val="80000"/>
            </a:schemeClr>
          </a:solidFill>
          <a:ln w="28575">
            <a:solidFill>
              <a:schemeClr val="accent1"/>
            </a:solidFill>
            <a:miter lim="800000"/>
            <a:headEnd/>
            <a:tailEnd/>
          </a:ln>
          <a:effectLst/>
        </p:spPr>
        <p:txBody>
          <a:bodyPr wrap="square">
            <a:spAutoFit/>
          </a:bodyPr>
          <a:lstStyle/>
          <a:p>
            <a:pPr>
              <a:lnSpc>
                <a:spcPct val="95000"/>
              </a:lnSpc>
              <a:tabLst>
                <a:tab pos="7654925" algn="r"/>
              </a:tabLst>
            </a:pPr>
            <a:r>
              <a:rPr lang="en-US" sz="1600" b="1" dirty="0">
                <a:solidFill>
                  <a:srgbClr val="0070C0"/>
                </a:solidFill>
                <a:latin typeface="Courier New" pitchFamily="49" charset="0"/>
              </a:rPr>
              <a:t>show ipv6 </a:t>
            </a:r>
            <a:r>
              <a:rPr lang="en-US" sz="1600" b="1" dirty="0" err="1">
                <a:solidFill>
                  <a:srgbClr val="C00000"/>
                </a:solidFill>
                <a:latin typeface="Courier New" pitchFamily="49" charset="0"/>
              </a:rPr>
              <a:t>eigrp</a:t>
            </a:r>
            <a:r>
              <a:rPr lang="en-US" sz="1600" b="1" dirty="0">
                <a:solidFill>
                  <a:srgbClr val="0070C0"/>
                </a:solidFill>
                <a:latin typeface="Courier New" pitchFamily="49" charset="0"/>
              </a:rPr>
              <a:t> neighbors</a:t>
            </a:r>
          </a:p>
          <a:p>
            <a:pPr>
              <a:lnSpc>
                <a:spcPct val="95000"/>
              </a:lnSpc>
              <a:tabLst>
                <a:tab pos="7654925" algn="r"/>
              </a:tabLst>
            </a:pPr>
            <a:r>
              <a:rPr lang="en-US" sz="1600" b="1" dirty="0">
                <a:solidFill>
                  <a:srgbClr val="0070C0"/>
                </a:solidFill>
                <a:latin typeface="Courier New" pitchFamily="49" charset="0"/>
              </a:rPr>
              <a:t>show ipv6 </a:t>
            </a:r>
            <a:r>
              <a:rPr lang="en-US" sz="1600" b="1" dirty="0" err="1">
                <a:solidFill>
                  <a:srgbClr val="C00000"/>
                </a:solidFill>
                <a:latin typeface="Courier New" pitchFamily="49" charset="0"/>
              </a:rPr>
              <a:t>ospf</a:t>
            </a:r>
            <a:r>
              <a:rPr lang="en-US" sz="1600" b="1" dirty="0">
                <a:solidFill>
                  <a:srgbClr val="0070C0"/>
                </a:solidFill>
                <a:latin typeface="Courier New" pitchFamily="49" charset="0"/>
              </a:rPr>
              <a:t>  neighbors</a:t>
            </a:r>
          </a:p>
        </p:txBody>
      </p:sp>
      <p:sp>
        <p:nvSpPr>
          <p:cNvPr id="22" name="Rectangle 21"/>
          <p:cNvSpPr/>
          <p:nvPr/>
        </p:nvSpPr>
        <p:spPr>
          <a:xfrm>
            <a:off x="4972048" y="5474395"/>
            <a:ext cx="2921000" cy="794064"/>
          </a:xfrm>
          <a:prstGeom prst="rect">
            <a:avLst/>
          </a:prstGeom>
          <a:solidFill>
            <a:schemeClr val="accent6">
              <a:lumMod val="20000"/>
              <a:lumOff val="80000"/>
            </a:schemeClr>
          </a:solidFill>
          <a:ln w="28575">
            <a:solidFill>
              <a:srgbClr val="0070C0"/>
            </a:solidFill>
          </a:ln>
        </p:spPr>
        <p:txBody>
          <a:bodyPr wrap="square">
            <a:spAutoFit/>
          </a:bodyPr>
          <a:lstStyle/>
          <a:p>
            <a:pPr marL="171450" indent="-171450" defTabSz="814388">
              <a:lnSpc>
                <a:spcPct val="95000"/>
              </a:lnSpc>
              <a:buClr>
                <a:srgbClr val="0183B7"/>
              </a:buClr>
              <a:buSzPct val="100000"/>
            </a:pPr>
            <a:r>
              <a:rPr lang="en-US" sz="1600" b="1" dirty="0">
                <a:solidFill>
                  <a:srgbClr val="0070C0"/>
                </a:solidFill>
                <a:latin typeface="Courier New" pitchFamily="49" charset="0"/>
                <a:cs typeface="Courier New" pitchFamily="49" charset="0"/>
              </a:rPr>
              <a:t>ipv6 router </a:t>
            </a:r>
            <a:r>
              <a:rPr lang="en-US" sz="1600" b="1" dirty="0">
                <a:solidFill>
                  <a:srgbClr val="C00000"/>
                </a:solidFill>
                <a:latin typeface="Courier New" pitchFamily="49" charset="0"/>
                <a:cs typeface="Courier New" pitchFamily="49" charset="0"/>
              </a:rPr>
              <a:t>rip tag1</a:t>
            </a:r>
          </a:p>
          <a:p>
            <a:pPr marL="171450" indent="-171450" defTabSz="814388">
              <a:lnSpc>
                <a:spcPct val="95000"/>
              </a:lnSpc>
              <a:buClr>
                <a:srgbClr val="0183B7"/>
              </a:buClr>
              <a:buSzPct val="100000"/>
            </a:pPr>
            <a:r>
              <a:rPr lang="en-US" sz="1600" b="1" dirty="0">
                <a:solidFill>
                  <a:srgbClr val="0070C0"/>
                </a:solidFill>
                <a:latin typeface="Courier New" pitchFamily="49" charset="0"/>
                <a:cs typeface="Courier New" pitchFamily="49" charset="0"/>
              </a:rPr>
              <a:t>interface </a:t>
            </a:r>
            <a:r>
              <a:rPr lang="en-US" sz="1600" b="1" dirty="0">
                <a:solidFill>
                  <a:srgbClr val="C00000"/>
                </a:solidFill>
                <a:latin typeface="Courier New" pitchFamily="49" charset="0"/>
                <a:cs typeface="Courier New" pitchFamily="49" charset="0"/>
              </a:rPr>
              <a:t>g2</a:t>
            </a:r>
          </a:p>
          <a:p>
            <a:pPr marL="171450" indent="-171450" defTabSz="814388">
              <a:lnSpc>
                <a:spcPct val="95000"/>
              </a:lnSpc>
              <a:buClr>
                <a:srgbClr val="0183B7"/>
              </a:buClr>
              <a:buSzPct val="100000"/>
            </a:pPr>
            <a:r>
              <a:rPr lang="en-US" sz="1600" b="1" dirty="0">
                <a:solidFill>
                  <a:srgbClr val="0070C0"/>
                </a:solidFill>
                <a:latin typeface="Courier New" pitchFamily="49" charset="0"/>
                <a:cs typeface="Courier New" pitchFamily="49" charset="0"/>
              </a:rPr>
              <a:t>  ipv6 </a:t>
            </a:r>
            <a:r>
              <a:rPr lang="en-US" sz="1600" b="1" dirty="0">
                <a:solidFill>
                  <a:srgbClr val="C00000"/>
                </a:solidFill>
                <a:latin typeface="Courier New" pitchFamily="49" charset="0"/>
                <a:cs typeface="Courier New" pitchFamily="49" charset="0"/>
              </a:rPr>
              <a:t>rip tag1 </a:t>
            </a:r>
            <a:r>
              <a:rPr lang="en-US" sz="1600" b="1" dirty="0">
                <a:solidFill>
                  <a:srgbClr val="0070C0"/>
                </a:solidFill>
                <a:latin typeface="Courier New" pitchFamily="49" charset="0"/>
                <a:cs typeface="Courier New" pitchFamily="49" charset="0"/>
              </a:rPr>
              <a:t>enable</a:t>
            </a:r>
          </a:p>
        </p:txBody>
      </p:sp>
    </p:spTree>
    <p:extLst>
      <p:ext uri="{BB962C8B-B14F-4D97-AF65-F5344CB8AC3E}">
        <p14:creationId xmlns:p14="http://schemas.microsoft.com/office/powerpoint/2010/main" val="41359156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par>
                                <p:cTn id="13" presetID="14"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randombar(horizont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randombar(horizontal)">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500"/>
                                        <p:tgtEl>
                                          <p:spTgt spid="21"/>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randombar(horizontal)">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20" grpId="0" animBg="1"/>
      <p:bldP spid="21" grpId="0" animBg="1"/>
      <p:bldP spid="22"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IPv4-to-IPv6 Transition</a:t>
            </a:r>
          </a:p>
        </p:txBody>
      </p:sp>
      <p:pic>
        <p:nvPicPr>
          <p:cNvPr id="3" name="Picture 2"/>
          <p:cNvPicPr>
            <a:picLocks noChangeAspect="1"/>
          </p:cNvPicPr>
          <p:nvPr/>
        </p:nvPicPr>
        <p:blipFill>
          <a:blip r:embed="rId3"/>
          <a:stretch>
            <a:fillRect/>
          </a:stretch>
        </p:blipFill>
        <p:spPr>
          <a:xfrm>
            <a:off x="607151" y="1832484"/>
            <a:ext cx="7981950" cy="1676400"/>
          </a:xfrm>
          <a:prstGeom prst="rect">
            <a:avLst/>
          </a:prstGeom>
        </p:spPr>
      </p:pic>
      <p:sp>
        <p:nvSpPr>
          <p:cNvPr id="4" name="Rectangle 9"/>
          <p:cNvSpPr>
            <a:spLocks noChangeArrowheads="1"/>
          </p:cNvSpPr>
          <p:nvPr/>
        </p:nvSpPr>
        <p:spPr bwMode="auto">
          <a:xfrm>
            <a:off x="1639910" y="4062323"/>
            <a:ext cx="5367047"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marL="635000" lvl="2" indent="-228600">
              <a:lnSpc>
                <a:spcPct val="95000"/>
              </a:lnSpc>
              <a:spcBef>
                <a:spcPct val="20000"/>
              </a:spcBef>
              <a:buClr>
                <a:schemeClr val="accent1"/>
              </a:buClr>
              <a:buFont typeface="Wingdings" pitchFamily="2" charset="2"/>
              <a:buChar char="§"/>
            </a:pPr>
            <a:r>
              <a:rPr lang="en-US">
                <a:latin typeface="Times" pitchFamily="18" charset="0"/>
                <a:cs typeface="Times" pitchFamily="18" charset="0"/>
              </a:rPr>
              <a:t>Different transition mechanisms are available:</a:t>
            </a:r>
          </a:p>
          <a:p>
            <a:pPr marL="977900" lvl="3" indent="-228600">
              <a:lnSpc>
                <a:spcPct val="95000"/>
              </a:lnSpc>
              <a:spcBef>
                <a:spcPct val="20000"/>
              </a:spcBef>
              <a:buClr>
                <a:schemeClr val="accent1"/>
              </a:buClr>
              <a:buFont typeface="Arial" pitchFamily="34" charset="0"/>
              <a:buChar char="–"/>
            </a:pPr>
            <a:r>
              <a:rPr lang="en-US">
                <a:latin typeface="Times" pitchFamily="18" charset="0"/>
                <a:cs typeface="Times" pitchFamily="18" charset="0"/>
              </a:rPr>
              <a:t>Dual stack</a:t>
            </a:r>
          </a:p>
          <a:p>
            <a:pPr marL="977900" lvl="3" indent="-228600">
              <a:lnSpc>
                <a:spcPct val="95000"/>
              </a:lnSpc>
              <a:spcBef>
                <a:spcPct val="20000"/>
              </a:spcBef>
              <a:buClr>
                <a:schemeClr val="accent1"/>
              </a:buClr>
              <a:buFont typeface="Arial" pitchFamily="34" charset="0"/>
              <a:buChar char="–"/>
            </a:pPr>
            <a:r>
              <a:rPr lang="en-US">
                <a:latin typeface="Times" pitchFamily="18" charset="0"/>
                <a:cs typeface="Times" pitchFamily="18" charset="0"/>
              </a:rPr>
              <a:t>Manual tunnel</a:t>
            </a:r>
          </a:p>
          <a:p>
            <a:pPr marL="977900" lvl="3" indent="-228600">
              <a:lnSpc>
                <a:spcPct val="95000"/>
              </a:lnSpc>
              <a:spcBef>
                <a:spcPct val="20000"/>
              </a:spcBef>
              <a:buClr>
                <a:schemeClr val="accent1"/>
              </a:buClr>
              <a:buFont typeface="Arial" pitchFamily="34" charset="0"/>
              <a:buChar char="–"/>
            </a:pPr>
            <a:r>
              <a:rPr lang="en-US">
                <a:latin typeface="Times" pitchFamily="18" charset="0"/>
                <a:cs typeface="Times" pitchFamily="18" charset="0"/>
              </a:rPr>
              <a:t>6to4 tunnel</a:t>
            </a:r>
          </a:p>
          <a:p>
            <a:pPr marL="977900" lvl="3" indent="-228600">
              <a:lnSpc>
                <a:spcPct val="95000"/>
              </a:lnSpc>
              <a:spcBef>
                <a:spcPct val="20000"/>
              </a:spcBef>
              <a:buClr>
                <a:schemeClr val="accent1"/>
              </a:buClr>
              <a:buFont typeface="Arial" pitchFamily="34" charset="0"/>
              <a:buChar char="–"/>
            </a:pPr>
            <a:r>
              <a:rPr lang="en-US">
                <a:latin typeface="Times" pitchFamily="18" charset="0"/>
                <a:cs typeface="Times" pitchFamily="18" charset="0"/>
              </a:rPr>
              <a:t>ISATAP tunnel</a:t>
            </a:r>
          </a:p>
          <a:p>
            <a:pPr marL="977900" lvl="3" indent="-228600">
              <a:lnSpc>
                <a:spcPct val="95000"/>
              </a:lnSpc>
              <a:spcBef>
                <a:spcPct val="20000"/>
              </a:spcBef>
              <a:buClr>
                <a:schemeClr val="accent1"/>
              </a:buClr>
              <a:buFont typeface="Arial" pitchFamily="34" charset="0"/>
              <a:buChar char="–"/>
            </a:pPr>
            <a:r>
              <a:rPr lang="en-US">
                <a:latin typeface="Times" pitchFamily="18" charset="0"/>
                <a:cs typeface="Times" pitchFamily="18" charset="0"/>
              </a:rPr>
              <a:t>Teredo tunnel</a:t>
            </a:r>
          </a:p>
        </p:txBody>
      </p:sp>
      <p:sp>
        <p:nvSpPr>
          <p:cNvPr id="5" name="TextBox 4"/>
          <p:cNvSpPr txBox="1"/>
          <p:nvPr/>
        </p:nvSpPr>
        <p:spPr>
          <a:xfrm>
            <a:off x="3037050" y="3017244"/>
            <a:ext cx="678391" cy="320088"/>
          </a:xfrm>
          <a:prstGeom prst="rect">
            <a:avLst/>
          </a:prstGeom>
          <a:noFill/>
        </p:spPr>
        <p:txBody>
          <a:bodyPr wrap="none" rtlCol="0">
            <a:spAutoFit/>
          </a:bodyPr>
          <a:lstStyle/>
          <a:p>
            <a:r>
              <a:rPr lang="en-US" sz="1600" b="1" dirty="0">
                <a:solidFill>
                  <a:schemeClr val="accent6">
                    <a:lumMod val="75000"/>
                  </a:schemeClr>
                </a:solidFill>
                <a:latin typeface="Courier New" pitchFamily="49" charset="0"/>
                <a:cs typeface="Courier New" pitchFamily="49" charset="0"/>
              </a:rPr>
              <a:t>IPv6</a:t>
            </a:r>
          </a:p>
        </p:txBody>
      </p:sp>
      <p:sp>
        <p:nvSpPr>
          <p:cNvPr id="6" name="TextBox 5"/>
          <p:cNvSpPr txBox="1"/>
          <p:nvPr/>
        </p:nvSpPr>
        <p:spPr>
          <a:xfrm>
            <a:off x="5456693" y="3017244"/>
            <a:ext cx="678391" cy="320088"/>
          </a:xfrm>
          <a:prstGeom prst="rect">
            <a:avLst/>
          </a:prstGeom>
          <a:noFill/>
        </p:spPr>
        <p:txBody>
          <a:bodyPr wrap="none" rtlCol="0">
            <a:spAutoFit/>
          </a:bodyPr>
          <a:lstStyle/>
          <a:p>
            <a:r>
              <a:rPr lang="en-US" sz="1600" b="1">
                <a:solidFill>
                  <a:schemeClr val="accent6">
                    <a:lumMod val="75000"/>
                  </a:schemeClr>
                </a:solidFill>
                <a:latin typeface="Courier New" pitchFamily="49" charset="0"/>
                <a:cs typeface="Courier New" pitchFamily="49" charset="0"/>
              </a:rPr>
              <a:t>IPv6</a:t>
            </a:r>
          </a:p>
        </p:txBody>
      </p:sp>
    </p:spTree>
    <p:extLst>
      <p:ext uri="{BB962C8B-B14F-4D97-AF65-F5344CB8AC3E}">
        <p14:creationId xmlns:p14="http://schemas.microsoft.com/office/powerpoint/2010/main" val="51901229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3"/>
          <p:cNvGraphicFramePr>
            <a:graphicFrameLocks/>
          </p:cNvGraphicFramePr>
          <p:nvPr>
            <p:extLst>
              <p:ext uri="{D42A27DB-BD31-4B8C-83A1-F6EECF244321}">
                <p14:modId xmlns:p14="http://schemas.microsoft.com/office/powerpoint/2010/main" val="1355401752"/>
              </p:ext>
            </p:extLst>
          </p:nvPr>
        </p:nvGraphicFramePr>
        <p:xfrm>
          <a:off x="1030306" y="90151"/>
          <a:ext cx="6954594" cy="6741618"/>
        </p:xfrm>
        <a:graphic>
          <a:graphicData uri="http://schemas.openxmlformats.org/drawingml/2006/table">
            <a:tbl>
              <a:tblPr firstRow="1" bandRow="1">
                <a:tableStyleId>{5C22544A-7EE6-4342-B048-85BDC9FD1C3A}</a:tableStyleId>
              </a:tblPr>
              <a:tblGrid>
                <a:gridCol w="2318198">
                  <a:extLst>
                    <a:ext uri="{9D8B030D-6E8A-4147-A177-3AD203B41FA5}">
                      <a16:colId xmlns:a16="http://schemas.microsoft.com/office/drawing/2014/main" val="20000"/>
                    </a:ext>
                  </a:extLst>
                </a:gridCol>
                <a:gridCol w="2318198">
                  <a:extLst>
                    <a:ext uri="{9D8B030D-6E8A-4147-A177-3AD203B41FA5}">
                      <a16:colId xmlns:a16="http://schemas.microsoft.com/office/drawing/2014/main" val="20001"/>
                    </a:ext>
                  </a:extLst>
                </a:gridCol>
                <a:gridCol w="2318198">
                  <a:extLst>
                    <a:ext uri="{9D8B030D-6E8A-4147-A177-3AD203B41FA5}">
                      <a16:colId xmlns:a16="http://schemas.microsoft.com/office/drawing/2014/main" val="20002"/>
                    </a:ext>
                  </a:extLst>
                </a:gridCol>
              </a:tblGrid>
              <a:tr h="40177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a:latin typeface="Times" pitchFamily="18" charset="0"/>
                          <a:cs typeface="Times" pitchFamily="18" charset="0"/>
                        </a:rPr>
                        <a:t>Decimal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latin typeface="Times" pitchFamily="18" charset="0"/>
                          <a:cs typeface="Times" pitchFamily="18" charset="0"/>
                        </a:rPr>
                        <a:t>Hexadecimal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latin typeface="Times" pitchFamily="18" charset="0"/>
                          <a:cs typeface="Times" pitchFamily="18" charset="0"/>
                        </a:rPr>
                        <a:t>Binary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86429">
                <a:tc>
                  <a:txBody>
                    <a:bodyPr/>
                    <a:lstStyle/>
                    <a:p>
                      <a:pPr algn="ctr"/>
                      <a:r>
                        <a:rPr lang="en-US" sz="2000" b="1">
                          <a:latin typeface="Times" pitchFamily="18" charset="0"/>
                          <a:cs typeface="Times" pitchFamily="18" charset="0"/>
                        </a:rPr>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86429">
                <a:tc>
                  <a:txBody>
                    <a:bodyPr/>
                    <a:lstStyle/>
                    <a:p>
                      <a:pPr algn="ctr"/>
                      <a:r>
                        <a:rPr lang="en-US" sz="2000" b="1">
                          <a:latin typeface="Times" pitchFamily="18" charset="0"/>
                          <a:cs typeface="Times" pitchFamily="18"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0001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86429">
                <a:tc>
                  <a:txBody>
                    <a:bodyPr/>
                    <a:lstStyle/>
                    <a:p>
                      <a:pPr algn="ctr"/>
                      <a:r>
                        <a:rPr lang="en-US" sz="2000" b="1">
                          <a:latin typeface="Times" pitchFamily="18" charset="0"/>
                          <a:cs typeface="Times" pitchFamily="18"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0010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86429">
                <a:tc>
                  <a:txBody>
                    <a:bodyPr/>
                    <a:lstStyle/>
                    <a:p>
                      <a:pPr algn="ctr"/>
                      <a:r>
                        <a:rPr lang="en-US" sz="2000" b="1">
                          <a:latin typeface="Times" pitchFamily="18" charset="0"/>
                          <a:cs typeface="Times" pitchFamily="18"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0011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86429">
                <a:tc>
                  <a:txBody>
                    <a:bodyPr/>
                    <a:lstStyle/>
                    <a:p>
                      <a:pPr algn="ctr"/>
                      <a:r>
                        <a:rPr lang="en-US" sz="2000" b="1">
                          <a:latin typeface="Times" pitchFamily="18" charset="0"/>
                          <a:cs typeface="Times" pitchFamily="18"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0100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86429">
                <a:tc>
                  <a:txBody>
                    <a:bodyPr/>
                    <a:lstStyle/>
                    <a:p>
                      <a:pPr algn="ctr"/>
                      <a:r>
                        <a:rPr lang="en-US" sz="2000" b="1">
                          <a:latin typeface="Times" pitchFamily="18" charset="0"/>
                          <a:cs typeface="Times" pitchFamily="18"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0101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386429">
                <a:tc>
                  <a:txBody>
                    <a:bodyPr/>
                    <a:lstStyle/>
                    <a:p>
                      <a:pPr algn="ctr"/>
                      <a:r>
                        <a:rPr lang="en-US" sz="2000" b="1">
                          <a:latin typeface="Times" pitchFamily="18" charset="0"/>
                          <a:cs typeface="Times" pitchFamily="18" charset="0"/>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0110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386429">
                <a:tc>
                  <a:txBody>
                    <a:bodyPr/>
                    <a:lstStyle/>
                    <a:p>
                      <a:pPr algn="ctr"/>
                      <a:r>
                        <a:rPr lang="en-US" sz="2000" b="1">
                          <a:latin typeface="Times" pitchFamily="18" charset="0"/>
                          <a:cs typeface="Times" pitchFamily="18" charset="0"/>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0111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386429">
                <a:tc>
                  <a:txBody>
                    <a:bodyPr/>
                    <a:lstStyle/>
                    <a:p>
                      <a:pPr algn="ctr"/>
                      <a:r>
                        <a:rPr lang="en-US" sz="2000" b="1">
                          <a:latin typeface="Times" pitchFamily="18" charset="0"/>
                          <a:cs typeface="Times" pitchFamily="18" charset="0"/>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1000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386429">
                <a:tc>
                  <a:txBody>
                    <a:bodyPr/>
                    <a:lstStyle/>
                    <a:p>
                      <a:pPr algn="ctr"/>
                      <a:r>
                        <a:rPr lang="en-US" sz="2000" b="1">
                          <a:latin typeface="Times" pitchFamily="18" charset="0"/>
                          <a:cs typeface="Times" pitchFamily="18" charset="0"/>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1001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386429">
                <a:tc>
                  <a:txBody>
                    <a:bodyPr/>
                    <a:lstStyle/>
                    <a:p>
                      <a:pPr algn="ctr"/>
                      <a:r>
                        <a:rPr lang="en-US" sz="2000" b="1">
                          <a:latin typeface="Times" pitchFamily="18" charset="0"/>
                          <a:cs typeface="Times" pitchFamily="18"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1010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386429">
                <a:tc>
                  <a:txBody>
                    <a:bodyPr/>
                    <a:lstStyle/>
                    <a:p>
                      <a:pPr algn="ctr"/>
                      <a:r>
                        <a:rPr lang="en-US" sz="2000" b="1">
                          <a:latin typeface="Times" pitchFamily="18" charset="0"/>
                          <a:cs typeface="Times" pitchFamily="18" charset="0"/>
                        </a:rPr>
                        <a:t>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1011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386429">
                <a:tc>
                  <a:txBody>
                    <a:bodyPr/>
                    <a:lstStyle/>
                    <a:p>
                      <a:pPr algn="ctr"/>
                      <a:r>
                        <a:rPr lang="en-US" sz="2000" b="1">
                          <a:latin typeface="Times" pitchFamily="18" charset="0"/>
                          <a:cs typeface="Times" pitchFamily="18" charset="0"/>
                        </a:rPr>
                        <a:t>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1100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386429">
                <a:tc>
                  <a:txBody>
                    <a:bodyPr/>
                    <a:lstStyle/>
                    <a:p>
                      <a:pPr algn="ctr"/>
                      <a:r>
                        <a:rPr lang="en-US" sz="2000" b="1">
                          <a:latin typeface="Times" pitchFamily="18" charset="0"/>
                          <a:cs typeface="Times" pitchFamily="18" charset="0"/>
                        </a:rPr>
                        <a:t>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1101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4"/>
                  </a:ext>
                </a:extLst>
              </a:tr>
              <a:tr h="386429">
                <a:tc>
                  <a:txBody>
                    <a:bodyPr/>
                    <a:lstStyle/>
                    <a:p>
                      <a:pPr algn="ctr"/>
                      <a:r>
                        <a:rPr lang="en-US" sz="2000" b="1">
                          <a:latin typeface="Times" pitchFamily="18" charset="0"/>
                          <a:cs typeface="Times" pitchFamily="18" charset="0"/>
                        </a:rPr>
                        <a:t>14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1110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5"/>
                  </a:ext>
                </a:extLst>
              </a:tr>
              <a:tr h="386429">
                <a:tc>
                  <a:txBody>
                    <a:bodyPr/>
                    <a:lstStyle/>
                    <a:p>
                      <a:pPr algn="ctr"/>
                      <a:r>
                        <a:rPr lang="en-US" sz="2000" b="1">
                          <a:latin typeface="Times" pitchFamily="18" charset="0"/>
                          <a:cs typeface="Times" pitchFamily="18" charset="0"/>
                        </a:rPr>
                        <a:t>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a:solidFill>
                            <a:srgbClr val="C00000"/>
                          </a:solidFill>
                          <a:latin typeface="Times" pitchFamily="18" charset="0"/>
                          <a:cs typeface="Times" pitchFamily="18" charset="0"/>
                        </a:rPr>
                        <a:t>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C00000"/>
                          </a:solidFill>
                          <a:latin typeface="Times" pitchFamily="18" charset="0"/>
                          <a:cs typeface="Times" pitchFamily="18" charset="0"/>
                        </a:rPr>
                        <a:t>1111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6"/>
                  </a:ext>
                </a:extLst>
              </a:tr>
            </a:tbl>
          </a:graphicData>
        </a:graphic>
      </p:graphicFrame>
    </p:spTree>
    <p:extLst>
      <p:ext uri="{BB962C8B-B14F-4D97-AF65-F5344CB8AC3E}">
        <p14:creationId xmlns:p14="http://schemas.microsoft.com/office/powerpoint/2010/main" val="5275746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607151" y="3155654"/>
            <a:ext cx="7981950" cy="1676400"/>
          </a:xfrm>
          <a:prstGeom prst="rect">
            <a:avLst/>
          </a:prstGeom>
        </p:spPr>
      </p:pic>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NAT-PT (</a:t>
            </a:r>
            <a:r>
              <a:rPr lang="en-US" altLang="zh-CN" sz="2400" dirty="0" err="1">
                <a:ea typeface="宋体" panose="02010600030101010101" pitchFamily="2" charset="-122"/>
              </a:rPr>
              <a:t>Proxying</a:t>
            </a:r>
            <a:r>
              <a:rPr lang="en-US" altLang="zh-CN" sz="2400" dirty="0">
                <a:ea typeface="宋体" panose="02010600030101010101" pitchFamily="2" charset="-122"/>
              </a:rPr>
              <a:t> &amp; Translation)</a:t>
            </a:r>
          </a:p>
        </p:txBody>
      </p:sp>
      <p:pic>
        <p:nvPicPr>
          <p:cNvPr id="4" name="Picture 129" descr="ser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3433" y="1799277"/>
            <a:ext cx="601663"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flipV="1">
            <a:off x="4621156" y="2731636"/>
            <a:ext cx="0" cy="88666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193348" y="2055541"/>
            <a:ext cx="861831" cy="480131"/>
          </a:xfrm>
          <a:prstGeom prst="rect">
            <a:avLst/>
          </a:prstGeom>
          <a:noFill/>
        </p:spPr>
        <p:txBody>
          <a:bodyPr wrap="square" rtlCol="0">
            <a:spAutoFit/>
          </a:bodyPr>
          <a:lstStyle/>
          <a:p>
            <a:pPr algn="ctr"/>
            <a:r>
              <a:rPr lang="en-US" sz="1400" b="1">
                <a:solidFill>
                  <a:srgbClr val="FFFF00"/>
                </a:solidFill>
                <a:effectLst>
                  <a:glow rad="228600">
                    <a:schemeClr val="accent2">
                      <a:satMod val="175000"/>
                      <a:alpha val="40000"/>
                    </a:schemeClr>
                  </a:glow>
                </a:effectLst>
                <a:latin typeface="Courier New" pitchFamily="49" charset="0"/>
                <a:cs typeface="Courier New" pitchFamily="49" charset="0"/>
              </a:rPr>
              <a:t>Web</a:t>
            </a:r>
            <a:endParaRPr lang="vi-VN" sz="1400" b="1">
              <a:solidFill>
                <a:srgbClr val="FFFF00"/>
              </a:solidFill>
              <a:effectLst>
                <a:glow rad="228600">
                  <a:schemeClr val="accent2">
                    <a:satMod val="175000"/>
                    <a:alpha val="40000"/>
                  </a:schemeClr>
                </a:glow>
              </a:effectLst>
              <a:latin typeface="Courier New" pitchFamily="49" charset="0"/>
              <a:cs typeface="Courier New" pitchFamily="49" charset="0"/>
            </a:endParaRPr>
          </a:p>
          <a:p>
            <a:pPr algn="ctr"/>
            <a:r>
              <a:rPr lang="vi-VN" sz="1400" b="1">
                <a:solidFill>
                  <a:srgbClr val="FFFF00"/>
                </a:solidFill>
                <a:effectLst>
                  <a:glow rad="228600">
                    <a:schemeClr val="accent2">
                      <a:satMod val="175000"/>
                      <a:alpha val="40000"/>
                    </a:schemeClr>
                  </a:glow>
                </a:effectLst>
                <a:latin typeface="Courier New" pitchFamily="49" charset="0"/>
                <a:cs typeface="Courier New" pitchFamily="49" charset="0"/>
              </a:rPr>
              <a:t>Server</a:t>
            </a:r>
            <a:endParaRPr lang="en-US" sz="1400" b="1">
              <a:solidFill>
                <a:srgbClr val="FFFF00"/>
              </a:solidFill>
              <a:effectLst>
                <a:glow rad="228600">
                  <a:schemeClr val="accent2">
                    <a:satMod val="175000"/>
                    <a:alpha val="40000"/>
                  </a:schemeClr>
                </a:glow>
              </a:effectLst>
              <a:latin typeface="Courier New" pitchFamily="49" charset="0"/>
              <a:cs typeface="Courier New" pitchFamily="49" charset="0"/>
            </a:endParaRPr>
          </a:p>
        </p:txBody>
      </p:sp>
      <p:cxnSp>
        <p:nvCxnSpPr>
          <p:cNvPr id="8" name="Straight Connector 7"/>
          <p:cNvCxnSpPr/>
          <p:nvPr/>
        </p:nvCxnSpPr>
        <p:spPr>
          <a:xfrm flipV="1">
            <a:off x="5802256" y="4179436"/>
            <a:ext cx="0" cy="886668"/>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9" name="Picture 129" descr="ser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1424" y="5058166"/>
            <a:ext cx="601663"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5371339" y="5314430"/>
            <a:ext cx="861831" cy="480131"/>
          </a:xfrm>
          <a:prstGeom prst="rect">
            <a:avLst/>
          </a:prstGeom>
          <a:noFill/>
        </p:spPr>
        <p:txBody>
          <a:bodyPr wrap="square" rtlCol="0">
            <a:spAutoFit/>
          </a:bodyPr>
          <a:lstStyle/>
          <a:p>
            <a:pPr algn="ctr"/>
            <a:r>
              <a:rPr lang="en-US" sz="1400" b="1">
                <a:solidFill>
                  <a:srgbClr val="FFFF00"/>
                </a:solidFill>
                <a:effectLst>
                  <a:glow rad="228600">
                    <a:schemeClr val="accent2">
                      <a:satMod val="175000"/>
                      <a:alpha val="40000"/>
                    </a:schemeClr>
                  </a:glow>
                </a:effectLst>
                <a:latin typeface="Courier New" pitchFamily="49" charset="0"/>
                <a:cs typeface="Courier New" pitchFamily="49" charset="0"/>
              </a:rPr>
              <a:t>Proxy</a:t>
            </a:r>
            <a:endParaRPr lang="vi-VN" sz="1400" b="1">
              <a:solidFill>
                <a:srgbClr val="FFFF00"/>
              </a:solidFill>
              <a:effectLst>
                <a:glow rad="228600">
                  <a:schemeClr val="accent2">
                    <a:satMod val="175000"/>
                    <a:alpha val="40000"/>
                  </a:schemeClr>
                </a:glow>
              </a:effectLst>
              <a:latin typeface="Courier New" pitchFamily="49" charset="0"/>
              <a:cs typeface="Courier New" pitchFamily="49" charset="0"/>
            </a:endParaRPr>
          </a:p>
          <a:p>
            <a:pPr algn="ctr"/>
            <a:r>
              <a:rPr lang="en-US" sz="1400" b="1">
                <a:solidFill>
                  <a:srgbClr val="FFFF00"/>
                </a:solidFill>
                <a:effectLst>
                  <a:glow rad="228600">
                    <a:schemeClr val="accent2">
                      <a:satMod val="175000"/>
                      <a:alpha val="40000"/>
                    </a:schemeClr>
                  </a:glow>
                </a:effectLst>
                <a:latin typeface="Courier New" pitchFamily="49" charset="0"/>
                <a:cs typeface="Courier New" pitchFamily="49" charset="0"/>
              </a:rPr>
              <a:t>NAT-PT</a:t>
            </a:r>
          </a:p>
        </p:txBody>
      </p:sp>
      <p:sp>
        <p:nvSpPr>
          <p:cNvPr id="11" name="TextBox 10"/>
          <p:cNvSpPr txBox="1"/>
          <p:nvPr/>
        </p:nvSpPr>
        <p:spPr>
          <a:xfrm>
            <a:off x="4559879" y="2731154"/>
            <a:ext cx="614271" cy="291618"/>
          </a:xfrm>
          <a:prstGeom prst="rect">
            <a:avLst/>
          </a:prstGeom>
          <a:noFill/>
        </p:spPr>
        <p:txBody>
          <a:bodyPr wrap="none" rtlCol="0">
            <a:spAutoFit/>
          </a:bodyPr>
          <a:lstStyle/>
          <a:p>
            <a:r>
              <a:rPr lang="en-US" sz="1400" b="1">
                <a:solidFill>
                  <a:srgbClr val="0070C0"/>
                </a:solidFill>
                <a:latin typeface="Courier New" pitchFamily="49" charset="0"/>
                <a:cs typeface="Courier New" pitchFamily="49" charset="0"/>
              </a:rPr>
              <a:t>ipv4</a:t>
            </a:r>
          </a:p>
        </p:txBody>
      </p:sp>
      <p:sp>
        <p:nvSpPr>
          <p:cNvPr id="12" name="TextBox 11"/>
          <p:cNvSpPr txBox="1"/>
          <p:nvPr/>
        </p:nvSpPr>
        <p:spPr>
          <a:xfrm>
            <a:off x="5254535" y="4799418"/>
            <a:ext cx="614271" cy="291618"/>
          </a:xfrm>
          <a:prstGeom prst="rect">
            <a:avLst/>
          </a:prstGeom>
          <a:noFill/>
        </p:spPr>
        <p:txBody>
          <a:bodyPr wrap="none" rtlCol="0">
            <a:spAutoFit/>
          </a:bodyPr>
          <a:lstStyle/>
          <a:p>
            <a:r>
              <a:rPr lang="en-US" sz="1400" b="1">
                <a:solidFill>
                  <a:srgbClr val="0070C0"/>
                </a:solidFill>
                <a:latin typeface="Courier New" pitchFamily="49" charset="0"/>
                <a:cs typeface="Courier New" pitchFamily="49" charset="0"/>
              </a:rPr>
              <a:t>ipv4</a:t>
            </a:r>
          </a:p>
        </p:txBody>
      </p:sp>
      <p:sp>
        <p:nvSpPr>
          <p:cNvPr id="13" name="TextBox 12"/>
          <p:cNvSpPr txBox="1"/>
          <p:nvPr/>
        </p:nvSpPr>
        <p:spPr>
          <a:xfrm>
            <a:off x="5795951" y="4799418"/>
            <a:ext cx="614271" cy="291618"/>
          </a:xfrm>
          <a:prstGeom prst="rect">
            <a:avLst/>
          </a:prstGeom>
          <a:noFill/>
        </p:spPr>
        <p:txBody>
          <a:bodyPr wrap="none" rtlCol="0">
            <a:spAutoFit/>
          </a:bodyPr>
          <a:lstStyle/>
          <a:p>
            <a:r>
              <a:rPr lang="en-US" sz="1400" b="1">
                <a:solidFill>
                  <a:srgbClr val="C00000"/>
                </a:solidFill>
                <a:latin typeface="Courier New" pitchFamily="49" charset="0"/>
                <a:cs typeface="Courier New" pitchFamily="49" charset="0"/>
              </a:rPr>
              <a:t>ipv6</a:t>
            </a:r>
          </a:p>
        </p:txBody>
      </p:sp>
      <p:sp>
        <p:nvSpPr>
          <p:cNvPr id="14" name="TextBox 13"/>
          <p:cNvSpPr txBox="1"/>
          <p:nvPr/>
        </p:nvSpPr>
        <p:spPr>
          <a:xfrm>
            <a:off x="3365586" y="2731154"/>
            <a:ext cx="1258678" cy="291618"/>
          </a:xfrm>
          <a:prstGeom prst="rect">
            <a:avLst/>
          </a:prstGeom>
          <a:noFill/>
        </p:spPr>
        <p:txBody>
          <a:bodyPr wrap="none" rtlCol="0">
            <a:spAutoFit/>
          </a:bodyPr>
          <a:lstStyle/>
          <a:p>
            <a:r>
              <a:rPr lang="en-US" sz="1400" b="1">
                <a:solidFill>
                  <a:srgbClr val="0070C0"/>
                </a:solidFill>
                <a:latin typeface="Courier New" pitchFamily="49" charset="0"/>
                <a:cs typeface="Courier New" pitchFamily="49" charset="0"/>
              </a:rPr>
              <a:t>google.com</a:t>
            </a:r>
          </a:p>
        </p:txBody>
      </p:sp>
      <p:sp>
        <p:nvSpPr>
          <p:cNvPr id="16" name="TextBox 15"/>
          <p:cNvSpPr txBox="1"/>
          <p:nvPr/>
        </p:nvSpPr>
        <p:spPr>
          <a:xfrm>
            <a:off x="7187214" y="4476961"/>
            <a:ext cx="1795684" cy="286232"/>
          </a:xfrm>
          <a:prstGeom prst="rect">
            <a:avLst/>
          </a:prstGeom>
          <a:noFill/>
        </p:spPr>
        <p:txBody>
          <a:bodyPr wrap="none" rtlCol="0">
            <a:spAutoFit/>
          </a:bodyPr>
          <a:lstStyle/>
          <a:p>
            <a:r>
              <a:rPr lang="en-US" sz="1400" b="1">
                <a:solidFill>
                  <a:srgbClr val="0070C0"/>
                </a:solidFill>
                <a:latin typeface="Courier New" pitchFamily="49" charset="0"/>
                <a:cs typeface="Courier New" pitchFamily="49" charset="0"/>
              </a:rPr>
              <a:t>DNS: IPv6 Proxy</a:t>
            </a:r>
          </a:p>
        </p:txBody>
      </p:sp>
    </p:spTree>
    <p:extLst>
      <p:ext uri="{BB962C8B-B14F-4D97-AF65-F5344CB8AC3E}">
        <p14:creationId xmlns:p14="http://schemas.microsoft.com/office/powerpoint/2010/main" val="213407832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Address Representation</a:t>
            </a:r>
          </a:p>
        </p:txBody>
      </p:sp>
      <p:sp>
        <p:nvSpPr>
          <p:cNvPr id="8" name="TextBox 7"/>
          <p:cNvSpPr txBox="1"/>
          <p:nvPr/>
        </p:nvSpPr>
        <p:spPr>
          <a:xfrm>
            <a:off x="1125675" y="3097997"/>
            <a:ext cx="6699270" cy="424732"/>
          </a:xfrm>
          <a:prstGeom prst="rect">
            <a:avLst/>
          </a:prstGeom>
          <a:solidFill>
            <a:schemeClr val="accent5">
              <a:lumMod val="20000"/>
              <a:lumOff val="80000"/>
            </a:schemeClr>
          </a:solidFill>
          <a:ln w="28575">
            <a:solidFill>
              <a:schemeClr val="accent1"/>
            </a:solidFill>
          </a:ln>
        </p:spPr>
        <p:txBody>
          <a:bodyPr wrap="none" rtlCol="0">
            <a:spAutoFit/>
          </a:bodyPr>
          <a:lstStyle/>
          <a:p>
            <a:r>
              <a:rPr lang="en-US" sz="2400" b="1" dirty="0">
                <a:solidFill>
                  <a:srgbClr val="002060"/>
                </a:solidFill>
              </a:rPr>
              <a:t>2001</a:t>
            </a:r>
            <a:r>
              <a:rPr lang="en-US" sz="2400" b="1" dirty="0">
                <a:solidFill>
                  <a:srgbClr val="FF0000"/>
                </a:solidFill>
              </a:rPr>
              <a:t>:</a:t>
            </a:r>
            <a:r>
              <a:rPr lang="en-US" sz="2400" b="1" dirty="0">
                <a:solidFill>
                  <a:srgbClr val="002060"/>
                </a:solidFill>
              </a:rPr>
              <a:t>0ABC</a:t>
            </a:r>
            <a:r>
              <a:rPr lang="en-US" sz="2400" b="1" dirty="0">
                <a:solidFill>
                  <a:srgbClr val="FF0000"/>
                </a:solidFill>
              </a:rPr>
              <a:t>:</a:t>
            </a:r>
            <a:r>
              <a:rPr lang="en-US" sz="2400" b="1" dirty="0">
                <a:solidFill>
                  <a:srgbClr val="002060"/>
                </a:solidFill>
              </a:rPr>
              <a:t>00AB</a:t>
            </a:r>
            <a:r>
              <a:rPr lang="en-US" sz="2400" b="1" dirty="0">
                <a:solidFill>
                  <a:srgbClr val="FF0000"/>
                </a:solidFill>
              </a:rPr>
              <a:t>:</a:t>
            </a:r>
            <a:r>
              <a:rPr lang="en-US" sz="2400" b="1" dirty="0">
                <a:solidFill>
                  <a:srgbClr val="002060"/>
                </a:solidFill>
              </a:rPr>
              <a:t>000A</a:t>
            </a:r>
            <a:r>
              <a:rPr lang="en-US" sz="2400" b="1" dirty="0">
                <a:solidFill>
                  <a:srgbClr val="FF0000"/>
                </a:solidFill>
              </a:rPr>
              <a:t>:</a:t>
            </a:r>
            <a:r>
              <a:rPr lang="en-US" sz="2400" b="1" dirty="0">
                <a:solidFill>
                  <a:srgbClr val="002060"/>
                </a:solidFill>
              </a:rPr>
              <a:t>0000</a:t>
            </a:r>
            <a:r>
              <a:rPr lang="en-US" sz="2400" b="1" dirty="0">
                <a:solidFill>
                  <a:srgbClr val="FF0000"/>
                </a:solidFill>
              </a:rPr>
              <a:t>:</a:t>
            </a:r>
            <a:r>
              <a:rPr lang="en-US" sz="2400" b="1" dirty="0">
                <a:solidFill>
                  <a:srgbClr val="002060"/>
                </a:solidFill>
              </a:rPr>
              <a:t>0000</a:t>
            </a:r>
            <a:r>
              <a:rPr lang="en-US" sz="2400" b="1" dirty="0">
                <a:solidFill>
                  <a:srgbClr val="FF0000"/>
                </a:solidFill>
              </a:rPr>
              <a:t>:</a:t>
            </a:r>
            <a:r>
              <a:rPr lang="en-US" sz="2400" b="1" dirty="0">
                <a:solidFill>
                  <a:srgbClr val="002060"/>
                </a:solidFill>
              </a:rPr>
              <a:t>0000</a:t>
            </a:r>
            <a:r>
              <a:rPr lang="en-US" sz="2400" b="1" dirty="0">
                <a:solidFill>
                  <a:srgbClr val="FF0000"/>
                </a:solidFill>
              </a:rPr>
              <a:t>:</a:t>
            </a:r>
            <a:r>
              <a:rPr lang="en-US" sz="2400" b="1" dirty="0">
                <a:solidFill>
                  <a:srgbClr val="002060"/>
                </a:solidFill>
              </a:rPr>
              <a:t>1001</a:t>
            </a:r>
          </a:p>
        </p:txBody>
      </p:sp>
      <p:sp>
        <p:nvSpPr>
          <p:cNvPr id="10" name="TextBox 9"/>
          <p:cNvSpPr txBox="1"/>
          <p:nvPr/>
        </p:nvSpPr>
        <p:spPr>
          <a:xfrm>
            <a:off x="1125675" y="3671021"/>
            <a:ext cx="6699270" cy="424732"/>
          </a:xfrm>
          <a:prstGeom prst="rect">
            <a:avLst/>
          </a:prstGeom>
          <a:solidFill>
            <a:schemeClr val="accent5">
              <a:lumMod val="20000"/>
              <a:lumOff val="80000"/>
            </a:schemeClr>
          </a:solidFill>
          <a:ln w="28575">
            <a:solidFill>
              <a:schemeClr val="accent1"/>
            </a:solidFill>
          </a:ln>
        </p:spPr>
        <p:txBody>
          <a:bodyPr wrap="none" rtlCol="0">
            <a:spAutoFit/>
          </a:bodyPr>
          <a:lstStyle/>
          <a:p>
            <a:r>
              <a:rPr lang="en-US" sz="2400" b="1" dirty="0">
                <a:solidFill>
                  <a:srgbClr val="002060"/>
                </a:solidFill>
              </a:rPr>
              <a:t>2001</a:t>
            </a:r>
            <a:r>
              <a:rPr lang="en-US" sz="2400" b="1" dirty="0">
                <a:solidFill>
                  <a:srgbClr val="FF0000"/>
                </a:solidFill>
              </a:rPr>
              <a:t>:</a:t>
            </a:r>
            <a:r>
              <a:rPr lang="en-US" sz="2400" b="1" dirty="0">
                <a:solidFill>
                  <a:schemeClr val="accent3">
                    <a:lumMod val="95000"/>
                  </a:schemeClr>
                </a:solidFill>
              </a:rPr>
              <a:t>0</a:t>
            </a:r>
            <a:r>
              <a:rPr lang="en-US" sz="2400" b="1" dirty="0">
                <a:solidFill>
                  <a:srgbClr val="002060"/>
                </a:solidFill>
              </a:rPr>
              <a:t>ABC</a:t>
            </a:r>
            <a:r>
              <a:rPr lang="en-US" sz="2400" b="1" dirty="0">
                <a:solidFill>
                  <a:srgbClr val="FF0000"/>
                </a:solidFill>
              </a:rPr>
              <a:t>:</a:t>
            </a:r>
            <a:r>
              <a:rPr lang="en-US" sz="2400" b="1" dirty="0">
                <a:solidFill>
                  <a:schemeClr val="accent3">
                    <a:lumMod val="95000"/>
                  </a:schemeClr>
                </a:solidFill>
              </a:rPr>
              <a:t>00</a:t>
            </a:r>
            <a:r>
              <a:rPr lang="en-US" sz="2400" b="1" dirty="0">
                <a:solidFill>
                  <a:srgbClr val="002060"/>
                </a:solidFill>
              </a:rPr>
              <a:t>AB</a:t>
            </a:r>
            <a:r>
              <a:rPr lang="en-US" sz="2400" b="1" dirty="0">
                <a:solidFill>
                  <a:srgbClr val="FF0000"/>
                </a:solidFill>
              </a:rPr>
              <a:t>:</a:t>
            </a:r>
            <a:r>
              <a:rPr lang="en-US" sz="2400" b="1" dirty="0">
                <a:solidFill>
                  <a:schemeClr val="accent3">
                    <a:lumMod val="95000"/>
                  </a:schemeClr>
                </a:solidFill>
              </a:rPr>
              <a:t>000</a:t>
            </a:r>
            <a:r>
              <a:rPr lang="en-US" sz="2400" b="1" dirty="0">
                <a:solidFill>
                  <a:srgbClr val="002060"/>
                </a:solidFill>
              </a:rPr>
              <a:t>A</a:t>
            </a:r>
            <a:r>
              <a:rPr lang="en-US" sz="2400" b="1" dirty="0">
                <a:solidFill>
                  <a:srgbClr val="FF0000"/>
                </a:solidFill>
              </a:rPr>
              <a:t>:</a:t>
            </a:r>
            <a:r>
              <a:rPr lang="en-US" sz="2400" b="1" dirty="0">
                <a:solidFill>
                  <a:schemeClr val="accent3">
                    <a:lumMod val="95000"/>
                  </a:schemeClr>
                </a:solidFill>
              </a:rPr>
              <a:t>000</a:t>
            </a:r>
            <a:r>
              <a:rPr lang="en-US" sz="2400" b="1" dirty="0">
                <a:solidFill>
                  <a:srgbClr val="002060"/>
                </a:solidFill>
              </a:rPr>
              <a:t>0</a:t>
            </a:r>
            <a:r>
              <a:rPr lang="en-US" sz="2400" b="1" dirty="0">
                <a:solidFill>
                  <a:srgbClr val="FF0000"/>
                </a:solidFill>
              </a:rPr>
              <a:t>:</a:t>
            </a:r>
            <a:r>
              <a:rPr lang="en-US" sz="2400" b="1" dirty="0">
                <a:solidFill>
                  <a:schemeClr val="accent3">
                    <a:lumMod val="95000"/>
                  </a:schemeClr>
                </a:solidFill>
              </a:rPr>
              <a:t>000</a:t>
            </a:r>
            <a:r>
              <a:rPr lang="en-US" sz="2400" b="1" dirty="0">
                <a:solidFill>
                  <a:srgbClr val="002060"/>
                </a:solidFill>
              </a:rPr>
              <a:t>0</a:t>
            </a:r>
            <a:r>
              <a:rPr lang="en-US" sz="2400" b="1" dirty="0">
                <a:solidFill>
                  <a:srgbClr val="FF0000"/>
                </a:solidFill>
              </a:rPr>
              <a:t>:</a:t>
            </a:r>
            <a:r>
              <a:rPr lang="en-US" sz="2400" b="1" dirty="0">
                <a:solidFill>
                  <a:schemeClr val="accent3">
                    <a:lumMod val="95000"/>
                  </a:schemeClr>
                </a:solidFill>
              </a:rPr>
              <a:t>000</a:t>
            </a:r>
            <a:r>
              <a:rPr lang="en-US" sz="2400" b="1" dirty="0">
                <a:solidFill>
                  <a:srgbClr val="002060"/>
                </a:solidFill>
              </a:rPr>
              <a:t>0</a:t>
            </a:r>
            <a:r>
              <a:rPr lang="en-US" sz="2400" b="1" dirty="0">
                <a:solidFill>
                  <a:srgbClr val="FF0000"/>
                </a:solidFill>
              </a:rPr>
              <a:t>:</a:t>
            </a:r>
            <a:r>
              <a:rPr lang="en-US" sz="2400" b="1" dirty="0">
                <a:solidFill>
                  <a:srgbClr val="002060"/>
                </a:solidFill>
              </a:rPr>
              <a:t>1001</a:t>
            </a:r>
          </a:p>
        </p:txBody>
      </p:sp>
      <p:sp>
        <p:nvSpPr>
          <p:cNvPr id="11" name="TextBox 10"/>
          <p:cNvSpPr txBox="1"/>
          <p:nvPr/>
        </p:nvSpPr>
        <p:spPr>
          <a:xfrm>
            <a:off x="1125675" y="3671021"/>
            <a:ext cx="4126451" cy="424732"/>
          </a:xfrm>
          <a:prstGeom prst="rect">
            <a:avLst/>
          </a:prstGeom>
          <a:solidFill>
            <a:schemeClr val="accent5">
              <a:lumMod val="20000"/>
              <a:lumOff val="80000"/>
            </a:schemeClr>
          </a:solidFill>
          <a:ln w="28575">
            <a:solidFill>
              <a:schemeClr val="accent1"/>
            </a:solidFill>
          </a:ln>
        </p:spPr>
        <p:txBody>
          <a:bodyPr wrap="none" rtlCol="0">
            <a:spAutoFit/>
          </a:bodyPr>
          <a:lstStyle/>
          <a:p>
            <a:r>
              <a:rPr lang="en-US" sz="2400" b="1" dirty="0">
                <a:solidFill>
                  <a:srgbClr val="002060"/>
                </a:solidFill>
              </a:rPr>
              <a:t>2001</a:t>
            </a:r>
            <a:r>
              <a:rPr lang="en-US" sz="2400" b="1" dirty="0">
                <a:solidFill>
                  <a:srgbClr val="FF0000"/>
                </a:solidFill>
              </a:rPr>
              <a:t>:</a:t>
            </a:r>
            <a:r>
              <a:rPr lang="en-US" sz="2400" b="1" dirty="0">
                <a:solidFill>
                  <a:srgbClr val="002060"/>
                </a:solidFill>
              </a:rPr>
              <a:t>ABC</a:t>
            </a:r>
            <a:r>
              <a:rPr lang="en-US" sz="2400" b="1" dirty="0">
                <a:solidFill>
                  <a:srgbClr val="FF0000"/>
                </a:solidFill>
              </a:rPr>
              <a:t>:</a:t>
            </a:r>
            <a:r>
              <a:rPr lang="en-US" sz="2400" b="1" dirty="0">
                <a:solidFill>
                  <a:srgbClr val="002060"/>
                </a:solidFill>
              </a:rPr>
              <a:t>AB</a:t>
            </a:r>
            <a:r>
              <a:rPr lang="en-US" sz="2400" b="1" dirty="0">
                <a:solidFill>
                  <a:srgbClr val="FF0000"/>
                </a:solidFill>
              </a:rPr>
              <a:t>:</a:t>
            </a:r>
            <a:r>
              <a:rPr lang="en-US" sz="2400" b="1" dirty="0">
                <a:solidFill>
                  <a:srgbClr val="002060"/>
                </a:solidFill>
              </a:rPr>
              <a:t>A</a:t>
            </a:r>
            <a:r>
              <a:rPr lang="en-US" sz="2400" b="1" dirty="0">
                <a:solidFill>
                  <a:srgbClr val="FF0000"/>
                </a:solidFill>
              </a:rPr>
              <a:t>:</a:t>
            </a:r>
            <a:r>
              <a:rPr lang="en-US" sz="2400" b="1" dirty="0">
                <a:solidFill>
                  <a:srgbClr val="C00000"/>
                </a:solidFill>
              </a:rPr>
              <a:t>0</a:t>
            </a:r>
            <a:r>
              <a:rPr lang="en-US" sz="2400" b="1" dirty="0">
                <a:solidFill>
                  <a:srgbClr val="FF0000"/>
                </a:solidFill>
              </a:rPr>
              <a:t>:</a:t>
            </a:r>
            <a:r>
              <a:rPr lang="en-US" sz="2400" b="1" dirty="0">
                <a:solidFill>
                  <a:srgbClr val="C00000"/>
                </a:solidFill>
              </a:rPr>
              <a:t>0</a:t>
            </a:r>
            <a:r>
              <a:rPr lang="en-US" sz="2400" b="1" dirty="0">
                <a:solidFill>
                  <a:srgbClr val="FF0000"/>
                </a:solidFill>
              </a:rPr>
              <a:t>:</a:t>
            </a:r>
            <a:r>
              <a:rPr lang="en-US" sz="2400" b="1" dirty="0">
                <a:solidFill>
                  <a:srgbClr val="C00000"/>
                </a:solidFill>
              </a:rPr>
              <a:t>0</a:t>
            </a:r>
            <a:r>
              <a:rPr lang="en-US" sz="2400" b="1" dirty="0">
                <a:solidFill>
                  <a:srgbClr val="FF0000"/>
                </a:solidFill>
              </a:rPr>
              <a:t>:</a:t>
            </a:r>
            <a:r>
              <a:rPr lang="en-US" sz="2400" b="1" dirty="0">
                <a:solidFill>
                  <a:srgbClr val="002060"/>
                </a:solidFill>
              </a:rPr>
              <a:t>1001</a:t>
            </a:r>
          </a:p>
        </p:txBody>
      </p:sp>
      <p:sp>
        <p:nvSpPr>
          <p:cNvPr id="12" name="TextBox 11"/>
          <p:cNvSpPr txBox="1"/>
          <p:nvPr/>
        </p:nvSpPr>
        <p:spPr>
          <a:xfrm>
            <a:off x="1125675" y="4244045"/>
            <a:ext cx="3406702" cy="424732"/>
          </a:xfrm>
          <a:prstGeom prst="rect">
            <a:avLst/>
          </a:prstGeom>
          <a:solidFill>
            <a:schemeClr val="accent5">
              <a:lumMod val="20000"/>
              <a:lumOff val="80000"/>
            </a:schemeClr>
          </a:solidFill>
          <a:ln w="28575">
            <a:solidFill>
              <a:schemeClr val="accent1"/>
            </a:solidFill>
          </a:ln>
        </p:spPr>
        <p:txBody>
          <a:bodyPr wrap="none" rtlCol="0">
            <a:spAutoFit/>
          </a:bodyPr>
          <a:lstStyle/>
          <a:p>
            <a:r>
              <a:rPr lang="en-US" sz="2400" b="1" dirty="0">
                <a:solidFill>
                  <a:srgbClr val="002060"/>
                </a:solidFill>
              </a:rPr>
              <a:t>2001</a:t>
            </a:r>
            <a:r>
              <a:rPr lang="en-US" sz="2400" b="1" dirty="0">
                <a:solidFill>
                  <a:srgbClr val="FF0000"/>
                </a:solidFill>
              </a:rPr>
              <a:t>:</a:t>
            </a:r>
            <a:r>
              <a:rPr lang="en-US" sz="2400" b="1" dirty="0">
                <a:solidFill>
                  <a:srgbClr val="002060"/>
                </a:solidFill>
              </a:rPr>
              <a:t>ABC</a:t>
            </a:r>
            <a:r>
              <a:rPr lang="en-US" sz="2400" b="1" dirty="0">
                <a:solidFill>
                  <a:srgbClr val="FF0000"/>
                </a:solidFill>
              </a:rPr>
              <a:t>:</a:t>
            </a:r>
            <a:r>
              <a:rPr lang="en-US" sz="2400" b="1" dirty="0">
                <a:solidFill>
                  <a:srgbClr val="002060"/>
                </a:solidFill>
              </a:rPr>
              <a:t>AB</a:t>
            </a:r>
            <a:r>
              <a:rPr lang="en-US" sz="2400" b="1" dirty="0">
                <a:solidFill>
                  <a:srgbClr val="FF0000"/>
                </a:solidFill>
              </a:rPr>
              <a:t>:</a:t>
            </a:r>
            <a:r>
              <a:rPr lang="en-US" sz="2400" b="1" dirty="0">
                <a:solidFill>
                  <a:srgbClr val="002060"/>
                </a:solidFill>
              </a:rPr>
              <a:t>A</a:t>
            </a:r>
            <a:r>
              <a:rPr lang="en-US" sz="2400" b="1" dirty="0">
                <a:solidFill>
                  <a:srgbClr val="FF0000"/>
                </a:solidFill>
              </a:rPr>
              <a:t>::</a:t>
            </a:r>
            <a:r>
              <a:rPr lang="en-US" sz="2400" b="1" dirty="0">
                <a:solidFill>
                  <a:srgbClr val="002060"/>
                </a:solidFill>
              </a:rPr>
              <a:t>1001</a:t>
            </a:r>
          </a:p>
        </p:txBody>
      </p:sp>
    </p:spTree>
    <p:extLst>
      <p:ext uri="{BB962C8B-B14F-4D97-AF65-F5344CB8AC3E}">
        <p14:creationId xmlns:p14="http://schemas.microsoft.com/office/powerpoint/2010/main" val="31574344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xit" presetSubtype="0" fill="hold" grpId="0" nodeType="withEffect">
                                  <p:stCondLst>
                                    <p:cond delay="0"/>
                                  </p:stCondLst>
                                  <p:childTnLst>
                                    <p:animEffect transition="out" filter="fade">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0" grpId="1"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Address Scheme</a:t>
            </a:r>
          </a:p>
        </p:txBody>
      </p:sp>
      <p:pic>
        <p:nvPicPr>
          <p:cNvPr id="6" name="Picture 5"/>
          <p:cNvPicPr>
            <a:picLocks noChangeAspect="1"/>
          </p:cNvPicPr>
          <p:nvPr/>
        </p:nvPicPr>
        <p:blipFill>
          <a:blip r:embed="rId3"/>
          <a:stretch>
            <a:fillRect/>
          </a:stretch>
        </p:blipFill>
        <p:spPr>
          <a:xfrm>
            <a:off x="0" y="1567094"/>
            <a:ext cx="9144000" cy="4716759"/>
          </a:xfrm>
          <a:prstGeom prst="rect">
            <a:avLst/>
          </a:prstGeom>
        </p:spPr>
      </p:pic>
    </p:spTree>
    <p:extLst>
      <p:ext uri="{BB962C8B-B14F-4D97-AF65-F5344CB8AC3E}">
        <p14:creationId xmlns:p14="http://schemas.microsoft.com/office/powerpoint/2010/main" val="235187910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Global Unicast Address (2000::/3)</a:t>
            </a:r>
          </a:p>
        </p:txBody>
      </p:sp>
      <p:pic>
        <p:nvPicPr>
          <p:cNvPr id="2" name="Picture 1"/>
          <p:cNvPicPr>
            <a:picLocks noChangeAspect="1"/>
          </p:cNvPicPr>
          <p:nvPr/>
        </p:nvPicPr>
        <p:blipFill>
          <a:blip r:embed="rId3"/>
          <a:stretch>
            <a:fillRect/>
          </a:stretch>
        </p:blipFill>
        <p:spPr>
          <a:xfrm>
            <a:off x="483326" y="1436918"/>
            <a:ext cx="8038666" cy="2120087"/>
          </a:xfrm>
          <a:prstGeom prst="rect">
            <a:avLst/>
          </a:prstGeom>
        </p:spPr>
      </p:pic>
      <p:sp>
        <p:nvSpPr>
          <p:cNvPr id="6" name="TextBox 5"/>
          <p:cNvSpPr txBox="1"/>
          <p:nvPr/>
        </p:nvSpPr>
        <p:spPr>
          <a:xfrm>
            <a:off x="568670" y="4695071"/>
            <a:ext cx="4089581" cy="1421928"/>
          </a:xfrm>
          <a:prstGeom prst="rect">
            <a:avLst/>
          </a:prstGeom>
          <a:noFill/>
          <a:ln w="28575">
            <a:noFill/>
          </a:ln>
        </p:spPr>
        <p:txBody>
          <a:bodyPr wrap="none" rtlCol="0">
            <a:spAutoFit/>
          </a:bodyPr>
          <a:lstStyle/>
          <a:p>
            <a:r>
              <a:rPr lang="en-US" sz="2400" b="1" dirty="0">
                <a:solidFill>
                  <a:srgbClr val="002060"/>
                </a:solidFill>
              </a:rPr>
              <a:t>2001:0000:0000</a:t>
            </a:r>
            <a:r>
              <a:rPr lang="en-US" sz="2400" b="1" dirty="0">
                <a:solidFill>
                  <a:srgbClr val="C00000"/>
                </a:solidFill>
              </a:rPr>
              <a:t>:0001</a:t>
            </a:r>
            <a:r>
              <a:rPr lang="en-US" sz="2400" b="1" dirty="0">
                <a:solidFill>
                  <a:srgbClr val="002060"/>
                </a:solidFill>
              </a:rPr>
              <a:t>:: /64</a:t>
            </a:r>
          </a:p>
          <a:p>
            <a:r>
              <a:rPr lang="en-US" sz="2400" b="1" dirty="0">
                <a:solidFill>
                  <a:srgbClr val="002060"/>
                </a:solidFill>
              </a:rPr>
              <a:t>2001:0000:0000</a:t>
            </a:r>
            <a:r>
              <a:rPr lang="en-US" sz="2400" b="1" dirty="0">
                <a:solidFill>
                  <a:srgbClr val="C00000"/>
                </a:solidFill>
              </a:rPr>
              <a:t>:0002</a:t>
            </a:r>
            <a:r>
              <a:rPr lang="en-US" sz="2400" b="1" dirty="0">
                <a:solidFill>
                  <a:srgbClr val="002060"/>
                </a:solidFill>
              </a:rPr>
              <a:t>:: /64</a:t>
            </a:r>
          </a:p>
          <a:p>
            <a:r>
              <a:rPr lang="en-US" sz="2400" b="1" dirty="0">
                <a:solidFill>
                  <a:srgbClr val="002060"/>
                </a:solidFill>
              </a:rPr>
              <a:t>2001:0000:0000</a:t>
            </a:r>
            <a:r>
              <a:rPr lang="en-US" sz="2400" b="1" dirty="0">
                <a:solidFill>
                  <a:srgbClr val="C00000"/>
                </a:solidFill>
              </a:rPr>
              <a:t>:0003</a:t>
            </a:r>
            <a:r>
              <a:rPr lang="en-US" sz="2400" b="1" dirty="0">
                <a:solidFill>
                  <a:srgbClr val="002060"/>
                </a:solidFill>
              </a:rPr>
              <a:t>:: /64</a:t>
            </a:r>
          </a:p>
          <a:p>
            <a:r>
              <a:rPr lang="en-US" sz="2400" b="1" dirty="0">
                <a:solidFill>
                  <a:srgbClr val="002060"/>
                </a:solidFill>
              </a:rPr>
              <a:t>2001:0000:0000</a:t>
            </a:r>
            <a:r>
              <a:rPr lang="en-US" sz="2400" b="1" dirty="0">
                <a:solidFill>
                  <a:srgbClr val="C00000"/>
                </a:solidFill>
              </a:rPr>
              <a:t>:</a:t>
            </a:r>
            <a:r>
              <a:rPr lang="en-US" sz="2400" b="1" spc="-300" dirty="0">
                <a:solidFill>
                  <a:srgbClr val="C00000"/>
                </a:solidFill>
              </a:rPr>
              <a:t>XXXX</a:t>
            </a:r>
            <a:r>
              <a:rPr lang="en-US" sz="2400" b="1" dirty="0">
                <a:solidFill>
                  <a:srgbClr val="002060"/>
                </a:solidFill>
              </a:rPr>
              <a:t>:: /64</a:t>
            </a:r>
          </a:p>
        </p:txBody>
      </p:sp>
      <p:sp>
        <p:nvSpPr>
          <p:cNvPr id="7" name="TextBox 6"/>
          <p:cNvSpPr txBox="1"/>
          <p:nvPr/>
        </p:nvSpPr>
        <p:spPr>
          <a:xfrm>
            <a:off x="568670" y="3930298"/>
            <a:ext cx="3081293" cy="424732"/>
          </a:xfrm>
          <a:prstGeom prst="rect">
            <a:avLst/>
          </a:prstGeom>
          <a:noFill/>
          <a:ln w="28575">
            <a:noFill/>
          </a:ln>
        </p:spPr>
        <p:txBody>
          <a:bodyPr wrap="none" rtlCol="0">
            <a:spAutoFit/>
          </a:bodyPr>
          <a:lstStyle/>
          <a:p>
            <a:r>
              <a:rPr lang="en-US" sz="2400" b="1" dirty="0">
                <a:solidFill>
                  <a:srgbClr val="002060"/>
                </a:solidFill>
              </a:rPr>
              <a:t>2001:0000:0000</a:t>
            </a:r>
            <a:r>
              <a:rPr lang="en-US" sz="2400" b="1" dirty="0">
                <a:solidFill>
                  <a:srgbClr val="C00000"/>
                </a:solidFill>
              </a:rPr>
              <a:t>::/48</a:t>
            </a:r>
            <a:endParaRPr lang="en-US" sz="2400" b="1" dirty="0">
              <a:solidFill>
                <a:srgbClr val="002060"/>
              </a:solidFill>
            </a:endParaRPr>
          </a:p>
        </p:txBody>
      </p:sp>
      <p:sp>
        <p:nvSpPr>
          <p:cNvPr id="3" name="Rectangle 2"/>
          <p:cNvSpPr/>
          <p:nvPr/>
        </p:nvSpPr>
        <p:spPr bwMode="auto">
          <a:xfrm>
            <a:off x="662195" y="4251685"/>
            <a:ext cx="3681984" cy="487679"/>
          </a:xfrm>
          <a:custGeom>
            <a:avLst/>
            <a:gdLst>
              <a:gd name="connsiteX0" fmla="*/ 0 w 3681984"/>
              <a:gd name="connsiteY0" fmla="*/ 0 h 487679"/>
              <a:gd name="connsiteX1" fmla="*/ 3681984 w 3681984"/>
              <a:gd name="connsiteY1" fmla="*/ 0 h 487679"/>
              <a:gd name="connsiteX2" fmla="*/ 3681984 w 3681984"/>
              <a:gd name="connsiteY2" fmla="*/ 487679 h 487679"/>
              <a:gd name="connsiteX3" fmla="*/ 0 w 3681984"/>
              <a:gd name="connsiteY3" fmla="*/ 487679 h 487679"/>
              <a:gd name="connsiteX4" fmla="*/ 0 w 3681984"/>
              <a:gd name="connsiteY4" fmla="*/ 0 h 487679"/>
              <a:gd name="connsiteX0" fmla="*/ 0 w 3681984"/>
              <a:gd name="connsiteY0" fmla="*/ 0 h 487679"/>
              <a:gd name="connsiteX1" fmla="*/ 2848700 w 3681984"/>
              <a:gd name="connsiteY1" fmla="*/ 0 h 487679"/>
              <a:gd name="connsiteX2" fmla="*/ 3681984 w 3681984"/>
              <a:gd name="connsiteY2" fmla="*/ 487679 h 487679"/>
              <a:gd name="connsiteX3" fmla="*/ 0 w 3681984"/>
              <a:gd name="connsiteY3" fmla="*/ 487679 h 487679"/>
              <a:gd name="connsiteX4" fmla="*/ 0 w 3681984"/>
              <a:gd name="connsiteY4" fmla="*/ 0 h 487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1984" h="487679">
                <a:moveTo>
                  <a:pt x="0" y="0"/>
                </a:moveTo>
                <a:lnTo>
                  <a:pt x="2848700" y="0"/>
                </a:lnTo>
                <a:lnTo>
                  <a:pt x="3681984" y="487679"/>
                </a:lnTo>
                <a:lnTo>
                  <a:pt x="0" y="487679"/>
                </a:lnTo>
                <a:lnTo>
                  <a:pt x="0" y="0"/>
                </a:ln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8575" cap="flat" cmpd="sng" algn="ctr">
            <a:noFill/>
            <a:prstDash val="solid"/>
            <a:round/>
            <a:headEnd type="none" w="med" len="med"/>
            <a:tailEnd type="triangle" w="med" len="med"/>
          </a:ln>
          <a:effectLst/>
        </p:spPr>
        <p:txBody>
          <a:bodyPr vert="horz" wrap="square" lIns="82124" tIns="41061" rIns="82124" bIns="41061" numCol="1" rtlCol="0" anchor="t" anchorCtr="0" compatLnSpc="1">
            <a:prstTxWarp prst="textNoShape">
              <a:avLst/>
            </a:prstTxWarp>
          </a:bodyPr>
          <a:lstStyle/>
          <a:p>
            <a:pPr marL="0" marR="0" indent="0" algn="l" defTabSz="814388" rtl="0" eaLnBrk="0" fontAlgn="base" latinLnBrk="0" hangingPunct="0">
              <a:lnSpc>
                <a:spcPct val="90000"/>
              </a:lnSpc>
              <a:spcBef>
                <a:spcPct val="0"/>
              </a:spcBef>
              <a:spcAft>
                <a:spcPct val="0"/>
              </a:spcAft>
              <a:buClrTx/>
              <a:buSzTx/>
              <a:buFontTx/>
              <a:buNone/>
              <a:tabLst/>
            </a:pPr>
            <a:endParaRPr kumimoji="0" lang="en-US" sz="3000" b="1" i="0" u="none" strike="noStrike" cap="none" normalizeH="0" baseline="0">
              <a:ln>
                <a:noFill/>
              </a:ln>
              <a:solidFill>
                <a:schemeClr val="tx1"/>
              </a:solidFill>
              <a:effectLst/>
              <a:latin typeface="Arial" panose="020B0604020202020204" pitchFamily="34" charset="0"/>
            </a:endParaRPr>
          </a:p>
        </p:txBody>
      </p:sp>
      <p:pic>
        <p:nvPicPr>
          <p:cNvPr id="9" name="Picture 8" descr="Rout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9488" y="4511082"/>
            <a:ext cx="687386" cy="561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p:nvPr/>
        </p:nvCxnSpPr>
        <p:spPr>
          <a:xfrm flipV="1">
            <a:off x="6753181" y="4251685"/>
            <a:ext cx="0" cy="259399"/>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0" descr="Network_Cloud_Standard"/>
          <p:cNvPicPr>
            <a:picLocks noChangeAspect="1" noChangeArrowheads="1"/>
          </p:cNvPicPr>
          <p:nvPr/>
        </p:nvPicPr>
        <p:blipFill>
          <a:blip r:embed="rId5"/>
          <a:srcRect/>
          <a:stretch>
            <a:fillRect/>
          </a:stretch>
        </p:blipFill>
        <p:spPr bwMode="auto">
          <a:xfrm>
            <a:off x="5635434" y="3143610"/>
            <a:ext cx="2178050" cy="1108075"/>
          </a:xfrm>
          <a:prstGeom prst="rect">
            <a:avLst/>
          </a:prstGeom>
          <a:noFill/>
        </p:spPr>
      </p:pic>
      <p:sp>
        <p:nvSpPr>
          <p:cNvPr id="15" name="Rectangle 11"/>
          <p:cNvSpPr>
            <a:spLocks noChangeArrowheads="1"/>
          </p:cNvSpPr>
          <p:nvPr/>
        </p:nvSpPr>
        <p:spPr bwMode="auto">
          <a:xfrm>
            <a:off x="6192646" y="3359510"/>
            <a:ext cx="1066800" cy="547757"/>
          </a:xfrm>
          <a:prstGeom prst="rect">
            <a:avLst/>
          </a:prstGeom>
          <a:noFill/>
          <a:ln w="9525">
            <a:noFill/>
            <a:miter lim="800000"/>
            <a:headEnd/>
            <a:tailEnd/>
          </a:ln>
          <a:effectLst/>
        </p:spPr>
        <p:txBody>
          <a:bodyPr lIns="103548" tIns="51774" rIns="103548" bIns="51774">
            <a:spAutoFit/>
          </a:bodyPr>
          <a:lstStyle/>
          <a:p>
            <a:pPr algn="ctr" defTabSz="1028700">
              <a:spcBef>
                <a:spcPct val="50000"/>
              </a:spcBef>
            </a:pPr>
            <a:r>
              <a:rPr lang="en-US" sz="1600" b="1" dirty="0">
                <a:solidFill>
                  <a:prstClr val="black"/>
                </a:solidFill>
              </a:rPr>
              <a:t>Internet</a:t>
            </a:r>
            <a:br>
              <a:rPr lang="en-US" sz="1600" b="1" dirty="0">
                <a:solidFill>
                  <a:prstClr val="black"/>
                </a:solidFill>
              </a:rPr>
            </a:br>
            <a:r>
              <a:rPr lang="en-US" sz="1600" b="1" dirty="0">
                <a:solidFill>
                  <a:prstClr val="black"/>
                </a:solidFill>
              </a:rPr>
              <a:t>Network</a:t>
            </a:r>
          </a:p>
        </p:txBody>
      </p:sp>
      <p:cxnSp>
        <p:nvCxnSpPr>
          <p:cNvPr id="17" name="Straight Connector 16"/>
          <p:cNvCxnSpPr/>
          <p:nvPr/>
        </p:nvCxnSpPr>
        <p:spPr>
          <a:xfrm flipV="1">
            <a:off x="6753181" y="5072357"/>
            <a:ext cx="0" cy="10446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6358852" y="5060162"/>
            <a:ext cx="223342" cy="33368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flipV="1">
            <a:off x="6924168" y="5060162"/>
            <a:ext cx="223342" cy="33368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7011754" y="4251685"/>
            <a:ext cx="0" cy="264877"/>
          </a:xfrm>
          <a:prstGeom prst="line">
            <a:avLst/>
          </a:prstGeom>
          <a:ln w="28575">
            <a:prstDash val="sysDot"/>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948552" y="4085578"/>
            <a:ext cx="2111475" cy="313932"/>
          </a:xfrm>
          <a:prstGeom prst="rect">
            <a:avLst/>
          </a:prstGeom>
          <a:noFill/>
          <a:ln w="28575">
            <a:noFill/>
          </a:ln>
        </p:spPr>
        <p:txBody>
          <a:bodyPr wrap="none" rtlCol="0">
            <a:spAutoFit/>
          </a:bodyPr>
          <a:lstStyle/>
          <a:p>
            <a:r>
              <a:rPr lang="en-US" sz="1600" b="1" dirty="0">
                <a:solidFill>
                  <a:srgbClr val="002060"/>
                </a:solidFill>
              </a:rPr>
              <a:t>2001:0000:0000</a:t>
            </a:r>
            <a:r>
              <a:rPr lang="en-US" sz="1600" b="1" dirty="0">
                <a:solidFill>
                  <a:srgbClr val="C00000"/>
                </a:solidFill>
              </a:rPr>
              <a:t>::/48</a:t>
            </a:r>
            <a:endParaRPr lang="en-US" sz="1600" b="1" dirty="0">
              <a:solidFill>
                <a:srgbClr val="002060"/>
              </a:solidFill>
            </a:endParaRPr>
          </a:p>
        </p:txBody>
      </p:sp>
      <p:sp>
        <p:nvSpPr>
          <p:cNvPr id="28" name="TextBox 27"/>
          <p:cNvSpPr txBox="1"/>
          <p:nvPr/>
        </p:nvSpPr>
        <p:spPr>
          <a:xfrm>
            <a:off x="5747937" y="6116999"/>
            <a:ext cx="2010487" cy="313932"/>
          </a:xfrm>
          <a:prstGeom prst="rect">
            <a:avLst/>
          </a:prstGeom>
          <a:solidFill>
            <a:schemeClr val="bg1">
              <a:lumMod val="85000"/>
            </a:schemeClr>
          </a:solidFill>
          <a:ln w="28575">
            <a:solidFill>
              <a:srgbClr val="002060"/>
            </a:solidFill>
          </a:ln>
        </p:spPr>
        <p:txBody>
          <a:bodyPr wrap="none" rtlCol="0">
            <a:spAutoFit/>
          </a:bodyPr>
          <a:lstStyle/>
          <a:p>
            <a:r>
              <a:rPr lang="en-US" sz="1600" b="1" dirty="0">
                <a:solidFill>
                  <a:srgbClr val="002060"/>
                </a:solidFill>
              </a:rPr>
              <a:t>2001:0:0</a:t>
            </a:r>
            <a:r>
              <a:rPr lang="en-US" sz="1600" b="1" dirty="0">
                <a:solidFill>
                  <a:srgbClr val="C00000"/>
                </a:solidFill>
              </a:rPr>
              <a:t>:0002</a:t>
            </a:r>
            <a:r>
              <a:rPr lang="en-US" sz="1600" b="1" dirty="0">
                <a:solidFill>
                  <a:srgbClr val="002060"/>
                </a:solidFill>
              </a:rPr>
              <a:t>:: /64</a:t>
            </a:r>
          </a:p>
        </p:txBody>
      </p:sp>
      <p:sp>
        <p:nvSpPr>
          <p:cNvPr id="33" name="TextBox 32"/>
          <p:cNvSpPr txBox="1"/>
          <p:nvPr/>
        </p:nvSpPr>
        <p:spPr>
          <a:xfrm>
            <a:off x="4657200" y="5389751"/>
            <a:ext cx="2010487" cy="313932"/>
          </a:xfrm>
          <a:prstGeom prst="rect">
            <a:avLst/>
          </a:prstGeom>
          <a:solidFill>
            <a:schemeClr val="bg1">
              <a:lumMod val="85000"/>
            </a:schemeClr>
          </a:solidFill>
          <a:ln w="28575">
            <a:solidFill>
              <a:srgbClr val="002060"/>
            </a:solidFill>
          </a:ln>
        </p:spPr>
        <p:txBody>
          <a:bodyPr wrap="none" rtlCol="0">
            <a:spAutoFit/>
          </a:bodyPr>
          <a:lstStyle/>
          <a:p>
            <a:r>
              <a:rPr lang="en-US" sz="1600" b="1" dirty="0">
                <a:solidFill>
                  <a:srgbClr val="002060"/>
                </a:solidFill>
              </a:rPr>
              <a:t>2001:0:0</a:t>
            </a:r>
            <a:r>
              <a:rPr lang="en-US" sz="1600" b="1" dirty="0">
                <a:solidFill>
                  <a:srgbClr val="C00000"/>
                </a:solidFill>
              </a:rPr>
              <a:t>:0001</a:t>
            </a:r>
            <a:r>
              <a:rPr lang="en-US" sz="1600" b="1" dirty="0">
                <a:solidFill>
                  <a:srgbClr val="002060"/>
                </a:solidFill>
              </a:rPr>
              <a:t>:: /64</a:t>
            </a:r>
          </a:p>
        </p:txBody>
      </p:sp>
      <p:sp>
        <p:nvSpPr>
          <p:cNvPr id="34" name="TextBox 33"/>
          <p:cNvSpPr txBox="1"/>
          <p:nvPr/>
        </p:nvSpPr>
        <p:spPr>
          <a:xfrm>
            <a:off x="6838674" y="5389751"/>
            <a:ext cx="2010487" cy="313932"/>
          </a:xfrm>
          <a:prstGeom prst="rect">
            <a:avLst/>
          </a:prstGeom>
          <a:solidFill>
            <a:schemeClr val="bg1">
              <a:lumMod val="85000"/>
            </a:schemeClr>
          </a:solidFill>
          <a:ln w="28575">
            <a:solidFill>
              <a:srgbClr val="002060"/>
            </a:solidFill>
          </a:ln>
        </p:spPr>
        <p:txBody>
          <a:bodyPr wrap="none" rtlCol="0">
            <a:spAutoFit/>
          </a:bodyPr>
          <a:lstStyle/>
          <a:p>
            <a:r>
              <a:rPr lang="en-US" sz="1600" b="1" dirty="0">
                <a:solidFill>
                  <a:srgbClr val="002060"/>
                </a:solidFill>
              </a:rPr>
              <a:t>2001:0:0</a:t>
            </a:r>
            <a:r>
              <a:rPr lang="en-US" sz="1600" b="1" dirty="0">
                <a:solidFill>
                  <a:srgbClr val="C00000"/>
                </a:solidFill>
              </a:rPr>
              <a:t>:0003</a:t>
            </a:r>
            <a:r>
              <a:rPr lang="en-US" sz="1600" b="1" dirty="0">
                <a:solidFill>
                  <a:srgbClr val="002060"/>
                </a:solidFill>
              </a:rPr>
              <a:t>:: /64</a:t>
            </a:r>
          </a:p>
        </p:txBody>
      </p:sp>
    </p:spTree>
    <p:extLst>
      <p:ext uri="{BB962C8B-B14F-4D97-AF65-F5344CB8AC3E}">
        <p14:creationId xmlns:p14="http://schemas.microsoft.com/office/powerpoint/2010/main" val="41211595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P spid="27" grpId="0"/>
      <p:bldP spid="28" grpId="0" animBg="1"/>
      <p:bldP spid="33" grpId="0" animBg="1"/>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Address Type</a:t>
            </a:r>
          </a:p>
        </p:txBody>
      </p:sp>
      <p:sp>
        <p:nvSpPr>
          <p:cNvPr id="4" name="TextBox 3"/>
          <p:cNvSpPr txBox="1"/>
          <p:nvPr/>
        </p:nvSpPr>
        <p:spPr>
          <a:xfrm>
            <a:off x="2414998" y="6230983"/>
            <a:ext cx="4314001" cy="341632"/>
          </a:xfrm>
          <a:prstGeom prst="rect">
            <a:avLst/>
          </a:prstGeom>
          <a:noFill/>
        </p:spPr>
        <p:txBody>
          <a:bodyPr wrap="none" rtlCol="0">
            <a:spAutoFit/>
          </a:bodyPr>
          <a:lstStyle/>
          <a:p>
            <a:r>
              <a:rPr lang="en-US" sz="1800" dirty="0"/>
              <a:t>IPv6 does not have a Broadcast Address</a:t>
            </a:r>
          </a:p>
        </p:txBody>
      </p:sp>
      <p:pic>
        <p:nvPicPr>
          <p:cNvPr id="2" name="Picture 1"/>
          <p:cNvPicPr>
            <a:picLocks noChangeAspect="1"/>
          </p:cNvPicPr>
          <p:nvPr/>
        </p:nvPicPr>
        <p:blipFill>
          <a:blip r:embed="rId3"/>
          <a:stretch>
            <a:fillRect/>
          </a:stretch>
        </p:blipFill>
        <p:spPr>
          <a:xfrm>
            <a:off x="9525" y="1959102"/>
            <a:ext cx="9124950" cy="3695700"/>
          </a:xfrm>
          <a:prstGeom prst="rect">
            <a:avLst/>
          </a:prstGeom>
        </p:spPr>
      </p:pic>
    </p:spTree>
    <p:extLst>
      <p:ext uri="{BB962C8B-B14F-4D97-AF65-F5344CB8AC3E}">
        <p14:creationId xmlns:p14="http://schemas.microsoft.com/office/powerpoint/2010/main" val="361854211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ltLang="zh-CN" dirty="0">
                <a:ea typeface="宋体" panose="02010600030101010101" pitchFamily="2" charset="-122"/>
              </a:rPr>
              <a:t>IPv6: </a:t>
            </a:r>
            <a:r>
              <a:rPr lang="en-US" altLang="zh-CN" sz="2400" dirty="0">
                <a:ea typeface="宋体" panose="02010600030101010101" pitchFamily="2" charset="-122"/>
              </a:rPr>
              <a:t>Multicast Address</a:t>
            </a:r>
          </a:p>
        </p:txBody>
      </p:sp>
      <p:pic>
        <p:nvPicPr>
          <p:cNvPr id="2050"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412609"/>
            <a:ext cx="9144000" cy="501143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109728" y="3645408"/>
            <a:ext cx="8924544" cy="621792"/>
          </a:xfrm>
          <a:prstGeom prst="rect">
            <a:avLst/>
          </a:prstGeom>
          <a:noFill/>
          <a:ln w="38100" cap="flat" cmpd="sng" algn="ctr">
            <a:solidFill>
              <a:srgbClr val="FF0000"/>
            </a:solidFill>
            <a:prstDash val="solid"/>
            <a:round/>
            <a:headEnd type="none" w="med" len="med"/>
            <a:tailEnd type="triangle" w="med" len="med"/>
          </a:ln>
          <a:effectLst>
            <a:glow rad="228600">
              <a:schemeClr val="accent2">
                <a:satMod val="175000"/>
                <a:alpha val="40000"/>
              </a:schemeClr>
            </a:glow>
            <a:outerShdw dist="1796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vert="horz" wrap="square" lIns="82124" tIns="41061" rIns="82124" bIns="41061" numCol="1" rtlCol="0" anchor="t" anchorCtr="0" compatLnSpc="1">
            <a:prstTxWarp prst="textNoShape">
              <a:avLst/>
            </a:prstTxWarp>
          </a:bodyPr>
          <a:lstStyle/>
          <a:p>
            <a:pPr marL="0" marR="0" indent="0" algn="l" defTabSz="814388" rtl="0" eaLnBrk="0" fontAlgn="base" latinLnBrk="0" hangingPunct="0">
              <a:lnSpc>
                <a:spcPct val="90000"/>
              </a:lnSpc>
              <a:spcBef>
                <a:spcPct val="0"/>
              </a:spcBef>
              <a:spcAft>
                <a:spcPct val="0"/>
              </a:spcAft>
              <a:buClrTx/>
              <a:buSzTx/>
              <a:buFontTx/>
              <a:buNone/>
              <a:tabLst/>
            </a:pPr>
            <a:endParaRPr kumimoji="0" lang="en-US" sz="3000" b="1" i="0" u="none" strike="noStrike" cap="none" normalizeH="0" baseline="0">
              <a:ln>
                <a:noFill/>
              </a:ln>
              <a:solidFill>
                <a:schemeClr val="tx1"/>
              </a:solidFill>
              <a:effectLst/>
              <a:latin typeface="Arial" panose="020B0604020202020204" pitchFamily="34" charset="0"/>
            </a:endParaRPr>
          </a:p>
        </p:txBody>
      </p:sp>
      <p:sp>
        <p:nvSpPr>
          <p:cNvPr id="5" name="Rectangle 4"/>
          <p:cNvSpPr/>
          <p:nvPr/>
        </p:nvSpPr>
        <p:spPr bwMode="auto">
          <a:xfrm>
            <a:off x="109728" y="4657344"/>
            <a:ext cx="8924544" cy="402336"/>
          </a:xfrm>
          <a:prstGeom prst="rect">
            <a:avLst/>
          </a:prstGeom>
          <a:noFill/>
          <a:ln w="38100" cap="flat" cmpd="sng" algn="ctr">
            <a:solidFill>
              <a:srgbClr val="FF0000"/>
            </a:solidFill>
            <a:prstDash val="solid"/>
            <a:round/>
            <a:headEnd type="none" w="med" len="med"/>
            <a:tailEnd type="triangle" w="med" len="med"/>
          </a:ln>
          <a:effectLst>
            <a:glow rad="228600">
              <a:schemeClr val="accent2">
                <a:satMod val="175000"/>
                <a:alpha val="40000"/>
              </a:schemeClr>
            </a:glow>
            <a:outerShdw dist="17961"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vert="horz" wrap="square" lIns="82124" tIns="41061" rIns="82124" bIns="41061" numCol="1" rtlCol="0" anchor="t" anchorCtr="0" compatLnSpc="1">
            <a:prstTxWarp prst="textNoShape">
              <a:avLst/>
            </a:prstTxWarp>
          </a:bodyPr>
          <a:lstStyle/>
          <a:p>
            <a:pPr marL="0" marR="0" indent="0" algn="l" defTabSz="814388" rtl="0" eaLnBrk="0" fontAlgn="base" latinLnBrk="0" hangingPunct="0">
              <a:lnSpc>
                <a:spcPct val="90000"/>
              </a:lnSpc>
              <a:spcBef>
                <a:spcPct val="0"/>
              </a:spcBef>
              <a:spcAft>
                <a:spcPct val="0"/>
              </a:spcAft>
              <a:buClrTx/>
              <a:buSzTx/>
              <a:buFontTx/>
              <a:buNone/>
              <a:tabLst/>
            </a:pPr>
            <a:endParaRPr kumimoji="0" lang="en-US" sz="3000" b="1"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74748127"/>
      </p:ext>
    </p:extLst>
  </p:cSld>
  <p:clrMapOvr>
    <a:masterClrMapping/>
  </p:clrMapOvr>
  <p:transition/>
</p:sld>
</file>

<file path=ppt/theme/theme1.xml><?xml version="1.0" encoding="utf-8"?>
<a:theme xmlns:a="http://schemas.openxmlformats.org/drawingml/2006/main" name="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TMP-DEV-PPT-v8.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73019" tIns="36509" rIns="73019" bIns="36509" numCol="1" anchor="t" anchorCtr="0" compatLnSpc="1">
        <a:prstTxWarp prst="textNoShape">
          <a:avLst/>
        </a:prstTxWarp>
        <a:spAutoFit/>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73019" tIns="36509" rIns="73019" bIns="36509" numCol="1" anchor="t" anchorCtr="0" compatLnSpc="1">
        <a:prstTxWarp prst="textNoShape">
          <a:avLst/>
        </a:prstTxWarp>
        <a:spAutoFit/>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6_CLS_PPT_v6.0">
  <a:themeElements>
    <a:clrScheme name="CLS_PPT_v6.0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fontScheme name="CLS_PPT_v6.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altLang="en-US" sz="30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altLang="en-US" sz="30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CLS_PPT_v6.0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S_PPT_v6.0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CLS_PPT_v6.0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S_PPT_v6.0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S_PPT_v6.0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S_PPT_v6.0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CLS_PPT_v6.0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LS_PPT_v6.0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CLS_PPT_v6.0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CLS_PPT_v6.0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CLS_PPT_v6.0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CLS_PPT_v6.0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TMP-DEV-PPT-v8.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noFill/>
          <a:prstDash val="solid"/>
          <a:round/>
          <a:headEnd type="none" w="med" len="med"/>
          <a:tailEnd type="none" w="med" len="med"/>
        </a:ln>
        <a:effectLst/>
      </a:spPr>
      <a:bodyPr vert="horz" wrap="square" lIns="73019" tIns="36509" rIns="73019" bIns="36509" numCol="1" anchor="t" anchorCtr="0" compatLnSpc="1">
        <a:prstTxWarp prst="textNoShape">
          <a:avLst/>
        </a:prstTxWarp>
        <a:spAutoFit/>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38100" cap="flat" cmpd="sng" algn="ctr">
          <a:noFill/>
          <a:prstDash val="solid"/>
          <a:round/>
          <a:headEnd type="none" w="med" len="med"/>
          <a:tailEnd type="none" w="med" len="med"/>
        </a:ln>
        <a:effectLst/>
      </a:spPr>
      <a:bodyPr vert="horz" wrap="square" lIns="73019" tIns="36509" rIns="73019" bIns="36509" numCol="1" anchor="t" anchorCtr="0" compatLnSpc="1">
        <a:prstTxWarp prst="textNoShape">
          <a:avLst/>
        </a:prstTxWarp>
        <a:spAutoFit/>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TMP-DEV-PPT-v8.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1" i="0" u="none" strike="noStrike" cap="none" normalizeH="0" baseline="0" smtClean="0">
            <a:ln>
              <a:noFill/>
            </a:ln>
            <a:solidFill>
              <a:schemeClr val="tx1"/>
            </a:solidFill>
            <a:effectLst/>
            <a:latin typeface="Arial" charset="0"/>
          </a:defRPr>
        </a:defP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CLS_PPT_v6.0">
  <a:themeElements>
    <a:clrScheme name="CLS_PPT_v6.0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fontScheme name="CLS_PPT_v6.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altLang="en-US" sz="30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altLang="en-US" sz="30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CLS_PPT_v6.0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S_PPT_v6.0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CLS_PPT_v6.0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S_PPT_v6.0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S_PPT_v6.0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S_PPT_v6.0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CLS_PPT_v6.0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LS_PPT_v6.0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CLS_PPT_v6.0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CLS_PPT_v6.0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CLS_PPT_v6.0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CLS_PPT_v6.0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CLS_PPT_v6.0">
  <a:themeElements>
    <a:clrScheme name="CLS_PPT_v6.0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fontScheme name="CLS_PPT_v6.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altLang="en-US" sz="14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altLang="en-US" sz="14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CLS_PPT_v6.0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S_PPT_v6.0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CLS_PPT_v6.0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S_PPT_v6.0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S_PPT_v6.0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S_PPT_v6.0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CLS_PPT_v6.0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LS_PPT_v6.0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CLS_PPT_v6.0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CLS_PPT_v6.0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CLS_PPT_v6.0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CLS_PPT_v6.0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CLS_PPT_v6.0">
  <a:themeElements>
    <a:clrScheme name="CLS_PPT_v6.0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fontScheme name="CLS_PPT_v6.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altLang="en-US" sz="14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altLang="en-US" sz="14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CLS_PPT_v6.0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S_PPT_v6.0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CLS_PPT_v6.0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S_PPT_v6.0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S_PPT_v6.0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S_PPT_v6.0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CLS_PPT_v6.0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LS_PPT_v6.0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CLS_PPT_v6.0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CLS_PPT_v6.0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CLS_PPT_v6.0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CLS_PPT_v6.0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CLS_PPT_v6.0">
  <a:themeElements>
    <a:clrScheme name="CLS_PPT_v6.0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fontScheme name="CLS_PPT_v6.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altLang="en-US" sz="14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altLang="en-US" sz="14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CLS_PPT_v6.0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S_PPT_v6.0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CLS_PPT_v6.0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S_PPT_v6.0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S_PPT_v6.0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S_PPT_v6.0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CLS_PPT_v6.0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LS_PPT_v6.0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CLS_PPT_v6.0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CLS_PPT_v6.0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CLS_PPT_v6.0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CLS_PPT_v6.0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4_CLS_PPT_v6.0">
  <a:themeElements>
    <a:clrScheme name="CLS_PPT_v6.0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fontScheme name="CLS_PPT_v6.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altLang="en-US" sz="14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altLang="en-US" sz="14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CLS_PPT_v6.0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S_PPT_v6.0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CLS_PPT_v6.0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S_PPT_v6.0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S_PPT_v6.0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S_PPT_v6.0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CLS_PPT_v6.0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LS_PPT_v6.0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CLS_PPT_v6.0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CLS_PPT_v6.0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CLS_PPT_v6.0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CLS_PPT_v6.0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TMP-DEV-PPT-v8.0</Template>
  <TotalTime>15874</TotalTime>
  <Words>2508</Words>
  <Application>Microsoft Office PowerPoint</Application>
  <PresentationFormat>On-screen Show (4:3)</PresentationFormat>
  <Paragraphs>460</Paragraphs>
  <Slides>40</Slides>
  <Notes>31</Notes>
  <HiddenSlides>18</HiddenSlides>
  <MMClips>0</MMClips>
  <ScaleCrop>false</ScaleCrop>
  <HeadingPairs>
    <vt:vector size="6" baseType="variant">
      <vt:variant>
        <vt:lpstr>Fonts Used</vt:lpstr>
      </vt:variant>
      <vt:variant>
        <vt:i4>6</vt:i4>
      </vt:variant>
      <vt:variant>
        <vt:lpstr>Theme</vt:lpstr>
      </vt:variant>
      <vt:variant>
        <vt:i4>10</vt:i4>
      </vt:variant>
      <vt:variant>
        <vt:lpstr>Slide Titles</vt:lpstr>
      </vt:variant>
      <vt:variant>
        <vt:i4>40</vt:i4>
      </vt:variant>
    </vt:vector>
  </HeadingPairs>
  <TitlesOfParts>
    <vt:vector size="56" baseType="lpstr">
      <vt:lpstr>Arial</vt:lpstr>
      <vt:lpstr>Calibri</vt:lpstr>
      <vt:lpstr>Courier New</vt:lpstr>
      <vt:lpstr>Times</vt:lpstr>
      <vt:lpstr>Times New Roman</vt:lpstr>
      <vt:lpstr>Wingdings</vt:lpstr>
      <vt:lpstr>TMP-DEV-PPT-v8.1</vt:lpstr>
      <vt:lpstr>1_TMP-DEV-PPT-v8.1</vt:lpstr>
      <vt:lpstr>Office Theme</vt:lpstr>
      <vt:lpstr>2_TMP-DEV-PPT-v8.1</vt:lpstr>
      <vt:lpstr>5_CLS_PPT_v6.0</vt:lpstr>
      <vt:lpstr>CLS_PPT_v6.0</vt:lpstr>
      <vt:lpstr>2_CLS_PPT_v6.0</vt:lpstr>
      <vt:lpstr>3_CLS_PPT_v6.0</vt:lpstr>
      <vt:lpstr>4_CLS_PPT_v6.0</vt:lpstr>
      <vt:lpstr>6_CLS_PPT_v6.0</vt:lpstr>
      <vt:lpstr>CHƯƠNG 2: Implementing IPv6 – PART 2</vt:lpstr>
      <vt:lpstr>IPv6: Larger Address Space</vt:lpstr>
      <vt:lpstr>IPv6: Address Representation (Hexadecimal)</vt:lpstr>
      <vt:lpstr>PowerPoint Presentation</vt:lpstr>
      <vt:lpstr>IPv6: Address Representation</vt:lpstr>
      <vt:lpstr>IPv6: Address Scheme</vt:lpstr>
      <vt:lpstr>IPv6: Global Unicast Address (2000::/3)</vt:lpstr>
      <vt:lpstr>IPv6: Address Type</vt:lpstr>
      <vt:lpstr>IPv6: Multicast Address</vt:lpstr>
      <vt:lpstr>IPv6: Link-Local Address</vt:lpstr>
      <vt:lpstr>IPv6: Multicast Address</vt:lpstr>
      <vt:lpstr>IPv6: Link-Local Address</vt:lpstr>
      <vt:lpstr>IPv6: Configuring Address</vt:lpstr>
      <vt:lpstr>IPv6: Configuring Address</vt:lpstr>
      <vt:lpstr>IPv6: Configuring Address</vt:lpstr>
      <vt:lpstr>IPv6: Configuring Address</vt:lpstr>
      <vt:lpstr>IPv6:  SLAAC (Stateless Address AutoConfiguration)</vt:lpstr>
      <vt:lpstr>IPv6:  SLAAC (Stateless Address AutoConfiguration)</vt:lpstr>
      <vt:lpstr>IPv6: Stateful DHCP</vt:lpstr>
      <vt:lpstr>Stateless Address AutoConfiguration</vt:lpstr>
      <vt:lpstr>Stateless Address AutoConfiguration</vt:lpstr>
      <vt:lpstr>PowerPoint Presentation</vt:lpstr>
      <vt:lpstr>EUI-64 to IPv6 Interface Identifier (Cont.)</vt:lpstr>
      <vt:lpstr>EUI-64 to IPv6 Interface Identifier (Cont.)</vt:lpstr>
      <vt:lpstr>EUI-64 to IPv6 Interface Identifier</vt:lpstr>
      <vt:lpstr>PowerPoint Presentation</vt:lpstr>
      <vt:lpstr>PowerPoint Presentation</vt:lpstr>
      <vt:lpstr>PowerPoint Presentation</vt:lpstr>
      <vt:lpstr>Examples of Permanent Multicast Addresses </vt:lpstr>
      <vt:lpstr>PowerPoint Presentation</vt:lpstr>
      <vt:lpstr>Site-Local Addresses</vt:lpstr>
      <vt:lpstr>Link-Local Addresses</vt:lpstr>
      <vt:lpstr>Multicast Addresses</vt:lpstr>
      <vt:lpstr>PowerPoint Presentation</vt:lpstr>
      <vt:lpstr>PowerPoint Presentation</vt:lpstr>
      <vt:lpstr>IPv6 Packet Header</vt:lpstr>
      <vt:lpstr>IPv6: Routing</vt:lpstr>
      <vt:lpstr>IPv6: Routing</vt:lpstr>
      <vt:lpstr>IPv6: IPv4-to-IPv6 Transition</vt:lpstr>
      <vt:lpstr>IPv6: NAT-PT (Proxying &amp; Translation)</vt:lpstr>
    </vt:vector>
  </TitlesOfParts>
  <Manager>Erin Stanley</Manager>
  <Company>Cisco Systems,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MA-ILT-Lesson-v4.2.ppt</dc:title>
  <dc:creator>Editorial, Production, and Graphics Services (EPGS)</dc:creator>
  <dc:description>04/04, v3.1, Libby Goga_x000d_
applied new ILSG learning design_x000d_
04/24/04, v3.1, Erin Stanley_x000d_
prepared for production_x000d_
Updated; dmachado:  01.04.05_x000d_
04.07.06: jbangloy: Applied Template QACS-PPT-v7.0_x000d_
04.10.06: kayclark: DTP Check_x000d_
Edit: Michele Gilfether: 04.24.06</dc:description>
  <cp:lastModifiedBy>Vọng</cp:lastModifiedBy>
  <cp:revision>802</cp:revision>
  <dcterms:created xsi:type="dcterms:W3CDTF">2003-04-02T15:29:42Z</dcterms:created>
  <dcterms:modified xsi:type="dcterms:W3CDTF">2021-09-22T10:26:05Z</dcterms:modified>
  <cp:category>Masters</cp:category>
</cp:coreProperties>
</file>