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6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CF1F-125B-4295-ACB2-22D0C4FA6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94896-66B8-4AC4-8380-5AE6627F9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4C099-BEAE-44F2-BDF4-93CE4F6A9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17FE4-C46B-4A15-B832-EEDEEFFA9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51F0D-D120-4DC6-B241-1BB3A2725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222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D185-9BA4-474E-BCA8-21AB8CCD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EEA9AC-AD54-4C66-A659-DE78C9BC3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02DED-120A-423F-919B-0EA7DA306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33C47-13A2-4C00-901B-EC96099F9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9A993-3B7E-453F-9802-F5FA846AE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23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1616E5-7877-47F2-8DAE-2DC42AF173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99F5B8-91FF-44FE-B06A-5ADF6126A7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7D769-A173-4EE9-9349-3CBE2684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BF4F6-E8F7-4B7D-BD92-2E09A6870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8254D-5A66-4AC1-A43F-D75097593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8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B387-CB01-487A-BF83-568567216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E8F2B-EE02-408C-BA95-614F63AEF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0C008-1540-44B5-8021-A4197A41B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64069-02E6-4FF3-8DCA-D8A202596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2C466-9E35-468F-8FF7-0D5653BE6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0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57D07-4A50-4340-A620-6DEC536C3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81E10-A8B3-4668-A4DE-6591864B4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5E439-951A-4EDE-BE1C-3525D99AF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64036-FEBC-450E-BC9A-B0BE50383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56602-4FCD-4174-9EA1-38775DF1D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59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EA6A7-9F2A-4579-B60E-78694ECD9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2D609-A612-4C20-8AF1-44260F731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F8BBFD-7EB7-472D-9EA4-892C74478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F50033-6978-4DB0-A3A4-85095C9D0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03ECA-DA85-493A-8627-CE2D13D1F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9E094-F869-4364-A5A8-C59D270C0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0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C6F32-2904-4523-95A2-A900BA6B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135E8-AF4B-4CBC-82D7-A4CB7D170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930B3A-30D2-4FD2-8DE8-1FD5970F53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2458C7-FE2A-48F7-8352-4504B78EAD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0CAA3C-0063-4714-A73A-4EE41D989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BCDF36-E339-4D30-9CC7-2B88A4E31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1887E6-ED4A-49FE-BB9D-FDFFE27F5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1950E0-A232-40B3-AB61-C0AF9AC62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6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10653-351D-489B-9B32-0311D2903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B530A0-163B-4878-8DBB-8383BBC6F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97DABD-B7C3-43FB-8A33-5E6024F7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BDFE5-30D3-463E-833D-EDA509C59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71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1C823C-7467-43A3-A401-31F14F3FF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62D053-1461-465A-9072-39732518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E8F6F3-5B36-4BE4-828E-8BAE36C02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37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77F44-B646-43FA-A2BE-5339CE46D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47A91-8CFB-48F6-A825-CB2C3F0FD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B8F3F-54A2-4197-B4F3-AEA34BA11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020609-8CC2-4DA8-88B4-88ED0A2E4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FCE831-80D6-4CF1-96E7-F7A139B18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D96E0E-0A2F-4D7C-844E-AFA33026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3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0FA33-AA87-466F-A53E-92F151085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9429A0-B9D6-41D7-AADF-C5DB84FA6C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9E78D1-64E6-47E0-8603-A29BCBBF75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5097-C53B-4A12-B86D-EDAA293D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6E9F3-1892-4B4D-89FD-6DD95F785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9486E5-2A81-4812-9CF5-D306F77EA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476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0CFB45-B964-43A2-91BD-498189665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2AAAF-6848-443C-ADB7-0695303D9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13CA6-0E70-4D57-A7BB-097269454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8CBCD-E945-4516-B373-51A5AC60CA20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B0BA1-5F7F-4577-A4A2-03E7E185D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DCF25-D249-47EE-B269-4B1FAFE9D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FFF76-262B-4FA2-94A0-C8D815CCB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00B1A3-068E-479E-8A86-8768B4B9A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862" y="1302025"/>
            <a:ext cx="9328494" cy="54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67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D8C1BF-5E9A-4C7A-88B3-E64B99E81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864" y="619125"/>
            <a:ext cx="9705975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06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79FE9E-2182-4679-8330-D3456E62D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95" y="699881"/>
            <a:ext cx="8715375" cy="1562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E3805F-2CFB-4D93-A98C-39282C8CF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86" y="1871870"/>
            <a:ext cx="8667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95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240D34-3979-4DF0-8180-D0EF41C9E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600200"/>
            <a:ext cx="8877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49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8FB746-068D-446A-839D-8366FC178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586" y="1175303"/>
            <a:ext cx="89439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59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888873-EAB1-4133-B211-1DC64B328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40" y="670150"/>
            <a:ext cx="8763829" cy="618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9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F9DE4C-331A-49C6-9016-81562F406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40" y="673169"/>
            <a:ext cx="8296275" cy="1019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C1745C-30A5-4A23-8CC8-8E3086805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71650"/>
            <a:ext cx="8963025" cy="2857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EB20F9-477B-4B75-8662-C010F7B38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7226" y="3318112"/>
            <a:ext cx="3574774" cy="297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29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</p:spTree>
    <p:extLst>
      <p:ext uri="{BB962C8B-B14F-4D97-AF65-F5344CB8AC3E}">
        <p14:creationId xmlns:p14="http://schemas.microsoft.com/office/powerpoint/2010/main" val="901461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</p:spTree>
    <p:extLst>
      <p:ext uri="{BB962C8B-B14F-4D97-AF65-F5344CB8AC3E}">
        <p14:creationId xmlns:p14="http://schemas.microsoft.com/office/powerpoint/2010/main" val="3340495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</p:spTree>
    <p:extLst>
      <p:ext uri="{BB962C8B-B14F-4D97-AF65-F5344CB8AC3E}">
        <p14:creationId xmlns:p14="http://schemas.microsoft.com/office/powerpoint/2010/main" val="3992342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</p:spTree>
    <p:extLst>
      <p:ext uri="{BB962C8B-B14F-4D97-AF65-F5344CB8AC3E}">
        <p14:creationId xmlns:p14="http://schemas.microsoft.com/office/powerpoint/2010/main" val="7661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44103-D198-43C2-91AD-13CEA1E2A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342" y="1340333"/>
            <a:ext cx="8570315" cy="446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52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EFFD35-119E-4F31-9760-E40B886CD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31" y="994304"/>
            <a:ext cx="8187773" cy="59133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AA4A53-B780-4A50-B907-8D2D46350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531" y="492062"/>
            <a:ext cx="24860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77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969CF6-23BB-4013-B239-D0903CC18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88" y="1874768"/>
            <a:ext cx="8705850" cy="1657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25F81C-B844-4A02-8143-B7B917D91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188" y="1197740"/>
            <a:ext cx="24860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85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42A470-CD31-4041-ADD1-C7CACF6F5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751979"/>
            <a:ext cx="89916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78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65591F-5DF2-4D83-81DA-4BEB79B27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808" y="958990"/>
            <a:ext cx="8636898" cy="562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62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DADB37-A7CC-4484-8955-326424175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127055"/>
            <a:ext cx="9296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66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6334A-C00F-4EBD-9FFB-579BE01C6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008" y="657225"/>
            <a:ext cx="91440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FB4941-5945-40AF-AD3B-1A65E4C9A648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5 : VIRTUAL PRIVATE NETWORK (VPN)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33B11E-6F8A-405D-BD20-3B6F2F1DF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619250"/>
            <a:ext cx="90773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28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Widescreen</PresentationFormat>
  <Paragraphs>19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Vọng</dc:creator>
  <cp:lastModifiedBy>Vọng</cp:lastModifiedBy>
  <cp:revision>1</cp:revision>
  <dcterms:created xsi:type="dcterms:W3CDTF">2021-09-22T10:22:04Z</dcterms:created>
  <dcterms:modified xsi:type="dcterms:W3CDTF">2021-09-22T10:22:35Z</dcterms:modified>
</cp:coreProperties>
</file>