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45" r:id="rId1"/>
  </p:sldMasterIdLst>
  <p:notesMasterIdLst>
    <p:notesMasterId r:id="rId42"/>
  </p:notesMasterIdLst>
  <p:handoutMasterIdLst>
    <p:handoutMasterId r:id="rId43"/>
  </p:handoutMasterIdLst>
  <p:sldIdLst>
    <p:sldId id="257" r:id="rId2"/>
    <p:sldId id="259" r:id="rId3"/>
    <p:sldId id="354" r:id="rId4"/>
    <p:sldId id="355" r:id="rId5"/>
    <p:sldId id="356" r:id="rId6"/>
    <p:sldId id="357" r:id="rId7"/>
    <p:sldId id="358" r:id="rId8"/>
    <p:sldId id="359" r:id="rId9"/>
    <p:sldId id="360" r:id="rId10"/>
    <p:sldId id="361" r:id="rId11"/>
    <p:sldId id="362" r:id="rId12"/>
    <p:sldId id="363" r:id="rId13"/>
    <p:sldId id="364" r:id="rId14"/>
    <p:sldId id="365" r:id="rId15"/>
    <p:sldId id="366" r:id="rId16"/>
    <p:sldId id="368" r:id="rId17"/>
    <p:sldId id="369" r:id="rId18"/>
    <p:sldId id="367" r:id="rId19"/>
    <p:sldId id="370" r:id="rId20"/>
    <p:sldId id="372" r:id="rId21"/>
    <p:sldId id="373" r:id="rId22"/>
    <p:sldId id="387" r:id="rId23"/>
    <p:sldId id="374" r:id="rId24"/>
    <p:sldId id="376" r:id="rId25"/>
    <p:sldId id="375" r:id="rId26"/>
    <p:sldId id="377" r:id="rId27"/>
    <p:sldId id="378" r:id="rId28"/>
    <p:sldId id="379" r:id="rId29"/>
    <p:sldId id="380" r:id="rId30"/>
    <p:sldId id="381" r:id="rId31"/>
    <p:sldId id="382" r:id="rId32"/>
    <p:sldId id="383" r:id="rId33"/>
    <p:sldId id="388" r:id="rId34"/>
    <p:sldId id="384" r:id="rId35"/>
    <p:sldId id="385" r:id="rId36"/>
    <p:sldId id="386" r:id="rId37"/>
    <p:sldId id="349" r:id="rId38"/>
    <p:sldId id="350" r:id="rId39"/>
    <p:sldId id="351" r:id="rId40"/>
    <p:sldId id="352" r:id="rId41"/>
  </p:sldIdLst>
  <p:sldSz cx="9144000" cy="6858000" type="letter"/>
  <p:notesSz cx="6858000" cy="9144000"/>
  <p:defaultTex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xmlns="">
        <p15:guide id="1" orient="horz" pos="865">
          <p15:clr>
            <a:srgbClr val="A4A3A4"/>
          </p15:clr>
        </p15:guide>
        <p15:guide id="2" pos="5479">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C040"/>
    <a:srgbClr val="A5D028"/>
    <a:srgbClr val="5BD078"/>
    <a:srgbClr val="E6BA07"/>
    <a:srgbClr val="62883B"/>
    <a:srgbClr val="BAE18F"/>
    <a:srgbClr val="99CE04"/>
    <a:srgbClr val="ADD787"/>
    <a:srgbClr val="00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7" autoAdjust="0"/>
    <p:restoredTop sz="88810" autoAdjust="0"/>
  </p:normalViewPr>
  <p:slideViewPr>
    <p:cSldViewPr snapToGrid="0">
      <p:cViewPr>
        <p:scale>
          <a:sx n="75" d="100"/>
          <a:sy n="75" d="100"/>
        </p:scale>
        <p:origin x="-1176" y="-276"/>
      </p:cViewPr>
      <p:guideLst>
        <p:guide orient="horz" pos="865"/>
        <p:guide pos="5479"/>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p:scale>
          <a:sx n="60" d="100"/>
          <a:sy n="60" d="100"/>
        </p:scale>
        <p:origin x="-2454" y="-7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defTabSz="911322">
              <a:defRPr sz="1200">
                <a:latin typeface="Arial" pitchFamily="34" charset="0"/>
              </a:defRPr>
            </a:lvl1pPr>
          </a:lstStyle>
          <a:p>
            <a:pPr>
              <a:defRPr/>
            </a:pPr>
            <a:r>
              <a:rPr lang="en-US" dirty="0" smtClean="0"/>
              <a:t>Internet and Computing Core Certification Guide Module A Computing Fundamentals</a:t>
            </a:r>
            <a:endParaRPr lang="en-US" dirty="0"/>
          </a:p>
        </p:txBody>
      </p:sp>
      <p:sp>
        <p:nvSpPr>
          <p:cNvPr id="9717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algn="r" defTabSz="911322">
              <a:defRPr sz="1200">
                <a:latin typeface="Arial" charset="0"/>
              </a:defRPr>
            </a:lvl1pPr>
          </a:lstStyle>
          <a:p>
            <a:pPr>
              <a:defRPr/>
            </a:pPr>
            <a:endParaRPr lang="en-US" dirty="0"/>
          </a:p>
        </p:txBody>
      </p:sp>
      <p:sp>
        <p:nvSpPr>
          <p:cNvPr id="9717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defTabSz="911322">
              <a:defRPr sz="1200">
                <a:latin typeface="Arial" charset="0"/>
              </a:defRPr>
            </a:lvl1pPr>
          </a:lstStyle>
          <a:p>
            <a:pPr>
              <a:defRPr/>
            </a:pPr>
            <a:endParaRPr lang="en-US" dirty="0"/>
          </a:p>
        </p:txBody>
      </p:sp>
      <p:sp>
        <p:nvSpPr>
          <p:cNvPr id="9717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defRPr sz="1200">
                <a:latin typeface="Arial" charset="0"/>
              </a:defRPr>
            </a:lvl1pPr>
          </a:lstStyle>
          <a:p>
            <a:pPr>
              <a:defRPr/>
            </a:pPr>
            <a:fld id="{5C88637F-DDEC-44B1-B222-F6613425A130}" type="slidenum">
              <a:rPr lang="en-US"/>
              <a:pPr>
                <a:defRPr/>
              </a:pPr>
              <a:t>‹#›</a:t>
            </a:fld>
            <a:endParaRPr lang="en-US" dirty="0"/>
          </a:p>
        </p:txBody>
      </p:sp>
    </p:spTree>
    <p:extLst>
      <p:ext uri="{BB962C8B-B14F-4D97-AF65-F5344CB8AC3E}">
        <p14:creationId xmlns:p14="http://schemas.microsoft.com/office/powerpoint/2010/main" val="172333510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66688"/>
            <a:ext cx="6858000" cy="322262"/>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marL="230556" indent="0" defTabSz="911322">
              <a:tabLst>
                <a:tab pos="6281105" algn="r"/>
              </a:tabLst>
              <a:defRPr sz="1100" b="1">
                <a:latin typeface="Arial" pitchFamily="34" charset="0"/>
                <a:cs typeface="Arial" pitchFamily="34" charset="0"/>
              </a:defRPr>
            </a:lvl1pPr>
          </a:lstStyle>
          <a:p>
            <a:pPr>
              <a:defRPr/>
            </a:pPr>
            <a:r>
              <a:rPr lang="en-US" dirty="0" smtClean="0"/>
              <a:t>Internet and Computing Core Certification Guide 	Module A Computing Fundamentals</a:t>
            </a:r>
            <a:endParaRPr lang="en-CA" dirty="0"/>
          </a:p>
        </p:txBody>
      </p:sp>
      <p:sp>
        <p:nvSpPr>
          <p:cNvPr id="97283" name="Rectangle 4"/>
          <p:cNvSpPr>
            <a:spLocks noGrp="1" noRot="1" noChangeAspect="1" noChangeArrowheads="1" noTextEdit="1"/>
          </p:cNvSpPr>
          <p:nvPr>
            <p:ph type="sldImg" idx="2"/>
          </p:nvPr>
        </p:nvSpPr>
        <p:spPr bwMode="auto">
          <a:xfrm>
            <a:off x="1146175" y="687388"/>
            <a:ext cx="4567238" cy="3427412"/>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15963" y="4343400"/>
            <a:ext cx="5584825" cy="4113213"/>
          </a:xfrm>
          <a:prstGeom prst="rect">
            <a:avLst/>
          </a:prstGeom>
          <a:noFill/>
          <a:ln w="9525">
            <a:noFill/>
            <a:miter lim="800000"/>
            <a:headEnd/>
            <a:tailEnd/>
          </a:ln>
          <a:effectLst/>
        </p:spPr>
        <p:txBody>
          <a:bodyPr vert="horz" wrap="square" lIns="9112" tIns="45561" rIns="9112" bIns="4556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166688" y="8680450"/>
            <a:ext cx="2971800" cy="36036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marL="230556" defTabSz="911322">
              <a:defRPr sz="800">
                <a:latin typeface="Arial" pitchFamily="34" charset="0"/>
                <a:cs typeface="Arial" pitchFamily="34" charset="0"/>
              </a:defRPr>
            </a:lvl1pPr>
          </a:lstStyle>
          <a:p>
            <a:pPr>
              <a:defRPr/>
            </a:pPr>
            <a:r>
              <a:rPr lang="en-CA" dirty="0" smtClean="0"/>
              <a:t>© CCI Learning Solutions Inc.</a:t>
            </a:r>
            <a:endParaRPr lang="en-CA" dirty="0"/>
          </a:p>
        </p:txBody>
      </p:sp>
      <p:sp>
        <p:nvSpPr>
          <p:cNvPr id="11271" name="Rectangle 7"/>
          <p:cNvSpPr>
            <a:spLocks noGrp="1" noChangeArrowheads="1"/>
          </p:cNvSpPr>
          <p:nvPr>
            <p:ph type="sldNum" sz="quarter" idx="5"/>
          </p:nvPr>
        </p:nvSpPr>
        <p:spPr bwMode="auto">
          <a:xfrm>
            <a:off x="4000500" y="8763000"/>
            <a:ext cx="2703513" cy="27781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l" defTabSz="911322">
              <a:tabLst>
                <a:tab pos="2243252" algn="r"/>
              </a:tabLst>
              <a:defRPr sz="1000">
                <a:latin typeface="Arial" pitchFamily="34" charset="0"/>
                <a:cs typeface="Arial" pitchFamily="34" charset="0"/>
              </a:defRPr>
            </a:lvl1pPr>
          </a:lstStyle>
          <a:p>
            <a:pPr>
              <a:defRPr/>
            </a:pPr>
            <a:r>
              <a:rPr lang="en-CA" dirty="0"/>
              <a:t>	</a:t>
            </a:r>
            <a:fld id="{F04A01C5-19D3-4B4B-9DC1-665A64C6CD2F}" type="slidenum">
              <a:rPr lang="en-CA"/>
              <a:pPr>
                <a:defRPr/>
              </a:pPr>
              <a:t>‹#›</a:t>
            </a:fld>
            <a:endParaRPr lang="en-US" dirty="0"/>
          </a:p>
        </p:txBody>
      </p:sp>
    </p:spTree>
    <p:extLst>
      <p:ext uri="{BB962C8B-B14F-4D97-AF65-F5344CB8AC3E}">
        <p14:creationId xmlns:p14="http://schemas.microsoft.com/office/powerpoint/2010/main" val="1748034369"/>
      </p:ext>
    </p:extLst>
  </p:cSld>
  <p:clrMap bg1="lt1" tx1="dk1" bg2="lt2" tx2="dk2" accent1="accent1" accent2="accent2" accent3="accent3" accent4="accent4" accent5="accent5" accent6="accent6" hlink="hlink" folHlink="folHlink"/>
  <p:hf/>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435</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440</a:t>
            </a:r>
          </a:p>
          <a:p>
            <a:r>
              <a:rPr lang="en-US"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440</a:t>
            </a:r>
          </a:p>
          <a:p>
            <a:r>
              <a:rPr lang="en-US"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12</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441</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13</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441-442</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14</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442</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15</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442-443</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16</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443</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17</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443-444</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18</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444</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19</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445</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20</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435</a:t>
            </a:r>
          </a:p>
          <a:p>
            <a:r>
              <a:rPr lang="en-US"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445</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21</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445</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22</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447</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23</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448</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24</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448</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25</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449</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26</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450</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27</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450</a:t>
            </a:r>
            <a:endParaRPr lang="en-US" dirty="0" smtClean="0"/>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28</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450-451</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29</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451</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30</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435-436</a:t>
            </a:r>
          </a:p>
          <a:p>
            <a:r>
              <a:rPr lang="en-US"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451-452</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31</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454</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32</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454</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33</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456</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34</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456</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35</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456-457</a:t>
            </a:r>
          </a:p>
          <a:p>
            <a:r>
              <a:rPr lang="en-US" dirty="0" smtClean="0"/>
              <a:t>Objective 1.2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36</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457</a:t>
            </a:r>
          </a:p>
        </p:txBody>
      </p:sp>
      <p:sp>
        <p:nvSpPr>
          <p:cNvPr id="4" name="Slide Number Placeholder 3"/>
          <p:cNvSpPr>
            <a:spLocks noGrp="1"/>
          </p:cNvSpPr>
          <p:nvPr>
            <p:ph type="sldNum" sz="quarter" idx="10"/>
          </p:nvPr>
        </p:nvSpPr>
        <p:spPr/>
        <p:txBody>
          <a:bodyPr/>
          <a:lstStyle/>
          <a:p>
            <a:fld id="{8C1B23D2-AEFA-4669-8D14-C57A190566F4}" type="slidenum">
              <a:rPr lang="en-US" smtClean="0"/>
              <a:t>37</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458</a:t>
            </a:r>
          </a:p>
        </p:txBody>
      </p:sp>
      <p:sp>
        <p:nvSpPr>
          <p:cNvPr id="4" name="Slide Number Placeholder 3"/>
          <p:cNvSpPr>
            <a:spLocks noGrp="1"/>
          </p:cNvSpPr>
          <p:nvPr>
            <p:ph type="sldNum" sz="quarter" idx="10"/>
          </p:nvPr>
        </p:nvSpPr>
        <p:spPr/>
        <p:txBody>
          <a:bodyPr/>
          <a:lstStyle/>
          <a:p>
            <a:fld id="{8C1B23D2-AEFA-4669-8D14-C57A190566F4}" type="slidenum">
              <a:rPr lang="en-US" smtClean="0"/>
              <a:t>38</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458</a:t>
            </a:r>
          </a:p>
        </p:txBody>
      </p:sp>
      <p:sp>
        <p:nvSpPr>
          <p:cNvPr id="4" name="Slide Number Placeholder 3"/>
          <p:cNvSpPr>
            <a:spLocks noGrp="1"/>
          </p:cNvSpPr>
          <p:nvPr>
            <p:ph type="sldNum" sz="quarter" idx="10"/>
          </p:nvPr>
        </p:nvSpPr>
        <p:spPr/>
        <p:txBody>
          <a:bodyPr/>
          <a:lstStyle/>
          <a:p>
            <a:fld id="{8C1B23D2-AEFA-4669-8D14-C57A190566F4}" type="slidenum">
              <a:rPr lang="en-US" smtClean="0"/>
              <a:t>39</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458</a:t>
            </a:r>
          </a:p>
        </p:txBody>
      </p:sp>
      <p:sp>
        <p:nvSpPr>
          <p:cNvPr id="4" name="Slide Number Placeholder 3"/>
          <p:cNvSpPr>
            <a:spLocks noGrp="1"/>
          </p:cNvSpPr>
          <p:nvPr>
            <p:ph type="sldNum" sz="quarter" idx="10"/>
          </p:nvPr>
        </p:nvSpPr>
        <p:spPr/>
        <p:txBody>
          <a:bodyPr/>
          <a:lstStyle/>
          <a:p>
            <a:fld id="{8C1B23D2-AEFA-4669-8D14-C57A190566F4}" type="slidenum">
              <a:rPr lang="en-US" smtClean="0"/>
              <a:t>40</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436</a:t>
            </a:r>
          </a:p>
          <a:p>
            <a:r>
              <a:rPr lang="en-US"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437-438</a:t>
            </a:r>
          </a:p>
          <a:p>
            <a:r>
              <a:rPr lang="en-US"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438</a:t>
            </a:r>
          </a:p>
          <a:p>
            <a:r>
              <a:rPr lang="en-US"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439</a:t>
            </a:r>
          </a:p>
          <a:p>
            <a:r>
              <a:rPr lang="en-US"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439</a:t>
            </a:r>
            <a:endParaRPr lang="en-US" dirty="0" smtClean="0"/>
          </a:p>
          <a:p>
            <a:r>
              <a:rPr lang="en-US"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a:t>
            </a:fld>
            <a:endParaRPr lang="en-US" dirty="0"/>
          </a:p>
        </p:txBody>
      </p:sp>
    </p:spTree>
    <p:extLst>
      <p:ext uri="{BB962C8B-B14F-4D97-AF65-F5344CB8AC3E}">
        <p14:creationId xmlns:p14="http://schemas.microsoft.com/office/powerpoint/2010/main" val="17957373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439</a:t>
            </a:r>
            <a:endParaRPr lang="en-US" dirty="0" smtClean="0"/>
          </a:p>
          <a:p>
            <a:r>
              <a:rPr lang="en-US" dirty="0" smtClean="0"/>
              <a:t>Objective 1.1</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a:t>
            </a:fld>
            <a:endParaRPr lang="en-US" dirty="0"/>
          </a:p>
        </p:txBody>
      </p:sp>
    </p:spTree>
    <p:extLst>
      <p:ext uri="{BB962C8B-B14F-4D97-AF65-F5344CB8AC3E}">
        <p14:creationId xmlns:p14="http://schemas.microsoft.com/office/powerpoint/2010/main" val="1795737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89938" cy="914400"/>
          </a:xfrm>
          <a:prstGeom prst="rect">
            <a:avLst/>
          </a:prstGeom>
        </p:spPr>
        <p:txBody>
          <a:bodyPr/>
          <a:lstStyle>
            <a:lvl1pPr>
              <a:defRPr sz="3800"/>
            </a:lvl1pPr>
          </a:lstStyle>
          <a:p>
            <a:r>
              <a:rPr lang="en-US" dirty="0" smtClean="0"/>
              <a:t>Click to edit Master title style</a:t>
            </a:r>
            <a:endParaRPr lang="en-US" dirty="0"/>
          </a:p>
        </p:txBody>
      </p:sp>
      <p:sp>
        <p:nvSpPr>
          <p:cNvPr id="6" name="Content Placeholder 5"/>
          <p:cNvSpPr>
            <a:spLocks noGrp="1"/>
          </p:cNvSpPr>
          <p:nvPr>
            <p:ph sz="quarter" idx="12"/>
          </p:nvPr>
        </p:nvSpPr>
        <p:spPr>
          <a:xfrm>
            <a:off x="363538" y="1288974"/>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287138"/>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4"/>
          </p:nvPr>
        </p:nvSpPr>
        <p:spPr>
          <a:ln/>
        </p:spPr>
        <p:txBody>
          <a:bodyPr/>
          <a:lstStyle>
            <a:lvl1pPr>
              <a:defRPr sz="900">
                <a:latin typeface="Arial" pitchFamily="34" charset="0"/>
                <a:cs typeface="Arial" pitchFamily="34" charset="0"/>
              </a:defRPr>
            </a:lvl1pPr>
          </a:lstStyle>
          <a:p>
            <a:pPr>
              <a:defRPr/>
            </a:pPr>
            <a:r>
              <a:rPr lang="en-US" smtClean="0"/>
              <a:t>© CCI Learning Solutions Inc.</a:t>
            </a:r>
            <a:endParaRPr lang="en-US" dirty="0"/>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smtClean="0"/>
              <a:t>© CCI Learning Solutions Inc.</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084410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291712" cy="836065"/>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373063" y="1344705"/>
            <a:ext cx="8385175" cy="4913219"/>
          </a:xfrm>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dirty="0" smtClean="0"/>
              <a:t>© CCI Learning Solutions Inc.</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dirty="0"/>
          </a:p>
        </p:txBody>
      </p:sp>
    </p:spTree>
    <p:extLst>
      <p:ext uri="{BB962C8B-B14F-4D97-AF65-F5344CB8AC3E}">
        <p14:creationId xmlns:p14="http://schemas.microsoft.com/office/powerpoint/2010/main" val="419349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921392"/>
          </a:xfrm>
          <a:prstGeom prst="rect">
            <a:avLst/>
          </a:prstGeom>
        </p:spPr>
      </p:pic>
      <p:sp>
        <p:nvSpPr>
          <p:cNvPr id="3" name="Rounded Rectangle 2"/>
          <p:cNvSpPr/>
          <p:nvPr/>
        </p:nvSpPr>
        <p:spPr bwMode="auto">
          <a:xfrm>
            <a:off x="372139" y="244550"/>
            <a:ext cx="8410354" cy="935664"/>
          </a:xfrm>
          <a:prstGeom prst="roundRect">
            <a:avLst/>
          </a:prstGeom>
          <a:solidFill>
            <a:srgbClr val="A5D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
        <p:nvSpPr>
          <p:cNvPr id="1027" name="Rectangle 3"/>
          <p:cNvSpPr>
            <a:spLocks noGrp="1" noChangeArrowheads="1"/>
          </p:cNvSpPr>
          <p:nvPr>
            <p:ph type="body" idx="1"/>
          </p:nvPr>
        </p:nvSpPr>
        <p:spPr bwMode="auto">
          <a:xfrm>
            <a:off x="373063" y="1300163"/>
            <a:ext cx="8385175" cy="4957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Rectangle 5"/>
          <p:cNvSpPr>
            <a:spLocks noGrp="1" noChangeArrowheads="1"/>
          </p:cNvSpPr>
          <p:nvPr>
            <p:ph type="ftr" sz="quarter" idx="3"/>
          </p:nvPr>
        </p:nvSpPr>
        <p:spPr bwMode="auto">
          <a:xfrm>
            <a:off x="252413" y="6445250"/>
            <a:ext cx="2895600" cy="25082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latin typeface="Calibri" pitchFamily="34" charset="0"/>
              </a:defRPr>
            </a:lvl1pPr>
          </a:lstStyle>
          <a:p>
            <a:pPr>
              <a:defRPr/>
            </a:pPr>
            <a:r>
              <a:rPr lang="en-US" dirty="0" smtClean="0"/>
              <a:t>© CCI Learning Solutions Inc.</a:t>
            </a:r>
            <a:endParaRPr lang="en-US" dirty="0"/>
          </a:p>
        </p:txBody>
      </p:sp>
      <p:sp>
        <p:nvSpPr>
          <p:cNvPr id="9" name="Rectangle 6"/>
          <p:cNvSpPr>
            <a:spLocks noGrp="1" noChangeArrowheads="1"/>
          </p:cNvSpPr>
          <p:nvPr>
            <p:ph type="sldNum" sz="quarter" idx="4"/>
          </p:nvPr>
        </p:nvSpPr>
        <p:spPr bwMode="auto">
          <a:xfrm>
            <a:off x="6696075" y="6456363"/>
            <a:ext cx="2193925" cy="254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900">
                <a:solidFill>
                  <a:schemeClr val="bg1"/>
                </a:solidFill>
                <a:latin typeface="Arial" pitchFamily="34" charset="0"/>
                <a:cs typeface="Arial" pitchFamily="34" charset="0"/>
              </a:defRPr>
            </a:lvl1pPr>
          </a:lstStyle>
          <a:p>
            <a:pPr>
              <a:defRPr/>
            </a:pPr>
            <a:fld id="{32C7E6D7-D697-4F57-BB64-AF588BE1D64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2" r:id="rId1"/>
    <p:sldLayoutId id="2147483915" r:id="rId2"/>
    <p:sldLayoutId id="2147483916" r:id="rId3"/>
  </p:sldLayoutIdLst>
  <p:transition/>
  <p:timing>
    <p:tnLst>
      <p:par>
        <p:cTn id="1" dur="indefinite" restart="never" nodeType="tmRoot"/>
      </p:par>
    </p:tnLst>
  </p:timing>
  <p:hf hdr="0" dt="0"/>
  <p:txStyles>
    <p:title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p:titleStyle>
    <p:bodyStyle>
      <a:lvl1pPr marL="225425" indent="-225425" algn="l" rtl="0" eaLnBrk="0" fontAlgn="base" hangingPunct="0">
        <a:lnSpc>
          <a:spcPct val="114000"/>
        </a:lnSpc>
        <a:spcBef>
          <a:spcPts val="800"/>
        </a:spcBef>
        <a:spcAft>
          <a:spcPct val="0"/>
        </a:spcAft>
        <a:buClr>
          <a:schemeClr val="tx1"/>
        </a:buClr>
        <a:buFont typeface="Arial" pitchFamily="34" charset="0"/>
        <a:buChar char="•"/>
        <a:defRPr sz="2400">
          <a:solidFill>
            <a:schemeClr val="tx1"/>
          </a:solidFill>
          <a:latin typeface="Zurich BT" pitchFamily="34" charset="0"/>
          <a:ea typeface="+mn-ea"/>
          <a:cs typeface="Arial" pitchFamily="34" charset="0"/>
        </a:defRPr>
      </a:lvl1pPr>
      <a:lvl2pPr marL="625475" indent="-285750" algn="l" rtl="0" eaLnBrk="0" fontAlgn="base" hangingPunct="0">
        <a:lnSpc>
          <a:spcPct val="114000"/>
        </a:lnSpc>
        <a:spcBef>
          <a:spcPts val="800"/>
        </a:spcBef>
        <a:spcAft>
          <a:spcPct val="0"/>
        </a:spcAft>
        <a:buFont typeface="Arial Narrow" pitchFamily="34" charset="0"/>
        <a:buChar char="−"/>
        <a:defRPr sz="2000">
          <a:solidFill>
            <a:schemeClr val="tx1"/>
          </a:solidFill>
          <a:latin typeface="Zurich BT" pitchFamily="34" charset="0"/>
          <a:cs typeface="Arial" pitchFamily="34" charset="0"/>
        </a:defRPr>
      </a:lvl2pPr>
      <a:lvl3pPr marL="971550" indent="-231775" algn="l" rtl="0" eaLnBrk="0" fontAlgn="base" hangingPunct="0">
        <a:lnSpc>
          <a:spcPct val="114000"/>
        </a:lnSpc>
        <a:spcBef>
          <a:spcPts val="800"/>
        </a:spcBef>
        <a:spcAft>
          <a:spcPct val="0"/>
        </a:spcAft>
        <a:buFont typeface="Arial Narrow" pitchFamily="34" charset="0"/>
        <a:buChar char="−"/>
        <a:defRPr sz="1800">
          <a:solidFill>
            <a:schemeClr val="tx1"/>
          </a:solidFill>
          <a:latin typeface="Zurich BT" pitchFamily="34" charset="0"/>
          <a:cs typeface="Arial" pitchFamily="34" charset="0"/>
        </a:defRPr>
      </a:lvl3pPr>
      <a:lvl4pPr marL="1317625" indent="-231775" algn="l" rtl="0" eaLnBrk="0" fontAlgn="base" hangingPunct="0">
        <a:lnSpc>
          <a:spcPct val="114000"/>
        </a:lnSpc>
        <a:spcBef>
          <a:spcPts val="800"/>
        </a:spcBef>
        <a:spcAft>
          <a:spcPct val="0"/>
        </a:spcAft>
        <a:buFont typeface="Arial" pitchFamily="34" charset="0"/>
        <a:buChar char="◦"/>
        <a:defRPr sz="1600">
          <a:solidFill>
            <a:schemeClr val="tx1"/>
          </a:solidFill>
          <a:latin typeface="Zurich BT" pitchFamily="34" charset="0"/>
          <a:cs typeface="Arial" pitchFamily="34" charset="0"/>
        </a:defRPr>
      </a:lvl4pPr>
      <a:lvl5pPr marL="1663700" indent="-231775" algn="l" rtl="0" eaLnBrk="0" fontAlgn="base" hangingPunct="0">
        <a:lnSpc>
          <a:spcPct val="114000"/>
        </a:lnSpc>
        <a:spcBef>
          <a:spcPts val="800"/>
        </a:spcBef>
        <a:spcAft>
          <a:spcPct val="0"/>
        </a:spcAft>
        <a:buClr>
          <a:schemeClr val="tx1"/>
        </a:buClr>
        <a:buFont typeface="Arial" pitchFamily="34" charset="0"/>
        <a:buChar char="◦"/>
        <a:defRPr sz="1400">
          <a:solidFill>
            <a:schemeClr val="tx1"/>
          </a:solidFill>
          <a:latin typeface="Zurich BT" pitchFamily="34" charset="0"/>
          <a:cs typeface="Arial" pitchFamily="34" charset="0"/>
        </a:defRPr>
      </a:lvl5pPr>
      <a:lvl6pPr marL="25146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6pPr>
      <a:lvl7pPr marL="29718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7pPr>
      <a:lvl8pPr marL="34290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8pPr>
      <a:lvl9pPr marL="38862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8.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2.png"/><Relationship Id="rId10" Type="http://schemas.openxmlformats.org/officeDocument/2006/relationships/image" Target="../media/image24.png"/><Relationship Id="rId4" Type="http://schemas.openxmlformats.org/officeDocument/2006/relationships/image" Target="../media/image19.png"/><Relationship Id="rId9" Type="http://schemas.openxmlformats.org/officeDocument/2006/relationships/image" Target="../media/image23.png"/><Relationship Id="rId14" Type="http://schemas.openxmlformats.org/officeDocument/2006/relationships/image" Target="../media/image2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949630"/>
            <a:ext cx="6400800" cy="524894"/>
          </a:xfrm>
        </p:spPr>
        <p:txBody>
          <a:bodyPr/>
          <a:lstStyle/>
          <a:p>
            <a:r>
              <a:rPr lang="en-US" sz="2800" dirty="0" err="1" smtClean="0">
                <a:solidFill>
                  <a:schemeClr val="bg1"/>
                </a:solidFill>
                <a:latin typeface="Zurich BT" pitchFamily="34" charset="0"/>
              </a:rPr>
              <a:t>Bài</a:t>
            </a:r>
            <a:r>
              <a:rPr lang="en-US" sz="2800" dirty="0" smtClean="0">
                <a:solidFill>
                  <a:schemeClr val="bg1"/>
                </a:solidFill>
                <a:latin typeface="Zurich BT" pitchFamily="34" charset="0"/>
              </a:rPr>
              <a:t> 12: World Wide Web</a:t>
            </a:r>
          </a:p>
        </p:txBody>
      </p:sp>
      <p:sp>
        <p:nvSpPr>
          <p:cNvPr id="4" name="Title 5"/>
          <p:cNvSpPr txBox="1">
            <a:spLocks/>
          </p:cNvSpPr>
          <p:nvPr/>
        </p:nvSpPr>
        <p:spPr>
          <a:xfrm>
            <a:off x="386526" y="235559"/>
            <a:ext cx="8389938" cy="914400"/>
          </a:xfrm>
          <a:prstGeom prst="rect">
            <a:avLst/>
          </a:prstGeom>
          <a:noFill/>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pPr marL="0" indent="0"/>
            <a:r>
              <a:rPr lang="en-US" sz="3600" dirty="0" smtClean="0"/>
              <a:t>IC</a:t>
            </a:r>
            <a:r>
              <a:rPr lang="en-US" baseline="30000" dirty="0" smtClean="0"/>
              <a:t>3 </a:t>
            </a:r>
            <a:r>
              <a:rPr lang="en-US" sz="2400" dirty="0" smtClean="0"/>
              <a:t>Internet and Computing Core Certification Guide</a:t>
            </a:r>
            <a:r>
              <a:rPr lang="en-US" sz="3600" baseline="30000" dirty="0" smtClean="0"/>
              <a:t/>
            </a:r>
            <a:br>
              <a:rPr lang="en-US" sz="3600" baseline="30000" dirty="0" smtClean="0"/>
            </a:br>
            <a:r>
              <a:rPr lang="en-US" sz="1600" dirty="0" smtClean="0"/>
              <a:t>Global Standard 4</a:t>
            </a:r>
            <a:r>
              <a:rPr lang="en-US" sz="2800" dirty="0" smtClean="0"/>
              <a:t/>
            </a:r>
            <a:br>
              <a:rPr lang="en-US" sz="2800" dirty="0" smtClean="0"/>
            </a:br>
            <a:endParaRPr lang="en-US" sz="1400" dirty="0" smtClean="0"/>
          </a:p>
        </p:txBody>
      </p:sp>
      <p:sp>
        <p:nvSpPr>
          <p:cNvPr id="7" name="Oval 6"/>
          <p:cNvSpPr/>
          <p:nvPr/>
        </p:nvSpPr>
        <p:spPr bwMode="auto">
          <a:xfrm>
            <a:off x="-617517" y="4714504"/>
            <a:ext cx="2137559" cy="152004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8" name="Oval 7"/>
          <p:cNvSpPr/>
          <p:nvPr/>
        </p:nvSpPr>
        <p:spPr bwMode="auto">
          <a:xfrm>
            <a:off x="3111076" y="1930753"/>
            <a:ext cx="2866877" cy="2866877"/>
          </a:xfrm>
          <a:prstGeom prst="ellipse">
            <a:avLst/>
          </a:prstGeom>
          <a:solidFill>
            <a:srgbClr val="62883B"/>
          </a:solidFill>
          <a:ln w="38100" cap="flat" cmpd="sng" algn="ctr">
            <a:solidFill>
              <a:srgbClr val="E6BA07"/>
            </a:solid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9" name="Footer Placeholder 8"/>
          <p:cNvSpPr>
            <a:spLocks noGrp="1"/>
          </p:cNvSpPr>
          <p:nvPr>
            <p:ph type="ftr" sz="quarter" idx="11"/>
          </p:nvPr>
        </p:nvSpPr>
        <p:spPr/>
        <p:txBody>
          <a:bodyPr/>
          <a:lstStyle/>
          <a:p>
            <a:r>
              <a:rPr lang="en-US" smtClean="0"/>
              <a:t>© CCI Learning Solutions Inc.</a:t>
            </a:r>
            <a:endParaRPr lang="en-US" dirty="0"/>
          </a:p>
        </p:txBody>
      </p:sp>
      <p:sp>
        <p:nvSpPr>
          <p:cNvPr id="10" name="Slide Number Placeholder 9"/>
          <p:cNvSpPr>
            <a:spLocks noGrp="1"/>
          </p:cNvSpPr>
          <p:nvPr>
            <p:ph type="sldNum" sz="quarter" idx="12"/>
          </p:nvPr>
        </p:nvSpPr>
        <p:spPr/>
        <p:txBody>
          <a:bodyPr/>
          <a:lstStyle/>
          <a:p>
            <a:fld id="{45FB6C65-6715-49C2-A781-2C0369051A11}" type="slidenum">
              <a:rPr lang="en-US" smtClean="0"/>
              <a:t>1</a:t>
            </a:fld>
            <a:endParaRPr lang="en-US"/>
          </a:p>
        </p:txBody>
      </p:sp>
      <p:sp>
        <p:nvSpPr>
          <p:cNvPr id="11" name="Title 10"/>
          <p:cNvSpPr>
            <a:spLocks noGrp="1"/>
          </p:cNvSpPr>
          <p:nvPr>
            <p:ph type="ctrTitle"/>
          </p:nvPr>
        </p:nvSpPr>
        <p:spPr>
          <a:xfrm>
            <a:off x="2995633" y="2690065"/>
            <a:ext cx="3097762" cy="1333296"/>
          </a:xfrm>
        </p:spPr>
        <p:txBody>
          <a:bodyPr/>
          <a:lstStyle/>
          <a:p>
            <a:pPr marL="0" indent="0" algn="ctr">
              <a:spcBef>
                <a:spcPts val="600"/>
              </a:spcBef>
            </a:pPr>
            <a:r>
              <a:rPr lang="en-US" sz="3200" dirty="0" err="1" smtClean="0"/>
              <a:t>Cuộc</a:t>
            </a:r>
            <a:r>
              <a:rPr lang="en-US" sz="3200" dirty="0" smtClean="0"/>
              <a:t> </a:t>
            </a:r>
            <a:r>
              <a:rPr lang="en-US" sz="3200" dirty="0" err="1" smtClean="0"/>
              <a:t>sống</a:t>
            </a:r>
            <a:r>
              <a:rPr lang="en-US" sz="3200" dirty="0" smtClean="0"/>
              <a:t> </a:t>
            </a:r>
            <a:r>
              <a:rPr lang="en-US" sz="3200" dirty="0" err="1" smtClean="0"/>
              <a:t>trực</a:t>
            </a:r>
            <a:r>
              <a:rPr lang="en-US" sz="3200" dirty="0" smtClean="0"/>
              <a:t> </a:t>
            </a:r>
            <a:r>
              <a:rPr lang="en-US" sz="3200" dirty="0" err="1" smtClean="0"/>
              <a:t>tuyến</a:t>
            </a:r>
            <a:endParaRPr lang="en-US" sz="3200" dirty="0"/>
          </a:p>
        </p:txBody>
      </p:sp>
    </p:spTree>
    <p:extLst>
      <p:ext uri="{BB962C8B-B14F-4D97-AF65-F5344CB8AC3E}">
        <p14:creationId xmlns:p14="http://schemas.microsoft.com/office/powerpoint/2010/main" val="600963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3600" dirty="0" err="1" smtClean="0"/>
              <a:t>Tìm</a:t>
            </a:r>
            <a:r>
              <a:rPr lang="en-US" sz="3600" dirty="0" smtClean="0"/>
              <a:t> </a:t>
            </a:r>
            <a:r>
              <a:rPr lang="en-US" sz="3600" dirty="0" err="1" smtClean="0"/>
              <a:t>hiểu</a:t>
            </a:r>
            <a:r>
              <a:rPr lang="en-US" sz="3600" dirty="0" smtClean="0"/>
              <a:t> </a:t>
            </a:r>
            <a:r>
              <a:rPr lang="en-US" sz="3600" dirty="0" err="1" smtClean="0"/>
              <a:t>về</a:t>
            </a:r>
            <a:r>
              <a:rPr lang="en-US" sz="3600" dirty="0" smtClean="0"/>
              <a:t> </a:t>
            </a:r>
            <a:r>
              <a:rPr lang="en-US" sz="3600" dirty="0" err="1" smtClean="0"/>
              <a:t>địa</a:t>
            </a:r>
            <a:r>
              <a:rPr lang="en-US" sz="3600" dirty="0" smtClean="0"/>
              <a:t> </a:t>
            </a:r>
            <a:r>
              <a:rPr lang="en-US" sz="3600" dirty="0" err="1" smtClean="0"/>
              <a:t>chỉ</a:t>
            </a:r>
            <a:r>
              <a:rPr lang="en-US" sz="3600" dirty="0" smtClean="0"/>
              <a:t> </a:t>
            </a:r>
            <a:r>
              <a:rPr lang="en-US" sz="3600" dirty="0" err="1" smtClean="0"/>
              <a:t>của</a:t>
            </a:r>
            <a:r>
              <a:rPr lang="en-US" sz="3600" dirty="0" smtClean="0"/>
              <a:t> Web site</a:t>
            </a:r>
            <a:endParaRPr lang="en-US" sz="3600" dirty="0"/>
          </a:p>
        </p:txBody>
      </p:sp>
      <p:sp>
        <p:nvSpPr>
          <p:cNvPr id="3" name="Content Placeholder 2"/>
          <p:cNvSpPr>
            <a:spLocks noGrp="1"/>
          </p:cNvSpPr>
          <p:nvPr>
            <p:ph idx="1"/>
          </p:nvPr>
        </p:nvSpPr>
        <p:spPr/>
        <p:txBody>
          <a:bodyPr/>
          <a:lstStyle/>
          <a:p>
            <a:r>
              <a:rPr lang="en-US" b="1" dirty="0" err="1"/>
              <a:t>Tên</a:t>
            </a:r>
            <a:r>
              <a:rPr lang="en-US" b="1" dirty="0"/>
              <a:t> </a:t>
            </a:r>
            <a:r>
              <a:rPr lang="en-US" b="1" dirty="0" err="1"/>
              <a:t>của</a:t>
            </a:r>
            <a:r>
              <a:rPr lang="en-US" b="1" dirty="0"/>
              <a:t> </a:t>
            </a:r>
            <a:r>
              <a:rPr lang="en-US" b="1" dirty="0" err="1"/>
              <a:t>tài</a:t>
            </a:r>
            <a:r>
              <a:rPr lang="en-US" b="1" dirty="0"/>
              <a:t> </a:t>
            </a:r>
            <a:r>
              <a:rPr lang="en-US" b="1" dirty="0" err="1"/>
              <a:t>nguyên</a:t>
            </a:r>
            <a:endParaRPr lang="vi-VN" b="1" dirty="0"/>
          </a:p>
          <a:p>
            <a:pPr lvl="1"/>
            <a:r>
              <a:rPr lang="en-CA" dirty="0" err="1"/>
              <a:t>Phần</a:t>
            </a:r>
            <a:r>
              <a:rPr lang="en-CA" dirty="0"/>
              <a:t> </a:t>
            </a:r>
            <a:r>
              <a:rPr lang="en-CA" dirty="0" err="1"/>
              <a:t>tên</a:t>
            </a:r>
            <a:r>
              <a:rPr lang="en-CA" dirty="0"/>
              <a:t> </a:t>
            </a:r>
            <a:r>
              <a:rPr lang="en-CA" dirty="0" err="1"/>
              <a:t>của</a:t>
            </a:r>
            <a:r>
              <a:rPr lang="en-CA" dirty="0"/>
              <a:t> </a:t>
            </a:r>
            <a:r>
              <a:rPr lang="en-CA" dirty="0" err="1"/>
              <a:t>tài</a:t>
            </a:r>
            <a:r>
              <a:rPr lang="en-CA" dirty="0"/>
              <a:t> </a:t>
            </a:r>
            <a:r>
              <a:rPr lang="en-CA" dirty="0" err="1"/>
              <a:t>nguyên</a:t>
            </a:r>
            <a:r>
              <a:rPr lang="en-CA" dirty="0"/>
              <a:t> </a:t>
            </a:r>
            <a:r>
              <a:rPr lang="en-CA" dirty="0" err="1"/>
              <a:t>trong</a:t>
            </a:r>
            <a:r>
              <a:rPr lang="en-CA" dirty="0"/>
              <a:t> URL </a:t>
            </a:r>
            <a:r>
              <a:rPr lang="en-CA" dirty="0" err="1"/>
              <a:t>xác</a:t>
            </a:r>
            <a:r>
              <a:rPr lang="en-CA" dirty="0"/>
              <a:t> </a:t>
            </a:r>
            <a:r>
              <a:rPr lang="en-CA" dirty="0" err="1"/>
              <a:t>định</a:t>
            </a:r>
            <a:r>
              <a:rPr lang="en-CA" dirty="0"/>
              <a:t> </a:t>
            </a:r>
            <a:r>
              <a:rPr lang="en-CA" dirty="0" err="1"/>
              <a:t>vị</a:t>
            </a:r>
            <a:r>
              <a:rPr lang="en-CA" dirty="0"/>
              <a:t> </a:t>
            </a:r>
            <a:r>
              <a:rPr lang="en-CA" dirty="0" err="1"/>
              <a:t>trí</a:t>
            </a:r>
            <a:r>
              <a:rPr lang="en-CA" dirty="0"/>
              <a:t> </a:t>
            </a:r>
            <a:r>
              <a:rPr lang="en-CA" dirty="0" err="1"/>
              <a:t>của</a:t>
            </a:r>
            <a:r>
              <a:rPr lang="en-CA" dirty="0"/>
              <a:t> </a:t>
            </a:r>
            <a:r>
              <a:rPr lang="en-CA" dirty="0" err="1"/>
              <a:t>trang</a:t>
            </a:r>
            <a:r>
              <a:rPr lang="en-CA" dirty="0"/>
              <a:t> Web </a:t>
            </a:r>
            <a:r>
              <a:rPr lang="en-CA" dirty="0" err="1"/>
              <a:t>hoặc</a:t>
            </a:r>
            <a:r>
              <a:rPr lang="en-CA" dirty="0"/>
              <a:t> </a:t>
            </a:r>
            <a:r>
              <a:rPr lang="en-CA" dirty="0" err="1"/>
              <a:t>tệp</a:t>
            </a:r>
            <a:r>
              <a:rPr lang="en-CA" dirty="0"/>
              <a:t> tin. </a:t>
            </a:r>
            <a:r>
              <a:rPr lang="en-CA" dirty="0" err="1"/>
              <a:t>Vị</a:t>
            </a:r>
            <a:r>
              <a:rPr lang="en-CA" dirty="0"/>
              <a:t> </a:t>
            </a:r>
            <a:r>
              <a:rPr lang="en-CA" dirty="0" err="1"/>
              <a:t>trí</a:t>
            </a:r>
            <a:r>
              <a:rPr lang="en-CA" dirty="0"/>
              <a:t> </a:t>
            </a:r>
            <a:r>
              <a:rPr lang="en-CA" dirty="0" err="1"/>
              <a:t>đó</a:t>
            </a:r>
            <a:r>
              <a:rPr lang="en-CA" dirty="0"/>
              <a:t> </a:t>
            </a:r>
            <a:r>
              <a:rPr lang="en-CA" dirty="0" err="1"/>
              <a:t>được</a:t>
            </a:r>
            <a:r>
              <a:rPr lang="en-CA" dirty="0"/>
              <a:t> </a:t>
            </a:r>
            <a:r>
              <a:rPr lang="en-CA" dirty="0" err="1"/>
              <a:t>gọi</a:t>
            </a:r>
            <a:r>
              <a:rPr lang="en-CA" dirty="0"/>
              <a:t> </a:t>
            </a:r>
            <a:r>
              <a:rPr lang="en-CA" dirty="0" err="1"/>
              <a:t>là</a:t>
            </a:r>
            <a:r>
              <a:rPr lang="en-CA" dirty="0"/>
              <a:t> </a:t>
            </a:r>
            <a:r>
              <a:rPr lang="en-CA" i="1" dirty="0" err="1"/>
              <a:t>tên</a:t>
            </a:r>
            <a:r>
              <a:rPr lang="en-CA" i="1" dirty="0"/>
              <a:t> </a:t>
            </a:r>
            <a:r>
              <a:rPr lang="en-CA" i="1" dirty="0" err="1"/>
              <a:t>miền</a:t>
            </a:r>
            <a:r>
              <a:rPr lang="en-CA" i="1" dirty="0"/>
              <a:t>.</a:t>
            </a:r>
            <a:endParaRPr lang="en-US" dirty="0" smtClean="0"/>
          </a:p>
          <a:p>
            <a:pPr lvl="1"/>
            <a:r>
              <a:rPr lang="en-CA" dirty="0" err="1"/>
              <a:t>Một</a:t>
            </a:r>
            <a:r>
              <a:rPr lang="en-CA" dirty="0"/>
              <a:t> </a:t>
            </a:r>
            <a:r>
              <a:rPr lang="en-CA" dirty="0" err="1"/>
              <a:t>tên</a:t>
            </a:r>
            <a:r>
              <a:rPr lang="en-CA" dirty="0"/>
              <a:t> </a:t>
            </a:r>
            <a:r>
              <a:rPr lang="en-CA" dirty="0" err="1"/>
              <a:t>miền</a:t>
            </a:r>
            <a:r>
              <a:rPr lang="en-CA" dirty="0"/>
              <a:t> </a:t>
            </a:r>
            <a:r>
              <a:rPr lang="en-CA" dirty="0" err="1"/>
              <a:t>chuẩn</a:t>
            </a:r>
            <a:r>
              <a:rPr lang="en-CA" dirty="0"/>
              <a:t> </a:t>
            </a:r>
            <a:r>
              <a:rPr lang="en-CA" dirty="0" err="1"/>
              <a:t>chứa</a:t>
            </a:r>
            <a:r>
              <a:rPr lang="en-CA" dirty="0"/>
              <a:t> ba </a:t>
            </a:r>
            <a:r>
              <a:rPr lang="en-CA" dirty="0" err="1"/>
              <a:t>nhãn</a:t>
            </a:r>
            <a:r>
              <a:rPr lang="en-CA" dirty="0"/>
              <a:t> </a:t>
            </a:r>
            <a:r>
              <a:rPr lang="en-CA" dirty="0" err="1"/>
              <a:t>được</a:t>
            </a:r>
            <a:r>
              <a:rPr lang="en-CA" dirty="0"/>
              <a:t> </a:t>
            </a:r>
            <a:r>
              <a:rPr lang="en-CA" dirty="0" err="1"/>
              <a:t>phân</a:t>
            </a:r>
            <a:r>
              <a:rPr lang="en-CA" dirty="0"/>
              <a:t> </a:t>
            </a:r>
            <a:r>
              <a:rPr lang="en-CA" dirty="0" err="1"/>
              <a:t>biệt</a:t>
            </a:r>
            <a:r>
              <a:rPr lang="en-CA" dirty="0"/>
              <a:t> </a:t>
            </a:r>
            <a:r>
              <a:rPr lang="en-CA" dirty="0" err="1"/>
              <a:t>bởi</a:t>
            </a:r>
            <a:r>
              <a:rPr lang="en-CA" dirty="0"/>
              <a:t> </a:t>
            </a:r>
            <a:r>
              <a:rPr lang="en-CA" dirty="0" err="1"/>
              <a:t>các</a:t>
            </a:r>
            <a:r>
              <a:rPr lang="en-CA" dirty="0"/>
              <a:t> </a:t>
            </a:r>
            <a:r>
              <a:rPr lang="en-CA" dirty="0" err="1"/>
              <a:t>dấu</a:t>
            </a:r>
            <a:r>
              <a:rPr lang="en-CA" dirty="0"/>
              <a:t> </a:t>
            </a:r>
            <a:r>
              <a:rPr lang="en-CA" dirty="0" err="1"/>
              <a:t>chấm</a:t>
            </a:r>
            <a:r>
              <a:rPr lang="en-US" dirty="0" smtClean="0"/>
              <a: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a:t>
            </a:fld>
            <a:endParaRPr lang="en-US" dirty="0"/>
          </a:p>
        </p:txBody>
      </p:sp>
      <p:sp>
        <p:nvSpPr>
          <p:cNvPr id="7" name="Rectangle 6"/>
          <p:cNvSpPr/>
          <p:nvPr/>
        </p:nvSpPr>
        <p:spPr>
          <a:xfrm>
            <a:off x="1348353" y="3459997"/>
            <a:ext cx="5228669" cy="848532"/>
          </a:xfrm>
          <a:prstGeom prst="rect">
            <a:avLst/>
          </a:prstGeom>
          <a:noFill/>
        </p:spPr>
      </p:sp>
      <p:grpSp>
        <p:nvGrpSpPr>
          <p:cNvPr id="26" name="Group 25"/>
          <p:cNvGrpSpPr/>
          <p:nvPr/>
        </p:nvGrpSpPr>
        <p:grpSpPr>
          <a:xfrm>
            <a:off x="4640758" y="3179000"/>
            <a:ext cx="2398566" cy="809721"/>
            <a:chOff x="5370101" y="3429000"/>
            <a:chExt cx="2398566" cy="809721"/>
          </a:xfrm>
        </p:grpSpPr>
        <p:sp>
          <p:nvSpPr>
            <p:cNvPr id="23" name="Text Box 90"/>
            <p:cNvSpPr txBox="1">
              <a:spLocks noChangeArrowheads="1"/>
            </p:cNvSpPr>
            <p:nvPr/>
          </p:nvSpPr>
          <p:spPr bwMode="auto">
            <a:xfrm>
              <a:off x="5370360" y="4000977"/>
              <a:ext cx="274320" cy="237744"/>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3</a:t>
              </a:r>
              <a:endParaRPr lang="en-US" sz="1200" b="1" dirty="0">
                <a:effectLst/>
                <a:latin typeface="Zurich BT"/>
                <a:ea typeface="Times New Roman"/>
                <a:cs typeface="Arial"/>
              </a:endParaRPr>
            </a:p>
          </p:txBody>
        </p:sp>
        <p:sp>
          <p:nvSpPr>
            <p:cNvPr id="24" name="Text Box 91"/>
            <p:cNvSpPr txBox="1">
              <a:spLocks noChangeArrowheads="1"/>
            </p:cNvSpPr>
            <p:nvPr/>
          </p:nvSpPr>
          <p:spPr bwMode="auto">
            <a:xfrm>
              <a:off x="5658690" y="4008596"/>
              <a:ext cx="2109977" cy="228124"/>
            </a:xfrm>
            <a:prstGeom prst="rect">
              <a:avLst/>
            </a:prstGeom>
            <a:noFill/>
            <a:ln>
              <a:noFill/>
            </a:ln>
            <a:extLst/>
          </p:spPr>
          <p:txBody>
            <a:bodyPr rot="0" vert="horz" wrap="square" lIns="25400" tIns="25400" rIns="25400" bIns="25400" anchor="t" anchorCtr="0" upright="1">
              <a:noAutofit/>
            </a:bodyPr>
            <a:lstStyle/>
            <a:p>
              <a:r>
                <a:rPr lang="en-US" sz="1200" b="1" dirty="0" err="1"/>
                <a:t>Tên</a:t>
              </a:r>
              <a:r>
                <a:rPr lang="en-US" sz="1200" b="1" dirty="0"/>
                <a:t> </a:t>
              </a:r>
              <a:r>
                <a:rPr lang="en-US" sz="1200" b="1" dirty="0" err="1"/>
                <a:t>miền</a:t>
              </a:r>
              <a:r>
                <a:rPr lang="en-US" sz="1200" b="1" dirty="0"/>
                <a:t> ở </a:t>
              </a:r>
              <a:r>
                <a:rPr lang="en-US" sz="1200" b="1" dirty="0" err="1"/>
                <a:t>cấp</a:t>
              </a:r>
              <a:r>
                <a:rPr lang="en-US" sz="1200" b="1" dirty="0"/>
                <a:t> </a:t>
              </a:r>
              <a:r>
                <a:rPr lang="en-US" sz="1200" b="1" dirty="0" err="1"/>
                <a:t>độ</a:t>
              </a:r>
              <a:r>
                <a:rPr lang="en-US" sz="1200" b="1" dirty="0"/>
                <a:t> </a:t>
              </a:r>
              <a:r>
                <a:rPr lang="en-US" sz="1200" b="1" dirty="0" err="1"/>
                <a:t>cao</a:t>
              </a:r>
              <a:r>
                <a:rPr lang="en-US" sz="1200" b="1" dirty="0"/>
                <a:t> </a:t>
              </a:r>
              <a:r>
                <a:rPr lang="en-US" sz="1200" b="1" dirty="0" err="1"/>
                <a:t>nhất</a:t>
              </a:r>
              <a:endParaRPr lang="vi-VN" sz="1200" b="1" dirty="0"/>
            </a:p>
          </p:txBody>
        </p:sp>
        <p:sp>
          <p:nvSpPr>
            <p:cNvPr id="21" name="Text Box 93"/>
            <p:cNvSpPr txBox="1">
              <a:spLocks noChangeArrowheads="1"/>
            </p:cNvSpPr>
            <p:nvPr/>
          </p:nvSpPr>
          <p:spPr bwMode="auto">
            <a:xfrm>
              <a:off x="5370101" y="3722164"/>
              <a:ext cx="276319" cy="233512"/>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2</a:t>
              </a:r>
              <a:endParaRPr lang="en-US" sz="1200" b="1" dirty="0">
                <a:effectLst/>
                <a:latin typeface="Zurich BT"/>
                <a:ea typeface="Times New Roman"/>
                <a:cs typeface="Arial"/>
              </a:endParaRPr>
            </a:p>
          </p:txBody>
        </p:sp>
        <p:sp>
          <p:nvSpPr>
            <p:cNvPr id="22" name="Text Box 94"/>
            <p:cNvSpPr txBox="1">
              <a:spLocks noChangeArrowheads="1"/>
            </p:cNvSpPr>
            <p:nvPr/>
          </p:nvSpPr>
          <p:spPr bwMode="auto">
            <a:xfrm>
              <a:off x="5659010" y="3722162"/>
              <a:ext cx="2029570" cy="232618"/>
            </a:xfrm>
            <a:prstGeom prst="rect">
              <a:avLst/>
            </a:prstGeom>
            <a:noFill/>
            <a:ln>
              <a:noFill/>
            </a:ln>
            <a:extLst/>
          </p:spPr>
          <p:txBody>
            <a:bodyPr rot="0" vert="horz" wrap="square" lIns="25400" tIns="25400" rIns="25400" bIns="25400" anchor="t" anchorCtr="0" upright="1">
              <a:noAutofit/>
            </a:bodyPr>
            <a:lstStyle/>
            <a:p>
              <a:r>
                <a:rPr lang="en-US" sz="1200" b="1" dirty="0" err="1"/>
                <a:t>Tên</a:t>
              </a:r>
              <a:r>
                <a:rPr lang="en-US" sz="1200" b="1" dirty="0"/>
                <a:t> </a:t>
              </a:r>
              <a:r>
                <a:rPr lang="en-US" sz="1200" b="1" dirty="0" err="1"/>
                <a:t>miền</a:t>
              </a:r>
              <a:r>
                <a:rPr lang="en-US" sz="1200" b="1" dirty="0"/>
                <a:t> </a:t>
              </a:r>
              <a:r>
                <a:rPr lang="en-US" sz="1200" b="1" dirty="0" err="1"/>
                <a:t>đã</a:t>
              </a:r>
              <a:r>
                <a:rPr lang="en-US" sz="1200" b="1" dirty="0"/>
                <a:t> </a:t>
              </a:r>
              <a:r>
                <a:rPr lang="en-US" sz="1200" b="1" dirty="0" err="1"/>
                <a:t>đăng</a:t>
              </a:r>
              <a:r>
                <a:rPr lang="en-US" sz="1200" b="1" dirty="0"/>
                <a:t> </a:t>
              </a:r>
              <a:r>
                <a:rPr lang="en-US" sz="1200" b="1" dirty="0" err="1"/>
                <a:t>ký</a:t>
              </a:r>
              <a:endParaRPr lang="vi-VN" sz="1200" b="1" dirty="0"/>
            </a:p>
          </p:txBody>
        </p:sp>
        <p:sp>
          <p:nvSpPr>
            <p:cNvPr id="19" name="Text Box 96"/>
            <p:cNvSpPr txBox="1">
              <a:spLocks noChangeArrowheads="1"/>
            </p:cNvSpPr>
            <p:nvPr/>
          </p:nvSpPr>
          <p:spPr bwMode="auto">
            <a:xfrm>
              <a:off x="5370102" y="3429000"/>
              <a:ext cx="278706" cy="237625"/>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a:ea typeface="Times New Roman"/>
                  <a:cs typeface="Arial"/>
                </a:rPr>
                <a:t>1</a:t>
              </a:r>
              <a:endParaRPr lang="en-US" sz="1200" b="1" dirty="0">
                <a:effectLst/>
                <a:latin typeface="Zurich BT"/>
                <a:ea typeface="Times New Roman"/>
                <a:cs typeface="Arial"/>
              </a:endParaRPr>
            </a:p>
          </p:txBody>
        </p:sp>
        <p:sp>
          <p:nvSpPr>
            <p:cNvPr id="20" name="Text Box 97"/>
            <p:cNvSpPr txBox="1">
              <a:spLocks noChangeArrowheads="1"/>
            </p:cNvSpPr>
            <p:nvPr/>
          </p:nvSpPr>
          <p:spPr bwMode="auto">
            <a:xfrm>
              <a:off x="5658827" y="3429000"/>
              <a:ext cx="1202262" cy="236715"/>
            </a:xfrm>
            <a:prstGeom prst="rect">
              <a:avLst/>
            </a:prstGeom>
            <a:noFill/>
            <a:ln>
              <a:noFill/>
            </a:ln>
            <a:extLst/>
          </p:spPr>
          <p:txBody>
            <a:bodyPr rot="0" vert="horz" wrap="square" lIns="25400" tIns="25400" rIns="25400" bIns="25400" anchor="t" anchorCtr="0" upright="1">
              <a:noAutofit/>
            </a:bodyPr>
            <a:lstStyle/>
            <a:p>
              <a:r>
                <a:rPr lang="en-US" sz="1200" b="1" dirty="0" err="1"/>
                <a:t>Tên</a:t>
              </a:r>
              <a:r>
                <a:rPr lang="en-US" sz="1200" b="1" dirty="0"/>
                <a:t>  </a:t>
              </a:r>
              <a:r>
                <a:rPr lang="en-US" sz="1200" b="1" dirty="0" err="1"/>
                <a:t>máy</a:t>
              </a:r>
              <a:r>
                <a:rPr lang="en-US" sz="1200" b="1" dirty="0"/>
                <a:t> </a:t>
              </a:r>
              <a:r>
                <a:rPr lang="en-US" sz="1200" b="1" dirty="0" err="1"/>
                <a:t>chủ</a:t>
              </a:r>
              <a:endParaRPr lang="vi-VN" sz="1200" b="1" dirty="0"/>
            </a:p>
          </p:txBody>
        </p:sp>
      </p:grpSp>
      <p:grpSp>
        <p:nvGrpSpPr>
          <p:cNvPr id="27" name="Group 26"/>
          <p:cNvGrpSpPr/>
          <p:nvPr/>
        </p:nvGrpSpPr>
        <p:grpSpPr>
          <a:xfrm>
            <a:off x="1348353" y="3129225"/>
            <a:ext cx="3009922" cy="745785"/>
            <a:chOff x="1348353" y="3550131"/>
            <a:chExt cx="3009922" cy="745785"/>
          </a:xfrm>
        </p:grpSpPr>
        <p:sp>
          <p:nvSpPr>
            <p:cNvPr id="8" name="Text Box 81"/>
            <p:cNvSpPr txBox="1">
              <a:spLocks noChangeArrowheads="1"/>
            </p:cNvSpPr>
            <p:nvPr/>
          </p:nvSpPr>
          <p:spPr bwMode="auto">
            <a:xfrm>
              <a:off x="1348353" y="3550131"/>
              <a:ext cx="3009922" cy="288610"/>
            </a:xfrm>
            <a:prstGeom prst="rect">
              <a:avLst/>
            </a:prstGeom>
            <a:noFill/>
            <a:ln>
              <a:noFill/>
            </a:ln>
            <a:extLst/>
          </p:spPr>
          <p:txBody>
            <a:bodyPr rot="0" vert="horz" wrap="square" lIns="0" tIns="0" rIns="0" bIns="0" anchor="t" anchorCtr="0" upright="1">
              <a:noAutofit/>
            </a:bodyPr>
            <a:lstStyle/>
            <a:p>
              <a:pPr marL="0" marR="0" algn="ctr">
                <a:spcBef>
                  <a:spcPts val="0"/>
                </a:spcBef>
                <a:spcAft>
                  <a:spcPts val="0"/>
                </a:spcAft>
              </a:pPr>
              <a:r>
                <a:rPr lang="en-CA" sz="1600" spc="50" dirty="0">
                  <a:effectLst/>
                  <a:latin typeface="Zurich BT" pitchFamily="34" charset="0"/>
                  <a:ea typeface="Calibri"/>
                  <a:cs typeface="Times New Roman"/>
                </a:rPr>
                <a:t>www.ccilearning.com</a:t>
              </a:r>
              <a:endParaRPr lang="en-US" sz="1600" dirty="0">
                <a:effectLst/>
                <a:latin typeface="Zurich BT" pitchFamily="34" charset="0"/>
                <a:ea typeface="Calibri"/>
                <a:cs typeface="Times New Roman"/>
              </a:endParaRPr>
            </a:p>
          </p:txBody>
        </p:sp>
        <p:cxnSp>
          <p:nvCxnSpPr>
            <p:cNvPr id="9" name="AutoShape 82"/>
            <p:cNvCxnSpPr>
              <a:cxnSpLocks noChangeShapeType="1"/>
            </p:cNvCxnSpPr>
            <p:nvPr/>
          </p:nvCxnSpPr>
          <p:spPr bwMode="auto">
            <a:xfrm>
              <a:off x="2813254" y="3794129"/>
              <a:ext cx="910" cy="291341"/>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10" name="AutoShape 87"/>
            <p:cNvCxnSpPr>
              <a:cxnSpLocks noChangeShapeType="1"/>
            </p:cNvCxnSpPr>
            <p:nvPr/>
          </p:nvCxnSpPr>
          <p:spPr bwMode="auto">
            <a:xfrm>
              <a:off x="2046444" y="3785025"/>
              <a:ext cx="910" cy="291341"/>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11" name="Text Box 85"/>
            <p:cNvSpPr txBox="1">
              <a:spLocks noChangeArrowheads="1"/>
            </p:cNvSpPr>
            <p:nvPr/>
          </p:nvSpPr>
          <p:spPr bwMode="auto">
            <a:xfrm>
              <a:off x="2679266" y="4058484"/>
              <a:ext cx="278724" cy="237432"/>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pitchFamily="34" charset="0"/>
                  <a:ea typeface="Times New Roman"/>
                  <a:cs typeface="Arial"/>
                </a:rPr>
                <a:t>2</a:t>
              </a:r>
              <a:endParaRPr lang="en-US" sz="1200" b="1">
                <a:effectLst/>
                <a:latin typeface="Zurich BT" pitchFamily="34" charset="0"/>
                <a:ea typeface="Times New Roman"/>
                <a:cs typeface="Arial"/>
              </a:endParaRPr>
            </a:p>
          </p:txBody>
        </p:sp>
        <p:cxnSp>
          <p:nvCxnSpPr>
            <p:cNvPr id="12" name="AutoShape 86"/>
            <p:cNvCxnSpPr>
              <a:cxnSpLocks noChangeShapeType="1"/>
            </p:cNvCxnSpPr>
            <p:nvPr/>
          </p:nvCxnSpPr>
          <p:spPr bwMode="auto">
            <a:xfrm>
              <a:off x="3728229" y="3783204"/>
              <a:ext cx="910" cy="291341"/>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14" name="Text Box 83"/>
            <p:cNvSpPr txBox="1">
              <a:spLocks noChangeArrowheads="1"/>
            </p:cNvSpPr>
            <p:nvPr/>
          </p:nvSpPr>
          <p:spPr bwMode="auto">
            <a:xfrm>
              <a:off x="1913898" y="4058484"/>
              <a:ext cx="278724" cy="237432"/>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pitchFamily="34" charset="0"/>
                  <a:ea typeface="Times New Roman"/>
                  <a:cs typeface="Arial"/>
                </a:rPr>
                <a:t>1</a:t>
              </a:r>
              <a:endParaRPr lang="en-US" sz="1200" b="1">
                <a:effectLst/>
                <a:latin typeface="Zurich BT" pitchFamily="34" charset="0"/>
                <a:ea typeface="Times New Roman"/>
                <a:cs typeface="Arial"/>
              </a:endParaRPr>
            </a:p>
          </p:txBody>
        </p:sp>
        <p:sp>
          <p:nvSpPr>
            <p:cNvPr id="15" name="Text Box 84"/>
            <p:cNvSpPr txBox="1">
              <a:spLocks noChangeArrowheads="1"/>
            </p:cNvSpPr>
            <p:nvPr/>
          </p:nvSpPr>
          <p:spPr bwMode="auto">
            <a:xfrm>
              <a:off x="3599325" y="4058484"/>
              <a:ext cx="278724" cy="237432"/>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dirty="0">
                  <a:effectLst/>
                  <a:latin typeface="Zurich BT" pitchFamily="34" charset="0"/>
                  <a:ea typeface="Times New Roman"/>
                  <a:cs typeface="Arial"/>
                </a:rPr>
                <a:t>3</a:t>
              </a:r>
              <a:endParaRPr lang="en-US" sz="1200" b="1" dirty="0">
                <a:effectLst/>
                <a:latin typeface="Zurich BT" pitchFamily="34" charset="0"/>
                <a:ea typeface="Times New Roman"/>
                <a:cs typeface="Arial"/>
              </a:endParaRPr>
            </a:p>
          </p:txBody>
        </p:sp>
      </p:grpSp>
      <p:graphicFrame>
        <p:nvGraphicFramePr>
          <p:cNvPr id="25" name="Table 24"/>
          <p:cNvGraphicFramePr>
            <a:graphicFrameLocks noGrp="1"/>
          </p:cNvGraphicFramePr>
          <p:nvPr>
            <p:extLst>
              <p:ext uri="{D42A27DB-BD31-4B8C-83A1-F6EECF244321}">
                <p14:modId xmlns:p14="http://schemas.microsoft.com/office/powerpoint/2010/main" val="24111632"/>
              </p:ext>
            </p:extLst>
          </p:nvPr>
        </p:nvGraphicFramePr>
        <p:xfrm>
          <a:off x="1151164" y="4195563"/>
          <a:ext cx="7281636" cy="2067449"/>
        </p:xfrm>
        <a:graphic>
          <a:graphicData uri="http://schemas.openxmlformats.org/drawingml/2006/table">
            <a:tbl>
              <a:tblPr firstRow="1" firstCol="1" bandRow="1">
                <a:tableStyleId>{2D5ABB26-0587-4C30-8999-92F81FD0307C}</a:tableStyleId>
              </a:tblPr>
              <a:tblGrid>
                <a:gridCol w="1693636"/>
                <a:gridCol w="5588000"/>
              </a:tblGrid>
              <a:tr h="406400">
                <a:tc>
                  <a:txBody>
                    <a:bodyPr/>
                    <a:lstStyle/>
                    <a:p>
                      <a:pPr>
                        <a:lnSpc>
                          <a:spcPct val="115000"/>
                        </a:lnSpc>
                        <a:spcBef>
                          <a:spcPts val="100"/>
                        </a:spcBef>
                        <a:spcAft>
                          <a:spcPts val="100"/>
                        </a:spcAft>
                        <a:tabLst>
                          <a:tab pos="228600" algn="l"/>
                        </a:tabLst>
                      </a:pPr>
                      <a:r>
                        <a:rPr lang="en-US" sz="1800" b="1">
                          <a:effectLst/>
                          <a:latin typeface="Calibri" panose="020F0502020204030204" pitchFamily="34" charset="0"/>
                          <a:ea typeface="Times New Roman" panose="02020603050405020304" pitchFamily="18" charset="0"/>
                          <a:cs typeface="Calibri" panose="020F0502020204030204" pitchFamily="34" charset="0"/>
                        </a:rPr>
                        <a:t>Tên máy chủ</a:t>
                      </a:r>
                      <a:endParaRPr lang="vi-VN" sz="1800" b="1">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Chỉ ra tên của máy chủ Web.</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tc>
              </a:tr>
              <a:tr h="996629">
                <a:tc>
                  <a:txBody>
                    <a:bodyPr/>
                    <a:lstStyle/>
                    <a:p>
                      <a:pPr>
                        <a:lnSpc>
                          <a:spcPct val="115000"/>
                        </a:lnSpc>
                        <a:spcBef>
                          <a:spcPts val="100"/>
                        </a:spcBef>
                        <a:spcAft>
                          <a:spcPts val="100"/>
                        </a:spcAft>
                        <a:tabLst>
                          <a:tab pos="228600" algn="l"/>
                        </a:tabLst>
                      </a:pPr>
                      <a:r>
                        <a:rPr lang="en-US" sz="1800" b="1">
                          <a:effectLst/>
                          <a:latin typeface="Calibri" panose="020F0502020204030204" pitchFamily="34" charset="0"/>
                          <a:ea typeface="Times New Roman" panose="02020603050405020304" pitchFamily="18" charset="0"/>
                          <a:cs typeface="Calibri" panose="020F0502020204030204" pitchFamily="34" charset="0"/>
                        </a:rPr>
                        <a:t>Tên miền đã đăng ký</a:t>
                      </a:r>
                      <a:endParaRPr lang="vi-VN" sz="1800" b="1">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Xác định tổ chức sở hữu tên miền. Mỗi tên miền là duy nhất và được đăng ký với Internet Corporation for Assigned Names and Numbers (ICANN).</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tc>
              </a:tr>
              <a:tr h="664420">
                <a:tc>
                  <a:txBody>
                    <a:bodyPr/>
                    <a:lstStyle/>
                    <a:p>
                      <a:pPr>
                        <a:lnSpc>
                          <a:spcPct val="115000"/>
                        </a:lnSpc>
                        <a:spcBef>
                          <a:spcPts val="100"/>
                        </a:spcBef>
                        <a:spcAft>
                          <a:spcPts val="100"/>
                        </a:spcAft>
                        <a:tabLst>
                          <a:tab pos="228600" algn="l"/>
                        </a:tabLst>
                      </a:pPr>
                      <a:r>
                        <a:rPr lang="en-US" sz="1800" b="1">
                          <a:effectLst/>
                          <a:latin typeface="Calibri" panose="020F0502020204030204" pitchFamily="34" charset="0"/>
                          <a:ea typeface="Times New Roman" panose="02020603050405020304" pitchFamily="18" charset="0"/>
                          <a:cs typeface="Calibri" panose="020F0502020204030204" pitchFamily="34" charset="0"/>
                        </a:rPr>
                        <a:t>Tên miền ở cấp độ cao nhất</a:t>
                      </a:r>
                      <a:endParaRPr lang="vi-VN" sz="1800" b="1">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algn="just">
                        <a:lnSpc>
                          <a:spcPct val="115000"/>
                        </a:lnSpc>
                        <a:spcBef>
                          <a:spcPts val="100"/>
                        </a:spcBef>
                        <a:spcAft>
                          <a:spcPts val="100"/>
                        </a:spcAft>
                        <a:tabLst>
                          <a:tab pos="228600" algn="l"/>
                        </a:tabLst>
                      </a:pPr>
                      <a:r>
                        <a:rPr lang="en-US" sz="1800" dirty="0" err="1">
                          <a:effectLst/>
                          <a:latin typeface="Calibri" panose="020F0502020204030204" pitchFamily="34" charset="0"/>
                          <a:ea typeface="Times New Roman" panose="02020603050405020304" pitchFamily="18" charset="0"/>
                          <a:cs typeface="Calibri" panose="020F0502020204030204" pitchFamily="34" charset="0"/>
                        </a:rPr>
                        <a:t>Chỉ</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ra</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loại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tên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miền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đã</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đăng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ký</a:t>
                      </a:r>
                      <a:r>
                        <a:rPr lang="en-US" sz="1800" dirty="0">
                          <a:effectLst/>
                          <a:latin typeface="Calibri" panose="020F0502020204030204" pitchFamily="34" charset="0"/>
                          <a:ea typeface="Times New Roman" panose="02020603050405020304" pitchFamily="18" charset="0"/>
                          <a:cs typeface="Calibri" panose="020F0502020204030204" pitchFamily="34" charset="0"/>
                        </a:rPr>
                        <a:t>.</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tc>
              </a:tr>
            </a:tbl>
          </a:graphicData>
        </a:graphic>
      </p:graphicFrame>
    </p:spTree>
    <p:extLst>
      <p:ext uri="{BB962C8B-B14F-4D97-AF65-F5344CB8AC3E}">
        <p14:creationId xmlns:p14="http://schemas.microsoft.com/office/powerpoint/2010/main" val="23282924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3600" dirty="0" err="1" smtClean="0"/>
              <a:t>Tìm</a:t>
            </a:r>
            <a:r>
              <a:rPr lang="en-US" sz="3600" dirty="0" smtClean="0"/>
              <a:t> </a:t>
            </a:r>
            <a:r>
              <a:rPr lang="en-US" sz="3600" dirty="0" err="1" smtClean="0"/>
              <a:t>hiểu</a:t>
            </a:r>
            <a:r>
              <a:rPr lang="en-US" sz="3600" dirty="0" smtClean="0"/>
              <a:t> </a:t>
            </a:r>
            <a:r>
              <a:rPr lang="en-US" sz="3600" dirty="0" err="1" smtClean="0"/>
              <a:t>về</a:t>
            </a:r>
            <a:r>
              <a:rPr lang="en-US" sz="3600" dirty="0" smtClean="0"/>
              <a:t> </a:t>
            </a:r>
            <a:r>
              <a:rPr lang="en-US" sz="3600" dirty="0" err="1" smtClean="0"/>
              <a:t>địa</a:t>
            </a:r>
            <a:r>
              <a:rPr lang="en-US" sz="3600" dirty="0" smtClean="0"/>
              <a:t> </a:t>
            </a:r>
            <a:r>
              <a:rPr lang="en-US" sz="3600" dirty="0" err="1" smtClean="0"/>
              <a:t>chỉ</a:t>
            </a:r>
            <a:r>
              <a:rPr lang="en-US" sz="3600" dirty="0" smtClean="0"/>
              <a:t> </a:t>
            </a:r>
            <a:r>
              <a:rPr lang="en-US" sz="3600" dirty="0" err="1" smtClean="0"/>
              <a:t>của</a:t>
            </a:r>
            <a:r>
              <a:rPr lang="en-US" sz="3600" dirty="0" smtClean="0"/>
              <a:t> Web site</a:t>
            </a:r>
            <a:endParaRPr lang="en-US" sz="36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603332436"/>
              </p:ext>
            </p:extLst>
          </p:nvPr>
        </p:nvGraphicFramePr>
        <p:xfrm>
          <a:off x="1175663" y="1511349"/>
          <a:ext cx="7155542" cy="4713541"/>
        </p:xfrm>
        <a:graphic>
          <a:graphicData uri="http://schemas.openxmlformats.org/drawingml/2006/table">
            <a:tbl>
              <a:tblPr firstRow="1" firstCol="1" bandRow="1">
                <a:tableStyleId>{2D5ABB26-0587-4C30-8999-92F81FD0307C}</a:tableStyleId>
              </a:tblPr>
              <a:tblGrid>
                <a:gridCol w="1001480"/>
                <a:gridCol w="6154062"/>
              </a:tblGrid>
              <a:tr h="477108">
                <a:tc>
                  <a:txBody>
                    <a:bodyPr/>
                    <a:lstStyle/>
                    <a:p>
                      <a:pPr>
                        <a:lnSpc>
                          <a:spcPct val="115000"/>
                        </a:lnSpc>
                        <a:spcBef>
                          <a:spcPts val="100"/>
                        </a:spcBef>
                        <a:spcAft>
                          <a:spcPts val="100"/>
                        </a:spcAft>
                        <a:tabLst>
                          <a:tab pos="228600" algn="l"/>
                        </a:tabLst>
                      </a:pPr>
                      <a:r>
                        <a:rPr lang="en-US" sz="1800" b="1" dirty="0">
                          <a:effectLst/>
                          <a:latin typeface="Zurich BT" pitchFamily="34" charset="0"/>
                        </a:rPr>
                        <a:t>.com</a:t>
                      </a:r>
                      <a:endParaRPr lang="en-US" sz="1800" b="1" dirty="0">
                        <a:effectLst/>
                        <a:latin typeface="Zurich BT" pitchFamily="34" charset="0"/>
                        <a:ea typeface="Times New Roman"/>
                        <a:cs typeface="Calibri"/>
                      </a:endParaRPr>
                    </a:p>
                  </a:txBody>
                  <a:tcPr marL="68580" marR="68580" marT="0" marB="0"/>
                </a:tc>
                <a:tc>
                  <a:txBody>
                    <a:bodyPr/>
                    <a:lstStyle/>
                    <a:p>
                      <a:pPr marL="0" algn="l">
                        <a:lnSpc>
                          <a:spcPct val="115000"/>
                        </a:lnSpc>
                        <a:spcBef>
                          <a:spcPts val="100"/>
                        </a:spcBef>
                        <a:spcAft>
                          <a:spcPts val="100"/>
                        </a:spcAft>
                        <a:tabLst>
                          <a:tab pos="228600" algn="l"/>
                        </a:tabLst>
                      </a:pPr>
                      <a:r>
                        <a:rPr lang="en-CA" sz="1800" kern="1200" dirty="0" err="1" smtClean="0">
                          <a:solidFill>
                            <a:schemeClr val="tx1"/>
                          </a:solidFill>
                          <a:effectLst/>
                          <a:latin typeface="Calibri" panose="020F0502020204030204" pitchFamily="34" charset="0"/>
                          <a:ea typeface="+mn-ea"/>
                          <a:cs typeface="+mn-cs"/>
                        </a:rPr>
                        <a:t>Biểu</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diễn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các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trang</a:t>
                      </a:r>
                      <a:r>
                        <a:rPr lang="en-CA" sz="1800" kern="1200" dirty="0" smtClean="0">
                          <a:solidFill>
                            <a:schemeClr val="tx1"/>
                          </a:solidFill>
                          <a:effectLst/>
                          <a:latin typeface="Calibri" panose="020F0502020204030204" pitchFamily="34" charset="0"/>
                          <a:ea typeface="+mn-ea"/>
                          <a:cs typeface="+mn-cs"/>
                        </a:rPr>
                        <a:t> Web </a:t>
                      </a:r>
                      <a:r>
                        <a:rPr lang="en-CA" sz="1800" kern="1200" dirty="0" err="1" smtClean="0">
                          <a:solidFill>
                            <a:schemeClr val="tx1"/>
                          </a:solidFill>
                          <a:effectLst/>
                          <a:latin typeface="Calibri" panose="020F0502020204030204" pitchFamily="34" charset="0"/>
                          <a:ea typeface="+mn-ea"/>
                          <a:cs typeface="+mn-cs"/>
                        </a:rPr>
                        <a:t>thương</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mại</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hoặc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của</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công</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ty</a:t>
                      </a:r>
                      <a:r>
                        <a:rPr lang="en-CA" sz="1800" kern="1200" dirty="0" smtClean="0">
                          <a:solidFill>
                            <a:schemeClr val="tx1"/>
                          </a:solidFill>
                          <a:effectLst/>
                          <a:latin typeface="Calibri" panose="020F0502020204030204" pitchFamily="34" charset="0"/>
                          <a:ea typeface="+mn-ea"/>
                          <a:cs typeface="+mn-cs"/>
                        </a:rPr>
                        <a:t>. </a:t>
                      </a:r>
                      <a:endParaRPr lang="en-US" sz="1800" dirty="0">
                        <a:effectLst/>
                        <a:latin typeface="Calibri" panose="020F0502020204030204" pitchFamily="34" charset="0"/>
                        <a:ea typeface="Times New Roman"/>
                        <a:cs typeface="Calibri"/>
                      </a:endParaRPr>
                    </a:p>
                  </a:txBody>
                  <a:tcPr marL="68580" marR="68580" marT="0" marB="0"/>
                </a:tc>
              </a:tr>
              <a:tr h="769260">
                <a:tc>
                  <a:txBody>
                    <a:bodyPr/>
                    <a:lstStyle/>
                    <a:p>
                      <a:pPr>
                        <a:lnSpc>
                          <a:spcPct val="115000"/>
                        </a:lnSpc>
                        <a:spcBef>
                          <a:spcPts val="100"/>
                        </a:spcBef>
                        <a:spcAft>
                          <a:spcPts val="100"/>
                        </a:spcAft>
                        <a:tabLst>
                          <a:tab pos="228600" algn="l"/>
                        </a:tabLst>
                      </a:pPr>
                      <a:r>
                        <a:rPr lang="en-US" sz="1800" b="1" dirty="0" err="1">
                          <a:effectLst/>
                          <a:latin typeface="Zurich BT" pitchFamily="34" charset="0"/>
                        </a:rPr>
                        <a:t>.net</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8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loại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trang</a:t>
                      </a:r>
                      <a:r>
                        <a:rPr lang="en-US" sz="1800" dirty="0">
                          <a:effectLst/>
                          <a:latin typeface="Calibri" panose="020F0502020204030204" pitchFamily="34" charset="0"/>
                          <a:ea typeface="Times New Roman" panose="02020603050405020304" pitchFamily="18" charset="0"/>
                          <a:cs typeface="Calibri" panose="020F0502020204030204" pitchFamily="34" charset="0"/>
                        </a:rPr>
                        <a:t> Web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thương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mại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khác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Thông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thường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trang</a:t>
                      </a:r>
                      <a:r>
                        <a:rPr lang="en-US" sz="1800" dirty="0">
                          <a:effectLst/>
                          <a:latin typeface="Calibri" panose="020F0502020204030204" pitchFamily="34" charset="0"/>
                          <a:ea typeface="Times New Roman" panose="02020603050405020304" pitchFamily="18" charset="0"/>
                          <a:cs typeface="Calibri" panose="020F0502020204030204" pitchFamily="34" charset="0"/>
                        </a:rPr>
                        <a:t> Web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này</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lưu</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trữ</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trên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mạng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quản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lý</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bởi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nhà</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cung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cấp</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dịch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vụ</a:t>
                      </a:r>
                      <a:r>
                        <a:rPr lang="en-US" sz="1800" dirty="0">
                          <a:effectLst/>
                          <a:latin typeface="Calibri" panose="020F0502020204030204" pitchFamily="34" charset="0"/>
                          <a:ea typeface="Times New Roman" panose="02020603050405020304" pitchFamily="18" charset="0"/>
                          <a:cs typeface="Calibri" panose="020F0502020204030204" pitchFamily="34" charset="0"/>
                        </a:rPr>
                        <a:t> Internet (ISP: Internet Service Provider).</a:t>
                      </a:r>
                      <a:endParaRPr lang="vi-VN" sz="18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r>
              <a:tr h="783771">
                <a:tc>
                  <a:txBody>
                    <a:bodyPr/>
                    <a:lstStyle/>
                    <a:p>
                      <a:pPr>
                        <a:lnSpc>
                          <a:spcPct val="115000"/>
                        </a:lnSpc>
                        <a:spcBef>
                          <a:spcPts val="100"/>
                        </a:spcBef>
                        <a:spcAft>
                          <a:spcPts val="100"/>
                        </a:spcAft>
                        <a:tabLst>
                          <a:tab pos="228600" algn="l"/>
                        </a:tabLst>
                      </a:pPr>
                      <a:r>
                        <a:rPr lang="en-US" sz="1800" b="1" dirty="0">
                          <a:effectLst/>
                          <a:latin typeface="Zurich BT" pitchFamily="34" charset="0"/>
                        </a:rPr>
                        <a:t>.</a:t>
                      </a:r>
                      <a:r>
                        <a:rPr lang="en-US" sz="1800" b="1" dirty="0" err="1">
                          <a:effectLst/>
                          <a:latin typeface="Zurich BT" pitchFamily="34" charset="0"/>
                        </a:rPr>
                        <a:t>edu</a:t>
                      </a:r>
                      <a:endParaRPr lang="en-US" sz="1800" b="1" dirty="0">
                        <a:effectLst/>
                        <a:latin typeface="Zurich BT" pitchFamily="34" charset="0"/>
                        <a:ea typeface="Times New Roman"/>
                        <a:cs typeface="Calibri"/>
                      </a:endParaRPr>
                    </a:p>
                  </a:txBody>
                  <a:tcPr marL="68580" marR="68580" marT="0" marB="0"/>
                </a:tc>
                <a:tc>
                  <a:txBody>
                    <a:bodyPr/>
                    <a:lstStyle/>
                    <a:p>
                      <a:pPr marL="0" algn="l">
                        <a:lnSpc>
                          <a:spcPct val="115000"/>
                        </a:lnSpc>
                        <a:spcBef>
                          <a:spcPts val="100"/>
                        </a:spcBef>
                        <a:spcAft>
                          <a:spcPts val="100"/>
                        </a:spcAft>
                        <a:tabLst>
                          <a:tab pos="228600" algn="l"/>
                        </a:tabLst>
                      </a:pPr>
                      <a:r>
                        <a:rPr lang="en-CA" sz="1800" kern="1200" dirty="0" err="1" smtClean="0">
                          <a:solidFill>
                            <a:schemeClr val="tx1"/>
                          </a:solidFill>
                          <a:effectLst/>
                          <a:latin typeface="Calibri" panose="020F0502020204030204" pitchFamily="34" charset="0"/>
                          <a:ea typeface="+mn-ea"/>
                          <a:cs typeface="+mn-cs"/>
                        </a:rPr>
                        <a:t>Biểu</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diễn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một</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trang</a:t>
                      </a:r>
                      <a:r>
                        <a:rPr lang="en-CA" sz="1800" kern="1200" dirty="0" smtClean="0">
                          <a:solidFill>
                            <a:schemeClr val="tx1"/>
                          </a:solidFill>
                          <a:effectLst/>
                          <a:latin typeface="Calibri" panose="020F0502020204030204" pitchFamily="34" charset="0"/>
                          <a:ea typeface="+mn-ea"/>
                          <a:cs typeface="+mn-cs"/>
                        </a:rPr>
                        <a:t> Web </a:t>
                      </a:r>
                      <a:r>
                        <a:rPr lang="en-CA" sz="1800" kern="1200" dirty="0" err="1" smtClean="0">
                          <a:solidFill>
                            <a:schemeClr val="tx1"/>
                          </a:solidFill>
                          <a:effectLst/>
                          <a:latin typeface="Calibri" panose="020F0502020204030204" pitchFamily="34" charset="0"/>
                          <a:ea typeface="+mn-ea"/>
                          <a:cs typeface="+mn-cs"/>
                        </a:rPr>
                        <a:t>giáo</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dục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được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tạo</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ra</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để</a:t>
                      </a:r>
                      <a:r>
                        <a:rPr lang="en-CA" sz="1800" kern="1200" dirty="0" smtClean="0">
                          <a:solidFill>
                            <a:schemeClr val="tx1"/>
                          </a:solidFill>
                          <a:effectLst/>
                          <a:latin typeface="Calibri" panose="020F0502020204030204" pitchFamily="34" charset="0"/>
                          <a:ea typeface="+mn-ea"/>
                          <a:cs typeface="+mn-cs"/>
                        </a:rPr>
                        <a:t> chia </a:t>
                      </a:r>
                      <a:r>
                        <a:rPr lang="en-CA" sz="1800" kern="1200" dirty="0" err="1" smtClean="0">
                          <a:solidFill>
                            <a:schemeClr val="tx1"/>
                          </a:solidFill>
                          <a:effectLst/>
                          <a:latin typeface="Calibri" panose="020F0502020204030204" pitchFamily="34" charset="0"/>
                          <a:ea typeface="+mn-ea"/>
                          <a:cs typeface="+mn-cs"/>
                        </a:rPr>
                        <a:t>sẻ</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thông</a:t>
                      </a:r>
                      <a:r>
                        <a:rPr lang="en-CA" sz="1800" kern="1200" dirty="0" smtClean="0">
                          <a:solidFill>
                            <a:schemeClr val="tx1"/>
                          </a:solidFill>
                          <a:effectLst/>
                          <a:latin typeface="Calibri" panose="020F0502020204030204" pitchFamily="34" charset="0"/>
                          <a:ea typeface="+mn-ea"/>
                          <a:cs typeface="+mn-cs"/>
                        </a:rPr>
                        <a:t> tin </a:t>
                      </a:r>
                      <a:r>
                        <a:rPr lang="en-CA" sz="1800" kern="1200" dirty="0" err="1" smtClean="0">
                          <a:solidFill>
                            <a:schemeClr val="tx1"/>
                          </a:solidFill>
                          <a:effectLst/>
                          <a:latin typeface="Calibri" panose="020F0502020204030204" pitchFamily="34" charset="0"/>
                          <a:ea typeface="+mn-ea"/>
                          <a:cs typeface="+mn-cs"/>
                        </a:rPr>
                        <a:t>về</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một</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tổ</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chức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học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tập</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các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khóa</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học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của</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tổ</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chức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đó</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và</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các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hành</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động</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khác</a:t>
                      </a:r>
                      <a:r>
                        <a:rPr lang="en-CA" sz="1800" kern="1200" dirty="0" smtClean="0">
                          <a:solidFill>
                            <a:schemeClr val="tx1"/>
                          </a:solidFill>
                          <a:effectLst/>
                          <a:latin typeface="Calibri" panose="020F0502020204030204" pitchFamily="34" charset="0"/>
                          <a:ea typeface="+mn-ea"/>
                          <a:cs typeface="+mn-cs"/>
                        </a:rPr>
                        <a:t>. </a:t>
                      </a:r>
                      <a:endParaRPr lang="en-US" sz="1800" dirty="0">
                        <a:effectLst/>
                        <a:latin typeface="Calibri" panose="020F0502020204030204" pitchFamily="34" charset="0"/>
                        <a:ea typeface="Times New Roman"/>
                        <a:cs typeface="Calibri"/>
                      </a:endParaRPr>
                    </a:p>
                  </a:txBody>
                  <a:tcPr marL="68580" marR="68580" marT="0" marB="0"/>
                </a:tc>
              </a:tr>
              <a:tr h="769260">
                <a:tc>
                  <a:txBody>
                    <a:bodyPr/>
                    <a:lstStyle/>
                    <a:p>
                      <a:pPr>
                        <a:lnSpc>
                          <a:spcPct val="115000"/>
                        </a:lnSpc>
                        <a:spcBef>
                          <a:spcPts val="100"/>
                        </a:spcBef>
                        <a:spcAft>
                          <a:spcPts val="100"/>
                        </a:spcAft>
                        <a:tabLst>
                          <a:tab pos="228600" algn="l"/>
                        </a:tabLst>
                      </a:pPr>
                      <a:r>
                        <a:rPr lang="en-US" sz="1800" b="1" dirty="0">
                          <a:effectLst/>
                          <a:latin typeface="Zurich BT" pitchFamily="34" charset="0"/>
                        </a:rPr>
                        <a:t>.</a:t>
                      </a:r>
                      <a:r>
                        <a:rPr lang="en-US" sz="1800" b="1" dirty="0" err="1">
                          <a:effectLst/>
                          <a:latin typeface="Zurich BT" pitchFamily="34" charset="0"/>
                        </a:rPr>
                        <a:t>gov</a:t>
                      </a:r>
                      <a:endParaRPr lang="en-US" sz="1800" b="1" dirty="0">
                        <a:effectLst/>
                        <a:latin typeface="Zurich BT" pitchFamily="34" charset="0"/>
                        <a:ea typeface="Times New Roman"/>
                        <a:cs typeface="Calibri"/>
                      </a:endParaRPr>
                    </a:p>
                  </a:txBody>
                  <a:tcPr marL="68580" marR="68580" marT="0" marB="0"/>
                </a:tc>
                <a:tc>
                  <a:txBody>
                    <a:bodyPr/>
                    <a:lstStyle/>
                    <a:p>
                      <a:pPr marL="0" algn="l">
                        <a:lnSpc>
                          <a:spcPct val="115000"/>
                        </a:lnSpc>
                        <a:spcBef>
                          <a:spcPts val="100"/>
                        </a:spcBef>
                        <a:spcAft>
                          <a:spcPts val="100"/>
                        </a:spcAft>
                        <a:tabLst>
                          <a:tab pos="228600" algn="l"/>
                        </a:tabLst>
                      </a:pPr>
                      <a:r>
                        <a:rPr lang="en-CA" sz="1800" kern="1200" dirty="0" err="1" smtClean="0">
                          <a:solidFill>
                            <a:schemeClr val="tx1"/>
                          </a:solidFill>
                          <a:effectLst/>
                          <a:latin typeface="Calibri" panose="020F0502020204030204" pitchFamily="34" charset="0"/>
                          <a:ea typeface="+mn-ea"/>
                          <a:cs typeface="+mn-cs"/>
                        </a:rPr>
                        <a:t>Đề</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cập</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đến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một</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trang</a:t>
                      </a:r>
                      <a:r>
                        <a:rPr lang="en-CA" sz="1800" kern="1200" dirty="0" smtClean="0">
                          <a:solidFill>
                            <a:schemeClr val="tx1"/>
                          </a:solidFill>
                          <a:effectLst/>
                          <a:latin typeface="Calibri" panose="020F0502020204030204" pitchFamily="34" charset="0"/>
                          <a:ea typeface="+mn-ea"/>
                          <a:cs typeface="+mn-cs"/>
                        </a:rPr>
                        <a:t> Web </a:t>
                      </a:r>
                      <a:r>
                        <a:rPr lang="en-CA" sz="1800" kern="1200" dirty="0" err="1" smtClean="0">
                          <a:solidFill>
                            <a:schemeClr val="tx1"/>
                          </a:solidFill>
                          <a:effectLst/>
                          <a:latin typeface="Calibri" panose="020F0502020204030204" pitchFamily="34" charset="0"/>
                          <a:ea typeface="+mn-ea"/>
                          <a:cs typeface="+mn-cs"/>
                        </a:rPr>
                        <a:t>được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liệt</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kê</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với</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chính</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phủ</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tại</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địa</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phương</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vùng</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miền</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hoặc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quốc</a:t>
                      </a:r>
                      <a:r>
                        <a:rPr lang="en-CA" sz="1800" kern="1200" dirty="0" smtClean="0">
                          <a:solidFill>
                            <a:schemeClr val="tx1"/>
                          </a:solidFill>
                          <a:effectLst/>
                          <a:latin typeface="Calibri" panose="020F0502020204030204" pitchFamily="34" charset="0"/>
                          <a:ea typeface="+mn-ea"/>
                          <a:cs typeface="+mn-cs"/>
                        </a:rPr>
                        <a:t> </a:t>
                      </a:r>
                      <a:r>
                        <a:rPr lang="en-CA" sz="1800" kern="1200" dirty="0" err="1" smtClean="0">
                          <a:solidFill>
                            <a:schemeClr val="tx1"/>
                          </a:solidFill>
                          <a:effectLst/>
                          <a:latin typeface="Calibri" panose="020F0502020204030204" pitchFamily="34" charset="0"/>
                          <a:ea typeface="+mn-ea"/>
                          <a:cs typeface="+mn-cs"/>
                        </a:rPr>
                        <a:t>gia</a:t>
                      </a:r>
                      <a:r>
                        <a:rPr lang="en-CA" sz="1800" kern="1200" dirty="0" smtClean="0">
                          <a:solidFill>
                            <a:schemeClr val="tx1"/>
                          </a:solidFill>
                          <a:effectLst/>
                          <a:latin typeface="Calibri" panose="020F0502020204030204" pitchFamily="34" charset="0"/>
                          <a:ea typeface="+mn-ea"/>
                          <a:cs typeface="+mn-cs"/>
                        </a:rPr>
                        <a:t> </a:t>
                      </a:r>
                      <a:endParaRPr lang="en-US" sz="1800" dirty="0">
                        <a:effectLst/>
                        <a:latin typeface="Calibri" panose="020F0502020204030204" pitchFamily="34" charset="0"/>
                        <a:ea typeface="Times New Roman"/>
                        <a:cs typeface="Calibri"/>
                      </a:endParaRPr>
                    </a:p>
                  </a:txBody>
                  <a:tcPr marL="68580" marR="68580" marT="0" marB="0"/>
                </a:tc>
              </a:tr>
              <a:tr h="478972">
                <a:tc>
                  <a:txBody>
                    <a:bodyPr/>
                    <a:lstStyle/>
                    <a:p>
                      <a:pPr>
                        <a:lnSpc>
                          <a:spcPct val="115000"/>
                        </a:lnSpc>
                        <a:spcBef>
                          <a:spcPts val="100"/>
                        </a:spcBef>
                        <a:spcAft>
                          <a:spcPts val="100"/>
                        </a:spcAft>
                        <a:tabLst>
                          <a:tab pos="228600" algn="l"/>
                        </a:tabLst>
                      </a:pPr>
                      <a:r>
                        <a:rPr lang="en-US" sz="1800" b="1" dirty="0">
                          <a:effectLst/>
                          <a:latin typeface="Zurich BT" pitchFamily="34" charset="0"/>
                        </a:rPr>
                        <a:t>.</a:t>
                      </a:r>
                      <a:r>
                        <a:rPr lang="en-US" sz="1800" b="1" dirty="0" err="1">
                          <a:effectLst/>
                          <a:latin typeface="Zurich BT" pitchFamily="34" charset="0"/>
                        </a:rPr>
                        <a:t>int</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Đề cập đến các tổ chức quốc tế.</a:t>
                      </a:r>
                      <a:endParaRPr lang="vi-VN" sz="18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r>
              <a:tr h="464457">
                <a:tc>
                  <a:txBody>
                    <a:bodyPr/>
                    <a:lstStyle/>
                    <a:p>
                      <a:pPr>
                        <a:lnSpc>
                          <a:spcPct val="115000"/>
                        </a:lnSpc>
                        <a:spcBef>
                          <a:spcPts val="100"/>
                        </a:spcBef>
                        <a:spcAft>
                          <a:spcPts val="100"/>
                        </a:spcAft>
                        <a:tabLst>
                          <a:tab pos="228600" algn="l"/>
                        </a:tabLst>
                      </a:pPr>
                      <a:r>
                        <a:rPr lang="en-US" sz="1800" b="1">
                          <a:effectLst/>
                          <a:latin typeface="Zurich BT" pitchFamily="34" charset="0"/>
                        </a:rPr>
                        <a:t>.mil</a:t>
                      </a:r>
                      <a:endParaRPr lang="en-US" sz="1800" b="1">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Đề</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cập</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đến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tổ</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chức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quân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sự</a:t>
                      </a:r>
                      <a:r>
                        <a:rPr lang="en-US" sz="1800" dirty="0">
                          <a:effectLst/>
                          <a:latin typeface="Calibri" panose="020F0502020204030204" pitchFamily="34" charset="0"/>
                          <a:ea typeface="Times New Roman" panose="02020603050405020304" pitchFamily="18" charset="0"/>
                          <a:cs typeface="Calibri" panose="020F0502020204030204" pitchFamily="34" charset="0"/>
                        </a:rPr>
                        <a:t>.</a:t>
                      </a:r>
                      <a:endParaRPr lang="vi-VN" sz="18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r>
              <a:tr h="478971">
                <a:tc>
                  <a:txBody>
                    <a:bodyPr/>
                    <a:lstStyle/>
                    <a:p>
                      <a:pPr>
                        <a:lnSpc>
                          <a:spcPct val="115000"/>
                        </a:lnSpc>
                        <a:spcBef>
                          <a:spcPts val="100"/>
                        </a:spcBef>
                        <a:spcAft>
                          <a:spcPts val="100"/>
                        </a:spcAft>
                        <a:tabLst>
                          <a:tab pos="228600" algn="l"/>
                        </a:tabLst>
                      </a:pPr>
                      <a:r>
                        <a:rPr lang="en-US" sz="1800" b="1" dirty="0">
                          <a:effectLst/>
                          <a:latin typeface="Zurich BT" pitchFamily="34" charset="0"/>
                        </a:rPr>
                        <a:t>.org</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800" dirty="0" err="1">
                          <a:effectLst/>
                          <a:latin typeface="Calibri" panose="020F0502020204030204" pitchFamily="34" charset="0"/>
                          <a:ea typeface="Times New Roman" panose="02020603050405020304" pitchFamily="18" charset="0"/>
                          <a:cs typeface="Calibri" panose="020F0502020204030204" pitchFamily="34" charset="0"/>
                        </a:rPr>
                        <a:t>Xác</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định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trang</a:t>
                      </a:r>
                      <a:r>
                        <a:rPr lang="en-US" sz="1800" dirty="0">
                          <a:effectLst/>
                          <a:latin typeface="Calibri" panose="020F0502020204030204" pitchFamily="34" charset="0"/>
                          <a:ea typeface="Times New Roman" panose="02020603050405020304" pitchFamily="18" charset="0"/>
                          <a:cs typeface="Calibri" panose="020F0502020204030204" pitchFamily="34" charset="0"/>
                        </a:rPr>
                        <a:t> Web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dành</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riêng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cho</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tổ</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chức</a:t>
                      </a:r>
                      <a:r>
                        <a:rPr lang="en-US" sz="1800" dirty="0">
                          <a:effectLst/>
                          <a:latin typeface="Calibri" panose="020F0502020204030204" pitchFamily="34" charset="0"/>
                          <a:ea typeface="Times New Roman" panose="02020603050405020304" pitchFamily="18" charset="0"/>
                          <a:cs typeface="Calibri" panose="020F0502020204030204" pitchFamily="34" charset="0"/>
                        </a:rPr>
                        <a:t> phi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lợi</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nhuận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quảng</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bá</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vấn</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đề</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cụ</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err="1">
                          <a:effectLst/>
                          <a:latin typeface="Calibri" panose="020F0502020204030204" pitchFamily="34" charset="0"/>
                          <a:ea typeface="Times New Roman" panose="02020603050405020304" pitchFamily="18" charset="0"/>
                          <a:cs typeface="Calibri" panose="020F0502020204030204" pitchFamily="34" charset="0"/>
                        </a:rPr>
                        <a:t>thể</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endParaRPr lang="vi-VN" sz="18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a:t>
            </a:fld>
            <a:endParaRPr lang="en-US" dirty="0"/>
          </a:p>
        </p:txBody>
      </p:sp>
    </p:spTree>
    <p:extLst>
      <p:ext uri="{BB962C8B-B14F-4D97-AF65-F5344CB8AC3E}">
        <p14:creationId xmlns:p14="http://schemas.microsoft.com/office/powerpoint/2010/main" val="18603539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3600" dirty="0" err="1" smtClean="0"/>
              <a:t>Tìm</a:t>
            </a:r>
            <a:r>
              <a:rPr lang="en-US" sz="3600" dirty="0" smtClean="0"/>
              <a:t> </a:t>
            </a:r>
            <a:r>
              <a:rPr lang="en-US" sz="3600" dirty="0" err="1" smtClean="0"/>
              <a:t>hiểu</a:t>
            </a:r>
            <a:r>
              <a:rPr lang="en-US" sz="3600" dirty="0" smtClean="0"/>
              <a:t> </a:t>
            </a:r>
            <a:r>
              <a:rPr lang="en-US" sz="3600" dirty="0" err="1" smtClean="0"/>
              <a:t>về</a:t>
            </a:r>
            <a:r>
              <a:rPr lang="en-US" sz="3600" dirty="0" smtClean="0"/>
              <a:t> </a:t>
            </a:r>
            <a:r>
              <a:rPr lang="en-US" sz="3600" dirty="0" err="1" smtClean="0"/>
              <a:t>địa</a:t>
            </a:r>
            <a:r>
              <a:rPr lang="en-US" sz="3600" dirty="0" smtClean="0"/>
              <a:t> </a:t>
            </a:r>
            <a:r>
              <a:rPr lang="en-US" sz="3600" dirty="0" err="1" smtClean="0"/>
              <a:t>chỉ</a:t>
            </a:r>
            <a:r>
              <a:rPr lang="en-US" sz="3600" dirty="0" smtClean="0"/>
              <a:t> </a:t>
            </a:r>
            <a:r>
              <a:rPr lang="en-US" sz="3600" dirty="0" err="1" smtClean="0"/>
              <a:t>của</a:t>
            </a:r>
            <a:r>
              <a:rPr lang="en-US" sz="3600" dirty="0" smtClean="0"/>
              <a:t> Web site</a:t>
            </a:r>
            <a:endParaRPr lang="en-US" sz="3600" dirty="0"/>
          </a:p>
        </p:txBody>
      </p:sp>
      <p:sp>
        <p:nvSpPr>
          <p:cNvPr id="3" name="Content Placeholder 2"/>
          <p:cNvSpPr>
            <a:spLocks noGrp="1"/>
          </p:cNvSpPr>
          <p:nvPr>
            <p:ph idx="1"/>
          </p:nvPr>
        </p:nvSpPr>
        <p:spPr/>
        <p:txBody>
          <a:bodyPr/>
          <a:lstStyle/>
          <a:p>
            <a:pPr lvl="1"/>
            <a:r>
              <a:rPr lang="en-CA" dirty="0" err="1"/>
              <a:t>Ưu</a:t>
            </a:r>
            <a:r>
              <a:rPr lang="en-CA" dirty="0"/>
              <a:t> </a:t>
            </a:r>
            <a:r>
              <a:rPr lang="en-CA" dirty="0" err="1"/>
              <a:t>điểm</a:t>
            </a:r>
            <a:r>
              <a:rPr lang="en-CA" dirty="0"/>
              <a:t> </a:t>
            </a:r>
            <a:r>
              <a:rPr lang="en-CA" dirty="0" err="1"/>
              <a:t>khi</a:t>
            </a:r>
            <a:r>
              <a:rPr lang="en-CA" dirty="0"/>
              <a:t> </a:t>
            </a:r>
            <a:r>
              <a:rPr lang="en-CA" dirty="0" err="1"/>
              <a:t>sử</a:t>
            </a:r>
            <a:r>
              <a:rPr lang="en-CA" dirty="0"/>
              <a:t> </a:t>
            </a:r>
            <a:r>
              <a:rPr lang="en-CA" dirty="0" err="1"/>
              <a:t>dụng</a:t>
            </a:r>
            <a:r>
              <a:rPr lang="en-CA" dirty="0"/>
              <a:t> </a:t>
            </a:r>
            <a:r>
              <a:rPr lang="en-CA" dirty="0" err="1"/>
              <a:t>những</a:t>
            </a:r>
            <a:r>
              <a:rPr lang="en-CA" dirty="0"/>
              <a:t> </a:t>
            </a:r>
            <a:r>
              <a:rPr lang="en-CA" dirty="0" err="1"/>
              <a:t>tên</a:t>
            </a:r>
            <a:r>
              <a:rPr lang="en-CA" dirty="0"/>
              <a:t> </a:t>
            </a:r>
            <a:r>
              <a:rPr lang="en-CA" dirty="0" err="1"/>
              <a:t>miền</a:t>
            </a:r>
            <a:r>
              <a:rPr lang="en-CA" dirty="0"/>
              <a:t> ở </a:t>
            </a:r>
            <a:r>
              <a:rPr lang="en-CA" dirty="0" err="1"/>
              <a:t>cấp</a:t>
            </a:r>
            <a:r>
              <a:rPr lang="en-CA" dirty="0"/>
              <a:t> </a:t>
            </a:r>
            <a:r>
              <a:rPr lang="en-CA" dirty="0" err="1"/>
              <a:t>độ</a:t>
            </a:r>
            <a:r>
              <a:rPr lang="en-CA" dirty="0"/>
              <a:t> </a:t>
            </a:r>
            <a:r>
              <a:rPr lang="en-CA" dirty="0" err="1"/>
              <a:t>cao</a:t>
            </a:r>
            <a:r>
              <a:rPr lang="en-CA" dirty="0"/>
              <a:t> </a:t>
            </a:r>
            <a:r>
              <a:rPr lang="en-CA" dirty="0" err="1"/>
              <a:t>nhất</a:t>
            </a:r>
            <a:r>
              <a:rPr lang="en-CA" dirty="0"/>
              <a:t> </a:t>
            </a:r>
            <a:r>
              <a:rPr lang="en-CA" dirty="0" err="1"/>
              <a:t>là</a:t>
            </a:r>
            <a:r>
              <a:rPr lang="en-CA" dirty="0"/>
              <a:t> </a:t>
            </a:r>
            <a:r>
              <a:rPr lang="en-CA" dirty="0" err="1"/>
              <a:t>khả</a:t>
            </a:r>
            <a:r>
              <a:rPr lang="en-CA" dirty="0"/>
              <a:t> </a:t>
            </a:r>
            <a:r>
              <a:rPr lang="en-CA" dirty="0" err="1"/>
              <a:t>năng</a:t>
            </a:r>
            <a:r>
              <a:rPr lang="en-CA" dirty="0"/>
              <a:t> </a:t>
            </a:r>
            <a:r>
              <a:rPr lang="en-CA" dirty="0" err="1"/>
              <a:t>phổ</a:t>
            </a:r>
            <a:r>
              <a:rPr lang="en-CA" dirty="0"/>
              <a:t> </a:t>
            </a:r>
            <a:r>
              <a:rPr lang="en-CA" dirty="0" err="1"/>
              <a:t>biến</a:t>
            </a:r>
            <a:r>
              <a:rPr lang="en-CA" dirty="0"/>
              <a:t> </a:t>
            </a:r>
            <a:r>
              <a:rPr lang="en-CA" dirty="0" err="1"/>
              <a:t>tổ</a:t>
            </a:r>
            <a:r>
              <a:rPr lang="en-CA" dirty="0"/>
              <a:t> </a:t>
            </a:r>
            <a:r>
              <a:rPr lang="en-CA" dirty="0" err="1"/>
              <a:t>chức</a:t>
            </a:r>
            <a:r>
              <a:rPr lang="en-CA" dirty="0"/>
              <a:t> </a:t>
            </a:r>
            <a:r>
              <a:rPr lang="en-CA" dirty="0" err="1"/>
              <a:t>của</a:t>
            </a:r>
            <a:r>
              <a:rPr lang="en-CA" dirty="0"/>
              <a:t> </a:t>
            </a:r>
            <a:r>
              <a:rPr lang="en-CA" dirty="0" err="1"/>
              <a:t>bạn</a:t>
            </a:r>
            <a:r>
              <a:rPr lang="en-CA" dirty="0"/>
              <a:t> </a:t>
            </a:r>
            <a:r>
              <a:rPr lang="en-CA" dirty="0" err="1"/>
              <a:t>trên</a:t>
            </a:r>
            <a:r>
              <a:rPr lang="en-CA" dirty="0"/>
              <a:t> </a:t>
            </a:r>
            <a:r>
              <a:rPr lang="en-CA" dirty="0" err="1"/>
              <a:t>toàn</a:t>
            </a:r>
            <a:r>
              <a:rPr lang="en-CA" dirty="0"/>
              <a:t> </a:t>
            </a:r>
            <a:r>
              <a:rPr lang="en-CA" dirty="0" err="1" smtClean="0"/>
              <a:t>cầu</a:t>
            </a:r>
            <a:endParaRPr lang="en-US" dirty="0"/>
          </a:p>
          <a:p>
            <a:pPr lvl="1"/>
            <a:r>
              <a:rPr lang="en-CA" dirty="0" err="1"/>
              <a:t>Các</a:t>
            </a:r>
            <a:r>
              <a:rPr lang="en-CA" dirty="0"/>
              <a:t> </a:t>
            </a:r>
            <a:r>
              <a:rPr lang="en-CA" dirty="0" err="1"/>
              <a:t>tên</a:t>
            </a:r>
            <a:r>
              <a:rPr lang="en-CA" dirty="0"/>
              <a:t> </a:t>
            </a:r>
            <a:r>
              <a:rPr lang="en-CA" dirty="0" err="1"/>
              <a:t>miền</a:t>
            </a:r>
            <a:r>
              <a:rPr lang="en-CA" dirty="0"/>
              <a:t> ở </a:t>
            </a:r>
            <a:r>
              <a:rPr lang="en-CA" dirty="0" err="1"/>
              <a:t>cấp</a:t>
            </a:r>
            <a:r>
              <a:rPr lang="en-CA" dirty="0"/>
              <a:t> </a:t>
            </a:r>
            <a:r>
              <a:rPr lang="en-CA" dirty="0" err="1"/>
              <a:t>độ</a:t>
            </a:r>
            <a:r>
              <a:rPr lang="en-CA" dirty="0"/>
              <a:t> </a:t>
            </a:r>
            <a:r>
              <a:rPr lang="en-CA" dirty="0" err="1"/>
              <a:t>cao</a:t>
            </a:r>
            <a:r>
              <a:rPr lang="en-CA" dirty="0"/>
              <a:t> </a:t>
            </a:r>
            <a:r>
              <a:rPr lang="en-CA" dirty="0" err="1"/>
              <a:t>nhất</a:t>
            </a:r>
            <a:r>
              <a:rPr lang="en-CA" dirty="0"/>
              <a:t> </a:t>
            </a:r>
            <a:r>
              <a:rPr lang="en-CA" dirty="0" err="1"/>
              <a:t>khác</a:t>
            </a:r>
            <a:r>
              <a:rPr lang="en-CA" dirty="0"/>
              <a:t> </a:t>
            </a:r>
            <a:r>
              <a:rPr lang="en-CA" dirty="0" err="1"/>
              <a:t>sử</a:t>
            </a:r>
            <a:r>
              <a:rPr lang="en-CA" dirty="0"/>
              <a:t> </a:t>
            </a:r>
            <a:r>
              <a:rPr lang="en-CA" dirty="0" err="1"/>
              <a:t>dụng</a:t>
            </a:r>
            <a:r>
              <a:rPr lang="en-CA" dirty="0"/>
              <a:t> </a:t>
            </a:r>
            <a:r>
              <a:rPr lang="en-CA" dirty="0" err="1"/>
              <a:t>hai</a:t>
            </a:r>
            <a:r>
              <a:rPr lang="en-CA" dirty="0"/>
              <a:t> </a:t>
            </a:r>
            <a:r>
              <a:rPr lang="en-CA" dirty="0" err="1"/>
              <a:t>chữ</a:t>
            </a:r>
            <a:r>
              <a:rPr lang="en-CA" dirty="0"/>
              <a:t> </a:t>
            </a:r>
            <a:r>
              <a:rPr lang="en-CA" dirty="0" err="1"/>
              <a:t>cái</a:t>
            </a:r>
            <a:r>
              <a:rPr lang="en-CA" dirty="0"/>
              <a:t> </a:t>
            </a:r>
            <a:r>
              <a:rPr lang="en-CA" dirty="0" err="1"/>
              <a:t>viết</a:t>
            </a:r>
            <a:r>
              <a:rPr lang="en-CA" dirty="0"/>
              <a:t> </a:t>
            </a:r>
            <a:r>
              <a:rPr lang="en-CA" dirty="0" err="1"/>
              <a:t>tắt</a:t>
            </a:r>
            <a:r>
              <a:rPr lang="en-CA" dirty="0"/>
              <a:t> </a:t>
            </a:r>
            <a:r>
              <a:rPr lang="en-CA" dirty="0" err="1"/>
              <a:t>cho</a:t>
            </a:r>
            <a:r>
              <a:rPr lang="en-CA" dirty="0"/>
              <a:t> </a:t>
            </a:r>
            <a:r>
              <a:rPr lang="en-CA" dirty="0" err="1"/>
              <a:t>tên</a:t>
            </a:r>
            <a:r>
              <a:rPr lang="en-CA" dirty="0"/>
              <a:t> </a:t>
            </a:r>
            <a:r>
              <a:rPr lang="en-CA" dirty="0" err="1"/>
              <a:t>của</a:t>
            </a:r>
            <a:r>
              <a:rPr lang="en-CA" dirty="0"/>
              <a:t> bang </a:t>
            </a:r>
            <a:r>
              <a:rPr lang="en-CA" dirty="0" err="1"/>
              <a:t>hoặc</a:t>
            </a:r>
            <a:r>
              <a:rPr lang="en-CA" dirty="0"/>
              <a:t> </a:t>
            </a:r>
            <a:r>
              <a:rPr lang="en-CA" dirty="0" err="1"/>
              <a:t>quốc</a:t>
            </a:r>
            <a:r>
              <a:rPr lang="en-CA" dirty="0"/>
              <a:t> </a:t>
            </a:r>
            <a:r>
              <a:rPr lang="en-CA" dirty="0" err="1"/>
              <a:t>gia</a:t>
            </a:r>
            <a:r>
              <a:rPr lang="en-CA" dirty="0"/>
              <a:t> </a:t>
            </a:r>
            <a:r>
              <a:rPr lang="en-CA" dirty="0" err="1"/>
              <a:t>mà</a:t>
            </a:r>
            <a:r>
              <a:rPr lang="en-CA" dirty="0"/>
              <a:t> </a:t>
            </a:r>
            <a:r>
              <a:rPr lang="en-CA" dirty="0" err="1"/>
              <a:t>trang</a:t>
            </a:r>
            <a:r>
              <a:rPr lang="en-CA" dirty="0"/>
              <a:t> Web </a:t>
            </a:r>
            <a:r>
              <a:rPr lang="en-CA" dirty="0" err="1"/>
              <a:t>đó</a:t>
            </a:r>
            <a:r>
              <a:rPr lang="en-CA" dirty="0"/>
              <a:t> </a:t>
            </a:r>
            <a:r>
              <a:rPr lang="en-CA" dirty="0" err="1"/>
              <a:t>được</a:t>
            </a:r>
            <a:r>
              <a:rPr lang="en-CA" dirty="0"/>
              <a:t> </a:t>
            </a:r>
            <a:r>
              <a:rPr lang="en-CA" dirty="0" err="1"/>
              <a:t>lưu</a:t>
            </a:r>
            <a:r>
              <a:rPr lang="en-CA" dirty="0"/>
              <a:t> </a:t>
            </a:r>
            <a:r>
              <a:rPr lang="en-CA" dirty="0" err="1"/>
              <a:t>trữ</a:t>
            </a:r>
            <a:endParaRPr lang="en-US" dirty="0" smtClean="0"/>
          </a:p>
          <a:p>
            <a:pPr lvl="1"/>
            <a:endParaRPr lang="en-US" dirty="0"/>
          </a:p>
          <a:p>
            <a:pPr lvl="1"/>
            <a:endParaRPr lang="en-US" dirty="0"/>
          </a:p>
          <a:p>
            <a:pPr lvl="1"/>
            <a:endParaRPr lang="en-US" dirty="0" smtClean="0"/>
          </a:p>
          <a:p>
            <a:pPr lvl="1"/>
            <a:endParaRPr lang="en-US" dirty="0"/>
          </a:p>
          <a:p>
            <a:pPr lvl="1"/>
            <a:r>
              <a:rPr lang="en-CA" dirty="0" err="1"/>
              <a:t>Một</a:t>
            </a:r>
            <a:r>
              <a:rPr lang="en-CA" dirty="0"/>
              <a:t> </a:t>
            </a:r>
            <a:r>
              <a:rPr lang="en-CA" dirty="0" err="1"/>
              <a:t>vài</a:t>
            </a:r>
            <a:r>
              <a:rPr lang="en-CA" dirty="0"/>
              <a:t> URL </a:t>
            </a:r>
            <a:r>
              <a:rPr lang="en-CA" dirty="0" err="1"/>
              <a:t>bao</a:t>
            </a:r>
            <a:r>
              <a:rPr lang="en-CA" dirty="0"/>
              <a:t> </a:t>
            </a:r>
            <a:r>
              <a:rPr lang="en-CA" dirty="0" err="1"/>
              <a:t>gồm</a:t>
            </a:r>
            <a:r>
              <a:rPr lang="en-CA" dirty="0"/>
              <a:t> </a:t>
            </a:r>
            <a:r>
              <a:rPr lang="en-CA" dirty="0" err="1"/>
              <a:t>đường</a:t>
            </a:r>
            <a:r>
              <a:rPr lang="en-CA" dirty="0"/>
              <a:t> </a:t>
            </a:r>
            <a:r>
              <a:rPr lang="en-CA" dirty="0" err="1"/>
              <a:t>dẫn</a:t>
            </a:r>
            <a:r>
              <a:rPr lang="en-CA" dirty="0"/>
              <a:t> </a:t>
            </a:r>
            <a:r>
              <a:rPr lang="en-CA" dirty="0" err="1"/>
              <a:t>và</a:t>
            </a:r>
            <a:r>
              <a:rPr lang="en-CA" dirty="0"/>
              <a:t> </a:t>
            </a:r>
            <a:r>
              <a:rPr lang="en-CA" dirty="0" err="1"/>
              <a:t>tên</a:t>
            </a:r>
            <a:r>
              <a:rPr lang="en-CA" dirty="0"/>
              <a:t> </a:t>
            </a:r>
            <a:r>
              <a:rPr lang="en-CA" dirty="0" err="1"/>
              <a:t>tệp</a:t>
            </a:r>
            <a:r>
              <a:rPr lang="en-CA" dirty="0"/>
              <a:t> tin </a:t>
            </a:r>
            <a:r>
              <a:rPr lang="en-CA" dirty="0" err="1"/>
              <a:t>của</a:t>
            </a:r>
            <a:r>
              <a:rPr lang="en-CA" dirty="0"/>
              <a:t> </a:t>
            </a:r>
            <a:r>
              <a:rPr lang="en-CA" dirty="0" err="1"/>
              <a:t>một</a:t>
            </a:r>
            <a:r>
              <a:rPr lang="en-CA" dirty="0"/>
              <a:t> </a:t>
            </a:r>
            <a:r>
              <a:rPr lang="en-CA" dirty="0" err="1"/>
              <a:t>trang</a:t>
            </a:r>
            <a:r>
              <a:rPr lang="en-CA" dirty="0"/>
              <a:t> Web </a:t>
            </a:r>
            <a:r>
              <a:rPr lang="en-CA" dirty="0" err="1"/>
              <a:t>xác</a:t>
            </a:r>
            <a:r>
              <a:rPr lang="en-CA" dirty="0"/>
              <a:t> </a:t>
            </a:r>
            <a:r>
              <a:rPr lang="en-CA" dirty="0" err="1"/>
              <a:t>định</a:t>
            </a:r>
            <a:r>
              <a:rPr lang="en-CA" dirty="0"/>
              <a:t> </a:t>
            </a:r>
            <a:r>
              <a:rPr lang="en-CA" dirty="0" err="1"/>
              <a:t>được</a:t>
            </a:r>
            <a:r>
              <a:rPr lang="en-CA" dirty="0"/>
              <a:t> </a:t>
            </a:r>
            <a:r>
              <a:rPr lang="en-CA" dirty="0" err="1"/>
              <a:t>lưu</a:t>
            </a:r>
            <a:r>
              <a:rPr lang="en-CA" dirty="0"/>
              <a:t> </a:t>
            </a:r>
            <a:r>
              <a:rPr lang="en-CA" dirty="0" err="1"/>
              <a:t>trữ</a:t>
            </a:r>
            <a:r>
              <a:rPr lang="en-CA" dirty="0"/>
              <a:t> </a:t>
            </a:r>
            <a:r>
              <a:rPr lang="en-CA" dirty="0" err="1"/>
              <a:t>trên</a:t>
            </a:r>
            <a:r>
              <a:rPr lang="en-CA" dirty="0"/>
              <a:t> </a:t>
            </a:r>
            <a:r>
              <a:rPr lang="en-CA" dirty="0" err="1"/>
              <a:t>máy</a:t>
            </a:r>
            <a:r>
              <a:rPr lang="en-CA" dirty="0"/>
              <a:t> </a:t>
            </a:r>
            <a:r>
              <a:rPr lang="en-CA" dirty="0" err="1"/>
              <a:t>chủ</a:t>
            </a:r>
            <a:r>
              <a:rPr lang="en-CA" dirty="0"/>
              <a:t> Web.</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12</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173986876"/>
              </p:ext>
            </p:extLst>
          </p:nvPr>
        </p:nvGraphicFramePr>
        <p:xfrm>
          <a:off x="986247" y="2974950"/>
          <a:ext cx="6938556" cy="1577340"/>
        </p:xfrm>
        <a:graphic>
          <a:graphicData uri="http://schemas.openxmlformats.org/drawingml/2006/table">
            <a:tbl>
              <a:tblPr firstRow="1" firstCol="1" bandRow="1"/>
              <a:tblGrid>
                <a:gridCol w="2540728"/>
                <a:gridCol w="1857828"/>
                <a:gridCol w="2540000"/>
              </a:tblGrid>
              <a:tr h="1350305">
                <a:tc>
                  <a:txBody>
                    <a:bodyPr/>
                    <a:lstStyle/>
                    <a:p>
                      <a:pPr marL="304800" marR="0" indent="0" algn="just">
                        <a:lnSpc>
                          <a:spcPct val="115000"/>
                        </a:lnSpc>
                        <a:spcBef>
                          <a:spcPts val="0"/>
                        </a:spcBef>
                        <a:spcAft>
                          <a:spcPts val="0"/>
                        </a:spcAft>
                        <a:tabLst>
                          <a:tab pos="533400" algn="l"/>
                        </a:tabLst>
                      </a:pPr>
                      <a:r>
                        <a:rPr lang="es-MX" sz="1800" b="1" dirty="0" err="1">
                          <a:effectLst/>
                          <a:latin typeface="Zurich BT"/>
                          <a:ea typeface="Times New Roman"/>
                          <a:cs typeface="Calibri"/>
                        </a:rPr>
                        <a:t>au</a:t>
                      </a:r>
                      <a:r>
                        <a:rPr lang="es-MX" sz="1800" dirty="0">
                          <a:effectLst/>
                          <a:latin typeface="Zurich BT"/>
                          <a:ea typeface="Times New Roman"/>
                          <a:cs typeface="Calibri"/>
                        </a:rPr>
                        <a:t>	</a:t>
                      </a:r>
                      <a:r>
                        <a:rPr lang="es-MX" sz="1800" dirty="0" err="1" smtClean="0">
                          <a:effectLst/>
                          <a:latin typeface="Zurich BT"/>
                          <a:ea typeface="Times New Roman"/>
                          <a:cs typeface="Calibri"/>
                        </a:rPr>
                        <a:t>Úc</a:t>
                      </a:r>
                      <a:endParaRPr lang="en-US" sz="1800" dirty="0">
                        <a:effectLst/>
                        <a:latin typeface="Zurich BT"/>
                        <a:ea typeface="Times New Roman"/>
                        <a:cs typeface="Calibri"/>
                      </a:endParaRPr>
                    </a:p>
                    <a:p>
                      <a:pPr marL="304800" marR="0" indent="0" algn="just">
                        <a:lnSpc>
                          <a:spcPct val="115000"/>
                        </a:lnSpc>
                        <a:spcBef>
                          <a:spcPts val="0"/>
                        </a:spcBef>
                        <a:spcAft>
                          <a:spcPts val="0"/>
                        </a:spcAft>
                        <a:tabLst>
                          <a:tab pos="914400" algn="l"/>
                        </a:tabLst>
                      </a:pPr>
                      <a:r>
                        <a:rPr lang="es-MX" sz="1800" b="1" dirty="0" err="1">
                          <a:effectLst/>
                          <a:latin typeface="Zurich BT"/>
                          <a:ea typeface="Times New Roman"/>
                          <a:cs typeface="Calibri"/>
                        </a:rPr>
                        <a:t>br</a:t>
                      </a:r>
                      <a:r>
                        <a:rPr lang="es-MX" sz="1800" b="1" dirty="0">
                          <a:effectLst/>
                          <a:latin typeface="Zurich BT"/>
                          <a:ea typeface="Times New Roman"/>
                          <a:cs typeface="Calibri"/>
                        </a:rPr>
                        <a:t>	</a:t>
                      </a:r>
                      <a:r>
                        <a:rPr lang="es-MX" sz="1800" dirty="0" err="1">
                          <a:effectLst/>
                          <a:latin typeface="Zurich BT"/>
                          <a:ea typeface="Times New Roman"/>
                          <a:cs typeface="Calibri"/>
                        </a:rPr>
                        <a:t>Brazil</a:t>
                      </a:r>
                      <a:endParaRPr lang="en-US" sz="1800" dirty="0">
                        <a:effectLst/>
                        <a:latin typeface="Zurich BT"/>
                        <a:ea typeface="Times New Roman"/>
                        <a:cs typeface="Calibri"/>
                      </a:endParaRPr>
                    </a:p>
                    <a:p>
                      <a:pPr marL="304800" marR="0" indent="0" algn="just">
                        <a:lnSpc>
                          <a:spcPct val="115000"/>
                        </a:lnSpc>
                        <a:spcBef>
                          <a:spcPts val="0"/>
                        </a:spcBef>
                        <a:spcAft>
                          <a:spcPts val="0"/>
                        </a:spcAft>
                        <a:tabLst>
                          <a:tab pos="533400" algn="l"/>
                        </a:tabLst>
                      </a:pPr>
                      <a:r>
                        <a:rPr lang="es-MX" sz="1800" b="1" dirty="0" err="1">
                          <a:effectLst/>
                          <a:latin typeface="Zurich BT"/>
                          <a:ea typeface="Times New Roman"/>
                          <a:cs typeface="Calibri"/>
                        </a:rPr>
                        <a:t>ca</a:t>
                      </a:r>
                      <a:r>
                        <a:rPr lang="es-MX" sz="1800" b="1" dirty="0">
                          <a:effectLst/>
                          <a:latin typeface="Zurich BT"/>
                          <a:ea typeface="Times New Roman"/>
                          <a:cs typeface="Calibri"/>
                        </a:rPr>
                        <a:t>	</a:t>
                      </a:r>
                      <a:r>
                        <a:rPr lang="es-MX" sz="1800" dirty="0" err="1">
                          <a:effectLst/>
                          <a:latin typeface="Zurich BT"/>
                          <a:ea typeface="Times New Roman"/>
                          <a:cs typeface="Calibri"/>
                        </a:rPr>
                        <a:t>Canada</a:t>
                      </a:r>
                      <a:endParaRPr lang="en-US" sz="1800" dirty="0">
                        <a:effectLst/>
                        <a:latin typeface="Zurich BT"/>
                        <a:ea typeface="Times New Roman"/>
                        <a:cs typeface="Calibri"/>
                      </a:endParaRPr>
                    </a:p>
                    <a:p>
                      <a:pPr marL="304800" marR="0" indent="0" algn="just">
                        <a:lnSpc>
                          <a:spcPct val="115000"/>
                        </a:lnSpc>
                        <a:spcBef>
                          <a:spcPts val="0"/>
                        </a:spcBef>
                        <a:spcAft>
                          <a:spcPts val="0"/>
                        </a:spcAft>
                        <a:tabLst>
                          <a:tab pos="533400" algn="l"/>
                        </a:tabLst>
                      </a:pPr>
                      <a:r>
                        <a:rPr lang="en-US" sz="1800" b="1" dirty="0" err="1">
                          <a:effectLst/>
                          <a:latin typeface="Zurich BT"/>
                          <a:ea typeface="Times New Roman"/>
                          <a:cs typeface="Calibri"/>
                        </a:rPr>
                        <a:t>cn</a:t>
                      </a:r>
                      <a:r>
                        <a:rPr lang="en-US" sz="1800" b="1" dirty="0">
                          <a:effectLst/>
                          <a:latin typeface="Zurich BT"/>
                          <a:ea typeface="Times New Roman"/>
                          <a:cs typeface="Calibri"/>
                        </a:rPr>
                        <a:t>	</a:t>
                      </a:r>
                      <a:r>
                        <a:rPr lang="en-US" sz="1800" dirty="0" smtClean="0">
                          <a:effectLst/>
                          <a:latin typeface="Zurich BT"/>
                          <a:ea typeface="Times New Roman"/>
                          <a:cs typeface="Calibri"/>
                        </a:rPr>
                        <a:t>Trung Quốc</a:t>
                      </a:r>
                      <a:endParaRPr lang="en-US" sz="1800" dirty="0">
                        <a:effectLst/>
                        <a:latin typeface="Zurich BT"/>
                        <a:ea typeface="Times New Roman"/>
                        <a:cs typeface="Calibri"/>
                      </a:endParaRPr>
                    </a:p>
                    <a:p>
                      <a:pPr marL="304800" marR="0" indent="0" algn="just">
                        <a:lnSpc>
                          <a:spcPct val="115000"/>
                        </a:lnSpc>
                        <a:spcBef>
                          <a:spcPts val="0"/>
                        </a:spcBef>
                        <a:spcAft>
                          <a:spcPts val="0"/>
                        </a:spcAft>
                        <a:tabLst>
                          <a:tab pos="533400" algn="l"/>
                        </a:tabLst>
                      </a:pPr>
                      <a:r>
                        <a:rPr lang="en-US" sz="1800" b="1" dirty="0" err="1">
                          <a:effectLst/>
                          <a:latin typeface="Zurich BT"/>
                          <a:ea typeface="Times New Roman"/>
                          <a:cs typeface="Calibri"/>
                        </a:rPr>
                        <a:t>dk</a:t>
                      </a:r>
                      <a:r>
                        <a:rPr lang="en-US" sz="1800" b="1" dirty="0">
                          <a:effectLst/>
                          <a:latin typeface="Zurich BT"/>
                          <a:ea typeface="Times New Roman"/>
                          <a:cs typeface="Calibri"/>
                        </a:rPr>
                        <a:t>	</a:t>
                      </a:r>
                      <a:r>
                        <a:rPr lang="en-US" sz="1800" b="0" dirty="0" err="1" smtClean="0">
                          <a:effectLst/>
                          <a:latin typeface="Zurich BT"/>
                          <a:ea typeface="Times New Roman"/>
                          <a:cs typeface="Calibri"/>
                        </a:rPr>
                        <a:t>Đan</a:t>
                      </a:r>
                      <a:r>
                        <a:rPr lang="en-US" sz="1800" b="0" baseline="0" dirty="0" smtClean="0">
                          <a:effectLst/>
                          <a:latin typeface="Zurich BT"/>
                          <a:ea typeface="Times New Roman"/>
                          <a:cs typeface="Calibri"/>
                        </a:rPr>
                        <a:t> </a:t>
                      </a:r>
                      <a:r>
                        <a:rPr lang="en-US" sz="1800" b="0" baseline="0" dirty="0" err="1" smtClean="0">
                          <a:effectLst/>
                          <a:latin typeface="Zurich BT"/>
                          <a:ea typeface="Times New Roman"/>
                          <a:cs typeface="Calibri"/>
                        </a:rPr>
                        <a:t>Mạch</a:t>
                      </a:r>
                      <a:endParaRPr lang="en-US" sz="1800" dirty="0">
                        <a:effectLst/>
                        <a:latin typeface="Zurich BT"/>
                        <a:ea typeface="Times New Roman"/>
                        <a:cs typeface="Calibri"/>
                      </a:endParaRPr>
                    </a:p>
                  </a:txBody>
                  <a:tcPr marL="68580" marR="68580" marT="0" marB="0">
                    <a:lnL>
                      <a:noFill/>
                    </a:lnL>
                    <a:lnR>
                      <a:noFill/>
                    </a:lnR>
                    <a:lnT>
                      <a:noFill/>
                    </a:lnT>
                    <a:lnB>
                      <a:noFill/>
                    </a:lnB>
                  </a:tcPr>
                </a:tc>
                <a:tc>
                  <a:txBody>
                    <a:bodyPr/>
                    <a:lstStyle/>
                    <a:p>
                      <a:pPr marL="0" marR="0" indent="0" algn="just">
                        <a:lnSpc>
                          <a:spcPct val="115000"/>
                        </a:lnSpc>
                        <a:spcBef>
                          <a:spcPts val="0"/>
                        </a:spcBef>
                        <a:spcAft>
                          <a:spcPts val="0"/>
                        </a:spcAft>
                        <a:tabLst>
                          <a:tab pos="533400" algn="l"/>
                          <a:tab pos="200660" algn="l"/>
                        </a:tabLst>
                      </a:pPr>
                      <a:r>
                        <a:rPr lang="en-US" sz="1800" b="1" dirty="0" err="1">
                          <a:effectLst/>
                          <a:latin typeface="Zurich BT"/>
                          <a:ea typeface="Times New Roman"/>
                          <a:cs typeface="Calibri"/>
                        </a:rPr>
                        <a:t>fr</a:t>
                      </a:r>
                      <a:r>
                        <a:rPr lang="en-US" sz="1800" b="1" dirty="0">
                          <a:effectLst/>
                          <a:latin typeface="Zurich BT"/>
                          <a:ea typeface="Times New Roman"/>
                          <a:cs typeface="Calibri"/>
                        </a:rPr>
                        <a:t>	</a:t>
                      </a:r>
                      <a:r>
                        <a:rPr lang="en-US" sz="1800" dirty="0" err="1" smtClean="0">
                          <a:effectLst/>
                          <a:latin typeface="Zurich BT"/>
                          <a:ea typeface="Times New Roman"/>
                          <a:cs typeface="Calibri"/>
                        </a:rPr>
                        <a:t>Pháp</a:t>
                      </a:r>
                      <a:endParaRPr lang="en-US" sz="1800" dirty="0">
                        <a:effectLst/>
                        <a:latin typeface="Zurich BT"/>
                        <a:ea typeface="Times New Roman"/>
                        <a:cs typeface="Calibri"/>
                      </a:endParaRPr>
                    </a:p>
                    <a:p>
                      <a:pPr marL="0" marR="0" indent="0" algn="just">
                        <a:lnSpc>
                          <a:spcPct val="115000"/>
                        </a:lnSpc>
                        <a:spcBef>
                          <a:spcPts val="0"/>
                        </a:spcBef>
                        <a:spcAft>
                          <a:spcPts val="0"/>
                        </a:spcAft>
                        <a:tabLst>
                          <a:tab pos="533400" algn="l"/>
                          <a:tab pos="200660" algn="l"/>
                        </a:tabLst>
                      </a:pPr>
                      <a:r>
                        <a:rPr lang="en-US" sz="1800" b="1" dirty="0" err="1">
                          <a:effectLst/>
                          <a:latin typeface="Zurich BT"/>
                          <a:ea typeface="Times New Roman"/>
                          <a:cs typeface="Calibri"/>
                        </a:rPr>
                        <a:t>il</a:t>
                      </a:r>
                      <a:r>
                        <a:rPr lang="en-US" sz="1800" b="1" dirty="0">
                          <a:effectLst/>
                          <a:latin typeface="Zurich BT"/>
                          <a:ea typeface="Times New Roman"/>
                          <a:cs typeface="Calibri"/>
                        </a:rPr>
                        <a:t>	</a:t>
                      </a:r>
                      <a:r>
                        <a:rPr lang="en-US" sz="1800" dirty="0">
                          <a:effectLst/>
                          <a:latin typeface="Zurich BT"/>
                          <a:ea typeface="Times New Roman"/>
                          <a:cs typeface="Calibri"/>
                        </a:rPr>
                        <a:t>Israel</a:t>
                      </a:r>
                    </a:p>
                    <a:p>
                      <a:pPr marL="0" marR="0" indent="0" algn="just">
                        <a:lnSpc>
                          <a:spcPct val="115000"/>
                        </a:lnSpc>
                        <a:spcBef>
                          <a:spcPts val="0"/>
                        </a:spcBef>
                        <a:spcAft>
                          <a:spcPts val="0"/>
                        </a:spcAft>
                        <a:tabLst>
                          <a:tab pos="533400" algn="l"/>
                          <a:tab pos="200660" algn="l"/>
                        </a:tabLst>
                      </a:pPr>
                      <a:r>
                        <a:rPr lang="en-US" sz="1800" b="1" dirty="0">
                          <a:effectLst/>
                          <a:latin typeface="Zurich BT"/>
                          <a:ea typeface="Times New Roman"/>
                          <a:cs typeface="Calibri"/>
                        </a:rPr>
                        <a:t>in	</a:t>
                      </a:r>
                      <a:r>
                        <a:rPr lang="en-US" sz="1800" b="0" dirty="0" err="1" smtClean="0">
                          <a:effectLst/>
                          <a:latin typeface="Zurich BT"/>
                          <a:ea typeface="Times New Roman"/>
                          <a:cs typeface="Calibri"/>
                        </a:rPr>
                        <a:t>Ấn</a:t>
                      </a:r>
                      <a:r>
                        <a:rPr lang="en-US" sz="1800" b="0" baseline="0" dirty="0" smtClean="0">
                          <a:effectLst/>
                          <a:latin typeface="Zurich BT"/>
                          <a:ea typeface="Times New Roman"/>
                          <a:cs typeface="Calibri"/>
                        </a:rPr>
                        <a:t> </a:t>
                      </a:r>
                      <a:r>
                        <a:rPr lang="en-US" sz="1800" b="0" baseline="0" dirty="0" err="1" smtClean="0">
                          <a:effectLst/>
                          <a:latin typeface="Zurich BT"/>
                          <a:ea typeface="Times New Roman"/>
                          <a:cs typeface="Calibri"/>
                        </a:rPr>
                        <a:t>Độ</a:t>
                      </a:r>
                      <a:endParaRPr lang="en-US" sz="1800" dirty="0">
                        <a:effectLst/>
                        <a:latin typeface="Zurich BT"/>
                        <a:ea typeface="Times New Roman"/>
                        <a:cs typeface="Calibri"/>
                      </a:endParaRPr>
                    </a:p>
                    <a:p>
                      <a:pPr marL="0" marR="0" indent="0" algn="just">
                        <a:lnSpc>
                          <a:spcPct val="115000"/>
                        </a:lnSpc>
                        <a:spcBef>
                          <a:spcPts val="0"/>
                        </a:spcBef>
                        <a:spcAft>
                          <a:spcPts val="0"/>
                        </a:spcAft>
                        <a:tabLst>
                          <a:tab pos="533400" algn="l"/>
                          <a:tab pos="200660" algn="l"/>
                        </a:tabLst>
                      </a:pPr>
                      <a:r>
                        <a:rPr lang="en-US" sz="1800" b="1" dirty="0">
                          <a:effectLst/>
                          <a:latin typeface="Zurich BT"/>
                          <a:ea typeface="Times New Roman"/>
                          <a:cs typeface="Calibri"/>
                        </a:rPr>
                        <a:t>it	</a:t>
                      </a:r>
                      <a:r>
                        <a:rPr lang="en-US" sz="1800" b="0" dirty="0" smtClean="0">
                          <a:effectLst/>
                          <a:latin typeface="Zurich BT"/>
                          <a:ea typeface="Times New Roman"/>
                          <a:cs typeface="Calibri"/>
                        </a:rPr>
                        <a:t>Ý</a:t>
                      </a:r>
                      <a:endParaRPr lang="en-US" sz="1800" dirty="0">
                        <a:effectLst/>
                        <a:latin typeface="Zurich BT"/>
                        <a:ea typeface="Times New Roman"/>
                        <a:cs typeface="Calibri"/>
                      </a:endParaRPr>
                    </a:p>
                    <a:p>
                      <a:pPr marL="0" marR="0" indent="0" algn="just">
                        <a:lnSpc>
                          <a:spcPct val="115000"/>
                        </a:lnSpc>
                        <a:spcBef>
                          <a:spcPts val="0"/>
                        </a:spcBef>
                        <a:spcAft>
                          <a:spcPts val="0"/>
                        </a:spcAft>
                        <a:tabLst>
                          <a:tab pos="533400" algn="l"/>
                          <a:tab pos="200660" algn="l"/>
                        </a:tabLst>
                      </a:pPr>
                      <a:r>
                        <a:rPr lang="en-US" sz="1800" dirty="0">
                          <a:effectLst/>
                          <a:latin typeface="Zurich BT"/>
                          <a:ea typeface="Times New Roman"/>
                          <a:cs typeface="Calibri"/>
                        </a:rPr>
                        <a:t> </a:t>
                      </a:r>
                    </a:p>
                  </a:txBody>
                  <a:tcPr marL="68580" marR="68580" marT="0" marB="0">
                    <a:lnL>
                      <a:noFill/>
                    </a:lnL>
                    <a:lnR>
                      <a:noFill/>
                    </a:lnR>
                    <a:lnT>
                      <a:noFill/>
                    </a:lnT>
                    <a:lnB>
                      <a:noFill/>
                    </a:lnB>
                  </a:tcPr>
                </a:tc>
                <a:tc>
                  <a:txBody>
                    <a:bodyPr/>
                    <a:lstStyle/>
                    <a:p>
                      <a:pPr marL="0" marR="0" indent="0" algn="just">
                        <a:lnSpc>
                          <a:spcPct val="115000"/>
                        </a:lnSpc>
                        <a:spcBef>
                          <a:spcPts val="0"/>
                        </a:spcBef>
                        <a:spcAft>
                          <a:spcPts val="0"/>
                        </a:spcAft>
                        <a:tabLst>
                          <a:tab pos="533400" algn="l"/>
                          <a:tab pos="255270" algn="l"/>
                          <a:tab pos="613410" algn="l"/>
                        </a:tabLst>
                      </a:pPr>
                      <a:r>
                        <a:rPr lang="es-MX" sz="1800" b="1" dirty="0" err="1">
                          <a:effectLst/>
                          <a:latin typeface="Zurich BT"/>
                          <a:ea typeface="Times New Roman"/>
                          <a:cs typeface="Calibri"/>
                        </a:rPr>
                        <a:t>jp</a:t>
                      </a:r>
                      <a:r>
                        <a:rPr lang="es-MX" sz="1800" dirty="0">
                          <a:effectLst/>
                          <a:latin typeface="Zurich BT"/>
                          <a:ea typeface="Times New Roman"/>
                          <a:cs typeface="Calibri"/>
                        </a:rPr>
                        <a:t>	</a:t>
                      </a:r>
                      <a:r>
                        <a:rPr lang="es-MX" sz="1800" dirty="0" err="1" smtClean="0">
                          <a:effectLst/>
                          <a:latin typeface="Zurich BT"/>
                          <a:ea typeface="Times New Roman"/>
                          <a:cs typeface="Calibri"/>
                        </a:rPr>
                        <a:t>Nhật</a:t>
                      </a:r>
                      <a:endParaRPr lang="en-US" sz="1800" dirty="0" smtClean="0">
                        <a:effectLst/>
                        <a:latin typeface="Zurich BT"/>
                        <a:ea typeface="Times New Roman"/>
                        <a:cs typeface="Calibri"/>
                      </a:endParaRPr>
                    </a:p>
                    <a:p>
                      <a:pPr marL="0" marR="0" indent="0" algn="just">
                        <a:lnSpc>
                          <a:spcPct val="115000"/>
                        </a:lnSpc>
                        <a:spcBef>
                          <a:spcPts val="0"/>
                        </a:spcBef>
                        <a:spcAft>
                          <a:spcPts val="0"/>
                        </a:spcAft>
                        <a:tabLst>
                          <a:tab pos="533400" algn="l"/>
                          <a:tab pos="255270" algn="l"/>
                          <a:tab pos="613410" algn="l"/>
                        </a:tabLst>
                      </a:pPr>
                      <a:r>
                        <a:rPr lang="es-MX" sz="1800" b="1" dirty="0" smtClean="0">
                          <a:effectLst/>
                          <a:latin typeface="Zurich BT"/>
                          <a:ea typeface="Times New Roman"/>
                          <a:cs typeface="Calibri"/>
                        </a:rPr>
                        <a:t>mx	</a:t>
                      </a:r>
                      <a:r>
                        <a:rPr lang="en-US" sz="1800" b="0" dirty="0" err="1" smtClean="0">
                          <a:effectLst/>
                          <a:latin typeface="Zurich BT"/>
                          <a:ea typeface="Times New Roman"/>
                          <a:cs typeface="Calibri"/>
                        </a:rPr>
                        <a:t>Mê</a:t>
                      </a:r>
                      <a:r>
                        <a:rPr lang="en-US" sz="1800" b="0" baseline="0" dirty="0" smtClean="0">
                          <a:effectLst/>
                          <a:latin typeface="Zurich BT"/>
                          <a:ea typeface="Times New Roman"/>
                          <a:cs typeface="Calibri"/>
                        </a:rPr>
                        <a:t> hi </a:t>
                      </a:r>
                      <a:r>
                        <a:rPr lang="en-US" sz="1800" b="0" baseline="0" dirty="0" err="1" smtClean="0">
                          <a:effectLst/>
                          <a:latin typeface="Zurich BT"/>
                          <a:ea typeface="Times New Roman"/>
                          <a:cs typeface="Calibri"/>
                        </a:rPr>
                        <a:t>cô</a:t>
                      </a:r>
                      <a:endParaRPr lang="en-US" sz="1800" dirty="0" smtClean="0">
                        <a:effectLst/>
                        <a:latin typeface="Zurich BT"/>
                        <a:ea typeface="Times New Roman"/>
                        <a:cs typeface="Calibri"/>
                      </a:endParaRPr>
                    </a:p>
                    <a:p>
                      <a:pPr marL="0" marR="0" indent="0" algn="just">
                        <a:lnSpc>
                          <a:spcPct val="115000"/>
                        </a:lnSpc>
                        <a:spcBef>
                          <a:spcPts val="0"/>
                        </a:spcBef>
                        <a:spcAft>
                          <a:spcPts val="0"/>
                        </a:spcAft>
                        <a:tabLst>
                          <a:tab pos="533400" algn="l"/>
                          <a:tab pos="255270" algn="l"/>
                          <a:tab pos="613410" algn="l"/>
                        </a:tabLst>
                      </a:pPr>
                      <a:r>
                        <a:rPr lang="es-MX" sz="1800" b="1" dirty="0" err="1" smtClean="0">
                          <a:effectLst/>
                          <a:latin typeface="Zurich BT"/>
                          <a:ea typeface="Times New Roman"/>
                          <a:cs typeface="Calibri"/>
                        </a:rPr>
                        <a:t>tw</a:t>
                      </a:r>
                      <a:r>
                        <a:rPr lang="es-MX" sz="1800" b="1" dirty="0">
                          <a:effectLst/>
                          <a:latin typeface="Zurich BT"/>
                          <a:ea typeface="Times New Roman"/>
                          <a:cs typeface="Calibri"/>
                        </a:rPr>
                        <a:t>	</a:t>
                      </a:r>
                      <a:r>
                        <a:rPr lang="es-MX" sz="1800" b="0" dirty="0" err="1" smtClean="0">
                          <a:effectLst/>
                          <a:latin typeface="Zurich BT"/>
                          <a:ea typeface="Times New Roman"/>
                          <a:cs typeface="Calibri"/>
                        </a:rPr>
                        <a:t>Đài</a:t>
                      </a:r>
                      <a:r>
                        <a:rPr lang="es-MX" sz="1800" b="0" baseline="0" dirty="0" smtClean="0">
                          <a:effectLst/>
                          <a:latin typeface="Zurich BT"/>
                          <a:ea typeface="Times New Roman"/>
                          <a:cs typeface="Calibri"/>
                        </a:rPr>
                        <a:t> Loan</a:t>
                      </a:r>
                      <a:endParaRPr lang="en-US" sz="1800" dirty="0">
                        <a:effectLst/>
                        <a:latin typeface="Zurich BT"/>
                        <a:ea typeface="Times New Roman"/>
                        <a:cs typeface="Calibri"/>
                      </a:endParaRPr>
                    </a:p>
                    <a:p>
                      <a:pPr marL="0" marR="0" indent="0" algn="just">
                        <a:lnSpc>
                          <a:spcPct val="115000"/>
                        </a:lnSpc>
                        <a:spcBef>
                          <a:spcPts val="0"/>
                        </a:spcBef>
                        <a:spcAft>
                          <a:spcPts val="0"/>
                        </a:spcAft>
                        <a:tabLst>
                          <a:tab pos="533400" algn="l"/>
                          <a:tab pos="255270" algn="l"/>
                          <a:tab pos="613410" algn="l"/>
                        </a:tabLst>
                      </a:pPr>
                      <a:r>
                        <a:rPr lang="en-US" sz="1800" b="1" dirty="0" err="1">
                          <a:effectLst/>
                          <a:latin typeface="Zurich BT"/>
                          <a:ea typeface="Times New Roman"/>
                          <a:cs typeface="Calibri"/>
                        </a:rPr>
                        <a:t>uk</a:t>
                      </a:r>
                      <a:r>
                        <a:rPr lang="en-US" sz="1800" b="1" dirty="0">
                          <a:effectLst/>
                          <a:latin typeface="Zurich BT"/>
                          <a:ea typeface="Times New Roman"/>
                          <a:cs typeface="Calibri"/>
                        </a:rPr>
                        <a:t>	</a:t>
                      </a:r>
                      <a:r>
                        <a:rPr lang="en-US" sz="1800" dirty="0" smtClean="0">
                          <a:effectLst/>
                          <a:latin typeface="Zurich BT"/>
                          <a:ea typeface="Times New Roman"/>
                          <a:cs typeface="Calibri"/>
                        </a:rPr>
                        <a:t>Anh</a:t>
                      </a:r>
                      <a:endParaRPr lang="en-US" sz="1800" dirty="0">
                        <a:effectLst/>
                        <a:latin typeface="Zurich BT"/>
                        <a:ea typeface="Times New Roman"/>
                        <a:cs typeface="Calibri"/>
                      </a:endParaRPr>
                    </a:p>
                    <a:p>
                      <a:pPr marL="0" marR="0" indent="0" algn="just">
                        <a:lnSpc>
                          <a:spcPct val="115000"/>
                        </a:lnSpc>
                        <a:spcBef>
                          <a:spcPts val="0"/>
                        </a:spcBef>
                        <a:spcAft>
                          <a:spcPts val="0"/>
                        </a:spcAft>
                        <a:tabLst>
                          <a:tab pos="533400" algn="l"/>
                          <a:tab pos="200660" algn="l"/>
                        </a:tabLst>
                      </a:pPr>
                      <a:r>
                        <a:rPr lang="en-US" sz="1800" dirty="0">
                          <a:effectLst/>
                          <a:latin typeface="Zurich BT"/>
                          <a:ea typeface="Times New Roman"/>
                          <a:cs typeface="Calibri"/>
                        </a:rPr>
                        <a:t> </a:t>
                      </a:r>
                    </a:p>
                  </a:txBody>
                  <a:tcPr marL="68580" marR="68580" marT="0" marB="0">
                    <a:lnL>
                      <a:noFill/>
                    </a:lnL>
                    <a:lnR>
                      <a:noFill/>
                    </a:lnR>
                    <a:lnT>
                      <a:noFill/>
                    </a:lnT>
                    <a:lnB>
                      <a:noFill/>
                    </a:lnB>
                  </a:tcPr>
                </a:tc>
              </a:tr>
            </a:tbl>
          </a:graphicData>
        </a:graphic>
      </p:graphicFrame>
    </p:spTree>
    <p:extLst>
      <p:ext uri="{BB962C8B-B14F-4D97-AF65-F5344CB8AC3E}">
        <p14:creationId xmlns:p14="http://schemas.microsoft.com/office/powerpoint/2010/main" val="22577753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3200" dirty="0" err="1" smtClean="0"/>
              <a:t>Các</a:t>
            </a:r>
            <a:r>
              <a:rPr lang="en-US" sz="3200" dirty="0" smtClean="0"/>
              <a:t> </a:t>
            </a:r>
            <a:r>
              <a:rPr lang="en-US" sz="3200" dirty="0" err="1" smtClean="0"/>
              <a:t>thành</a:t>
            </a:r>
            <a:r>
              <a:rPr lang="en-US" sz="3200" dirty="0" smtClean="0"/>
              <a:t> </a:t>
            </a:r>
            <a:r>
              <a:rPr lang="en-US" sz="3200" dirty="0" err="1" smtClean="0"/>
              <a:t>phần</a:t>
            </a:r>
            <a:r>
              <a:rPr lang="en-US" sz="3200" dirty="0" smtClean="0"/>
              <a:t> </a:t>
            </a:r>
            <a:r>
              <a:rPr lang="en-US" sz="3200" dirty="0" err="1" smtClean="0"/>
              <a:t>chung</a:t>
            </a:r>
            <a:r>
              <a:rPr lang="en-US" sz="3200" dirty="0" smtClean="0"/>
              <a:t> </a:t>
            </a:r>
            <a:r>
              <a:rPr lang="en-US" sz="3200" dirty="0" err="1" smtClean="0"/>
              <a:t>của</a:t>
            </a:r>
            <a:r>
              <a:rPr lang="en-US" sz="3200" dirty="0" smtClean="0"/>
              <a:t> </a:t>
            </a:r>
            <a:r>
              <a:rPr lang="en-US" sz="3200" dirty="0" err="1" smtClean="0"/>
              <a:t>trang</a:t>
            </a:r>
            <a:r>
              <a:rPr lang="en-US" sz="3200" dirty="0" smtClean="0"/>
              <a:t> Web</a:t>
            </a:r>
            <a:endParaRPr lang="en-US" sz="3200" dirty="0"/>
          </a:p>
        </p:txBody>
      </p:sp>
      <p:sp>
        <p:nvSpPr>
          <p:cNvPr id="3" name="Content Placeholder 2"/>
          <p:cNvSpPr>
            <a:spLocks noGrp="1"/>
          </p:cNvSpPr>
          <p:nvPr>
            <p:ph idx="1"/>
          </p:nvPr>
        </p:nvSpPr>
        <p:spPr/>
        <p:txBody>
          <a:bodyPr/>
          <a:lstStyle/>
          <a:p>
            <a:r>
              <a:rPr lang="en-CA" dirty="0"/>
              <a:t>T</a:t>
            </a:r>
            <a:r>
              <a:rPr lang="en-CA" dirty="0" smtClean="0"/>
              <a:t>rang </a:t>
            </a:r>
            <a:r>
              <a:rPr lang="en-CA" dirty="0"/>
              <a:t>Web </a:t>
            </a:r>
            <a:r>
              <a:rPr lang="en-CA" dirty="0" err="1"/>
              <a:t>đầu</a:t>
            </a:r>
            <a:r>
              <a:rPr lang="en-CA" dirty="0"/>
              <a:t> </a:t>
            </a:r>
            <a:r>
              <a:rPr lang="en-CA" dirty="0" err="1"/>
              <a:t>tiên</a:t>
            </a:r>
            <a:r>
              <a:rPr lang="en-CA" dirty="0"/>
              <a:t> </a:t>
            </a:r>
            <a:r>
              <a:rPr lang="en-CA" dirty="0" err="1"/>
              <a:t>bạn</a:t>
            </a:r>
            <a:r>
              <a:rPr lang="en-CA" dirty="0"/>
              <a:t> </a:t>
            </a:r>
            <a:r>
              <a:rPr lang="en-CA" dirty="0" err="1"/>
              <a:t>quan</a:t>
            </a:r>
            <a:r>
              <a:rPr lang="en-CA" dirty="0"/>
              <a:t> </a:t>
            </a:r>
            <a:r>
              <a:rPr lang="en-CA" dirty="0" err="1"/>
              <a:t>sát</a:t>
            </a:r>
            <a:r>
              <a:rPr lang="en-CA" dirty="0"/>
              <a:t> </a:t>
            </a:r>
            <a:r>
              <a:rPr lang="en-CA" dirty="0" err="1"/>
              <a:t>được</a:t>
            </a:r>
            <a:r>
              <a:rPr lang="en-CA" dirty="0"/>
              <a:t> </a:t>
            </a:r>
            <a:r>
              <a:rPr lang="en-CA" dirty="0" err="1"/>
              <a:t>khi</a:t>
            </a:r>
            <a:r>
              <a:rPr lang="en-CA" dirty="0"/>
              <a:t> </a:t>
            </a:r>
            <a:r>
              <a:rPr lang="en-CA" dirty="0" err="1"/>
              <a:t>bạn</a:t>
            </a:r>
            <a:r>
              <a:rPr lang="en-CA" dirty="0"/>
              <a:t> </a:t>
            </a:r>
            <a:r>
              <a:rPr lang="en-CA" dirty="0" err="1"/>
              <a:t>truy</a:t>
            </a:r>
            <a:r>
              <a:rPr lang="en-CA" dirty="0"/>
              <a:t> </a:t>
            </a:r>
            <a:r>
              <a:rPr lang="en-CA" dirty="0" err="1"/>
              <a:t>cập</a:t>
            </a:r>
            <a:r>
              <a:rPr lang="en-CA" dirty="0"/>
              <a:t> </a:t>
            </a:r>
            <a:r>
              <a:rPr lang="en-CA" dirty="0" err="1"/>
              <a:t>vào</a:t>
            </a:r>
            <a:r>
              <a:rPr lang="en-CA" dirty="0"/>
              <a:t> </a:t>
            </a:r>
            <a:r>
              <a:rPr lang="en-CA" dirty="0" err="1"/>
              <a:t>trang</a:t>
            </a:r>
            <a:r>
              <a:rPr lang="en-CA" dirty="0"/>
              <a:t> Web ở </a:t>
            </a:r>
            <a:r>
              <a:rPr lang="en-CA" dirty="0" err="1"/>
              <a:t>trang</a:t>
            </a:r>
            <a:r>
              <a:rPr lang="en-CA" dirty="0"/>
              <a:t> </a:t>
            </a:r>
            <a:r>
              <a:rPr lang="en-CA" dirty="0" err="1"/>
              <a:t>có</a:t>
            </a:r>
            <a:r>
              <a:rPr lang="en-CA" dirty="0"/>
              <a:t> </a:t>
            </a:r>
            <a:r>
              <a:rPr lang="en-CA" dirty="0" err="1"/>
              <a:t>cấp</a:t>
            </a:r>
            <a:r>
              <a:rPr lang="en-CA" dirty="0"/>
              <a:t> </a:t>
            </a:r>
            <a:r>
              <a:rPr lang="en-CA" dirty="0" err="1"/>
              <a:t>độ</a:t>
            </a:r>
            <a:r>
              <a:rPr lang="en-CA" dirty="0"/>
              <a:t> </a:t>
            </a:r>
            <a:r>
              <a:rPr lang="en-CA" dirty="0" err="1"/>
              <a:t>cao</a:t>
            </a:r>
            <a:r>
              <a:rPr lang="en-CA" dirty="0"/>
              <a:t> </a:t>
            </a:r>
            <a:r>
              <a:rPr lang="en-CA" dirty="0" err="1"/>
              <a:t>nhất</a:t>
            </a:r>
            <a:r>
              <a:rPr lang="en-CA" dirty="0"/>
              <a:t>, </a:t>
            </a:r>
            <a:r>
              <a:rPr lang="en-CA" dirty="0" err="1"/>
              <a:t>được</a:t>
            </a:r>
            <a:r>
              <a:rPr lang="en-CA" dirty="0"/>
              <a:t> </a:t>
            </a:r>
            <a:r>
              <a:rPr lang="en-CA" dirty="0" err="1"/>
              <a:t>gọi</a:t>
            </a:r>
            <a:r>
              <a:rPr lang="en-CA" dirty="0"/>
              <a:t> </a:t>
            </a:r>
            <a:r>
              <a:rPr lang="en-CA" dirty="0" err="1"/>
              <a:t>là</a:t>
            </a:r>
            <a:r>
              <a:rPr lang="en-CA" dirty="0"/>
              <a:t> </a:t>
            </a:r>
            <a:r>
              <a:rPr lang="en-CA" dirty="0" err="1"/>
              <a:t>trang</a:t>
            </a:r>
            <a:r>
              <a:rPr lang="en-CA" dirty="0"/>
              <a:t> </a:t>
            </a:r>
            <a:r>
              <a:rPr lang="en-CA" dirty="0" err="1"/>
              <a:t>chủ</a:t>
            </a:r>
            <a:r>
              <a:rPr lang="en-CA" dirty="0"/>
              <a:t> </a:t>
            </a:r>
            <a:endParaRPr lang="en-US" i="1" dirty="0" smtClean="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13</a:t>
            </a:fld>
            <a:endParaRPr lang="en-US" dirty="0"/>
          </a:p>
        </p:txBody>
      </p:sp>
      <p:grpSp>
        <p:nvGrpSpPr>
          <p:cNvPr id="6" name="Canvas 93"/>
          <p:cNvGrpSpPr/>
          <p:nvPr/>
        </p:nvGrpSpPr>
        <p:grpSpPr>
          <a:xfrm>
            <a:off x="2533729" y="2593346"/>
            <a:ext cx="5010071" cy="3188804"/>
            <a:chOff x="0" y="0"/>
            <a:chExt cx="5013325" cy="3190875"/>
          </a:xfrm>
        </p:grpSpPr>
        <p:sp>
          <p:nvSpPr>
            <p:cNvPr id="7" name="Rectangle 6"/>
            <p:cNvSpPr/>
            <p:nvPr/>
          </p:nvSpPr>
          <p:spPr>
            <a:xfrm>
              <a:off x="0" y="0"/>
              <a:ext cx="5013325" cy="3190240"/>
            </a:xfrm>
            <a:prstGeom prst="rect">
              <a:avLst/>
            </a:prstGeom>
            <a:noFill/>
          </p:spPr>
        </p:sp>
        <p:pic>
          <p:nvPicPr>
            <p:cNvPr id="8" name="Picture 7"/>
            <p:cNvPicPr/>
            <p:nvPr/>
          </p:nvPicPr>
          <p:blipFill rotWithShape="1">
            <a:blip r:embed="rId3">
              <a:extLst>
                <a:ext uri="{28A0092B-C50C-407E-A947-70E740481C1C}">
                  <a14:useLocalDpi xmlns:a14="http://schemas.microsoft.com/office/drawing/2010/main" val="0"/>
                </a:ext>
              </a:extLst>
            </a:blip>
            <a:srcRect l="5295" r="3404" b="2047"/>
            <a:stretch/>
          </p:blipFill>
          <p:spPr bwMode="auto">
            <a:xfrm>
              <a:off x="0" y="0"/>
              <a:ext cx="4996319" cy="3190875"/>
            </a:xfrm>
            <a:prstGeom prst="rect">
              <a:avLst/>
            </a:prstGeom>
            <a:ln>
              <a:noFill/>
            </a:ln>
            <a:extLst>
              <a:ext uri="{53640926-AAD7-44D8-BBD7-CCE9431645EC}">
                <a14:shadowObscured xmlns:a14="http://schemas.microsoft.com/office/drawing/2010/main"/>
              </a:ext>
            </a:extLst>
          </p:spPr>
        </p:pic>
        <p:sp>
          <p:nvSpPr>
            <p:cNvPr id="9" name="Text Box 42"/>
            <p:cNvSpPr txBox="1">
              <a:spLocks noChangeArrowheads="1"/>
            </p:cNvSpPr>
            <p:nvPr/>
          </p:nvSpPr>
          <p:spPr bwMode="auto">
            <a:xfrm>
              <a:off x="694878" y="859882"/>
              <a:ext cx="166430" cy="166430"/>
            </a:xfrm>
            <a:prstGeom prst="rect">
              <a:avLst/>
            </a:prstGeom>
            <a:solidFill>
              <a:srgbClr val="F5C040"/>
            </a:solidFill>
            <a:ln>
              <a:noFill/>
            </a:ln>
            <a:extLst/>
          </p:spPr>
          <p:txBody>
            <a:bodyPr rot="0" vert="horz" wrap="square" lIns="25604" tIns="25604" rIns="25604" bIns="25604" anchor="t" anchorCtr="0" upright="1">
              <a:noAutofit/>
            </a:bodyPr>
            <a:lstStyle/>
            <a:p>
              <a:pPr marL="0" marR="0" algn="ctr">
                <a:spcBef>
                  <a:spcPts val="0"/>
                </a:spcBef>
                <a:spcAft>
                  <a:spcPts val="0"/>
                </a:spcAft>
              </a:pPr>
              <a:r>
                <a:rPr lang="en-CA" sz="1200" b="1">
                  <a:effectLst/>
                  <a:latin typeface="Zurich BT"/>
                  <a:ea typeface="Times New Roman"/>
                  <a:cs typeface="Arial"/>
                </a:rPr>
                <a:t>2</a:t>
              </a:r>
              <a:endParaRPr lang="en-US" sz="1200" b="1">
                <a:effectLst/>
                <a:latin typeface="Zurich BT"/>
                <a:ea typeface="Times New Roman"/>
                <a:cs typeface="Arial"/>
              </a:endParaRPr>
            </a:p>
          </p:txBody>
        </p:sp>
        <p:grpSp>
          <p:nvGrpSpPr>
            <p:cNvPr id="10" name="Group 9"/>
            <p:cNvGrpSpPr>
              <a:grpSpLocks/>
            </p:cNvGrpSpPr>
            <p:nvPr/>
          </p:nvGrpSpPr>
          <p:grpSpPr bwMode="auto">
            <a:xfrm>
              <a:off x="223411" y="356610"/>
              <a:ext cx="166400" cy="381508"/>
              <a:chOff x="4343" y="5988"/>
              <a:chExt cx="260" cy="596"/>
            </a:xfrm>
          </p:grpSpPr>
          <p:cxnSp>
            <p:nvCxnSpPr>
              <p:cNvPr id="20" name="AutoShape 61"/>
              <p:cNvCxnSpPr>
                <a:cxnSpLocks noChangeShapeType="1"/>
              </p:cNvCxnSpPr>
              <p:nvPr/>
            </p:nvCxnSpPr>
            <p:spPr bwMode="auto">
              <a:xfrm flipV="1">
                <a:off x="4464" y="5988"/>
                <a:ext cx="1" cy="32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1" name="Text Box 62"/>
              <p:cNvSpPr txBox="1">
                <a:spLocks noChangeArrowheads="1"/>
              </p:cNvSpPr>
              <p:nvPr/>
            </p:nvSpPr>
            <p:spPr bwMode="auto">
              <a:xfrm>
                <a:off x="4343" y="6324"/>
                <a:ext cx="260" cy="260"/>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1</a:t>
                </a:r>
                <a:endParaRPr lang="en-US" sz="1200" b="1">
                  <a:effectLst/>
                  <a:latin typeface="Zurich BT"/>
                  <a:ea typeface="Times New Roman"/>
                  <a:cs typeface="Arial"/>
                </a:endParaRPr>
              </a:p>
            </p:txBody>
          </p:sp>
        </p:grpSp>
        <p:grpSp>
          <p:nvGrpSpPr>
            <p:cNvPr id="11" name="Group 10"/>
            <p:cNvGrpSpPr/>
            <p:nvPr/>
          </p:nvGrpSpPr>
          <p:grpSpPr>
            <a:xfrm>
              <a:off x="489723" y="1971408"/>
              <a:ext cx="538975" cy="179200"/>
              <a:chOff x="1391171" y="2279650"/>
              <a:chExt cx="534670" cy="177800"/>
            </a:xfrm>
          </p:grpSpPr>
          <p:cxnSp>
            <p:nvCxnSpPr>
              <p:cNvPr id="18" name="AutoShape 46"/>
              <p:cNvCxnSpPr>
                <a:cxnSpLocks noChangeShapeType="1"/>
              </p:cNvCxnSpPr>
              <p:nvPr/>
            </p:nvCxnSpPr>
            <p:spPr bwMode="auto">
              <a:xfrm>
                <a:off x="1391171" y="2364740"/>
                <a:ext cx="349250" cy="635"/>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19" name="Text Box 63"/>
              <p:cNvSpPr txBox="1">
                <a:spLocks noChangeArrowheads="1"/>
              </p:cNvSpPr>
              <p:nvPr/>
            </p:nvSpPr>
            <p:spPr bwMode="auto">
              <a:xfrm>
                <a:off x="1735341" y="2279650"/>
                <a:ext cx="190500" cy="1778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4</a:t>
                </a:r>
                <a:endParaRPr lang="en-US" sz="1200" b="1">
                  <a:effectLst/>
                  <a:latin typeface="Zurich BT"/>
                  <a:ea typeface="Times New Roman"/>
                  <a:cs typeface="Arial"/>
                </a:endParaRPr>
              </a:p>
            </p:txBody>
          </p:sp>
        </p:grpSp>
        <p:grpSp>
          <p:nvGrpSpPr>
            <p:cNvPr id="12" name="Group 11"/>
            <p:cNvGrpSpPr/>
            <p:nvPr/>
          </p:nvGrpSpPr>
          <p:grpSpPr>
            <a:xfrm>
              <a:off x="987798" y="1633906"/>
              <a:ext cx="494167" cy="166400"/>
              <a:chOff x="1874406" y="1972310"/>
              <a:chExt cx="490220" cy="165100"/>
            </a:xfrm>
          </p:grpSpPr>
          <p:cxnSp>
            <p:nvCxnSpPr>
              <p:cNvPr id="16" name="AutoShape 64"/>
              <p:cNvCxnSpPr>
                <a:cxnSpLocks noChangeShapeType="1"/>
              </p:cNvCxnSpPr>
              <p:nvPr/>
            </p:nvCxnSpPr>
            <p:spPr bwMode="auto">
              <a:xfrm>
                <a:off x="1874406" y="2052320"/>
                <a:ext cx="349250" cy="635"/>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17" name="Text Box 65"/>
              <p:cNvSpPr txBox="1">
                <a:spLocks noChangeArrowheads="1"/>
              </p:cNvSpPr>
              <p:nvPr/>
            </p:nvSpPr>
            <p:spPr bwMode="auto">
              <a:xfrm>
                <a:off x="2199526" y="1972310"/>
                <a:ext cx="165100" cy="1651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3</a:t>
                </a:r>
                <a:endParaRPr lang="en-US" sz="1200" b="1">
                  <a:effectLst/>
                  <a:latin typeface="Zurich BT"/>
                  <a:ea typeface="Times New Roman"/>
                  <a:cs typeface="Arial"/>
                </a:endParaRPr>
              </a:p>
            </p:txBody>
          </p:sp>
        </p:grpSp>
        <p:grpSp>
          <p:nvGrpSpPr>
            <p:cNvPr id="13" name="Group 12"/>
            <p:cNvGrpSpPr/>
            <p:nvPr/>
          </p:nvGrpSpPr>
          <p:grpSpPr>
            <a:xfrm>
              <a:off x="2832022" y="1981504"/>
              <a:ext cx="166400" cy="449359"/>
              <a:chOff x="3394596" y="2052955"/>
              <a:chExt cx="165100" cy="445770"/>
            </a:xfrm>
          </p:grpSpPr>
          <p:cxnSp>
            <p:nvCxnSpPr>
              <p:cNvPr id="14" name="AutoShape 69"/>
              <p:cNvCxnSpPr>
                <a:cxnSpLocks noChangeShapeType="1"/>
              </p:cNvCxnSpPr>
              <p:nvPr/>
            </p:nvCxnSpPr>
            <p:spPr bwMode="auto">
              <a:xfrm>
                <a:off x="3479051" y="2193925"/>
                <a:ext cx="635" cy="3048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5" name="Text Box 45"/>
              <p:cNvSpPr txBox="1">
                <a:spLocks noChangeArrowheads="1"/>
              </p:cNvSpPr>
              <p:nvPr/>
            </p:nvSpPr>
            <p:spPr bwMode="auto">
              <a:xfrm>
                <a:off x="3394596" y="2052955"/>
                <a:ext cx="165100" cy="1651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5</a:t>
                </a:r>
                <a:endParaRPr lang="en-US" sz="1200" b="1">
                  <a:effectLst/>
                  <a:latin typeface="Zurich BT"/>
                  <a:ea typeface="Times New Roman"/>
                  <a:cs typeface="Arial"/>
                </a:endParaRPr>
              </a:p>
            </p:txBody>
          </p:sp>
        </p:grpSp>
      </p:grpSp>
      <p:graphicFrame>
        <p:nvGraphicFramePr>
          <p:cNvPr id="22" name="Table 21"/>
          <p:cNvGraphicFramePr>
            <a:graphicFrameLocks noGrp="1"/>
          </p:cNvGraphicFramePr>
          <p:nvPr>
            <p:extLst>
              <p:ext uri="{D42A27DB-BD31-4B8C-83A1-F6EECF244321}">
                <p14:modId xmlns:p14="http://schemas.microsoft.com/office/powerpoint/2010/main" val="3475052480"/>
              </p:ext>
            </p:extLst>
          </p:nvPr>
        </p:nvGraphicFramePr>
        <p:xfrm>
          <a:off x="1587499" y="5983990"/>
          <a:ext cx="5969002" cy="385572"/>
        </p:xfrm>
        <a:graphic>
          <a:graphicData uri="http://schemas.openxmlformats.org/drawingml/2006/table">
            <a:tbl>
              <a:tblPr firstRow="1" firstCol="1" bandRow="1">
                <a:tableStyleId>{2D5ABB26-0587-4C30-8999-92F81FD0307C}</a:tableStyleId>
              </a:tblPr>
              <a:tblGrid>
                <a:gridCol w="203200"/>
                <a:gridCol w="1352550"/>
                <a:gridCol w="234950"/>
                <a:gridCol w="908050"/>
                <a:gridCol w="241300"/>
                <a:gridCol w="812800"/>
                <a:gridCol w="228600"/>
                <a:gridCol w="839491"/>
                <a:gridCol w="233272"/>
                <a:gridCol w="914789"/>
              </a:tblGrid>
              <a:tr h="245360">
                <a:tc>
                  <a:txBody>
                    <a:bodyPr/>
                    <a:lstStyle/>
                    <a:p>
                      <a:pPr marL="0" marR="0" algn="ctr">
                        <a:lnSpc>
                          <a:spcPct val="115000"/>
                        </a:lnSpc>
                        <a:spcBef>
                          <a:spcPts val="0"/>
                        </a:spcBef>
                        <a:spcAft>
                          <a:spcPts val="0"/>
                        </a:spcAft>
                      </a:pPr>
                      <a:r>
                        <a:rPr lang="en-CA" sz="1100" b="1" dirty="0">
                          <a:effectLst/>
                          <a:latin typeface="Zurich BT" pitchFamily="34" charset="0"/>
                        </a:rPr>
                        <a:t>1</a:t>
                      </a:r>
                      <a:endParaRPr lang="en-US" sz="1100" b="1" dirty="0">
                        <a:effectLst/>
                        <a:latin typeface="Zurich BT" pitchFamily="34" charset="0"/>
                        <a:ea typeface="Times New Roman"/>
                        <a:cs typeface="Arial"/>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rgbClr val="F5C040"/>
                    </a:solidFill>
                  </a:tcPr>
                </a:tc>
                <a:tc>
                  <a:txBody>
                    <a:bodyPr/>
                    <a:lstStyle/>
                    <a:p>
                      <a:pPr marL="0" marR="0">
                        <a:lnSpc>
                          <a:spcPct val="115000"/>
                        </a:lnSpc>
                        <a:spcBef>
                          <a:spcPts val="0"/>
                        </a:spcBef>
                        <a:spcAft>
                          <a:spcPts val="0"/>
                        </a:spcAft>
                      </a:pPr>
                      <a:r>
                        <a:rPr lang="en-CA" sz="1100" b="1" dirty="0" smtClean="0">
                          <a:effectLst/>
                          <a:latin typeface="Zurich BT" pitchFamily="34" charset="0"/>
                        </a:rPr>
                        <a:t>Thanh </a:t>
                      </a:r>
                      <a:r>
                        <a:rPr lang="en-CA" sz="1100" b="1" dirty="0" err="1" smtClean="0">
                          <a:effectLst/>
                          <a:latin typeface="Zurich BT" pitchFamily="34" charset="0"/>
                        </a:rPr>
                        <a:t>điều</a:t>
                      </a:r>
                      <a:r>
                        <a:rPr lang="en-CA" sz="1100" b="1" baseline="0" dirty="0" smtClean="0">
                          <a:effectLst/>
                          <a:latin typeface="Zurich BT" pitchFamily="34" charset="0"/>
                        </a:rPr>
                        <a:t> </a:t>
                      </a:r>
                      <a:r>
                        <a:rPr lang="en-CA" sz="1100" b="1" baseline="0" dirty="0" err="1" smtClean="0">
                          <a:effectLst/>
                          <a:latin typeface="Zurich BT" pitchFamily="34" charset="0"/>
                        </a:rPr>
                        <a:t>hướng</a:t>
                      </a:r>
                      <a:endParaRPr lang="en-US" sz="1100" b="1" dirty="0">
                        <a:effectLst/>
                        <a:latin typeface="Zurich BT" pitchFamily="34" charset="0"/>
                        <a:ea typeface="Times New Roman"/>
                        <a:cs typeface="Arial"/>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CA" sz="1100" b="1" dirty="0">
                          <a:effectLst/>
                          <a:latin typeface="Zurich BT" pitchFamily="34" charset="0"/>
                        </a:rPr>
                        <a:t>2</a:t>
                      </a:r>
                      <a:endParaRPr lang="en-US" sz="1100" b="1" dirty="0">
                        <a:effectLst/>
                        <a:latin typeface="Zurich BT" pitchFamily="34" charset="0"/>
                        <a:ea typeface="Times New Roman"/>
                        <a:cs typeface="Arial"/>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rgbClr val="F5C040"/>
                    </a:solidFill>
                  </a:tcPr>
                </a:tc>
                <a:tc>
                  <a:txBody>
                    <a:bodyPr/>
                    <a:lstStyle/>
                    <a:p>
                      <a:pPr marL="0" marR="0">
                        <a:lnSpc>
                          <a:spcPct val="115000"/>
                        </a:lnSpc>
                        <a:spcBef>
                          <a:spcPts val="0"/>
                        </a:spcBef>
                        <a:spcAft>
                          <a:spcPts val="0"/>
                        </a:spcAft>
                      </a:pPr>
                      <a:r>
                        <a:rPr lang="en-CA" sz="1100" b="1" dirty="0" err="1" smtClean="0">
                          <a:effectLst/>
                          <a:latin typeface="Zurich BT" pitchFamily="34" charset="0"/>
                        </a:rPr>
                        <a:t>Hình</a:t>
                      </a:r>
                      <a:r>
                        <a:rPr lang="en-CA" sz="1100" b="1" baseline="0" dirty="0" smtClean="0">
                          <a:effectLst/>
                          <a:latin typeface="Zurich BT" pitchFamily="34" charset="0"/>
                        </a:rPr>
                        <a:t> </a:t>
                      </a:r>
                      <a:r>
                        <a:rPr lang="en-CA" sz="1100" b="1" baseline="0" dirty="0" err="1" smtClean="0">
                          <a:effectLst/>
                          <a:latin typeface="Zurich BT" pitchFamily="34" charset="0"/>
                        </a:rPr>
                        <a:t>ảnh</a:t>
                      </a:r>
                      <a:endParaRPr lang="en-US" sz="1100" b="1" dirty="0">
                        <a:effectLst/>
                        <a:latin typeface="Zurich BT" pitchFamily="34" charset="0"/>
                        <a:ea typeface="Times New Roman"/>
                        <a:cs typeface="Arial"/>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CA" sz="1100" b="1" dirty="0">
                          <a:effectLst/>
                          <a:latin typeface="Zurich BT" pitchFamily="34" charset="0"/>
                        </a:rPr>
                        <a:t>3</a:t>
                      </a:r>
                      <a:endParaRPr lang="en-US" sz="1100" b="1" dirty="0">
                        <a:effectLst/>
                        <a:latin typeface="Zurich BT" pitchFamily="34" charset="0"/>
                        <a:ea typeface="Times New Roman"/>
                        <a:cs typeface="Arial"/>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rgbClr val="F5C040"/>
                    </a:solidFill>
                  </a:tcPr>
                </a:tc>
                <a:tc>
                  <a:txBody>
                    <a:bodyPr/>
                    <a:lstStyle/>
                    <a:p>
                      <a:pPr marL="0" marR="0">
                        <a:lnSpc>
                          <a:spcPct val="115000"/>
                        </a:lnSpc>
                        <a:spcBef>
                          <a:spcPts val="0"/>
                        </a:spcBef>
                        <a:spcAft>
                          <a:spcPts val="0"/>
                        </a:spcAft>
                      </a:pPr>
                      <a:r>
                        <a:rPr lang="en-CA" sz="1100" b="1" dirty="0" err="1" smtClean="0">
                          <a:effectLst/>
                          <a:latin typeface="Zurich BT" pitchFamily="34" charset="0"/>
                        </a:rPr>
                        <a:t>Trường</a:t>
                      </a:r>
                      <a:endParaRPr lang="en-US" sz="1100" b="1" dirty="0">
                        <a:effectLst/>
                        <a:latin typeface="Zurich BT" pitchFamily="34" charset="0"/>
                        <a:ea typeface="Times New Roman"/>
                        <a:cs typeface="Arial"/>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r>
                        <a:rPr lang="en-CA" sz="1100" b="1" dirty="0">
                          <a:effectLst/>
                          <a:latin typeface="Zurich BT" pitchFamily="34" charset="0"/>
                        </a:rPr>
                        <a:t>4</a:t>
                      </a:r>
                      <a:endParaRPr lang="en-US" sz="1100" b="1" dirty="0">
                        <a:effectLst/>
                        <a:latin typeface="Zurich BT" pitchFamily="34" charset="0"/>
                        <a:ea typeface="Times New Roman"/>
                        <a:cs typeface="Arial"/>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rgbClr val="F5C040"/>
                    </a:solidFill>
                  </a:tcPr>
                </a:tc>
                <a:tc>
                  <a:txBody>
                    <a:bodyPr/>
                    <a:lstStyle/>
                    <a:p>
                      <a:pPr marL="0" marR="0">
                        <a:lnSpc>
                          <a:spcPct val="115000"/>
                        </a:lnSpc>
                        <a:spcBef>
                          <a:spcPts val="0"/>
                        </a:spcBef>
                        <a:spcAft>
                          <a:spcPts val="0"/>
                        </a:spcAft>
                      </a:pPr>
                      <a:r>
                        <a:rPr lang="en-CA" sz="1100" b="1" dirty="0" err="1" smtClean="0">
                          <a:effectLst/>
                          <a:latin typeface="Zurich BT" pitchFamily="34" charset="0"/>
                        </a:rPr>
                        <a:t>Nút</a:t>
                      </a:r>
                      <a:endParaRPr lang="en-US" sz="1100" b="1" dirty="0">
                        <a:effectLst/>
                        <a:latin typeface="Zurich BT" pitchFamily="34" charset="0"/>
                        <a:ea typeface="Times New Roman"/>
                        <a:cs typeface="Arial"/>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CA" sz="1100" b="1" dirty="0">
                          <a:effectLst/>
                          <a:latin typeface="Zurich BT" pitchFamily="34" charset="0"/>
                        </a:rPr>
                        <a:t>5</a:t>
                      </a:r>
                      <a:endParaRPr lang="en-US" sz="1100" b="1" dirty="0">
                        <a:effectLst/>
                        <a:latin typeface="Zurich BT" pitchFamily="34" charset="0"/>
                        <a:ea typeface="Times New Roman"/>
                        <a:cs typeface="Arial"/>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rgbClr val="F5C040"/>
                    </a:solidFill>
                  </a:tcPr>
                </a:tc>
                <a:tc>
                  <a:txBody>
                    <a:bodyPr/>
                    <a:lstStyle/>
                    <a:p>
                      <a:pPr marL="0" marR="0">
                        <a:lnSpc>
                          <a:spcPct val="115000"/>
                        </a:lnSpc>
                        <a:spcBef>
                          <a:spcPts val="0"/>
                        </a:spcBef>
                        <a:spcAft>
                          <a:spcPts val="0"/>
                        </a:spcAft>
                      </a:pPr>
                      <a:r>
                        <a:rPr lang="en-CA" sz="1100" b="1" dirty="0" err="1" smtClean="0">
                          <a:effectLst/>
                          <a:latin typeface="Zurich BT" pitchFamily="34" charset="0"/>
                        </a:rPr>
                        <a:t>Siêu</a:t>
                      </a:r>
                      <a:r>
                        <a:rPr lang="en-CA" sz="1100" b="1" baseline="0" dirty="0" smtClean="0">
                          <a:effectLst/>
                          <a:latin typeface="Zurich BT" pitchFamily="34" charset="0"/>
                        </a:rPr>
                        <a:t> </a:t>
                      </a:r>
                      <a:r>
                        <a:rPr lang="en-CA" sz="1100" b="1" baseline="0" dirty="0" err="1" smtClean="0">
                          <a:effectLst/>
                          <a:latin typeface="Zurich BT" pitchFamily="34" charset="0"/>
                        </a:rPr>
                        <a:t>liên</a:t>
                      </a:r>
                      <a:r>
                        <a:rPr lang="en-CA" sz="1100" b="1" baseline="0" dirty="0" smtClean="0">
                          <a:effectLst/>
                          <a:latin typeface="Zurich BT" pitchFamily="34" charset="0"/>
                        </a:rPr>
                        <a:t> </a:t>
                      </a:r>
                      <a:r>
                        <a:rPr lang="en-CA" sz="1100" b="1" baseline="0" dirty="0" err="1" smtClean="0">
                          <a:effectLst/>
                          <a:latin typeface="Zurich BT" pitchFamily="34" charset="0"/>
                        </a:rPr>
                        <a:t>kết</a:t>
                      </a:r>
                      <a:endParaRPr lang="en-US" sz="1100" b="1" dirty="0">
                        <a:effectLst/>
                        <a:latin typeface="Zurich BT" pitchFamily="34" charset="0"/>
                        <a:ea typeface="Times New Roman"/>
                        <a:cs typeface="Arial"/>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24621515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3200" dirty="0" err="1" smtClean="0"/>
              <a:t>Các</a:t>
            </a:r>
            <a:r>
              <a:rPr lang="en-US" sz="3200" dirty="0" smtClean="0"/>
              <a:t> </a:t>
            </a:r>
            <a:r>
              <a:rPr lang="en-US" sz="3200" dirty="0" err="1" smtClean="0"/>
              <a:t>thành</a:t>
            </a:r>
            <a:r>
              <a:rPr lang="en-US" sz="3200" dirty="0" smtClean="0"/>
              <a:t> </a:t>
            </a:r>
            <a:r>
              <a:rPr lang="en-US" sz="3200" dirty="0" err="1" smtClean="0"/>
              <a:t>phần</a:t>
            </a:r>
            <a:r>
              <a:rPr lang="en-US" sz="3200" dirty="0" smtClean="0"/>
              <a:t> </a:t>
            </a:r>
            <a:r>
              <a:rPr lang="en-US" sz="3200" dirty="0" err="1" smtClean="0"/>
              <a:t>chung</a:t>
            </a:r>
            <a:r>
              <a:rPr lang="en-US" sz="3200" dirty="0" smtClean="0"/>
              <a:t> </a:t>
            </a:r>
            <a:r>
              <a:rPr lang="en-US" sz="3200" dirty="0" err="1" smtClean="0"/>
              <a:t>của</a:t>
            </a:r>
            <a:r>
              <a:rPr lang="en-US" sz="3200" dirty="0" smtClean="0"/>
              <a:t> </a:t>
            </a:r>
            <a:r>
              <a:rPr lang="en-US" sz="3200" dirty="0" err="1" smtClean="0"/>
              <a:t>trang</a:t>
            </a:r>
            <a:r>
              <a:rPr lang="en-US" sz="3200" dirty="0" smtClean="0"/>
              <a:t> Web</a:t>
            </a:r>
            <a:endParaRPr lang="en-US" sz="32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866797798"/>
              </p:ext>
            </p:extLst>
          </p:nvPr>
        </p:nvGraphicFramePr>
        <p:xfrm>
          <a:off x="475388" y="1506625"/>
          <a:ext cx="8157167" cy="4405015"/>
        </p:xfrm>
        <a:graphic>
          <a:graphicData uri="http://schemas.openxmlformats.org/drawingml/2006/table">
            <a:tbl>
              <a:tblPr firstRow="1" firstCol="1" bandRow="1">
                <a:tableStyleId>{2D5ABB26-0587-4C30-8999-92F81FD0307C}</a:tableStyleId>
              </a:tblPr>
              <a:tblGrid>
                <a:gridCol w="1973344"/>
                <a:gridCol w="6183823"/>
              </a:tblGrid>
              <a:tr h="1562039">
                <a:tc>
                  <a:txBody>
                    <a:bodyPr/>
                    <a:lstStyle/>
                    <a:p>
                      <a:pPr>
                        <a:lnSpc>
                          <a:spcPct val="115000"/>
                        </a:lnSpc>
                        <a:spcBef>
                          <a:spcPts val="100"/>
                        </a:spcBef>
                        <a:spcAft>
                          <a:spcPts val="100"/>
                        </a:spcAft>
                        <a:tabLst>
                          <a:tab pos="228600" algn="l"/>
                        </a:tabLst>
                      </a:pPr>
                      <a:r>
                        <a:rPr lang="en-US" sz="2800" b="1">
                          <a:effectLst/>
                          <a:latin typeface="Calibri" panose="020F0502020204030204" pitchFamily="34" charset="0"/>
                          <a:ea typeface="Times New Roman" panose="02020603050405020304" pitchFamily="18" charset="0"/>
                          <a:cs typeface="Calibri" panose="020F0502020204030204" pitchFamily="34" charset="0"/>
                        </a:rPr>
                        <a:t>Thanh điều hướng</a:t>
                      </a:r>
                      <a:r>
                        <a:rPr lang="en-US" sz="2800" b="0">
                          <a:effectLst/>
                          <a:latin typeface="Calibri" panose="020F0502020204030204" pitchFamily="34" charset="0"/>
                          <a:ea typeface="Times New Roman" panose="02020603050405020304" pitchFamily="18" charset="0"/>
                          <a:cs typeface="Calibri" panose="020F0502020204030204" pitchFamily="34" charset="0"/>
                        </a:rPr>
                        <a:t> </a:t>
                      </a:r>
                      <a:endParaRPr lang="vi-VN" sz="2800" b="1">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0" algn="l">
                        <a:lnSpc>
                          <a:spcPct val="115000"/>
                        </a:lnSpc>
                        <a:spcBef>
                          <a:spcPts val="100"/>
                        </a:spcBef>
                        <a:spcAft>
                          <a:spcPts val="100"/>
                        </a:spcAft>
                        <a:tabLst>
                          <a:tab pos="228600" algn="l"/>
                        </a:tabLst>
                      </a:pPr>
                      <a:r>
                        <a:rPr lang="en-CA" sz="2400" kern="1200" dirty="0" err="1" smtClean="0">
                          <a:solidFill>
                            <a:schemeClr val="tx1"/>
                          </a:solidFill>
                          <a:effectLst/>
                          <a:latin typeface="+mn-lt"/>
                          <a:ea typeface="+mn-ea"/>
                          <a:cs typeface="+mn-cs"/>
                        </a:rPr>
                        <a:t>Cung</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cấp</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các</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liên</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kết</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đến</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các</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vị</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trí</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khác</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nhau</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của</a:t>
                      </a:r>
                      <a:r>
                        <a:rPr lang="en-CA" sz="2400" kern="1200" dirty="0" smtClean="0">
                          <a:solidFill>
                            <a:schemeClr val="tx1"/>
                          </a:solidFill>
                          <a:effectLst/>
                          <a:latin typeface="+mn-lt"/>
                          <a:ea typeface="+mn-ea"/>
                          <a:cs typeface="+mn-cs"/>
                        </a:rPr>
                        <a:t> Web site. </a:t>
                      </a:r>
                      <a:endParaRPr lang="en-US" sz="2400" dirty="0">
                        <a:effectLst/>
                        <a:latin typeface="Zurich BT" pitchFamily="34" charset="0"/>
                        <a:ea typeface="Times New Roman"/>
                        <a:cs typeface="Calibri"/>
                      </a:endParaRPr>
                    </a:p>
                  </a:txBody>
                  <a:tcPr marL="68580" marR="68580" marT="0" marB="0"/>
                </a:tc>
              </a:tr>
              <a:tr h="651913">
                <a:tc>
                  <a:txBody>
                    <a:bodyPr/>
                    <a:lstStyle/>
                    <a:p>
                      <a:pPr>
                        <a:lnSpc>
                          <a:spcPct val="115000"/>
                        </a:lnSpc>
                        <a:spcBef>
                          <a:spcPts val="100"/>
                        </a:spcBef>
                        <a:spcAft>
                          <a:spcPts val="100"/>
                        </a:spcAft>
                        <a:tabLst>
                          <a:tab pos="228600" algn="l"/>
                        </a:tabLst>
                      </a:pPr>
                      <a:r>
                        <a:rPr lang="en-US" sz="2800" b="1">
                          <a:effectLst/>
                          <a:latin typeface="Calibri" panose="020F0502020204030204" pitchFamily="34" charset="0"/>
                          <a:ea typeface="Times New Roman" panose="02020603050405020304" pitchFamily="18" charset="0"/>
                          <a:cs typeface="Calibri" panose="020F0502020204030204" pitchFamily="34" charset="0"/>
                        </a:rPr>
                        <a:t>Hình ảnh</a:t>
                      </a:r>
                      <a:endParaRPr lang="vi-VN" sz="2800" b="1">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0" algn="l">
                        <a:lnSpc>
                          <a:spcPct val="115000"/>
                        </a:lnSpc>
                        <a:spcBef>
                          <a:spcPts val="100"/>
                        </a:spcBef>
                        <a:spcAft>
                          <a:spcPts val="100"/>
                        </a:spcAft>
                        <a:tabLst>
                          <a:tab pos="228600" algn="l"/>
                        </a:tabLst>
                      </a:pPr>
                      <a:r>
                        <a:rPr lang="en-CA" sz="2400" kern="1200" dirty="0" err="1" smtClean="0">
                          <a:solidFill>
                            <a:schemeClr val="tx1"/>
                          </a:solidFill>
                          <a:effectLst/>
                          <a:latin typeface="+mn-lt"/>
                          <a:ea typeface="+mn-ea"/>
                          <a:cs typeface="+mn-cs"/>
                        </a:rPr>
                        <a:t>Các</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hình</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ảnh</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có</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thể</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là</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tĩnh</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hoặc</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động</a:t>
                      </a:r>
                      <a:endParaRPr lang="en-US" sz="2400" dirty="0">
                        <a:effectLst/>
                        <a:latin typeface="Zurich BT" pitchFamily="34" charset="0"/>
                        <a:ea typeface="Times New Roman"/>
                        <a:cs typeface="Calibri"/>
                      </a:endParaRPr>
                    </a:p>
                  </a:txBody>
                  <a:tcPr marL="68580" marR="68580" marT="0" marB="0"/>
                </a:tc>
              </a:tr>
              <a:tr h="1100103">
                <a:tc>
                  <a:txBody>
                    <a:bodyPr/>
                    <a:lstStyle/>
                    <a:p>
                      <a:pPr>
                        <a:lnSpc>
                          <a:spcPct val="115000"/>
                        </a:lnSpc>
                        <a:spcBef>
                          <a:spcPts val="100"/>
                        </a:spcBef>
                        <a:spcAft>
                          <a:spcPts val="100"/>
                        </a:spcAft>
                        <a:tabLst>
                          <a:tab pos="228600" algn="l"/>
                        </a:tabLst>
                      </a:pPr>
                      <a:r>
                        <a:rPr lang="en-US" sz="2800" b="1">
                          <a:effectLst/>
                          <a:latin typeface="Calibri" panose="020F0502020204030204" pitchFamily="34" charset="0"/>
                          <a:ea typeface="Times New Roman" panose="02020603050405020304" pitchFamily="18" charset="0"/>
                          <a:cs typeface="Calibri" panose="020F0502020204030204" pitchFamily="34" charset="0"/>
                        </a:rPr>
                        <a:t>Trường</a:t>
                      </a:r>
                      <a:endParaRPr lang="vi-VN" sz="2800" b="1">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0" algn="l">
                        <a:lnSpc>
                          <a:spcPct val="115000"/>
                        </a:lnSpc>
                        <a:spcBef>
                          <a:spcPts val="100"/>
                        </a:spcBef>
                        <a:spcAft>
                          <a:spcPts val="100"/>
                        </a:spcAft>
                        <a:tabLst>
                          <a:tab pos="228600" algn="l"/>
                        </a:tabLst>
                      </a:pPr>
                      <a:r>
                        <a:rPr lang="en-CA" sz="2400" kern="1200" dirty="0" err="1" smtClean="0">
                          <a:solidFill>
                            <a:schemeClr val="tx1"/>
                          </a:solidFill>
                          <a:effectLst/>
                          <a:latin typeface="+mn-lt"/>
                          <a:ea typeface="+mn-ea"/>
                          <a:cs typeface="+mn-cs"/>
                        </a:rPr>
                        <a:t>các</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biểu</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mẫu</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hoặc</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các</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khoảng</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trống</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để</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bạn</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có</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thể</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nhập</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thông</a:t>
                      </a:r>
                      <a:r>
                        <a:rPr lang="en-CA" sz="2400" kern="1200" dirty="0" smtClean="0">
                          <a:solidFill>
                            <a:schemeClr val="tx1"/>
                          </a:solidFill>
                          <a:effectLst/>
                          <a:latin typeface="+mn-lt"/>
                          <a:ea typeface="+mn-ea"/>
                          <a:cs typeface="+mn-cs"/>
                        </a:rPr>
                        <a:t> tin. </a:t>
                      </a:r>
                      <a:r>
                        <a:rPr lang="en-CA" sz="2400" kern="1200" dirty="0" err="1" smtClean="0">
                          <a:solidFill>
                            <a:schemeClr val="tx1"/>
                          </a:solidFill>
                          <a:effectLst/>
                          <a:latin typeface="+mn-lt"/>
                          <a:ea typeface="+mn-ea"/>
                          <a:cs typeface="+mn-cs"/>
                        </a:rPr>
                        <a:t>Thông</a:t>
                      </a:r>
                      <a:r>
                        <a:rPr lang="en-CA" sz="2400" kern="1200" dirty="0" smtClean="0">
                          <a:solidFill>
                            <a:schemeClr val="tx1"/>
                          </a:solidFill>
                          <a:effectLst/>
                          <a:latin typeface="+mn-lt"/>
                          <a:ea typeface="+mn-ea"/>
                          <a:cs typeface="+mn-cs"/>
                        </a:rPr>
                        <a:t> tin </a:t>
                      </a:r>
                      <a:r>
                        <a:rPr lang="en-CA" sz="2400" kern="1200" dirty="0" err="1" smtClean="0">
                          <a:solidFill>
                            <a:schemeClr val="tx1"/>
                          </a:solidFill>
                          <a:effectLst/>
                          <a:latin typeface="+mn-lt"/>
                          <a:ea typeface="+mn-ea"/>
                          <a:cs typeface="+mn-cs"/>
                        </a:rPr>
                        <a:t>bạn</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nhập</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vào</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sau</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đó</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được</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gửi</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đến</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máy</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chủ</a:t>
                      </a:r>
                      <a:r>
                        <a:rPr lang="en-CA" sz="2400" kern="1200" dirty="0" smtClean="0">
                          <a:solidFill>
                            <a:schemeClr val="tx1"/>
                          </a:solidFill>
                          <a:effectLst/>
                          <a:latin typeface="+mn-lt"/>
                          <a:ea typeface="+mn-ea"/>
                          <a:cs typeface="+mn-cs"/>
                        </a:rPr>
                        <a:t> Web </a:t>
                      </a:r>
                      <a:r>
                        <a:rPr lang="en-CA" sz="2400" kern="1200" dirty="0" err="1" smtClean="0">
                          <a:solidFill>
                            <a:schemeClr val="tx1"/>
                          </a:solidFill>
                          <a:effectLst/>
                          <a:latin typeface="+mn-lt"/>
                          <a:ea typeface="+mn-ea"/>
                          <a:cs typeface="+mn-cs"/>
                        </a:rPr>
                        <a:t>để</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xử</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lý</a:t>
                      </a:r>
                      <a:r>
                        <a:rPr lang="en-CA" sz="2400" kern="1200" dirty="0" smtClean="0">
                          <a:solidFill>
                            <a:schemeClr val="tx1"/>
                          </a:solidFill>
                          <a:effectLst/>
                          <a:latin typeface="+mn-lt"/>
                          <a:ea typeface="+mn-ea"/>
                          <a:cs typeface="+mn-cs"/>
                        </a:rPr>
                        <a:t>. </a:t>
                      </a:r>
                      <a:endParaRPr lang="en-US" sz="2400" dirty="0">
                        <a:effectLst/>
                        <a:latin typeface="Zurich BT" pitchFamily="34" charset="0"/>
                        <a:ea typeface="Times New Roman"/>
                        <a:cs typeface="Calibri"/>
                      </a:endParaRPr>
                    </a:p>
                  </a:txBody>
                  <a:tcPr marL="68580" marR="68580" marT="0" marB="0"/>
                </a:tc>
              </a:tr>
              <a:tr h="929191">
                <a:tc>
                  <a:txBody>
                    <a:bodyPr/>
                    <a:lstStyle/>
                    <a:p>
                      <a:pPr>
                        <a:lnSpc>
                          <a:spcPct val="115000"/>
                        </a:lnSpc>
                        <a:spcBef>
                          <a:spcPts val="200"/>
                        </a:spcBef>
                        <a:spcAft>
                          <a:spcPts val="200"/>
                        </a:spcAft>
                        <a:tabLst>
                          <a:tab pos="228600" algn="l"/>
                        </a:tabLst>
                      </a:pPr>
                      <a:r>
                        <a:rPr lang="en-US" sz="2800" b="1" dirty="0" err="1">
                          <a:effectLst/>
                          <a:latin typeface="Calibri" panose="020F0502020204030204" pitchFamily="34" charset="0"/>
                          <a:ea typeface="Times New Roman" panose="02020603050405020304" pitchFamily="18" charset="0"/>
                          <a:cs typeface="Calibri" panose="020F0502020204030204" pitchFamily="34" charset="0"/>
                        </a:rPr>
                        <a:t>Nút</a:t>
                      </a:r>
                      <a:endParaRPr lang="vi-VN" sz="2800" b="1" dirty="0">
                        <a:effectLst/>
                        <a:latin typeface="Zurich BT"/>
                        <a:ea typeface="Times New Roman" panose="02020603050405020304" pitchFamily="18" charset="0"/>
                        <a:cs typeface="Calibri" panose="020F0502020204030204" pitchFamily="34" charset="0"/>
                      </a:endParaRPr>
                    </a:p>
                  </a:txBody>
                  <a:tcPr marL="68580" marR="68580" marT="0" marB="0"/>
                </a:tc>
                <a:tc>
                  <a:txBody>
                    <a:bodyPr/>
                    <a:lstStyle/>
                    <a:p>
                      <a:pPr marL="0" algn="l">
                        <a:lnSpc>
                          <a:spcPct val="115000"/>
                        </a:lnSpc>
                        <a:spcBef>
                          <a:spcPts val="200"/>
                        </a:spcBef>
                        <a:spcAft>
                          <a:spcPts val="200"/>
                        </a:spcAft>
                        <a:tabLst>
                          <a:tab pos="228600" algn="l"/>
                        </a:tabLst>
                      </a:pPr>
                      <a:r>
                        <a:rPr lang="en-CA" sz="2400" kern="1200" dirty="0" err="1" smtClean="0">
                          <a:solidFill>
                            <a:schemeClr val="tx1"/>
                          </a:solidFill>
                          <a:effectLst/>
                          <a:latin typeface="+mn-lt"/>
                          <a:ea typeface="+mn-ea"/>
                          <a:cs typeface="+mn-cs"/>
                        </a:rPr>
                        <a:t>Nút</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là</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một</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hình</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đồ</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họa</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tương</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tác</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cho</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phép</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thực</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hiện</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một</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hành</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động</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khi</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bạn</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nhấp</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chuột</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vào</a:t>
                      </a:r>
                      <a:r>
                        <a:rPr lang="en-CA" sz="2400" kern="1200" dirty="0" smtClean="0">
                          <a:solidFill>
                            <a:schemeClr val="tx1"/>
                          </a:solidFill>
                          <a:effectLst/>
                          <a:latin typeface="+mn-lt"/>
                          <a:ea typeface="+mn-ea"/>
                          <a:cs typeface="+mn-cs"/>
                        </a:rPr>
                        <a:t> </a:t>
                      </a:r>
                      <a:r>
                        <a:rPr lang="en-CA" sz="2400" kern="1200" dirty="0" err="1" smtClean="0">
                          <a:solidFill>
                            <a:schemeClr val="tx1"/>
                          </a:solidFill>
                          <a:effectLst/>
                          <a:latin typeface="+mn-lt"/>
                          <a:ea typeface="+mn-ea"/>
                          <a:cs typeface="+mn-cs"/>
                        </a:rPr>
                        <a:t>nó</a:t>
                      </a:r>
                      <a:r>
                        <a:rPr lang="en-CA" sz="2400" kern="1200" dirty="0" smtClean="0">
                          <a:solidFill>
                            <a:schemeClr val="tx1"/>
                          </a:solidFill>
                          <a:effectLst/>
                          <a:latin typeface="+mn-lt"/>
                          <a:ea typeface="+mn-ea"/>
                          <a:cs typeface="+mn-cs"/>
                        </a:rPr>
                        <a:t>. </a:t>
                      </a:r>
                      <a:endParaRPr lang="en-US" sz="2400" dirty="0">
                        <a:effectLst/>
                        <a:latin typeface="Zurich BT" pitchFamily="34" charset="0"/>
                        <a:ea typeface="Times New Roman"/>
                        <a:cs typeface="Calibri"/>
                      </a:endParaRP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14</a:t>
            </a:fld>
            <a:endParaRPr lang="en-US" dirty="0"/>
          </a:p>
        </p:txBody>
      </p:sp>
    </p:spTree>
    <p:extLst>
      <p:ext uri="{BB962C8B-B14F-4D97-AF65-F5344CB8AC3E}">
        <p14:creationId xmlns:p14="http://schemas.microsoft.com/office/powerpoint/2010/main" val="12966630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098971"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3200" dirty="0"/>
          </a:p>
        </p:txBody>
      </p:sp>
      <p:sp>
        <p:nvSpPr>
          <p:cNvPr id="3" name="Content Placeholder 2"/>
          <p:cNvSpPr>
            <a:spLocks noGrp="1"/>
          </p:cNvSpPr>
          <p:nvPr>
            <p:ph idx="1"/>
          </p:nvPr>
        </p:nvSpPr>
        <p:spPr/>
        <p:txBody>
          <a:bodyPr/>
          <a:lstStyle/>
          <a:p>
            <a:r>
              <a:rPr lang="en-US" b="1" dirty="0" smtClean="0"/>
              <a:t>Microsoft </a:t>
            </a:r>
            <a:r>
              <a:rPr lang="en-US" b="1" dirty="0"/>
              <a:t>Internet Explorer</a:t>
            </a:r>
            <a:endParaRPr lang="en-US" dirty="0"/>
          </a:p>
          <a:p>
            <a:endParaRPr lang="en-US" dirty="0" smtClean="0"/>
          </a:p>
          <a:p>
            <a:endParaRPr lang="en-US" b="1" dirty="0"/>
          </a:p>
          <a:p>
            <a:r>
              <a:rPr lang="en-US" b="1" dirty="0" smtClean="0"/>
              <a:t>Mozilla </a:t>
            </a:r>
            <a:r>
              <a:rPr lang="en-US" b="1" dirty="0"/>
              <a:t>Firefox</a:t>
            </a:r>
            <a:endParaRPr lang="en-US" dirty="0"/>
          </a:p>
          <a:p>
            <a:endParaRPr lang="en-US" dirty="0" smtClean="0"/>
          </a:p>
          <a:p>
            <a:endParaRPr lang="en-US" b="1" dirty="0"/>
          </a:p>
          <a:p>
            <a:r>
              <a:rPr lang="en-US" b="1" dirty="0" smtClean="0"/>
              <a:t>Google </a:t>
            </a:r>
            <a:r>
              <a:rPr lang="en-US" b="1" dirty="0"/>
              <a:t>Chrome</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15</a:t>
            </a:fld>
            <a:endParaRPr lang="en-US" dirty="0"/>
          </a:p>
        </p:txBody>
      </p:sp>
      <p:pic>
        <p:nvPicPr>
          <p:cNvPr id="6" name="Picture 5" descr="H:\Publishing\Working\In Development\7314 IC3 GS4\Screens\L12\l12 google top.png"/>
          <p:cNvPicPr/>
          <p:nvPr/>
        </p:nvPicPr>
        <p:blipFill>
          <a:blip r:embed="rId3">
            <a:extLst>
              <a:ext uri="{28A0092B-C50C-407E-A947-70E740481C1C}">
                <a14:useLocalDpi xmlns:a14="http://schemas.microsoft.com/office/drawing/2010/main" val="0"/>
              </a:ext>
            </a:extLst>
          </a:blip>
          <a:srcRect/>
          <a:stretch>
            <a:fillRect/>
          </a:stretch>
        </p:blipFill>
        <p:spPr bwMode="auto">
          <a:xfrm>
            <a:off x="732313" y="1883076"/>
            <a:ext cx="7611291" cy="844082"/>
          </a:xfrm>
          <a:prstGeom prst="rect">
            <a:avLst/>
          </a:prstGeom>
          <a:noFill/>
          <a:ln>
            <a:noFill/>
          </a:ln>
        </p:spPr>
      </p:pic>
      <p:pic>
        <p:nvPicPr>
          <p:cNvPr id="7" name="Picture 6" descr="H:\Publishing\Working\In Development\7314 IC3 GS4\Screens\L12\l12 firefox top.png"/>
          <p:cNvPicPr/>
          <p:nvPr/>
        </p:nvPicPr>
        <p:blipFill>
          <a:blip r:embed="rId4">
            <a:extLst>
              <a:ext uri="{28A0092B-C50C-407E-A947-70E740481C1C}">
                <a14:useLocalDpi xmlns:a14="http://schemas.microsoft.com/office/drawing/2010/main" val="0"/>
              </a:ext>
            </a:extLst>
          </a:blip>
          <a:srcRect/>
          <a:stretch>
            <a:fillRect/>
          </a:stretch>
        </p:blipFill>
        <p:spPr bwMode="auto">
          <a:xfrm>
            <a:off x="753725" y="3409130"/>
            <a:ext cx="7568466" cy="809944"/>
          </a:xfrm>
          <a:prstGeom prst="rect">
            <a:avLst/>
          </a:prstGeom>
          <a:noFill/>
          <a:ln>
            <a:noFill/>
          </a:ln>
        </p:spPr>
      </p:pic>
      <p:pic>
        <p:nvPicPr>
          <p:cNvPr id="8" name="Picture 7" descr="H:\Publishing\Working\In Development\7314 IC3 GS4\Screens\L12\l12 chrome top.png"/>
          <p:cNvPicPr/>
          <p:nvPr/>
        </p:nvPicPr>
        <p:blipFill>
          <a:blip r:embed="rId5">
            <a:extLst>
              <a:ext uri="{28A0092B-C50C-407E-A947-70E740481C1C}">
                <a14:useLocalDpi xmlns:a14="http://schemas.microsoft.com/office/drawing/2010/main" val="0"/>
              </a:ext>
            </a:extLst>
          </a:blip>
          <a:srcRect/>
          <a:stretch>
            <a:fillRect/>
          </a:stretch>
        </p:blipFill>
        <p:spPr bwMode="auto">
          <a:xfrm>
            <a:off x="745675" y="4970287"/>
            <a:ext cx="7584566" cy="772787"/>
          </a:xfrm>
          <a:prstGeom prst="rect">
            <a:avLst/>
          </a:prstGeom>
          <a:noFill/>
          <a:ln>
            <a:noFill/>
          </a:ln>
        </p:spPr>
      </p:pic>
    </p:spTree>
    <p:extLst>
      <p:ext uri="{BB962C8B-B14F-4D97-AF65-F5344CB8AC3E}">
        <p14:creationId xmlns:p14="http://schemas.microsoft.com/office/powerpoint/2010/main" val="24826636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p:txBody>
          <a:bodyPr/>
          <a:lstStyle/>
          <a:p>
            <a:r>
              <a:rPr lang="en-US" b="1" dirty="0"/>
              <a:t>Opera</a:t>
            </a:r>
            <a:endParaRPr lang="en-US" dirty="0"/>
          </a:p>
          <a:p>
            <a:endParaRPr lang="en-US" dirty="0" smtClean="0"/>
          </a:p>
          <a:p>
            <a:endParaRPr lang="en-US" dirty="0"/>
          </a:p>
          <a:p>
            <a:r>
              <a:rPr lang="en-US" b="1" dirty="0"/>
              <a:t>Safari</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16</a:t>
            </a:fld>
            <a:endParaRPr lang="en-US" dirty="0"/>
          </a:p>
        </p:txBody>
      </p:sp>
      <p:pic>
        <p:nvPicPr>
          <p:cNvPr id="6" name="Picture 5" descr="H:\Publishing\Working\In Development\7314 IC3 GS4\l12 pg opera.png"/>
          <p:cNvPicPr/>
          <p:nvPr/>
        </p:nvPicPr>
        <p:blipFill>
          <a:blip r:embed="rId3">
            <a:extLst>
              <a:ext uri="{28A0092B-C50C-407E-A947-70E740481C1C}">
                <a14:useLocalDpi xmlns:a14="http://schemas.microsoft.com/office/drawing/2010/main" val="0"/>
              </a:ext>
            </a:extLst>
          </a:blip>
          <a:srcRect/>
          <a:stretch>
            <a:fillRect/>
          </a:stretch>
        </p:blipFill>
        <p:spPr bwMode="auto">
          <a:xfrm>
            <a:off x="692480" y="1881854"/>
            <a:ext cx="7696544" cy="802305"/>
          </a:xfrm>
          <a:prstGeom prst="rect">
            <a:avLst/>
          </a:prstGeom>
          <a:noFill/>
          <a:ln>
            <a:noFill/>
          </a:ln>
        </p:spPr>
      </p:pic>
      <p:pic>
        <p:nvPicPr>
          <p:cNvPr id="7" name="Picture 6"/>
          <p:cNvPicPr/>
          <p:nvPr/>
        </p:nvPicPr>
        <p:blipFill rotWithShape="1">
          <a:blip r:embed="rId4">
            <a:extLst>
              <a:ext uri="{28A0092B-C50C-407E-A947-70E740481C1C}">
                <a14:useLocalDpi xmlns:a14="http://schemas.microsoft.com/office/drawing/2010/main" val="0"/>
              </a:ext>
            </a:extLst>
          </a:blip>
          <a:srcRect b="88359"/>
          <a:stretch/>
        </p:blipFill>
        <p:spPr bwMode="auto">
          <a:xfrm>
            <a:off x="669166" y="3421465"/>
            <a:ext cx="7743173" cy="88706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158785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3600" dirty="0" err="1" smtClean="0"/>
              <a:t>Các</a:t>
            </a:r>
            <a:r>
              <a:rPr lang="en-US" sz="3600" dirty="0" smtClean="0"/>
              <a:t> </a:t>
            </a:r>
            <a:r>
              <a:rPr lang="en-US" sz="3600" dirty="0" err="1" smtClean="0"/>
              <a:t>tính</a:t>
            </a:r>
            <a:r>
              <a:rPr lang="en-US" sz="3600" dirty="0" smtClean="0"/>
              <a:t> </a:t>
            </a:r>
            <a:r>
              <a:rPr lang="en-US" sz="3600" dirty="0" err="1" smtClean="0"/>
              <a:t>năng</a:t>
            </a:r>
            <a:r>
              <a:rPr lang="en-US" sz="3600" dirty="0" smtClean="0"/>
              <a:t> </a:t>
            </a:r>
            <a:r>
              <a:rPr lang="en-US" sz="3600" dirty="0" err="1" smtClean="0"/>
              <a:t>và</a:t>
            </a:r>
            <a:r>
              <a:rPr lang="en-US" sz="3600" dirty="0" smtClean="0"/>
              <a:t> </a:t>
            </a:r>
            <a:r>
              <a:rPr lang="en-US" sz="3600" dirty="0" err="1" smtClean="0"/>
              <a:t>chức</a:t>
            </a:r>
            <a:r>
              <a:rPr lang="en-US" sz="3600" dirty="0" smtClean="0"/>
              <a:t> </a:t>
            </a:r>
            <a:r>
              <a:rPr lang="en-US" sz="3600" dirty="0" err="1" smtClean="0"/>
              <a:t>năng</a:t>
            </a:r>
            <a:r>
              <a:rPr lang="en-US" sz="3600" dirty="0" smtClean="0"/>
              <a:t> </a:t>
            </a:r>
            <a:r>
              <a:rPr lang="en-US" sz="3600" dirty="0" err="1" smtClean="0"/>
              <a:t>của</a:t>
            </a:r>
            <a:r>
              <a:rPr lang="en-US" sz="3600" dirty="0" smtClean="0"/>
              <a:t> </a:t>
            </a:r>
            <a:r>
              <a:rPr lang="en-US" sz="3600" dirty="0" err="1" smtClean="0"/>
              <a:t>trình</a:t>
            </a:r>
            <a:r>
              <a:rPr lang="en-US" sz="3600" dirty="0" smtClean="0"/>
              <a:t> </a:t>
            </a:r>
            <a:r>
              <a:rPr lang="en-US" sz="3600" dirty="0" err="1" smtClean="0"/>
              <a:t>duyệt</a:t>
            </a:r>
            <a:endParaRPr lang="en-US" sz="3600" dirty="0"/>
          </a:p>
        </p:txBody>
      </p:sp>
      <p:sp>
        <p:nvSpPr>
          <p:cNvPr id="3" name="Content Placeholder 2"/>
          <p:cNvSpPr>
            <a:spLocks noGrp="1"/>
          </p:cNvSpPr>
          <p:nvPr>
            <p:ph idx="1"/>
          </p:nvPr>
        </p:nvSpPr>
        <p:spPr>
          <a:xfrm>
            <a:off x="174171" y="1344705"/>
            <a:ext cx="8584067" cy="4913219"/>
          </a:xfrm>
        </p:spPr>
        <p:txBody>
          <a:bodyPr/>
          <a:lstStyle/>
          <a:p>
            <a:r>
              <a:rPr lang="en-US" b="1" dirty="0" err="1"/>
              <a:t>Các</a:t>
            </a:r>
            <a:r>
              <a:rPr lang="en-US" b="1" dirty="0"/>
              <a:t> </a:t>
            </a:r>
            <a:r>
              <a:rPr lang="en-US" b="1" dirty="0" err="1"/>
              <a:t>chức</a:t>
            </a:r>
            <a:r>
              <a:rPr lang="en-US" b="1" dirty="0"/>
              <a:t> </a:t>
            </a:r>
            <a:r>
              <a:rPr lang="en-US" b="1" dirty="0" err="1"/>
              <a:t>năng</a:t>
            </a:r>
            <a:r>
              <a:rPr lang="en-US" b="1" dirty="0"/>
              <a:t> </a:t>
            </a:r>
            <a:r>
              <a:rPr lang="en-US" b="1" dirty="0" err="1"/>
              <a:t>của</a:t>
            </a:r>
            <a:r>
              <a:rPr lang="en-US" b="1" dirty="0"/>
              <a:t> </a:t>
            </a:r>
            <a:r>
              <a:rPr lang="en-US" b="1" dirty="0" err="1"/>
              <a:t>trình</a:t>
            </a:r>
            <a:r>
              <a:rPr lang="en-US" b="1" dirty="0"/>
              <a:t> </a:t>
            </a:r>
            <a:r>
              <a:rPr lang="en-US" b="1" dirty="0" err="1"/>
              <a:t>duyệt</a:t>
            </a:r>
            <a:endParaRPr lang="vi-VN" b="1" dirty="0"/>
          </a:p>
          <a:p>
            <a:pPr lvl="1"/>
            <a:r>
              <a:rPr lang="vi-VN" dirty="0" err="1"/>
              <a:t>T</a:t>
            </a:r>
            <a:r>
              <a:rPr lang="en-CA" smtClean="0"/>
              <a:t>ruy </a:t>
            </a:r>
            <a:r>
              <a:rPr lang="en-CA" dirty="0" err="1"/>
              <a:t>xuất</a:t>
            </a:r>
            <a:r>
              <a:rPr lang="en-CA" dirty="0"/>
              <a:t> </a:t>
            </a:r>
            <a:r>
              <a:rPr lang="en-CA" dirty="0" err="1"/>
              <a:t>và</a:t>
            </a:r>
            <a:r>
              <a:rPr lang="en-CA" dirty="0"/>
              <a:t> </a:t>
            </a:r>
            <a:r>
              <a:rPr lang="en-CA" dirty="0" err="1"/>
              <a:t>hiển</a:t>
            </a:r>
            <a:r>
              <a:rPr lang="en-CA" dirty="0"/>
              <a:t> thị </a:t>
            </a:r>
            <a:r>
              <a:rPr lang="en-CA" dirty="0" err="1"/>
              <a:t>các</a:t>
            </a:r>
            <a:r>
              <a:rPr lang="en-CA" dirty="0"/>
              <a:t> </a:t>
            </a:r>
            <a:r>
              <a:rPr lang="en-CA" dirty="0" err="1"/>
              <a:t>trang</a:t>
            </a:r>
            <a:r>
              <a:rPr lang="en-CA" dirty="0"/>
              <a:t> Web, </a:t>
            </a:r>
            <a:r>
              <a:rPr lang="en-CA" dirty="0" err="1"/>
              <a:t>cho</a:t>
            </a:r>
            <a:r>
              <a:rPr lang="en-CA" dirty="0"/>
              <a:t> </a:t>
            </a:r>
            <a:r>
              <a:rPr lang="en-CA" dirty="0" err="1"/>
              <a:t>phép</a:t>
            </a:r>
            <a:r>
              <a:rPr lang="en-CA" dirty="0"/>
              <a:t> </a:t>
            </a:r>
            <a:r>
              <a:rPr lang="en-CA" dirty="0" err="1"/>
              <a:t>các</a:t>
            </a:r>
            <a:r>
              <a:rPr lang="en-CA" dirty="0"/>
              <a:t> </a:t>
            </a:r>
            <a:r>
              <a:rPr lang="en-CA" dirty="0" err="1"/>
              <a:t>bạn</a:t>
            </a:r>
            <a:r>
              <a:rPr lang="en-CA" dirty="0"/>
              <a:t> </a:t>
            </a:r>
            <a:r>
              <a:rPr lang="en-CA" dirty="0" err="1"/>
              <a:t>điều</a:t>
            </a:r>
            <a:r>
              <a:rPr lang="en-CA" dirty="0"/>
              <a:t> </a:t>
            </a:r>
            <a:r>
              <a:rPr lang="en-CA" dirty="0" err="1"/>
              <a:t>hướng</a:t>
            </a:r>
            <a:r>
              <a:rPr lang="en-CA" dirty="0"/>
              <a:t> </a:t>
            </a:r>
            <a:r>
              <a:rPr lang="en-CA" dirty="0" err="1"/>
              <a:t>trên</a:t>
            </a:r>
            <a:r>
              <a:rPr lang="en-CA" dirty="0"/>
              <a:t> World Wide Web, </a:t>
            </a:r>
            <a:r>
              <a:rPr lang="en-CA" dirty="0" err="1"/>
              <a:t>chơi</a:t>
            </a:r>
            <a:r>
              <a:rPr lang="en-CA" dirty="0"/>
              <a:t> </a:t>
            </a:r>
            <a:r>
              <a:rPr lang="en-CA" dirty="0" err="1"/>
              <a:t>các</a:t>
            </a:r>
            <a:r>
              <a:rPr lang="en-CA" dirty="0"/>
              <a:t> </a:t>
            </a:r>
            <a:r>
              <a:rPr lang="en-CA" dirty="0" err="1"/>
              <a:t>tệp</a:t>
            </a:r>
            <a:r>
              <a:rPr lang="en-CA" dirty="0"/>
              <a:t> tin </a:t>
            </a:r>
            <a:r>
              <a:rPr lang="en-CA" dirty="0" err="1"/>
              <a:t>đa</a:t>
            </a:r>
            <a:r>
              <a:rPr lang="en-CA" dirty="0"/>
              <a:t> </a:t>
            </a:r>
            <a:r>
              <a:rPr lang="en-CA" dirty="0" err="1"/>
              <a:t>phương</a:t>
            </a:r>
            <a:r>
              <a:rPr lang="en-CA" dirty="0"/>
              <a:t> </a:t>
            </a:r>
            <a:r>
              <a:rPr lang="en-CA" dirty="0" err="1"/>
              <a:t>tiện</a:t>
            </a:r>
            <a:r>
              <a:rPr lang="en-CA" dirty="0"/>
              <a:t>, </a:t>
            </a:r>
            <a:r>
              <a:rPr lang="en-CA" dirty="0" err="1"/>
              <a:t>và</a:t>
            </a:r>
            <a:r>
              <a:rPr lang="en-CA" dirty="0"/>
              <a:t> </a:t>
            </a:r>
            <a:r>
              <a:rPr lang="en-CA" dirty="0" err="1"/>
              <a:t>hỗ</a:t>
            </a:r>
            <a:r>
              <a:rPr lang="en-CA" dirty="0"/>
              <a:t> </a:t>
            </a:r>
            <a:r>
              <a:rPr lang="en-CA" dirty="0" err="1"/>
              <a:t>trợ</a:t>
            </a:r>
            <a:r>
              <a:rPr lang="en-CA" dirty="0"/>
              <a:t> </a:t>
            </a:r>
            <a:r>
              <a:rPr lang="en-CA" dirty="0" err="1"/>
              <a:t>mã</a:t>
            </a:r>
            <a:r>
              <a:rPr lang="en-CA" dirty="0"/>
              <a:t> </a:t>
            </a:r>
            <a:r>
              <a:rPr lang="en-CA" dirty="0" err="1"/>
              <a:t>hóa</a:t>
            </a:r>
            <a:r>
              <a:rPr lang="en-CA" dirty="0"/>
              <a:t> </a:t>
            </a:r>
            <a:r>
              <a:rPr lang="en-CA" dirty="0" err="1"/>
              <a:t>để</a:t>
            </a:r>
            <a:r>
              <a:rPr lang="en-CA" dirty="0"/>
              <a:t> </a:t>
            </a:r>
            <a:r>
              <a:rPr lang="en-CA" dirty="0" err="1"/>
              <a:t>cho</a:t>
            </a:r>
            <a:r>
              <a:rPr lang="en-CA" dirty="0"/>
              <a:t> </a:t>
            </a:r>
            <a:r>
              <a:rPr lang="en-CA" dirty="0" err="1"/>
              <a:t>phép</a:t>
            </a:r>
            <a:r>
              <a:rPr lang="en-CA" dirty="0"/>
              <a:t> </a:t>
            </a:r>
            <a:r>
              <a:rPr lang="en-CA" dirty="0" err="1"/>
              <a:t>các</a:t>
            </a:r>
            <a:r>
              <a:rPr lang="en-CA" dirty="0"/>
              <a:t> </a:t>
            </a:r>
            <a:r>
              <a:rPr lang="en-CA" dirty="0" err="1"/>
              <a:t>trang</a:t>
            </a:r>
            <a:r>
              <a:rPr lang="en-CA" dirty="0"/>
              <a:t> Web </a:t>
            </a:r>
            <a:r>
              <a:rPr lang="en-CA" dirty="0" err="1"/>
              <a:t>bảo</a:t>
            </a:r>
            <a:r>
              <a:rPr lang="en-CA" dirty="0"/>
              <a:t> </a:t>
            </a:r>
            <a:r>
              <a:rPr lang="en-CA" dirty="0" err="1"/>
              <a:t>mật</a:t>
            </a:r>
            <a:r>
              <a:rPr lang="en-CA" dirty="0"/>
              <a:t> </a:t>
            </a:r>
            <a:r>
              <a:rPr lang="en-CA" dirty="0" err="1"/>
              <a:t>thực</a:t>
            </a:r>
            <a:r>
              <a:rPr lang="en-CA" dirty="0"/>
              <a:t> </a:t>
            </a:r>
            <a:r>
              <a:rPr lang="en-CA" dirty="0" err="1"/>
              <a:t>hiện</a:t>
            </a:r>
            <a:r>
              <a:rPr lang="en-CA" dirty="0"/>
              <a:t> </a:t>
            </a:r>
            <a:r>
              <a:rPr lang="en-CA" dirty="0" err="1"/>
              <a:t>các</a:t>
            </a:r>
            <a:r>
              <a:rPr lang="en-CA" dirty="0"/>
              <a:t> </a:t>
            </a:r>
            <a:r>
              <a:rPr lang="en-CA" dirty="0" err="1"/>
              <a:t>giao</a:t>
            </a:r>
            <a:r>
              <a:rPr lang="en-CA" dirty="0"/>
              <a:t> </a:t>
            </a:r>
            <a:r>
              <a:rPr lang="en-CA" dirty="0" err="1"/>
              <a:t>dịch</a:t>
            </a:r>
            <a:r>
              <a:rPr lang="en-CA" dirty="0"/>
              <a:t>. </a:t>
            </a:r>
            <a:endParaRPr lang="en-CA" dirty="0" smtClean="0"/>
          </a:p>
          <a:p>
            <a:pPr marL="339725" lvl="1" indent="0">
              <a:buNone/>
            </a:pPr>
            <a:r>
              <a:rPr lang="en-US" b="1" dirty="0" err="1" smtClean="0"/>
              <a:t>Địa</a:t>
            </a:r>
            <a:r>
              <a:rPr lang="en-US" b="1" dirty="0" smtClean="0"/>
              <a:t> </a:t>
            </a:r>
            <a:r>
              <a:rPr lang="en-US" b="1" dirty="0" err="1"/>
              <a:t>chỉ</a:t>
            </a:r>
            <a:endParaRPr lang="vi-VN" b="1" dirty="0"/>
          </a:p>
          <a:p>
            <a:pPr lvl="1"/>
            <a:r>
              <a:rPr lang="en-CA" dirty="0" err="1"/>
              <a:t>Khi</a:t>
            </a:r>
            <a:r>
              <a:rPr lang="en-CA" dirty="0"/>
              <a:t> </a:t>
            </a:r>
            <a:r>
              <a:rPr lang="en-CA" dirty="0" err="1"/>
              <a:t>bạn</a:t>
            </a:r>
            <a:r>
              <a:rPr lang="en-CA" dirty="0"/>
              <a:t> </a:t>
            </a:r>
            <a:r>
              <a:rPr lang="en-CA" dirty="0" err="1"/>
              <a:t>nhập</a:t>
            </a:r>
            <a:r>
              <a:rPr lang="en-CA" dirty="0"/>
              <a:t> </a:t>
            </a:r>
            <a:r>
              <a:rPr lang="en-CA" dirty="0" err="1"/>
              <a:t>địa</a:t>
            </a:r>
            <a:r>
              <a:rPr lang="en-CA" dirty="0"/>
              <a:t> </a:t>
            </a:r>
            <a:r>
              <a:rPr lang="en-CA" dirty="0" err="1"/>
              <a:t>chỉ</a:t>
            </a:r>
            <a:r>
              <a:rPr lang="en-CA" dirty="0"/>
              <a:t> Web site </a:t>
            </a:r>
            <a:r>
              <a:rPr lang="en-CA" dirty="0" err="1"/>
              <a:t>vào</a:t>
            </a:r>
            <a:r>
              <a:rPr lang="en-CA" dirty="0"/>
              <a:t> </a:t>
            </a:r>
            <a:r>
              <a:rPr lang="en-CA" dirty="0" err="1"/>
              <a:t>thanh</a:t>
            </a:r>
            <a:r>
              <a:rPr lang="en-CA" dirty="0"/>
              <a:t> </a:t>
            </a:r>
            <a:r>
              <a:rPr lang="en-CA" dirty="0" err="1"/>
              <a:t>địa</a:t>
            </a:r>
            <a:r>
              <a:rPr lang="en-CA" dirty="0"/>
              <a:t> </a:t>
            </a:r>
            <a:r>
              <a:rPr lang="en-CA" dirty="0" err="1"/>
              <a:t>chỉ</a:t>
            </a:r>
            <a:r>
              <a:rPr lang="en-CA" dirty="0"/>
              <a:t>, </a:t>
            </a:r>
            <a:r>
              <a:rPr lang="en-CA" dirty="0" err="1"/>
              <a:t>trình</a:t>
            </a:r>
            <a:r>
              <a:rPr lang="en-CA" dirty="0"/>
              <a:t> </a:t>
            </a:r>
            <a:r>
              <a:rPr lang="en-CA" dirty="0" err="1"/>
              <a:t>duyệt</a:t>
            </a:r>
            <a:r>
              <a:rPr lang="en-CA" dirty="0"/>
              <a:t> </a:t>
            </a:r>
            <a:r>
              <a:rPr lang="en-CA" dirty="0" err="1"/>
              <a:t>gửi</a:t>
            </a:r>
            <a:r>
              <a:rPr lang="en-CA" dirty="0"/>
              <a:t> </a:t>
            </a:r>
            <a:r>
              <a:rPr lang="en-CA" dirty="0" err="1"/>
              <a:t>một</a:t>
            </a:r>
            <a:r>
              <a:rPr lang="en-CA" dirty="0"/>
              <a:t> </a:t>
            </a:r>
            <a:r>
              <a:rPr lang="en-CA" dirty="0" err="1"/>
              <a:t>yêu</a:t>
            </a:r>
            <a:r>
              <a:rPr lang="en-CA" dirty="0"/>
              <a:t> </a:t>
            </a:r>
            <a:r>
              <a:rPr lang="en-CA" dirty="0" err="1"/>
              <a:t>cầu</a:t>
            </a:r>
            <a:r>
              <a:rPr lang="en-CA" dirty="0"/>
              <a:t> </a:t>
            </a:r>
            <a:r>
              <a:rPr lang="en-CA" dirty="0" err="1"/>
              <a:t>tới</a:t>
            </a:r>
            <a:r>
              <a:rPr lang="en-CA" dirty="0"/>
              <a:t> </a:t>
            </a:r>
            <a:r>
              <a:rPr lang="en-CA" dirty="0" err="1"/>
              <a:t>máy</a:t>
            </a:r>
            <a:r>
              <a:rPr lang="en-CA" dirty="0"/>
              <a:t> </a:t>
            </a:r>
            <a:r>
              <a:rPr lang="en-CA" dirty="0" err="1"/>
              <a:t>chủ</a:t>
            </a:r>
            <a:r>
              <a:rPr lang="en-CA" dirty="0"/>
              <a:t> Web </a:t>
            </a:r>
            <a:r>
              <a:rPr lang="en-CA" dirty="0" err="1"/>
              <a:t>thích</a:t>
            </a:r>
            <a:r>
              <a:rPr lang="en-CA" dirty="0"/>
              <a:t> </a:t>
            </a:r>
            <a:r>
              <a:rPr lang="en-CA" dirty="0" err="1"/>
              <a:t>hợp</a:t>
            </a:r>
            <a:r>
              <a:rPr lang="en-CA" dirty="0"/>
              <a:t>. </a:t>
            </a:r>
            <a:endParaRPr lang="en-CA" dirty="0" smtClean="0"/>
          </a:p>
          <a:p>
            <a:pPr lvl="2"/>
            <a:r>
              <a:rPr lang="en-CA" dirty="0" err="1"/>
              <a:t>Máy</a:t>
            </a:r>
            <a:r>
              <a:rPr lang="en-CA" dirty="0"/>
              <a:t> </a:t>
            </a:r>
            <a:r>
              <a:rPr lang="en-CA" dirty="0" err="1"/>
              <a:t>chủ</a:t>
            </a:r>
            <a:r>
              <a:rPr lang="en-CA" dirty="0"/>
              <a:t> </a:t>
            </a:r>
            <a:r>
              <a:rPr lang="en-CA" dirty="0" err="1"/>
              <a:t>nhận</a:t>
            </a:r>
            <a:r>
              <a:rPr lang="en-CA" dirty="0"/>
              <a:t> </a:t>
            </a:r>
            <a:r>
              <a:rPr lang="en-CA" dirty="0" err="1"/>
              <a:t>yêu</a:t>
            </a:r>
            <a:r>
              <a:rPr lang="en-CA" dirty="0"/>
              <a:t> </a:t>
            </a:r>
            <a:r>
              <a:rPr lang="en-CA" dirty="0" err="1"/>
              <a:t>cầu</a:t>
            </a:r>
            <a:r>
              <a:rPr lang="en-CA" dirty="0"/>
              <a:t>, </a:t>
            </a:r>
            <a:r>
              <a:rPr lang="en-CA" dirty="0" err="1"/>
              <a:t>truy</a:t>
            </a:r>
            <a:r>
              <a:rPr lang="en-CA" dirty="0"/>
              <a:t> </a:t>
            </a:r>
            <a:r>
              <a:rPr lang="en-CA" dirty="0" err="1"/>
              <a:t>xuất</a:t>
            </a:r>
            <a:r>
              <a:rPr lang="en-CA" dirty="0"/>
              <a:t> </a:t>
            </a:r>
            <a:r>
              <a:rPr lang="en-CA" dirty="0" err="1"/>
              <a:t>vào</a:t>
            </a:r>
            <a:r>
              <a:rPr lang="en-CA" dirty="0"/>
              <a:t> </a:t>
            </a:r>
            <a:r>
              <a:rPr lang="en-CA" dirty="0" err="1"/>
              <a:t>các</a:t>
            </a:r>
            <a:r>
              <a:rPr lang="en-CA" dirty="0"/>
              <a:t> </a:t>
            </a:r>
            <a:r>
              <a:rPr lang="en-CA" dirty="0" err="1"/>
              <a:t>trang</a:t>
            </a:r>
            <a:r>
              <a:rPr lang="en-CA" dirty="0"/>
              <a:t> Web </a:t>
            </a:r>
            <a:r>
              <a:rPr lang="en-CA" dirty="0" err="1"/>
              <a:t>thích</a:t>
            </a:r>
            <a:r>
              <a:rPr lang="en-CA" dirty="0"/>
              <a:t> </a:t>
            </a:r>
            <a:r>
              <a:rPr lang="en-CA" dirty="0" err="1"/>
              <a:t>hợp</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gửi</a:t>
            </a:r>
            <a:r>
              <a:rPr lang="en-CA" dirty="0"/>
              <a:t> </a:t>
            </a:r>
            <a:r>
              <a:rPr lang="en-CA" dirty="0" err="1"/>
              <a:t>chúng</a:t>
            </a:r>
            <a:r>
              <a:rPr lang="en-CA" dirty="0"/>
              <a:t> </a:t>
            </a:r>
            <a:r>
              <a:rPr lang="en-CA" dirty="0" err="1"/>
              <a:t>lại</a:t>
            </a:r>
            <a:r>
              <a:rPr lang="en-CA" dirty="0"/>
              <a:t> </a:t>
            </a:r>
            <a:r>
              <a:rPr lang="en-CA" dirty="0" err="1"/>
              <a:t>tới</a:t>
            </a:r>
            <a:r>
              <a:rPr lang="en-CA" dirty="0"/>
              <a:t> </a:t>
            </a:r>
            <a:r>
              <a:rPr lang="en-CA" dirty="0" err="1"/>
              <a:t>trình</a:t>
            </a:r>
            <a:r>
              <a:rPr lang="en-CA" dirty="0"/>
              <a:t> </a:t>
            </a:r>
            <a:r>
              <a:rPr lang="en-CA" dirty="0" err="1"/>
              <a:t>duyệt</a:t>
            </a:r>
            <a:r>
              <a:rPr lang="en-CA" dirty="0"/>
              <a:t> </a:t>
            </a:r>
            <a:r>
              <a:rPr lang="en-CA" dirty="0" err="1"/>
              <a:t>của</a:t>
            </a:r>
            <a:r>
              <a:rPr lang="en-CA" dirty="0"/>
              <a:t> </a:t>
            </a:r>
            <a:r>
              <a:rPr lang="en-CA" dirty="0" err="1" smtClean="0"/>
              <a:t>bạn</a:t>
            </a:r>
            <a:endParaRPr lang="en-CA" dirty="0" smtClean="0"/>
          </a:p>
          <a:p>
            <a:pPr lvl="2"/>
            <a:r>
              <a:rPr lang="en-CA" dirty="0" err="1"/>
              <a:t>Trình</a:t>
            </a:r>
            <a:r>
              <a:rPr lang="en-CA" dirty="0"/>
              <a:t> </a:t>
            </a:r>
            <a:r>
              <a:rPr lang="en-CA" dirty="0" err="1"/>
              <a:t>duyệt</a:t>
            </a:r>
            <a:r>
              <a:rPr lang="en-CA" dirty="0"/>
              <a:t> </a:t>
            </a:r>
            <a:r>
              <a:rPr lang="en-CA" dirty="0" err="1"/>
              <a:t>sau</a:t>
            </a:r>
            <a:r>
              <a:rPr lang="en-CA" dirty="0"/>
              <a:t> </a:t>
            </a:r>
            <a:r>
              <a:rPr lang="en-CA" dirty="0" err="1"/>
              <a:t>đó</a:t>
            </a:r>
            <a:r>
              <a:rPr lang="en-CA" dirty="0"/>
              <a:t> </a:t>
            </a:r>
            <a:r>
              <a:rPr lang="en-CA" dirty="0" err="1"/>
              <a:t>sẽ</a:t>
            </a:r>
            <a:r>
              <a:rPr lang="en-CA" dirty="0"/>
              <a:t> </a:t>
            </a:r>
            <a:r>
              <a:rPr lang="en-CA" dirty="0" err="1"/>
              <a:t>định</a:t>
            </a:r>
            <a:r>
              <a:rPr lang="en-CA" dirty="0"/>
              <a:t> </a:t>
            </a:r>
            <a:r>
              <a:rPr lang="en-CA" dirty="0" err="1"/>
              <a:t>dạng</a:t>
            </a:r>
            <a:r>
              <a:rPr lang="en-CA" dirty="0"/>
              <a:t> </a:t>
            </a:r>
            <a:r>
              <a:rPr lang="en-CA" dirty="0" err="1"/>
              <a:t>và</a:t>
            </a:r>
            <a:r>
              <a:rPr lang="en-CA" dirty="0"/>
              <a:t> </a:t>
            </a:r>
            <a:r>
              <a:rPr lang="en-CA" dirty="0" err="1"/>
              <a:t>hiển</a:t>
            </a:r>
            <a:r>
              <a:rPr lang="en-CA" dirty="0"/>
              <a:t> thị </a:t>
            </a:r>
            <a:r>
              <a:rPr lang="en-CA" dirty="0" err="1"/>
              <a:t>các</a:t>
            </a:r>
            <a:r>
              <a:rPr lang="en-CA" dirty="0"/>
              <a:t> </a:t>
            </a:r>
            <a:r>
              <a:rPr lang="en-CA" dirty="0" err="1"/>
              <a:t>trang</a:t>
            </a:r>
            <a:r>
              <a:rPr lang="en-CA" dirty="0"/>
              <a:t> Web </a:t>
            </a:r>
            <a:r>
              <a:rPr lang="en-CA" dirty="0" err="1"/>
              <a:t>bên</a:t>
            </a:r>
            <a:r>
              <a:rPr lang="en-CA" dirty="0"/>
              <a:t> </a:t>
            </a:r>
            <a:r>
              <a:rPr lang="en-CA" dirty="0" err="1"/>
              <a:t>trong</a:t>
            </a:r>
            <a:r>
              <a:rPr lang="en-CA" dirty="0"/>
              <a:t> </a:t>
            </a:r>
            <a:r>
              <a:rPr lang="en-CA" dirty="0" err="1"/>
              <a:t>cửa</a:t>
            </a:r>
            <a:r>
              <a:rPr lang="en-CA" dirty="0"/>
              <a:t> </a:t>
            </a:r>
            <a:r>
              <a:rPr lang="en-CA" dirty="0" err="1"/>
              <a:t>sổ</a:t>
            </a:r>
            <a:r>
              <a:rPr lang="en-CA" dirty="0"/>
              <a:t> </a:t>
            </a:r>
            <a:r>
              <a:rPr lang="en-CA" dirty="0" err="1"/>
              <a:t>trình</a:t>
            </a:r>
            <a:r>
              <a:rPr lang="en-CA" dirty="0"/>
              <a:t> </a:t>
            </a:r>
            <a:r>
              <a:rPr lang="en-CA" dirty="0" err="1"/>
              <a:t>duyệt</a:t>
            </a:r>
            <a:r>
              <a:rPr lang="en-CA" dirty="0"/>
              <a:t>.</a:t>
            </a:r>
            <a:endParaRPr lang="en-US" dirty="0"/>
          </a:p>
          <a:p>
            <a:pPr lvl="1"/>
            <a:r>
              <a:rPr lang="en-US" dirty="0" err="1"/>
              <a:t>Bạn</a:t>
            </a:r>
            <a:r>
              <a:rPr lang="en-US" dirty="0"/>
              <a:t> </a:t>
            </a:r>
            <a:r>
              <a:rPr lang="en-US" dirty="0" err="1"/>
              <a:t>có</a:t>
            </a:r>
            <a:r>
              <a:rPr lang="en-US" dirty="0"/>
              <a:t> </a:t>
            </a:r>
            <a:r>
              <a:rPr lang="en-US" dirty="0" err="1"/>
              <a:t>thể</a:t>
            </a:r>
            <a:r>
              <a:rPr lang="en-US" dirty="0"/>
              <a:t> </a:t>
            </a:r>
            <a:r>
              <a:rPr lang="en-US" dirty="0" err="1"/>
              <a:t>ghé</a:t>
            </a:r>
            <a:r>
              <a:rPr lang="en-US" dirty="0"/>
              <a:t> </a:t>
            </a:r>
            <a:r>
              <a:rPr lang="en-US" dirty="0" err="1"/>
              <a:t>thăm</a:t>
            </a:r>
            <a:r>
              <a:rPr lang="en-US" dirty="0"/>
              <a:t> </a:t>
            </a:r>
            <a:r>
              <a:rPr lang="en-US" dirty="0" err="1"/>
              <a:t>bất</a:t>
            </a:r>
            <a:r>
              <a:rPr lang="en-US" dirty="0"/>
              <a:t> </a:t>
            </a:r>
            <a:r>
              <a:rPr lang="en-US" dirty="0" err="1"/>
              <a:t>kỳ</a:t>
            </a:r>
            <a:r>
              <a:rPr lang="en-US" dirty="0"/>
              <a:t> </a:t>
            </a:r>
            <a:r>
              <a:rPr lang="en-US" dirty="0" err="1"/>
              <a:t>trang</a:t>
            </a:r>
            <a:r>
              <a:rPr lang="en-US" dirty="0"/>
              <a:t> Web </a:t>
            </a:r>
            <a:r>
              <a:rPr lang="en-US" dirty="0" err="1"/>
              <a:t>nào</a:t>
            </a:r>
            <a:r>
              <a:rPr lang="en-US" dirty="0"/>
              <a:t> </a:t>
            </a:r>
            <a:r>
              <a:rPr lang="en-US" dirty="0" err="1"/>
              <a:t>bằng</a:t>
            </a:r>
            <a:r>
              <a:rPr lang="en-US" dirty="0"/>
              <a:t> </a:t>
            </a:r>
            <a:r>
              <a:rPr lang="en-US" dirty="0" err="1"/>
              <a:t>cách</a:t>
            </a:r>
            <a:r>
              <a:rPr lang="en-US" dirty="0"/>
              <a:t> </a:t>
            </a:r>
            <a:r>
              <a:rPr lang="en-US" dirty="0" err="1"/>
              <a:t>nhập</a:t>
            </a:r>
            <a:r>
              <a:rPr lang="en-US" dirty="0"/>
              <a:t> URL </a:t>
            </a:r>
            <a:r>
              <a:rPr lang="en-US" dirty="0" err="1"/>
              <a:t>của</a:t>
            </a:r>
            <a:r>
              <a:rPr lang="en-US" dirty="0"/>
              <a:t> </a:t>
            </a:r>
            <a:r>
              <a:rPr lang="en-US" dirty="0" err="1"/>
              <a:t>nó</a:t>
            </a:r>
            <a:r>
              <a:rPr lang="en-US" dirty="0"/>
              <a:t> </a:t>
            </a:r>
            <a:r>
              <a:rPr lang="en-US" dirty="0" err="1"/>
              <a:t>vào</a:t>
            </a:r>
            <a:r>
              <a:rPr lang="en-US" dirty="0"/>
              <a:t> </a:t>
            </a:r>
            <a:r>
              <a:rPr lang="en-US" dirty="0" err="1"/>
              <a:t>thanh</a:t>
            </a:r>
            <a:r>
              <a:rPr lang="en-US" dirty="0"/>
              <a:t> </a:t>
            </a:r>
            <a:r>
              <a:rPr lang="en-US" dirty="0" err="1"/>
              <a:t>địa</a:t>
            </a:r>
            <a:r>
              <a:rPr lang="en-US" dirty="0"/>
              <a:t> </a:t>
            </a:r>
            <a:r>
              <a:rPr lang="en-US" dirty="0" err="1"/>
              <a:t>chỉ</a:t>
            </a:r>
            <a:r>
              <a:rPr lang="en-US" dirty="0"/>
              <a:t> </a:t>
            </a:r>
            <a:r>
              <a:rPr lang="en-US" dirty="0" err="1"/>
              <a:t>và</a:t>
            </a:r>
            <a:r>
              <a:rPr lang="en-US" dirty="0"/>
              <a:t> </a:t>
            </a:r>
            <a:r>
              <a:rPr lang="en-US" dirty="0" err="1" smtClean="0"/>
              <a:t>nhấn</a:t>
            </a:r>
            <a:r>
              <a:rPr lang="en-US" dirty="0" smtClean="0"/>
              <a:t> ENTER (</a:t>
            </a:r>
            <a:r>
              <a:rPr lang="en-US" dirty="0" err="1" smtClean="0"/>
              <a:t>hoặc</a:t>
            </a:r>
            <a:r>
              <a:rPr lang="en-US" dirty="0" smtClean="0"/>
              <a:t> </a:t>
            </a:r>
            <a:r>
              <a:rPr lang="en-US" b="1" dirty="0" smtClean="0"/>
              <a:t>Go</a:t>
            </a:r>
            <a:r>
              <a:rPr lang="en-US" dirty="0" smtClean="0"/>
              <a:t>)</a:t>
            </a:r>
            <a:endParaRPr lang="en-US" dirty="0"/>
          </a:p>
          <a:p>
            <a:pPr marL="0" indent="0">
              <a:buNone/>
            </a:pP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17</a:t>
            </a:fld>
            <a:endParaRPr lang="en-US" dirty="0"/>
          </a:p>
        </p:txBody>
      </p:sp>
    </p:spTree>
    <p:extLst>
      <p:ext uri="{BB962C8B-B14F-4D97-AF65-F5344CB8AC3E}">
        <p14:creationId xmlns:p14="http://schemas.microsoft.com/office/powerpoint/2010/main" val="4092809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412818959"/>
              </p:ext>
            </p:extLst>
          </p:nvPr>
        </p:nvGraphicFramePr>
        <p:xfrm>
          <a:off x="1211428" y="2032000"/>
          <a:ext cx="7421127" cy="3961157"/>
        </p:xfrm>
        <a:graphic>
          <a:graphicData uri="http://schemas.openxmlformats.org/drawingml/2006/table">
            <a:tbl>
              <a:tblPr firstRow="1" firstCol="1" bandRow="1"/>
              <a:tblGrid>
                <a:gridCol w="1506372"/>
                <a:gridCol w="5914755"/>
              </a:tblGrid>
              <a:tr h="1215144">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Search</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Bạn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có</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tìm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kiếm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trực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tiếp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từ</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thanh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địa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chỉ</a:t>
                      </a:r>
                      <a:r>
                        <a:rPr lang="en-CA" sz="1800" kern="1200" dirty="0" smtClean="0">
                          <a:solidFill>
                            <a:schemeClr val="tx1"/>
                          </a:solidFill>
                          <a:effectLst/>
                          <a:latin typeface="+mn-lt"/>
                          <a:ea typeface="+mn-ea"/>
                          <a:cs typeface="+mn-cs"/>
                        </a:rPr>
                        <a:t>.</a:t>
                      </a:r>
                      <a:r>
                        <a:rPr lang="en-US" sz="1800" dirty="0" smtClean="0">
                          <a:effectLst/>
                          <a:latin typeface="Zurich BT"/>
                          <a:ea typeface="Times New Roman"/>
                          <a:cs typeface="Calibri"/>
                        </a:rPr>
                        <a:t> </a:t>
                      </a:r>
                      <a:r>
                        <a:rPr lang="en-CA" sz="1800" kern="1200" dirty="0" err="1" smtClean="0">
                          <a:solidFill>
                            <a:schemeClr val="tx1"/>
                          </a:solidFill>
                          <a:effectLst/>
                          <a:latin typeface="+mn-lt"/>
                          <a:ea typeface="+mn-ea"/>
                          <a:cs typeface="+mn-cs"/>
                        </a:rPr>
                        <a:t>Nhấp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chuột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nút</a:t>
                      </a:r>
                      <a:r>
                        <a:rPr lang="en-CA" sz="1800" kern="1200" dirty="0" smtClean="0">
                          <a:solidFill>
                            <a:schemeClr val="tx1"/>
                          </a:solidFill>
                          <a:effectLst/>
                          <a:latin typeface="+mn-lt"/>
                          <a:ea typeface="+mn-ea"/>
                          <a:cs typeface="+mn-cs"/>
                        </a:rPr>
                        <a:t>    </a:t>
                      </a:r>
                      <a:r>
                        <a:rPr lang="en-US" sz="1800" b="1" dirty="0" smtClean="0">
                          <a:effectLst/>
                          <a:latin typeface="Zurich BT"/>
                          <a:ea typeface="Times New Roman"/>
                          <a:cs typeface="Calibri"/>
                        </a:rPr>
                        <a:t>(Search)</a:t>
                      </a:r>
                      <a:r>
                        <a:rPr lang="en-US" sz="1800" b="1" baseline="0" dirty="0" smtClean="0">
                          <a:effectLst/>
                          <a:latin typeface="Zurich BT"/>
                          <a:ea typeface="Times New Roman"/>
                          <a:cs typeface="Calibri"/>
                        </a:rPr>
                        <a:t> </a:t>
                      </a:r>
                      <a:r>
                        <a:rPr lang="en-CA" sz="1800" kern="1200" dirty="0" err="1" smtClean="0">
                          <a:solidFill>
                            <a:schemeClr val="tx1"/>
                          </a:solidFill>
                          <a:effectLst/>
                          <a:latin typeface="+mn-lt"/>
                          <a:ea typeface="+mn-ea"/>
                          <a:cs typeface="+mn-cs"/>
                        </a:rPr>
                        <a:t>và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sau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đó</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nhập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thuật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ngữ</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bạn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muốn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tìm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kiếm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nhấn</a:t>
                      </a:r>
                      <a:r>
                        <a:rPr lang="en-US" sz="1800" dirty="0" smtClean="0">
                          <a:effectLst/>
                          <a:latin typeface="Zurich BT"/>
                          <a:ea typeface="Times New Roman"/>
                          <a:cs typeface="Calibri"/>
                        </a:rPr>
                        <a:t> </a:t>
                      </a:r>
                      <a:r>
                        <a:rPr lang="en-US" sz="1800" dirty="0" smtClean="0">
                          <a:solidFill>
                            <a:schemeClr val="tx1"/>
                          </a:solidFill>
                          <a:effectLst/>
                          <a:latin typeface="Zurich BT"/>
                          <a:ea typeface="Times New Roman"/>
                          <a:cs typeface="Calibri"/>
                        </a:rPr>
                        <a:t>ENTER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xem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danh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sách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Web site </a:t>
                      </a:r>
                      <a:r>
                        <a:rPr lang="en-CA" sz="1800" kern="1200" dirty="0" err="1" smtClean="0">
                          <a:solidFill>
                            <a:schemeClr val="tx1"/>
                          </a:solidFill>
                          <a:effectLst/>
                          <a:latin typeface="+mn-lt"/>
                          <a:ea typeface="+mn-ea"/>
                          <a:cs typeface="+mn-cs"/>
                        </a:rPr>
                        <a:t>liên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quan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đến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thuật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ngữ</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tìm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kiếm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bạn</a:t>
                      </a:r>
                      <a:r>
                        <a:rPr lang="en-CA" sz="1800" kern="1200" dirty="0" smtClean="0">
                          <a:solidFill>
                            <a:schemeClr val="tx1"/>
                          </a:solidFill>
                          <a:effectLst/>
                          <a:latin typeface="+mn-lt"/>
                          <a:ea typeface="+mn-ea"/>
                          <a:cs typeface="+mn-cs"/>
                        </a:rPr>
                        <a:t>.</a:t>
                      </a:r>
                      <a:r>
                        <a:rPr lang="en-US" sz="1800" dirty="0" smtClean="0">
                          <a:effectLst/>
                          <a:latin typeface="Zurich BT"/>
                          <a:ea typeface="Times New Roman"/>
                          <a:cs typeface="Calibri"/>
                        </a:rPr>
                        <a:t>.</a:t>
                      </a:r>
                      <a:endParaRPr lang="en-US" sz="18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721043">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Show Address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Nhấp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chuột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nút</a:t>
                      </a:r>
                      <a:r>
                        <a:rPr lang="en-CA" sz="1800" kern="1200" dirty="0" smtClean="0">
                          <a:solidFill>
                            <a:schemeClr val="tx1"/>
                          </a:solidFill>
                          <a:effectLst/>
                          <a:latin typeface="+mn-lt"/>
                          <a:ea typeface="+mn-ea"/>
                          <a:cs typeface="+mn-cs"/>
                        </a:rPr>
                        <a:t> </a:t>
                      </a:r>
                      <a:r>
                        <a:rPr lang="en-US" sz="1800" baseline="0" dirty="0" smtClean="0">
                          <a:effectLst/>
                          <a:latin typeface="Zurich BT"/>
                          <a:ea typeface="Times New Roman"/>
                          <a:cs typeface="Calibri"/>
                        </a:rPr>
                        <a:t> </a:t>
                      </a:r>
                      <a:r>
                        <a:rPr lang="en-US" sz="1800" dirty="0" smtClean="0">
                          <a:effectLst/>
                          <a:latin typeface="Zurich BT"/>
                          <a:ea typeface="Times New Roman"/>
                          <a:cs typeface="Calibri"/>
                        </a:rPr>
                        <a:t> </a:t>
                      </a:r>
                      <a:r>
                        <a:rPr lang="en-US" sz="1800" b="1" dirty="0">
                          <a:effectLst/>
                          <a:latin typeface="Zurich BT"/>
                          <a:ea typeface="Times New Roman"/>
                          <a:cs typeface="Calibri"/>
                        </a:rPr>
                        <a:t>(Show Address)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hiển</a:t>
                      </a:r>
                      <a:r>
                        <a:rPr lang="en-CA" sz="1800" kern="1200" dirty="0" smtClean="0">
                          <a:solidFill>
                            <a:schemeClr val="tx1"/>
                          </a:solidFill>
                          <a:effectLst/>
                          <a:latin typeface="+mn-lt"/>
                          <a:ea typeface="+mn-ea"/>
                          <a:cs typeface="+mn-cs"/>
                        </a:rPr>
                        <a:t> thị </a:t>
                      </a:r>
                      <a:r>
                        <a:rPr lang="en-CA" sz="1800" kern="1200" dirty="0" err="1" smtClean="0">
                          <a:solidFill>
                            <a:schemeClr val="tx1"/>
                          </a:solidFill>
                          <a:effectLst/>
                          <a:latin typeface="+mn-lt"/>
                          <a:ea typeface="+mn-ea"/>
                          <a:cs typeface="+mn-cs"/>
                        </a:rPr>
                        <a:t>lịch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sử</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gồm</a:t>
                      </a:r>
                      <a:r>
                        <a:rPr lang="en-CA" sz="1800" kern="1200" dirty="0" smtClean="0">
                          <a:solidFill>
                            <a:schemeClr val="tx1"/>
                          </a:solidFill>
                          <a:effectLst/>
                          <a:latin typeface="+mn-lt"/>
                          <a:ea typeface="+mn-ea"/>
                          <a:cs typeface="+mn-cs"/>
                        </a:rPr>
                        <a:t> URL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các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Web </a:t>
                      </a:r>
                      <a:r>
                        <a:rPr lang="en-CA" sz="1800" kern="1200" dirty="0" err="1" smtClean="0">
                          <a:solidFill>
                            <a:schemeClr val="tx1"/>
                          </a:solidFill>
                          <a:effectLst/>
                          <a:latin typeface="+mn-lt"/>
                          <a:ea typeface="+mn-ea"/>
                          <a:cs typeface="+mn-cs"/>
                        </a:rPr>
                        <a:t>đã</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ghé</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thăm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trước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đây</a:t>
                      </a:r>
                      <a:r>
                        <a:rPr lang="en-CA" sz="1800" kern="1200" dirty="0" smtClean="0">
                          <a:solidFill>
                            <a:schemeClr val="tx1"/>
                          </a:solidFill>
                          <a:effectLst/>
                          <a:latin typeface="+mn-lt"/>
                          <a:ea typeface="+mn-ea"/>
                          <a:cs typeface="+mn-cs"/>
                        </a:rPr>
                        <a:t>. </a:t>
                      </a:r>
                      <a:endParaRPr lang="en-US" sz="18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031838">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Refresh/Go</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Nhấp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chuột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nút</a:t>
                      </a:r>
                      <a:r>
                        <a:rPr lang="en-CA" sz="1800" kern="1200" dirty="0" smtClean="0">
                          <a:solidFill>
                            <a:schemeClr val="tx1"/>
                          </a:solidFill>
                          <a:effectLst/>
                          <a:latin typeface="+mn-lt"/>
                          <a:ea typeface="+mn-ea"/>
                          <a:cs typeface="+mn-cs"/>
                        </a:rPr>
                        <a:t> </a:t>
                      </a:r>
                      <a:r>
                        <a:rPr lang="en-US" sz="1800" dirty="0" smtClean="0">
                          <a:effectLst/>
                          <a:latin typeface="Zurich BT"/>
                          <a:ea typeface="Times New Roman"/>
                          <a:cs typeface="Calibri"/>
                        </a:rPr>
                        <a:t>  </a:t>
                      </a:r>
                      <a:r>
                        <a:rPr lang="en-US" sz="1800" b="1" dirty="0" smtClean="0">
                          <a:effectLst/>
                          <a:latin typeface="Zurich BT"/>
                          <a:ea typeface="Times New Roman"/>
                          <a:cs typeface="Calibri"/>
                        </a:rPr>
                        <a:t>(</a:t>
                      </a:r>
                      <a:r>
                        <a:rPr lang="en-US" sz="1800" b="1" dirty="0">
                          <a:effectLst/>
                          <a:latin typeface="Zurich BT"/>
                          <a:ea typeface="Times New Roman"/>
                          <a:cs typeface="Calibri"/>
                        </a:rPr>
                        <a:t>Refresh)</a:t>
                      </a:r>
                      <a:r>
                        <a:rPr lang="en-US" sz="1800" dirty="0">
                          <a:effectLst/>
                          <a:latin typeface="Zurich BT"/>
                          <a:ea typeface="Times New Roman"/>
                          <a:cs typeface="Calibri"/>
                        </a:rPr>
                        <a:t>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hiển</a:t>
                      </a:r>
                      <a:r>
                        <a:rPr lang="en-CA" sz="1800" kern="1200" dirty="0" smtClean="0">
                          <a:solidFill>
                            <a:schemeClr val="tx1"/>
                          </a:solidFill>
                          <a:effectLst/>
                          <a:latin typeface="+mn-lt"/>
                          <a:ea typeface="+mn-ea"/>
                          <a:cs typeface="+mn-cs"/>
                        </a:rPr>
                        <a:t> thị </a:t>
                      </a:r>
                      <a:r>
                        <a:rPr lang="en-CA" sz="1800" kern="1200" dirty="0" err="1" smtClean="0">
                          <a:solidFill>
                            <a:schemeClr val="tx1"/>
                          </a:solidFill>
                          <a:effectLst/>
                          <a:latin typeface="+mn-lt"/>
                          <a:ea typeface="+mn-ea"/>
                          <a:cs typeface="+mn-cs"/>
                        </a:rPr>
                        <a:t>lại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hoặc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làm</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mới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nội</a:t>
                      </a:r>
                      <a:r>
                        <a:rPr lang="en-CA" sz="1800" kern="1200" dirty="0" smtClean="0">
                          <a:solidFill>
                            <a:schemeClr val="tx1"/>
                          </a:solidFill>
                          <a:effectLst/>
                          <a:latin typeface="+mn-lt"/>
                          <a:ea typeface="+mn-ea"/>
                          <a:cs typeface="+mn-cs"/>
                        </a:rPr>
                        <a:t> dung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Web </a:t>
                      </a:r>
                      <a:r>
                        <a:rPr lang="en-CA" sz="1800" kern="1200" dirty="0" err="1" smtClean="0">
                          <a:solidFill>
                            <a:schemeClr val="tx1"/>
                          </a:solidFill>
                          <a:effectLst/>
                          <a:latin typeface="+mn-lt"/>
                          <a:ea typeface="+mn-ea"/>
                          <a:cs typeface="+mn-cs"/>
                        </a:rPr>
                        <a:t>hiện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tại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Nhấp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chuột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vào</a:t>
                      </a:r>
                      <a:r>
                        <a:rPr lang="en-US" sz="1800" dirty="0" smtClean="0">
                          <a:effectLst/>
                          <a:latin typeface="Zurich BT"/>
                          <a:ea typeface="Times New Roman"/>
                          <a:cs typeface="Calibri"/>
                        </a:rPr>
                        <a:t>    </a:t>
                      </a:r>
                      <a:r>
                        <a:rPr lang="en-US" sz="1800" b="1" dirty="0" smtClean="0">
                          <a:effectLst/>
                          <a:latin typeface="Zurich BT"/>
                          <a:ea typeface="Times New Roman"/>
                          <a:cs typeface="Calibri"/>
                        </a:rPr>
                        <a:t>(</a:t>
                      </a:r>
                      <a:r>
                        <a:rPr lang="en-US" sz="1800" b="1" dirty="0">
                          <a:effectLst/>
                          <a:latin typeface="Zurich BT"/>
                          <a:ea typeface="Times New Roman"/>
                          <a:cs typeface="Calibri"/>
                        </a:rPr>
                        <a:t>Go to)</a:t>
                      </a:r>
                      <a:r>
                        <a:rPr lang="en-US" sz="1800" dirty="0">
                          <a:effectLst/>
                          <a:latin typeface="Zurich BT"/>
                          <a:ea typeface="Times New Roman"/>
                          <a:cs typeface="Calibri"/>
                        </a:rPr>
                        <a:t> </a:t>
                      </a:r>
                      <a:r>
                        <a:rPr lang="en-CA" sz="1800" kern="1200" dirty="0" err="1" smtClean="0">
                          <a:solidFill>
                            <a:schemeClr val="tx1"/>
                          </a:solidFill>
                          <a:effectLst/>
                          <a:latin typeface="+mn-lt"/>
                          <a:ea typeface="+mn-ea"/>
                          <a:cs typeface="+mn-cs"/>
                        </a:rPr>
                        <a:t>sau</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nhập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địa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chỉ</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Web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tới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đó</a:t>
                      </a:r>
                      <a:r>
                        <a:rPr lang="en-CA" sz="1800" kern="1200" dirty="0" smtClean="0">
                          <a:solidFill>
                            <a:schemeClr val="tx1"/>
                          </a:solidFill>
                          <a:effectLst/>
                          <a:latin typeface="+mn-lt"/>
                          <a:ea typeface="+mn-ea"/>
                          <a:cs typeface="+mn-cs"/>
                        </a:rPr>
                        <a:t>.</a:t>
                      </a:r>
                      <a:endParaRPr lang="en-US" sz="18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06338">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Stop</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800" kern="1200" dirty="0" err="1" smtClean="0">
                          <a:solidFill>
                            <a:schemeClr val="tx1"/>
                          </a:solidFill>
                          <a:effectLst/>
                          <a:latin typeface="+mn-lt"/>
                          <a:ea typeface="+mn-ea"/>
                          <a:cs typeface="+mn-cs"/>
                        </a:rPr>
                        <a:t>Nhấp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chuột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nút</a:t>
                      </a:r>
                      <a:r>
                        <a:rPr lang="en-US" sz="1800" dirty="0" smtClean="0">
                          <a:effectLst/>
                          <a:latin typeface="Zurich BT"/>
                          <a:ea typeface="Times New Roman"/>
                          <a:cs typeface="Calibri"/>
                        </a:rPr>
                        <a:t>   </a:t>
                      </a:r>
                      <a:r>
                        <a:rPr lang="en-US" sz="1800" b="1" dirty="0" smtClean="0">
                          <a:effectLst/>
                          <a:latin typeface="Zurich BT"/>
                          <a:ea typeface="Times New Roman"/>
                          <a:cs typeface="Calibri"/>
                        </a:rPr>
                        <a:t>(</a:t>
                      </a:r>
                      <a:r>
                        <a:rPr lang="en-US" sz="1800" b="1" dirty="0">
                          <a:effectLst/>
                          <a:latin typeface="Zurich BT"/>
                          <a:ea typeface="Times New Roman"/>
                          <a:cs typeface="Calibri"/>
                        </a:rPr>
                        <a:t>Stop)</a:t>
                      </a:r>
                      <a:r>
                        <a:rPr lang="en-US" sz="1800" dirty="0">
                          <a:effectLst/>
                          <a:latin typeface="Zurich BT"/>
                          <a:ea typeface="Times New Roman"/>
                          <a:cs typeface="Calibri"/>
                        </a:rPr>
                        <a:t> </a:t>
                      </a:r>
                      <a:r>
                        <a:rPr lang="en-CA" sz="1800" kern="1200" dirty="0" err="1" smtClean="0">
                          <a:solidFill>
                            <a:schemeClr val="tx1"/>
                          </a:solidFill>
                          <a:effectLst/>
                          <a:latin typeface="+mn-lt"/>
                          <a:ea typeface="+mn-ea"/>
                          <a:cs typeface="+mn-cs"/>
                        </a:rPr>
                        <a:t>để</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ngăn</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việc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tải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thông</a:t>
                      </a:r>
                      <a:r>
                        <a:rPr lang="en-CA" sz="1800" kern="1200" dirty="0" smtClean="0">
                          <a:solidFill>
                            <a:schemeClr val="tx1"/>
                          </a:solidFill>
                          <a:effectLst/>
                          <a:latin typeface="+mn-lt"/>
                          <a:ea typeface="+mn-ea"/>
                          <a:cs typeface="+mn-cs"/>
                        </a:rPr>
                        <a:t> tin </a:t>
                      </a:r>
                      <a:r>
                        <a:rPr lang="en-CA" sz="1800" kern="1200" dirty="0" err="1" smtClean="0">
                          <a:solidFill>
                            <a:schemeClr val="tx1"/>
                          </a:solidFill>
                          <a:effectLst/>
                          <a:latin typeface="+mn-lt"/>
                          <a:ea typeface="+mn-ea"/>
                          <a:cs typeface="+mn-cs"/>
                        </a:rPr>
                        <a:t>của</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một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Web. </a:t>
                      </a:r>
                      <a:r>
                        <a:rPr lang="en-CA" sz="1800" kern="1200" dirty="0" err="1" smtClean="0">
                          <a:solidFill>
                            <a:schemeClr val="tx1"/>
                          </a:solidFill>
                          <a:effectLst/>
                          <a:latin typeface="+mn-lt"/>
                          <a:ea typeface="+mn-ea"/>
                          <a:cs typeface="+mn-cs"/>
                        </a:rPr>
                        <a:t>Nhấp</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chuột</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vào</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nút</a:t>
                      </a:r>
                      <a:r>
                        <a:rPr lang="en-CA" sz="1800" kern="1200" dirty="0" smtClean="0">
                          <a:solidFill>
                            <a:schemeClr val="tx1"/>
                          </a:solidFill>
                          <a:effectLst/>
                          <a:latin typeface="+mn-lt"/>
                          <a:ea typeface="+mn-ea"/>
                          <a:cs typeface="+mn-cs"/>
                        </a:rPr>
                        <a:t> Stop </a:t>
                      </a:r>
                      <a:r>
                        <a:rPr lang="en-CA" sz="1800" kern="1200" dirty="0" err="1" smtClean="0">
                          <a:solidFill>
                            <a:schemeClr val="tx1"/>
                          </a:solidFill>
                          <a:effectLst/>
                          <a:latin typeface="+mn-lt"/>
                          <a:ea typeface="+mn-ea"/>
                          <a:cs typeface="+mn-cs"/>
                        </a:rPr>
                        <a:t>chỉ</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có</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ảnh</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hưởng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khi</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trang</a:t>
                      </a:r>
                      <a:r>
                        <a:rPr lang="en-CA" sz="1800" kern="1200" dirty="0" smtClean="0">
                          <a:solidFill>
                            <a:schemeClr val="tx1"/>
                          </a:solidFill>
                          <a:effectLst/>
                          <a:latin typeface="+mn-lt"/>
                          <a:ea typeface="+mn-ea"/>
                          <a:cs typeface="+mn-cs"/>
                        </a:rPr>
                        <a:t> Web </a:t>
                      </a:r>
                      <a:r>
                        <a:rPr lang="en-CA" sz="1800" kern="1200" dirty="0" err="1" smtClean="0">
                          <a:solidFill>
                            <a:schemeClr val="tx1"/>
                          </a:solidFill>
                          <a:effectLst/>
                          <a:latin typeface="+mn-lt"/>
                          <a:ea typeface="+mn-ea"/>
                          <a:cs typeface="+mn-cs"/>
                        </a:rPr>
                        <a:t>đang</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được</a:t>
                      </a:r>
                      <a:r>
                        <a:rPr lang="en-CA" sz="1800" kern="1200" dirty="0" smtClean="0">
                          <a:solidFill>
                            <a:schemeClr val="tx1"/>
                          </a:solidFill>
                          <a:effectLst/>
                          <a:latin typeface="+mn-lt"/>
                          <a:ea typeface="+mn-ea"/>
                          <a:cs typeface="+mn-cs"/>
                        </a:rPr>
                        <a:t> </a:t>
                      </a:r>
                      <a:r>
                        <a:rPr lang="en-CA" sz="1800" kern="1200" dirty="0" err="1" smtClean="0">
                          <a:solidFill>
                            <a:schemeClr val="tx1"/>
                          </a:solidFill>
                          <a:effectLst/>
                          <a:latin typeface="+mn-lt"/>
                          <a:ea typeface="+mn-ea"/>
                          <a:cs typeface="+mn-cs"/>
                        </a:rPr>
                        <a:t>tải</a:t>
                      </a:r>
                      <a:r>
                        <a:rPr lang="en-CA" sz="1800" kern="1200" dirty="0" smtClean="0">
                          <a:solidFill>
                            <a:schemeClr val="tx1"/>
                          </a:solidFill>
                          <a:effectLst/>
                          <a:latin typeface="+mn-lt"/>
                          <a:ea typeface="+mn-ea"/>
                          <a:cs typeface="+mn-cs"/>
                        </a:rPr>
                        <a:t>.</a:t>
                      </a:r>
                      <a:endParaRPr lang="en-US" sz="1800" dirty="0">
                        <a:effectLst/>
                        <a:latin typeface="Zurich BT"/>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18</a:t>
            </a:fld>
            <a:endParaRPr lang="en-US" dirty="0"/>
          </a:p>
        </p:txBody>
      </p:sp>
      <p:pic>
        <p:nvPicPr>
          <p:cNvPr id="6" name="Picture 5" descr="l14-012"/>
          <p:cNvPicPr/>
          <p:nvPr/>
        </p:nvPicPr>
        <p:blipFill>
          <a:blip r:embed="rId3">
            <a:extLst>
              <a:ext uri="{28A0092B-C50C-407E-A947-70E740481C1C}">
                <a14:useLocalDpi xmlns:a14="http://schemas.microsoft.com/office/drawing/2010/main" val="0"/>
              </a:ext>
            </a:extLst>
          </a:blip>
          <a:stretch>
            <a:fillRect/>
          </a:stretch>
        </p:blipFill>
        <p:spPr bwMode="auto">
          <a:xfrm>
            <a:off x="3105333" y="1480209"/>
            <a:ext cx="2933334" cy="228571"/>
          </a:xfrm>
          <a:prstGeom prst="rect">
            <a:avLst/>
          </a:prstGeom>
          <a:noFill/>
          <a:ln>
            <a:noFill/>
          </a:ln>
        </p:spPr>
      </p:pic>
      <p:grpSp>
        <p:nvGrpSpPr>
          <p:cNvPr id="8" name="Group 7"/>
          <p:cNvGrpSpPr/>
          <p:nvPr/>
        </p:nvGrpSpPr>
        <p:grpSpPr>
          <a:xfrm>
            <a:off x="4525676" y="2106633"/>
            <a:ext cx="4284495" cy="3170604"/>
            <a:chOff x="4339939" y="1176993"/>
            <a:chExt cx="4284495" cy="3170604"/>
          </a:xfrm>
        </p:grpSpPr>
        <p:pic>
          <p:nvPicPr>
            <p:cNvPr id="4102"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16472" y="1176993"/>
              <a:ext cx="207962" cy="18349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2607" y="2431382"/>
              <a:ext cx="188912" cy="17710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63" descr="u8-0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39939" y="3170557"/>
              <a:ext cx="173736" cy="173736"/>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65" descr="u8-0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95122" y="3477577"/>
              <a:ext cx="173736" cy="173736"/>
            </a:xfrm>
            <a:prstGeom prst="rect">
              <a:avLst/>
            </a:prstGeom>
            <a:noFill/>
            <a:extLst>
              <a:ext uri="{909E8E84-426E-40DD-AFC4-6F175D3DCCD1}">
                <a14:hiddenFill xmlns:a14="http://schemas.microsoft.com/office/drawing/2010/main">
                  <a:solidFill>
                    <a:srgbClr val="FFFFFF"/>
                  </a:solidFill>
                </a14:hiddenFill>
              </a:ext>
            </a:extLst>
          </p:spPr>
        </p:pic>
        <p:pic>
          <p:nvPicPr>
            <p:cNvPr id="4097" name="Picture 66" descr="u8-0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86263" y="4173861"/>
              <a:ext cx="173736" cy="17373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162494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p:txBody>
          <a:bodyPr/>
          <a:lstStyle/>
          <a:p>
            <a:r>
              <a:rPr lang="en-US" b="1" dirty="0" err="1"/>
              <a:t>Tải</a:t>
            </a:r>
            <a:r>
              <a:rPr lang="en-US" b="1" dirty="0"/>
              <a:t> </a:t>
            </a:r>
            <a:r>
              <a:rPr lang="en-US" b="1" dirty="0" err="1"/>
              <a:t>thông</a:t>
            </a:r>
            <a:r>
              <a:rPr lang="en-US" b="1" dirty="0"/>
              <a:t> tin </a:t>
            </a:r>
            <a:r>
              <a:rPr lang="en-US" b="1" dirty="0" err="1"/>
              <a:t>lên</a:t>
            </a:r>
            <a:r>
              <a:rPr lang="en-US" b="1" dirty="0"/>
              <a:t> (Uploading) </a:t>
            </a:r>
            <a:r>
              <a:rPr lang="en-US" b="1" dirty="0" err="1"/>
              <a:t>và</a:t>
            </a:r>
            <a:r>
              <a:rPr lang="en-US" b="1" dirty="0"/>
              <a:t> </a:t>
            </a:r>
            <a:r>
              <a:rPr lang="en-US" b="1" dirty="0" err="1"/>
              <a:t>Tải</a:t>
            </a:r>
            <a:r>
              <a:rPr lang="en-US" b="1" dirty="0"/>
              <a:t> </a:t>
            </a:r>
            <a:r>
              <a:rPr lang="en-US" b="1" dirty="0" err="1"/>
              <a:t>thông</a:t>
            </a:r>
            <a:r>
              <a:rPr lang="en-US" b="1" dirty="0"/>
              <a:t> tin </a:t>
            </a:r>
            <a:r>
              <a:rPr lang="en-US" b="1" dirty="0" err="1"/>
              <a:t>xuống</a:t>
            </a:r>
            <a:r>
              <a:rPr lang="en-US" b="1" dirty="0"/>
              <a:t> (Downloading)</a:t>
            </a:r>
            <a:endParaRPr lang="vi-VN" b="1" dirty="0"/>
          </a:p>
          <a:p>
            <a:pPr lvl="1"/>
            <a:r>
              <a:rPr lang="en-US" sz="1800" i="1" dirty="0" smtClean="0"/>
              <a:t>Downloading</a:t>
            </a:r>
            <a:r>
              <a:rPr lang="en-US" sz="1800" dirty="0" smtClean="0"/>
              <a:t> </a:t>
            </a:r>
            <a:r>
              <a:rPr lang="en-CA" sz="1800" dirty="0" err="1"/>
              <a:t>là</a:t>
            </a:r>
            <a:r>
              <a:rPr lang="en-CA" sz="1800" dirty="0"/>
              <a:t> </a:t>
            </a:r>
            <a:r>
              <a:rPr lang="en-CA" sz="1800" dirty="0" err="1"/>
              <a:t>quá</a:t>
            </a:r>
            <a:r>
              <a:rPr lang="en-CA" sz="1800" dirty="0"/>
              <a:t> </a:t>
            </a:r>
            <a:r>
              <a:rPr lang="en-CA" sz="1800" dirty="0" err="1"/>
              <a:t>trình</a:t>
            </a:r>
            <a:r>
              <a:rPr lang="en-CA" sz="1800" dirty="0"/>
              <a:t> </a:t>
            </a:r>
            <a:r>
              <a:rPr lang="en-CA" sz="1800" dirty="0" err="1"/>
              <a:t>sao</a:t>
            </a:r>
            <a:r>
              <a:rPr lang="en-CA" sz="1800" dirty="0"/>
              <a:t> </a:t>
            </a:r>
            <a:r>
              <a:rPr lang="en-CA" sz="1800" dirty="0" err="1"/>
              <a:t>chép</a:t>
            </a:r>
            <a:r>
              <a:rPr lang="en-CA" sz="1800" dirty="0"/>
              <a:t> </a:t>
            </a:r>
            <a:r>
              <a:rPr lang="en-CA" sz="1800" dirty="0" err="1"/>
              <a:t>tệp</a:t>
            </a:r>
            <a:r>
              <a:rPr lang="en-CA" sz="1800" dirty="0"/>
              <a:t> tin </a:t>
            </a:r>
            <a:r>
              <a:rPr lang="en-CA" sz="1800" dirty="0" err="1"/>
              <a:t>từ</a:t>
            </a:r>
            <a:r>
              <a:rPr lang="en-CA" sz="1800" dirty="0"/>
              <a:t> </a:t>
            </a:r>
            <a:r>
              <a:rPr lang="en-CA" sz="1800" dirty="0" err="1"/>
              <a:t>máy</a:t>
            </a:r>
            <a:r>
              <a:rPr lang="en-CA" sz="1800" dirty="0"/>
              <a:t> </a:t>
            </a:r>
            <a:r>
              <a:rPr lang="en-CA" sz="1800" dirty="0" err="1"/>
              <a:t>chủ</a:t>
            </a:r>
            <a:r>
              <a:rPr lang="en-CA" sz="1800" dirty="0"/>
              <a:t> </a:t>
            </a:r>
            <a:r>
              <a:rPr lang="en-CA" sz="1800" dirty="0" err="1"/>
              <a:t>trên</a:t>
            </a:r>
            <a:r>
              <a:rPr lang="en-CA" sz="1800" dirty="0"/>
              <a:t> Internet </a:t>
            </a:r>
            <a:r>
              <a:rPr lang="en-CA" sz="1800" dirty="0" err="1"/>
              <a:t>về</a:t>
            </a:r>
            <a:r>
              <a:rPr lang="en-CA" sz="1800" dirty="0"/>
              <a:t> </a:t>
            </a:r>
            <a:r>
              <a:rPr lang="en-CA" sz="1800" dirty="0" err="1"/>
              <a:t>máy</a:t>
            </a:r>
            <a:r>
              <a:rPr lang="en-CA" sz="1800" dirty="0"/>
              <a:t> </a:t>
            </a:r>
            <a:r>
              <a:rPr lang="en-CA" sz="1800" dirty="0" err="1"/>
              <a:t>tính</a:t>
            </a:r>
            <a:r>
              <a:rPr lang="en-CA" sz="1800" dirty="0"/>
              <a:t> </a:t>
            </a:r>
            <a:r>
              <a:rPr lang="en-CA" sz="1800" dirty="0" err="1"/>
              <a:t>của</a:t>
            </a:r>
            <a:r>
              <a:rPr lang="en-CA" sz="1800" dirty="0"/>
              <a:t> </a:t>
            </a:r>
            <a:r>
              <a:rPr lang="en-CA" sz="1800" dirty="0" err="1"/>
              <a:t>bạn</a:t>
            </a:r>
            <a:endParaRPr lang="en-US" sz="1800" dirty="0"/>
          </a:p>
          <a:p>
            <a:pPr lvl="1"/>
            <a:r>
              <a:rPr lang="en-US" sz="1800" i="1" dirty="0" smtClean="0"/>
              <a:t>Uploading </a:t>
            </a:r>
            <a:r>
              <a:rPr lang="en-US" sz="1800" dirty="0" err="1" smtClean="0"/>
              <a:t>là</a:t>
            </a:r>
            <a:r>
              <a:rPr lang="en-US" sz="1800" dirty="0" smtClean="0"/>
              <a:t> </a:t>
            </a:r>
            <a:r>
              <a:rPr lang="en-CA" sz="1800" dirty="0" err="1"/>
              <a:t>quá</a:t>
            </a:r>
            <a:r>
              <a:rPr lang="en-CA" sz="1800" dirty="0"/>
              <a:t> </a:t>
            </a:r>
            <a:r>
              <a:rPr lang="en-CA" sz="1800" dirty="0" err="1"/>
              <a:t>trình</a:t>
            </a:r>
            <a:r>
              <a:rPr lang="en-CA" sz="1800" dirty="0"/>
              <a:t> </a:t>
            </a:r>
            <a:r>
              <a:rPr lang="en-CA" sz="1800" dirty="0" err="1"/>
              <a:t>gửi</a:t>
            </a:r>
            <a:r>
              <a:rPr lang="en-CA" sz="1800" dirty="0"/>
              <a:t> </a:t>
            </a:r>
            <a:r>
              <a:rPr lang="en-CA" sz="1800" dirty="0" err="1"/>
              <a:t>thông</a:t>
            </a:r>
            <a:r>
              <a:rPr lang="en-CA" sz="1800" dirty="0"/>
              <a:t> tin </a:t>
            </a:r>
            <a:r>
              <a:rPr lang="en-CA" sz="1800" dirty="0" err="1"/>
              <a:t>từ</a:t>
            </a:r>
            <a:r>
              <a:rPr lang="en-CA" sz="1800" dirty="0"/>
              <a:t> </a:t>
            </a:r>
            <a:r>
              <a:rPr lang="en-CA" sz="1800" dirty="0" err="1"/>
              <a:t>máy</a:t>
            </a:r>
            <a:r>
              <a:rPr lang="en-CA" sz="1800" dirty="0"/>
              <a:t> </a:t>
            </a:r>
            <a:r>
              <a:rPr lang="en-CA" sz="1800" dirty="0" err="1"/>
              <a:t>tính</a:t>
            </a:r>
            <a:r>
              <a:rPr lang="en-CA" sz="1800" dirty="0"/>
              <a:t> </a:t>
            </a:r>
            <a:r>
              <a:rPr lang="en-CA" sz="1800" dirty="0" err="1"/>
              <a:t>của</a:t>
            </a:r>
            <a:r>
              <a:rPr lang="en-CA" sz="1800" dirty="0"/>
              <a:t> </a:t>
            </a:r>
            <a:r>
              <a:rPr lang="en-CA" sz="1800" dirty="0" err="1"/>
              <a:t>bạn</a:t>
            </a:r>
            <a:r>
              <a:rPr lang="en-CA" sz="1800" dirty="0"/>
              <a:t> </a:t>
            </a:r>
            <a:r>
              <a:rPr lang="en-CA" sz="1800" dirty="0" err="1"/>
              <a:t>tới</a:t>
            </a:r>
            <a:r>
              <a:rPr lang="en-CA" sz="1800" dirty="0"/>
              <a:t> </a:t>
            </a:r>
            <a:r>
              <a:rPr lang="en-CA" sz="1800" dirty="0" err="1"/>
              <a:t>máy</a:t>
            </a:r>
            <a:r>
              <a:rPr lang="en-CA" sz="1800" dirty="0"/>
              <a:t> </a:t>
            </a:r>
            <a:r>
              <a:rPr lang="en-CA" sz="1800" dirty="0" err="1"/>
              <a:t>chủ</a:t>
            </a:r>
            <a:endParaRPr lang="en-US" sz="1800" dirty="0"/>
          </a:p>
          <a:p>
            <a:pPr lvl="1"/>
            <a:r>
              <a:rPr lang="en-CA" sz="1800" dirty="0" err="1"/>
              <a:t>Hầu</a:t>
            </a:r>
            <a:r>
              <a:rPr lang="en-CA" sz="1800" dirty="0"/>
              <a:t> </a:t>
            </a:r>
            <a:r>
              <a:rPr lang="en-CA" sz="1800" dirty="0" err="1"/>
              <a:t>hết</a:t>
            </a:r>
            <a:r>
              <a:rPr lang="en-CA" sz="1800" dirty="0"/>
              <a:t> </a:t>
            </a:r>
            <a:r>
              <a:rPr lang="en-CA" sz="1800" dirty="0" err="1"/>
              <a:t>mọi</a:t>
            </a:r>
            <a:r>
              <a:rPr lang="en-CA" sz="1800" dirty="0"/>
              <a:t> </a:t>
            </a:r>
            <a:r>
              <a:rPr lang="en-CA" sz="1800" dirty="0" err="1"/>
              <a:t>người</a:t>
            </a:r>
            <a:r>
              <a:rPr lang="en-CA" sz="1800" dirty="0"/>
              <a:t> </a:t>
            </a:r>
            <a:r>
              <a:rPr lang="en-CA" sz="1800" dirty="0" err="1"/>
              <a:t>tải</a:t>
            </a:r>
            <a:r>
              <a:rPr lang="en-CA" sz="1800" dirty="0"/>
              <a:t> </a:t>
            </a:r>
            <a:r>
              <a:rPr lang="en-CA" sz="1800" dirty="0" err="1"/>
              <a:t>thông</a:t>
            </a:r>
            <a:r>
              <a:rPr lang="en-CA" sz="1800" dirty="0"/>
              <a:t> tin </a:t>
            </a:r>
            <a:r>
              <a:rPr lang="en-CA" sz="1800" dirty="0" err="1"/>
              <a:t>xuống</a:t>
            </a:r>
            <a:r>
              <a:rPr lang="en-CA" sz="1800" dirty="0"/>
              <a:t> </a:t>
            </a:r>
            <a:r>
              <a:rPr lang="en-CA" sz="1800" dirty="0" err="1"/>
              <a:t>nhiều</a:t>
            </a:r>
            <a:r>
              <a:rPr lang="en-CA" sz="1800" dirty="0"/>
              <a:t> </a:t>
            </a:r>
            <a:r>
              <a:rPr lang="en-CA" sz="1800" dirty="0" err="1"/>
              <a:t>hơn</a:t>
            </a:r>
            <a:r>
              <a:rPr lang="en-CA" sz="1800" dirty="0"/>
              <a:t> </a:t>
            </a:r>
            <a:r>
              <a:rPr lang="en-CA" sz="1800" dirty="0" err="1"/>
              <a:t>là</a:t>
            </a:r>
            <a:r>
              <a:rPr lang="en-CA" sz="1800" dirty="0"/>
              <a:t> </a:t>
            </a:r>
            <a:r>
              <a:rPr lang="en-CA" sz="1800" dirty="0" err="1"/>
              <a:t>tải</a:t>
            </a:r>
            <a:r>
              <a:rPr lang="en-CA" sz="1800" dirty="0"/>
              <a:t> </a:t>
            </a:r>
            <a:r>
              <a:rPr lang="en-CA" sz="1800" dirty="0" err="1"/>
              <a:t>thông</a:t>
            </a:r>
            <a:r>
              <a:rPr lang="en-CA" sz="1800" dirty="0"/>
              <a:t> tin </a:t>
            </a:r>
            <a:r>
              <a:rPr lang="en-CA" sz="1800" dirty="0" err="1"/>
              <a:t>lên</a:t>
            </a:r>
            <a:r>
              <a:rPr lang="en-CA" sz="1800" dirty="0"/>
              <a:t>. </a:t>
            </a:r>
            <a:r>
              <a:rPr lang="en-CA" sz="1800" dirty="0" err="1"/>
              <a:t>Vì</a:t>
            </a:r>
            <a:r>
              <a:rPr lang="en-CA" sz="1800" dirty="0"/>
              <a:t> </a:t>
            </a:r>
            <a:r>
              <a:rPr lang="en-CA" sz="1800" dirty="0" err="1"/>
              <a:t>vậy</a:t>
            </a:r>
            <a:r>
              <a:rPr lang="en-CA" sz="1800" dirty="0"/>
              <a:t>, </a:t>
            </a:r>
            <a:r>
              <a:rPr lang="en-CA" sz="1800" dirty="0" err="1"/>
              <a:t>hầu</a:t>
            </a:r>
            <a:r>
              <a:rPr lang="en-CA" sz="1800" dirty="0"/>
              <a:t> </a:t>
            </a:r>
            <a:r>
              <a:rPr lang="en-CA" sz="1800" dirty="0" err="1"/>
              <a:t>hết</a:t>
            </a:r>
            <a:r>
              <a:rPr lang="en-CA" sz="1800" dirty="0"/>
              <a:t> </a:t>
            </a:r>
            <a:r>
              <a:rPr lang="en-CA" sz="1800" dirty="0" err="1"/>
              <a:t>các</a:t>
            </a:r>
            <a:r>
              <a:rPr lang="en-CA" sz="1800" dirty="0"/>
              <a:t> ISP </a:t>
            </a:r>
            <a:r>
              <a:rPr lang="en-CA" sz="1800" dirty="0" err="1"/>
              <a:t>cung</a:t>
            </a:r>
            <a:r>
              <a:rPr lang="en-CA" sz="1800" dirty="0"/>
              <a:t> </a:t>
            </a:r>
            <a:r>
              <a:rPr lang="en-CA" sz="1800" dirty="0" err="1"/>
              <a:t>cấp</a:t>
            </a:r>
            <a:r>
              <a:rPr lang="en-CA" sz="1800" dirty="0"/>
              <a:t> </a:t>
            </a:r>
            <a:r>
              <a:rPr lang="en-CA" sz="1800" dirty="0" err="1"/>
              <a:t>dịch</a:t>
            </a:r>
            <a:r>
              <a:rPr lang="en-CA" sz="1800" dirty="0"/>
              <a:t> </a:t>
            </a:r>
            <a:r>
              <a:rPr lang="en-CA" sz="1800" dirty="0" err="1"/>
              <a:t>vụ</a:t>
            </a:r>
            <a:r>
              <a:rPr lang="en-CA" sz="1800" dirty="0"/>
              <a:t> </a:t>
            </a:r>
            <a:r>
              <a:rPr lang="en-CA" sz="1800" dirty="0" err="1"/>
              <a:t>cho</a:t>
            </a:r>
            <a:r>
              <a:rPr lang="en-CA" sz="1800" dirty="0"/>
              <a:t> </a:t>
            </a:r>
            <a:r>
              <a:rPr lang="en-CA" sz="1800" dirty="0" err="1"/>
              <a:t>phép</a:t>
            </a:r>
            <a:r>
              <a:rPr lang="en-CA" sz="1800" dirty="0"/>
              <a:t> </a:t>
            </a:r>
            <a:r>
              <a:rPr lang="en-CA" sz="1800" dirty="0" err="1"/>
              <a:t>tải</a:t>
            </a:r>
            <a:r>
              <a:rPr lang="en-CA" sz="1800" dirty="0"/>
              <a:t> </a:t>
            </a:r>
            <a:r>
              <a:rPr lang="en-CA" sz="1800" dirty="0" err="1"/>
              <a:t>thông</a:t>
            </a:r>
            <a:r>
              <a:rPr lang="en-CA" sz="1800" dirty="0"/>
              <a:t> tin </a:t>
            </a:r>
            <a:r>
              <a:rPr lang="en-CA" sz="1800" dirty="0" err="1"/>
              <a:t>xuống</a:t>
            </a:r>
            <a:r>
              <a:rPr lang="en-CA" sz="1800" dirty="0"/>
              <a:t> </a:t>
            </a:r>
            <a:r>
              <a:rPr lang="en-CA" sz="1800" dirty="0" err="1"/>
              <a:t>với</a:t>
            </a:r>
            <a:r>
              <a:rPr lang="en-CA" sz="1800" dirty="0"/>
              <a:t> </a:t>
            </a:r>
            <a:r>
              <a:rPr lang="en-CA" sz="1800" dirty="0" err="1"/>
              <a:t>tốc</a:t>
            </a:r>
            <a:r>
              <a:rPr lang="en-CA" sz="1800" dirty="0"/>
              <a:t> </a:t>
            </a:r>
            <a:r>
              <a:rPr lang="en-CA" sz="1800" dirty="0" err="1"/>
              <a:t>độ</a:t>
            </a:r>
            <a:r>
              <a:rPr lang="en-CA" sz="1800" dirty="0"/>
              <a:t> </a:t>
            </a:r>
            <a:r>
              <a:rPr lang="en-CA" sz="1800" dirty="0" err="1"/>
              <a:t>nhanh</a:t>
            </a:r>
            <a:r>
              <a:rPr lang="en-CA" sz="1800" dirty="0"/>
              <a:t> </a:t>
            </a:r>
            <a:r>
              <a:rPr lang="en-CA" sz="1800" dirty="0" err="1"/>
              <a:t>hơn</a:t>
            </a:r>
            <a:r>
              <a:rPr lang="en-CA" sz="1800" dirty="0"/>
              <a:t> </a:t>
            </a:r>
            <a:r>
              <a:rPr lang="en-CA" sz="1800" dirty="0" err="1"/>
              <a:t>nhiều</a:t>
            </a:r>
            <a:r>
              <a:rPr lang="en-CA" sz="1800" dirty="0"/>
              <a:t> so </a:t>
            </a:r>
            <a:r>
              <a:rPr lang="en-CA" sz="1800" dirty="0" err="1"/>
              <a:t>với</a:t>
            </a:r>
            <a:r>
              <a:rPr lang="en-CA" sz="1800" dirty="0"/>
              <a:t> </a:t>
            </a:r>
            <a:r>
              <a:rPr lang="en-CA" sz="1800" dirty="0" err="1"/>
              <a:t>tải</a:t>
            </a:r>
            <a:r>
              <a:rPr lang="en-CA" sz="1800" dirty="0"/>
              <a:t> </a:t>
            </a:r>
            <a:r>
              <a:rPr lang="en-CA" sz="1800" dirty="0" err="1"/>
              <a:t>thông</a:t>
            </a:r>
            <a:r>
              <a:rPr lang="en-CA" sz="1800" dirty="0"/>
              <a:t> tin </a:t>
            </a:r>
            <a:r>
              <a:rPr lang="en-CA" sz="1800" dirty="0" err="1"/>
              <a:t>lên</a:t>
            </a:r>
            <a:r>
              <a:rPr lang="en-CA" sz="1800" dirty="0"/>
              <a:t>. </a:t>
            </a:r>
            <a:endParaRPr lang="en-US" sz="1800" dirty="0" smtClean="0"/>
          </a:p>
          <a:p>
            <a:pPr lvl="3"/>
            <a:r>
              <a:rPr lang="vi-VN" b="1" dirty="0"/>
              <a:t>Dòng thông tin tải xuống (tải xuống</a:t>
            </a:r>
            <a:r>
              <a:rPr lang="vi-VN" dirty="0"/>
              <a:t>) — Dữ liệu di chuyển trong dòng thông tin tải xuống khi đến vị trí của bạn từ máy chủ Web. </a:t>
            </a:r>
            <a:r>
              <a:rPr lang="vi-VN" dirty="0" smtClean="0"/>
              <a:t>Người </a:t>
            </a:r>
            <a:r>
              <a:rPr lang="vi-VN" dirty="0"/>
              <a:t>dùng có thể mua dịch vụ DSL với tốc độ tải dữ liệu 8, 12, hoặc 24 Mbps.</a:t>
            </a:r>
          </a:p>
          <a:p>
            <a:pPr lvl="3"/>
            <a:r>
              <a:rPr lang="vi-VN" b="1" dirty="0"/>
              <a:t>Dòng thông tin tải lên (tải lên) </a:t>
            </a:r>
            <a:r>
              <a:rPr lang="vi-VN" dirty="0"/>
              <a:t>— Dữ liệu di chuyển trong dòng thông tin tải lên khi bạn gửi hoặc tải thông tin lên. </a:t>
            </a:r>
            <a:r>
              <a:rPr lang="vi-VN" dirty="0" smtClean="0"/>
              <a:t>Người </a:t>
            </a:r>
            <a:r>
              <a:rPr lang="vi-VN" dirty="0"/>
              <a:t>sử dụng có thể mua dịch vụ DSL với tốc độ tải dòng thông tin lên có tốc độ 640 Kbps, 1 Mbps, hoặc 3 Mbps.</a:t>
            </a:r>
          </a:p>
          <a:p>
            <a:pPr lvl="5"/>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19</a:t>
            </a:fld>
            <a:endParaRPr lang="en-US" dirty="0"/>
          </a:p>
        </p:txBody>
      </p:sp>
    </p:spTree>
    <p:extLst>
      <p:ext uri="{BB962C8B-B14F-4D97-AF65-F5344CB8AC3E}">
        <p14:creationId xmlns:p14="http://schemas.microsoft.com/office/powerpoint/2010/main" val="15164586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M</a:t>
            </a:r>
            <a:r>
              <a:rPr lang="en-CA" dirty="0" err="1" smtClean="0"/>
              <a:t>ục</a:t>
            </a:r>
            <a:r>
              <a:rPr lang="en-CA" dirty="0" smtClean="0"/>
              <a:t> </a:t>
            </a:r>
            <a:r>
              <a:rPr lang="en-CA" dirty="0" err="1"/>
              <a:t>tiêu</a:t>
            </a:r>
            <a:r>
              <a:rPr lang="en-CA" dirty="0"/>
              <a:t> </a:t>
            </a:r>
            <a:r>
              <a:rPr lang="en-CA" dirty="0" err="1"/>
              <a:t>bài</a:t>
            </a:r>
            <a:r>
              <a:rPr lang="en-CA" dirty="0"/>
              <a:t> </a:t>
            </a:r>
            <a:r>
              <a:rPr lang="en-CA" dirty="0" err="1"/>
              <a:t>học</a:t>
            </a:r>
            <a:endParaRPr lang="en-US" dirty="0"/>
          </a:p>
        </p:txBody>
      </p:sp>
      <p:sp>
        <p:nvSpPr>
          <p:cNvPr id="3" name="Content Placeholder 2"/>
          <p:cNvSpPr>
            <a:spLocks noGrp="1"/>
          </p:cNvSpPr>
          <p:nvPr>
            <p:ph idx="1"/>
          </p:nvPr>
        </p:nvSpPr>
        <p:spPr/>
        <p:txBody>
          <a:bodyPr>
            <a:normAutofit lnSpcReduction="10000"/>
          </a:bodyPr>
          <a:lstStyle/>
          <a:p>
            <a:pPr lvl="0"/>
            <a:r>
              <a:rPr lang="en-US" dirty="0" err="1"/>
              <a:t>sự</a:t>
            </a:r>
            <a:r>
              <a:rPr lang="en-US" dirty="0"/>
              <a:t> </a:t>
            </a:r>
            <a:r>
              <a:rPr lang="en-US" dirty="0" err="1"/>
              <a:t>khác</a:t>
            </a:r>
            <a:r>
              <a:rPr lang="en-US" dirty="0"/>
              <a:t> </a:t>
            </a:r>
            <a:r>
              <a:rPr lang="en-US" dirty="0" err="1"/>
              <a:t>nhau</a:t>
            </a:r>
            <a:r>
              <a:rPr lang="en-US" dirty="0"/>
              <a:t> </a:t>
            </a:r>
            <a:r>
              <a:rPr lang="en-US" dirty="0" err="1"/>
              <a:t>giữa</a:t>
            </a:r>
            <a:r>
              <a:rPr lang="en-US" dirty="0"/>
              <a:t> Internet, World Wide Web, </a:t>
            </a:r>
            <a:r>
              <a:rPr lang="en-US" dirty="0" err="1"/>
              <a:t>và</a:t>
            </a:r>
            <a:r>
              <a:rPr lang="en-US" dirty="0"/>
              <a:t> </a:t>
            </a:r>
            <a:r>
              <a:rPr lang="en-US" dirty="0" err="1"/>
              <a:t>các</a:t>
            </a:r>
            <a:r>
              <a:rPr lang="en-US" dirty="0"/>
              <a:t> </a:t>
            </a:r>
            <a:r>
              <a:rPr lang="en-US" dirty="0" err="1"/>
              <a:t>trình</a:t>
            </a:r>
            <a:r>
              <a:rPr lang="en-US" dirty="0"/>
              <a:t> </a:t>
            </a:r>
            <a:r>
              <a:rPr lang="en-US" dirty="0" err="1"/>
              <a:t>duyệt</a:t>
            </a:r>
            <a:r>
              <a:rPr lang="en-US" dirty="0"/>
              <a:t> Web</a:t>
            </a:r>
            <a:endParaRPr lang="vi-VN" dirty="0"/>
          </a:p>
          <a:p>
            <a:pPr lvl="0"/>
            <a:r>
              <a:rPr lang="en-US" dirty="0" err="1"/>
              <a:t>cấu</a:t>
            </a:r>
            <a:r>
              <a:rPr lang="en-US" dirty="0"/>
              <a:t> </a:t>
            </a:r>
            <a:r>
              <a:rPr lang="en-US" dirty="0" err="1"/>
              <a:t>trúc</a:t>
            </a:r>
            <a:r>
              <a:rPr lang="en-US" dirty="0"/>
              <a:t> </a:t>
            </a:r>
            <a:r>
              <a:rPr lang="en-US" dirty="0" err="1"/>
              <a:t>của</a:t>
            </a:r>
            <a:r>
              <a:rPr lang="en-US" dirty="0"/>
              <a:t> URL</a:t>
            </a:r>
            <a:endParaRPr lang="vi-VN" dirty="0"/>
          </a:p>
          <a:p>
            <a:pPr lvl="0"/>
            <a:r>
              <a:rPr lang="en-US" dirty="0" err="1"/>
              <a:t>chỉ</a:t>
            </a:r>
            <a:r>
              <a:rPr lang="en-US" dirty="0"/>
              <a:t> </a:t>
            </a:r>
            <a:r>
              <a:rPr lang="en-US" dirty="0" err="1"/>
              <a:t>ra</a:t>
            </a:r>
            <a:r>
              <a:rPr lang="en-US" dirty="0"/>
              <a:t> </a:t>
            </a:r>
            <a:r>
              <a:rPr lang="en-US" dirty="0" err="1"/>
              <a:t>các</a:t>
            </a:r>
            <a:r>
              <a:rPr lang="en-US" dirty="0"/>
              <a:t> </a:t>
            </a:r>
            <a:r>
              <a:rPr lang="en-US" dirty="0" err="1"/>
              <a:t>thành</a:t>
            </a:r>
            <a:r>
              <a:rPr lang="en-US" dirty="0"/>
              <a:t> </a:t>
            </a:r>
            <a:r>
              <a:rPr lang="en-US" dirty="0" err="1"/>
              <a:t>phần</a:t>
            </a:r>
            <a:r>
              <a:rPr lang="en-US" dirty="0"/>
              <a:t> </a:t>
            </a:r>
            <a:r>
              <a:rPr lang="en-US" dirty="0" err="1"/>
              <a:t>phổ</a:t>
            </a:r>
            <a:r>
              <a:rPr lang="en-US" dirty="0"/>
              <a:t> </a:t>
            </a:r>
            <a:r>
              <a:rPr lang="en-US" dirty="0" err="1"/>
              <a:t>biến</a:t>
            </a:r>
            <a:r>
              <a:rPr lang="en-US" dirty="0"/>
              <a:t> </a:t>
            </a:r>
            <a:r>
              <a:rPr lang="en-US" dirty="0" err="1"/>
              <a:t>của</a:t>
            </a:r>
            <a:r>
              <a:rPr lang="en-US" dirty="0"/>
              <a:t> </a:t>
            </a:r>
            <a:r>
              <a:rPr lang="en-US" dirty="0" err="1"/>
              <a:t>trang</a:t>
            </a:r>
            <a:r>
              <a:rPr lang="en-US" dirty="0"/>
              <a:t> Web</a:t>
            </a:r>
            <a:endParaRPr lang="vi-VN" dirty="0"/>
          </a:p>
          <a:p>
            <a:r>
              <a:rPr lang="en-CA" dirty="0" err="1"/>
              <a:t>các</a:t>
            </a:r>
            <a:r>
              <a:rPr lang="en-CA" dirty="0"/>
              <a:t> </a:t>
            </a:r>
            <a:r>
              <a:rPr lang="en-CA" dirty="0" err="1"/>
              <a:t>chức</a:t>
            </a:r>
            <a:r>
              <a:rPr lang="en-CA" dirty="0"/>
              <a:t> </a:t>
            </a:r>
            <a:r>
              <a:rPr lang="en-CA" dirty="0" err="1"/>
              <a:t>năng</a:t>
            </a:r>
            <a:r>
              <a:rPr lang="en-CA" dirty="0"/>
              <a:t> </a:t>
            </a:r>
            <a:r>
              <a:rPr lang="en-CA" dirty="0" err="1"/>
              <a:t>căn</a:t>
            </a:r>
            <a:r>
              <a:rPr lang="en-CA" dirty="0"/>
              <a:t> </a:t>
            </a:r>
            <a:r>
              <a:rPr lang="en-CA" dirty="0" err="1"/>
              <a:t>bản</a:t>
            </a:r>
            <a:r>
              <a:rPr lang="en-CA" dirty="0"/>
              <a:t> </a:t>
            </a:r>
            <a:r>
              <a:rPr lang="en-CA" dirty="0" err="1"/>
              <a:t>của</a:t>
            </a:r>
            <a:r>
              <a:rPr lang="en-CA" dirty="0"/>
              <a:t> </a:t>
            </a:r>
            <a:r>
              <a:rPr lang="en-CA" dirty="0" err="1"/>
              <a:t>trình</a:t>
            </a:r>
            <a:r>
              <a:rPr lang="en-CA" dirty="0"/>
              <a:t> </a:t>
            </a:r>
            <a:r>
              <a:rPr lang="en-CA" dirty="0" err="1"/>
              <a:t>duyệt</a:t>
            </a:r>
            <a:r>
              <a:rPr lang="en-CA" dirty="0"/>
              <a:t> </a:t>
            </a:r>
            <a:r>
              <a:rPr lang="en-CA" dirty="0" smtClean="0"/>
              <a:t>Web</a:t>
            </a:r>
          </a:p>
          <a:p>
            <a:pPr lvl="0"/>
            <a:r>
              <a:rPr lang="en-US" dirty="0" err="1"/>
              <a:t>điều</a:t>
            </a:r>
            <a:r>
              <a:rPr lang="en-US" dirty="0"/>
              <a:t> </a:t>
            </a:r>
            <a:r>
              <a:rPr lang="en-US" dirty="0" err="1"/>
              <a:t>hướng</a:t>
            </a:r>
            <a:r>
              <a:rPr lang="en-US" dirty="0"/>
              <a:t> </a:t>
            </a:r>
            <a:r>
              <a:rPr lang="en-US" dirty="0" err="1"/>
              <a:t>trong</a:t>
            </a:r>
            <a:r>
              <a:rPr lang="en-US" dirty="0"/>
              <a:t> </a:t>
            </a:r>
            <a:r>
              <a:rPr lang="en-US" dirty="0" err="1"/>
              <a:t>trình</a:t>
            </a:r>
            <a:r>
              <a:rPr lang="en-US" dirty="0"/>
              <a:t> </a:t>
            </a:r>
            <a:r>
              <a:rPr lang="en-US" dirty="0" err="1"/>
              <a:t>duyệt</a:t>
            </a:r>
            <a:r>
              <a:rPr lang="en-US" dirty="0"/>
              <a:t> Web</a:t>
            </a:r>
            <a:endParaRPr lang="vi-VN" dirty="0"/>
          </a:p>
          <a:p>
            <a:pPr lvl="0"/>
            <a:r>
              <a:rPr lang="en-US" dirty="0" err="1"/>
              <a:t>sử</a:t>
            </a:r>
            <a:r>
              <a:rPr lang="en-US" dirty="0"/>
              <a:t> </a:t>
            </a:r>
            <a:r>
              <a:rPr lang="en-US" dirty="0" err="1"/>
              <a:t>dụng</a:t>
            </a:r>
            <a:r>
              <a:rPr lang="en-US" dirty="0"/>
              <a:t> </a:t>
            </a:r>
            <a:r>
              <a:rPr lang="en-US" dirty="0" err="1"/>
              <a:t>trình</a:t>
            </a:r>
            <a:r>
              <a:rPr lang="en-US" dirty="0"/>
              <a:t> </a:t>
            </a:r>
            <a:r>
              <a:rPr lang="en-US" dirty="0" err="1"/>
              <a:t>duyệt</a:t>
            </a:r>
            <a:r>
              <a:rPr lang="en-US" dirty="0"/>
              <a:t> Web </a:t>
            </a:r>
            <a:r>
              <a:rPr lang="en-US" dirty="0" err="1"/>
              <a:t>chứa</a:t>
            </a:r>
            <a:r>
              <a:rPr lang="en-US" dirty="0"/>
              <a:t> </a:t>
            </a:r>
            <a:r>
              <a:rPr lang="en-US" dirty="0" err="1"/>
              <a:t>nhiều</a:t>
            </a:r>
            <a:r>
              <a:rPr lang="en-US" dirty="0"/>
              <a:t> </a:t>
            </a:r>
            <a:r>
              <a:rPr lang="en-US" dirty="0" err="1"/>
              <a:t>thẻ</a:t>
            </a:r>
            <a:endParaRPr lang="vi-VN" dirty="0"/>
          </a:p>
          <a:p>
            <a:pPr lvl="0"/>
            <a:r>
              <a:rPr lang="en-US" dirty="0" err="1"/>
              <a:t>làm</a:t>
            </a:r>
            <a:r>
              <a:rPr lang="en-US" dirty="0"/>
              <a:t> </a:t>
            </a:r>
            <a:r>
              <a:rPr lang="en-US" dirty="0" err="1"/>
              <a:t>việc</a:t>
            </a:r>
            <a:r>
              <a:rPr lang="en-US" dirty="0"/>
              <a:t> </a:t>
            </a:r>
            <a:r>
              <a:rPr lang="en-US" dirty="0" err="1"/>
              <a:t>với</a:t>
            </a:r>
            <a:r>
              <a:rPr lang="en-US" dirty="0"/>
              <a:t> </a:t>
            </a:r>
            <a:r>
              <a:rPr lang="en-US" dirty="0" err="1"/>
              <a:t>các</a:t>
            </a:r>
            <a:r>
              <a:rPr lang="en-US" dirty="0"/>
              <a:t> </a:t>
            </a:r>
            <a:r>
              <a:rPr lang="en-US" dirty="0" err="1"/>
              <a:t>đánh</a:t>
            </a:r>
            <a:r>
              <a:rPr lang="en-US" dirty="0"/>
              <a:t> </a:t>
            </a:r>
            <a:r>
              <a:rPr lang="en-US" dirty="0" err="1"/>
              <a:t>dấu</a:t>
            </a:r>
            <a:r>
              <a:rPr lang="en-US" dirty="0"/>
              <a:t> </a:t>
            </a:r>
            <a:r>
              <a:rPr lang="en-US" dirty="0" err="1"/>
              <a:t>trang</a:t>
            </a:r>
            <a:r>
              <a:rPr lang="en-US" dirty="0"/>
              <a:t> Web (bookmarks)</a:t>
            </a:r>
            <a:endParaRPr lang="vi-VN" dirty="0"/>
          </a:p>
          <a:p>
            <a:pPr lvl="0"/>
            <a:r>
              <a:rPr lang="en-US" dirty="0" err="1"/>
              <a:t>xem</a:t>
            </a:r>
            <a:r>
              <a:rPr lang="en-US" dirty="0"/>
              <a:t> </a:t>
            </a:r>
            <a:r>
              <a:rPr lang="en-US" dirty="0" err="1"/>
              <a:t>lịch</a:t>
            </a:r>
            <a:r>
              <a:rPr lang="en-US" dirty="0"/>
              <a:t> </a:t>
            </a:r>
            <a:r>
              <a:rPr lang="en-US" dirty="0" err="1"/>
              <a:t>sử</a:t>
            </a:r>
            <a:r>
              <a:rPr lang="en-US" dirty="0"/>
              <a:t> </a:t>
            </a:r>
            <a:r>
              <a:rPr lang="en-US" dirty="0" err="1"/>
              <a:t>duyệt</a:t>
            </a:r>
            <a:r>
              <a:rPr lang="en-US" dirty="0"/>
              <a:t> Web</a:t>
            </a:r>
            <a:endParaRPr lang="vi-VN" dirty="0"/>
          </a:p>
          <a:p>
            <a:r>
              <a:rPr lang="en-CA" dirty="0" err="1"/>
              <a:t>tùy</a:t>
            </a:r>
            <a:r>
              <a:rPr lang="en-CA" dirty="0"/>
              <a:t> </a:t>
            </a:r>
            <a:r>
              <a:rPr lang="en-CA" dirty="0" err="1"/>
              <a:t>chỉnh</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của</a:t>
            </a:r>
            <a:r>
              <a:rPr lang="en-CA" dirty="0"/>
              <a:t> </a:t>
            </a:r>
            <a:r>
              <a:rPr lang="en-CA" dirty="0" err="1"/>
              <a:t>trình</a:t>
            </a:r>
            <a:r>
              <a:rPr lang="en-CA" dirty="0"/>
              <a:t> </a:t>
            </a:r>
            <a:r>
              <a:rPr lang="en-CA" dirty="0" err="1"/>
              <a:t>duyệt</a:t>
            </a:r>
            <a:r>
              <a:rPr lang="en-CA" dirty="0"/>
              <a:t> Web</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a:t>
            </a:fld>
            <a:endParaRPr lang="en-US" dirty="0"/>
          </a:p>
        </p:txBody>
      </p:sp>
    </p:spTree>
    <p:extLst>
      <p:ext uri="{BB962C8B-B14F-4D97-AF65-F5344CB8AC3E}">
        <p14:creationId xmlns:p14="http://schemas.microsoft.com/office/powerpoint/2010/main" val="1918678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a:xfrm>
            <a:off x="373063" y="1199565"/>
            <a:ext cx="8475969" cy="4913219"/>
          </a:xfrm>
        </p:spPr>
        <p:txBody>
          <a:bodyPr/>
          <a:lstStyle/>
          <a:p>
            <a:r>
              <a:rPr lang="en-US" b="1" dirty="0" err="1"/>
              <a:t>Siêu</a:t>
            </a:r>
            <a:r>
              <a:rPr lang="en-US" b="1" dirty="0"/>
              <a:t> </a:t>
            </a:r>
            <a:r>
              <a:rPr lang="en-US" b="1" dirty="0" err="1"/>
              <a:t>liên</a:t>
            </a:r>
            <a:r>
              <a:rPr lang="en-US" b="1" dirty="0"/>
              <a:t> </a:t>
            </a:r>
            <a:r>
              <a:rPr lang="en-US" b="1" dirty="0" err="1"/>
              <a:t>kết</a:t>
            </a:r>
            <a:r>
              <a:rPr lang="en-US" b="1" dirty="0"/>
              <a:t> </a:t>
            </a:r>
            <a:endParaRPr lang="vi-VN" b="1" dirty="0"/>
          </a:p>
          <a:p>
            <a:pPr lvl="1"/>
            <a:r>
              <a:rPr lang="en-CA" dirty="0" err="1" smtClean="0"/>
              <a:t>Siêu</a:t>
            </a:r>
            <a:r>
              <a:rPr lang="en-CA" dirty="0" smtClean="0"/>
              <a:t> </a:t>
            </a:r>
            <a:r>
              <a:rPr lang="en-CA" dirty="0" err="1"/>
              <a:t>liên</a:t>
            </a:r>
            <a:r>
              <a:rPr lang="en-CA" dirty="0"/>
              <a:t> </a:t>
            </a:r>
            <a:r>
              <a:rPr lang="en-CA" dirty="0" err="1"/>
              <a:t>kết</a:t>
            </a:r>
            <a:r>
              <a:rPr lang="en-CA" dirty="0"/>
              <a:t>  </a:t>
            </a:r>
            <a:r>
              <a:rPr lang="en-CA" dirty="0" err="1"/>
              <a:t>là</a:t>
            </a:r>
            <a:r>
              <a:rPr lang="en-CA" dirty="0"/>
              <a:t> </a:t>
            </a:r>
            <a:r>
              <a:rPr lang="en-CA" dirty="0" err="1"/>
              <a:t>một</a:t>
            </a:r>
            <a:r>
              <a:rPr lang="en-CA" dirty="0"/>
              <a:t> </a:t>
            </a:r>
            <a:r>
              <a:rPr lang="en-CA" dirty="0" err="1"/>
              <a:t>tham</a:t>
            </a:r>
            <a:r>
              <a:rPr lang="en-CA" dirty="0"/>
              <a:t> </a:t>
            </a:r>
            <a:r>
              <a:rPr lang="en-CA" dirty="0" err="1"/>
              <a:t>chiếu</a:t>
            </a:r>
            <a:r>
              <a:rPr lang="en-CA" dirty="0"/>
              <a:t> </a:t>
            </a:r>
            <a:r>
              <a:rPr lang="en-CA" dirty="0" err="1"/>
              <a:t>tới</a:t>
            </a:r>
            <a:r>
              <a:rPr lang="en-CA" dirty="0"/>
              <a:t> </a:t>
            </a:r>
            <a:r>
              <a:rPr lang="en-CA" dirty="0" err="1"/>
              <a:t>dữ</a:t>
            </a:r>
            <a:r>
              <a:rPr lang="en-CA" dirty="0"/>
              <a:t> </a:t>
            </a:r>
            <a:r>
              <a:rPr lang="en-CA" dirty="0" err="1"/>
              <a:t>liệu</a:t>
            </a:r>
            <a:r>
              <a:rPr lang="en-CA" dirty="0"/>
              <a:t> </a:t>
            </a:r>
            <a:r>
              <a:rPr lang="en-CA" dirty="0" err="1"/>
              <a:t>nằm</a:t>
            </a:r>
            <a:r>
              <a:rPr lang="en-CA" dirty="0"/>
              <a:t> ở </a:t>
            </a:r>
            <a:r>
              <a:rPr lang="en-CA" dirty="0" err="1"/>
              <a:t>đâu</a:t>
            </a:r>
            <a:r>
              <a:rPr lang="en-CA" dirty="0"/>
              <a:t> </a:t>
            </a:r>
            <a:r>
              <a:rPr lang="en-CA" dirty="0" err="1"/>
              <a:t>đó</a:t>
            </a:r>
            <a:r>
              <a:rPr lang="en-CA" dirty="0"/>
              <a:t> </a:t>
            </a:r>
            <a:r>
              <a:rPr lang="en-CA" dirty="0" err="1"/>
              <a:t>khác</a:t>
            </a:r>
            <a:r>
              <a:rPr lang="en-CA" dirty="0"/>
              <a:t> </a:t>
            </a:r>
            <a:r>
              <a:rPr lang="en-CA" dirty="0" err="1"/>
              <a:t>với</a:t>
            </a:r>
            <a:r>
              <a:rPr lang="en-CA" dirty="0"/>
              <a:t> </a:t>
            </a:r>
            <a:r>
              <a:rPr lang="en-CA" dirty="0" err="1"/>
              <a:t>vị</a:t>
            </a:r>
            <a:r>
              <a:rPr lang="en-CA" dirty="0"/>
              <a:t> </a:t>
            </a:r>
            <a:r>
              <a:rPr lang="en-CA" dirty="0" err="1"/>
              <a:t>trí</a:t>
            </a:r>
            <a:r>
              <a:rPr lang="en-CA" dirty="0"/>
              <a:t> </a:t>
            </a:r>
            <a:r>
              <a:rPr lang="en-CA" dirty="0" err="1"/>
              <a:t>hiện</a:t>
            </a:r>
            <a:r>
              <a:rPr lang="en-CA" dirty="0"/>
              <a:t> </a:t>
            </a:r>
            <a:r>
              <a:rPr lang="en-CA" dirty="0" err="1"/>
              <a:t>tại</a:t>
            </a:r>
            <a:endParaRPr lang="en-US" dirty="0" smtClean="0"/>
          </a:p>
          <a:p>
            <a:pPr lvl="2"/>
            <a:r>
              <a:rPr lang="en-CA" dirty="0" err="1"/>
              <a:t>có</a:t>
            </a:r>
            <a:r>
              <a:rPr lang="en-CA" dirty="0"/>
              <a:t> </a:t>
            </a:r>
            <a:r>
              <a:rPr lang="en-CA" dirty="0" err="1"/>
              <a:t>thể</a:t>
            </a:r>
            <a:r>
              <a:rPr lang="en-CA" dirty="0"/>
              <a:t> </a:t>
            </a:r>
            <a:r>
              <a:rPr lang="en-CA" dirty="0" err="1"/>
              <a:t>trỏ</a:t>
            </a:r>
            <a:r>
              <a:rPr lang="en-CA" dirty="0"/>
              <a:t> </a:t>
            </a:r>
            <a:r>
              <a:rPr lang="en-CA" dirty="0" err="1"/>
              <a:t>tới</a:t>
            </a:r>
            <a:r>
              <a:rPr lang="en-CA" dirty="0"/>
              <a:t> </a:t>
            </a:r>
            <a:r>
              <a:rPr lang="en-CA" dirty="0" err="1"/>
              <a:t>cả</a:t>
            </a:r>
            <a:r>
              <a:rPr lang="en-CA" dirty="0"/>
              <a:t> </a:t>
            </a:r>
            <a:r>
              <a:rPr lang="en-CA" dirty="0" err="1"/>
              <a:t>tài</a:t>
            </a:r>
            <a:r>
              <a:rPr lang="en-CA" dirty="0"/>
              <a:t> </a:t>
            </a:r>
            <a:r>
              <a:rPr lang="en-CA" dirty="0" err="1"/>
              <a:t>liệu</a:t>
            </a:r>
            <a:r>
              <a:rPr lang="en-CA" dirty="0"/>
              <a:t> </a:t>
            </a:r>
            <a:r>
              <a:rPr lang="en-CA" dirty="0" err="1"/>
              <a:t>hoặc</a:t>
            </a:r>
            <a:r>
              <a:rPr lang="en-CA" dirty="0"/>
              <a:t> </a:t>
            </a:r>
            <a:r>
              <a:rPr lang="en-CA" dirty="0" err="1"/>
              <a:t>tới</a:t>
            </a:r>
            <a:r>
              <a:rPr lang="en-CA" dirty="0"/>
              <a:t> </a:t>
            </a:r>
            <a:r>
              <a:rPr lang="en-CA" dirty="0" err="1"/>
              <a:t>một</a:t>
            </a:r>
            <a:r>
              <a:rPr lang="en-CA" dirty="0"/>
              <a:t> </a:t>
            </a:r>
            <a:r>
              <a:rPr lang="en-CA" dirty="0" err="1"/>
              <a:t>thành</a:t>
            </a:r>
            <a:r>
              <a:rPr lang="en-CA" dirty="0"/>
              <a:t> </a:t>
            </a:r>
            <a:r>
              <a:rPr lang="en-CA" dirty="0" err="1"/>
              <a:t>phần</a:t>
            </a:r>
            <a:r>
              <a:rPr lang="en-CA" dirty="0"/>
              <a:t> </a:t>
            </a:r>
            <a:r>
              <a:rPr lang="en-CA" dirty="0" err="1"/>
              <a:t>cụ</a:t>
            </a:r>
            <a:r>
              <a:rPr lang="en-CA" dirty="0"/>
              <a:t> </a:t>
            </a:r>
            <a:r>
              <a:rPr lang="en-CA" dirty="0" err="1"/>
              <a:t>thể</a:t>
            </a:r>
            <a:r>
              <a:rPr lang="en-CA" dirty="0"/>
              <a:t> </a:t>
            </a:r>
            <a:r>
              <a:rPr lang="en-CA" dirty="0" err="1"/>
              <a:t>trong</a:t>
            </a:r>
            <a:r>
              <a:rPr lang="en-CA" dirty="0"/>
              <a:t> </a:t>
            </a:r>
            <a:r>
              <a:rPr lang="en-CA" dirty="0" err="1"/>
              <a:t>tài</a:t>
            </a:r>
            <a:r>
              <a:rPr lang="en-CA" dirty="0"/>
              <a:t> </a:t>
            </a:r>
            <a:r>
              <a:rPr lang="en-CA" dirty="0" err="1"/>
              <a:t>liệu</a:t>
            </a:r>
            <a:endParaRPr lang="en-US" dirty="0"/>
          </a:p>
          <a:p>
            <a:pPr lvl="1"/>
            <a:r>
              <a:rPr lang="en-CA" dirty="0" err="1"/>
              <a:t>Thông</a:t>
            </a:r>
            <a:r>
              <a:rPr lang="en-CA" dirty="0"/>
              <a:t> </a:t>
            </a:r>
            <a:r>
              <a:rPr lang="en-CA" dirty="0" err="1"/>
              <a:t>thường</a:t>
            </a:r>
            <a:r>
              <a:rPr lang="en-CA" dirty="0"/>
              <a:t>, </a:t>
            </a:r>
            <a:r>
              <a:rPr lang="en-CA" dirty="0" err="1"/>
              <a:t>siêu</a:t>
            </a:r>
            <a:r>
              <a:rPr lang="en-CA" dirty="0"/>
              <a:t> </a:t>
            </a:r>
            <a:r>
              <a:rPr lang="en-CA" dirty="0" err="1"/>
              <a:t>liên</a:t>
            </a:r>
            <a:r>
              <a:rPr lang="en-CA" dirty="0"/>
              <a:t> </a:t>
            </a:r>
            <a:r>
              <a:rPr lang="en-CA" dirty="0" err="1"/>
              <a:t>kết</a:t>
            </a:r>
            <a:r>
              <a:rPr lang="en-CA" dirty="0"/>
              <a:t> </a:t>
            </a:r>
            <a:r>
              <a:rPr lang="en-CA" dirty="0" err="1"/>
              <a:t>chứa</a:t>
            </a:r>
            <a:r>
              <a:rPr lang="en-CA" dirty="0"/>
              <a:t> </a:t>
            </a:r>
            <a:r>
              <a:rPr lang="en-CA" dirty="0" err="1"/>
              <a:t>một</a:t>
            </a:r>
            <a:r>
              <a:rPr lang="en-CA" dirty="0"/>
              <a:t> </a:t>
            </a:r>
            <a:r>
              <a:rPr lang="en-CA" dirty="0" err="1"/>
              <a:t>mỏ</a:t>
            </a:r>
            <a:r>
              <a:rPr lang="en-CA" dirty="0"/>
              <a:t> neo </a:t>
            </a:r>
            <a:endParaRPr lang="en-CA" dirty="0" smtClean="0"/>
          </a:p>
          <a:p>
            <a:pPr lvl="1"/>
            <a:r>
              <a:rPr lang="en-CA" dirty="0" err="1" smtClean="0"/>
              <a:t>Có</a:t>
            </a:r>
            <a:r>
              <a:rPr lang="en-CA" dirty="0" smtClean="0"/>
              <a:t> </a:t>
            </a:r>
            <a:r>
              <a:rPr lang="en-CA" dirty="0" err="1" smtClean="0"/>
              <a:t>thể</a:t>
            </a:r>
            <a:r>
              <a:rPr lang="en-CA" dirty="0" smtClean="0"/>
              <a:t> </a:t>
            </a:r>
            <a:r>
              <a:rPr lang="en-CA" dirty="0" err="1" smtClean="0"/>
              <a:t>được</a:t>
            </a:r>
            <a:r>
              <a:rPr lang="en-CA" dirty="0" smtClean="0"/>
              <a:t> </a:t>
            </a:r>
            <a:r>
              <a:rPr lang="en-CA" dirty="0" err="1" smtClean="0"/>
              <a:t>thiết</a:t>
            </a:r>
            <a:r>
              <a:rPr lang="en-CA" dirty="0" smtClean="0"/>
              <a:t> </a:t>
            </a:r>
            <a:r>
              <a:rPr lang="en-CA" dirty="0" err="1" smtClean="0"/>
              <a:t>lập</a:t>
            </a:r>
            <a:r>
              <a:rPr lang="en-CA" dirty="0" smtClean="0"/>
              <a:t> </a:t>
            </a:r>
            <a:r>
              <a:rPr lang="en-CA" dirty="0" err="1" smtClean="0"/>
              <a:t>cho</a:t>
            </a:r>
            <a:r>
              <a:rPr lang="en-CA" dirty="0" smtClean="0"/>
              <a:t> </a:t>
            </a:r>
            <a:r>
              <a:rPr lang="en-CA" dirty="0" err="1"/>
              <a:t>văn</a:t>
            </a:r>
            <a:r>
              <a:rPr lang="en-CA" dirty="0"/>
              <a:t> </a:t>
            </a:r>
            <a:r>
              <a:rPr lang="en-CA" dirty="0" err="1"/>
              <a:t>bản</a:t>
            </a:r>
            <a:r>
              <a:rPr lang="en-CA" dirty="0"/>
              <a:t>; </a:t>
            </a:r>
            <a:r>
              <a:rPr lang="en-CA" dirty="0" err="1"/>
              <a:t>hình</a:t>
            </a:r>
            <a:r>
              <a:rPr lang="en-CA" dirty="0"/>
              <a:t> </a:t>
            </a:r>
            <a:r>
              <a:rPr lang="en-CA" dirty="0" err="1"/>
              <a:t>ảnh</a:t>
            </a:r>
            <a:r>
              <a:rPr lang="en-CA" dirty="0"/>
              <a:t> </a:t>
            </a:r>
            <a:r>
              <a:rPr lang="en-CA" dirty="0" err="1"/>
              <a:t>hoặc</a:t>
            </a:r>
            <a:r>
              <a:rPr lang="en-CA" dirty="0"/>
              <a:t> </a:t>
            </a:r>
            <a:r>
              <a:rPr lang="en-CA" dirty="0" err="1"/>
              <a:t>các</a:t>
            </a:r>
            <a:r>
              <a:rPr lang="en-CA" dirty="0"/>
              <a:t> </a:t>
            </a:r>
            <a:r>
              <a:rPr lang="en-CA" dirty="0" err="1"/>
              <a:t>biểu</a:t>
            </a:r>
            <a:r>
              <a:rPr lang="en-CA" dirty="0"/>
              <a:t> </a:t>
            </a:r>
            <a:r>
              <a:rPr lang="en-CA" dirty="0" err="1" smtClean="0"/>
              <a:t>tượng</a:t>
            </a:r>
            <a:r>
              <a:rPr lang="en-CA" dirty="0" smtClean="0"/>
              <a:t>, </a:t>
            </a:r>
            <a:r>
              <a:rPr lang="en-CA" dirty="0" err="1" smtClean="0"/>
              <a:t>các</a:t>
            </a:r>
            <a:r>
              <a:rPr lang="en-CA" dirty="0" smtClean="0"/>
              <a:t> </a:t>
            </a:r>
            <a:r>
              <a:rPr lang="en-CA" dirty="0" err="1"/>
              <a:t>vùng</a:t>
            </a:r>
            <a:r>
              <a:rPr lang="en-CA" dirty="0"/>
              <a:t> </a:t>
            </a:r>
            <a:r>
              <a:rPr lang="en-CA" dirty="0" err="1"/>
              <a:t>cụ</a:t>
            </a:r>
            <a:r>
              <a:rPr lang="en-CA" dirty="0"/>
              <a:t> </a:t>
            </a:r>
            <a:r>
              <a:rPr lang="en-CA" dirty="0" err="1"/>
              <a:t>thể</a:t>
            </a:r>
            <a:r>
              <a:rPr lang="en-CA" dirty="0"/>
              <a:t> </a:t>
            </a:r>
            <a:r>
              <a:rPr lang="en-CA" dirty="0" err="1"/>
              <a:t>trên</a:t>
            </a:r>
            <a:r>
              <a:rPr lang="en-CA" dirty="0"/>
              <a:t> </a:t>
            </a:r>
            <a:r>
              <a:rPr lang="en-CA" dirty="0" err="1"/>
              <a:t>đối</a:t>
            </a:r>
            <a:r>
              <a:rPr lang="en-CA" dirty="0"/>
              <a:t> </a:t>
            </a:r>
            <a:r>
              <a:rPr lang="en-CA" dirty="0" err="1"/>
              <a:t>tượng</a:t>
            </a:r>
            <a:r>
              <a:rPr lang="en-CA" dirty="0"/>
              <a:t> </a:t>
            </a:r>
            <a:r>
              <a:rPr lang="en-CA" dirty="0" err="1"/>
              <a:t>đồ</a:t>
            </a:r>
            <a:r>
              <a:rPr lang="en-CA" dirty="0"/>
              <a:t> </a:t>
            </a:r>
            <a:r>
              <a:rPr lang="en-CA" dirty="0" err="1"/>
              <a:t>họa</a:t>
            </a:r>
            <a:r>
              <a:rPr lang="en-CA" dirty="0"/>
              <a:t>. </a:t>
            </a:r>
            <a:endParaRPr lang="en-US" dirty="0" smtClean="0"/>
          </a:p>
          <a:p>
            <a:pPr lvl="1"/>
            <a:r>
              <a:rPr lang="en-CA" dirty="0" err="1"/>
              <a:t>trỏ</a:t>
            </a:r>
            <a:r>
              <a:rPr lang="en-CA" dirty="0"/>
              <a:t> </a:t>
            </a:r>
            <a:r>
              <a:rPr lang="en-CA" dirty="0" err="1"/>
              <a:t>chuột</a:t>
            </a:r>
            <a:r>
              <a:rPr lang="en-CA" dirty="0"/>
              <a:t> </a:t>
            </a:r>
            <a:r>
              <a:rPr lang="en-CA" dirty="0" err="1"/>
              <a:t>chuyển</a:t>
            </a:r>
            <a:r>
              <a:rPr lang="en-CA" dirty="0"/>
              <a:t> </a:t>
            </a:r>
            <a:r>
              <a:rPr lang="en-CA" dirty="0" err="1"/>
              <a:t>thành</a:t>
            </a:r>
            <a:r>
              <a:rPr lang="en-CA" dirty="0"/>
              <a:t> </a:t>
            </a:r>
            <a:r>
              <a:rPr lang="en-CA" dirty="0" err="1"/>
              <a:t>biểu</a:t>
            </a:r>
            <a:r>
              <a:rPr lang="en-CA" dirty="0"/>
              <a:t> </a:t>
            </a:r>
            <a:r>
              <a:rPr lang="en-CA" dirty="0" err="1"/>
              <a:t>tượng</a:t>
            </a:r>
            <a:r>
              <a:rPr lang="en-CA" dirty="0"/>
              <a:t> </a:t>
            </a:r>
            <a:r>
              <a:rPr lang="en-CA" dirty="0" err="1"/>
              <a:t>bàn</a:t>
            </a:r>
            <a:r>
              <a:rPr lang="en-CA" dirty="0"/>
              <a:t> </a:t>
            </a:r>
            <a:r>
              <a:rPr lang="en-CA" dirty="0" err="1"/>
              <a:t>tay</a:t>
            </a:r>
            <a:r>
              <a:rPr lang="en-CA" dirty="0"/>
              <a:t> </a:t>
            </a:r>
            <a:r>
              <a:rPr lang="en-US" dirty="0" smtClean="0"/>
              <a:t>    , </a:t>
            </a:r>
            <a:r>
              <a:rPr lang="en-CA" dirty="0" err="1"/>
              <a:t>Khi</a:t>
            </a:r>
            <a:r>
              <a:rPr lang="en-CA" dirty="0"/>
              <a:t> </a:t>
            </a:r>
            <a:r>
              <a:rPr lang="en-CA" dirty="0" err="1"/>
              <a:t>bạn</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một</a:t>
            </a:r>
            <a:r>
              <a:rPr lang="en-CA" dirty="0"/>
              <a:t> </a:t>
            </a:r>
            <a:r>
              <a:rPr lang="en-CA" dirty="0" err="1"/>
              <a:t>siêu</a:t>
            </a:r>
            <a:r>
              <a:rPr lang="en-CA" dirty="0"/>
              <a:t> </a:t>
            </a:r>
            <a:r>
              <a:rPr lang="en-CA" dirty="0" err="1"/>
              <a:t>liên</a:t>
            </a:r>
            <a:r>
              <a:rPr lang="en-CA" dirty="0"/>
              <a:t> </a:t>
            </a:r>
            <a:r>
              <a:rPr lang="en-CA" dirty="0" err="1"/>
              <a:t>kết</a:t>
            </a:r>
            <a:r>
              <a:rPr lang="en-CA" dirty="0"/>
              <a:t>, </a:t>
            </a:r>
            <a:r>
              <a:rPr lang="en-CA" dirty="0" err="1"/>
              <a:t>bạn</a:t>
            </a:r>
            <a:r>
              <a:rPr lang="en-CA" dirty="0"/>
              <a:t> di </a:t>
            </a:r>
            <a:r>
              <a:rPr lang="en-CA" dirty="0" err="1"/>
              <a:t>chuyển</a:t>
            </a:r>
            <a:r>
              <a:rPr lang="en-CA" dirty="0"/>
              <a:t> </a:t>
            </a:r>
            <a:r>
              <a:rPr lang="en-CA" dirty="0" err="1"/>
              <a:t>đến</a:t>
            </a:r>
            <a:r>
              <a:rPr lang="en-CA" dirty="0"/>
              <a:t> </a:t>
            </a:r>
            <a:r>
              <a:rPr lang="en-CA" dirty="0" err="1"/>
              <a:t>một</a:t>
            </a:r>
            <a:r>
              <a:rPr lang="en-CA" dirty="0"/>
              <a:t> </a:t>
            </a:r>
            <a:r>
              <a:rPr lang="en-CA" dirty="0" err="1"/>
              <a:t>trang</a:t>
            </a:r>
            <a:r>
              <a:rPr lang="en-CA" dirty="0"/>
              <a:t> Web </a:t>
            </a:r>
            <a:r>
              <a:rPr lang="en-CA" dirty="0" err="1"/>
              <a:t>được</a:t>
            </a:r>
            <a:r>
              <a:rPr lang="en-CA" dirty="0"/>
              <a:t> </a:t>
            </a:r>
            <a:r>
              <a:rPr lang="en-CA" dirty="0" err="1"/>
              <a:t>thiết</a:t>
            </a:r>
            <a:r>
              <a:rPr lang="en-CA" dirty="0"/>
              <a:t> </a:t>
            </a:r>
            <a:r>
              <a:rPr lang="en-CA" dirty="0" err="1"/>
              <a:t>kế</a:t>
            </a:r>
            <a:r>
              <a:rPr lang="en-CA" dirty="0"/>
              <a:t> </a:t>
            </a:r>
            <a:r>
              <a:rPr lang="en-CA" dirty="0" err="1"/>
              <a:t>là</a:t>
            </a:r>
            <a:r>
              <a:rPr lang="en-CA" dirty="0"/>
              <a:t> </a:t>
            </a:r>
            <a:r>
              <a:rPr lang="en-CA" dirty="0" err="1"/>
              <a:t>đích</a:t>
            </a:r>
            <a:r>
              <a:rPr lang="en-CA" dirty="0"/>
              <a:t> </a:t>
            </a:r>
            <a:r>
              <a:rPr lang="en-CA" dirty="0" err="1"/>
              <a:t>của</a:t>
            </a:r>
            <a:r>
              <a:rPr lang="en-CA" dirty="0"/>
              <a:t> </a:t>
            </a:r>
            <a:r>
              <a:rPr lang="en-CA" dirty="0" err="1"/>
              <a:t>siêu</a:t>
            </a:r>
            <a:r>
              <a:rPr lang="en-CA" dirty="0"/>
              <a:t> </a:t>
            </a:r>
            <a:r>
              <a:rPr lang="en-CA" dirty="0" err="1"/>
              <a:t>liên</a:t>
            </a:r>
            <a:r>
              <a:rPr lang="en-CA" dirty="0"/>
              <a:t> </a:t>
            </a:r>
            <a:r>
              <a:rPr lang="en-CA" dirty="0" err="1"/>
              <a:t>kết</a:t>
            </a:r>
            <a:r>
              <a:rPr lang="en-CA" dirty="0"/>
              <a:t> </a:t>
            </a:r>
            <a:r>
              <a:rPr lang="en-CA" dirty="0" err="1"/>
              <a:t>đó</a:t>
            </a:r>
            <a:endParaRPr lang="en-US" dirty="0"/>
          </a:p>
          <a:p>
            <a:pPr lvl="2"/>
            <a:r>
              <a:rPr lang="en-US" dirty="0" smtClean="0"/>
              <a:t>Trang web </a:t>
            </a:r>
            <a:r>
              <a:rPr lang="en-US" dirty="0" err="1" smtClean="0"/>
              <a:t>đích</a:t>
            </a:r>
            <a:r>
              <a:rPr lang="en-US" dirty="0" smtClean="0"/>
              <a:t> </a:t>
            </a:r>
            <a:r>
              <a:rPr lang="en-US" dirty="0" err="1" smtClean="0"/>
              <a:t>có</a:t>
            </a:r>
            <a:r>
              <a:rPr lang="en-US" dirty="0" smtClean="0"/>
              <a:t> </a:t>
            </a:r>
            <a:r>
              <a:rPr lang="en-US" dirty="0" err="1" smtClean="0"/>
              <a:t>thể</a:t>
            </a:r>
            <a:r>
              <a:rPr lang="en-US" dirty="0" smtClean="0"/>
              <a:t> </a:t>
            </a:r>
            <a:r>
              <a:rPr lang="en-US" dirty="0" err="1" smtClean="0"/>
              <a:t>hiển</a:t>
            </a:r>
            <a:r>
              <a:rPr lang="en-US" dirty="0" smtClean="0"/>
              <a:t> thị </a:t>
            </a:r>
            <a:r>
              <a:rPr lang="en-US" dirty="0" err="1" smtClean="0"/>
              <a:t>ngay</a:t>
            </a:r>
            <a:r>
              <a:rPr lang="en-US" dirty="0" smtClean="0"/>
              <a:t> </a:t>
            </a:r>
            <a:r>
              <a:rPr lang="en-US" dirty="0" err="1" smtClean="0"/>
              <a:t>trong</a:t>
            </a:r>
            <a:r>
              <a:rPr lang="en-US" dirty="0" smtClean="0"/>
              <a:t> </a:t>
            </a:r>
            <a:r>
              <a:rPr lang="en-US" dirty="0" err="1" smtClean="0"/>
              <a:t>cửa</a:t>
            </a:r>
            <a:r>
              <a:rPr lang="en-US" dirty="0" smtClean="0"/>
              <a:t> </a:t>
            </a:r>
            <a:r>
              <a:rPr lang="en-US" dirty="0" err="1" smtClean="0"/>
              <a:t>sổ</a:t>
            </a:r>
            <a:r>
              <a:rPr lang="en-US" dirty="0" smtClean="0"/>
              <a:t> </a:t>
            </a:r>
            <a:r>
              <a:rPr lang="en-US" dirty="0" err="1" smtClean="0"/>
              <a:t>trình</a:t>
            </a:r>
            <a:r>
              <a:rPr lang="en-US" dirty="0" smtClean="0"/>
              <a:t> </a:t>
            </a:r>
            <a:r>
              <a:rPr lang="en-US" dirty="0" err="1" smtClean="0"/>
              <a:t>duyệt</a:t>
            </a:r>
            <a:r>
              <a:rPr lang="en-US" dirty="0" smtClean="0"/>
              <a:t> </a:t>
            </a:r>
            <a:r>
              <a:rPr lang="en-US" dirty="0" err="1" smtClean="0"/>
              <a:t>hiện</a:t>
            </a:r>
            <a:r>
              <a:rPr lang="en-US" dirty="0" smtClean="0"/>
              <a:t> </a:t>
            </a:r>
            <a:r>
              <a:rPr lang="en-US" dirty="0" err="1" smtClean="0"/>
              <a:t>tại</a:t>
            </a:r>
            <a:r>
              <a:rPr lang="en-US" dirty="0" smtClean="0"/>
              <a:t> </a:t>
            </a:r>
            <a:r>
              <a:rPr lang="en-US" dirty="0" err="1" smtClean="0"/>
              <a:t>hoặc</a:t>
            </a:r>
            <a:r>
              <a:rPr lang="en-US" dirty="0" smtClean="0"/>
              <a:t> ở </a:t>
            </a:r>
            <a:r>
              <a:rPr lang="en-US" dirty="0" err="1" smtClean="0"/>
              <a:t>một</a:t>
            </a:r>
            <a:r>
              <a:rPr lang="en-US" dirty="0" smtClean="0"/>
              <a:t> </a:t>
            </a:r>
            <a:r>
              <a:rPr lang="en-US" dirty="0" err="1" smtClean="0"/>
              <a:t>thẻ</a:t>
            </a:r>
            <a:r>
              <a:rPr lang="en-US" dirty="0" smtClean="0"/>
              <a:t> </a:t>
            </a:r>
            <a:r>
              <a:rPr lang="en-US" dirty="0" err="1" smtClean="0"/>
              <a:t>mới</a:t>
            </a:r>
            <a:r>
              <a:rPr lang="en-US" dirty="0" smtClean="0"/>
              <a:t> </a:t>
            </a:r>
            <a:r>
              <a:rPr lang="en-US" dirty="0" err="1" smtClean="0"/>
              <a:t>khác</a:t>
            </a:r>
            <a:endParaRPr lang="en-US" dirty="0" smtClean="0"/>
          </a:p>
          <a:p>
            <a:pPr lvl="1"/>
            <a:r>
              <a:rPr lang="en-CA" dirty="0" err="1"/>
              <a:t>Các</a:t>
            </a:r>
            <a:r>
              <a:rPr lang="en-CA" dirty="0"/>
              <a:t> </a:t>
            </a:r>
            <a:r>
              <a:rPr lang="en-CA" dirty="0" err="1"/>
              <a:t>siêu</a:t>
            </a:r>
            <a:r>
              <a:rPr lang="en-CA" dirty="0"/>
              <a:t> </a:t>
            </a:r>
            <a:r>
              <a:rPr lang="en-CA" dirty="0" err="1"/>
              <a:t>liên</a:t>
            </a:r>
            <a:r>
              <a:rPr lang="en-CA" dirty="0"/>
              <a:t> </a:t>
            </a:r>
            <a:r>
              <a:rPr lang="en-CA" dirty="0" err="1"/>
              <a:t>kết</a:t>
            </a:r>
            <a:r>
              <a:rPr lang="en-CA" dirty="0"/>
              <a:t> </a:t>
            </a:r>
            <a:r>
              <a:rPr lang="en-CA" dirty="0" err="1"/>
              <a:t>khác</a:t>
            </a:r>
            <a:r>
              <a:rPr lang="en-CA" dirty="0"/>
              <a:t> </a:t>
            </a:r>
            <a:r>
              <a:rPr lang="en-CA" dirty="0" err="1"/>
              <a:t>bạn</a:t>
            </a:r>
            <a:r>
              <a:rPr lang="en-CA" dirty="0"/>
              <a:t> </a:t>
            </a:r>
            <a:r>
              <a:rPr lang="en-CA" dirty="0" err="1"/>
              <a:t>sẽ</a:t>
            </a:r>
            <a:r>
              <a:rPr lang="en-CA" dirty="0"/>
              <a:t> </a:t>
            </a:r>
            <a:r>
              <a:rPr lang="en-CA" dirty="0" err="1"/>
              <a:t>nhìn</a:t>
            </a:r>
            <a:r>
              <a:rPr lang="en-CA" dirty="0"/>
              <a:t> </a:t>
            </a:r>
            <a:r>
              <a:rPr lang="en-CA" dirty="0" err="1"/>
              <a:t>thấy</a:t>
            </a:r>
            <a:r>
              <a:rPr lang="en-CA" dirty="0"/>
              <a:t> </a:t>
            </a:r>
            <a:r>
              <a:rPr lang="en-CA" dirty="0" err="1"/>
              <a:t>trên</a:t>
            </a:r>
            <a:r>
              <a:rPr lang="en-CA" dirty="0"/>
              <a:t> </a:t>
            </a:r>
            <a:r>
              <a:rPr lang="en-CA" dirty="0" err="1"/>
              <a:t>trang</a:t>
            </a:r>
            <a:r>
              <a:rPr lang="en-CA" dirty="0"/>
              <a:t> Web </a:t>
            </a:r>
            <a:r>
              <a:rPr lang="en-CA" dirty="0" err="1"/>
              <a:t>được</a:t>
            </a:r>
            <a:r>
              <a:rPr lang="en-CA" dirty="0"/>
              <a:t> </a:t>
            </a:r>
            <a:r>
              <a:rPr lang="en-CA" dirty="0" err="1"/>
              <a:t>tài</a:t>
            </a:r>
            <a:r>
              <a:rPr lang="en-CA" dirty="0"/>
              <a:t> </a:t>
            </a:r>
            <a:r>
              <a:rPr lang="en-CA" dirty="0" err="1"/>
              <a:t>trợ</a:t>
            </a:r>
            <a:r>
              <a:rPr lang="en-CA" dirty="0"/>
              <a:t> </a:t>
            </a:r>
            <a:r>
              <a:rPr lang="en-CA" dirty="0" err="1"/>
              <a:t>bởi</a:t>
            </a:r>
            <a:r>
              <a:rPr lang="en-CA" dirty="0"/>
              <a:t> </a:t>
            </a:r>
            <a:r>
              <a:rPr lang="en-CA" dirty="0" err="1"/>
              <a:t>các</a:t>
            </a:r>
            <a:r>
              <a:rPr lang="en-CA" dirty="0"/>
              <a:t> </a:t>
            </a:r>
            <a:r>
              <a:rPr lang="en-CA" dirty="0" err="1"/>
              <a:t>công</a:t>
            </a:r>
            <a:r>
              <a:rPr lang="en-CA" dirty="0"/>
              <a:t> </a:t>
            </a:r>
            <a:r>
              <a:rPr lang="en-CA" dirty="0" err="1"/>
              <a:t>ty</a:t>
            </a:r>
            <a:r>
              <a:rPr lang="en-CA" dirty="0"/>
              <a:t> </a:t>
            </a:r>
            <a:r>
              <a:rPr lang="en-CA" dirty="0" err="1"/>
              <a:t>đã</a:t>
            </a:r>
            <a:r>
              <a:rPr lang="en-CA" dirty="0"/>
              <a:t> </a:t>
            </a:r>
            <a:r>
              <a:rPr lang="en-CA" dirty="0" err="1"/>
              <a:t>trả</a:t>
            </a:r>
            <a:r>
              <a:rPr lang="en-CA" dirty="0"/>
              <a:t> </a:t>
            </a:r>
            <a:r>
              <a:rPr lang="en-CA" dirty="0" err="1"/>
              <a:t>tiền</a:t>
            </a:r>
            <a:r>
              <a:rPr lang="en-CA" dirty="0"/>
              <a:t> </a:t>
            </a:r>
            <a:r>
              <a:rPr lang="en-CA" dirty="0" err="1"/>
              <a:t>quảng</a:t>
            </a:r>
            <a:r>
              <a:rPr lang="en-CA" dirty="0"/>
              <a:t> </a:t>
            </a:r>
            <a:r>
              <a:rPr lang="en-CA" dirty="0" err="1"/>
              <a:t>cáo</a:t>
            </a:r>
            <a:r>
              <a:rPr lang="en-CA" dirty="0"/>
              <a:t> </a:t>
            </a:r>
            <a:r>
              <a:rPr lang="en-CA" dirty="0" err="1"/>
              <a:t>trên</a:t>
            </a:r>
            <a:r>
              <a:rPr lang="en-CA" dirty="0"/>
              <a:t> </a:t>
            </a:r>
            <a:r>
              <a:rPr lang="en-CA" dirty="0" err="1"/>
              <a:t>trang</a:t>
            </a:r>
            <a:r>
              <a:rPr lang="en-CA" dirty="0"/>
              <a:t> Web </a:t>
            </a:r>
            <a:r>
              <a:rPr lang="en-CA" dirty="0" err="1"/>
              <a:t>đó</a:t>
            </a:r>
            <a:r>
              <a:rPr lang="en-CA" dirty="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20</a:t>
            </a:fld>
            <a:endParaRPr lang="en-US" dirty="0"/>
          </a:p>
        </p:txBody>
      </p:sp>
      <p:pic>
        <p:nvPicPr>
          <p:cNvPr id="6" name="Picture 5" descr="u8-045"/>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30713" y="4423159"/>
            <a:ext cx="180341" cy="215833"/>
          </a:xfrm>
          <a:prstGeom prst="rect">
            <a:avLst/>
          </a:prstGeom>
          <a:noFill/>
          <a:ln>
            <a:noFill/>
          </a:ln>
        </p:spPr>
      </p:pic>
    </p:spTree>
    <p:extLst>
      <p:ext uri="{BB962C8B-B14F-4D97-AF65-F5344CB8AC3E}">
        <p14:creationId xmlns:p14="http://schemas.microsoft.com/office/powerpoint/2010/main" val="4965159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p:txBody>
          <a:bodyPr/>
          <a:lstStyle/>
          <a:p>
            <a:r>
              <a:rPr lang="en-US" b="1" dirty="0" err="1"/>
              <a:t>Tìm</a:t>
            </a:r>
            <a:r>
              <a:rPr lang="en-US" b="1" dirty="0"/>
              <a:t> </a:t>
            </a:r>
            <a:r>
              <a:rPr lang="en-US" b="1" dirty="0" err="1"/>
              <a:t>kiếm</a:t>
            </a:r>
            <a:endParaRPr lang="vi-VN" b="1" dirty="0"/>
          </a:p>
          <a:p>
            <a:pPr lvl="1"/>
            <a:r>
              <a:rPr lang="en-CA" dirty="0" err="1"/>
              <a:t>N</a:t>
            </a:r>
            <a:r>
              <a:rPr lang="en-CA" dirty="0" err="1" smtClean="0"/>
              <a:t>hấp</a:t>
            </a:r>
            <a:r>
              <a:rPr lang="en-CA" dirty="0" smtClean="0"/>
              <a:t> </a:t>
            </a:r>
            <a:r>
              <a:rPr lang="en-CA" dirty="0" err="1"/>
              <a:t>chuột</a:t>
            </a:r>
            <a:r>
              <a:rPr lang="en-CA" dirty="0"/>
              <a:t> </a:t>
            </a:r>
            <a:r>
              <a:rPr lang="en-CA" dirty="0" err="1"/>
              <a:t>vào</a:t>
            </a:r>
            <a:r>
              <a:rPr lang="en-CA" dirty="0"/>
              <a:t> </a:t>
            </a:r>
            <a:r>
              <a:rPr lang="en-CA" dirty="0" err="1"/>
              <a:t>thanh</a:t>
            </a:r>
            <a:r>
              <a:rPr lang="en-CA" dirty="0"/>
              <a:t> </a:t>
            </a:r>
            <a:r>
              <a:rPr lang="en-CA" dirty="0" err="1"/>
              <a:t>địa</a:t>
            </a:r>
            <a:r>
              <a:rPr lang="en-CA" dirty="0"/>
              <a:t> </a:t>
            </a:r>
            <a:r>
              <a:rPr lang="en-CA" dirty="0" err="1"/>
              <a:t>chỉ</a:t>
            </a:r>
            <a:r>
              <a:rPr lang="en-CA" dirty="0"/>
              <a:t> </a:t>
            </a:r>
            <a:r>
              <a:rPr lang="en-CA" dirty="0" err="1"/>
              <a:t>và</a:t>
            </a:r>
            <a:r>
              <a:rPr lang="en-CA" dirty="0"/>
              <a:t> </a:t>
            </a:r>
            <a:r>
              <a:rPr lang="en-CA" dirty="0" err="1"/>
              <a:t>bắt</a:t>
            </a:r>
            <a:r>
              <a:rPr lang="en-CA" dirty="0"/>
              <a:t> </a:t>
            </a:r>
            <a:r>
              <a:rPr lang="en-CA" dirty="0" err="1"/>
              <a:t>đầu</a:t>
            </a:r>
            <a:r>
              <a:rPr lang="en-CA" dirty="0"/>
              <a:t> </a:t>
            </a:r>
            <a:r>
              <a:rPr lang="en-CA" dirty="0" err="1"/>
              <a:t>nhập</a:t>
            </a:r>
            <a:r>
              <a:rPr lang="en-CA" dirty="0"/>
              <a:t> </a:t>
            </a:r>
            <a:r>
              <a:rPr lang="en-CA" dirty="0" err="1" smtClean="0"/>
              <a:t>liệu</a:t>
            </a:r>
            <a:endParaRPr lang="en-CA" dirty="0" smtClean="0"/>
          </a:p>
          <a:p>
            <a:pPr lvl="1"/>
            <a:endParaRPr lang="en-US" sz="2400" dirty="0"/>
          </a:p>
          <a:p>
            <a:pPr lvl="1"/>
            <a:endParaRPr lang="en-US" sz="2400" dirty="0" smtClean="0"/>
          </a:p>
          <a:p>
            <a:pPr lvl="1"/>
            <a:r>
              <a:rPr lang="en-US" dirty="0" err="1" smtClean="0"/>
              <a:t>Bạn</a:t>
            </a:r>
            <a:r>
              <a:rPr lang="en-US" dirty="0" smtClean="0"/>
              <a:t> </a:t>
            </a:r>
            <a:r>
              <a:rPr lang="en-US" dirty="0" err="1"/>
              <a:t>cũng</a:t>
            </a:r>
            <a:r>
              <a:rPr lang="en-US" dirty="0"/>
              <a:t> </a:t>
            </a:r>
            <a:r>
              <a:rPr lang="en-US" dirty="0" err="1"/>
              <a:t>có</a:t>
            </a:r>
            <a:r>
              <a:rPr lang="en-US" dirty="0"/>
              <a:t> </a:t>
            </a:r>
            <a:r>
              <a:rPr lang="en-US" dirty="0" err="1"/>
              <a:t>thể</a:t>
            </a:r>
            <a:r>
              <a:rPr lang="en-US" dirty="0"/>
              <a:t> </a:t>
            </a:r>
            <a:r>
              <a:rPr lang="en-US" dirty="0" err="1"/>
              <a:t>nhấp</a:t>
            </a:r>
            <a:r>
              <a:rPr lang="en-US" dirty="0"/>
              <a:t> </a:t>
            </a:r>
            <a:r>
              <a:rPr lang="en-US" dirty="0" err="1"/>
              <a:t>chuột</a:t>
            </a:r>
            <a:r>
              <a:rPr lang="en-US" dirty="0"/>
              <a:t> </a:t>
            </a:r>
            <a:r>
              <a:rPr lang="en-US" dirty="0" err="1"/>
              <a:t>vào</a:t>
            </a:r>
            <a:r>
              <a:rPr lang="en-US" dirty="0"/>
              <a:t> </a:t>
            </a:r>
            <a:r>
              <a:rPr lang="en-US" b="1" dirty="0"/>
              <a:t>Turn on suggestions</a:t>
            </a:r>
            <a:r>
              <a:rPr lang="en-US" dirty="0"/>
              <a:t> </a:t>
            </a:r>
            <a:r>
              <a:rPr lang="en-US" dirty="0" err="1"/>
              <a:t>để</a:t>
            </a:r>
            <a:r>
              <a:rPr lang="en-US" dirty="0"/>
              <a:t> </a:t>
            </a:r>
            <a:r>
              <a:rPr lang="en-US" dirty="0" err="1" smtClean="0"/>
              <a:t>hiển</a:t>
            </a:r>
            <a:r>
              <a:rPr lang="en-US" dirty="0" smtClean="0"/>
              <a:t> </a:t>
            </a:r>
            <a:r>
              <a:rPr lang="en-US" dirty="0"/>
              <a:t>thị </a:t>
            </a:r>
            <a:r>
              <a:rPr lang="en-US" dirty="0" err="1"/>
              <a:t>một</a:t>
            </a:r>
            <a:r>
              <a:rPr lang="en-US" dirty="0"/>
              <a:t> </a:t>
            </a:r>
            <a:r>
              <a:rPr lang="en-US" dirty="0" err="1"/>
              <a:t>danh</a:t>
            </a:r>
            <a:r>
              <a:rPr lang="en-US" dirty="0"/>
              <a:t> </a:t>
            </a:r>
            <a:r>
              <a:rPr lang="en-US" dirty="0" err="1"/>
              <a:t>sách</a:t>
            </a:r>
            <a:r>
              <a:rPr lang="en-US" dirty="0"/>
              <a:t> </a:t>
            </a:r>
            <a:r>
              <a:rPr lang="en-US" dirty="0" err="1"/>
              <a:t>các</a:t>
            </a:r>
            <a:r>
              <a:rPr lang="en-US" dirty="0"/>
              <a:t> </a:t>
            </a:r>
            <a:r>
              <a:rPr lang="en-US" dirty="0" err="1"/>
              <a:t>thuật</a:t>
            </a:r>
            <a:r>
              <a:rPr lang="en-US" dirty="0"/>
              <a:t> </a:t>
            </a:r>
            <a:r>
              <a:rPr lang="en-US" dirty="0" err="1"/>
              <a:t>ngữ</a:t>
            </a:r>
            <a:r>
              <a:rPr lang="en-US" dirty="0"/>
              <a:t> </a:t>
            </a:r>
            <a:r>
              <a:rPr lang="en-US" dirty="0" err="1"/>
              <a:t>tìm</a:t>
            </a:r>
            <a:r>
              <a:rPr lang="en-US" dirty="0"/>
              <a:t> </a:t>
            </a:r>
            <a:r>
              <a:rPr lang="en-US" dirty="0" err="1"/>
              <a:t>kiếm</a:t>
            </a:r>
            <a:r>
              <a:rPr lang="en-US" dirty="0"/>
              <a:t> </a:t>
            </a:r>
            <a:r>
              <a:rPr lang="en-US" dirty="0" err="1"/>
              <a:t>được</a:t>
            </a:r>
            <a:r>
              <a:rPr lang="en-US" dirty="0"/>
              <a:t> </a:t>
            </a:r>
            <a:r>
              <a:rPr lang="en-US" dirty="0" err="1"/>
              <a:t>đề</a:t>
            </a:r>
            <a:r>
              <a:rPr lang="en-US" dirty="0"/>
              <a:t> </a:t>
            </a:r>
            <a:r>
              <a:rPr lang="en-US" dirty="0" err="1"/>
              <a:t>xuất</a:t>
            </a:r>
            <a:r>
              <a:rPr lang="en-US" dirty="0"/>
              <a:t>.</a:t>
            </a:r>
            <a:endParaRPr lang="vi-VN" dirty="0"/>
          </a:p>
          <a:p>
            <a:pPr lvl="3"/>
            <a:endParaRPr lang="en-US" dirty="0"/>
          </a:p>
          <a:p>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21</a:t>
            </a:fld>
            <a:endParaRPr lang="en-US" dirty="0"/>
          </a:p>
        </p:txBody>
      </p:sp>
      <p:pic>
        <p:nvPicPr>
          <p:cNvPr id="6" name="Picture 5" descr="\\CCI-HPAMD\Users\Instructor\Documents\screenshots\Lesson2\search-from-here.png"/>
          <p:cNvPicPr>
            <a:picLocks noChangeAspect="1"/>
          </p:cNvPicPr>
          <p:nvPr/>
        </p:nvPicPr>
        <p:blipFill rotWithShape="1">
          <a:blip r:embed="rId3">
            <a:extLst>
              <a:ext uri="{28A0092B-C50C-407E-A947-70E740481C1C}">
                <a14:useLocalDpi xmlns:a14="http://schemas.microsoft.com/office/drawing/2010/main" val="0"/>
              </a:ext>
            </a:extLst>
          </a:blip>
          <a:srcRect b="4762"/>
          <a:stretch/>
        </p:blipFill>
        <p:spPr bwMode="auto">
          <a:xfrm>
            <a:off x="2054143" y="2313587"/>
            <a:ext cx="5035715" cy="1054421"/>
          </a:xfrm>
          <a:prstGeom prst="rect">
            <a:avLst/>
          </a:prstGeom>
          <a:noFill/>
          <a:ln>
            <a:noFill/>
          </a:ln>
          <a:extLst>
            <a:ext uri="{53640926-AAD7-44D8-BBD7-CCE9431645EC}">
              <a14:shadowObscured xmlns:a14="http://schemas.microsoft.com/office/drawing/2010/main"/>
            </a:ext>
          </a:extLst>
        </p:spPr>
      </p:pic>
      <p:pic>
        <p:nvPicPr>
          <p:cNvPr id="7" name="Picture 6" descr="\\CCI-HPAMD\Users\Instructor\Documents\screenshots\Lesson2\search-suggestions.png"/>
          <p:cNvPicPr>
            <a:picLocks noChangeAspect="1"/>
          </p:cNvPicPr>
          <p:nvPr/>
        </p:nvPicPr>
        <p:blipFill rotWithShape="1">
          <a:blip r:embed="rId4">
            <a:extLst>
              <a:ext uri="{28A0092B-C50C-407E-A947-70E740481C1C}">
                <a14:useLocalDpi xmlns:a14="http://schemas.microsoft.com/office/drawing/2010/main" val="0"/>
              </a:ext>
            </a:extLst>
          </a:blip>
          <a:srcRect b="390"/>
          <a:stretch/>
        </p:blipFill>
        <p:spPr bwMode="auto">
          <a:xfrm>
            <a:off x="2054143" y="4331113"/>
            <a:ext cx="5035715" cy="205623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976464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p:txBody>
          <a:bodyPr/>
          <a:lstStyle/>
          <a:p>
            <a:pPr lvl="1"/>
            <a:r>
              <a:rPr lang="en-CA" dirty="0" err="1"/>
              <a:t>Bạn</a:t>
            </a:r>
            <a:r>
              <a:rPr lang="en-CA" dirty="0"/>
              <a:t> </a:t>
            </a:r>
            <a:r>
              <a:rPr lang="en-CA" dirty="0" err="1"/>
              <a:t>có</a:t>
            </a:r>
            <a:r>
              <a:rPr lang="en-CA" dirty="0"/>
              <a:t> </a:t>
            </a:r>
            <a:r>
              <a:rPr lang="en-CA" dirty="0" err="1"/>
              <a:t>thể</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nút</a:t>
            </a:r>
            <a:r>
              <a:rPr lang="en-CA" dirty="0"/>
              <a:t> </a:t>
            </a:r>
            <a:r>
              <a:rPr lang="en-CA" b="1" dirty="0"/>
              <a:t>Add</a:t>
            </a:r>
            <a:r>
              <a:rPr lang="en-CA" dirty="0"/>
              <a:t> </a:t>
            </a:r>
            <a:r>
              <a:rPr lang="en-CA" dirty="0" err="1"/>
              <a:t>trong</a:t>
            </a:r>
            <a:r>
              <a:rPr lang="en-CA" dirty="0"/>
              <a:t> </a:t>
            </a:r>
            <a:r>
              <a:rPr lang="en-CA" dirty="0" err="1"/>
              <a:t>thực</a:t>
            </a:r>
            <a:r>
              <a:rPr lang="en-CA" dirty="0"/>
              <a:t> </a:t>
            </a:r>
            <a:r>
              <a:rPr lang="en-CA" dirty="0" err="1"/>
              <a:t>đơn</a:t>
            </a:r>
            <a:r>
              <a:rPr lang="en-CA" dirty="0"/>
              <a:t> </a:t>
            </a:r>
            <a:r>
              <a:rPr lang="en-CA" dirty="0" err="1"/>
              <a:t>sổ</a:t>
            </a:r>
            <a:r>
              <a:rPr lang="en-CA" dirty="0"/>
              <a:t> </a:t>
            </a:r>
            <a:r>
              <a:rPr lang="en-CA" dirty="0" err="1"/>
              <a:t>xuống</a:t>
            </a:r>
            <a:r>
              <a:rPr lang="en-CA" dirty="0"/>
              <a:t> </a:t>
            </a:r>
            <a:r>
              <a:rPr lang="en-CA" dirty="0" err="1"/>
              <a:t>để</a:t>
            </a:r>
            <a:r>
              <a:rPr lang="en-CA" dirty="0"/>
              <a:t> </a:t>
            </a:r>
            <a:r>
              <a:rPr lang="en-CA" dirty="0" err="1"/>
              <a:t>thêm</a:t>
            </a:r>
            <a:r>
              <a:rPr lang="en-CA" dirty="0"/>
              <a:t> </a:t>
            </a:r>
            <a:r>
              <a:rPr lang="en-CA" dirty="0" err="1"/>
              <a:t>các</a:t>
            </a:r>
            <a:r>
              <a:rPr lang="en-CA" dirty="0"/>
              <a:t> </a:t>
            </a:r>
            <a:r>
              <a:rPr lang="en-CA" dirty="0" err="1"/>
              <a:t>nhà</a:t>
            </a:r>
            <a:r>
              <a:rPr lang="en-CA" dirty="0"/>
              <a:t> </a:t>
            </a:r>
            <a:r>
              <a:rPr lang="en-CA" dirty="0" err="1"/>
              <a:t>cung</a:t>
            </a:r>
            <a:r>
              <a:rPr lang="en-CA" dirty="0"/>
              <a:t> </a:t>
            </a:r>
            <a:r>
              <a:rPr lang="en-CA" dirty="0" err="1"/>
              <a:t>cấp</a:t>
            </a:r>
            <a:r>
              <a:rPr lang="en-CA" dirty="0"/>
              <a:t> </a:t>
            </a:r>
            <a:r>
              <a:rPr lang="en-CA" dirty="0" err="1"/>
              <a:t>dịch</a:t>
            </a:r>
            <a:r>
              <a:rPr lang="en-CA" dirty="0"/>
              <a:t> </a:t>
            </a:r>
            <a:r>
              <a:rPr lang="en-CA" dirty="0" err="1"/>
              <a:t>vụ</a:t>
            </a:r>
            <a:r>
              <a:rPr lang="en-CA" dirty="0"/>
              <a:t> </a:t>
            </a:r>
            <a:r>
              <a:rPr lang="en-CA" dirty="0" err="1"/>
              <a:t>tìm</a:t>
            </a:r>
            <a:r>
              <a:rPr lang="en-CA" dirty="0"/>
              <a:t> </a:t>
            </a:r>
            <a:r>
              <a:rPr lang="en-CA" dirty="0" err="1"/>
              <a:t>kiếm</a:t>
            </a:r>
            <a:r>
              <a:rPr lang="en-CA" dirty="0"/>
              <a:t> </a:t>
            </a:r>
            <a:endParaRPr lang="en-CA" dirty="0" smtClean="0"/>
          </a:p>
          <a:p>
            <a:pPr lvl="1"/>
            <a:r>
              <a:rPr lang="en-CA" dirty="0" err="1"/>
              <a:t>Bạn</a:t>
            </a:r>
            <a:r>
              <a:rPr lang="en-CA" dirty="0"/>
              <a:t> </a:t>
            </a:r>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kỹ</a:t>
            </a:r>
            <a:r>
              <a:rPr lang="en-CA" dirty="0"/>
              <a:t> </a:t>
            </a:r>
            <a:r>
              <a:rPr lang="en-CA" dirty="0" err="1"/>
              <a:t>thuật</a:t>
            </a:r>
            <a:r>
              <a:rPr lang="en-CA" dirty="0"/>
              <a:t> </a:t>
            </a:r>
            <a:r>
              <a:rPr lang="en-CA" dirty="0" err="1"/>
              <a:t>sau</a:t>
            </a:r>
            <a:r>
              <a:rPr lang="en-CA" dirty="0"/>
              <a:t> </a:t>
            </a:r>
            <a:r>
              <a:rPr lang="en-CA" dirty="0" err="1"/>
              <a:t>đây</a:t>
            </a:r>
            <a:r>
              <a:rPr lang="en-CA" dirty="0"/>
              <a:t> </a:t>
            </a:r>
            <a:r>
              <a:rPr lang="en-CA" dirty="0" err="1"/>
              <a:t>để</a:t>
            </a:r>
            <a:r>
              <a:rPr lang="en-CA" dirty="0"/>
              <a:t> thu </a:t>
            </a:r>
            <a:r>
              <a:rPr lang="en-CA" dirty="0" err="1"/>
              <a:t>hẹp</a:t>
            </a:r>
            <a:r>
              <a:rPr lang="en-CA" dirty="0"/>
              <a:t> </a:t>
            </a:r>
            <a:r>
              <a:rPr lang="en-CA" dirty="0" err="1"/>
              <a:t>số</a:t>
            </a:r>
            <a:r>
              <a:rPr lang="en-CA" dirty="0"/>
              <a:t> </a:t>
            </a:r>
            <a:r>
              <a:rPr lang="en-CA" dirty="0" err="1"/>
              <a:t>lượng</a:t>
            </a:r>
            <a:r>
              <a:rPr lang="en-CA" dirty="0"/>
              <a:t> </a:t>
            </a:r>
            <a:r>
              <a:rPr lang="en-CA" dirty="0" err="1"/>
              <a:t>tìm</a:t>
            </a:r>
            <a:r>
              <a:rPr lang="en-CA" dirty="0"/>
              <a:t> </a:t>
            </a:r>
            <a:r>
              <a:rPr lang="en-CA" dirty="0" err="1"/>
              <a:t>kiếm</a:t>
            </a:r>
            <a:r>
              <a:rPr lang="en-US" dirty="0" smtClean="0"/>
              <a:t>:</a:t>
            </a:r>
            <a:endParaRPr lang="en-US" dirty="0"/>
          </a:p>
          <a:p>
            <a:pPr lvl="2"/>
            <a:r>
              <a:rPr lang="en-CA" dirty="0" err="1"/>
              <a:t>Lựa</a:t>
            </a:r>
            <a:r>
              <a:rPr lang="en-CA" dirty="0"/>
              <a:t> </a:t>
            </a:r>
            <a:r>
              <a:rPr lang="en-CA" dirty="0" err="1"/>
              <a:t>chọn</a:t>
            </a:r>
            <a:r>
              <a:rPr lang="en-CA" dirty="0"/>
              <a:t> </a:t>
            </a:r>
            <a:r>
              <a:rPr lang="en-CA" dirty="0" err="1"/>
              <a:t>các</a:t>
            </a:r>
            <a:r>
              <a:rPr lang="en-CA" dirty="0"/>
              <a:t> </a:t>
            </a:r>
            <a:r>
              <a:rPr lang="en-CA" dirty="0" err="1"/>
              <a:t>từ</a:t>
            </a:r>
            <a:r>
              <a:rPr lang="en-CA" dirty="0"/>
              <a:t> </a:t>
            </a:r>
            <a:r>
              <a:rPr lang="en-CA" dirty="0" err="1"/>
              <a:t>khóa</a:t>
            </a:r>
            <a:r>
              <a:rPr lang="en-CA" dirty="0"/>
              <a:t> </a:t>
            </a:r>
            <a:r>
              <a:rPr lang="en-CA" dirty="0" err="1"/>
              <a:t>cụ</a:t>
            </a:r>
            <a:r>
              <a:rPr lang="en-CA" dirty="0"/>
              <a:t> </a:t>
            </a:r>
            <a:r>
              <a:rPr lang="en-CA" dirty="0" err="1" smtClean="0"/>
              <a:t>thể</a:t>
            </a:r>
            <a:endParaRPr lang="en-CA" dirty="0" smtClean="0"/>
          </a:p>
          <a:p>
            <a:pPr lvl="2"/>
            <a:r>
              <a:rPr lang="vi-VN" dirty="0"/>
              <a:t>Đặt dấu nháy kép bên ngoài cụm từ hoặc nhóm các từ khóa để buộc máy tìm kiếm phải tìm các từ xuất hiện cạnh nhau chứ khônng phải tìm các từ một cách riêng lẻ.</a:t>
            </a:r>
          </a:p>
          <a:p>
            <a:pPr lvl="2"/>
            <a:r>
              <a:rPr lang="en-CA" dirty="0" err="1"/>
              <a:t>Sử</a:t>
            </a:r>
            <a:r>
              <a:rPr lang="en-CA" dirty="0"/>
              <a:t> </a:t>
            </a:r>
            <a:r>
              <a:rPr lang="en-CA" dirty="0" err="1"/>
              <a:t>dụng</a:t>
            </a:r>
            <a:r>
              <a:rPr lang="en-CA" dirty="0"/>
              <a:t> </a:t>
            </a:r>
            <a:r>
              <a:rPr lang="en-CA" dirty="0" err="1"/>
              <a:t>toán</a:t>
            </a:r>
            <a:r>
              <a:rPr lang="en-CA" dirty="0"/>
              <a:t> </a:t>
            </a:r>
            <a:r>
              <a:rPr lang="en-CA" dirty="0" err="1"/>
              <a:t>tử</a:t>
            </a:r>
            <a:r>
              <a:rPr lang="en-CA" dirty="0"/>
              <a:t> Boolean </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22</a:t>
            </a:fld>
            <a:endParaRPr lang="en-US" dirty="0"/>
          </a:p>
        </p:txBody>
      </p:sp>
    </p:spTree>
    <p:extLst>
      <p:ext uri="{BB962C8B-B14F-4D97-AF65-F5344CB8AC3E}">
        <p14:creationId xmlns:p14="http://schemas.microsoft.com/office/powerpoint/2010/main" val="18563638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p:txBody>
          <a:bodyPr/>
          <a:lstStyle/>
          <a:p>
            <a:r>
              <a:rPr lang="en-US" b="1" dirty="0" err="1"/>
              <a:t>Các</a:t>
            </a:r>
            <a:r>
              <a:rPr lang="en-US" b="1" dirty="0"/>
              <a:t> </a:t>
            </a:r>
            <a:r>
              <a:rPr lang="en-US" b="1" dirty="0" err="1"/>
              <a:t>nút</a:t>
            </a:r>
            <a:r>
              <a:rPr lang="en-US" b="1" dirty="0"/>
              <a:t> Back, Forward </a:t>
            </a:r>
            <a:r>
              <a:rPr lang="en-US" b="1" dirty="0" err="1"/>
              <a:t>và</a:t>
            </a:r>
            <a:r>
              <a:rPr lang="en-US" b="1" dirty="0"/>
              <a:t> Refresh </a:t>
            </a:r>
            <a:endParaRPr lang="vi-VN" b="1" dirty="0"/>
          </a:p>
          <a:p>
            <a:pPr lvl="1"/>
            <a:r>
              <a:rPr lang="en-CA" dirty="0" err="1"/>
              <a:t>Nút</a:t>
            </a:r>
            <a:r>
              <a:rPr lang="en-CA" dirty="0"/>
              <a:t> Back quay </a:t>
            </a:r>
            <a:r>
              <a:rPr lang="en-CA" dirty="0" err="1"/>
              <a:t>về</a:t>
            </a:r>
            <a:r>
              <a:rPr lang="en-CA" dirty="0"/>
              <a:t> </a:t>
            </a:r>
            <a:r>
              <a:rPr lang="en-CA" dirty="0" err="1"/>
              <a:t>trước</a:t>
            </a:r>
            <a:r>
              <a:rPr lang="en-CA" dirty="0"/>
              <a:t> </a:t>
            </a:r>
            <a:r>
              <a:rPr lang="en-CA" dirty="0" err="1"/>
              <a:t>một</a:t>
            </a:r>
            <a:r>
              <a:rPr lang="en-CA" dirty="0"/>
              <a:t> </a:t>
            </a:r>
            <a:r>
              <a:rPr lang="en-CA" dirty="0" err="1"/>
              <a:t>trang</a:t>
            </a:r>
            <a:r>
              <a:rPr lang="en-CA" dirty="0"/>
              <a:t>. </a:t>
            </a:r>
            <a:endParaRPr lang="en-CA" dirty="0" smtClean="0"/>
          </a:p>
          <a:p>
            <a:pPr lvl="2"/>
            <a:r>
              <a:rPr lang="en-CA" dirty="0" err="1"/>
              <a:t>Nút</a:t>
            </a:r>
            <a:r>
              <a:rPr lang="en-CA" dirty="0"/>
              <a:t> Back </a:t>
            </a:r>
            <a:r>
              <a:rPr lang="en-CA" dirty="0" err="1"/>
              <a:t>trở</a:t>
            </a:r>
            <a:r>
              <a:rPr lang="en-CA" dirty="0"/>
              <a:t> </a:t>
            </a:r>
            <a:r>
              <a:rPr lang="en-CA" dirty="0" err="1"/>
              <a:t>nên</a:t>
            </a:r>
            <a:r>
              <a:rPr lang="en-CA" dirty="0"/>
              <a:t> </a:t>
            </a:r>
            <a:r>
              <a:rPr lang="en-CA" dirty="0" err="1"/>
              <a:t>kích</a:t>
            </a:r>
            <a:r>
              <a:rPr lang="en-CA" dirty="0"/>
              <a:t> </a:t>
            </a:r>
            <a:r>
              <a:rPr lang="en-CA" dirty="0" err="1"/>
              <a:t>hoạt</a:t>
            </a:r>
            <a:r>
              <a:rPr lang="en-CA" dirty="0"/>
              <a:t> </a:t>
            </a:r>
            <a:r>
              <a:rPr lang="en-CA" dirty="0" err="1"/>
              <a:t>mỗi</a:t>
            </a:r>
            <a:r>
              <a:rPr lang="en-CA" dirty="0"/>
              <a:t> </a:t>
            </a:r>
            <a:r>
              <a:rPr lang="en-CA" dirty="0" err="1"/>
              <a:t>khi</a:t>
            </a:r>
            <a:r>
              <a:rPr lang="en-CA" dirty="0"/>
              <a:t> </a:t>
            </a:r>
            <a:r>
              <a:rPr lang="en-CA" dirty="0" err="1"/>
              <a:t>bạn</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một</a:t>
            </a:r>
            <a:r>
              <a:rPr lang="en-CA" dirty="0"/>
              <a:t> </a:t>
            </a:r>
            <a:r>
              <a:rPr lang="en-CA" dirty="0" err="1"/>
              <a:t>liên</a:t>
            </a:r>
            <a:r>
              <a:rPr lang="en-CA" dirty="0"/>
              <a:t> </a:t>
            </a:r>
            <a:r>
              <a:rPr lang="en-CA" dirty="0" err="1"/>
              <a:t>kết</a:t>
            </a:r>
            <a:r>
              <a:rPr lang="en-CA" dirty="0"/>
              <a:t> </a:t>
            </a:r>
            <a:r>
              <a:rPr lang="en-CA" dirty="0" err="1"/>
              <a:t>hoặc</a:t>
            </a:r>
            <a:r>
              <a:rPr lang="en-CA" dirty="0"/>
              <a:t> </a:t>
            </a:r>
            <a:r>
              <a:rPr lang="en-CA" dirty="0" err="1"/>
              <a:t>ghé</a:t>
            </a:r>
            <a:r>
              <a:rPr lang="en-CA" dirty="0"/>
              <a:t> </a:t>
            </a:r>
            <a:r>
              <a:rPr lang="en-CA" dirty="0" err="1"/>
              <a:t>thăm</a:t>
            </a:r>
            <a:r>
              <a:rPr lang="en-CA" dirty="0"/>
              <a:t> </a:t>
            </a:r>
            <a:r>
              <a:rPr lang="en-CA" dirty="0" err="1"/>
              <a:t>một</a:t>
            </a:r>
            <a:r>
              <a:rPr lang="en-CA" dirty="0"/>
              <a:t> </a:t>
            </a:r>
            <a:r>
              <a:rPr lang="en-CA" dirty="0" err="1"/>
              <a:t>trang</a:t>
            </a:r>
            <a:r>
              <a:rPr lang="en-CA" dirty="0"/>
              <a:t> </a:t>
            </a:r>
            <a:r>
              <a:rPr lang="en-CA" dirty="0" err="1"/>
              <a:t>khác</a:t>
            </a:r>
            <a:endParaRPr lang="en-US" dirty="0"/>
          </a:p>
          <a:p>
            <a:pPr lvl="1"/>
            <a:r>
              <a:rPr lang="en-CA" dirty="0" err="1"/>
              <a:t>Nút</a:t>
            </a:r>
            <a:r>
              <a:rPr lang="en-CA" dirty="0"/>
              <a:t> Forward di </a:t>
            </a:r>
            <a:r>
              <a:rPr lang="en-CA" dirty="0" err="1"/>
              <a:t>chuyển</a:t>
            </a:r>
            <a:r>
              <a:rPr lang="en-CA" dirty="0"/>
              <a:t> </a:t>
            </a:r>
            <a:r>
              <a:rPr lang="en-CA" dirty="0" err="1"/>
              <a:t>lên</a:t>
            </a:r>
            <a:r>
              <a:rPr lang="en-CA" dirty="0"/>
              <a:t> </a:t>
            </a:r>
            <a:r>
              <a:rPr lang="en-CA" dirty="0" err="1"/>
              <a:t>trước</a:t>
            </a:r>
            <a:r>
              <a:rPr lang="en-CA" dirty="0"/>
              <a:t> </a:t>
            </a:r>
            <a:r>
              <a:rPr lang="en-CA" dirty="0" err="1"/>
              <a:t>một</a:t>
            </a:r>
            <a:r>
              <a:rPr lang="en-CA" dirty="0"/>
              <a:t> </a:t>
            </a:r>
            <a:r>
              <a:rPr lang="en-CA" dirty="0" err="1"/>
              <a:t>trang</a:t>
            </a:r>
            <a:endParaRPr lang="en-US" dirty="0" smtClean="0"/>
          </a:p>
          <a:p>
            <a:pPr lvl="2"/>
            <a:r>
              <a:rPr lang="vi-VN" dirty="0"/>
              <a:t>Forward trở nên kích hoạt mỗi khi bạn quay về trước một trang.</a:t>
            </a:r>
          </a:p>
          <a:p>
            <a:pPr lvl="1"/>
            <a:r>
              <a:rPr lang="en-CA" dirty="0" err="1"/>
              <a:t>Nút</a:t>
            </a:r>
            <a:r>
              <a:rPr lang="en-CA" dirty="0"/>
              <a:t> Refresh </a:t>
            </a:r>
            <a:r>
              <a:rPr lang="en-CA" dirty="0" err="1"/>
              <a:t>tải</a:t>
            </a:r>
            <a:r>
              <a:rPr lang="en-CA" dirty="0"/>
              <a:t> </a:t>
            </a:r>
            <a:r>
              <a:rPr lang="en-CA" dirty="0" err="1"/>
              <a:t>lại</a:t>
            </a:r>
            <a:r>
              <a:rPr lang="en-CA" dirty="0"/>
              <a:t> </a:t>
            </a:r>
            <a:r>
              <a:rPr lang="en-CA" dirty="0" err="1"/>
              <a:t>hoặc</a:t>
            </a:r>
            <a:r>
              <a:rPr lang="en-CA" dirty="0"/>
              <a:t> </a:t>
            </a:r>
            <a:r>
              <a:rPr lang="en-CA" dirty="0" err="1"/>
              <a:t>hiển</a:t>
            </a:r>
            <a:r>
              <a:rPr lang="en-CA" dirty="0"/>
              <a:t> thị </a:t>
            </a:r>
            <a:r>
              <a:rPr lang="en-CA" dirty="0" err="1"/>
              <a:t>lại</a:t>
            </a:r>
            <a:r>
              <a:rPr lang="en-CA" dirty="0"/>
              <a:t> </a:t>
            </a:r>
            <a:r>
              <a:rPr lang="en-CA" dirty="0" err="1"/>
              <a:t>một</a:t>
            </a:r>
            <a:r>
              <a:rPr lang="en-CA" dirty="0"/>
              <a:t> </a:t>
            </a:r>
            <a:r>
              <a:rPr lang="en-CA" dirty="0" err="1"/>
              <a:t>trang</a:t>
            </a:r>
            <a:r>
              <a:rPr lang="en-CA" dirty="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23</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776004104"/>
              </p:ext>
            </p:extLst>
          </p:nvPr>
        </p:nvGraphicFramePr>
        <p:xfrm>
          <a:off x="1174750" y="4683284"/>
          <a:ext cx="6851649" cy="1574640"/>
        </p:xfrm>
        <a:graphic>
          <a:graphicData uri="http://schemas.openxmlformats.org/drawingml/2006/table">
            <a:tbl>
              <a:tblPr firstRow="1" firstCol="1" bandRow="1"/>
              <a:tblGrid>
                <a:gridCol w="1301750"/>
                <a:gridCol w="2140728"/>
                <a:gridCol w="1126478"/>
                <a:gridCol w="1239482"/>
                <a:gridCol w="1043211"/>
              </a:tblGrid>
              <a:tr h="393660">
                <a:tc>
                  <a:txBody>
                    <a:bodyPr/>
                    <a:lstStyle/>
                    <a:p>
                      <a:pPr marL="0" marR="0" indent="0" algn="just">
                        <a:lnSpc>
                          <a:spcPct val="115000"/>
                        </a:lnSpc>
                        <a:spcBef>
                          <a:spcPts val="0"/>
                        </a:spcBef>
                        <a:spcAft>
                          <a:spcPts val="0"/>
                        </a:spcAft>
                        <a:tabLst/>
                      </a:pPr>
                      <a:r>
                        <a:rPr lang="en-US" sz="1800" b="1" dirty="0">
                          <a:effectLst/>
                          <a:latin typeface="Zurich BT"/>
                          <a:ea typeface="Times New Roman"/>
                          <a:cs typeface="Calibri"/>
                        </a:rPr>
                        <a:t>Button</a:t>
                      </a:r>
                      <a:endParaRPr lang="en-US" sz="1800" dirty="0">
                        <a:effectLst/>
                        <a:latin typeface="Zurich BT"/>
                        <a:ea typeface="Times New Roman"/>
                        <a:cs typeface="Calibri"/>
                      </a:endParaRPr>
                    </a:p>
                  </a:txBody>
                  <a:tcPr marL="68580" marR="68580" marT="0" marB="0">
                    <a:lnL>
                      <a:noFill/>
                    </a:lnL>
                    <a:lnR>
                      <a:noFill/>
                    </a:lnR>
                    <a:lnT>
                      <a:noFill/>
                    </a:lnT>
                    <a:lnB>
                      <a:noFill/>
                    </a:lnB>
                  </a:tcPr>
                </a:tc>
                <a:tc>
                  <a:txBody>
                    <a:bodyPr/>
                    <a:lstStyle/>
                    <a:p>
                      <a:pPr marL="0" marR="0" algn="ctr">
                        <a:lnSpc>
                          <a:spcPct val="115000"/>
                        </a:lnSpc>
                        <a:spcBef>
                          <a:spcPts val="0"/>
                        </a:spcBef>
                        <a:spcAft>
                          <a:spcPts val="0"/>
                        </a:spcAft>
                        <a:tabLst>
                          <a:tab pos="228600" algn="l"/>
                        </a:tabLst>
                      </a:pPr>
                      <a:r>
                        <a:rPr lang="en-US" sz="1800" b="1" dirty="0">
                          <a:effectLst/>
                          <a:latin typeface="Zurich BT"/>
                          <a:ea typeface="Times New Roman"/>
                          <a:cs typeface="Calibri"/>
                        </a:rPr>
                        <a:t>Internet Explorer</a:t>
                      </a:r>
                      <a:endParaRPr lang="en-US" sz="1800" dirty="0">
                        <a:effectLst/>
                        <a:latin typeface="Zurich BT"/>
                        <a:ea typeface="Times New Roman"/>
                        <a:cs typeface="Calibri"/>
                      </a:endParaRPr>
                    </a:p>
                  </a:txBody>
                  <a:tcPr marL="68580" marR="68580" marT="0" marB="0" anchor="ctr">
                    <a:lnL>
                      <a:noFill/>
                    </a:lnL>
                    <a:lnR>
                      <a:noFill/>
                    </a:lnR>
                    <a:lnT>
                      <a:noFill/>
                    </a:lnT>
                    <a:lnB>
                      <a:noFill/>
                    </a:lnB>
                  </a:tcPr>
                </a:tc>
                <a:tc>
                  <a:txBody>
                    <a:bodyPr/>
                    <a:lstStyle/>
                    <a:p>
                      <a:pPr marL="0" marR="0" algn="ctr">
                        <a:lnSpc>
                          <a:spcPct val="115000"/>
                        </a:lnSpc>
                        <a:spcBef>
                          <a:spcPts val="0"/>
                        </a:spcBef>
                        <a:spcAft>
                          <a:spcPts val="0"/>
                        </a:spcAft>
                        <a:tabLst>
                          <a:tab pos="228600" algn="l"/>
                        </a:tabLst>
                      </a:pPr>
                      <a:r>
                        <a:rPr lang="en-US" sz="1800" b="1">
                          <a:effectLst/>
                          <a:latin typeface="Zurich BT"/>
                          <a:ea typeface="Times New Roman"/>
                          <a:cs typeface="Calibri"/>
                        </a:rPr>
                        <a:t>Firefox</a:t>
                      </a:r>
                      <a:endParaRPr lang="en-US" sz="1800">
                        <a:effectLst/>
                        <a:latin typeface="Zurich BT"/>
                        <a:ea typeface="Times New Roman"/>
                        <a:cs typeface="Calibri"/>
                      </a:endParaRPr>
                    </a:p>
                  </a:txBody>
                  <a:tcPr marL="68580" marR="68580" marT="0" marB="0" anchor="ctr">
                    <a:lnL>
                      <a:noFill/>
                    </a:lnL>
                    <a:lnR>
                      <a:noFill/>
                    </a:lnR>
                    <a:lnT>
                      <a:noFill/>
                    </a:lnT>
                    <a:lnB>
                      <a:noFill/>
                    </a:lnB>
                  </a:tcPr>
                </a:tc>
                <a:tc>
                  <a:txBody>
                    <a:bodyPr/>
                    <a:lstStyle/>
                    <a:p>
                      <a:pPr marL="0" marR="0" algn="ctr">
                        <a:lnSpc>
                          <a:spcPct val="115000"/>
                        </a:lnSpc>
                        <a:spcBef>
                          <a:spcPts val="0"/>
                        </a:spcBef>
                        <a:spcAft>
                          <a:spcPts val="0"/>
                        </a:spcAft>
                        <a:tabLst>
                          <a:tab pos="228600" algn="l"/>
                        </a:tabLst>
                      </a:pPr>
                      <a:r>
                        <a:rPr lang="en-US" sz="1800" b="1">
                          <a:effectLst/>
                          <a:latin typeface="Zurich BT"/>
                          <a:ea typeface="Times New Roman"/>
                          <a:cs typeface="Calibri"/>
                        </a:rPr>
                        <a:t>Chrome</a:t>
                      </a:r>
                      <a:endParaRPr lang="en-US" sz="1800">
                        <a:effectLst/>
                        <a:latin typeface="Zurich BT"/>
                        <a:ea typeface="Times New Roman"/>
                        <a:cs typeface="Calibri"/>
                      </a:endParaRPr>
                    </a:p>
                  </a:txBody>
                  <a:tcPr marL="68580" marR="68580" marT="0" marB="0" anchor="ctr">
                    <a:lnL>
                      <a:noFill/>
                    </a:lnL>
                    <a:lnR>
                      <a:noFill/>
                    </a:lnR>
                    <a:lnT>
                      <a:noFill/>
                    </a:lnT>
                    <a:lnB>
                      <a:noFill/>
                    </a:lnB>
                  </a:tcPr>
                </a:tc>
                <a:tc>
                  <a:txBody>
                    <a:bodyPr/>
                    <a:lstStyle/>
                    <a:p>
                      <a:pPr marL="0" marR="0" algn="ctr">
                        <a:lnSpc>
                          <a:spcPct val="115000"/>
                        </a:lnSpc>
                        <a:spcBef>
                          <a:spcPts val="0"/>
                        </a:spcBef>
                        <a:spcAft>
                          <a:spcPts val="0"/>
                        </a:spcAft>
                        <a:tabLst>
                          <a:tab pos="228600" algn="l"/>
                        </a:tabLst>
                      </a:pPr>
                      <a:r>
                        <a:rPr lang="en-US" sz="1800" b="1">
                          <a:effectLst/>
                          <a:latin typeface="Zurich BT"/>
                          <a:ea typeface="Times New Roman"/>
                          <a:cs typeface="Calibri"/>
                        </a:rPr>
                        <a:t>Opera</a:t>
                      </a:r>
                      <a:endParaRPr lang="en-US" sz="1800">
                        <a:effectLst/>
                        <a:latin typeface="Zurich BT"/>
                        <a:ea typeface="Times New Roman"/>
                        <a:cs typeface="Calibri"/>
                      </a:endParaRPr>
                    </a:p>
                  </a:txBody>
                  <a:tcPr marL="68580" marR="68580" marT="0" marB="0" anchor="ctr">
                    <a:lnL>
                      <a:noFill/>
                    </a:lnL>
                    <a:lnR>
                      <a:noFill/>
                    </a:lnR>
                    <a:lnT>
                      <a:noFill/>
                    </a:lnT>
                    <a:lnB>
                      <a:noFill/>
                    </a:lnB>
                  </a:tcPr>
                </a:tc>
              </a:tr>
              <a:tr h="393660">
                <a:tc>
                  <a:txBody>
                    <a:bodyPr/>
                    <a:lstStyle/>
                    <a:p>
                      <a:pPr marL="0" marR="0" indent="0" algn="l">
                        <a:lnSpc>
                          <a:spcPct val="115000"/>
                        </a:lnSpc>
                        <a:spcBef>
                          <a:spcPts val="0"/>
                        </a:spcBef>
                        <a:spcAft>
                          <a:spcPts val="0"/>
                        </a:spcAft>
                        <a:tabLst>
                          <a:tab pos="228600" algn="l"/>
                        </a:tabLst>
                      </a:pPr>
                      <a:r>
                        <a:rPr lang="en-US" sz="1800" b="1" dirty="0">
                          <a:effectLst/>
                          <a:latin typeface="Zurich BT"/>
                          <a:ea typeface="Times New Roman"/>
                          <a:cs typeface="Calibri"/>
                        </a:rPr>
                        <a:t>Back</a:t>
                      </a:r>
                      <a:endParaRPr lang="en-US" sz="1800" dirty="0">
                        <a:effectLst/>
                        <a:latin typeface="Zurich BT"/>
                        <a:ea typeface="Times New Roman"/>
                        <a:cs typeface="Calibri"/>
                      </a:endParaRPr>
                    </a:p>
                  </a:txBody>
                  <a:tcPr marL="68580" marR="68580" marT="0" marB="0" anchor="ctr">
                    <a:lnL>
                      <a:noFill/>
                    </a:lnL>
                    <a:lnR>
                      <a:noFill/>
                    </a:lnR>
                    <a:lnT>
                      <a:noFill/>
                    </a:lnT>
                    <a:lnB>
                      <a:noFill/>
                    </a:lnB>
                  </a:tcPr>
                </a:tc>
                <a:tc>
                  <a:txBody>
                    <a:bodyPr/>
                    <a:lstStyle/>
                    <a:p>
                      <a:pPr marL="0" marR="0" algn="ctr">
                        <a:lnSpc>
                          <a:spcPct val="115000"/>
                        </a:lnSpc>
                        <a:spcBef>
                          <a:spcPts val="0"/>
                        </a:spcBef>
                        <a:spcAft>
                          <a:spcPts val="0"/>
                        </a:spcAft>
                        <a:tabLst>
                          <a:tab pos="228600" algn="l"/>
                        </a:tabLst>
                      </a:pPr>
                      <a:endParaRPr lang="en-US" sz="1800" dirty="0">
                        <a:effectLst/>
                        <a:latin typeface="Zurich BT"/>
                        <a:ea typeface="Times New Roman"/>
                        <a:cs typeface="Calibri"/>
                      </a:endParaRPr>
                    </a:p>
                  </a:txBody>
                  <a:tcPr marL="68580" marR="68580" marT="0" marB="0" anchor="ctr">
                    <a:lnL>
                      <a:noFill/>
                    </a:lnL>
                    <a:lnR>
                      <a:noFill/>
                    </a:lnR>
                    <a:lnT>
                      <a:noFill/>
                    </a:lnT>
                    <a:lnB>
                      <a:noFill/>
                    </a:lnB>
                  </a:tcPr>
                </a:tc>
                <a:tc>
                  <a:txBody>
                    <a:bodyPr/>
                    <a:lstStyle/>
                    <a:p>
                      <a:pPr marL="0" marR="0" algn="ctr">
                        <a:lnSpc>
                          <a:spcPct val="115000"/>
                        </a:lnSpc>
                        <a:spcBef>
                          <a:spcPts val="0"/>
                        </a:spcBef>
                        <a:spcAft>
                          <a:spcPts val="0"/>
                        </a:spcAft>
                        <a:tabLst>
                          <a:tab pos="228600" algn="l"/>
                        </a:tabLst>
                      </a:pPr>
                      <a:endParaRPr lang="en-US" sz="1800">
                        <a:effectLst/>
                        <a:latin typeface="Zurich BT"/>
                        <a:ea typeface="Times New Roman"/>
                        <a:cs typeface="Calibri"/>
                      </a:endParaRPr>
                    </a:p>
                  </a:txBody>
                  <a:tcPr marL="68580" marR="68580" marT="0" marB="0" anchor="ctr">
                    <a:lnL>
                      <a:noFill/>
                    </a:lnL>
                    <a:lnR>
                      <a:noFill/>
                    </a:lnR>
                    <a:lnT>
                      <a:noFill/>
                    </a:lnT>
                    <a:lnB>
                      <a:noFill/>
                    </a:lnB>
                  </a:tcPr>
                </a:tc>
                <a:tc>
                  <a:txBody>
                    <a:bodyPr/>
                    <a:lstStyle/>
                    <a:p>
                      <a:pPr marL="0" marR="0" algn="ctr">
                        <a:lnSpc>
                          <a:spcPct val="115000"/>
                        </a:lnSpc>
                        <a:spcBef>
                          <a:spcPts val="0"/>
                        </a:spcBef>
                        <a:spcAft>
                          <a:spcPts val="0"/>
                        </a:spcAft>
                        <a:tabLst>
                          <a:tab pos="228600" algn="l"/>
                        </a:tabLst>
                      </a:pPr>
                      <a:endParaRPr lang="en-US" sz="1800" dirty="0">
                        <a:effectLst/>
                        <a:latin typeface="Zurich BT"/>
                        <a:ea typeface="Times New Roman"/>
                        <a:cs typeface="Calibri"/>
                      </a:endParaRPr>
                    </a:p>
                  </a:txBody>
                  <a:tcPr marL="68580" marR="68580" marT="0" marB="0" anchor="ctr">
                    <a:lnL>
                      <a:noFill/>
                    </a:lnL>
                    <a:lnR>
                      <a:noFill/>
                    </a:lnR>
                    <a:lnT>
                      <a:noFill/>
                    </a:lnT>
                    <a:lnB>
                      <a:noFill/>
                    </a:lnB>
                  </a:tcPr>
                </a:tc>
                <a:tc>
                  <a:txBody>
                    <a:bodyPr/>
                    <a:lstStyle/>
                    <a:p>
                      <a:pPr marL="0" marR="0" algn="ctr">
                        <a:lnSpc>
                          <a:spcPct val="115000"/>
                        </a:lnSpc>
                        <a:spcBef>
                          <a:spcPts val="0"/>
                        </a:spcBef>
                        <a:spcAft>
                          <a:spcPts val="0"/>
                        </a:spcAft>
                        <a:tabLst>
                          <a:tab pos="228600" algn="l"/>
                        </a:tabLst>
                      </a:pPr>
                      <a:endParaRPr lang="en-US" sz="1800" dirty="0">
                        <a:effectLst/>
                        <a:latin typeface="Zurich BT"/>
                        <a:ea typeface="Times New Roman"/>
                        <a:cs typeface="Calibri"/>
                      </a:endParaRPr>
                    </a:p>
                  </a:txBody>
                  <a:tcPr marL="68580" marR="68580" marT="0" marB="0" anchor="ctr">
                    <a:lnL>
                      <a:noFill/>
                    </a:lnL>
                    <a:lnR>
                      <a:noFill/>
                    </a:lnR>
                    <a:lnT>
                      <a:noFill/>
                    </a:lnT>
                    <a:lnB>
                      <a:noFill/>
                    </a:lnB>
                  </a:tcPr>
                </a:tc>
              </a:tr>
              <a:tr h="393660">
                <a:tc>
                  <a:txBody>
                    <a:bodyPr/>
                    <a:lstStyle/>
                    <a:p>
                      <a:pPr marL="0" marR="0" indent="0" algn="l">
                        <a:lnSpc>
                          <a:spcPct val="115000"/>
                        </a:lnSpc>
                        <a:spcBef>
                          <a:spcPts val="0"/>
                        </a:spcBef>
                        <a:spcAft>
                          <a:spcPts val="0"/>
                        </a:spcAft>
                        <a:tabLst>
                          <a:tab pos="228600" algn="l"/>
                        </a:tabLst>
                      </a:pPr>
                      <a:r>
                        <a:rPr lang="en-US" sz="1800" b="1" dirty="0">
                          <a:effectLst/>
                          <a:latin typeface="Zurich BT"/>
                          <a:ea typeface="Times New Roman"/>
                          <a:cs typeface="Calibri"/>
                        </a:rPr>
                        <a:t>Forward</a:t>
                      </a:r>
                      <a:endParaRPr lang="en-US" sz="1800" dirty="0">
                        <a:effectLst/>
                        <a:latin typeface="Zurich BT"/>
                        <a:ea typeface="Times New Roman"/>
                        <a:cs typeface="Calibri"/>
                      </a:endParaRPr>
                    </a:p>
                  </a:txBody>
                  <a:tcPr marL="68580" marR="68580" marT="0" marB="0" anchor="ctr">
                    <a:lnL>
                      <a:noFill/>
                    </a:lnL>
                    <a:lnR>
                      <a:noFill/>
                    </a:lnR>
                    <a:lnT>
                      <a:noFill/>
                    </a:lnT>
                    <a:lnB>
                      <a:noFill/>
                    </a:lnB>
                  </a:tcPr>
                </a:tc>
                <a:tc>
                  <a:txBody>
                    <a:bodyPr/>
                    <a:lstStyle/>
                    <a:p>
                      <a:pPr marL="0" marR="0" algn="ctr">
                        <a:lnSpc>
                          <a:spcPct val="115000"/>
                        </a:lnSpc>
                        <a:spcBef>
                          <a:spcPts val="0"/>
                        </a:spcBef>
                        <a:spcAft>
                          <a:spcPts val="0"/>
                        </a:spcAft>
                        <a:tabLst>
                          <a:tab pos="228600" algn="l"/>
                        </a:tabLst>
                      </a:pPr>
                      <a:endParaRPr lang="en-US" sz="1800">
                        <a:effectLst/>
                        <a:latin typeface="Zurich BT"/>
                        <a:ea typeface="Times New Roman"/>
                        <a:cs typeface="Calibri"/>
                      </a:endParaRPr>
                    </a:p>
                  </a:txBody>
                  <a:tcPr marL="68580" marR="68580" marT="0" marB="0" anchor="ctr">
                    <a:lnL>
                      <a:noFill/>
                    </a:lnL>
                    <a:lnR>
                      <a:noFill/>
                    </a:lnR>
                    <a:lnT>
                      <a:noFill/>
                    </a:lnT>
                    <a:lnB>
                      <a:noFill/>
                    </a:lnB>
                  </a:tcPr>
                </a:tc>
                <a:tc>
                  <a:txBody>
                    <a:bodyPr/>
                    <a:lstStyle/>
                    <a:p>
                      <a:pPr marL="0" marR="0" algn="ctr">
                        <a:lnSpc>
                          <a:spcPct val="115000"/>
                        </a:lnSpc>
                        <a:spcBef>
                          <a:spcPts val="0"/>
                        </a:spcBef>
                        <a:spcAft>
                          <a:spcPts val="0"/>
                        </a:spcAft>
                        <a:tabLst>
                          <a:tab pos="228600" algn="l"/>
                        </a:tabLst>
                      </a:pPr>
                      <a:endParaRPr lang="en-US" sz="1800">
                        <a:effectLst/>
                        <a:latin typeface="Zurich BT"/>
                        <a:ea typeface="Times New Roman"/>
                        <a:cs typeface="Calibri"/>
                      </a:endParaRPr>
                    </a:p>
                  </a:txBody>
                  <a:tcPr marL="68580" marR="68580" marT="0" marB="0" anchor="ctr">
                    <a:lnL>
                      <a:noFill/>
                    </a:lnL>
                    <a:lnR>
                      <a:noFill/>
                    </a:lnR>
                    <a:lnT>
                      <a:noFill/>
                    </a:lnT>
                    <a:lnB>
                      <a:noFill/>
                    </a:lnB>
                  </a:tcPr>
                </a:tc>
                <a:tc>
                  <a:txBody>
                    <a:bodyPr/>
                    <a:lstStyle/>
                    <a:p>
                      <a:pPr marL="0" marR="0" algn="ctr">
                        <a:lnSpc>
                          <a:spcPct val="115000"/>
                        </a:lnSpc>
                        <a:spcBef>
                          <a:spcPts val="0"/>
                        </a:spcBef>
                        <a:spcAft>
                          <a:spcPts val="0"/>
                        </a:spcAft>
                        <a:tabLst>
                          <a:tab pos="228600" algn="l"/>
                        </a:tabLst>
                      </a:pPr>
                      <a:endParaRPr lang="en-US" sz="1800">
                        <a:effectLst/>
                        <a:latin typeface="Zurich BT"/>
                        <a:ea typeface="Times New Roman"/>
                        <a:cs typeface="Calibri"/>
                      </a:endParaRPr>
                    </a:p>
                  </a:txBody>
                  <a:tcPr marL="68580" marR="68580" marT="0" marB="0" anchor="ctr">
                    <a:lnL>
                      <a:noFill/>
                    </a:lnL>
                    <a:lnR>
                      <a:noFill/>
                    </a:lnR>
                    <a:lnT>
                      <a:noFill/>
                    </a:lnT>
                    <a:lnB>
                      <a:noFill/>
                    </a:lnB>
                  </a:tcPr>
                </a:tc>
                <a:tc>
                  <a:txBody>
                    <a:bodyPr/>
                    <a:lstStyle/>
                    <a:p>
                      <a:pPr marL="0" marR="0" algn="ctr">
                        <a:lnSpc>
                          <a:spcPct val="115000"/>
                        </a:lnSpc>
                        <a:spcBef>
                          <a:spcPts val="0"/>
                        </a:spcBef>
                        <a:spcAft>
                          <a:spcPts val="0"/>
                        </a:spcAft>
                        <a:tabLst>
                          <a:tab pos="228600" algn="l"/>
                        </a:tabLst>
                      </a:pPr>
                      <a:endParaRPr lang="en-US" sz="1800">
                        <a:effectLst/>
                        <a:latin typeface="Zurich BT"/>
                        <a:ea typeface="Times New Roman"/>
                        <a:cs typeface="Calibri"/>
                      </a:endParaRPr>
                    </a:p>
                  </a:txBody>
                  <a:tcPr marL="68580" marR="68580" marT="0" marB="0" anchor="ctr">
                    <a:lnL>
                      <a:noFill/>
                    </a:lnL>
                    <a:lnR>
                      <a:noFill/>
                    </a:lnR>
                    <a:lnT>
                      <a:noFill/>
                    </a:lnT>
                    <a:lnB>
                      <a:noFill/>
                    </a:lnB>
                  </a:tcPr>
                </a:tc>
              </a:tr>
              <a:tr h="393660">
                <a:tc>
                  <a:txBody>
                    <a:bodyPr/>
                    <a:lstStyle/>
                    <a:p>
                      <a:pPr marL="0" marR="0" indent="0" algn="l">
                        <a:lnSpc>
                          <a:spcPct val="115000"/>
                        </a:lnSpc>
                        <a:spcBef>
                          <a:spcPts val="0"/>
                        </a:spcBef>
                        <a:spcAft>
                          <a:spcPts val="0"/>
                        </a:spcAft>
                        <a:tabLst>
                          <a:tab pos="228600" algn="l"/>
                        </a:tabLst>
                      </a:pPr>
                      <a:r>
                        <a:rPr lang="en-US" sz="1800" b="1" dirty="0">
                          <a:effectLst/>
                          <a:latin typeface="Zurich BT"/>
                          <a:ea typeface="Times New Roman"/>
                          <a:cs typeface="Calibri"/>
                        </a:rPr>
                        <a:t>Refresh</a:t>
                      </a:r>
                      <a:endParaRPr lang="en-US" sz="1800" dirty="0">
                        <a:effectLst/>
                        <a:latin typeface="Zurich BT"/>
                        <a:ea typeface="Times New Roman"/>
                        <a:cs typeface="Calibri"/>
                      </a:endParaRPr>
                    </a:p>
                  </a:txBody>
                  <a:tcPr marL="68580" marR="68580" marT="0" marB="0" anchor="ctr">
                    <a:lnL>
                      <a:noFill/>
                    </a:lnL>
                    <a:lnR>
                      <a:noFill/>
                    </a:lnR>
                    <a:lnT>
                      <a:noFill/>
                    </a:lnT>
                    <a:lnB>
                      <a:noFill/>
                    </a:lnB>
                  </a:tcPr>
                </a:tc>
                <a:tc>
                  <a:txBody>
                    <a:bodyPr/>
                    <a:lstStyle/>
                    <a:p>
                      <a:pPr marL="0" marR="0" algn="ctr">
                        <a:lnSpc>
                          <a:spcPct val="115000"/>
                        </a:lnSpc>
                        <a:spcBef>
                          <a:spcPts val="0"/>
                        </a:spcBef>
                        <a:spcAft>
                          <a:spcPts val="0"/>
                        </a:spcAft>
                        <a:tabLst>
                          <a:tab pos="228600" algn="l"/>
                        </a:tabLst>
                      </a:pPr>
                      <a:endParaRPr lang="en-US" sz="1800">
                        <a:effectLst/>
                        <a:latin typeface="Zurich BT"/>
                        <a:ea typeface="Times New Roman"/>
                        <a:cs typeface="Calibri"/>
                      </a:endParaRPr>
                    </a:p>
                  </a:txBody>
                  <a:tcPr marL="68580" marR="68580" marT="0" marB="0" anchor="ctr">
                    <a:lnL>
                      <a:noFill/>
                    </a:lnL>
                    <a:lnR>
                      <a:noFill/>
                    </a:lnR>
                    <a:lnT>
                      <a:noFill/>
                    </a:lnT>
                    <a:lnB>
                      <a:noFill/>
                    </a:lnB>
                  </a:tcPr>
                </a:tc>
                <a:tc>
                  <a:txBody>
                    <a:bodyPr/>
                    <a:lstStyle/>
                    <a:p>
                      <a:pPr marL="0" marR="0" algn="ctr">
                        <a:lnSpc>
                          <a:spcPct val="115000"/>
                        </a:lnSpc>
                        <a:spcBef>
                          <a:spcPts val="0"/>
                        </a:spcBef>
                        <a:spcAft>
                          <a:spcPts val="0"/>
                        </a:spcAft>
                        <a:tabLst>
                          <a:tab pos="228600" algn="l"/>
                        </a:tabLst>
                      </a:pPr>
                      <a:endParaRPr lang="en-US" sz="1800">
                        <a:effectLst/>
                        <a:latin typeface="Zurich BT"/>
                        <a:ea typeface="Times New Roman"/>
                        <a:cs typeface="Calibri"/>
                      </a:endParaRPr>
                    </a:p>
                  </a:txBody>
                  <a:tcPr marL="68580" marR="68580" marT="0" marB="0" anchor="ctr">
                    <a:lnL>
                      <a:noFill/>
                    </a:lnL>
                    <a:lnR>
                      <a:noFill/>
                    </a:lnR>
                    <a:lnT>
                      <a:noFill/>
                    </a:lnT>
                    <a:lnB>
                      <a:noFill/>
                    </a:lnB>
                  </a:tcPr>
                </a:tc>
                <a:tc>
                  <a:txBody>
                    <a:bodyPr/>
                    <a:lstStyle/>
                    <a:p>
                      <a:pPr marL="0" marR="0" algn="ctr">
                        <a:lnSpc>
                          <a:spcPct val="115000"/>
                        </a:lnSpc>
                        <a:spcBef>
                          <a:spcPts val="0"/>
                        </a:spcBef>
                        <a:spcAft>
                          <a:spcPts val="0"/>
                        </a:spcAft>
                        <a:tabLst>
                          <a:tab pos="228600" algn="l"/>
                        </a:tabLst>
                      </a:pPr>
                      <a:endParaRPr lang="en-US" sz="1800">
                        <a:effectLst/>
                        <a:latin typeface="Zurich BT"/>
                        <a:ea typeface="Times New Roman"/>
                        <a:cs typeface="Calibri"/>
                      </a:endParaRPr>
                    </a:p>
                  </a:txBody>
                  <a:tcPr marL="68580" marR="68580" marT="0" marB="0" anchor="ctr">
                    <a:lnL>
                      <a:noFill/>
                    </a:lnL>
                    <a:lnR>
                      <a:noFill/>
                    </a:lnR>
                    <a:lnT>
                      <a:noFill/>
                    </a:lnT>
                    <a:lnB>
                      <a:noFill/>
                    </a:lnB>
                  </a:tcPr>
                </a:tc>
                <a:tc>
                  <a:txBody>
                    <a:bodyPr/>
                    <a:lstStyle/>
                    <a:p>
                      <a:pPr marL="0" marR="0" algn="ctr">
                        <a:lnSpc>
                          <a:spcPct val="115000"/>
                        </a:lnSpc>
                        <a:spcBef>
                          <a:spcPts val="0"/>
                        </a:spcBef>
                        <a:spcAft>
                          <a:spcPts val="0"/>
                        </a:spcAft>
                        <a:tabLst>
                          <a:tab pos="228600" algn="l"/>
                        </a:tabLst>
                      </a:pPr>
                      <a:endParaRPr lang="en-US" sz="1800" dirty="0">
                        <a:effectLst/>
                        <a:latin typeface="Zurich BT"/>
                        <a:ea typeface="Times New Roman"/>
                        <a:cs typeface="Calibri"/>
                      </a:endParaRPr>
                    </a:p>
                  </a:txBody>
                  <a:tcPr marL="68580" marR="68580" marT="0" marB="0" anchor="ctr">
                    <a:lnL>
                      <a:noFill/>
                    </a:lnL>
                    <a:lnR>
                      <a:noFill/>
                    </a:lnR>
                    <a:lnT>
                      <a:noFill/>
                    </a:lnT>
                    <a:lnB>
                      <a:noFill/>
                    </a:lnB>
                  </a:tcPr>
                </a:tc>
              </a:tr>
            </a:tbl>
          </a:graphicData>
        </a:graphic>
      </p:graphicFrame>
      <p:grpSp>
        <p:nvGrpSpPr>
          <p:cNvPr id="8" name="Group 7"/>
          <p:cNvGrpSpPr/>
          <p:nvPr/>
        </p:nvGrpSpPr>
        <p:grpSpPr>
          <a:xfrm>
            <a:off x="3333749" y="5186507"/>
            <a:ext cx="247651" cy="957118"/>
            <a:chOff x="3333749" y="4643582"/>
            <a:chExt cx="247651" cy="957118"/>
          </a:xfrm>
        </p:grpSpPr>
        <p:pic>
          <p:nvPicPr>
            <p:cNvPr id="5132" name="Picture 154" descr="u8-0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3750" y="4643582"/>
              <a:ext cx="247650" cy="236393"/>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155" descr="u8-0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3750" y="5039014"/>
              <a:ext cx="225136" cy="225136"/>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156" descr="u8-0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3749" y="5398077"/>
              <a:ext cx="202623" cy="2026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5054599" y="5219701"/>
            <a:ext cx="222250" cy="892174"/>
            <a:chOff x="5054599" y="4676776"/>
            <a:chExt cx="222250" cy="892174"/>
          </a:xfrm>
        </p:grpSpPr>
        <p:pic>
          <p:nvPicPr>
            <p:cNvPr id="5131" name="Picture 15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54599" y="4676776"/>
              <a:ext cx="222250" cy="222250"/>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15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54599" y="5056717"/>
              <a:ext cx="169333" cy="169333"/>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15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54599" y="5399617"/>
              <a:ext cx="169333" cy="16933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 10"/>
          <p:cNvGrpSpPr/>
          <p:nvPr/>
        </p:nvGrpSpPr>
        <p:grpSpPr>
          <a:xfrm>
            <a:off x="6267450" y="5165725"/>
            <a:ext cx="234950" cy="1003300"/>
            <a:chOff x="6343650" y="4622800"/>
            <a:chExt cx="234950" cy="1003300"/>
          </a:xfrm>
        </p:grpSpPr>
        <p:pic>
          <p:nvPicPr>
            <p:cNvPr id="5130" name="Picture 2017" descr="FF-Back"/>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43650" y="4622800"/>
              <a:ext cx="234950" cy="23495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2018" descr="FF-forward"/>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43650" y="5029200"/>
              <a:ext cx="234950" cy="234950"/>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019" descr="FF-refresh"/>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343650" y="5391150"/>
              <a:ext cx="234950" cy="2349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7397750" y="5172075"/>
            <a:ext cx="280147" cy="922244"/>
            <a:chOff x="7397750" y="4629150"/>
            <a:chExt cx="280147" cy="922244"/>
          </a:xfrm>
        </p:grpSpPr>
        <p:pic>
          <p:nvPicPr>
            <p:cNvPr id="5129" name="Picture 20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97750" y="4629150"/>
              <a:ext cx="257735" cy="190500"/>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202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97750" y="5029200"/>
              <a:ext cx="212911" cy="145676"/>
            </a:xfrm>
            <a:prstGeom prst="rect">
              <a:avLst/>
            </a:prstGeom>
            <a:noFill/>
            <a:extLst>
              <a:ext uri="{909E8E84-426E-40DD-AFC4-6F175D3DCCD1}">
                <a14:hiddenFill xmlns:a14="http://schemas.microsoft.com/office/drawing/2010/main">
                  <a:solidFill>
                    <a:srgbClr val="FFFFFF"/>
                  </a:solidFill>
                </a14:hiddenFill>
              </a:ext>
            </a:extLst>
          </p:spPr>
        </p:pic>
        <p:pic>
          <p:nvPicPr>
            <p:cNvPr id="5121" name="Picture 20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397750" y="5372100"/>
              <a:ext cx="280147" cy="17929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425180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p:txBody>
          <a:bodyPr/>
          <a:lstStyle/>
          <a:p>
            <a:r>
              <a:rPr lang="en-US" b="1" dirty="0"/>
              <a:t>Trang </a:t>
            </a:r>
            <a:r>
              <a:rPr lang="en-US" b="1" dirty="0" err="1"/>
              <a:t>chủ</a:t>
            </a:r>
            <a:endParaRPr lang="vi-VN" b="1" dirty="0"/>
          </a:p>
          <a:p>
            <a:pPr lvl="1"/>
            <a:r>
              <a:rPr lang="en-CA" dirty="0" err="1"/>
              <a:t>là</a:t>
            </a:r>
            <a:r>
              <a:rPr lang="en-CA" dirty="0"/>
              <a:t> </a:t>
            </a:r>
            <a:r>
              <a:rPr lang="en-CA" dirty="0" err="1"/>
              <a:t>trang</a:t>
            </a:r>
            <a:r>
              <a:rPr lang="en-CA" dirty="0"/>
              <a:t> Web </a:t>
            </a:r>
            <a:r>
              <a:rPr lang="en-CA" dirty="0" err="1"/>
              <a:t>được</a:t>
            </a:r>
            <a:r>
              <a:rPr lang="en-CA" dirty="0"/>
              <a:t> </a:t>
            </a:r>
            <a:r>
              <a:rPr lang="en-CA" dirty="0" err="1"/>
              <a:t>hiển</a:t>
            </a:r>
            <a:r>
              <a:rPr lang="en-CA" dirty="0"/>
              <a:t> thị </a:t>
            </a:r>
            <a:r>
              <a:rPr lang="en-CA" dirty="0" err="1"/>
              <a:t>mặc</a:t>
            </a:r>
            <a:r>
              <a:rPr lang="en-CA" dirty="0"/>
              <a:t> </a:t>
            </a:r>
            <a:r>
              <a:rPr lang="en-CA" dirty="0" err="1"/>
              <a:t>định</a:t>
            </a:r>
            <a:r>
              <a:rPr lang="en-CA" dirty="0"/>
              <a:t> </a:t>
            </a:r>
            <a:r>
              <a:rPr lang="en-CA" dirty="0" err="1"/>
              <a:t>khi</a:t>
            </a:r>
            <a:r>
              <a:rPr lang="en-CA" dirty="0"/>
              <a:t> </a:t>
            </a:r>
            <a:r>
              <a:rPr lang="en-CA" dirty="0" err="1"/>
              <a:t>bạn</a:t>
            </a:r>
            <a:r>
              <a:rPr lang="en-CA" dirty="0"/>
              <a:t> </a:t>
            </a:r>
            <a:r>
              <a:rPr lang="en-CA" dirty="0" err="1"/>
              <a:t>mở</a:t>
            </a:r>
            <a:r>
              <a:rPr lang="en-CA" dirty="0"/>
              <a:t> </a:t>
            </a:r>
            <a:r>
              <a:rPr lang="en-CA" dirty="0" err="1"/>
              <a:t>trình</a:t>
            </a:r>
            <a:r>
              <a:rPr lang="en-CA" dirty="0"/>
              <a:t> </a:t>
            </a:r>
            <a:r>
              <a:rPr lang="en-CA" dirty="0" err="1" smtClean="0"/>
              <a:t>duyệt</a:t>
            </a:r>
            <a:endParaRPr lang="en-CA" dirty="0" smtClean="0"/>
          </a:p>
          <a:p>
            <a:pPr lvl="1"/>
            <a:r>
              <a:rPr lang="fr-FR" dirty="0" err="1"/>
              <a:t>có</a:t>
            </a:r>
            <a:r>
              <a:rPr lang="fr-FR" dirty="0"/>
              <a:t> </a:t>
            </a:r>
            <a:r>
              <a:rPr lang="fr-FR" dirty="0" err="1"/>
              <a:t>thể</a:t>
            </a:r>
            <a:r>
              <a:rPr lang="fr-FR" dirty="0"/>
              <a:t> </a:t>
            </a:r>
            <a:r>
              <a:rPr lang="fr-FR" dirty="0" err="1"/>
              <a:t>đặt</a:t>
            </a:r>
            <a:r>
              <a:rPr lang="fr-FR" dirty="0"/>
              <a:t> </a:t>
            </a:r>
            <a:r>
              <a:rPr lang="fr-FR" dirty="0" err="1"/>
              <a:t>trang</a:t>
            </a:r>
            <a:r>
              <a:rPr lang="fr-FR" dirty="0"/>
              <a:t> </a:t>
            </a:r>
            <a:r>
              <a:rPr lang="fr-FR" dirty="0" err="1"/>
              <a:t>chủ</a:t>
            </a:r>
            <a:r>
              <a:rPr lang="fr-FR" dirty="0"/>
              <a:t> </a:t>
            </a:r>
            <a:r>
              <a:rPr lang="fr-FR" dirty="0" err="1"/>
              <a:t>cho</a:t>
            </a:r>
            <a:r>
              <a:rPr lang="fr-FR" dirty="0"/>
              <a:t> </a:t>
            </a:r>
            <a:r>
              <a:rPr lang="fr-FR" dirty="0" err="1"/>
              <a:t>trình</a:t>
            </a:r>
            <a:r>
              <a:rPr lang="fr-FR" dirty="0"/>
              <a:t> </a:t>
            </a:r>
            <a:r>
              <a:rPr lang="fr-FR" dirty="0" err="1"/>
              <a:t>duyệt</a:t>
            </a:r>
            <a:r>
              <a:rPr lang="fr-FR" dirty="0"/>
              <a:t> </a:t>
            </a:r>
            <a:r>
              <a:rPr lang="fr-FR" dirty="0" err="1"/>
              <a:t>của</a:t>
            </a:r>
            <a:r>
              <a:rPr lang="fr-FR" dirty="0"/>
              <a:t> </a:t>
            </a:r>
            <a:r>
              <a:rPr lang="fr-FR" dirty="0" err="1"/>
              <a:t>bạn</a:t>
            </a:r>
            <a:r>
              <a:rPr lang="fr-FR" dirty="0"/>
              <a:t> </a:t>
            </a:r>
            <a:r>
              <a:rPr lang="fr-FR" dirty="0" err="1"/>
              <a:t>thành</a:t>
            </a:r>
            <a:r>
              <a:rPr lang="fr-FR" dirty="0"/>
              <a:t> </a:t>
            </a:r>
            <a:r>
              <a:rPr lang="fr-FR" dirty="0" err="1"/>
              <a:t>bất</a:t>
            </a:r>
            <a:r>
              <a:rPr lang="fr-FR" dirty="0"/>
              <a:t> </a:t>
            </a:r>
            <a:r>
              <a:rPr lang="fr-FR" dirty="0" err="1"/>
              <a:t>kỳ</a:t>
            </a:r>
            <a:r>
              <a:rPr lang="fr-FR" dirty="0"/>
              <a:t> </a:t>
            </a:r>
            <a:r>
              <a:rPr lang="fr-FR" dirty="0" err="1"/>
              <a:t>trang</a:t>
            </a:r>
            <a:r>
              <a:rPr lang="fr-FR" dirty="0"/>
              <a:t> Web </a:t>
            </a:r>
            <a:r>
              <a:rPr lang="fr-FR" dirty="0" err="1"/>
              <a:t>nào</a:t>
            </a:r>
            <a:r>
              <a:rPr lang="fr-FR" dirty="0"/>
              <a:t> </a:t>
            </a:r>
            <a:r>
              <a:rPr lang="fr-FR" dirty="0" err="1"/>
              <a:t>mà</a:t>
            </a:r>
            <a:r>
              <a:rPr lang="fr-FR" dirty="0"/>
              <a:t> </a:t>
            </a:r>
            <a:r>
              <a:rPr lang="fr-FR" dirty="0" err="1"/>
              <a:t>bạn</a:t>
            </a:r>
            <a:r>
              <a:rPr lang="fr-FR" dirty="0"/>
              <a:t> </a:t>
            </a:r>
            <a:r>
              <a:rPr lang="fr-FR" dirty="0" err="1" smtClean="0"/>
              <a:t>muốn</a:t>
            </a:r>
            <a:endParaRPr lang="fr-FR" dirty="0" smtClean="0"/>
          </a:p>
          <a:p>
            <a:pPr lvl="1"/>
            <a:r>
              <a:rPr lang="fr-FR" dirty="0" err="1"/>
              <a:t>cũng</a:t>
            </a:r>
            <a:r>
              <a:rPr lang="fr-FR" dirty="0"/>
              <a:t> </a:t>
            </a:r>
            <a:r>
              <a:rPr lang="fr-FR" dirty="0" err="1"/>
              <a:t>có</a:t>
            </a:r>
            <a:r>
              <a:rPr lang="fr-FR" dirty="0"/>
              <a:t> </a:t>
            </a:r>
            <a:r>
              <a:rPr lang="fr-FR" dirty="0" err="1"/>
              <a:t>thể</a:t>
            </a:r>
            <a:r>
              <a:rPr lang="fr-FR" dirty="0"/>
              <a:t> </a:t>
            </a:r>
            <a:r>
              <a:rPr lang="fr-FR" dirty="0" err="1"/>
              <a:t>thiết</a:t>
            </a:r>
            <a:r>
              <a:rPr lang="fr-FR" dirty="0"/>
              <a:t> </a:t>
            </a:r>
            <a:r>
              <a:rPr lang="fr-FR" dirty="0" err="1"/>
              <a:t>lập</a:t>
            </a:r>
            <a:r>
              <a:rPr lang="fr-FR" dirty="0"/>
              <a:t> </a:t>
            </a:r>
            <a:r>
              <a:rPr lang="fr-FR" dirty="0" err="1"/>
              <a:t>hầu</a:t>
            </a:r>
            <a:r>
              <a:rPr lang="fr-FR" dirty="0"/>
              <a:t> </a:t>
            </a:r>
            <a:r>
              <a:rPr lang="fr-FR" dirty="0" err="1"/>
              <a:t>hết</a:t>
            </a:r>
            <a:r>
              <a:rPr lang="fr-FR" dirty="0"/>
              <a:t> </a:t>
            </a:r>
            <a:r>
              <a:rPr lang="fr-FR" dirty="0" err="1"/>
              <a:t>các</a:t>
            </a:r>
            <a:r>
              <a:rPr lang="fr-FR" dirty="0"/>
              <a:t> </a:t>
            </a:r>
            <a:r>
              <a:rPr lang="fr-FR" dirty="0" err="1"/>
              <a:t>trình</a:t>
            </a:r>
            <a:r>
              <a:rPr lang="fr-FR" dirty="0"/>
              <a:t> </a:t>
            </a:r>
            <a:r>
              <a:rPr lang="fr-FR" dirty="0" err="1"/>
              <a:t>duyệt</a:t>
            </a:r>
            <a:r>
              <a:rPr lang="fr-FR" dirty="0"/>
              <a:t> </a:t>
            </a:r>
            <a:r>
              <a:rPr lang="fr-FR" dirty="0" err="1"/>
              <a:t>hiển</a:t>
            </a:r>
            <a:r>
              <a:rPr lang="fr-FR" dirty="0"/>
              <a:t> thị </a:t>
            </a:r>
            <a:r>
              <a:rPr lang="fr-FR" dirty="0" err="1"/>
              <a:t>trang</a:t>
            </a:r>
            <a:r>
              <a:rPr lang="fr-FR" dirty="0"/>
              <a:t> </a:t>
            </a:r>
            <a:r>
              <a:rPr lang="fr-FR" dirty="0" err="1"/>
              <a:t>chủ</a:t>
            </a:r>
            <a:r>
              <a:rPr lang="fr-FR" dirty="0"/>
              <a:t> là </a:t>
            </a:r>
            <a:r>
              <a:rPr lang="fr-FR" dirty="0" err="1"/>
              <a:t>một</a:t>
            </a:r>
            <a:r>
              <a:rPr lang="fr-FR" dirty="0"/>
              <a:t> </a:t>
            </a:r>
            <a:r>
              <a:rPr lang="fr-FR" dirty="0" err="1"/>
              <a:t>trang</a:t>
            </a:r>
            <a:r>
              <a:rPr lang="fr-FR" dirty="0"/>
              <a:t> </a:t>
            </a:r>
            <a:r>
              <a:rPr lang="fr-FR" dirty="0" err="1"/>
              <a:t>trống</a:t>
            </a:r>
            <a:r>
              <a:rPr lang="fr-FR" dirty="0"/>
              <a:t>.</a:t>
            </a:r>
            <a:endParaRPr lang="vi-VN" dirty="0"/>
          </a:p>
          <a:p>
            <a:pPr lvl="1"/>
            <a:r>
              <a:rPr lang="fr-FR" dirty="0" err="1"/>
              <a:t>Tất</a:t>
            </a:r>
            <a:r>
              <a:rPr lang="fr-FR" dirty="0"/>
              <a:t> </a:t>
            </a:r>
            <a:r>
              <a:rPr lang="fr-FR" dirty="0" err="1"/>
              <a:t>cả</a:t>
            </a:r>
            <a:r>
              <a:rPr lang="fr-FR" dirty="0"/>
              <a:t> </a:t>
            </a:r>
            <a:r>
              <a:rPr lang="fr-FR" dirty="0" err="1"/>
              <a:t>các</a:t>
            </a:r>
            <a:r>
              <a:rPr lang="fr-FR" dirty="0"/>
              <a:t> </a:t>
            </a:r>
            <a:r>
              <a:rPr lang="fr-FR" dirty="0" err="1"/>
              <a:t>trình</a:t>
            </a:r>
            <a:r>
              <a:rPr lang="fr-FR" dirty="0"/>
              <a:t> </a:t>
            </a:r>
            <a:r>
              <a:rPr lang="fr-FR" dirty="0" err="1"/>
              <a:t>duyệt</a:t>
            </a:r>
            <a:r>
              <a:rPr lang="fr-FR" dirty="0"/>
              <a:t> Web </a:t>
            </a:r>
            <a:r>
              <a:rPr lang="fr-FR" dirty="0" err="1"/>
              <a:t>đều</a:t>
            </a:r>
            <a:r>
              <a:rPr lang="fr-FR" dirty="0"/>
              <a:t> </a:t>
            </a:r>
            <a:r>
              <a:rPr lang="fr-FR" dirty="0" err="1"/>
              <a:t>có</a:t>
            </a:r>
            <a:r>
              <a:rPr lang="fr-FR" dirty="0"/>
              <a:t> </a:t>
            </a:r>
            <a:r>
              <a:rPr lang="fr-FR" dirty="0" err="1"/>
              <a:t>một</a:t>
            </a:r>
            <a:r>
              <a:rPr lang="fr-FR" dirty="0"/>
              <a:t> </a:t>
            </a:r>
            <a:r>
              <a:rPr lang="fr-FR" dirty="0" err="1"/>
              <a:t>nút</a:t>
            </a:r>
            <a:r>
              <a:rPr lang="fr-FR" dirty="0"/>
              <a:t> </a:t>
            </a:r>
            <a:r>
              <a:rPr lang="fr-FR" dirty="0" err="1"/>
              <a:t>cho</a:t>
            </a:r>
            <a:r>
              <a:rPr lang="fr-FR" dirty="0"/>
              <a:t> </a:t>
            </a:r>
            <a:r>
              <a:rPr lang="fr-FR" dirty="0" err="1"/>
              <a:t>phép</a:t>
            </a:r>
            <a:r>
              <a:rPr lang="fr-FR" dirty="0"/>
              <a:t> </a:t>
            </a:r>
            <a:r>
              <a:rPr lang="fr-FR" dirty="0" err="1"/>
              <a:t>bạn</a:t>
            </a:r>
            <a:r>
              <a:rPr lang="fr-FR" dirty="0"/>
              <a:t> </a:t>
            </a:r>
            <a:r>
              <a:rPr lang="fr-FR" dirty="0" err="1"/>
              <a:t>nhanh</a:t>
            </a:r>
            <a:r>
              <a:rPr lang="fr-FR" dirty="0"/>
              <a:t> </a:t>
            </a:r>
            <a:r>
              <a:rPr lang="fr-FR" dirty="0" err="1"/>
              <a:t>chóng</a:t>
            </a:r>
            <a:r>
              <a:rPr lang="fr-FR" dirty="0"/>
              <a:t> </a:t>
            </a:r>
            <a:r>
              <a:rPr lang="fr-FR" dirty="0" err="1"/>
              <a:t>trở</a:t>
            </a:r>
            <a:r>
              <a:rPr lang="fr-FR" dirty="0"/>
              <a:t> </a:t>
            </a:r>
            <a:r>
              <a:rPr lang="fr-FR" dirty="0" err="1"/>
              <a:t>về</a:t>
            </a:r>
            <a:r>
              <a:rPr lang="fr-FR" dirty="0"/>
              <a:t> </a:t>
            </a:r>
            <a:r>
              <a:rPr lang="fr-FR" dirty="0" err="1"/>
              <a:t>trang</a:t>
            </a:r>
            <a:r>
              <a:rPr lang="fr-FR" dirty="0"/>
              <a:t> </a:t>
            </a:r>
            <a:r>
              <a:rPr lang="fr-FR" dirty="0" err="1"/>
              <a:t>chủ</a:t>
            </a:r>
            <a:r>
              <a:rPr lang="fr-FR" dirty="0"/>
              <a:t> </a:t>
            </a:r>
            <a:r>
              <a:rPr lang="fr-FR" dirty="0" err="1"/>
              <a:t>mặc</a:t>
            </a:r>
            <a:r>
              <a:rPr lang="fr-FR" dirty="0"/>
              <a:t> </a:t>
            </a:r>
            <a:r>
              <a:rPr lang="fr-FR" dirty="0" err="1"/>
              <a:t>định</a:t>
            </a:r>
            <a:r>
              <a:rPr lang="fr-FR" dirty="0"/>
              <a:t> </a:t>
            </a:r>
            <a:endParaRPr lang="fr-FR" dirty="0" smtClean="0"/>
          </a:p>
          <a:p>
            <a:pPr lvl="2"/>
            <a:r>
              <a:rPr lang="en-US" dirty="0" err="1" smtClean="0"/>
              <a:t>Thông</a:t>
            </a:r>
            <a:r>
              <a:rPr lang="en-US" dirty="0" smtClean="0"/>
              <a:t> </a:t>
            </a:r>
            <a:r>
              <a:rPr lang="en-US" dirty="0" err="1" smtClean="0"/>
              <a:t>thương</a:t>
            </a:r>
            <a:r>
              <a:rPr lang="en-US" dirty="0" smtClean="0"/>
              <a:t> </a:t>
            </a:r>
            <a:r>
              <a:rPr lang="en-US" dirty="0" err="1" smtClean="0"/>
              <a:t>là</a:t>
            </a:r>
            <a:r>
              <a:rPr lang="en-US" dirty="0" smtClean="0"/>
              <a:t> </a:t>
            </a:r>
            <a:r>
              <a:rPr lang="en-US" dirty="0" err="1" smtClean="0"/>
              <a:t>biểu</a:t>
            </a:r>
            <a:r>
              <a:rPr lang="en-US" dirty="0" smtClean="0"/>
              <a:t> </a:t>
            </a:r>
            <a:r>
              <a:rPr lang="en-US" dirty="0" err="1" smtClean="0"/>
              <a:t>tượng</a:t>
            </a:r>
            <a:r>
              <a:rPr lang="en-US" dirty="0" smtClean="0"/>
              <a:t> </a:t>
            </a:r>
            <a:r>
              <a:rPr lang="en-US" dirty="0" err="1" smtClean="0"/>
              <a:t>hình</a:t>
            </a:r>
            <a:r>
              <a:rPr lang="en-US" dirty="0" smtClean="0"/>
              <a:t> </a:t>
            </a:r>
            <a:r>
              <a:rPr lang="en-US" dirty="0" err="1" smtClean="0"/>
              <a:t>ngôi</a:t>
            </a:r>
            <a:r>
              <a:rPr lang="en-US" dirty="0" smtClean="0"/>
              <a:t> </a:t>
            </a:r>
            <a:r>
              <a:rPr lang="en-US" dirty="0" err="1" smtClean="0"/>
              <a:t>nhà</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24</a:t>
            </a:fld>
            <a:endParaRPr lang="en-US" dirty="0"/>
          </a:p>
        </p:txBody>
      </p:sp>
    </p:spTree>
    <p:extLst>
      <p:ext uri="{BB962C8B-B14F-4D97-AF65-F5344CB8AC3E}">
        <p14:creationId xmlns:p14="http://schemas.microsoft.com/office/powerpoint/2010/main" val="22552553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p:txBody>
          <a:bodyPr/>
          <a:lstStyle/>
          <a:p>
            <a:r>
              <a:rPr lang="fr-FR" b="1" dirty="0" err="1"/>
              <a:t>Các</a:t>
            </a:r>
            <a:r>
              <a:rPr lang="fr-FR" b="1" dirty="0"/>
              <a:t> </a:t>
            </a:r>
            <a:r>
              <a:rPr lang="fr-FR" b="1" dirty="0" err="1"/>
              <a:t>thẻ</a:t>
            </a:r>
            <a:endParaRPr lang="vi-VN" b="1" dirty="0"/>
          </a:p>
          <a:p>
            <a:pPr lvl="1"/>
            <a:r>
              <a:rPr lang="fr-FR" dirty="0" err="1"/>
              <a:t>Việc</a:t>
            </a:r>
            <a:r>
              <a:rPr lang="fr-FR" dirty="0"/>
              <a:t> </a:t>
            </a:r>
            <a:r>
              <a:rPr lang="fr-FR" dirty="0" err="1"/>
              <a:t>mở</a:t>
            </a:r>
            <a:r>
              <a:rPr lang="fr-FR" dirty="0"/>
              <a:t> </a:t>
            </a:r>
            <a:r>
              <a:rPr lang="fr-FR" dirty="0" err="1"/>
              <a:t>một</a:t>
            </a:r>
            <a:r>
              <a:rPr lang="fr-FR" dirty="0"/>
              <a:t> </a:t>
            </a:r>
            <a:r>
              <a:rPr lang="fr-FR" dirty="0" err="1"/>
              <a:t>thẻ</a:t>
            </a:r>
            <a:r>
              <a:rPr lang="fr-FR" dirty="0"/>
              <a:t> </a:t>
            </a:r>
            <a:r>
              <a:rPr lang="fr-FR" dirty="0" err="1"/>
              <a:t>mới</a:t>
            </a:r>
            <a:r>
              <a:rPr lang="fr-FR" dirty="0"/>
              <a:t> </a:t>
            </a:r>
            <a:r>
              <a:rPr lang="fr-FR" dirty="0" err="1"/>
              <a:t>cũng</a:t>
            </a:r>
            <a:r>
              <a:rPr lang="fr-FR" dirty="0"/>
              <a:t> </a:t>
            </a:r>
            <a:r>
              <a:rPr lang="fr-FR" dirty="0" err="1"/>
              <a:t>tương</a:t>
            </a:r>
            <a:r>
              <a:rPr lang="fr-FR" dirty="0"/>
              <a:t> </a:t>
            </a:r>
            <a:r>
              <a:rPr lang="fr-FR" dirty="0" err="1"/>
              <a:t>tự</a:t>
            </a:r>
            <a:r>
              <a:rPr lang="fr-FR" dirty="0"/>
              <a:t> </a:t>
            </a:r>
            <a:r>
              <a:rPr lang="fr-FR" dirty="0" err="1"/>
              <a:t>như</a:t>
            </a:r>
            <a:r>
              <a:rPr lang="fr-FR" dirty="0"/>
              <a:t> </a:t>
            </a:r>
            <a:r>
              <a:rPr lang="fr-FR" dirty="0" err="1"/>
              <a:t>mở</a:t>
            </a:r>
            <a:r>
              <a:rPr lang="fr-FR" dirty="0"/>
              <a:t> </a:t>
            </a:r>
            <a:r>
              <a:rPr lang="fr-FR" dirty="0" err="1"/>
              <a:t>một</a:t>
            </a:r>
            <a:r>
              <a:rPr lang="fr-FR" dirty="0"/>
              <a:t> </a:t>
            </a:r>
            <a:r>
              <a:rPr lang="fr-FR" dirty="0" err="1"/>
              <a:t>cửa</a:t>
            </a:r>
            <a:r>
              <a:rPr lang="fr-FR" dirty="0"/>
              <a:t> </a:t>
            </a:r>
            <a:r>
              <a:rPr lang="fr-FR" dirty="0" err="1"/>
              <a:t>sổ</a:t>
            </a:r>
            <a:r>
              <a:rPr lang="fr-FR" dirty="0"/>
              <a:t> </a:t>
            </a:r>
            <a:r>
              <a:rPr lang="fr-FR" dirty="0" err="1"/>
              <a:t>trình</a:t>
            </a:r>
            <a:r>
              <a:rPr lang="fr-FR" dirty="0"/>
              <a:t> </a:t>
            </a:r>
            <a:r>
              <a:rPr lang="fr-FR" dirty="0" err="1"/>
              <a:t>duyệt</a:t>
            </a:r>
            <a:r>
              <a:rPr lang="fr-FR" dirty="0"/>
              <a:t> </a:t>
            </a:r>
            <a:r>
              <a:rPr lang="fr-FR" dirty="0" err="1"/>
              <a:t>mới</a:t>
            </a:r>
            <a:r>
              <a:rPr lang="fr-FR" dirty="0"/>
              <a:t>.</a:t>
            </a:r>
            <a:endParaRPr lang="en-US" dirty="0" smtClean="0"/>
          </a:p>
          <a:p>
            <a:pPr lvl="2"/>
            <a:r>
              <a:rPr lang="fr-FR" dirty="0"/>
              <a:t>di </a:t>
            </a:r>
            <a:r>
              <a:rPr lang="fr-FR" dirty="0" err="1"/>
              <a:t>chuyển</a:t>
            </a:r>
            <a:r>
              <a:rPr lang="fr-FR" dirty="0"/>
              <a:t> </a:t>
            </a:r>
            <a:r>
              <a:rPr lang="fr-FR" dirty="0" err="1"/>
              <a:t>giữa</a:t>
            </a:r>
            <a:r>
              <a:rPr lang="fr-FR" dirty="0"/>
              <a:t> </a:t>
            </a:r>
            <a:r>
              <a:rPr lang="fr-FR" dirty="0" err="1"/>
              <a:t>các</a:t>
            </a:r>
            <a:r>
              <a:rPr lang="fr-FR" dirty="0"/>
              <a:t> </a:t>
            </a:r>
            <a:r>
              <a:rPr lang="fr-FR" dirty="0" err="1"/>
              <a:t>trang</a:t>
            </a:r>
            <a:r>
              <a:rPr lang="fr-FR" dirty="0"/>
              <a:t> Web </a:t>
            </a:r>
            <a:r>
              <a:rPr lang="fr-FR" dirty="0" err="1"/>
              <a:t>bằng</a:t>
            </a:r>
            <a:r>
              <a:rPr lang="fr-FR" dirty="0"/>
              <a:t> </a:t>
            </a:r>
            <a:r>
              <a:rPr lang="fr-FR" dirty="0" err="1"/>
              <a:t>cách</a:t>
            </a:r>
            <a:r>
              <a:rPr lang="fr-FR" dirty="0"/>
              <a:t> </a:t>
            </a:r>
            <a:r>
              <a:rPr lang="fr-FR" dirty="0" err="1" smtClean="0"/>
              <a:t>nhấp</a:t>
            </a:r>
            <a:r>
              <a:rPr lang="fr-FR" dirty="0" smtClean="0"/>
              <a:t> </a:t>
            </a:r>
            <a:r>
              <a:rPr lang="fr-FR" dirty="0" err="1" smtClean="0"/>
              <a:t>chuột</a:t>
            </a:r>
            <a:r>
              <a:rPr lang="fr-FR" dirty="0" smtClean="0"/>
              <a:t> </a:t>
            </a:r>
            <a:r>
              <a:rPr lang="fr-FR" dirty="0" err="1"/>
              <a:t>vào</a:t>
            </a:r>
            <a:r>
              <a:rPr lang="fr-FR" dirty="0"/>
              <a:t> </a:t>
            </a:r>
            <a:r>
              <a:rPr lang="fr-FR" dirty="0" err="1" smtClean="0"/>
              <a:t>thẻ</a:t>
            </a:r>
            <a:r>
              <a:rPr lang="fr-FR" dirty="0" smtClean="0"/>
              <a:t>. </a:t>
            </a:r>
            <a:r>
              <a:rPr lang="fr-FR" dirty="0" err="1"/>
              <a:t>Chỉ</a:t>
            </a:r>
            <a:r>
              <a:rPr lang="fr-FR" dirty="0"/>
              <a:t> </a:t>
            </a:r>
            <a:r>
              <a:rPr lang="fr-FR" dirty="0" err="1"/>
              <a:t>một</a:t>
            </a:r>
            <a:r>
              <a:rPr lang="fr-FR" dirty="0"/>
              <a:t> </a:t>
            </a:r>
            <a:r>
              <a:rPr lang="fr-FR" dirty="0" err="1"/>
              <a:t>thẻ</a:t>
            </a:r>
            <a:r>
              <a:rPr lang="fr-FR" dirty="0"/>
              <a:t> </a:t>
            </a:r>
            <a:r>
              <a:rPr lang="fr-FR" dirty="0" err="1"/>
              <a:t>được</a:t>
            </a:r>
            <a:r>
              <a:rPr lang="fr-FR" dirty="0"/>
              <a:t> </a:t>
            </a:r>
            <a:r>
              <a:rPr lang="fr-FR" dirty="0" err="1"/>
              <a:t>kích</a:t>
            </a:r>
            <a:r>
              <a:rPr lang="fr-FR" dirty="0"/>
              <a:t> </a:t>
            </a:r>
            <a:r>
              <a:rPr lang="fr-FR" dirty="0" err="1"/>
              <a:t>hoạt</a:t>
            </a:r>
            <a:r>
              <a:rPr lang="fr-FR" dirty="0"/>
              <a:t> </a:t>
            </a:r>
            <a:r>
              <a:rPr lang="fr-FR" dirty="0" err="1"/>
              <a:t>tại</a:t>
            </a:r>
            <a:r>
              <a:rPr lang="fr-FR" dirty="0"/>
              <a:t> </a:t>
            </a:r>
            <a:r>
              <a:rPr lang="fr-FR" dirty="0" err="1"/>
              <a:t>một</a:t>
            </a:r>
            <a:r>
              <a:rPr lang="fr-FR" dirty="0"/>
              <a:t> </a:t>
            </a:r>
            <a:r>
              <a:rPr lang="fr-FR" dirty="0" err="1"/>
              <a:t>thời</a:t>
            </a:r>
            <a:r>
              <a:rPr lang="fr-FR" dirty="0"/>
              <a:t> </a:t>
            </a:r>
            <a:r>
              <a:rPr lang="fr-FR" dirty="0" err="1"/>
              <a:t>điểm</a:t>
            </a:r>
            <a:endParaRPr lang="en-US" dirty="0"/>
          </a:p>
          <a:p>
            <a:pPr lvl="1"/>
            <a:r>
              <a:rPr lang="fr-FR" dirty="0" err="1"/>
              <a:t>Để</a:t>
            </a:r>
            <a:r>
              <a:rPr lang="fr-FR" dirty="0"/>
              <a:t> </a:t>
            </a:r>
            <a:r>
              <a:rPr lang="fr-FR" dirty="0" err="1"/>
              <a:t>tạo</a:t>
            </a:r>
            <a:r>
              <a:rPr lang="fr-FR" dirty="0"/>
              <a:t> ra </a:t>
            </a:r>
            <a:r>
              <a:rPr lang="fr-FR" dirty="0" err="1"/>
              <a:t>một</a:t>
            </a:r>
            <a:r>
              <a:rPr lang="fr-FR" dirty="0"/>
              <a:t> </a:t>
            </a:r>
            <a:r>
              <a:rPr lang="fr-FR" dirty="0" err="1"/>
              <a:t>thẻ</a:t>
            </a:r>
            <a:r>
              <a:rPr lang="fr-FR" dirty="0"/>
              <a:t> </a:t>
            </a:r>
            <a:r>
              <a:rPr lang="fr-FR" dirty="0" err="1"/>
              <a:t>mới</a:t>
            </a:r>
            <a:r>
              <a:rPr lang="en-US" dirty="0" smtClean="0"/>
              <a:t>:</a:t>
            </a:r>
            <a:endParaRPr lang="en-US" dirty="0"/>
          </a:p>
          <a:p>
            <a:pPr lvl="2"/>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a:t>
            </a:r>
            <a:r>
              <a:rPr lang="en-US" dirty="0" err="1" smtClean="0"/>
              <a:t>nút</a:t>
            </a:r>
            <a:r>
              <a:rPr lang="en-US" dirty="0" smtClean="0"/>
              <a:t> </a:t>
            </a:r>
            <a:r>
              <a:rPr lang="en-US" b="1" dirty="0" smtClean="0"/>
              <a:t>New Tab</a:t>
            </a:r>
            <a:r>
              <a:rPr lang="en-US" dirty="0" smtClean="0"/>
              <a:t>, </a:t>
            </a:r>
            <a:r>
              <a:rPr lang="en-US" dirty="0" err="1" smtClean="0"/>
              <a:t>hoặc</a:t>
            </a:r>
            <a:endParaRPr lang="en-US" dirty="0"/>
          </a:p>
          <a:p>
            <a:pPr lvl="2"/>
            <a:r>
              <a:rPr lang="en-US" dirty="0" err="1" smtClean="0"/>
              <a:t>Nhấn</a:t>
            </a:r>
            <a:r>
              <a:rPr lang="en-US" dirty="0" smtClean="0"/>
              <a:t> CTRL+T, </a:t>
            </a:r>
            <a:r>
              <a:rPr lang="en-US" dirty="0" err="1" smtClean="0"/>
              <a:t>hoặc</a:t>
            </a:r>
            <a:endParaRPr lang="en-US" dirty="0"/>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một</a:t>
            </a:r>
            <a:r>
              <a:rPr lang="en-CA" dirty="0"/>
              <a:t> </a:t>
            </a:r>
            <a:r>
              <a:rPr lang="en-CA" dirty="0" err="1"/>
              <a:t>thẻ</a:t>
            </a:r>
            <a:r>
              <a:rPr lang="en-CA" dirty="0"/>
              <a:t> </a:t>
            </a:r>
            <a:r>
              <a:rPr lang="en-CA" dirty="0" err="1"/>
              <a:t>kích</a:t>
            </a:r>
            <a:r>
              <a:rPr lang="en-CA" dirty="0"/>
              <a:t> </a:t>
            </a:r>
            <a:r>
              <a:rPr lang="en-CA" dirty="0" err="1"/>
              <a:t>hoạt</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New tab</a:t>
            </a:r>
            <a:r>
              <a:rPr lang="en-CA" dirty="0"/>
              <a:t>, </a:t>
            </a:r>
            <a:r>
              <a:rPr lang="en-CA" dirty="0" err="1"/>
              <a:t>hoặc</a:t>
            </a:r>
            <a:endParaRPr lang="en-US" dirty="0"/>
          </a:p>
          <a:p>
            <a:pPr lvl="2"/>
            <a:r>
              <a:rPr lang="vi-VN" dirty="0"/>
              <a:t>nếu thanh thực đơn được hiển thị, nhấp chuột vào thẻ </a:t>
            </a:r>
            <a:r>
              <a:rPr lang="vi-VN" b="1" dirty="0"/>
              <a:t>File</a:t>
            </a:r>
            <a:r>
              <a:rPr lang="vi-VN" dirty="0"/>
              <a:t> và sau đó chọn </a:t>
            </a:r>
            <a:r>
              <a:rPr lang="vi-VN" b="1" dirty="0"/>
              <a:t>New tab</a:t>
            </a:r>
            <a:r>
              <a:rPr lang="vi-VN" dirty="0"/>
              <a:t>.</a:t>
            </a:r>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25</a:t>
            </a:fld>
            <a:endParaRPr lang="en-US" dirty="0"/>
          </a:p>
        </p:txBody>
      </p:sp>
    </p:spTree>
    <p:extLst>
      <p:ext uri="{BB962C8B-B14F-4D97-AF65-F5344CB8AC3E}">
        <p14:creationId xmlns:p14="http://schemas.microsoft.com/office/powerpoint/2010/main" val="18001341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p:txBody>
          <a:bodyPr/>
          <a:lstStyle/>
          <a:p>
            <a:pPr lvl="1"/>
            <a:r>
              <a:rPr lang="en-CA" dirty="0" err="1"/>
              <a:t>N</a:t>
            </a:r>
            <a:r>
              <a:rPr lang="en-CA" dirty="0" err="1" smtClean="0"/>
              <a:t>hấp</a:t>
            </a:r>
            <a:r>
              <a:rPr lang="en-CA" dirty="0" smtClean="0"/>
              <a:t> </a:t>
            </a:r>
            <a:r>
              <a:rPr lang="en-CA" dirty="0" err="1"/>
              <a:t>chuột</a:t>
            </a:r>
            <a:r>
              <a:rPr lang="en-CA" dirty="0"/>
              <a:t> </a:t>
            </a:r>
            <a:r>
              <a:rPr lang="en-CA" dirty="0" err="1"/>
              <a:t>phải</a:t>
            </a:r>
            <a:r>
              <a:rPr lang="en-CA" dirty="0"/>
              <a:t> </a:t>
            </a:r>
            <a:r>
              <a:rPr lang="en-CA" dirty="0" err="1"/>
              <a:t>vào</a:t>
            </a:r>
            <a:r>
              <a:rPr lang="en-CA" dirty="0"/>
              <a:t> </a:t>
            </a:r>
            <a:r>
              <a:rPr lang="en-CA" dirty="0" err="1"/>
              <a:t>thẻ</a:t>
            </a:r>
            <a:r>
              <a:rPr lang="en-CA" dirty="0"/>
              <a:t> </a:t>
            </a:r>
            <a:r>
              <a:rPr lang="en-CA" dirty="0" err="1"/>
              <a:t>và</a:t>
            </a:r>
            <a:r>
              <a:rPr lang="en-CA" dirty="0"/>
              <a:t> </a:t>
            </a:r>
            <a:r>
              <a:rPr lang="en-CA" dirty="0" err="1"/>
              <a:t>chọn</a:t>
            </a:r>
            <a:r>
              <a:rPr lang="en-CA" dirty="0"/>
              <a:t> </a:t>
            </a:r>
            <a:r>
              <a:rPr lang="en-CA" b="1" dirty="0"/>
              <a:t>Duplicate tab</a:t>
            </a:r>
            <a:r>
              <a:rPr lang="en-CA" dirty="0"/>
              <a:t> </a:t>
            </a:r>
            <a:r>
              <a:rPr lang="en-CA" dirty="0" err="1"/>
              <a:t>trong</a:t>
            </a:r>
            <a:r>
              <a:rPr lang="en-CA" dirty="0"/>
              <a:t> </a:t>
            </a:r>
            <a:r>
              <a:rPr lang="en-CA" dirty="0" err="1"/>
              <a:t>thực</a:t>
            </a:r>
            <a:r>
              <a:rPr lang="en-CA" dirty="0"/>
              <a:t> </a:t>
            </a:r>
            <a:r>
              <a:rPr lang="en-CA" dirty="0" err="1"/>
              <a:t>đơn</a:t>
            </a:r>
            <a:r>
              <a:rPr lang="en-CA" dirty="0"/>
              <a:t> </a:t>
            </a:r>
            <a:r>
              <a:rPr lang="en-CA" dirty="0" err="1"/>
              <a:t>để</a:t>
            </a:r>
            <a:r>
              <a:rPr lang="en-CA" dirty="0"/>
              <a:t> </a:t>
            </a:r>
            <a:r>
              <a:rPr lang="en-CA" dirty="0" err="1"/>
              <a:t>mở</a:t>
            </a:r>
            <a:r>
              <a:rPr lang="en-CA" dirty="0"/>
              <a:t> </a:t>
            </a:r>
            <a:r>
              <a:rPr lang="en-CA" dirty="0" err="1"/>
              <a:t>một</a:t>
            </a:r>
            <a:r>
              <a:rPr lang="en-CA" dirty="0"/>
              <a:t> </a:t>
            </a:r>
            <a:r>
              <a:rPr lang="en-CA" dirty="0" err="1"/>
              <a:t>thẻ</a:t>
            </a:r>
            <a:r>
              <a:rPr lang="en-CA" dirty="0"/>
              <a:t> </a:t>
            </a:r>
            <a:r>
              <a:rPr lang="en-CA" dirty="0" err="1"/>
              <a:t>mới</a:t>
            </a:r>
            <a:r>
              <a:rPr lang="en-CA" dirty="0"/>
              <a:t> </a:t>
            </a:r>
            <a:r>
              <a:rPr lang="en-CA" dirty="0" err="1"/>
              <a:t>hiển</a:t>
            </a:r>
            <a:r>
              <a:rPr lang="en-CA" dirty="0"/>
              <a:t> thị </a:t>
            </a:r>
            <a:r>
              <a:rPr lang="en-CA" dirty="0" err="1"/>
              <a:t>cùng</a:t>
            </a:r>
            <a:r>
              <a:rPr lang="en-CA" dirty="0"/>
              <a:t> Web site </a:t>
            </a:r>
            <a:r>
              <a:rPr lang="en-CA" dirty="0" err="1"/>
              <a:t>đó</a:t>
            </a:r>
            <a:r>
              <a:rPr lang="en-CA" dirty="0"/>
              <a:t>.</a:t>
            </a:r>
            <a:endParaRPr lang="en-US" dirty="0" smtClean="0"/>
          </a:p>
          <a:p>
            <a:pPr lvl="1"/>
            <a:r>
              <a:rPr lang="en-CA" dirty="0" err="1"/>
              <a:t>Để</a:t>
            </a:r>
            <a:r>
              <a:rPr lang="en-CA" dirty="0"/>
              <a:t> </a:t>
            </a:r>
            <a:r>
              <a:rPr lang="en-CA" dirty="0" err="1"/>
              <a:t>xem</a:t>
            </a:r>
            <a:r>
              <a:rPr lang="en-CA" dirty="0"/>
              <a:t> </a:t>
            </a:r>
            <a:r>
              <a:rPr lang="en-CA" dirty="0" err="1"/>
              <a:t>một</a:t>
            </a:r>
            <a:r>
              <a:rPr lang="en-CA" dirty="0"/>
              <a:t> </a:t>
            </a:r>
            <a:r>
              <a:rPr lang="en-CA" dirty="0" err="1"/>
              <a:t>liên</a:t>
            </a:r>
            <a:r>
              <a:rPr lang="en-CA" dirty="0"/>
              <a:t> </a:t>
            </a:r>
            <a:r>
              <a:rPr lang="en-CA" dirty="0" err="1"/>
              <a:t>kết</a:t>
            </a:r>
            <a:r>
              <a:rPr lang="en-CA" dirty="0"/>
              <a:t> </a:t>
            </a:r>
            <a:r>
              <a:rPr lang="en-CA" dirty="0" err="1"/>
              <a:t>trên</a:t>
            </a:r>
            <a:r>
              <a:rPr lang="en-CA" dirty="0"/>
              <a:t> </a:t>
            </a:r>
            <a:r>
              <a:rPr lang="en-CA" dirty="0" err="1"/>
              <a:t>trang</a:t>
            </a:r>
            <a:r>
              <a:rPr lang="en-CA" dirty="0"/>
              <a:t> Web </a:t>
            </a:r>
            <a:r>
              <a:rPr lang="en-CA" dirty="0" err="1"/>
              <a:t>trong</a:t>
            </a:r>
            <a:r>
              <a:rPr lang="en-CA" dirty="0"/>
              <a:t> </a:t>
            </a:r>
            <a:r>
              <a:rPr lang="en-CA" dirty="0" err="1"/>
              <a:t>một</a:t>
            </a:r>
            <a:r>
              <a:rPr lang="en-CA" dirty="0"/>
              <a:t> </a:t>
            </a:r>
            <a:r>
              <a:rPr lang="en-CA" dirty="0" err="1"/>
              <a:t>thẻ</a:t>
            </a:r>
            <a:r>
              <a:rPr lang="en-CA" dirty="0"/>
              <a:t> </a:t>
            </a:r>
            <a:r>
              <a:rPr lang="en-CA" dirty="0" err="1"/>
              <a:t>khác</a:t>
            </a:r>
            <a:r>
              <a:rPr lang="en-CA" dirty="0"/>
              <a:t> </a:t>
            </a:r>
            <a:r>
              <a:rPr lang="en-CA" dirty="0" err="1"/>
              <a:t>mà</a:t>
            </a:r>
            <a:r>
              <a:rPr lang="en-CA" dirty="0"/>
              <a:t> </a:t>
            </a:r>
            <a:r>
              <a:rPr lang="en-CA" dirty="0" err="1"/>
              <a:t>không</a:t>
            </a:r>
            <a:r>
              <a:rPr lang="en-CA" dirty="0"/>
              <a:t> </a:t>
            </a:r>
            <a:r>
              <a:rPr lang="en-CA" dirty="0" err="1"/>
              <a:t>phải</a:t>
            </a:r>
            <a:r>
              <a:rPr lang="en-CA" dirty="0"/>
              <a:t> </a:t>
            </a:r>
            <a:r>
              <a:rPr lang="en-CA" dirty="0" err="1"/>
              <a:t>rời</a:t>
            </a:r>
            <a:r>
              <a:rPr lang="en-CA" dirty="0"/>
              <a:t> </a:t>
            </a:r>
            <a:r>
              <a:rPr lang="en-CA" dirty="0" err="1"/>
              <a:t>khỏi</a:t>
            </a:r>
            <a:r>
              <a:rPr lang="en-CA" dirty="0"/>
              <a:t> </a:t>
            </a:r>
            <a:r>
              <a:rPr lang="en-CA" dirty="0" err="1"/>
              <a:t>trang</a:t>
            </a:r>
            <a:r>
              <a:rPr lang="en-CA" dirty="0"/>
              <a:t> </a:t>
            </a:r>
            <a:r>
              <a:rPr lang="en-CA" dirty="0" err="1"/>
              <a:t>hiện</a:t>
            </a:r>
            <a:r>
              <a:rPr lang="en-CA" dirty="0"/>
              <a:t> </a:t>
            </a:r>
            <a:r>
              <a:rPr lang="en-CA" dirty="0" err="1"/>
              <a:t>tại</a:t>
            </a:r>
            <a:r>
              <a:rPr lang="en-CA" dirty="0"/>
              <a:t>, </a:t>
            </a:r>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liên</a:t>
            </a:r>
            <a:r>
              <a:rPr lang="en-CA" dirty="0"/>
              <a:t> </a:t>
            </a:r>
            <a:r>
              <a:rPr lang="en-CA" dirty="0" err="1"/>
              <a:t>kết</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Open in new tab</a:t>
            </a:r>
            <a:endParaRPr lang="en-US" dirty="0"/>
          </a:p>
          <a:p>
            <a:pPr lvl="1"/>
            <a:r>
              <a:rPr lang="en-CA" dirty="0" err="1"/>
              <a:t>Để</a:t>
            </a:r>
            <a:r>
              <a:rPr lang="en-CA" dirty="0"/>
              <a:t> </a:t>
            </a:r>
            <a:r>
              <a:rPr lang="en-CA" dirty="0" err="1"/>
              <a:t>đóng</a:t>
            </a:r>
            <a:r>
              <a:rPr lang="en-CA" dirty="0"/>
              <a:t> </a:t>
            </a:r>
            <a:r>
              <a:rPr lang="en-CA" dirty="0" err="1" smtClean="0"/>
              <a:t>thẻ</a:t>
            </a:r>
            <a:r>
              <a:rPr lang="en-CA" dirty="0" smtClean="0"/>
              <a:t>, </a:t>
            </a:r>
            <a:r>
              <a:rPr lang="en-CA" dirty="0" err="1"/>
              <a:t>nhấp</a:t>
            </a:r>
            <a:r>
              <a:rPr lang="en-CA" dirty="0"/>
              <a:t> </a:t>
            </a:r>
            <a:r>
              <a:rPr lang="en-CA" dirty="0" err="1"/>
              <a:t>chuột</a:t>
            </a:r>
            <a:r>
              <a:rPr lang="en-CA" dirty="0"/>
              <a:t> </a:t>
            </a:r>
            <a:r>
              <a:rPr lang="en-CA" dirty="0" err="1"/>
              <a:t>vào</a:t>
            </a:r>
            <a:r>
              <a:rPr lang="en-CA" dirty="0"/>
              <a:t> </a:t>
            </a:r>
            <a:r>
              <a:rPr lang="en-CA" dirty="0" err="1"/>
              <a:t>nút</a:t>
            </a:r>
            <a:r>
              <a:rPr lang="en-CA" dirty="0"/>
              <a:t> </a:t>
            </a:r>
            <a:r>
              <a:rPr lang="en-US" dirty="0" smtClean="0"/>
              <a:t>    </a:t>
            </a:r>
            <a:r>
              <a:rPr lang="en-US" b="1" dirty="0"/>
              <a:t>(Close Tab)</a:t>
            </a:r>
            <a:r>
              <a:rPr lang="en-US" dirty="0"/>
              <a:t> </a:t>
            </a:r>
            <a:r>
              <a:rPr lang="en-CA" dirty="0" err="1"/>
              <a:t>trên</a:t>
            </a:r>
            <a:r>
              <a:rPr lang="en-CA" dirty="0"/>
              <a:t> </a:t>
            </a:r>
            <a:r>
              <a:rPr lang="en-CA" dirty="0" err="1"/>
              <a:t>thẻ</a:t>
            </a:r>
            <a:r>
              <a:rPr lang="en-CA" dirty="0"/>
              <a:t> </a:t>
            </a:r>
            <a:r>
              <a:rPr lang="en-CA" dirty="0" err="1"/>
              <a:t>đó</a:t>
            </a:r>
            <a:endParaRPr lang="en-US" dirty="0" smtClean="0"/>
          </a:p>
          <a:p>
            <a:pPr lvl="2"/>
            <a:r>
              <a:rPr lang="en-CA" dirty="0" err="1"/>
              <a:t>Nếu</a:t>
            </a:r>
            <a:r>
              <a:rPr lang="en-CA" dirty="0"/>
              <a:t> </a:t>
            </a:r>
            <a:r>
              <a:rPr lang="en-CA" dirty="0" err="1"/>
              <a:t>bạn</a:t>
            </a:r>
            <a:r>
              <a:rPr lang="en-CA" dirty="0"/>
              <a:t> </a:t>
            </a:r>
            <a:r>
              <a:rPr lang="en-CA" dirty="0" err="1"/>
              <a:t>có</a:t>
            </a:r>
            <a:r>
              <a:rPr lang="en-CA" dirty="0"/>
              <a:t> </a:t>
            </a:r>
            <a:r>
              <a:rPr lang="en-CA" dirty="0" err="1"/>
              <a:t>nhiều</a:t>
            </a:r>
            <a:r>
              <a:rPr lang="en-CA" dirty="0"/>
              <a:t> </a:t>
            </a:r>
            <a:r>
              <a:rPr lang="en-CA" dirty="0" err="1"/>
              <a:t>thẻ</a:t>
            </a:r>
            <a:r>
              <a:rPr lang="en-CA" dirty="0"/>
              <a:t> </a:t>
            </a:r>
            <a:r>
              <a:rPr lang="en-CA" dirty="0" err="1"/>
              <a:t>đang</a:t>
            </a:r>
            <a:r>
              <a:rPr lang="en-CA" dirty="0"/>
              <a:t> </a:t>
            </a:r>
            <a:r>
              <a:rPr lang="en-CA" dirty="0" err="1"/>
              <a:t>mở</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thẻ</a:t>
            </a:r>
            <a:r>
              <a:rPr lang="en-CA" dirty="0"/>
              <a:t> </a:t>
            </a:r>
            <a:r>
              <a:rPr lang="en-CA" dirty="0" err="1"/>
              <a:t>đang</a:t>
            </a:r>
            <a:r>
              <a:rPr lang="en-CA" dirty="0"/>
              <a:t> </a:t>
            </a:r>
            <a:r>
              <a:rPr lang="en-CA" dirty="0" err="1"/>
              <a:t>hoạt</a:t>
            </a:r>
            <a:r>
              <a:rPr lang="en-CA" dirty="0"/>
              <a:t> </a:t>
            </a:r>
            <a:r>
              <a:rPr lang="en-CA" dirty="0" err="1"/>
              <a:t>động</a:t>
            </a:r>
            <a:r>
              <a:rPr lang="en-CA" dirty="0"/>
              <a:t> </a:t>
            </a:r>
            <a:r>
              <a:rPr lang="en-CA" dirty="0" err="1"/>
              <a:t>và</a:t>
            </a:r>
            <a:r>
              <a:rPr lang="en-CA" dirty="0"/>
              <a:t> </a:t>
            </a:r>
            <a:r>
              <a:rPr lang="en-CA" dirty="0" err="1"/>
              <a:t>xác</a:t>
            </a:r>
            <a:r>
              <a:rPr lang="en-CA" dirty="0"/>
              <a:t> </a:t>
            </a:r>
            <a:r>
              <a:rPr lang="en-CA" dirty="0" err="1"/>
              <a:t>định</a:t>
            </a:r>
            <a:r>
              <a:rPr lang="en-CA" dirty="0"/>
              <a:t> </a:t>
            </a:r>
            <a:r>
              <a:rPr lang="en-CA" dirty="0" err="1"/>
              <a:t>đóng</a:t>
            </a:r>
            <a:r>
              <a:rPr lang="en-CA" dirty="0"/>
              <a:t> </a:t>
            </a:r>
            <a:r>
              <a:rPr lang="en-CA" dirty="0" err="1"/>
              <a:t>thẻ</a:t>
            </a:r>
            <a:r>
              <a:rPr lang="en-CA" dirty="0"/>
              <a:t> </a:t>
            </a:r>
            <a:r>
              <a:rPr lang="en-CA" dirty="0" err="1"/>
              <a:t>đó</a:t>
            </a:r>
            <a:r>
              <a:rPr lang="en-CA" dirty="0"/>
              <a:t>, </a:t>
            </a:r>
            <a:r>
              <a:rPr lang="en-CA" dirty="0" err="1"/>
              <a:t>hoặc</a:t>
            </a:r>
            <a:r>
              <a:rPr lang="en-CA" dirty="0"/>
              <a:t> </a:t>
            </a:r>
            <a:r>
              <a:rPr lang="en-CA" dirty="0" err="1"/>
              <a:t>đóng</a:t>
            </a:r>
            <a:r>
              <a:rPr lang="en-CA" dirty="0"/>
              <a:t> </a:t>
            </a:r>
            <a:r>
              <a:rPr lang="en-CA" dirty="0" err="1"/>
              <a:t>tất</a:t>
            </a:r>
            <a:r>
              <a:rPr lang="en-CA" dirty="0"/>
              <a:t> </a:t>
            </a:r>
            <a:r>
              <a:rPr lang="en-CA" dirty="0" err="1"/>
              <a:t>cả</a:t>
            </a:r>
            <a:r>
              <a:rPr lang="en-CA" dirty="0"/>
              <a:t> </a:t>
            </a:r>
            <a:r>
              <a:rPr lang="en-CA" dirty="0" err="1"/>
              <a:t>các</a:t>
            </a:r>
            <a:r>
              <a:rPr lang="en-CA" dirty="0"/>
              <a:t> </a:t>
            </a:r>
            <a:r>
              <a:rPr lang="en-CA" dirty="0" err="1"/>
              <a:t>thẻ</a:t>
            </a:r>
            <a:r>
              <a:rPr lang="en-CA" dirty="0"/>
              <a:t> </a:t>
            </a:r>
            <a:r>
              <a:rPr lang="en-CA" dirty="0" err="1"/>
              <a:t>khác</a:t>
            </a:r>
            <a:endParaRPr lang="en-US" dirty="0"/>
          </a:p>
          <a:p>
            <a:pPr lvl="1"/>
            <a:r>
              <a:rPr lang="en-CA" dirty="0" err="1" smtClean="0"/>
              <a:t>Nhấp</a:t>
            </a:r>
            <a:r>
              <a:rPr lang="en-CA" dirty="0" smtClean="0"/>
              <a:t> </a:t>
            </a:r>
            <a:r>
              <a:rPr lang="en-CA" dirty="0" err="1"/>
              <a:t>chuột</a:t>
            </a:r>
            <a:r>
              <a:rPr lang="en-CA" dirty="0"/>
              <a:t> </a:t>
            </a:r>
            <a:r>
              <a:rPr lang="en-CA" dirty="0" err="1"/>
              <a:t>vào</a:t>
            </a:r>
            <a:r>
              <a:rPr lang="en-CA" dirty="0"/>
              <a:t> </a:t>
            </a:r>
            <a:r>
              <a:rPr lang="en-CA" dirty="0" err="1"/>
              <a:t>nút</a:t>
            </a:r>
            <a:r>
              <a:rPr lang="en-CA" dirty="0"/>
              <a:t> </a:t>
            </a:r>
            <a:r>
              <a:rPr lang="en-CA" b="1" dirty="0"/>
              <a:t>Close</a:t>
            </a:r>
            <a:r>
              <a:rPr lang="en-CA" dirty="0"/>
              <a:t> </a:t>
            </a:r>
            <a:r>
              <a:rPr lang="en-CA" dirty="0" err="1"/>
              <a:t>của</a:t>
            </a:r>
            <a:r>
              <a:rPr lang="en-CA" dirty="0"/>
              <a:t> Internet Explorer, </a:t>
            </a:r>
            <a:r>
              <a:rPr lang="en-CA" dirty="0" err="1"/>
              <a:t>bạn</a:t>
            </a:r>
            <a:r>
              <a:rPr lang="en-CA" dirty="0"/>
              <a:t> </a:t>
            </a:r>
            <a:r>
              <a:rPr lang="en-CA" dirty="0" err="1"/>
              <a:t>sẽ</a:t>
            </a:r>
            <a:r>
              <a:rPr lang="en-CA" dirty="0"/>
              <a:t> </a:t>
            </a:r>
            <a:r>
              <a:rPr lang="en-CA" dirty="0" err="1"/>
              <a:t>được</a:t>
            </a:r>
            <a:r>
              <a:rPr lang="en-CA" dirty="0"/>
              <a:t> </a:t>
            </a:r>
            <a:r>
              <a:rPr lang="en-CA" dirty="0" err="1"/>
              <a:t>thông</a:t>
            </a:r>
            <a:r>
              <a:rPr lang="en-CA" dirty="0"/>
              <a:t> </a:t>
            </a:r>
            <a:r>
              <a:rPr lang="en-CA" dirty="0" err="1"/>
              <a:t>báo</a:t>
            </a:r>
            <a:r>
              <a:rPr lang="en-CA" dirty="0"/>
              <a:t> </a:t>
            </a:r>
            <a:r>
              <a:rPr lang="en-CA" dirty="0" err="1"/>
              <a:t>muốn</a:t>
            </a:r>
            <a:r>
              <a:rPr lang="en-CA" dirty="0"/>
              <a:t> </a:t>
            </a:r>
            <a:r>
              <a:rPr lang="en-CA" dirty="0" err="1"/>
              <a:t>đóng</a:t>
            </a:r>
            <a:r>
              <a:rPr lang="en-CA" dirty="0"/>
              <a:t> </a:t>
            </a:r>
            <a:r>
              <a:rPr lang="en-CA" dirty="0" err="1"/>
              <a:t>thẻ</a:t>
            </a:r>
            <a:r>
              <a:rPr lang="en-CA" dirty="0"/>
              <a:t> </a:t>
            </a:r>
            <a:r>
              <a:rPr lang="en-CA" dirty="0" err="1"/>
              <a:t>hiện</a:t>
            </a:r>
            <a:r>
              <a:rPr lang="en-CA" dirty="0"/>
              <a:t> </a:t>
            </a:r>
            <a:r>
              <a:rPr lang="en-CA" dirty="0" err="1"/>
              <a:t>tại</a:t>
            </a:r>
            <a:r>
              <a:rPr lang="en-CA" dirty="0"/>
              <a:t> hay </a:t>
            </a:r>
            <a:r>
              <a:rPr lang="en-CA" dirty="0" err="1"/>
              <a:t>đóng</a:t>
            </a:r>
            <a:r>
              <a:rPr lang="en-CA" dirty="0"/>
              <a:t> </a:t>
            </a:r>
            <a:r>
              <a:rPr lang="en-CA" dirty="0" err="1"/>
              <a:t>tất</a:t>
            </a:r>
            <a:r>
              <a:rPr lang="en-CA" dirty="0"/>
              <a:t> </a:t>
            </a:r>
            <a:r>
              <a:rPr lang="en-CA" dirty="0" err="1"/>
              <a:t>cả</a:t>
            </a:r>
            <a:r>
              <a:rPr lang="en-CA" dirty="0"/>
              <a:t> </a:t>
            </a:r>
            <a:r>
              <a:rPr lang="en-CA" dirty="0" err="1"/>
              <a:t>các</a:t>
            </a:r>
            <a:r>
              <a:rPr lang="en-CA" dirty="0"/>
              <a:t> </a:t>
            </a:r>
            <a:r>
              <a:rPr lang="en-CA" dirty="0" err="1"/>
              <a:t>thẻ</a:t>
            </a:r>
            <a:r>
              <a:rPr lang="en-CA" dirty="0"/>
              <a:t> </a:t>
            </a:r>
            <a:r>
              <a:rPr lang="en-CA" dirty="0" err="1"/>
              <a:t>đang</a:t>
            </a:r>
            <a:r>
              <a:rPr lang="en-CA" dirty="0"/>
              <a:t> </a:t>
            </a:r>
            <a:r>
              <a:rPr lang="en-CA" dirty="0" err="1"/>
              <a:t>mở</a:t>
            </a:r>
            <a:r>
              <a:rPr lang="en-CA" dirty="0"/>
              <a: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26</a:t>
            </a:fld>
            <a:endParaRPr lang="en-US" dirty="0"/>
          </a:p>
        </p:txBody>
      </p:sp>
      <p:pic>
        <p:nvPicPr>
          <p:cNvPr id="6" name="Picture 5" descr="u8-04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866957" y="3451683"/>
            <a:ext cx="137143" cy="114286"/>
          </a:xfrm>
          <a:prstGeom prst="rect">
            <a:avLst/>
          </a:prstGeom>
          <a:noFill/>
          <a:ln>
            <a:noFill/>
          </a:ln>
        </p:spPr>
      </p:pic>
    </p:spTree>
    <p:extLst>
      <p:ext uri="{BB962C8B-B14F-4D97-AF65-F5344CB8AC3E}">
        <p14:creationId xmlns:p14="http://schemas.microsoft.com/office/powerpoint/2010/main" val="5900183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p:txBody>
          <a:bodyPr/>
          <a:lstStyle/>
          <a:p>
            <a:r>
              <a:rPr lang="en-US" b="1" dirty="0" err="1"/>
              <a:t>Các</a:t>
            </a:r>
            <a:r>
              <a:rPr lang="en-US" b="1" dirty="0"/>
              <a:t> </a:t>
            </a:r>
            <a:r>
              <a:rPr lang="en-US" b="1" dirty="0" err="1"/>
              <a:t>trang</a:t>
            </a:r>
            <a:r>
              <a:rPr lang="en-US" b="1" dirty="0"/>
              <a:t> </a:t>
            </a:r>
            <a:r>
              <a:rPr lang="en-US" b="1" dirty="0" err="1"/>
              <a:t>yêu</a:t>
            </a:r>
            <a:r>
              <a:rPr lang="en-US" b="1" dirty="0"/>
              <a:t> </a:t>
            </a:r>
            <a:r>
              <a:rPr lang="en-US" b="1" dirty="0" err="1"/>
              <a:t>thích</a:t>
            </a:r>
            <a:r>
              <a:rPr lang="en-US" b="1" dirty="0"/>
              <a:t>/</a:t>
            </a:r>
            <a:r>
              <a:rPr lang="en-US" b="1" dirty="0" err="1"/>
              <a:t>Các</a:t>
            </a:r>
            <a:r>
              <a:rPr lang="en-US" b="1" dirty="0"/>
              <a:t> </a:t>
            </a:r>
            <a:r>
              <a:rPr lang="en-US" b="1" dirty="0" err="1"/>
              <a:t>đánh</a:t>
            </a:r>
            <a:r>
              <a:rPr lang="en-US" b="1" dirty="0"/>
              <a:t> </a:t>
            </a:r>
            <a:r>
              <a:rPr lang="en-US" b="1" dirty="0" err="1"/>
              <a:t>dấu</a:t>
            </a:r>
            <a:r>
              <a:rPr lang="en-US" b="1" dirty="0"/>
              <a:t> </a:t>
            </a:r>
            <a:r>
              <a:rPr lang="en-US" b="1" dirty="0" err="1"/>
              <a:t>trang</a:t>
            </a:r>
            <a:endParaRPr lang="vi-VN" b="1" dirty="0"/>
          </a:p>
          <a:p>
            <a:pPr lvl="1"/>
            <a:r>
              <a:rPr lang="en-CA" dirty="0" err="1"/>
              <a:t>Nếu</a:t>
            </a:r>
            <a:r>
              <a:rPr lang="en-CA" dirty="0"/>
              <a:t> </a:t>
            </a:r>
            <a:r>
              <a:rPr lang="en-CA" dirty="0" err="1"/>
              <a:t>bạn</a:t>
            </a:r>
            <a:r>
              <a:rPr lang="en-CA" dirty="0"/>
              <a:t> </a:t>
            </a:r>
            <a:r>
              <a:rPr lang="en-CA" dirty="0" err="1"/>
              <a:t>thường</a:t>
            </a:r>
            <a:r>
              <a:rPr lang="en-CA" dirty="0"/>
              <a:t> </a:t>
            </a:r>
            <a:r>
              <a:rPr lang="en-CA" dirty="0" err="1"/>
              <a:t>xuyên</a:t>
            </a:r>
            <a:r>
              <a:rPr lang="en-CA" dirty="0"/>
              <a:t> </a:t>
            </a:r>
            <a:r>
              <a:rPr lang="en-CA" dirty="0" err="1"/>
              <a:t>ghé</a:t>
            </a:r>
            <a:r>
              <a:rPr lang="en-CA" dirty="0"/>
              <a:t> </a:t>
            </a:r>
            <a:r>
              <a:rPr lang="en-CA" dirty="0" err="1"/>
              <a:t>thăm</a:t>
            </a:r>
            <a:r>
              <a:rPr lang="en-CA" dirty="0"/>
              <a:t> </a:t>
            </a:r>
            <a:r>
              <a:rPr lang="en-CA" dirty="0" err="1"/>
              <a:t>một</a:t>
            </a:r>
            <a:r>
              <a:rPr lang="en-CA" dirty="0"/>
              <a:t> </a:t>
            </a:r>
            <a:r>
              <a:rPr lang="en-CA" dirty="0" err="1"/>
              <a:t>trang</a:t>
            </a:r>
            <a:r>
              <a:rPr lang="en-CA" dirty="0"/>
              <a:t> Web </a:t>
            </a:r>
            <a:r>
              <a:rPr lang="en-CA" dirty="0" err="1"/>
              <a:t>nào</a:t>
            </a:r>
            <a:r>
              <a:rPr lang="en-CA" dirty="0"/>
              <a:t> </a:t>
            </a:r>
            <a:r>
              <a:rPr lang="en-CA" dirty="0" err="1"/>
              <a:t>đó</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đánh</a:t>
            </a:r>
            <a:r>
              <a:rPr lang="en-CA" dirty="0"/>
              <a:t> </a:t>
            </a:r>
            <a:r>
              <a:rPr lang="en-CA" dirty="0" err="1"/>
              <a:t>dấu</a:t>
            </a:r>
            <a:r>
              <a:rPr lang="en-CA" dirty="0"/>
              <a:t>" (bookmark) </a:t>
            </a:r>
            <a:r>
              <a:rPr lang="en-CA" dirty="0" err="1"/>
              <a:t>trang</a:t>
            </a:r>
            <a:r>
              <a:rPr lang="en-CA" dirty="0"/>
              <a:t> </a:t>
            </a:r>
            <a:r>
              <a:rPr lang="en-CA" dirty="0" err="1"/>
              <a:t>đó</a:t>
            </a:r>
            <a:r>
              <a:rPr lang="en-CA" dirty="0"/>
              <a:t> </a:t>
            </a:r>
            <a:r>
              <a:rPr lang="en-CA" dirty="0" err="1"/>
              <a:t>để</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truy</a:t>
            </a:r>
            <a:r>
              <a:rPr lang="en-CA" dirty="0"/>
              <a:t> </a:t>
            </a:r>
            <a:r>
              <a:rPr lang="en-CA" dirty="0" err="1"/>
              <a:t>cập</a:t>
            </a:r>
            <a:r>
              <a:rPr lang="en-CA" dirty="0"/>
              <a:t> </a:t>
            </a:r>
            <a:r>
              <a:rPr lang="en-CA" dirty="0" err="1"/>
              <a:t>vào</a:t>
            </a:r>
            <a:r>
              <a:rPr lang="en-CA" dirty="0"/>
              <a:t> </a:t>
            </a:r>
            <a:r>
              <a:rPr lang="en-CA" dirty="0" err="1"/>
              <a:t>trang</a:t>
            </a:r>
            <a:r>
              <a:rPr lang="en-CA" dirty="0"/>
              <a:t> </a:t>
            </a:r>
            <a:r>
              <a:rPr lang="en-CA" dirty="0" err="1"/>
              <a:t>mà</a:t>
            </a:r>
            <a:r>
              <a:rPr lang="en-CA" dirty="0"/>
              <a:t> </a:t>
            </a:r>
            <a:r>
              <a:rPr lang="en-CA" dirty="0" err="1"/>
              <a:t>không</a:t>
            </a:r>
            <a:r>
              <a:rPr lang="en-CA" dirty="0"/>
              <a:t> </a:t>
            </a:r>
            <a:r>
              <a:rPr lang="en-CA" dirty="0" err="1"/>
              <a:t>phải</a:t>
            </a:r>
            <a:r>
              <a:rPr lang="en-CA" dirty="0"/>
              <a:t> </a:t>
            </a:r>
            <a:r>
              <a:rPr lang="en-CA" dirty="0" err="1"/>
              <a:t>nhập</a:t>
            </a:r>
            <a:r>
              <a:rPr lang="en-CA" dirty="0"/>
              <a:t> URL</a:t>
            </a:r>
            <a:endParaRPr lang="en-US" dirty="0" smtClean="0"/>
          </a:p>
          <a:p>
            <a:pPr lvl="2"/>
            <a:r>
              <a:rPr lang="en-CA" dirty="0" err="1"/>
              <a:t>B</a:t>
            </a:r>
            <a:r>
              <a:rPr lang="en-CA" dirty="0" err="1" smtClean="0"/>
              <a:t>ạn</a:t>
            </a:r>
            <a:r>
              <a:rPr lang="en-CA" dirty="0" smtClean="0"/>
              <a:t> </a:t>
            </a:r>
            <a:r>
              <a:rPr lang="en-CA" dirty="0" err="1"/>
              <a:t>lưu</a:t>
            </a:r>
            <a:r>
              <a:rPr lang="en-CA" dirty="0"/>
              <a:t> URL </a:t>
            </a:r>
            <a:r>
              <a:rPr lang="en-CA" dirty="0" err="1"/>
              <a:t>của</a:t>
            </a:r>
            <a:r>
              <a:rPr lang="en-CA" dirty="0"/>
              <a:t> </a:t>
            </a:r>
            <a:r>
              <a:rPr lang="en-CA" dirty="0" err="1"/>
              <a:t>trang</a:t>
            </a:r>
            <a:r>
              <a:rPr lang="en-CA" dirty="0"/>
              <a:t> </a:t>
            </a:r>
            <a:r>
              <a:rPr lang="en-CA" dirty="0" err="1"/>
              <a:t>đó</a:t>
            </a:r>
            <a:r>
              <a:rPr lang="en-CA" dirty="0"/>
              <a:t> </a:t>
            </a:r>
            <a:r>
              <a:rPr lang="en-CA" dirty="0" err="1"/>
              <a:t>vào</a:t>
            </a:r>
            <a:r>
              <a:rPr lang="en-CA" dirty="0"/>
              <a:t> </a:t>
            </a:r>
            <a:r>
              <a:rPr lang="en-CA" dirty="0" err="1"/>
              <a:t>một</a:t>
            </a:r>
            <a:r>
              <a:rPr lang="en-CA" dirty="0"/>
              <a:t> </a:t>
            </a:r>
            <a:r>
              <a:rPr lang="en-CA" dirty="0" err="1"/>
              <a:t>thư</a:t>
            </a:r>
            <a:r>
              <a:rPr lang="en-CA" dirty="0"/>
              <a:t> </a:t>
            </a:r>
            <a:r>
              <a:rPr lang="en-CA" dirty="0" err="1"/>
              <a:t>mục</a:t>
            </a:r>
            <a:r>
              <a:rPr lang="en-CA" dirty="0"/>
              <a:t> </a:t>
            </a:r>
            <a:r>
              <a:rPr lang="en-CA" dirty="0" err="1"/>
              <a:t>được</a:t>
            </a:r>
            <a:r>
              <a:rPr lang="en-CA" dirty="0"/>
              <a:t> </a:t>
            </a:r>
            <a:r>
              <a:rPr lang="en-CA" dirty="0" err="1"/>
              <a:t>thiết</a:t>
            </a:r>
            <a:r>
              <a:rPr lang="en-CA" dirty="0"/>
              <a:t> </a:t>
            </a:r>
            <a:r>
              <a:rPr lang="en-CA" dirty="0" err="1"/>
              <a:t>kế</a:t>
            </a:r>
            <a:r>
              <a:rPr lang="en-CA" dirty="0"/>
              <a:t> </a:t>
            </a:r>
            <a:r>
              <a:rPr lang="en-CA" err="1"/>
              <a:t>đặc</a:t>
            </a:r>
            <a:r>
              <a:rPr lang="en-CA"/>
              <a:t> </a:t>
            </a:r>
            <a:r>
              <a:rPr lang="en-CA" smtClean="0"/>
              <a:t>biệ</a:t>
            </a:r>
            <a:r>
              <a:rPr lang="vi-VN" smtClean="0"/>
              <a:t>t</a:t>
            </a:r>
            <a:endParaRPr lang="en-US" dirty="0" smtClean="0"/>
          </a:p>
          <a:p>
            <a:pPr lvl="1"/>
            <a:r>
              <a:rPr lang="en-US" dirty="0" err="1"/>
              <a:t>Bạn</a:t>
            </a:r>
            <a:r>
              <a:rPr lang="en-US" dirty="0"/>
              <a:t> </a:t>
            </a:r>
            <a:r>
              <a:rPr lang="en-US" dirty="0" err="1"/>
              <a:t>có</a:t>
            </a:r>
            <a:r>
              <a:rPr lang="en-US" dirty="0"/>
              <a:t> </a:t>
            </a:r>
            <a:r>
              <a:rPr lang="en-US" dirty="0" err="1"/>
              <a:t>thể</a:t>
            </a:r>
            <a:r>
              <a:rPr lang="en-US" dirty="0"/>
              <a:t> </a:t>
            </a:r>
            <a:r>
              <a:rPr lang="en-US" dirty="0" err="1"/>
              <a:t>làm</a:t>
            </a:r>
            <a:r>
              <a:rPr lang="en-US" dirty="0"/>
              <a:t> </a:t>
            </a:r>
            <a:r>
              <a:rPr lang="en-US" dirty="0" err="1"/>
              <a:t>việc</a:t>
            </a:r>
            <a:r>
              <a:rPr lang="en-US" dirty="0"/>
              <a:t> </a:t>
            </a:r>
            <a:r>
              <a:rPr lang="en-US" dirty="0" err="1"/>
              <a:t>với</a:t>
            </a:r>
            <a:r>
              <a:rPr lang="en-US" dirty="0"/>
              <a:t> </a:t>
            </a:r>
            <a:r>
              <a:rPr lang="en-US" dirty="0" err="1"/>
              <a:t>các</a:t>
            </a:r>
            <a:r>
              <a:rPr lang="en-US" dirty="0"/>
              <a:t> </a:t>
            </a:r>
            <a:r>
              <a:rPr lang="en-US" dirty="0" err="1"/>
              <a:t>đánh</a:t>
            </a:r>
            <a:r>
              <a:rPr lang="en-US" dirty="0"/>
              <a:t> </a:t>
            </a:r>
            <a:r>
              <a:rPr lang="en-US" dirty="0" err="1"/>
              <a:t>dấu</a:t>
            </a:r>
            <a:r>
              <a:rPr lang="en-US" dirty="0"/>
              <a:t> </a:t>
            </a:r>
            <a:r>
              <a:rPr lang="en-US" dirty="0" err="1"/>
              <a:t>trong</a:t>
            </a:r>
            <a:r>
              <a:rPr lang="en-US" dirty="0"/>
              <a:t> Internet Explorer </a:t>
            </a:r>
            <a:r>
              <a:rPr lang="en-US" dirty="0" err="1"/>
              <a:t>bằng</a:t>
            </a:r>
            <a:r>
              <a:rPr lang="en-US" dirty="0"/>
              <a:t> </a:t>
            </a:r>
            <a:r>
              <a:rPr lang="en-US" dirty="0" err="1" smtClean="0"/>
              <a:t>cách</a:t>
            </a:r>
            <a:r>
              <a:rPr lang="en-US" dirty="0" smtClean="0"/>
              <a:t>:</a:t>
            </a:r>
            <a:endParaRPr lang="en-US" dirty="0"/>
          </a:p>
          <a:p>
            <a:pPr lvl="2"/>
            <a:r>
              <a:rPr lang="en-CA" dirty="0" err="1"/>
              <a:t>N</a:t>
            </a:r>
            <a:r>
              <a:rPr lang="en-CA" dirty="0" err="1" smtClean="0"/>
              <a:t>hấp</a:t>
            </a:r>
            <a:r>
              <a:rPr lang="en-CA" dirty="0" smtClean="0"/>
              <a:t> </a:t>
            </a:r>
            <a:r>
              <a:rPr lang="en-CA" dirty="0" err="1"/>
              <a:t>chuột</a:t>
            </a:r>
            <a:r>
              <a:rPr lang="en-CA" dirty="0"/>
              <a:t> </a:t>
            </a:r>
            <a:r>
              <a:rPr lang="en-CA" dirty="0" err="1"/>
              <a:t>vào</a:t>
            </a:r>
            <a:r>
              <a:rPr lang="en-CA" dirty="0"/>
              <a:t> </a:t>
            </a:r>
            <a:r>
              <a:rPr lang="en-US" dirty="0" smtClean="0"/>
              <a:t>      </a:t>
            </a:r>
            <a:r>
              <a:rPr lang="en-US" b="1" dirty="0" smtClean="0"/>
              <a:t>(</a:t>
            </a:r>
            <a:r>
              <a:rPr lang="en-US" b="1" dirty="0"/>
              <a:t>View favorites, feeds, and history)</a:t>
            </a:r>
            <a:r>
              <a:rPr lang="en-US" dirty="0"/>
              <a:t>, </a:t>
            </a:r>
            <a:r>
              <a:rPr lang="en-US" dirty="0" err="1" smtClean="0"/>
              <a:t>hoặc</a:t>
            </a:r>
            <a:endParaRPr lang="en-US" dirty="0"/>
          </a:p>
          <a:p>
            <a:pPr lvl="2"/>
            <a:r>
              <a:rPr lang="en-US" dirty="0" err="1" smtClean="0"/>
              <a:t>Nhấn</a:t>
            </a:r>
            <a:r>
              <a:rPr lang="en-US" dirty="0" smtClean="0"/>
              <a:t> ALT+C</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27</a:t>
            </a:fld>
            <a:endParaRPr lang="en-US" dirty="0"/>
          </a:p>
        </p:txBody>
      </p:sp>
      <p:pic>
        <p:nvPicPr>
          <p:cNvPr id="7" name="Picture 6" descr="favorites"/>
          <p:cNvPicPr>
            <a:picLocks noChangeAspect="1"/>
          </p:cNvPicPr>
          <p:nvPr/>
        </p:nvPicPr>
        <p:blipFill rotWithShape="1">
          <a:blip r:embed="rId3">
            <a:extLst>
              <a:ext uri="{28A0092B-C50C-407E-A947-70E740481C1C}">
                <a14:useLocalDpi xmlns:a14="http://schemas.microsoft.com/office/drawing/2010/main" val="0"/>
              </a:ext>
            </a:extLst>
          </a:blip>
          <a:stretch/>
        </p:blipFill>
        <p:spPr bwMode="auto">
          <a:xfrm>
            <a:off x="3087053" y="4277196"/>
            <a:ext cx="285714" cy="228571"/>
          </a:xfrm>
          <a:prstGeom prst="rect">
            <a:avLst/>
          </a:prstGeom>
          <a:noFill/>
          <a:ln>
            <a:solidFill>
              <a:schemeClr val="bg1">
                <a:lumMod val="75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49569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p:txBody>
          <a:bodyPr/>
          <a:lstStyle/>
          <a:p>
            <a:pPr lvl="1"/>
            <a:r>
              <a:rPr lang="en-CA" dirty="0" err="1"/>
              <a:t>Số</a:t>
            </a:r>
            <a:r>
              <a:rPr lang="en-CA" dirty="0"/>
              <a:t> </a:t>
            </a:r>
            <a:r>
              <a:rPr lang="en-CA" dirty="0" err="1"/>
              <a:t>lượng</a:t>
            </a:r>
            <a:r>
              <a:rPr lang="en-CA" dirty="0"/>
              <a:t> </a:t>
            </a:r>
            <a:r>
              <a:rPr lang="en-CA" dirty="0" err="1"/>
              <a:t>thư</a:t>
            </a:r>
            <a:r>
              <a:rPr lang="en-CA" dirty="0"/>
              <a:t> </a:t>
            </a:r>
            <a:r>
              <a:rPr lang="en-CA" dirty="0" err="1"/>
              <a:t>mục</a:t>
            </a:r>
            <a:r>
              <a:rPr lang="en-CA" dirty="0"/>
              <a:t> </a:t>
            </a:r>
            <a:r>
              <a:rPr lang="en-CA" dirty="0" err="1"/>
              <a:t>hoặc</a:t>
            </a:r>
            <a:r>
              <a:rPr lang="en-CA" dirty="0"/>
              <a:t> Web site </a:t>
            </a:r>
            <a:r>
              <a:rPr lang="en-CA" dirty="0" err="1"/>
              <a:t>được</a:t>
            </a:r>
            <a:r>
              <a:rPr lang="en-CA" dirty="0"/>
              <a:t> </a:t>
            </a:r>
            <a:r>
              <a:rPr lang="en-CA" dirty="0" err="1"/>
              <a:t>hiển</a:t>
            </a:r>
            <a:r>
              <a:rPr lang="en-CA" dirty="0"/>
              <a:t> thị </a:t>
            </a:r>
            <a:r>
              <a:rPr lang="en-CA" dirty="0" err="1"/>
              <a:t>trong</a:t>
            </a:r>
            <a:r>
              <a:rPr lang="en-CA" dirty="0"/>
              <a:t> </a:t>
            </a:r>
            <a:r>
              <a:rPr lang="en-CA" dirty="0" err="1"/>
              <a:t>khung</a:t>
            </a:r>
            <a:r>
              <a:rPr lang="en-CA" dirty="0"/>
              <a:t> Favorites </a:t>
            </a:r>
            <a:r>
              <a:rPr lang="en-CA" dirty="0" err="1"/>
              <a:t>sẽ</a:t>
            </a:r>
            <a:r>
              <a:rPr lang="en-CA" dirty="0"/>
              <a:t> </a:t>
            </a:r>
            <a:r>
              <a:rPr lang="en-CA" dirty="0" err="1"/>
              <a:t>khác</a:t>
            </a:r>
            <a:r>
              <a:rPr lang="en-CA" dirty="0"/>
              <a:t> </a:t>
            </a:r>
            <a:r>
              <a:rPr lang="en-CA" dirty="0" err="1"/>
              <a:t>nhau</a:t>
            </a:r>
            <a:r>
              <a:rPr lang="en-CA" dirty="0"/>
              <a:t>, </a:t>
            </a:r>
            <a:r>
              <a:rPr lang="en-CA" dirty="0" err="1"/>
              <a:t>phụ</a:t>
            </a:r>
            <a:r>
              <a:rPr lang="en-CA" dirty="0"/>
              <a:t> </a:t>
            </a:r>
            <a:r>
              <a:rPr lang="en-CA" dirty="0" err="1"/>
              <a:t>thuộc</a:t>
            </a:r>
            <a:r>
              <a:rPr lang="en-CA" dirty="0"/>
              <a:t> </a:t>
            </a:r>
            <a:r>
              <a:rPr lang="en-CA" dirty="0" err="1"/>
              <a:t>vào</a:t>
            </a:r>
            <a:r>
              <a:rPr lang="en-CA" dirty="0"/>
              <a:t> </a:t>
            </a:r>
            <a:r>
              <a:rPr lang="en-CA" dirty="0" err="1"/>
              <a:t>phiên</a:t>
            </a:r>
            <a:r>
              <a:rPr lang="en-CA" dirty="0"/>
              <a:t> </a:t>
            </a:r>
            <a:r>
              <a:rPr lang="en-CA" dirty="0" err="1"/>
              <a:t>bản</a:t>
            </a:r>
            <a:r>
              <a:rPr lang="en-CA" dirty="0"/>
              <a:t> </a:t>
            </a:r>
            <a:r>
              <a:rPr lang="en-CA" dirty="0" err="1"/>
              <a:t>của</a:t>
            </a:r>
            <a:r>
              <a:rPr lang="en-CA" dirty="0"/>
              <a:t> </a:t>
            </a:r>
            <a:r>
              <a:rPr lang="en-CA" dirty="0" err="1"/>
              <a:t>trình</a:t>
            </a:r>
            <a:r>
              <a:rPr lang="en-CA" dirty="0"/>
              <a:t> </a:t>
            </a:r>
            <a:r>
              <a:rPr lang="en-CA" dirty="0" err="1"/>
              <a:t>duyệt</a:t>
            </a:r>
            <a:r>
              <a:rPr lang="en-CA" dirty="0"/>
              <a:t> Web </a:t>
            </a:r>
            <a:r>
              <a:rPr lang="en-CA" dirty="0" err="1"/>
              <a:t>và</a:t>
            </a:r>
            <a:r>
              <a:rPr lang="en-CA" dirty="0"/>
              <a:t> </a:t>
            </a:r>
            <a:r>
              <a:rPr lang="en-CA" dirty="0" err="1"/>
              <a:t>các</a:t>
            </a:r>
            <a:r>
              <a:rPr lang="en-CA" dirty="0"/>
              <a:t> </a:t>
            </a:r>
            <a:r>
              <a:rPr lang="en-CA" dirty="0" err="1"/>
              <a:t>đánh</a:t>
            </a:r>
            <a:r>
              <a:rPr lang="en-CA" dirty="0"/>
              <a:t> </a:t>
            </a:r>
            <a:r>
              <a:rPr lang="en-CA" dirty="0" err="1"/>
              <a:t>dấu</a:t>
            </a:r>
            <a:r>
              <a:rPr lang="en-CA" dirty="0"/>
              <a:t> </a:t>
            </a:r>
            <a:r>
              <a:rPr lang="en-CA" dirty="0" err="1"/>
              <a:t>đã</a:t>
            </a:r>
            <a:r>
              <a:rPr lang="en-CA" dirty="0"/>
              <a:t> </a:t>
            </a:r>
            <a:r>
              <a:rPr lang="en-CA" dirty="0" err="1"/>
              <a:t>được</a:t>
            </a:r>
            <a:r>
              <a:rPr lang="en-CA" dirty="0"/>
              <a:t> </a:t>
            </a:r>
            <a:r>
              <a:rPr lang="en-CA" dirty="0" err="1"/>
              <a:t>thiết</a:t>
            </a:r>
            <a:r>
              <a:rPr lang="en-CA" dirty="0"/>
              <a:t> </a:t>
            </a:r>
            <a:r>
              <a:rPr lang="en-CA" dirty="0" err="1"/>
              <a:t>lập</a:t>
            </a:r>
            <a:r>
              <a:rPr lang="en-CA" dirty="0"/>
              <a:t> </a:t>
            </a:r>
            <a:r>
              <a:rPr lang="en-CA" dirty="0" err="1"/>
              <a:t>trước</a:t>
            </a:r>
            <a:r>
              <a:rPr lang="en-CA" dirty="0"/>
              <a:t> </a:t>
            </a:r>
            <a:r>
              <a:rPr lang="en-CA" dirty="0" err="1"/>
              <a:t>đó</a:t>
            </a:r>
            <a:r>
              <a:rPr lang="en-CA" dirty="0"/>
              <a:t>.</a:t>
            </a:r>
            <a:endParaRPr lang="en-US" dirty="0"/>
          </a:p>
          <a:p>
            <a:pPr lvl="1"/>
            <a:r>
              <a:rPr lang="en-CA" dirty="0" err="1"/>
              <a:t>Bạn</a:t>
            </a:r>
            <a:r>
              <a:rPr lang="en-CA" dirty="0"/>
              <a:t> </a:t>
            </a:r>
            <a:r>
              <a:rPr lang="en-CA" dirty="0" err="1"/>
              <a:t>có</a:t>
            </a:r>
            <a:r>
              <a:rPr lang="en-CA" dirty="0"/>
              <a:t> </a:t>
            </a:r>
            <a:r>
              <a:rPr lang="en-CA" dirty="0" err="1"/>
              <a:t>thể</a:t>
            </a:r>
            <a:r>
              <a:rPr lang="en-CA" dirty="0"/>
              <a:t> </a:t>
            </a:r>
            <a:r>
              <a:rPr lang="en-CA" dirty="0" err="1"/>
              <a:t>mở</a:t>
            </a:r>
            <a:r>
              <a:rPr lang="en-CA" dirty="0"/>
              <a:t> </a:t>
            </a:r>
            <a:r>
              <a:rPr lang="en-CA" dirty="0" err="1"/>
              <a:t>rộng</a:t>
            </a:r>
            <a:r>
              <a:rPr lang="en-CA" dirty="0"/>
              <a:t> </a:t>
            </a:r>
            <a:r>
              <a:rPr lang="en-CA" dirty="0" err="1"/>
              <a:t>hoặc</a:t>
            </a:r>
            <a:r>
              <a:rPr lang="en-CA" dirty="0"/>
              <a:t> thu </a:t>
            </a:r>
            <a:r>
              <a:rPr lang="en-CA" dirty="0" err="1"/>
              <a:t>hẹp</a:t>
            </a:r>
            <a:r>
              <a:rPr lang="en-CA" dirty="0"/>
              <a:t> </a:t>
            </a:r>
            <a:r>
              <a:rPr lang="en-CA" dirty="0" err="1"/>
              <a:t>các</a:t>
            </a:r>
            <a:r>
              <a:rPr lang="en-CA" dirty="0"/>
              <a:t> </a:t>
            </a:r>
            <a:r>
              <a:rPr lang="en-CA" dirty="0" err="1"/>
              <a:t>thư</a:t>
            </a:r>
            <a:r>
              <a:rPr lang="en-CA" dirty="0"/>
              <a:t> </a:t>
            </a:r>
            <a:r>
              <a:rPr lang="en-CA" dirty="0" err="1"/>
              <a:t>mục</a:t>
            </a:r>
            <a:r>
              <a:rPr lang="en-CA" dirty="0"/>
              <a:t> </a:t>
            </a:r>
            <a:r>
              <a:rPr lang="en-CA" dirty="0" smtClean="0"/>
              <a:t/>
            </a:r>
            <a:br>
              <a:rPr lang="en-CA" dirty="0" smtClean="0"/>
            </a:br>
            <a:r>
              <a:rPr lang="en-CA" dirty="0" err="1" smtClean="0"/>
              <a:t>bằng</a:t>
            </a:r>
            <a:r>
              <a:rPr lang="en-CA" dirty="0" smtClean="0"/>
              <a:t> </a:t>
            </a:r>
            <a:r>
              <a:rPr lang="en-CA" dirty="0" err="1" smtClean="0"/>
              <a:t>cách</a:t>
            </a:r>
            <a:r>
              <a:rPr lang="en-CA" dirty="0" smtClean="0"/>
              <a:t> </a:t>
            </a:r>
            <a:r>
              <a:rPr lang="en-CA" dirty="0" err="1" smtClean="0"/>
              <a:t>nhấp</a:t>
            </a:r>
            <a:r>
              <a:rPr lang="en-CA" dirty="0" smtClean="0"/>
              <a:t> </a:t>
            </a:r>
            <a:r>
              <a:rPr lang="en-CA" dirty="0" err="1" smtClean="0"/>
              <a:t>chuột</a:t>
            </a:r>
            <a:r>
              <a:rPr lang="en-CA" dirty="0" smtClean="0"/>
              <a:t> </a:t>
            </a:r>
            <a:r>
              <a:rPr lang="en-CA" dirty="0" err="1" smtClean="0"/>
              <a:t>vào</a:t>
            </a:r>
            <a:r>
              <a:rPr lang="en-CA" dirty="0" smtClean="0"/>
              <a:t> </a:t>
            </a:r>
            <a:r>
              <a:rPr lang="en-CA" dirty="0" err="1" smtClean="0"/>
              <a:t>thư</a:t>
            </a:r>
            <a:r>
              <a:rPr lang="en-CA" dirty="0" smtClean="0"/>
              <a:t> </a:t>
            </a:r>
            <a:r>
              <a:rPr lang="en-CA" dirty="0" err="1" smtClean="0"/>
              <a:t>mục</a:t>
            </a:r>
            <a:r>
              <a:rPr lang="en-CA" dirty="0" smtClean="0"/>
              <a:t> </a:t>
            </a:r>
            <a:r>
              <a:rPr lang="en-CA" dirty="0" err="1" smtClean="0"/>
              <a:t>đó</a:t>
            </a:r>
            <a:endParaRPr lang="en-CA" dirty="0" smtClean="0"/>
          </a:p>
          <a:p>
            <a:pPr lvl="1"/>
            <a:r>
              <a:rPr lang="en-CA" dirty="0" err="1"/>
              <a:t>Bạn</a:t>
            </a:r>
            <a:r>
              <a:rPr lang="en-CA" dirty="0"/>
              <a:t> </a:t>
            </a:r>
            <a:r>
              <a:rPr lang="en-CA" dirty="0" err="1"/>
              <a:t>có</a:t>
            </a:r>
            <a:r>
              <a:rPr lang="en-CA" dirty="0"/>
              <a:t> </a:t>
            </a:r>
            <a:r>
              <a:rPr lang="en-CA" dirty="0" err="1"/>
              <a:t>thể</a:t>
            </a:r>
            <a:r>
              <a:rPr lang="en-CA" dirty="0"/>
              <a:t> </a:t>
            </a:r>
            <a:r>
              <a:rPr lang="en-CA" dirty="0" err="1"/>
              <a:t>truy</a:t>
            </a:r>
            <a:r>
              <a:rPr lang="en-CA" dirty="0"/>
              <a:t> </a:t>
            </a:r>
            <a:r>
              <a:rPr lang="en-CA" dirty="0" err="1"/>
              <a:t>xuất</a:t>
            </a:r>
            <a:r>
              <a:rPr lang="en-CA" dirty="0"/>
              <a:t> </a:t>
            </a:r>
            <a:r>
              <a:rPr lang="en-CA" dirty="0" err="1"/>
              <a:t>vào</a:t>
            </a:r>
            <a:r>
              <a:rPr lang="en-CA" dirty="0"/>
              <a:t> </a:t>
            </a:r>
            <a:r>
              <a:rPr lang="en-CA" dirty="0" err="1"/>
              <a:t>các</a:t>
            </a:r>
            <a:r>
              <a:rPr lang="en-CA" dirty="0"/>
              <a:t> </a:t>
            </a:r>
            <a:r>
              <a:rPr lang="en-CA" dirty="0" err="1"/>
              <a:t>trang</a:t>
            </a:r>
            <a:r>
              <a:rPr lang="en-CA" dirty="0"/>
              <a:t> Web </a:t>
            </a:r>
            <a:r>
              <a:rPr lang="en-CA" dirty="0" err="1"/>
              <a:t>nằm</a:t>
            </a:r>
            <a:r>
              <a:rPr lang="en-CA" dirty="0"/>
              <a:t> </a:t>
            </a:r>
            <a:r>
              <a:rPr lang="en-CA" dirty="0" err="1" smtClean="0"/>
              <a:t>trong</a:t>
            </a:r>
            <a:r>
              <a:rPr lang="en-CA" dirty="0" smtClean="0"/>
              <a:t/>
            </a:r>
            <a:br>
              <a:rPr lang="en-CA" dirty="0" smtClean="0"/>
            </a:br>
            <a:r>
              <a:rPr lang="en-CA" dirty="0" err="1" smtClean="0"/>
              <a:t>thư</a:t>
            </a:r>
            <a:r>
              <a:rPr lang="en-CA" dirty="0" smtClean="0"/>
              <a:t> </a:t>
            </a:r>
            <a:r>
              <a:rPr lang="en-CA" dirty="0" err="1"/>
              <a:t>mục</a:t>
            </a:r>
            <a:r>
              <a:rPr lang="en-CA" dirty="0"/>
              <a:t> </a:t>
            </a:r>
            <a:r>
              <a:rPr lang="en-CA" dirty="0" err="1"/>
              <a:t>vào</a:t>
            </a:r>
            <a:r>
              <a:rPr lang="en-CA" dirty="0"/>
              <a:t> </a:t>
            </a:r>
            <a:r>
              <a:rPr lang="en-CA" dirty="0" err="1"/>
              <a:t>mỗi</a:t>
            </a:r>
            <a:r>
              <a:rPr lang="en-CA" dirty="0"/>
              <a:t> </a:t>
            </a:r>
            <a:r>
              <a:rPr lang="en-CA" dirty="0" err="1"/>
              <a:t>thẻ</a:t>
            </a:r>
            <a:r>
              <a:rPr lang="en-CA" dirty="0"/>
              <a:t> </a:t>
            </a:r>
            <a:r>
              <a:rPr lang="en-CA" dirty="0" err="1"/>
              <a:t>riêng</a:t>
            </a:r>
            <a:r>
              <a:rPr lang="en-CA" dirty="0"/>
              <a:t> </a:t>
            </a:r>
            <a:r>
              <a:rPr lang="en-CA" dirty="0" err="1"/>
              <a:t>biệt</a:t>
            </a:r>
            <a:r>
              <a:rPr lang="en-CA" dirty="0"/>
              <a:t> </a:t>
            </a:r>
            <a:r>
              <a:rPr lang="en-CA" dirty="0" err="1"/>
              <a:t>bằng</a:t>
            </a:r>
            <a:r>
              <a:rPr lang="en-CA" dirty="0"/>
              <a:t> </a:t>
            </a:r>
            <a:r>
              <a:rPr lang="en-CA" dirty="0" err="1"/>
              <a:t>cách</a:t>
            </a:r>
            <a:r>
              <a:rPr lang="en-CA" dirty="0"/>
              <a:t> </a:t>
            </a:r>
            <a:r>
              <a:rPr lang="en-CA" dirty="0" err="1"/>
              <a:t>nhấp</a:t>
            </a:r>
            <a:r>
              <a:rPr lang="en-CA" dirty="0"/>
              <a:t> </a:t>
            </a:r>
            <a:r>
              <a:rPr lang="en-CA" dirty="0" smtClean="0"/>
              <a:t/>
            </a:r>
            <a:br>
              <a:rPr lang="en-CA" dirty="0" smtClean="0"/>
            </a:br>
            <a:r>
              <a:rPr lang="en-CA" dirty="0" err="1" smtClean="0"/>
              <a:t>chuột</a:t>
            </a:r>
            <a:r>
              <a:rPr lang="en-CA" dirty="0" smtClean="0"/>
              <a:t> </a:t>
            </a:r>
            <a:r>
              <a:rPr lang="en-CA" dirty="0" err="1"/>
              <a:t>vào</a:t>
            </a:r>
            <a:r>
              <a:rPr lang="en-CA" dirty="0"/>
              <a:t> </a:t>
            </a:r>
            <a:r>
              <a:rPr lang="en-CA" dirty="0" err="1"/>
              <a:t>mũi</a:t>
            </a:r>
            <a:r>
              <a:rPr lang="en-CA" dirty="0"/>
              <a:t> </a:t>
            </a:r>
            <a:r>
              <a:rPr lang="en-CA" dirty="0" err="1"/>
              <a:t>tên</a:t>
            </a:r>
            <a:r>
              <a:rPr lang="en-CA" dirty="0"/>
              <a:t> </a:t>
            </a:r>
            <a:r>
              <a:rPr lang="en-CA" dirty="0" err="1"/>
              <a:t>bên</a:t>
            </a:r>
            <a:r>
              <a:rPr lang="en-CA" dirty="0"/>
              <a:t> </a:t>
            </a:r>
            <a:r>
              <a:rPr lang="en-CA" dirty="0" err="1"/>
              <a:t>phải</a:t>
            </a:r>
            <a:r>
              <a:rPr lang="en-CA" dirty="0"/>
              <a:t> </a:t>
            </a:r>
            <a:r>
              <a:rPr lang="en-CA" dirty="0" err="1"/>
              <a:t>của</a:t>
            </a:r>
            <a:r>
              <a:rPr lang="en-CA" dirty="0"/>
              <a:t> </a:t>
            </a:r>
            <a:r>
              <a:rPr lang="en-CA" dirty="0" err="1"/>
              <a:t>tên</a:t>
            </a:r>
            <a:r>
              <a:rPr lang="en-CA" dirty="0"/>
              <a:t> </a:t>
            </a:r>
            <a:r>
              <a:rPr lang="en-CA" dirty="0" err="1"/>
              <a:t>thư</a:t>
            </a:r>
            <a:r>
              <a:rPr lang="en-CA" dirty="0"/>
              <a:t> </a:t>
            </a:r>
            <a:r>
              <a:rPr lang="en-CA" dirty="0" err="1"/>
              <a:t>mục</a:t>
            </a:r>
            <a:r>
              <a:rPr lang="en-CA" dirty="0"/>
              <a:t> </a:t>
            </a:r>
            <a:r>
              <a:rPr lang="en-CA" dirty="0" smtClean="0"/>
              <a:t/>
            </a:r>
            <a:br>
              <a:rPr lang="en-CA" dirty="0" smtClean="0"/>
            </a:br>
            <a:r>
              <a:rPr lang="en-CA" dirty="0" smtClean="0"/>
              <a:t>(</a:t>
            </a:r>
            <a:r>
              <a:rPr lang="en-CA" dirty="0" err="1"/>
              <a:t>hoặc</a:t>
            </a:r>
            <a:r>
              <a:rPr lang="en-CA" dirty="0"/>
              <a:t> </a:t>
            </a:r>
            <a:r>
              <a:rPr lang="en-CA" dirty="0" err="1" smtClean="0"/>
              <a:t>nhấn</a:t>
            </a:r>
            <a:r>
              <a:rPr lang="en-CA" dirty="0" smtClean="0"/>
              <a:t> CTRL+</a:t>
            </a:r>
            <a:r>
              <a:rPr lang="en-US" dirty="0" smtClean="0"/>
              <a:t>ENTER</a:t>
            </a:r>
            <a:r>
              <a:rPr lang="en-CA" dirty="0" smtClean="0"/>
              <a:t>)</a:t>
            </a:r>
          </a:p>
          <a:p>
            <a:pPr lvl="1"/>
            <a:r>
              <a:rPr lang="en-CA" dirty="0" err="1"/>
              <a:t>Bạn</a:t>
            </a:r>
            <a:r>
              <a:rPr lang="en-CA" dirty="0"/>
              <a:t> </a:t>
            </a:r>
            <a:r>
              <a:rPr lang="en-CA" dirty="0" err="1"/>
              <a:t>có</a:t>
            </a:r>
            <a:r>
              <a:rPr lang="en-CA" dirty="0"/>
              <a:t> </a:t>
            </a:r>
            <a:r>
              <a:rPr lang="en-CA" dirty="0" err="1"/>
              <a:t>thể</a:t>
            </a:r>
            <a:r>
              <a:rPr lang="en-CA" dirty="0"/>
              <a:t> chia </a:t>
            </a:r>
            <a:r>
              <a:rPr lang="en-CA" dirty="0" err="1"/>
              <a:t>sẻ</a:t>
            </a:r>
            <a:r>
              <a:rPr lang="en-CA" dirty="0"/>
              <a:t> </a:t>
            </a:r>
            <a:r>
              <a:rPr lang="en-CA" dirty="0" err="1"/>
              <a:t>các</a:t>
            </a:r>
            <a:r>
              <a:rPr lang="en-CA" dirty="0"/>
              <a:t> </a:t>
            </a:r>
            <a:r>
              <a:rPr lang="en-CA" dirty="0" err="1"/>
              <a:t>trang</a:t>
            </a:r>
            <a:r>
              <a:rPr lang="en-CA" dirty="0"/>
              <a:t> Web </a:t>
            </a:r>
            <a:r>
              <a:rPr lang="en-CA" dirty="0" err="1"/>
              <a:t>yêu</a:t>
            </a:r>
            <a:r>
              <a:rPr lang="en-CA" dirty="0"/>
              <a:t> </a:t>
            </a:r>
            <a:r>
              <a:rPr lang="en-CA" dirty="0" err="1"/>
              <a:t>thích</a:t>
            </a:r>
            <a:r>
              <a:rPr lang="en-CA" dirty="0"/>
              <a:t> </a:t>
            </a:r>
            <a:r>
              <a:rPr lang="en-CA" dirty="0" err="1" smtClean="0"/>
              <a:t>của</a:t>
            </a:r>
            <a:r>
              <a:rPr lang="en-CA" dirty="0" smtClean="0"/>
              <a:t/>
            </a:r>
            <a:br>
              <a:rPr lang="en-CA" dirty="0" smtClean="0"/>
            </a:br>
            <a:r>
              <a:rPr lang="en-CA" dirty="0" err="1" smtClean="0"/>
              <a:t>mình</a:t>
            </a:r>
            <a:r>
              <a:rPr lang="en-CA" dirty="0" smtClean="0"/>
              <a:t> </a:t>
            </a:r>
            <a:r>
              <a:rPr lang="en-CA" dirty="0" err="1"/>
              <a:t>với</a:t>
            </a:r>
            <a:r>
              <a:rPr lang="en-CA" dirty="0"/>
              <a:t> </a:t>
            </a:r>
            <a:r>
              <a:rPr lang="en-CA" dirty="0" err="1"/>
              <a:t>những</a:t>
            </a:r>
            <a:r>
              <a:rPr lang="en-CA" dirty="0"/>
              <a:t> </a:t>
            </a:r>
            <a:r>
              <a:rPr lang="en-CA" dirty="0" err="1"/>
              <a:t>người</a:t>
            </a:r>
            <a:r>
              <a:rPr lang="en-CA" dirty="0"/>
              <a:t> </a:t>
            </a:r>
            <a:r>
              <a:rPr lang="en-CA" dirty="0" err="1"/>
              <a:t>khác</a:t>
            </a:r>
            <a:r>
              <a:rPr lang="en-CA" dirty="0"/>
              <a:t> </a:t>
            </a:r>
            <a:r>
              <a:rPr lang="en-CA" dirty="0" err="1"/>
              <a:t>trực</a:t>
            </a:r>
            <a:r>
              <a:rPr lang="en-CA" dirty="0"/>
              <a:t> </a:t>
            </a:r>
            <a:r>
              <a:rPr lang="en-CA" dirty="0" err="1"/>
              <a:t>tuyến</a:t>
            </a:r>
            <a:r>
              <a:rPr lang="en-CA" dirty="0"/>
              <a:t> qua </a:t>
            </a:r>
            <a:r>
              <a:rPr lang="en-CA" dirty="0" smtClean="0"/>
              <a:t>Website,</a:t>
            </a:r>
            <a:br>
              <a:rPr lang="en-CA" dirty="0" smtClean="0"/>
            </a:br>
            <a:r>
              <a:rPr lang="en-CA" dirty="0" err="1" smtClean="0"/>
              <a:t>chẳng</a:t>
            </a:r>
            <a:r>
              <a:rPr lang="en-CA" dirty="0" smtClean="0"/>
              <a:t> </a:t>
            </a:r>
            <a:r>
              <a:rPr lang="en-CA" dirty="0" err="1"/>
              <a:t>hạn</a:t>
            </a:r>
            <a:r>
              <a:rPr lang="en-CA" dirty="0"/>
              <a:t> </a:t>
            </a:r>
            <a:r>
              <a:rPr lang="en-CA" dirty="0" err="1"/>
              <a:t>như</a:t>
            </a:r>
            <a:r>
              <a:rPr lang="en-CA" dirty="0"/>
              <a:t> qua </a:t>
            </a:r>
            <a:r>
              <a:rPr lang="en-CA" dirty="0" err="1"/>
              <a:t>các</a:t>
            </a:r>
            <a:r>
              <a:rPr lang="en-CA" dirty="0"/>
              <a:t> </a:t>
            </a:r>
            <a:r>
              <a:rPr lang="en-CA" dirty="0" err="1"/>
              <a:t>trang</a:t>
            </a:r>
            <a:r>
              <a:rPr lang="en-CA" dirty="0"/>
              <a:t> </a:t>
            </a:r>
            <a:r>
              <a:rPr lang="en-CA" dirty="0" err="1"/>
              <a:t>mạng</a:t>
            </a:r>
            <a:r>
              <a:rPr lang="en-CA" dirty="0"/>
              <a:t> </a:t>
            </a:r>
            <a:r>
              <a:rPr lang="en-CA" dirty="0" err="1"/>
              <a:t>xã</a:t>
            </a:r>
            <a:r>
              <a:rPr lang="en-CA" dirty="0"/>
              <a:t> </a:t>
            </a:r>
            <a:r>
              <a:rPr lang="en-CA" dirty="0" err="1"/>
              <a:t>hội</a:t>
            </a:r>
            <a:endParaRPr lang="en-US" dirty="0" smtClean="0"/>
          </a:p>
          <a:p>
            <a:pPr lvl="2"/>
            <a:r>
              <a:rPr lang="en-CA" dirty="0" err="1"/>
              <a:t>làm</a:t>
            </a:r>
            <a:r>
              <a:rPr lang="en-CA" dirty="0"/>
              <a:t> </a:t>
            </a:r>
            <a:r>
              <a:rPr lang="en-CA" dirty="0" err="1"/>
              <a:t>việc</a:t>
            </a:r>
            <a:r>
              <a:rPr lang="en-CA" dirty="0"/>
              <a:t> </a:t>
            </a:r>
            <a:r>
              <a:rPr lang="en-CA" dirty="0" err="1"/>
              <a:t>như</a:t>
            </a:r>
            <a:r>
              <a:rPr lang="en-CA" dirty="0"/>
              <a:t> </a:t>
            </a:r>
            <a:r>
              <a:rPr lang="en-CA" dirty="0" err="1"/>
              <a:t>một</a:t>
            </a:r>
            <a:r>
              <a:rPr lang="en-CA" dirty="0"/>
              <a:t> </a:t>
            </a:r>
            <a:r>
              <a:rPr lang="en-CA" dirty="0" err="1"/>
              <a:t>trung</a:t>
            </a:r>
            <a:r>
              <a:rPr lang="en-CA" dirty="0"/>
              <a:t> tâm </a:t>
            </a:r>
            <a:r>
              <a:rPr lang="en-CA" dirty="0" err="1"/>
              <a:t>tài</a:t>
            </a:r>
            <a:r>
              <a:rPr lang="en-CA" dirty="0"/>
              <a:t> </a:t>
            </a:r>
            <a:r>
              <a:rPr lang="en-CA" dirty="0" err="1"/>
              <a:t>nguyên</a:t>
            </a:r>
            <a:r>
              <a:rPr lang="en-CA" dirty="0"/>
              <a:t> </a:t>
            </a:r>
            <a:r>
              <a:rPr lang="en-CA" dirty="0" err="1"/>
              <a:t>để</a:t>
            </a:r>
            <a:r>
              <a:rPr lang="en-CA" dirty="0"/>
              <a:t> </a:t>
            </a:r>
            <a:r>
              <a:rPr lang="en-CA" dirty="0" err="1"/>
              <a:t>mọi</a:t>
            </a:r>
            <a:r>
              <a:rPr lang="en-CA" dirty="0"/>
              <a:t> </a:t>
            </a:r>
            <a:r>
              <a:rPr lang="en-CA" dirty="0" err="1"/>
              <a:t>người</a:t>
            </a:r>
            <a:r>
              <a:rPr lang="en-CA" dirty="0"/>
              <a:t> </a:t>
            </a:r>
            <a:r>
              <a:rPr lang="en-CA" dirty="0" err="1"/>
              <a:t>có</a:t>
            </a:r>
            <a:r>
              <a:rPr lang="en-CA" dirty="0"/>
              <a:t> </a:t>
            </a:r>
            <a:r>
              <a:rPr lang="en-CA" dirty="0" err="1"/>
              <a:t>thể</a:t>
            </a:r>
            <a:r>
              <a:rPr lang="en-CA" dirty="0"/>
              <a:t> </a:t>
            </a:r>
            <a:r>
              <a:rPr lang="en-CA" dirty="0" err="1"/>
              <a:t>tìm</a:t>
            </a:r>
            <a:r>
              <a:rPr lang="en-CA" dirty="0"/>
              <a:t> </a:t>
            </a:r>
            <a:r>
              <a:rPr lang="en-CA" dirty="0" err="1"/>
              <a:t>thấy</a:t>
            </a:r>
            <a:r>
              <a:rPr lang="en-CA" dirty="0"/>
              <a:t> </a:t>
            </a:r>
            <a:r>
              <a:rPr lang="en-CA" dirty="0" err="1"/>
              <a:t>các</a:t>
            </a:r>
            <a:r>
              <a:rPr lang="en-CA" dirty="0"/>
              <a:t> </a:t>
            </a:r>
            <a:r>
              <a:rPr lang="en-CA" dirty="0" err="1"/>
              <a:t>trang</a:t>
            </a:r>
            <a:r>
              <a:rPr lang="en-CA" dirty="0"/>
              <a:t> </a:t>
            </a:r>
            <a:r>
              <a:rPr lang="en-CA" dirty="0" err="1"/>
              <a:t>dành</a:t>
            </a:r>
            <a:r>
              <a:rPr lang="en-CA" dirty="0"/>
              <a:t> </a:t>
            </a:r>
            <a:r>
              <a:rPr lang="en-CA" dirty="0" err="1"/>
              <a:t>cho</a:t>
            </a:r>
            <a:r>
              <a:rPr lang="en-CA" dirty="0"/>
              <a:t> </a:t>
            </a:r>
            <a:r>
              <a:rPr lang="en-CA" dirty="0" err="1"/>
              <a:t>những</a:t>
            </a:r>
            <a:r>
              <a:rPr lang="en-CA" dirty="0"/>
              <a:t> </a:t>
            </a:r>
            <a:r>
              <a:rPr lang="en-CA" dirty="0" err="1"/>
              <a:t>chủ</a:t>
            </a:r>
            <a:r>
              <a:rPr lang="en-CA" dirty="0"/>
              <a:t> </a:t>
            </a:r>
            <a:r>
              <a:rPr lang="en-CA" dirty="0" err="1"/>
              <a:t>đề</a:t>
            </a:r>
            <a:r>
              <a:rPr lang="en-CA" dirty="0"/>
              <a:t> </a:t>
            </a:r>
            <a:r>
              <a:rPr lang="en-CA" dirty="0" err="1"/>
              <a:t>cụ</a:t>
            </a:r>
            <a:r>
              <a:rPr lang="en-CA" dirty="0"/>
              <a:t> </a:t>
            </a:r>
            <a:r>
              <a:rPr lang="en-CA" dirty="0" err="1"/>
              <a:t>thể</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28</a:t>
            </a:fld>
            <a:endParaRPr lang="en-US" dirty="0"/>
          </a:p>
        </p:txBody>
      </p:sp>
      <p:pic>
        <p:nvPicPr>
          <p:cNvPr id="6" name="Picture 5" descr="l14-020"/>
          <p:cNvPicPr/>
          <p:nvPr/>
        </p:nvPicPr>
        <p:blipFill>
          <a:blip r:embed="rId3">
            <a:extLst>
              <a:ext uri="{28A0092B-C50C-407E-A947-70E740481C1C}">
                <a14:useLocalDpi xmlns:a14="http://schemas.microsoft.com/office/drawing/2010/main" val="0"/>
              </a:ext>
            </a:extLst>
          </a:blip>
          <a:srcRect/>
          <a:stretch>
            <a:fillRect/>
          </a:stretch>
        </p:blipFill>
        <p:spPr bwMode="auto">
          <a:xfrm>
            <a:off x="6899219" y="2058125"/>
            <a:ext cx="1990781" cy="3893526"/>
          </a:xfrm>
          <a:prstGeom prst="rect">
            <a:avLst/>
          </a:prstGeom>
          <a:noFill/>
          <a:ln>
            <a:noFill/>
          </a:ln>
        </p:spPr>
      </p:pic>
    </p:spTree>
    <p:extLst>
      <p:ext uri="{BB962C8B-B14F-4D97-AF65-F5344CB8AC3E}">
        <p14:creationId xmlns:p14="http://schemas.microsoft.com/office/powerpoint/2010/main" val="30029102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a:xfrm>
            <a:off x="252413" y="1350962"/>
            <a:ext cx="8385175" cy="5232718"/>
          </a:xfrm>
        </p:spPr>
        <p:txBody>
          <a:bodyPr/>
          <a:lstStyle/>
          <a:p>
            <a:r>
              <a:rPr lang="en-US" b="1" dirty="0" err="1"/>
              <a:t>Thêm</a:t>
            </a:r>
            <a:r>
              <a:rPr lang="en-US" b="1" dirty="0"/>
              <a:t> </a:t>
            </a:r>
            <a:r>
              <a:rPr lang="en-US" b="1" dirty="0" err="1"/>
              <a:t>các</a:t>
            </a:r>
            <a:r>
              <a:rPr lang="en-US" b="1" dirty="0"/>
              <a:t> </a:t>
            </a:r>
            <a:r>
              <a:rPr lang="en-US" b="1" dirty="0" err="1"/>
              <a:t>trang</a:t>
            </a:r>
            <a:r>
              <a:rPr lang="en-US" b="1" dirty="0"/>
              <a:t> </a:t>
            </a:r>
            <a:r>
              <a:rPr lang="en-US" b="1" dirty="0" err="1"/>
              <a:t>yêu</a:t>
            </a:r>
            <a:r>
              <a:rPr lang="en-US" b="1" dirty="0"/>
              <a:t> </a:t>
            </a:r>
            <a:r>
              <a:rPr lang="en-US" b="1" dirty="0" err="1"/>
              <a:t>thích</a:t>
            </a:r>
            <a:endParaRPr lang="vi-VN" b="1" dirty="0"/>
          </a:p>
          <a:p>
            <a:pPr lvl="1"/>
            <a:r>
              <a:rPr lang="en-CA" dirty="0" err="1"/>
              <a:t>Để</a:t>
            </a:r>
            <a:r>
              <a:rPr lang="en-CA" dirty="0"/>
              <a:t> </a:t>
            </a:r>
            <a:r>
              <a:rPr lang="en-CA" dirty="0" err="1"/>
              <a:t>thêm</a:t>
            </a:r>
            <a:r>
              <a:rPr lang="en-CA" dirty="0"/>
              <a:t> </a:t>
            </a:r>
            <a:r>
              <a:rPr lang="en-CA" dirty="0" err="1"/>
              <a:t>một</a:t>
            </a:r>
            <a:r>
              <a:rPr lang="en-CA" dirty="0"/>
              <a:t> Web site </a:t>
            </a:r>
            <a:r>
              <a:rPr lang="en-CA" dirty="0" err="1"/>
              <a:t>vào</a:t>
            </a:r>
            <a:r>
              <a:rPr lang="en-CA" dirty="0"/>
              <a:t> </a:t>
            </a:r>
            <a:r>
              <a:rPr lang="en-CA" dirty="0" err="1"/>
              <a:t>danh</a:t>
            </a:r>
            <a:r>
              <a:rPr lang="en-CA" dirty="0"/>
              <a:t> </a:t>
            </a:r>
            <a:r>
              <a:rPr lang="en-CA" dirty="0" err="1"/>
              <a:t>sách</a:t>
            </a:r>
            <a:r>
              <a:rPr lang="en-CA" dirty="0"/>
              <a:t> </a:t>
            </a:r>
            <a:r>
              <a:rPr lang="en-CA" dirty="0" err="1"/>
              <a:t>yêu</a:t>
            </a:r>
            <a:r>
              <a:rPr lang="en-CA" dirty="0"/>
              <a:t> </a:t>
            </a:r>
            <a:r>
              <a:rPr lang="en-CA" dirty="0" err="1" smtClean="0"/>
              <a:t>thích</a:t>
            </a:r>
            <a:endParaRPr lang="en-CA" dirty="0" smtClean="0"/>
          </a:p>
          <a:p>
            <a:pPr lvl="2"/>
            <a:r>
              <a:rPr lang="en-US" dirty="0" err="1"/>
              <a:t>Nhấp</a:t>
            </a:r>
            <a:r>
              <a:rPr lang="en-US" dirty="0"/>
              <a:t> </a:t>
            </a:r>
            <a:r>
              <a:rPr lang="en-US" dirty="0" err="1"/>
              <a:t>chuột</a:t>
            </a:r>
            <a:r>
              <a:rPr lang="en-CA" dirty="0"/>
              <a:t> </a:t>
            </a:r>
            <a:r>
              <a:rPr lang="en-CA" dirty="0" err="1"/>
              <a:t>vào</a:t>
            </a:r>
            <a:r>
              <a:rPr lang="en-CA" dirty="0"/>
              <a:t> </a:t>
            </a:r>
            <a:r>
              <a:rPr lang="en-CA" dirty="0" err="1"/>
              <a:t>nút</a:t>
            </a:r>
            <a:r>
              <a:rPr lang="en-CA" dirty="0"/>
              <a:t> </a:t>
            </a:r>
            <a:r>
              <a:rPr lang="en-US" dirty="0" smtClean="0"/>
              <a:t>     (</a:t>
            </a:r>
            <a:r>
              <a:rPr lang="en-US" b="1" dirty="0"/>
              <a:t>View favorites, </a:t>
            </a:r>
            <a:r>
              <a:rPr lang="en-US" b="1" dirty="0" smtClean="0"/>
              <a:t/>
            </a:r>
            <a:br>
              <a:rPr lang="en-US" b="1" dirty="0" smtClean="0"/>
            </a:br>
            <a:r>
              <a:rPr lang="en-US" b="1" dirty="0" smtClean="0"/>
              <a:t>feeds or history</a:t>
            </a:r>
            <a:r>
              <a:rPr lang="en-US" dirty="0"/>
              <a:t>) </a:t>
            </a:r>
            <a:r>
              <a:rPr lang="en-US" dirty="0" err="1" smtClean="0"/>
              <a:t>chọn</a:t>
            </a:r>
            <a:r>
              <a:rPr lang="en-US" dirty="0" smtClean="0"/>
              <a:t> </a:t>
            </a:r>
            <a:r>
              <a:rPr lang="en-US" b="1" dirty="0"/>
              <a:t>Add to favorites</a:t>
            </a:r>
            <a:r>
              <a:rPr lang="en-US" dirty="0"/>
              <a:t>, </a:t>
            </a:r>
            <a:r>
              <a:rPr lang="en-US" dirty="0" err="1" smtClean="0"/>
              <a:t>hoặc</a:t>
            </a:r>
            <a:endParaRPr lang="en-US" dirty="0"/>
          </a:p>
          <a:p>
            <a:pPr lvl="2"/>
            <a:r>
              <a:rPr lang="vi-VN" dirty="0"/>
              <a:t>trên thanh Menu, nhấp chuột vào </a:t>
            </a:r>
            <a:r>
              <a:rPr lang="vi-VN" b="1" dirty="0"/>
              <a:t>Favorites</a:t>
            </a:r>
            <a:r>
              <a:rPr lang="vi-VN" dirty="0"/>
              <a:t> và </a:t>
            </a:r>
            <a:r>
              <a:rPr lang="vi-VN" dirty="0" smtClean="0"/>
              <a:t/>
            </a:r>
            <a:br>
              <a:rPr lang="vi-VN" dirty="0" smtClean="0"/>
            </a:br>
            <a:r>
              <a:rPr lang="vi-VN" dirty="0" smtClean="0"/>
              <a:t>sau </a:t>
            </a:r>
            <a:r>
              <a:rPr lang="vi-VN" dirty="0"/>
              <a:t>đó chọn </a:t>
            </a:r>
            <a:r>
              <a:rPr lang="vi-VN" b="1" dirty="0"/>
              <a:t>Add to favorites</a:t>
            </a:r>
            <a:r>
              <a:rPr lang="vi-VN" dirty="0"/>
              <a:t>, hoặc</a:t>
            </a:r>
          </a:p>
          <a:p>
            <a:pPr lvl="2"/>
            <a:r>
              <a:rPr lang="en-US" dirty="0" err="1" smtClean="0"/>
              <a:t>Nhấn</a:t>
            </a:r>
            <a:r>
              <a:rPr lang="en-US" dirty="0" smtClean="0"/>
              <a:t> ALT+Z, </a:t>
            </a:r>
            <a:r>
              <a:rPr lang="en-US" dirty="0" err="1" smtClean="0"/>
              <a:t>chọn</a:t>
            </a:r>
            <a:r>
              <a:rPr lang="en-US" dirty="0" smtClean="0"/>
              <a:t> </a:t>
            </a:r>
            <a:r>
              <a:rPr lang="en-US" b="1" dirty="0"/>
              <a:t>Add to </a:t>
            </a:r>
            <a:r>
              <a:rPr lang="en-US" b="1" dirty="0" smtClean="0"/>
              <a:t>favorites</a:t>
            </a:r>
            <a:endParaRPr lang="en-US" dirty="0"/>
          </a:p>
          <a:p>
            <a:pPr lvl="1"/>
            <a:r>
              <a:rPr lang="en-CA" dirty="0" err="1"/>
              <a:t>Bạn</a:t>
            </a:r>
            <a:r>
              <a:rPr lang="en-CA" dirty="0"/>
              <a:t> </a:t>
            </a:r>
            <a:r>
              <a:rPr lang="en-CA" dirty="0" err="1"/>
              <a:t>có</a:t>
            </a:r>
            <a:r>
              <a:rPr lang="en-CA" dirty="0"/>
              <a:t> </a:t>
            </a:r>
            <a:r>
              <a:rPr lang="en-CA" dirty="0" err="1"/>
              <a:t>thể</a:t>
            </a:r>
            <a:r>
              <a:rPr lang="en-CA" dirty="0"/>
              <a:t> </a:t>
            </a:r>
            <a:r>
              <a:rPr lang="en-CA" dirty="0" err="1"/>
              <a:t>tạo</a:t>
            </a:r>
            <a:r>
              <a:rPr lang="en-CA" dirty="0"/>
              <a:t> </a:t>
            </a:r>
            <a:r>
              <a:rPr lang="en-CA" dirty="0" err="1"/>
              <a:t>một</a:t>
            </a:r>
            <a:r>
              <a:rPr lang="en-CA" dirty="0"/>
              <a:t> </a:t>
            </a:r>
            <a:r>
              <a:rPr lang="en-CA" dirty="0" err="1"/>
              <a:t>thư</a:t>
            </a:r>
            <a:r>
              <a:rPr lang="en-CA" dirty="0"/>
              <a:t> </a:t>
            </a:r>
            <a:r>
              <a:rPr lang="en-CA" dirty="0" err="1"/>
              <a:t>mục</a:t>
            </a:r>
            <a:r>
              <a:rPr lang="en-CA" dirty="0"/>
              <a:t> </a:t>
            </a:r>
            <a:r>
              <a:rPr lang="en-CA" dirty="0" err="1"/>
              <a:t>mới</a:t>
            </a:r>
            <a:r>
              <a:rPr lang="en-CA" dirty="0"/>
              <a:t> </a:t>
            </a:r>
            <a:r>
              <a:rPr lang="en-CA" dirty="0" err="1"/>
              <a:t>cho</a:t>
            </a:r>
            <a:r>
              <a:rPr lang="en-CA" dirty="0"/>
              <a:t> </a:t>
            </a:r>
            <a:r>
              <a:rPr lang="en-CA" dirty="0" err="1"/>
              <a:t>liên</a:t>
            </a:r>
            <a:r>
              <a:rPr lang="en-CA" dirty="0"/>
              <a:t> </a:t>
            </a:r>
            <a:r>
              <a:rPr lang="en-CA" dirty="0" err="1"/>
              <a:t>kết</a:t>
            </a:r>
            <a:r>
              <a:rPr lang="en-CA" dirty="0"/>
              <a:t>, di </a:t>
            </a:r>
            <a:r>
              <a:rPr lang="en-CA" dirty="0" err="1"/>
              <a:t>chuyển</a:t>
            </a:r>
            <a:r>
              <a:rPr lang="en-CA" dirty="0"/>
              <a:t> </a:t>
            </a:r>
            <a:r>
              <a:rPr lang="en-CA" dirty="0" err="1"/>
              <a:t>nó</a:t>
            </a:r>
            <a:r>
              <a:rPr lang="en-CA" dirty="0"/>
              <a:t> </a:t>
            </a:r>
            <a:r>
              <a:rPr lang="en-CA" dirty="0" err="1"/>
              <a:t>vào</a:t>
            </a:r>
            <a:r>
              <a:rPr lang="en-CA" dirty="0"/>
              <a:t> </a:t>
            </a:r>
            <a:r>
              <a:rPr lang="en-CA" dirty="0" err="1"/>
              <a:t>thư</a:t>
            </a:r>
            <a:r>
              <a:rPr lang="en-CA" dirty="0"/>
              <a:t> </a:t>
            </a:r>
            <a:r>
              <a:rPr lang="en-CA" dirty="0" err="1"/>
              <a:t>mục</a:t>
            </a:r>
            <a:r>
              <a:rPr lang="en-CA" dirty="0"/>
              <a:t> </a:t>
            </a:r>
            <a:r>
              <a:rPr lang="en-CA" dirty="0" err="1"/>
              <a:t>khác</a:t>
            </a:r>
            <a:r>
              <a:rPr lang="en-CA" dirty="0"/>
              <a:t>, </a:t>
            </a:r>
            <a:r>
              <a:rPr lang="en-CA" dirty="0" err="1"/>
              <a:t>hoặc</a:t>
            </a:r>
            <a:r>
              <a:rPr lang="en-CA" dirty="0"/>
              <a:t> </a:t>
            </a:r>
            <a:r>
              <a:rPr lang="en-CA" dirty="0" err="1"/>
              <a:t>để</a:t>
            </a:r>
            <a:r>
              <a:rPr lang="en-CA" dirty="0"/>
              <a:t> </a:t>
            </a:r>
            <a:r>
              <a:rPr lang="en-CA" dirty="0" err="1"/>
              <a:t>nó</a:t>
            </a:r>
            <a:r>
              <a:rPr lang="en-CA" dirty="0"/>
              <a:t> </a:t>
            </a:r>
            <a:r>
              <a:rPr lang="en-CA" dirty="0" err="1"/>
              <a:t>xuất</a:t>
            </a:r>
            <a:r>
              <a:rPr lang="en-CA" dirty="0"/>
              <a:t> </a:t>
            </a:r>
            <a:r>
              <a:rPr lang="en-CA" dirty="0" err="1"/>
              <a:t>hiện</a:t>
            </a:r>
            <a:r>
              <a:rPr lang="en-CA" dirty="0"/>
              <a:t> ở </a:t>
            </a:r>
            <a:r>
              <a:rPr lang="en-CA" dirty="0" err="1"/>
              <a:t>cấp</a:t>
            </a:r>
            <a:r>
              <a:rPr lang="en-CA" dirty="0"/>
              <a:t> </a:t>
            </a:r>
            <a:r>
              <a:rPr lang="en-CA" dirty="0" err="1"/>
              <a:t>độ</a:t>
            </a:r>
            <a:r>
              <a:rPr lang="en-CA" dirty="0"/>
              <a:t> </a:t>
            </a:r>
            <a:r>
              <a:rPr lang="en-CA" dirty="0" err="1"/>
              <a:t>chính</a:t>
            </a:r>
            <a:r>
              <a:rPr lang="en-CA" dirty="0"/>
              <a:t> </a:t>
            </a:r>
            <a:r>
              <a:rPr lang="en-CA" dirty="0" err="1"/>
              <a:t>của</a:t>
            </a:r>
            <a:r>
              <a:rPr lang="en-CA" dirty="0"/>
              <a:t> </a:t>
            </a:r>
            <a:r>
              <a:rPr lang="en-CA" dirty="0" err="1"/>
              <a:t>riêng</a:t>
            </a:r>
            <a:r>
              <a:rPr lang="en-CA" dirty="0"/>
              <a:t> </a:t>
            </a:r>
            <a:r>
              <a:rPr lang="en-CA" dirty="0" err="1"/>
              <a:t>bạn</a:t>
            </a:r>
            <a:endParaRPr lang="en-US" dirty="0"/>
          </a:p>
          <a:p>
            <a:pPr lvl="1"/>
            <a:r>
              <a:rPr lang="en-CA" dirty="0" err="1" smtClean="0"/>
              <a:t>Có</a:t>
            </a:r>
            <a:r>
              <a:rPr lang="en-CA" dirty="0" smtClean="0"/>
              <a:t> </a:t>
            </a:r>
            <a:r>
              <a:rPr lang="en-CA" dirty="0" err="1"/>
              <a:t>thể</a:t>
            </a:r>
            <a:r>
              <a:rPr lang="en-CA" dirty="0"/>
              <a:t> </a:t>
            </a:r>
            <a:r>
              <a:rPr lang="en-CA" dirty="0" err="1"/>
              <a:t>sử</a:t>
            </a:r>
            <a:r>
              <a:rPr lang="en-CA" dirty="0"/>
              <a:t> </a:t>
            </a:r>
            <a:r>
              <a:rPr lang="en-CA" dirty="0" err="1"/>
              <a:t>dụng</a:t>
            </a:r>
            <a:r>
              <a:rPr lang="en-CA" dirty="0"/>
              <a:t> </a:t>
            </a:r>
            <a:r>
              <a:rPr lang="en-CA" dirty="0" err="1"/>
              <a:t>thanh</a:t>
            </a:r>
            <a:r>
              <a:rPr lang="en-CA" dirty="0"/>
              <a:t> Favorites </a:t>
            </a:r>
            <a:r>
              <a:rPr lang="en-CA" dirty="0" err="1"/>
              <a:t>để</a:t>
            </a:r>
            <a:r>
              <a:rPr lang="en-CA" dirty="0"/>
              <a:t> </a:t>
            </a:r>
            <a:r>
              <a:rPr lang="en-CA" dirty="0" err="1"/>
              <a:t>thêm</a:t>
            </a:r>
            <a:r>
              <a:rPr lang="en-CA" dirty="0"/>
              <a:t> </a:t>
            </a:r>
            <a:r>
              <a:rPr lang="en-CA" dirty="0" err="1"/>
              <a:t>các</a:t>
            </a:r>
            <a:r>
              <a:rPr lang="en-CA" dirty="0"/>
              <a:t> </a:t>
            </a:r>
            <a:r>
              <a:rPr lang="en-CA" dirty="0" err="1"/>
              <a:t>trang</a:t>
            </a:r>
            <a:r>
              <a:rPr lang="en-CA" dirty="0"/>
              <a:t> </a:t>
            </a:r>
            <a:r>
              <a:rPr lang="en-CA" dirty="0" err="1"/>
              <a:t>yêu</a:t>
            </a:r>
            <a:r>
              <a:rPr lang="en-CA" dirty="0"/>
              <a:t> </a:t>
            </a:r>
            <a:r>
              <a:rPr lang="en-CA" dirty="0" err="1"/>
              <a:t>thích</a:t>
            </a:r>
            <a:r>
              <a:rPr lang="en-CA" dirty="0"/>
              <a:t> </a:t>
            </a:r>
            <a:r>
              <a:rPr lang="en-CA" dirty="0" err="1"/>
              <a:t>mà</a:t>
            </a:r>
            <a:r>
              <a:rPr lang="en-CA" dirty="0"/>
              <a:t> </a:t>
            </a:r>
            <a:r>
              <a:rPr lang="en-CA" dirty="0" err="1"/>
              <a:t>bạn</a:t>
            </a:r>
            <a:r>
              <a:rPr lang="en-CA" dirty="0"/>
              <a:t> </a:t>
            </a:r>
            <a:r>
              <a:rPr lang="en-CA" dirty="0" err="1"/>
              <a:t>muốn</a:t>
            </a:r>
            <a:r>
              <a:rPr lang="en-CA" dirty="0"/>
              <a:t> </a:t>
            </a:r>
            <a:r>
              <a:rPr lang="en-CA" dirty="0" err="1"/>
              <a:t>truy</a:t>
            </a:r>
            <a:r>
              <a:rPr lang="en-CA" dirty="0"/>
              <a:t> </a:t>
            </a:r>
            <a:r>
              <a:rPr lang="en-CA" dirty="0" err="1"/>
              <a:t>cập</a:t>
            </a:r>
            <a:r>
              <a:rPr lang="en-CA" dirty="0"/>
              <a:t> </a:t>
            </a:r>
            <a:r>
              <a:rPr lang="en-CA" dirty="0" err="1"/>
              <a:t>thường</a:t>
            </a:r>
            <a:r>
              <a:rPr lang="en-CA" dirty="0"/>
              <a:t> </a:t>
            </a:r>
            <a:r>
              <a:rPr lang="en-CA" dirty="0" err="1"/>
              <a:t>xuyên</a:t>
            </a:r>
            <a:endParaRPr lang="en-US" dirty="0" smtClean="0"/>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bất</a:t>
            </a:r>
            <a:r>
              <a:rPr lang="en-CA" dirty="0"/>
              <a:t> </a:t>
            </a:r>
            <a:r>
              <a:rPr lang="en-CA" dirty="0" err="1"/>
              <a:t>kỳ</a:t>
            </a:r>
            <a:r>
              <a:rPr lang="en-CA" dirty="0"/>
              <a:t> </a:t>
            </a:r>
            <a:r>
              <a:rPr lang="en-CA" dirty="0" err="1"/>
              <a:t>vùng</a:t>
            </a:r>
            <a:r>
              <a:rPr lang="en-CA" dirty="0"/>
              <a:t> </a:t>
            </a:r>
            <a:r>
              <a:rPr lang="en-CA" dirty="0" err="1"/>
              <a:t>trống</a:t>
            </a:r>
            <a:r>
              <a:rPr lang="en-CA" dirty="0"/>
              <a:t> </a:t>
            </a:r>
            <a:r>
              <a:rPr lang="en-CA" dirty="0" err="1"/>
              <a:t>nào</a:t>
            </a:r>
            <a:r>
              <a:rPr lang="en-CA" dirty="0"/>
              <a:t> </a:t>
            </a:r>
            <a:r>
              <a:rPr lang="en-CA" dirty="0" err="1"/>
              <a:t>trên</a:t>
            </a:r>
            <a:r>
              <a:rPr lang="en-CA" dirty="0"/>
              <a:t> </a:t>
            </a:r>
            <a:r>
              <a:rPr lang="en-CA" dirty="0" err="1"/>
              <a:t>thẻ</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Favorites bar</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US" dirty="0" smtClean="0"/>
              <a:t>      </a:t>
            </a:r>
            <a:r>
              <a:rPr lang="en-US" b="1" dirty="0" smtClean="0"/>
              <a:t>(</a:t>
            </a:r>
            <a:r>
              <a:rPr lang="en-US" b="1" dirty="0"/>
              <a:t>Add to Favorites bar</a:t>
            </a:r>
            <a:r>
              <a:rPr lang="en-US" b="1" dirty="0" smtClean="0"/>
              <a: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29</a:t>
            </a:fld>
            <a:endParaRPr lang="en-US" dirty="0"/>
          </a:p>
        </p:txBody>
      </p:sp>
      <p:pic>
        <p:nvPicPr>
          <p:cNvPr id="6" name="Picture 5" descr="u8-024"/>
          <p:cNvPicPr/>
          <p:nvPr/>
        </p:nvPicPr>
        <p:blipFill>
          <a:blip r:embed="rId3">
            <a:extLst>
              <a:ext uri="{28A0092B-C50C-407E-A947-70E740481C1C}">
                <a14:useLocalDpi xmlns:a14="http://schemas.microsoft.com/office/drawing/2010/main" val="0"/>
              </a:ext>
            </a:extLst>
          </a:blip>
          <a:stretch>
            <a:fillRect/>
          </a:stretch>
        </p:blipFill>
        <p:spPr bwMode="auto">
          <a:xfrm>
            <a:off x="3517906" y="2393873"/>
            <a:ext cx="180952" cy="171429"/>
          </a:xfrm>
          <a:prstGeom prst="rect">
            <a:avLst/>
          </a:prstGeom>
          <a:noFill/>
          <a:ln>
            <a:noFill/>
          </a:ln>
        </p:spPr>
      </p:pic>
      <p:pic>
        <p:nvPicPr>
          <p:cNvPr id="7" name="Picture 6" descr="l14-022"/>
          <p:cNvPicPr/>
          <p:nvPr/>
        </p:nvPicPr>
        <p:blipFill>
          <a:blip r:embed="rId4">
            <a:extLst>
              <a:ext uri="{28A0092B-C50C-407E-A947-70E740481C1C}">
                <a14:useLocalDpi xmlns:a14="http://schemas.microsoft.com/office/drawing/2010/main" val="0"/>
              </a:ext>
            </a:extLst>
          </a:blip>
          <a:srcRect/>
          <a:stretch>
            <a:fillRect/>
          </a:stretch>
        </p:blipFill>
        <p:spPr bwMode="auto">
          <a:xfrm>
            <a:off x="6201416" y="2393873"/>
            <a:ext cx="2942584" cy="1329939"/>
          </a:xfrm>
          <a:prstGeom prst="rect">
            <a:avLst/>
          </a:prstGeom>
          <a:noFill/>
          <a:ln>
            <a:noFill/>
          </a:ln>
        </p:spPr>
      </p:pic>
      <p:pic>
        <p:nvPicPr>
          <p:cNvPr id="8" name="Picture 7" descr="add to favs"/>
          <p:cNvPicPr/>
          <p:nvPr/>
        </p:nvPicPr>
        <p:blipFill>
          <a:blip r:embed="rId5">
            <a:extLst>
              <a:ext uri="{28A0092B-C50C-407E-A947-70E740481C1C}">
                <a14:useLocalDpi xmlns:a14="http://schemas.microsoft.com/office/drawing/2010/main" val="0"/>
              </a:ext>
            </a:extLst>
          </a:blip>
          <a:stretch>
            <a:fillRect/>
          </a:stretch>
        </p:blipFill>
        <p:spPr bwMode="auto">
          <a:xfrm>
            <a:off x="4508514" y="6216679"/>
            <a:ext cx="228571" cy="228571"/>
          </a:xfrm>
          <a:prstGeom prst="rect">
            <a:avLst/>
          </a:prstGeom>
          <a:noFill/>
          <a:ln>
            <a:noFill/>
          </a:ln>
        </p:spPr>
      </p:pic>
      <p:pic>
        <p:nvPicPr>
          <p:cNvPr id="9" name="Picture 8" descr="l14-023"/>
          <p:cNvPicPr/>
          <p:nvPr/>
        </p:nvPicPr>
        <p:blipFill>
          <a:blip r:embed="rId6">
            <a:extLst>
              <a:ext uri="{28A0092B-C50C-407E-A947-70E740481C1C}">
                <a14:useLocalDpi xmlns:a14="http://schemas.microsoft.com/office/drawing/2010/main" val="0"/>
              </a:ext>
            </a:extLst>
          </a:blip>
          <a:stretch>
            <a:fillRect/>
          </a:stretch>
        </p:blipFill>
        <p:spPr bwMode="auto">
          <a:xfrm>
            <a:off x="5322517" y="5421344"/>
            <a:ext cx="2257143" cy="295238"/>
          </a:xfrm>
          <a:prstGeom prst="rect">
            <a:avLst/>
          </a:prstGeom>
          <a:noFill/>
          <a:ln>
            <a:noFill/>
          </a:ln>
        </p:spPr>
      </p:pic>
    </p:spTree>
    <p:extLst>
      <p:ext uri="{BB962C8B-B14F-4D97-AF65-F5344CB8AC3E}">
        <p14:creationId xmlns:p14="http://schemas.microsoft.com/office/powerpoint/2010/main" val="8481153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smtClean="0"/>
              <a:t>Internet, </a:t>
            </a:r>
            <a:r>
              <a:rPr lang="en-US" sz="2800" dirty="0" err="1" smtClean="0"/>
              <a:t>trình</a:t>
            </a:r>
            <a:r>
              <a:rPr lang="en-US" sz="2800" dirty="0" smtClean="0"/>
              <a:t> </a:t>
            </a:r>
            <a:r>
              <a:rPr lang="en-US" sz="2800" dirty="0" err="1" smtClean="0"/>
              <a:t>duyệt</a:t>
            </a:r>
            <a:r>
              <a:rPr lang="en-US" sz="2800" dirty="0" smtClean="0"/>
              <a:t> Web </a:t>
            </a:r>
            <a:r>
              <a:rPr lang="en-US" sz="2800" dirty="0" err="1" smtClean="0"/>
              <a:t>và</a:t>
            </a:r>
            <a:r>
              <a:rPr lang="en-US" sz="2800" dirty="0" smtClean="0"/>
              <a:t> World Wide Web </a:t>
            </a:r>
            <a:endParaRPr lang="en-US" sz="2800" dirty="0"/>
          </a:p>
        </p:txBody>
      </p:sp>
      <p:sp>
        <p:nvSpPr>
          <p:cNvPr id="3" name="Content Placeholder 2"/>
          <p:cNvSpPr>
            <a:spLocks noGrp="1"/>
          </p:cNvSpPr>
          <p:nvPr>
            <p:ph idx="1"/>
          </p:nvPr>
        </p:nvSpPr>
        <p:spPr>
          <a:xfrm>
            <a:off x="373063" y="1344705"/>
            <a:ext cx="8385175" cy="5365658"/>
          </a:xfrm>
        </p:spPr>
        <p:txBody>
          <a:bodyPr/>
          <a:lstStyle/>
          <a:p>
            <a:pPr marL="0" indent="0">
              <a:buNone/>
            </a:pPr>
            <a:r>
              <a:rPr lang="en-US" b="1" dirty="0" err="1" smtClean="0"/>
              <a:t>Mạng</a:t>
            </a:r>
            <a:r>
              <a:rPr lang="en-US" b="1" dirty="0" smtClean="0"/>
              <a:t> Internet</a:t>
            </a:r>
            <a:endParaRPr lang="en-US" b="1" dirty="0"/>
          </a:p>
          <a:p>
            <a:pPr lvl="1"/>
            <a:r>
              <a:rPr lang="en-CA" dirty="0"/>
              <a:t>Internet </a:t>
            </a:r>
            <a:r>
              <a:rPr lang="en-CA" dirty="0" err="1"/>
              <a:t>là</a:t>
            </a:r>
            <a:r>
              <a:rPr lang="en-CA" dirty="0"/>
              <a:t> </a:t>
            </a:r>
            <a:r>
              <a:rPr lang="en-CA" dirty="0" err="1"/>
              <a:t>một</a:t>
            </a:r>
            <a:r>
              <a:rPr lang="en-CA" dirty="0"/>
              <a:t> </a:t>
            </a:r>
            <a:r>
              <a:rPr lang="en-CA" dirty="0" err="1"/>
              <a:t>mạng</a:t>
            </a:r>
            <a:r>
              <a:rPr lang="en-CA" dirty="0"/>
              <a:t> </a:t>
            </a:r>
            <a:r>
              <a:rPr lang="en-CA" dirty="0" err="1"/>
              <a:t>toàn</a:t>
            </a:r>
            <a:r>
              <a:rPr lang="en-CA" dirty="0"/>
              <a:t> </a:t>
            </a:r>
            <a:r>
              <a:rPr lang="en-CA" dirty="0" err="1"/>
              <a:t>cầu</a:t>
            </a:r>
            <a:r>
              <a:rPr lang="en-CA" dirty="0"/>
              <a:t> </a:t>
            </a:r>
            <a:r>
              <a:rPr lang="en-CA" dirty="0" err="1"/>
              <a:t>có</a:t>
            </a:r>
            <a:r>
              <a:rPr lang="en-CA" dirty="0"/>
              <a:t> </a:t>
            </a:r>
            <a:r>
              <a:rPr lang="en-CA" dirty="0" err="1"/>
              <a:t>các</a:t>
            </a:r>
            <a:r>
              <a:rPr lang="en-CA" dirty="0"/>
              <a:t> </a:t>
            </a:r>
            <a:r>
              <a:rPr lang="en-CA" dirty="0" err="1"/>
              <a:t>chức</a:t>
            </a:r>
            <a:r>
              <a:rPr lang="en-CA" dirty="0"/>
              <a:t> </a:t>
            </a:r>
            <a:r>
              <a:rPr lang="en-CA" dirty="0" err="1"/>
              <a:t>năng</a:t>
            </a:r>
            <a:r>
              <a:rPr lang="en-CA" dirty="0"/>
              <a:t> </a:t>
            </a:r>
            <a:r>
              <a:rPr lang="en-CA" dirty="0" err="1"/>
              <a:t>hoạt</a:t>
            </a:r>
            <a:r>
              <a:rPr lang="en-CA" dirty="0"/>
              <a:t> </a:t>
            </a:r>
            <a:r>
              <a:rPr lang="en-CA" dirty="0" err="1"/>
              <a:t>động</a:t>
            </a:r>
            <a:r>
              <a:rPr lang="en-CA" dirty="0"/>
              <a:t> </a:t>
            </a:r>
            <a:r>
              <a:rPr lang="en-CA" dirty="0" err="1"/>
              <a:t>tương</a:t>
            </a:r>
            <a:r>
              <a:rPr lang="en-CA" dirty="0"/>
              <a:t> </a:t>
            </a:r>
            <a:r>
              <a:rPr lang="en-CA" dirty="0" err="1"/>
              <a:t>tự</a:t>
            </a:r>
            <a:r>
              <a:rPr lang="en-CA" dirty="0"/>
              <a:t> </a:t>
            </a:r>
            <a:r>
              <a:rPr lang="en-CA" dirty="0" err="1"/>
              <a:t>như</a:t>
            </a:r>
            <a:r>
              <a:rPr lang="en-CA" dirty="0"/>
              <a:t> </a:t>
            </a:r>
            <a:r>
              <a:rPr lang="en-CA" dirty="0" err="1"/>
              <a:t>các</a:t>
            </a:r>
            <a:r>
              <a:rPr lang="en-CA" dirty="0"/>
              <a:t> </a:t>
            </a:r>
            <a:r>
              <a:rPr lang="en-CA" dirty="0" err="1"/>
              <a:t>mạng</a:t>
            </a:r>
            <a:r>
              <a:rPr lang="en-CA" dirty="0"/>
              <a:t> </a:t>
            </a:r>
            <a:r>
              <a:rPr lang="en-CA" dirty="0" err="1"/>
              <a:t>trong</a:t>
            </a:r>
            <a:r>
              <a:rPr lang="en-CA" dirty="0"/>
              <a:t> </a:t>
            </a:r>
            <a:r>
              <a:rPr lang="en-CA" dirty="0" err="1"/>
              <a:t>trường</a:t>
            </a:r>
            <a:r>
              <a:rPr lang="en-CA" dirty="0"/>
              <a:t> </a:t>
            </a:r>
            <a:r>
              <a:rPr lang="en-CA" dirty="0" err="1"/>
              <a:t>học</a:t>
            </a:r>
            <a:r>
              <a:rPr lang="en-CA" dirty="0"/>
              <a:t> </a:t>
            </a:r>
            <a:r>
              <a:rPr lang="en-CA" dirty="0" err="1"/>
              <a:t>hoặc</a:t>
            </a:r>
            <a:r>
              <a:rPr lang="en-CA" dirty="0"/>
              <a:t> </a:t>
            </a:r>
            <a:r>
              <a:rPr lang="en-CA" dirty="0" err="1"/>
              <a:t>các</a:t>
            </a:r>
            <a:r>
              <a:rPr lang="en-CA" dirty="0"/>
              <a:t> </a:t>
            </a:r>
            <a:r>
              <a:rPr lang="en-CA" dirty="0" err="1"/>
              <a:t>mạng</a:t>
            </a:r>
            <a:r>
              <a:rPr lang="en-CA" dirty="0"/>
              <a:t> </a:t>
            </a:r>
            <a:r>
              <a:rPr lang="en-CA" dirty="0" err="1"/>
              <a:t>trong</a:t>
            </a:r>
            <a:r>
              <a:rPr lang="en-CA" dirty="0"/>
              <a:t> </a:t>
            </a:r>
            <a:r>
              <a:rPr lang="en-CA" dirty="0" err="1"/>
              <a:t>công</a:t>
            </a:r>
            <a:r>
              <a:rPr lang="en-CA" dirty="0"/>
              <a:t> </a:t>
            </a:r>
            <a:r>
              <a:rPr lang="en-CA" dirty="0" err="1"/>
              <a:t>ty</a:t>
            </a:r>
            <a:r>
              <a:rPr lang="en-CA" dirty="0"/>
              <a:t> </a:t>
            </a:r>
            <a:r>
              <a:rPr lang="en-CA" dirty="0" err="1"/>
              <a:t>của</a:t>
            </a:r>
            <a:r>
              <a:rPr lang="en-CA" dirty="0"/>
              <a:t> </a:t>
            </a:r>
            <a:r>
              <a:rPr lang="en-CA" dirty="0" err="1"/>
              <a:t>bạn</a:t>
            </a:r>
            <a:endParaRPr lang="en-US" dirty="0" smtClean="0"/>
          </a:p>
          <a:p>
            <a:pPr lvl="1"/>
            <a:r>
              <a:rPr lang="en-CA" dirty="0" err="1"/>
              <a:t>Mạng</a:t>
            </a:r>
            <a:r>
              <a:rPr lang="en-CA" dirty="0"/>
              <a:t> </a:t>
            </a:r>
            <a:r>
              <a:rPr lang="en-CA" dirty="0" err="1"/>
              <a:t>máy</a:t>
            </a:r>
            <a:r>
              <a:rPr lang="en-CA" dirty="0"/>
              <a:t> </a:t>
            </a:r>
            <a:r>
              <a:rPr lang="en-CA" dirty="0" err="1"/>
              <a:t>tính</a:t>
            </a:r>
            <a:r>
              <a:rPr lang="en-CA" dirty="0"/>
              <a:t> </a:t>
            </a:r>
            <a:r>
              <a:rPr lang="en-CA" dirty="0" err="1"/>
              <a:t>là</a:t>
            </a:r>
            <a:r>
              <a:rPr lang="en-CA" dirty="0"/>
              <a:t> </a:t>
            </a:r>
            <a:r>
              <a:rPr lang="en-CA" dirty="0" err="1"/>
              <a:t>một</a:t>
            </a:r>
            <a:r>
              <a:rPr lang="en-CA" dirty="0"/>
              <a:t> </a:t>
            </a:r>
            <a:r>
              <a:rPr lang="en-CA" dirty="0" err="1"/>
              <a:t>sự</a:t>
            </a:r>
            <a:r>
              <a:rPr lang="en-CA" dirty="0"/>
              <a:t> </a:t>
            </a:r>
            <a:r>
              <a:rPr lang="en-CA" dirty="0" err="1"/>
              <a:t>sắp</a:t>
            </a:r>
            <a:r>
              <a:rPr lang="en-CA" dirty="0"/>
              <a:t> </a:t>
            </a:r>
            <a:r>
              <a:rPr lang="en-CA" dirty="0" err="1"/>
              <a:t>xếp</a:t>
            </a:r>
            <a:r>
              <a:rPr lang="en-CA" dirty="0"/>
              <a:t> </a:t>
            </a:r>
            <a:r>
              <a:rPr lang="en-CA" dirty="0" err="1"/>
              <a:t>các</a:t>
            </a:r>
            <a:r>
              <a:rPr lang="en-CA" dirty="0"/>
              <a:t> </a:t>
            </a:r>
            <a:r>
              <a:rPr lang="en-CA" dirty="0" err="1"/>
              <a:t>máy</a:t>
            </a:r>
            <a:r>
              <a:rPr lang="en-CA" dirty="0"/>
              <a:t> </a:t>
            </a:r>
            <a:r>
              <a:rPr lang="en-CA" dirty="0" err="1"/>
              <a:t>tính</a:t>
            </a:r>
            <a:r>
              <a:rPr lang="en-CA" dirty="0"/>
              <a:t> </a:t>
            </a:r>
            <a:r>
              <a:rPr lang="en-CA" dirty="0" err="1"/>
              <a:t>được</a:t>
            </a:r>
            <a:r>
              <a:rPr lang="en-CA" dirty="0"/>
              <a:t> </a:t>
            </a:r>
            <a:r>
              <a:rPr lang="en-CA" dirty="0" err="1"/>
              <a:t>kết</a:t>
            </a:r>
            <a:r>
              <a:rPr lang="en-CA" dirty="0"/>
              <a:t> </a:t>
            </a:r>
            <a:r>
              <a:rPr lang="en-CA" dirty="0" err="1"/>
              <a:t>nối</a:t>
            </a:r>
            <a:r>
              <a:rPr lang="en-CA" dirty="0"/>
              <a:t> </a:t>
            </a:r>
            <a:r>
              <a:rPr lang="en-CA" dirty="0" err="1"/>
              <a:t>với</a:t>
            </a:r>
            <a:r>
              <a:rPr lang="en-CA" dirty="0"/>
              <a:t> </a:t>
            </a:r>
            <a:r>
              <a:rPr lang="en-CA" dirty="0" err="1"/>
              <a:t>nhau</a:t>
            </a:r>
            <a:r>
              <a:rPr lang="en-CA" dirty="0"/>
              <a:t> </a:t>
            </a:r>
            <a:r>
              <a:rPr lang="en-CA" dirty="0" err="1"/>
              <a:t>theo</a:t>
            </a:r>
            <a:r>
              <a:rPr lang="en-CA" dirty="0"/>
              <a:t> </a:t>
            </a:r>
            <a:r>
              <a:rPr lang="en-CA" dirty="0" err="1"/>
              <a:t>một</a:t>
            </a:r>
            <a:r>
              <a:rPr lang="en-CA" dirty="0"/>
              <a:t> </a:t>
            </a:r>
            <a:r>
              <a:rPr lang="en-CA" dirty="0" err="1"/>
              <a:t>cách</a:t>
            </a:r>
            <a:r>
              <a:rPr lang="en-CA" dirty="0"/>
              <a:t> </a:t>
            </a:r>
            <a:r>
              <a:rPr lang="en-CA" dirty="0" err="1"/>
              <a:t>thức</a:t>
            </a:r>
            <a:r>
              <a:rPr lang="en-CA" dirty="0"/>
              <a:t> </a:t>
            </a:r>
            <a:r>
              <a:rPr lang="en-CA" dirty="0" err="1"/>
              <a:t>để</a:t>
            </a:r>
            <a:r>
              <a:rPr lang="en-CA" dirty="0"/>
              <a:t> </a:t>
            </a:r>
            <a:r>
              <a:rPr lang="en-CA" dirty="0" err="1"/>
              <a:t>chúng</a:t>
            </a:r>
            <a:r>
              <a:rPr lang="en-CA" dirty="0"/>
              <a:t> </a:t>
            </a:r>
            <a:r>
              <a:rPr lang="en-CA" dirty="0" err="1"/>
              <a:t>có</a:t>
            </a:r>
            <a:r>
              <a:rPr lang="en-CA" dirty="0"/>
              <a:t> </a:t>
            </a:r>
            <a:r>
              <a:rPr lang="en-CA" dirty="0" err="1"/>
              <a:t>thể</a:t>
            </a:r>
            <a:r>
              <a:rPr lang="en-CA" dirty="0"/>
              <a:t> </a:t>
            </a:r>
            <a:r>
              <a:rPr lang="en-CA" dirty="0" err="1"/>
              <a:t>giao</a:t>
            </a:r>
            <a:r>
              <a:rPr lang="en-CA" dirty="0"/>
              <a:t> </a:t>
            </a:r>
            <a:r>
              <a:rPr lang="en-CA" dirty="0" err="1"/>
              <a:t>tiếp</a:t>
            </a:r>
            <a:r>
              <a:rPr lang="en-CA" dirty="0"/>
              <a:t> </a:t>
            </a:r>
            <a:r>
              <a:rPr lang="en-CA" dirty="0" err="1"/>
              <a:t>và</a:t>
            </a:r>
            <a:r>
              <a:rPr lang="en-CA" dirty="0"/>
              <a:t> chia </a:t>
            </a:r>
            <a:r>
              <a:rPr lang="en-CA" dirty="0" err="1"/>
              <a:t>sẻ</a:t>
            </a:r>
            <a:r>
              <a:rPr lang="en-CA" dirty="0"/>
              <a:t> </a:t>
            </a:r>
            <a:r>
              <a:rPr lang="en-CA" dirty="0" err="1"/>
              <a:t>thông</a:t>
            </a:r>
            <a:r>
              <a:rPr lang="en-CA" dirty="0"/>
              <a:t> tin </a:t>
            </a:r>
            <a:r>
              <a:rPr lang="en-CA" dirty="0" err="1"/>
              <a:t>với</a:t>
            </a:r>
            <a:r>
              <a:rPr lang="en-CA" dirty="0"/>
              <a:t> </a:t>
            </a:r>
            <a:r>
              <a:rPr lang="en-CA" dirty="0" err="1"/>
              <a:t>nhau</a:t>
            </a:r>
            <a:endParaRPr lang="en-US" dirty="0"/>
          </a:p>
          <a:p>
            <a:pPr lvl="1"/>
            <a:r>
              <a:rPr lang="en-CA" dirty="0"/>
              <a:t>Internet </a:t>
            </a:r>
            <a:r>
              <a:rPr lang="en-CA" dirty="0" err="1"/>
              <a:t>bao</a:t>
            </a:r>
            <a:r>
              <a:rPr lang="en-CA" dirty="0"/>
              <a:t> </a:t>
            </a:r>
            <a:r>
              <a:rPr lang="en-CA" dirty="0" err="1"/>
              <a:t>gồm</a:t>
            </a:r>
            <a:r>
              <a:rPr lang="en-CA" dirty="0"/>
              <a:t> </a:t>
            </a:r>
            <a:r>
              <a:rPr lang="en-CA" dirty="0" err="1"/>
              <a:t>rất</a:t>
            </a:r>
            <a:r>
              <a:rPr lang="en-CA" dirty="0"/>
              <a:t> </a:t>
            </a:r>
            <a:r>
              <a:rPr lang="en-CA" dirty="0" err="1"/>
              <a:t>nhiều</a:t>
            </a:r>
            <a:r>
              <a:rPr lang="en-CA" dirty="0"/>
              <a:t> </a:t>
            </a:r>
            <a:r>
              <a:rPr lang="en-CA" dirty="0" err="1"/>
              <a:t>mạng</a:t>
            </a:r>
            <a:r>
              <a:rPr lang="en-CA" dirty="0"/>
              <a:t> </a:t>
            </a:r>
            <a:r>
              <a:rPr lang="en-CA" dirty="0" err="1"/>
              <a:t>nhỏ</a:t>
            </a:r>
            <a:r>
              <a:rPr lang="en-CA" dirty="0"/>
              <a:t> </a:t>
            </a:r>
            <a:r>
              <a:rPr lang="en-CA" dirty="0" err="1"/>
              <a:t>hơn</a:t>
            </a:r>
            <a:r>
              <a:rPr lang="en-CA" dirty="0"/>
              <a:t> </a:t>
            </a:r>
            <a:r>
              <a:rPr lang="en-CA" dirty="0" err="1"/>
              <a:t>được</a:t>
            </a:r>
            <a:r>
              <a:rPr lang="en-CA" dirty="0"/>
              <a:t> </a:t>
            </a:r>
            <a:r>
              <a:rPr lang="en-CA" dirty="0" err="1"/>
              <a:t>kết</a:t>
            </a:r>
            <a:r>
              <a:rPr lang="en-CA" dirty="0"/>
              <a:t> </a:t>
            </a:r>
            <a:r>
              <a:rPr lang="en-CA" dirty="0" err="1"/>
              <a:t>nối</a:t>
            </a:r>
            <a:r>
              <a:rPr lang="en-CA" dirty="0"/>
              <a:t> </a:t>
            </a:r>
            <a:r>
              <a:rPr lang="en-CA" dirty="0" err="1"/>
              <a:t>với</a:t>
            </a:r>
            <a:r>
              <a:rPr lang="en-CA" dirty="0"/>
              <a:t> </a:t>
            </a:r>
            <a:r>
              <a:rPr lang="en-CA" dirty="0" err="1"/>
              <a:t>nhau</a:t>
            </a:r>
            <a:r>
              <a:rPr lang="en-CA" dirty="0"/>
              <a:t> </a:t>
            </a:r>
            <a:r>
              <a:rPr lang="en-CA" dirty="0" err="1"/>
              <a:t>để</a:t>
            </a:r>
            <a:r>
              <a:rPr lang="en-CA" dirty="0"/>
              <a:t> </a:t>
            </a:r>
            <a:r>
              <a:rPr lang="en-CA" dirty="0" err="1"/>
              <a:t>chúng</a:t>
            </a:r>
            <a:r>
              <a:rPr lang="en-CA" dirty="0"/>
              <a:t> </a:t>
            </a:r>
            <a:r>
              <a:rPr lang="en-CA" dirty="0" err="1"/>
              <a:t>có</a:t>
            </a:r>
            <a:r>
              <a:rPr lang="en-CA" dirty="0"/>
              <a:t> </a:t>
            </a:r>
            <a:r>
              <a:rPr lang="en-CA" dirty="0" err="1"/>
              <a:t>thể</a:t>
            </a:r>
            <a:r>
              <a:rPr lang="en-CA" dirty="0"/>
              <a:t> </a:t>
            </a:r>
            <a:r>
              <a:rPr lang="en-CA" dirty="0" err="1"/>
              <a:t>truyền</a:t>
            </a:r>
            <a:r>
              <a:rPr lang="en-CA" dirty="0"/>
              <a:t> </a:t>
            </a:r>
            <a:r>
              <a:rPr lang="en-CA" dirty="0" err="1"/>
              <a:t>thông</a:t>
            </a:r>
            <a:r>
              <a:rPr lang="en-CA" dirty="0"/>
              <a:t> </a:t>
            </a:r>
            <a:r>
              <a:rPr lang="en-CA" dirty="0" err="1"/>
              <a:t>và</a:t>
            </a:r>
            <a:r>
              <a:rPr lang="en-CA" dirty="0"/>
              <a:t> chia </a:t>
            </a:r>
            <a:r>
              <a:rPr lang="en-CA" dirty="0" err="1"/>
              <a:t>sẻ</a:t>
            </a:r>
            <a:r>
              <a:rPr lang="en-CA" dirty="0"/>
              <a:t> </a:t>
            </a:r>
            <a:r>
              <a:rPr lang="en-CA" dirty="0" err="1"/>
              <a:t>thông</a:t>
            </a:r>
            <a:r>
              <a:rPr lang="en-CA" dirty="0"/>
              <a:t> </a:t>
            </a:r>
            <a:r>
              <a:rPr lang="en-CA" dirty="0" smtClean="0"/>
              <a:t>tin</a:t>
            </a:r>
          </a:p>
          <a:p>
            <a:pPr lvl="1"/>
            <a:r>
              <a:rPr lang="en-CA" dirty="0"/>
              <a:t>Do Internet </a:t>
            </a:r>
            <a:r>
              <a:rPr lang="en-CA" dirty="0" err="1"/>
              <a:t>có</a:t>
            </a:r>
            <a:r>
              <a:rPr lang="en-CA" dirty="0"/>
              <a:t> </a:t>
            </a:r>
            <a:r>
              <a:rPr lang="en-CA" dirty="0" err="1"/>
              <a:t>phạm</a:t>
            </a:r>
            <a:r>
              <a:rPr lang="en-CA" dirty="0"/>
              <a:t> vi </a:t>
            </a:r>
            <a:r>
              <a:rPr lang="en-CA" dirty="0" err="1"/>
              <a:t>vô</a:t>
            </a:r>
            <a:r>
              <a:rPr lang="en-CA" dirty="0"/>
              <a:t> </a:t>
            </a:r>
            <a:r>
              <a:rPr lang="en-CA" dirty="0" err="1"/>
              <a:t>cùng</a:t>
            </a:r>
            <a:r>
              <a:rPr lang="en-CA" dirty="0"/>
              <a:t> </a:t>
            </a:r>
            <a:r>
              <a:rPr lang="en-CA" dirty="0" err="1"/>
              <a:t>lớn</a:t>
            </a:r>
            <a:r>
              <a:rPr lang="en-CA" dirty="0"/>
              <a:t> </a:t>
            </a:r>
            <a:r>
              <a:rPr lang="en-CA" dirty="0" err="1"/>
              <a:t>nên</a:t>
            </a:r>
            <a:r>
              <a:rPr lang="en-CA" dirty="0"/>
              <a:t> </a:t>
            </a:r>
            <a:r>
              <a:rPr lang="en-CA" dirty="0" err="1"/>
              <a:t>các</a:t>
            </a:r>
            <a:r>
              <a:rPr lang="en-CA" dirty="0"/>
              <a:t> </a:t>
            </a:r>
            <a:r>
              <a:rPr lang="en-CA" dirty="0" err="1"/>
              <a:t>công</a:t>
            </a:r>
            <a:r>
              <a:rPr lang="en-CA" dirty="0"/>
              <a:t> </a:t>
            </a:r>
            <a:r>
              <a:rPr lang="en-CA" dirty="0" err="1"/>
              <a:t>ty</a:t>
            </a:r>
            <a:r>
              <a:rPr lang="en-CA" dirty="0"/>
              <a:t>, </a:t>
            </a:r>
            <a:r>
              <a:rPr lang="en-CA" dirty="0" err="1"/>
              <a:t>trường</a:t>
            </a:r>
            <a:r>
              <a:rPr lang="en-CA" dirty="0"/>
              <a:t> </a:t>
            </a:r>
            <a:r>
              <a:rPr lang="en-CA" dirty="0" err="1"/>
              <a:t>học</a:t>
            </a:r>
            <a:r>
              <a:rPr lang="en-CA" dirty="0"/>
              <a:t>, </a:t>
            </a:r>
            <a:r>
              <a:rPr lang="en-CA" dirty="0" err="1"/>
              <a:t>và</a:t>
            </a:r>
            <a:r>
              <a:rPr lang="en-CA" dirty="0"/>
              <a:t> </a:t>
            </a:r>
            <a:r>
              <a:rPr lang="en-CA" dirty="0" err="1"/>
              <a:t>những</a:t>
            </a:r>
            <a:r>
              <a:rPr lang="en-CA" dirty="0"/>
              <a:t> </a:t>
            </a:r>
            <a:r>
              <a:rPr lang="en-CA" dirty="0" err="1"/>
              <a:t>người</a:t>
            </a:r>
            <a:r>
              <a:rPr lang="en-CA" dirty="0"/>
              <a:t> </a:t>
            </a:r>
            <a:r>
              <a:rPr lang="en-CA" dirty="0" err="1"/>
              <a:t>dùng</a:t>
            </a:r>
            <a:r>
              <a:rPr lang="en-CA" dirty="0"/>
              <a:t> </a:t>
            </a:r>
            <a:r>
              <a:rPr lang="en-CA" dirty="0" err="1"/>
              <a:t>cá</a:t>
            </a:r>
            <a:r>
              <a:rPr lang="en-CA" dirty="0"/>
              <a:t> </a:t>
            </a:r>
            <a:r>
              <a:rPr lang="en-CA" dirty="0" err="1"/>
              <a:t>nhân</a:t>
            </a:r>
            <a:r>
              <a:rPr lang="en-CA" dirty="0"/>
              <a:t> </a:t>
            </a:r>
            <a:r>
              <a:rPr lang="en-CA" dirty="0" err="1" smtClean="0"/>
              <a:t>kết</a:t>
            </a:r>
            <a:r>
              <a:rPr lang="en-CA" dirty="0" smtClean="0"/>
              <a:t> </a:t>
            </a:r>
            <a:r>
              <a:rPr lang="en-CA" dirty="0" err="1"/>
              <a:t>nối</a:t>
            </a:r>
            <a:r>
              <a:rPr lang="en-CA" dirty="0"/>
              <a:t> </a:t>
            </a:r>
            <a:r>
              <a:rPr lang="en-CA" dirty="0" err="1"/>
              <a:t>thông</a:t>
            </a:r>
            <a:r>
              <a:rPr lang="en-CA" dirty="0"/>
              <a:t> qua </a:t>
            </a:r>
            <a:r>
              <a:rPr lang="en-CA" dirty="0" err="1"/>
              <a:t>đơn</a:t>
            </a:r>
            <a:r>
              <a:rPr lang="en-CA" dirty="0"/>
              <a:t> </a:t>
            </a:r>
            <a:r>
              <a:rPr lang="en-CA" dirty="0" err="1"/>
              <a:t>vị</a:t>
            </a:r>
            <a:r>
              <a:rPr lang="en-CA" dirty="0"/>
              <a:t> </a:t>
            </a:r>
            <a:r>
              <a:rPr lang="en-CA" dirty="0" err="1"/>
              <a:t>trung</a:t>
            </a:r>
            <a:r>
              <a:rPr lang="en-CA" dirty="0"/>
              <a:t> </a:t>
            </a:r>
            <a:r>
              <a:rPr lang="en-CA" dirty="0" err="1"/>
              <a:t>gian</a:t>
            </a:r>
            <a:r>
              <a:rPr lang="en-CA" dirty="0"/>
              <a:t> </a:t>
            </a:r>
            <a:r>
              <a:rPr lang="en-CA" dirty="0" err="1"/>
              <a:t>được</a:t>
            </a:r>
            <a:r>
              <a:rPr lang="en-CA" dirty="0"/>
              <a:t> </a:t>
            </a:r>
            <a:r>
              <a:rPr lang="en-CA" dirty="0" err="1"/>
              <a:t>gọi</a:t>
            </a:r>
            <a:r>
              <a:rPr lang="en-CA" dirty="0"/>
              <a:t> </a:t>
            </a:r>
            <a:r>
              <a:rPr lang="en-CA" dirty="0" err="1"/>
              <a:t>là</a:t>
            </a:r>
            <a:r>
              <a:rPr lang="en-CA" dirty="0"/>
              <a:t> </a:t>
            </a:r>
            <a:r>
              <a:rPr lang="en-CA" dirty="0" err="1"/>
              <a:t>nhà</a:t>
            </a:r>
            <a:r>
              <a:rPr lang="en-CA" dirty="0"/>
              <a:t> </a:t>
            </a:r>
            <a:r>
              <a:rPr lang="en-CA" dirty="0" err="1"/>
              <a:t>cung</a:t>
            </a:r>
            <a:r>
              <a:rPr lang="en-CA" dirty="0"/>
              <a:t> </a:t>
            </a:r>
            <a:r>
              <a:rPr lang="en-CA" dirty="0" err="1"/>
              <a:t>cấp</a:t>
            </a:r>
            <a:r>
              <a:rPr lang="en-CA" dirty="0"/>
              <a:t> </a:t>
            </a:r>
            <a:r>
              <a:rPr lang="en-CA" dirty="0" err="1"/>
              <a:t>dịch</a:t>
            </a:r>
            <a:r>
              <a:rPr lang="en-CA" dirty="0"/>
              <a:t> </a:t>
            </a:r>
            <a:r>
              <a:rPr lang="en-CA" dirty="0" err="1"/>
              <a:t>vụ</a:t>
            </a:r>
            <a:r>
              <a:rPr lang="en-US" dirty="0" smtClean="0"/>
              <a:t> </a:t>
            </a:r>
            <a:endParaRPr lang="en-US" dirty="0"/>
          </a:p>
          <a:p>
            <a:pPr lvl="2"/>
            <a:r>
              <a:rPr lang="en-US" dirty="0" err="1" smtClean="0"/>
              <a:t>Khi</a:t>
            </a:r>
            <a:r>
              <a:rPr lang="en-US" dirty="0" smtClean="0"/>
              <a:t> </a:t>
            </a:r>
            <a:r>
              <a:rPr lang="en-US" dirty="0" err="1" smtClean="0"/>
              <a:t>bạn</a:t>
            </a:r>
            <a:r>
              <a:rPr lang="en-US" dirty="0" smtClean="0"/>
              <a:t> </a:t>
            </a:r>
            <a:r>
              <a:rPr lang="en-US" dirty="0" err="1" smtClean="0"/>
              <a:t>mua</a:t>
            </a:r>
            <a:r>
              <a:rPr lang="en-US" dirty="0" smtClean="0"/>
              <a:t> </a:t>
            </a:r>
            <a:r>
              <a:rPr lang="en-US" dirty="0" err="1" smtClean="0"/>
              <a:t>dịch</a:t>
            </a:r>
            <a:r>
              <a:rPr lang="en-US" dirty="0" smtClean="0"/>
              <a:t> </a:t>
            </a:r>
            <a:r>
              <a:rPr lang="en-US" dirty="0" err="1" smtClean="0"/>
              <a:t>vụ</a:t>
            </a:r>
            <a:r>
              <a:rPr lang="en-US" dirty="0" smtClean="0"/>
              <a:t> Internet, </a:t>
            </a:r>
            <a:r>
              <a:rPr lang="en-US" dirty="0" err="1" smtClean="0"/>
              <a:t>có</a:t>
            </a:r>
            <a:r>
              <a:rPr lang="en-US" dirty="0" smtClean="0"/>
              <a:t> </a:t>
            </a:r>
            <a:r>
              <a:rPr lang="en-US" dirty="0" err="1" smtClean="0"/>
              <a:t>nghĩa</a:t>
            </a:r>
            <a:r>
              <a:rPr lang="en-US" dirty="0" smtClean="0"/>
              <a:t> </a:t>
            </a:r>
            <a:r>
              <a:rPr lang="en-US" dirty="0" err="1" smtClean="0"/>
              <a:t>là</a:t>
            </a:r>
            <a:r>
              <a:rPr lang="en-US" dirty="0" smtClean="0"/>
              <a:t> </a:t>
            </a:r>
            <a:r>
              <a:rPr lang="en-US" dirty="0" err="1" smtClean="0"/>
              <a:t>bạn</a:t>
            </a:r>
            <a:r>
              <a:rPr lang="en-US" dirty="0" smtClean="0"/>
              <a:t> </a:t>
            </a:r>
            <a:r>
              <a:rPr lang="en-US" dirty="0" err="1" smtClean="0"/>
              <a:t>trả</a:t>
            </a:r>
            <a:r>
              <a:rPr lang="en-US" dirty="0" smtClean="0"/>
              <a:t> </a:t>
            </a:r>
            <a:r>
              <a:rPr lang="en-US" dirty="0" err="1" smtClean="0"/>
              <a:t>phí</a:t>
            </a:r>
            <a:r>
              <a:rPr lang="en-US" dirty="0" smtClean="0"/>
              <a:t> </a:t>
            </a:r>
            <a:r>
              <a:rPr lang="en-US" dirty="0" err="1" smtClean="0"/>
              <a:t>cho</a:t>
            </a:r>
            <a:r>
              <a:rPr lang="en-US" dirty="0" smtClean="0"/>
              <a:t> </a:t>
            </a:r>
            <a:r>
              <a:rPr lang="en-US" dirty="0" err="1" smtClean="0"/>
              <a:t>các</a:t>
            </a:r>
            <a:r>
              <a:rPr lang="en-US" dirty="0" smtClean="0"/>
              <a:t> </a:t>
            </a:r>
            <a:r>
              <a:rPr lang="en-US" dirty="0" err="1" smtClean="0"/>
              <a:t>nhà</a:t>
            </a:r>
            <a:r>
              <a:rPr lang="en-US" dirty="0" smtClean="0"/>
              <a:t> </a:t>
            </a:r>
            <a:r>
              <a:rPr lang="en-US" dirty="0" err="1" smtClean="0"/>
              <a:t>cung</a:t>
            </a:r>
            <a:r>
              <a:rPr lang="en-US" dirty="0" smtClean="0"/>
              <a:t> </a:t>
            </a:r>
            <a:r>
              <a:rPr lang="en-US" dirty="0" err="1" smtClean="0"/>
              <a:t>cấp</a:t>
            </a:r>
            <a:r>
              <a:rPr lang="en-US" dirty="0" smtClean="0"/>
              <a:t> </a:t>
            </a:r>
            <a:r>
              <a:rPr lang="en-US" dirty="0" err="1" smtClean="0"/>
              <a:t>dịch</a:t>
            </a:r>
            <a:r>
              <a:rPr lang="en-US" dirty="0" smtClean="0"/>
              <a:t> </a:t>
            </a:r>
            <a:r>
              <a:rPr lang="en-US" dirty="0" err="1" smtClean="0"/>
              <a:t>vụ</a:t>
            </a:r>
            <a:r>
              <a:rPr lang="en-US" dirty="0" smtClean="0"/>
              <a:t> Internet (ISP)</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a:t>
            </a:fld>
            <a:endParaRPr lang="en-US" dirty="0"/>
          </a:p>
        </p:txBody>
      </p:sp>
    </p:spTree>
    <p:extLst>
      <p:ext uri="{BB962C8B-B14F-4D97-AF65-F5344CB8AC3E}">
        <p14:creationId xmlns:p14="http://schemas.microsoft.com/office/powerpoint/2010/main" val="35109701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p:txBody>
          <a:bodyPr/>
          <a:lstStyle/>
          <a:p>
            <a:r>
              <a:rPr lang="en-US" b="1" dirty="0" err="1"/>
              <a:t>Xóa</a:t>
            </a:r>
            <a:r>
              <a:rPr lang="en-US" b="1" dirty="0"/>
              <a:t> </a:t>
            </a:r>
            <a:r>
              <a:rPr lang="en-US" b="1" dirty="0" err="1"/>
              <a:t>các</a:t>
            </a:r>
            <a:r>
              <a:rPr lang="en-US" b="1" dirty="0"/>
              <a:t> </a:t>
            </a:r>
            <a:r>
              <a:rPr lang="en-US" b="1" dirty="0" err="1"/>
              <a:t>trang</a:t>
            </a:r>
            <a:r>
              <a:rPr lang="en-US" b="1" dirty="0"/>
              <a:t> </a:t>
            </a:r>
            <a:r>
              <a:rPr lang="en-US" b="1" dirty="0" err="1"/>
              <a:t>yêu</a:t>
            </a:r>
            <a:r>
              <a:rPr lang="en-US" b="1" dirty="0"/>
              <a:t> </a:t>
            </a:r>
            <a:r>
              <a:rPr lang="en-US" b="1" dirty="0" err="1"/>
              <a:t>thích</a:t>
            </a:r>
            <a:endParaRPr lang="vi-VN" b="1" dirty="0"/>
          </a:p>
          <a:p>
            <a:pPr lvl="1"/>
            <a:r>
              <a:rPr lang="en-CA" dirty="0" err="1"/>
              <a:t>Để</a:t>
            </a:r>
            <a:r>
              <a:rPr lang="en-CA" dirty="0"/>
              <a:t> </a:t>
            </a:r>
            <a:r>
              <a:rPr lang="en-CA" dirty="0" err="1"/>
              <a:t>xóa</a:t>
            </a:r>
            <a:r>
              <a:rPr lang="en-CA" dirty="0"/>
              <a:t> </a:t>
            </a:r>
            <a:r>
              <a:rPr lang="en-CA" dirty="0" err="1"/>
              <a:t>một</a:t>
            </a:r>
            <a:r>
              <a:rPr lang="en-CA" dirty="0"/>
              <a:t> </a:t>
            </a:r>
            <a:r>
              <a:rPr lang="en-CA" dirty="0" err="1"/>
              <a:t>đánh</a:t>
            </a:r>
            <a:r>
              <a:rPr lang="en-CA" dirty="0"/>
              <a:t> </a:t>
            </a:r>
            <a:r>
              <a:rPr lang="en-CA" dirty="0" err="1"/>
              <a:t>dấu</a:t>
            </a:r>
            <a:r>
              <a:rPr lang="en-CA" dirty="0"/>
              <a:t> </a:t>
            </a:r>
            <a:r>
              <a:rPr lang="en-CA" dirty="0" err="1"/>
              <a:t>trong</a:t>
            </a:r>
            <a:r>
              <a:rPr lang="en-CA" dirty="0"/>
              <a:t> </a:t>
            </a:r>
            <a:r>
              <a:rPr lang="en-CA" dirty="0" err="1"/>
              <a:t>danh</a:t>
            </a:r>
            <a:r>
              <a:rPr lang="en-CA" dirty="0"/>
              <a:t> </a:t>
            </a:r>
            <a:r>
              <a:rPr lang="en-CA" dirty="0" err="1"/>
              <a:t>sách</a:t>
            </a:r>
            <a:r>
              <a:rPr lang="en-CA" dirty="0"/>
              <a:t> </a:t>
            </a:r>
            <a:r>
              <a:rPr lang="en-CA" dirty="0" smtClean="0"/>
              <a:t>Favorites:</a:t>
            </a:r>
          </a:p>
          <a:p>
            <a:pPr lvl="2"/>
            <a:r>
              <a:rPr lang="en-CA" dirty="0" err="1"/>
              <a:t>Để</a:t>
            </a:r>
            <a:r>
              <a:rPr lang="en-CA" dirty="0"/>
              <a:t> </a:t>
            </a:r>
            <a:r>
              <a:rPr lang="en-CA" dirty="0" err="1"/>
              <a:t>xóa</a:t>
            </a:r>
            <a:r>
              <a:rPr lang="en-CA" dirty="0"/>
              <a:t> </a:t>
            </a:r>
            <a:r>
              <a:rPr lang="en-CA" dirty="0" err="1"/>
              <a:t>một</a:t>
            </a:r>
            <a:r>
              <a:rPr lang="en-CA" dirty="0"/>
              <a:t> </a:t>
            </a:r>
            <a:r>
              <a:rPr lang="en-CA" dirty="0" err="1"/>
              <a:t>đánh</a:t>
            </a:r>
            <a:r>
              <a:rPr lang="en-CA" dirty="0"/>
              <a:t> </a:t>
            </a:r>
            <a:r>
              <a:rPr lang="en-CA" dirty="0" err="1"/>
              <a:t>dấu</a:t>
            </a:r>
            <a:r>
              <a:rPr lang="en-CA" dirty="0"/>
              <a:t> </a:t>
            </a:r>
            <a:r>
              <a:rPr lang="en-CA" dirty="0" err="1"/>
              <a:t>trong</a:t>
            </a:r>
            <a:r>
              <a:rPr lang="en-CA" dirty="0"/>
              <a:t> </a:t>
            </a:r>
            <a:r>
              <a:rPr lang="en-CA" dirty="0" err="1"/>
              <a:t>danh</a:t>
            </a:r>
            <a:r>
              <a:rPr lang="en-CA" dirty="0"/>
              <a:t> </a:t>
            </a:r>
            <a:r>
              <a:rPr lang="en-CA" dirty="0" err="1"/>
              <a:t>sách</a:t>
            </a:r>
            <a:r>
              <a:rPr lang="en-CA" dirty="0"/>
              <a:t> </a:t>
            </a:r>
            <a:r>
              <a:rPr lang="en-CA" dirty="0" smtClean="0"/>
              <a:t>Favorites, </a:t>
            </a:r>
            <a:r>
              <a:rPr lang="en-CA" dirty="0" err="1" smtClean="0"/>
              <a:t>hoặc</a:t>
            </a:r>
            <a:endParaRPr lang="en-US" dirty="0"/>
          </a:p>
          <a:p>
            <a:pPr lvl="2"/>
            <a:r>
              <a:rPr lang="en-CA" dirty="0" err="1"/>
              <a:t>chọn</a:t>
            </a:r>
            <a:r>
              <a:rPr lang="en-CA" dirty="0"/>
              <a:t> </a:t>
            </a:r>
            <a:r>
              <a:rPr lang="en-CA" dirty="0" err="1"/>
              <a:t>một</a:t>
            </a:r>
            <a:r>
              <a:rPr lang="en-CA" dirty="0"/>
              <a:t> </a:t>
            </a:r>
            <a:r>
              <a:rPr lang="en-CA" dirty="0" err="1"/>
              <a:t>đánh</a:t>
            </a:r>
            <a:r>
              <a:rPr lang="en-CA" dirty="0"/>
              <a:t> </a:t>
            </a:r>
            <a:r>
              <a:rPr lang="en-CA" dirty="0" err="1"/>
              <a:t>dấu</a:t>
            </a:r>
            <a:r>
              <a:rPr lang="en-CA" dirty="0"/>
              <a:t>, </a:t>
            </a:r>
            <a:r>
              <a:rPr lang="en-CA" dirty="0" err="1"/>
              <a:t>nhấn</a:t>
            </a:r>
            <a:r>
              <a:rPr lang="en-CA" dirty="0"/>
              <a:t> </a:t>
            </a:r>
            <a:r>
              <a:rPr lang="en-US" dirty="0" smtClean="0"/>
              <a:t>DELETE </a:t>
            </a:r>
            <a:r>
              <a:rPr lang="vi-VN" dirty="0"/>
              <a:t>và sau đó chọn </a:t>
            </a:r>
            <a:r>
              <a:rPr lang="vi-VN" b="1" dirty="0"/>
              <a:t>Yes</a:t>
            </a:r>
            <a:r>
              <a:rPr lang="vi-VN" dirty="0"/>
              <a:t> để xác nhận xóa đánh dấu.</a:t>
            </a:r>
          </a:p>
          <a:p>
            <a:pPr lvl="1"/>
            <a:r>
              <a:rPr lang="en-US" dirty="0" err="1"/>
              <a:t>Để</a:t>
            </a:r>
            <a:r>
              <a:rPr lang="en-US" dirty="0"/>
              <a:t> </a:t>
            </a:r>
            <a:r>
              <a:rPr lang="en-US" dirty="0" err="1"/>
              <a:t>xóa</a:t>
            </a:r>
            <a:r>
              <a:rPr lang="en-US" dirty="0"/>
              <a:t> </a:t>
            </a:r>
            <a:r>
              <a:rPr lang="en-US" dirty="0" err="1"/>
              <a:t>một</a:t>
            </a:r>
            <a:r>
              <a:rPr lang="en-US" dirty="0"/>
              <a:t> </a:t>
            </a:r>
            <a:r>
              <a:rPr lang="en-US" dirty="0" err="1"/>
              <a:t>mục</a:t>
            </a:r>
            <a:r>
              <a:rPr lang="en-US" dirty="0"/>
              <a:t> </a:t>
            </a:r>
            <a:r>
              <a:rPr lang="en-US" dirty="0" err="1"/>
              <a:t>từ</a:t>
            </a:r>
            <a:r>
              <a:rPr lang="en-US" dirty="0"/>
              <a:t> </a:t>
            </a:r>
            <a:r>
              <a:rPr lang="en-US" dirty="0" err="1"/>
              <a:t>thanh</a:t>
            </a:r>
            <a:r>
              <a:rPr lang="en-US" dirty="0"/>
              <a:t> Favorites, </a:t>
            </a:r>
            <a:r>
              <a:rPr lang="en-US" dirty="0" err="1"/>
              <a:t>nhấp</a:t>
            </a:r>
            <a:r>
              <a:rPr lang="en-US" dirty="0"/>
              <a:t> </a:t>
            </a:r>
            <a:r>
              <a:rPr lang="en-US" dirty="0" err="1"/>
              <a:t>chuột</a:t>
            </a:r>
            <a:r>
              <a:rPr lang="en-US" dirty="0"/>
              <a:t> </a:t>
            </a:r>
            <a:r>
              <a:rPr lang="en-US" dirty="0" err="1"/>
              <a:t>phải</a:t>
            </a:r>
            <a:r>
              <a:rPr lang="en-US" dirty="0"/>
              <a:t> </a:t>
            </a:r>
            <a:r>
              <a:rPr lang="en-US" dirty="0" err="1"/>
              <a:t>vào</a:t>
            </a:r>
            <a:r>
              <a:rPr lang="en-US" dirty="0"/>
              <a:t> </a:t>
            </a:r>
            <a:r>
              <a:rPr lang="en-US" dirty="0" err="1"/>
              <a:t>nút</a:t>
            </a:r>
            <a:r>
              <a:rPr lang="en-US" dirty="0"/>
              <a:t> </a:t>
            </a:r>
            <a:r>
              <a:rPr lang="en-US" dirty="0" err="1"/>
              <a:t>và</a:t>
            </a:r>
            <a:r>
              <a:rPr lang="en-US" dirty="0"/>
              <a:t> </a:t>
            </a:r>
            <a:r>
              <a:rPr lang="en-US" dirty="0" err="1"/>
              <a:t>sau</a:t>
            </a:r>
            <a:r>
              <a:rPr lang="en-US" dirty="0"/>
              <a:t> </a:t>
            </a:r>
            <a:r>
              <a:rPr lang="en-US" dirty="0" err="1"/>
              <a:t>đó</a:t>
            </a:r>
            <a:r>
              <a:rPr lang="en-US" dirty="0"/>
              <a:t> </a:t>
            </a:r>
            <a:r>
              <a:rPr lang="en-US" dirty="0" err="1"/>
              <a:t>chọn</a:t>
            </a:r>
            <a:r>
              <a:rPr lang="en-US" dirty="0"/>
              <a:t> </a:t>
            </a:r>
            <a:r>
              <a:rPr lang="en-US" b="1" dirty="0"/>
              <a:t>Delete</a:t>
            </a:r>
            <a:r>
              <a:rPr lang="en-US" dirty="0"/>
              <a:t>.</a:t>
            </a:r>
            <a:endParaRPr lang="vi-VN"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30</a:t>
            </a:fld>
            <a:endParaRPr lang="en-US" dirty="0"/>
          </a:p>
        </p:txBody>
      </p:sp>
    </p:spTree>
    <p:extLst>
      <p:ext uri="{BB962C8B-B14F-4D97-AF65-F5344CB8AC3E}">
        <p14:creationId xmlns:p14="http://schemas.microsoft.com/office/powerpoint/2010/main" val="20525302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p:txBody>
          <a:bodyPr/>
          <a:lstStyle/>
          <a:p>
            <a:r>
              <a:rPr lang="en-US" b="1" dirty="0" err="1"/>
              <a:t>Tổ</a:t>
            </a:r>
            <a:r>
              <a:rPr lang="en-US" b="1" dirty="0"/>
              <a:t> </a:t>
            </a:r>
            <a:r>
              <a:rPr lang="en-US" b="1" dirty="0" err="1"/>
              <a:t>chức</a:t>
            </a:r>
            <a:r>
              <a:rPr lang="en-US" b="1" dirty="0"/>
              <a:t> </a:t>
            </a:r>
            <a:r>
              <a:rPr lang="en-US" b="1" dirty="0" err="1"/>
              <a:t>danh</a:t>
            </a:r>
            <a:r>
              <a:rPr lang="en-US" b="1" dirty="0"/>
              <a:t> </a:t>
            </a:r>
            <a:r>
              <a:rPr lang="en-US" b="1" dirty="0" err="1"/>
              <a:t>sách</a:t>
            </a:r>
            <a:r>
              <a:rPr lang="en-US" b="1" dirty="0"/>
              <a:t> Favorites</a:t>
            </a:r>
            <a:endParaRPr lang="vi-VN" b="1" dirty="0"/>
          </a:p>
          <a:p>
            <a:pPr lvl="1"/>
            <a:r>
              <a:rPr lang="en-CA" dirty="0" err="1"/>
              <a:t>Để</a:t>
            </a:r>
            <a:r>
              <a:rPr lang="en-CA" dirty="0"/>
              <a:t> </a:t>
            </a:r>
            <a:r>
              <a:rPr lang="en-CA" dirty="0" err="1"/>
              <a:t>tổ</a:t>
            </a:r>
            <a:r>
              <a:rPr lang="en-CA" dirty="0"/>
              <a:t> </a:t>
            </a:r>
            <a:r>
              <a:rPr lang="en-CA" dirty="0" err="1"/>
              <a:t>chức</a:t>
            </a:r>
            <a:r>
              <a:rPr lang="en-CA" dirty="0"/>
              <a:t> </a:t>
            </a:r>
            <a:r>
              <a:rPr lang="en-CA" dirty="0" err="1"/>
              <a:t>cho</a:t>
            </a:r>
            <a:r>
              <a:rPr lang="en-CA" dirty="0"/>
              <a:t> </a:t>
            </a:r>
            <a:r>
              <a:rPr lang="en-CA" dirty="0" err="1"/>
              <a:t>trung</a:t>
            </a:r>
            <a:r>
              <a:rPr lang="en-CA" dirty="0"/>
              <a:t> tâm Favorites</a:t>
            </a:r>
            <a:r>
              <a:rPr lang="en-US" dirty="0" smtClean="0"/>
              <a:t>:</a:t>
            </a:r>
            <a:endParaRPr lang="en-US" dirty="0"/>
          </a:p>
          <a:p>
            <a:pPr lvl="2"/>
            <a:r>
              <a:rPr lang="vi-VN" dirty="0"/>
              <a:t>kích hoạt trung tâm Favorites, nhấp chuột vào mũi tên </a:t>
            </a:r>
            <a:r>
              <a:rPr lang="vi-VN" b="1" dirty="0"/>
              <a:t>Add to favorites</a:t>
            </a:r>
            <a:r>
              <a:rPr lang="vi-VN" dirty="0"/>
              <a:t> và sau đó chọn </a:t>
            </a:r>
            <a:r>
              <a:rPr lang="vi-VN" b="1" dirty="0"/>
              <a:t>Organize favorites</a:t>
            </a:r>
            <a:r>
              <a:rPr lang="vi-VN" dirty="0"/>
              <a:t>, hoặc</a:t>
            </a:r>
          </a:p>
          <a:p>
            <a:pPr lvl="2"/>
            <a:r>
              <a:rPr lang="vi-VN" dirty="0"/>
              <a:t>kích hoạt thanh Menu, nhấp chuột vào </a:t>
            </a:r>
            <a:r>
              <a:rPr lang="vi-VN" b="1" dirty="0"/>
              <a:t>Favorites</a:t>
            </a:r>
            <a:r>
              <a:rPr lang="vi-VN" dirty="0"/>
              <a:t> và sau đó chọn</a:t>
            </a:r>
            <a:r>
              <a:rPr lang="vi-VN" b="1" dirty="0"/>
              <a:t> Organize favorites</a:t>
            </a:r>
            <a:r>
              <a:rPr lang="vi-VN" dirty="0"/>
              <a:t>.</a:t>
            </a:r>
          </a:p>
          <a:p>
            <a:pPr lvl="1"/>
            <a:r>
              <a:rPr lang="en-CA" dirty="0" err="1"/>
              <a:t>có</a:t>
            </a:r>
            <a:r>
              <a:rPr lang="en-CA" dirty="0"/>
              <a:t> </a:t>
            </a:r>
            <a:r>
              <a:rPr lang="en-CA" dirty="0" err="1"/>
              <a:t>thể</a:t>
            </a:r>
            <a:r>
              <a:rPr lang="en-CA" dirty="0"/>
              <a:t> </a:t>
            </a:r>
            <a:r>
              <a:rPr lang="en-CA" dirty="0" err="1"/>
              <a:t>chọn</a:t>
            </a:r>
            <a:r>
              <a:rPr lang="en-CA" dirty="0"/>
              <a:t> </a:t>
            </a:r>
            <a:r>
              <a:rPr lang="en-CA" dirty="0" err="1"/>
              <a:t>bất</a:t>
            </a:r>
            <a:r>
              <a:rPr lang="en-CA" dirty="0"/>
              <a:t> </a:t>
            </a:r>
            <a:r>
              <a:rPr lang="en-CA" dirty="0" err="1"/>
              <a:t>kỳ</a:t>
            </a:r>
            <a:r>
              <a:rPr lang="en-CA" dirty="0"/>
              <a:t> </a:t>
            </a:r>
            <a:r>
              <a:rPr lang="en-CA" dirty="0" err="1"/>
              <a:t>tùy</a:t>
            </a:r>
            <a:r>
              <a:rPr lang="en-CA" dirty="0"/>
              <a:t> </a:t>
            </a:r>
            <a:r>
              <a:rPr lang="en-CA" dirty="0" err="1"/>
              <a:t>chọn</a:t>
            </a:r>
            <a:r>
              <a:rPr lang="en-CA" dirty="0"/>
              <a:t> </a:t>
            </a:r>
            <a:r>
              <a:rPr lang="en-CA" dirty="0" err="1"/>
              <a:t>nào</a:t>
            </a:r>
            <a:r>
              <a:rPr lang="en-CA" dirty="0"/>
              <a:t> </a:t>
            </a:r>
            <a:r>
              <a:rPr lang="en-CA" dirty="0" err="1"/>
              <a:t>trong</a:t>
            </a:r>
            <a:r>
              <a:rPr lang="en-CA" dirty="0"/>
              <a:t> </a:t>
            </a:r>
            <a:r>
              <a:rPr lang="en-CA" dirty="0" err="1"/>
              <a:t>hộp</a:t>
            </a:r>
            <a:r>
              <a:rPr lang="en-CA" dirty="0"/>
              <a:t> </a:t>
            </a:r>
            <a:r>
              <a:rPr lang="en-CA" dirty="0" err="1"/>
              <a:t>thoại</a:t>
            </a:r>
            <a:r>
              <a:rPr lang="en-CA" dirty="0"/>
              <a:t> </a:t>
            </a:r>
            <a:r>
              <a:rPr lang="en-CA" dirty="0" err="1"/>
              <a:t>để</a:t>
            </a:r>
            <a:r>
              <a:rPr lang="en-CA" dirty="0"/>
              <a:t> </a:t>
            </a:r>
            <a:r>
              <a:rPr lang="en-CA" dirty="0" err="1"/>
              <a:t>tổ</a:t>
            </a:r>
            <a:r>
              <a:rPr lang="en-CA" dirty="0"/>
              <a:t> </a:t>
            </a:r>
            <a:r>
              <a:rPr lang="en-CA" dirty="0" err="1"/>
              <a:t>chức</a:t>
            </a:r>
            <a:r>
              <a:rPr lang="en-CA" dirty="0"/>
              <a:t> (</a:t>
            </a:r>
            <a:r>
              <a:rPr lang="en-CA" dirty="0" err="1"/>
              <a:t>hoặc</a:t>
            </a:r>
            <a:r>
              <a:rPr lang="en-CA" dirty="0"/>
              <a:t> </a:t>
            </a:r>
            <a:r>
              <a:rPr lang="en-CA" dirty="0" err="1"/>
              <a:t>tổ</a:t>
            </a:r>
            <a:r>
              <a:rPr lang="en-CA" dirty="0"/>
              <a:t> </a:t>
            </a:r>
            <a:r>
              <a:rPr lang="en-CA" dirty="0" err="1"/>
              <a:t>chức</a:t>
            </a:r>
            <a:r>
              <a:rPr lang="en-CA" dirty="0"/>
              <a:t> </a:t>
            </a:r>
            <a:r>
              <a:rPr lang="en-CA" dirty="0" err="1"/>
              <a:t>lại</a:t>
            </a:r>
            <a:r>
              <a:rPr lang="en-CA" dirty="0"/>
              <a:t>) </a:t>
            </a:r>
            <a:r>
              <a:rPr lang="en-CA" dirty="0" err="1"/>
              <a:t>danh</a:t>
            </a:r>
            <a:r>
              <a:rPr lang="en-CA" dirty="0"/>
              <a:t> </a:t>
            </a:r>
            <a:r>
              <a:rPr lang="en-CA" dirty="0" err="1"/>
              <a:t>sách</a:t>
            </a:r>
            <a:r>
              <a:rPr lang="en-CA" dirty="0"/>
              <a:t> </a:t>
            </a:r>
            <a:r>
              <a:rPr lang="en-CA" dirty="0" err="1"/>
              <a:t>các</a:t>
            </a:r>
            <a:r>
              <a:rPr lang="en-CA" dirty="0"/>
              <a:t> </a:t>
            </a:r>
            <a:r>
              <a:rPr lang="en-CA" dirty="0" err="1"/>
              <a:t>trang</a:t>
            </a:r>
            <a:r>
              <a:rPr lang="en-CA" dirty="0"/>
              <a:t> </a:t>
            </a:r>
            <a:r>
              <a:rPr lang="en-CA" dirty="0" err="1"/>
              <a:t>yêu</a:t>
            </a:r>
            <a:r>
              <a:rPr lang="en-CA" dirty="0"/>
              <a:t> </a:t>
            </a:r>
            <a:r>
              <a:rPr lang="en-CA" dirty="0" err="1"/>
              <a:t>thích</a:t>
            </a:r>
            <a:r>
              <a:rPr lang="en-CA" dirty="0"/>
              <a:t>.</a:t>
            </a:r>
            <a:endParaRPr lang="en-US" dirty="0"/>
          </a:p>
          <a:p>
            <a:pPr lvl="1"/>
            <a:r>
              <a:rPr lang="en-CA" dirty="0" err="1"/>
              <a:t>Nếu</a:t>
            </a:r>
            <a:r>
              <a:rPr lang="en-CA" dirty="0"/>
              <a:t> </a:t>
            </a:r>
            <a:r>
              <a:rPr lang="en-CA" dirty="0" err="1"/>
              <a:t>bạn</a:t>
            </a:r>
            <a:r>
              <a:rPr lang="en-CA" dirty="0"/>
              <a:t> </a:t>
            </a:r>
            <a:r>
              <a:rPr lang="en-CA" dirty="0" err="1"/>
              <a:t>chọn</a:t>
            </a:r>
            <a:r>
              <a:rPr lang="en-CA" dirty="0"/>
              <a:t> </a:t>
            </a:r>
            <a:r>
              <a:rPr lang="en-CA" dirty="0" err="1"/>
              <a:t>sử</a:t>
            </a:r>
            <a:r>
              <a:rPr lang="en-CA" dirty="0"/>
              <a:t> </a:t>
            </a:r>
            <a:r>
              <a:rPr lang="en-CA" dirty="0" err="1"/>
              <a:t>dụng</a:t>
            </a:r>
            <a:r>
              <a:rPr lang="en-CA" dirty="0"/>
              <a:t> </a:t>
            </a:r>
            <a:r>
              <a:rPr lang="en-CA" dirty="0" err="1"/>
              <a:t>phương</a:t>
            </a:r>
            <a:r>
              <a:rPr lang="en-CA" dirty="0"/>
              <a:t> </a:t>
            </a:r>
            <a:r>
              <a:rPr lang="en-CA" dirty="0" err="1"/>
              <a:t>pháp</a:t>
            </a:r>
            <a:r>
              <a:rPr lang="en-CA" dirty="0"/>
              <a:t> </a:t>
            </a:r>
            <a:r>
              <a:rPr lang="en-CA" dirty="0" err="1"/>
              <a:t>đầu</a:t>
            </a:r>
            <a:r>
              <a:rPr lang="en-CA" dirty="0"/>
              <a:t> </a:t>
            </a:r>
            <a:r>
              <a:rPr lang="en-CA" dirty="0" err="1"/>
              <a:t>tiên</a:t>
            </a:r>
            <a:r>
              <a:rPr lang="en-CA" dirty="0"/>
              <a:t>, </a:t>
            </a:r>
            <a:r>
              <a:rPr lang="en-CA" dirty="0" err="1" smtClean="0"/>
              <a:t>kéo</a:t>
            </a:r>
            <a:r>
              <a:rPr lang="en-CA" dirty="0" smtClean="0"/>
              <a:t> </a:t>
            </a:r>
            <a:r>
              <a:rPr lang="en-CA" dirty="0" err="1"/>
              <a:t>liên</a:t>
            </a:r>
            <a:r>
              <a:rPr lang="en-CA" dirty="0"/>
              <a:t> </a:t>
            </a:r>
            <a:r>
              <a:rPr lang="en-CA" dirty="0" err="1"/>
              <a:t>kết</a:t>
            </a:r>
            <a:r>
              <a:rPr lang="en-CA" dirty="0"/>
              <a:t> </a:t>
            </a:r>
            <a:r>
              <a:rPr lang="en-CA" dirty="0" err="1"/>
              <a:t>tới</a:t>
            </a:r>
            <a:r>
              <a:rPr lang="en-CA" dirty="0"/>
              <a:t> </a:t>
            </a:r>
            <a:r>
              <a:rPr lang="en-CA" dirty="0" err="1"/>
              <a:t>vị</a:t>
            </a:r>
            <a:r>
              <a:rPr lang="en-CA" dirty="0"/>
              <a:t> </a:t>
            </a:r>
            <a:r>
              <a:rPr lang="en-CA" dirty="0" err="1"/>
              <a:t>trí</a:t>
            </a:r>
            <a:r>
              <a:rPr lang="en-CA" dirty="0"/>
              <a:t> </a:t>
            </a:r>
            <a:r>
              <a:rPr lang="en-CA" dirty="0" err="1"/>
              <a:t>mới</a:t>
            </a:r>
            <a:endParaRPr lang="en-US" dirty="0" smtClean="0"/>
          </a:p>
          <a:p>
            <a:pPr lvl="2"/>
            <a:r>
              <a:rPr lang="en-US" dirty="0" err="1"/>
              <a:t>một</a:t>
            </a:r>
            <a:r>
              <a:rPr lang="en-US" dirty="0"/>
              <a:t> </a:t>
            </a:r>
            <a:r>
              <a:rPr lang="en-US" dirty="0" err="1"/>
              <a:t>đường</a:t>
            </a:r>
            <a:r>
              <a:rPr lang="en-US" dirty="0"/>
              <a:t> </a:t>
            </a:r>
            <a:r>
              <a:rPr lang="en-US" dirty="0" err="1"/>
              <a:t>kẻ</a:t>
            </a:r>
            <a:r>
              <a:rPr lang="en-US" dirty="0"/>
              <a:t> </a:t>
            </a:r>
            <a:r>
              <a:rPr lang="en-US" dirty="0" err="1"/>
              <a:t>dày</a:t>
            </a:r>
            <a:r>
              <a:rPr lang="en-US" dirty="0"/>
              <a:t> </a:t>
            </a:r>
            <a:r>
              <a:rPr lang="en-US" dirty="0" err="1"/>
              <a:t>màu</a:t>
            </a:r>
            <a:r>
              <a:rPr lang="en-US" dirty="0"/>
              <a:t> </a:t>
            </a:r>
            <a:r>
              <a:rPr lang="en-US" dirty="0" err="1"/>
              <a:t>đen</a:t>
            </a:r>
            <a:r>
              <a:rPr lang="en-US" dirty="0"/>
              <a:t> </a:t>
            </a:r>
            <a:r>
              <a:rPr lang="en-US" dirty="0" err="1"/>
              <a:t>xuất</a:t>
            </a:r>
            <a:r>
              <a:rPr lang="en-US" dirty="0"/>
              <a:t> </a:t>
            </a:r>
            <a:r>
              <a:rPr lang="en-US" dirty="0" err="1"/>
              <a:t>hiện</a:t>
            </a:r>
            <a:r>
              <a:rPr lang="en-US" dirty="0"/>
              <a:t> </a:t>
            </a:r>
            <a:r>
              <a:rPr lang="en-US" dirty="0" err="1"/>
              <a:t>để</a:t>
            </a:r>
            <a:r>
              <a:rPr lang="en-US" dirty="0"/>
              <a:t> </a:t>
            </a:r>
            <a:r>
              <a:rPr lang="en-US" dirty="0" err="1"/>
              <a:t>hướng</a:t>
            </a:r>
            <a:r>
              <a:rPr lang="en-US" dirty="0"/>
              <a:t> </a:t>
            </a:r>
            <a:r>
              <a:rPr lang="en-US" dirty="0" err="1"/>
              <a:t>dẫn</a:t>
            </a:r>
            <a:r>
              <a:rPr lang="en-US" dirty="0"/>
              <a:t> </a:t>
            </a:r>
            <a:r>
              <a:rPr lang="en-US" dirty="0" err="1"/>
              <a:t>bạn</a:t>
            </a:r>
            <a:r>
              <a:rPr lang="en-US" dirty="0"/>
              <a:t> </a:t>
            </a:r>
            <a:r>
              <a:rPr lang="en-US" dirty="0" err="1"/>
              <a:t>đặt</a:t>
            </a:r>
            <a:r>
              <a:rPr lang="en-US" dirty="0"/>
              <a:t> </a:t>
            </a:r>
            <a:r>
              <a:rPr lang="en-US" dirty="0" err="1"/>
              <a:t>liên</a:t>
            </a:r>
            <a:r>
              <a:rPr lang="en-US" dirty="0"/>
              <a:t> </a:t>
            </a:r>
            <a:r>
              <a:rPr lang="en-US" dirty="0" err="1"/>
              <a:t>kết</a:t>
            </a:r>
            <a:r>
              <a:rPr lang="en-US" dirty="0"/>
              <a:t>.</a:t>
            </a:r>
            <a:endParaRPr lang="vi-VN"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31</a:t>
            </a:fld>
            <a:endParaRPr lang="en-US" dirty="0"/>
          </a:p>
        </p:txBody>
      </p:sp>
    </p:spTree>
    <p:extLst>
      <p:ext uri="{BB962C8B-B14F-4D97-AF65-F5344CB8AC3E}">
        <p14:creationId xmlns:p14="http://schemas.microsoft.com/office/powerpoint/2010/main" val="31135211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p:txBody>
          <a:bodyPr/>
          <a:lstStyle/>
          <a:p>
            <a:r>
              <a:rPr lang="en-US" sz="2000" b="1" dirty="0" err="1"/>
              <a:t>Lịch</a:t>
            </a:r>
            <a:r>
              <a:rPr lang="en-US" sz="2000" b="1" dirty="0"/>
              <a:t> </a:t>
            </a:r>
            <a:r>
              <a:rPr lang="en-US" sz="2000" b="1" dirty="0" err="1"/>
              <a:t>sử</a:t>
            </a:r>
            <a:r>
              <a:rPr lang="en-US" sz="2000" b="1" dirty="0"/>
              <a:t> </a:t>
            </a:r>
            <a:r>
              <a:rPr lang="en-US" sz="2000" b="1" dirty="0" err="1"/>
              <a:t>duyệt</a:t>
            </a:r>
            <a:r>
              <a:rPr lang="en-US" sz="2000" b="1" dirty="0"/>
              <a:t> Web</a:t>
            </a:r>
            <a:endParaRPr lang="vi-VN" sz="2000" b="1" dirty="0"/>
          </a:p>
          <a:p>
            <a:pPr lvl="1"/>
            <a:r>
              <a:rPr lang="en-CA" sz="1800" dirty="0"/>
              <a:t>History </a:t>
            </a:r>
            <a:r>
              <a:rPr lang="en-CA" sz="1800" dirty="0" err="1"/>
              <a:t>lưu</a:t>
            </a:r>
            <a:r>
              <a:rPr lang="en-CA" sz="1800" dirty="0"/>
              <a:t> </a:t>
            </a:r>
            <a:r>
              <a:rPr lang="en-CA" sz="1800" dirty="0" err="1"/>
              <a:t>trữ</a:t>
            </a:r>
            <a:r>
              <a:rPr lang="en-CA" sz="1800" dirty="0"/>
              <a:t> URL </a:t>
            </a:r>
            <a:r>
              <a:rPr lang="en-CA" sz="1800" dirty="0" err="1"/>
              <a:t>của</a:t>
            </a:r>
            <a:r>
              <a:rPr lang="en-CA" sz="1800" dirty="0"/>
              <a:t> </a:t>
            </a:r>
            <a:r>
              <a:rPr lang="en-CA" sz="1800" dirty="0" err="1"/>
              <a:t>các</a:t>
            </a:r>
            <a:r>
              <a:rPr lang="en-CA" sz="1800" dirty="0"/>
              <a:t> </a:t>
            </a:r>
            <a:r>
              <a:rPr lang="en-CA" sz="1800" dirty="0" err="1"/>
              <a:t>trang</a:t>
            </a:r>
            <a:r>
              <a:rPr lang="en-CA" sz="1800" dirty="0"/>
              <a:t> </a:t>
            </a:r>
            <a:r>
              <a:rPr lang="en-CA" sz="1800" dirty="0" err="1"/>
              <a:t>mà</a:t>
            </a:r>
            <a:r>
              <a:rPr lang="en-CA" sz="1800" dirty="0"/>
              <a:t> </a:t>
            </a:r>
            <a:r>
              <a:rPr lang="en-CA" sz="1800" dirty="0" err="1"/>
              <a:t>bạn</a:t>
            </a:r>
            <a:r>
              <a:rPr lang="en-CA" sz="1800" dirty="0"/>
              <a:t> </a:t>
            </a:r>
            <a:r>
              <a:rPr lang="en-CA" sz="1800" dirty="0" err="1"/>
              <a:t>đã</a:t>
            </a:r>
            <a:r>
              <a:rPr lang="en-CA" sz="1800" dirty="0"/>
              <a:t> </a:t>
            </a:r>
            <a:r>
              <a:rPr lang="en-CA" sz="1800" dirty="0" err="1"/>
              <a:t>truy</a:t>
            </a:r>
            <a:r>
              <a:rPr lang="en-CA" sz="1800" dirty="0"/>
              <a:t> </a:t>
            </a:r>
            <a:r>
              <a:rPr lang="en-CA" sz="1800" dirty="0" err="1"/>
              <a:t>cập</a:t>
            </a:r>
            <a:r>
              <a:rPr lang="en-CA" sz="1800" dirty="0"/>
              <a:t> </a:t>
            </a:r>
            <a:r>
              <a:rPr lang="en-CA" sz="1800" dirty="0" err="1"/>
              <a:t>trong</a:t>
            </a:r>
            <a:r>
              <a:rPr lang="en-CA" sz="1800" dirty="0"/>
              <a:t> </a:t>
            </a:r>
            <a:r>
              <a:rPr lang="en-CA" sz="1800" dirty="0" err="1"/>
              <a:t>một</a:t>
            </a:r>
            <a:r>
              <a:rPr lang="en-CA" sz="1800" dirty="0"/>
              <a:t> </a:t>
            </a:r>
            <a:r>
              <a:rPr lang="en-CA" sz="1800" dirty="0" err="1"/>
              <a:t>chu</a:t>
            </a:r>
            <a:r>
              <a:rPr lang="en-CA" sz="1800" dirty="0"/>
              <a:t> </a:t>
            </a:r>
            <a:r>
              <a:rPr lang="en-CA" sz="1800" dirty="0" err="1"/>
              <a:t>kỳ</a:t>
            </a:r>
            <a:r>
              <a:rPr lang="en-CA" sz="1800" dirty="0"/>
              <a:t> </a:t>
            </a:r>
            <a:r>
              <a:rPr lang="en-CA" sz="1800" dirty="0" err="1"/>
              <a:t>thời</a:t>
            </a:r>
            <a:r>
              <a:rPr lang="en-CA" sz="1800" dirty="0"/>
              <a:t> </a:t>
            </a:r>
            <a:r>
              <a:rPr lang="en-CA" sz="1800" dirty="0" err="1"/>
              <a:t>gian</a:t>
            </a:r>
            <a:r>
              <a:rPr lang="en-CA" sz="1800" dirty="0"/>
              <a:t> </a:t>
            </a:r>
            <a:r>
              <a:rPr lang="en-CA" sz="1800" dirty="0" err="1"/>
              <a:t>đã</a:t>
            </a:r>
            <a:r>
              <a:rPr lang="en-CA" sz="1800" dirty="0"/>
              <a:t> </a:t>
            </a:r>
            <a:r>
              <a:rPr lang="en-CA" sz="1800" dirty="0" err="1"/>
              <a:t>được</a:t>
            </a:r>
            <a:r>
              <a:rPr lang="en-CA" sz="1800" dirty="0"/>
              <a:t> </a:t>
            </a:r>
            <a:r>
              <a:rPr lang="en-CA" sz="1800" dirty="0" err="1"/>
              <a:t>thiết</a:t>
            </a:r>
            <a:r>
              <a:rPr lang="en-CA" sz="1800" dirty="0"/>
              <a:t> </a:t>
            </a:r>
            <a:r>
              <a:rPr lang="en-CA" sz="1800" dirty="0" err="1"/>
              <a:t>lập</a:t>
            </a:r>
            <a:endParaRPr lang="en-US" sz="1800" dirty="0" smtClean="0"/>
          </a:p>
          <a:p>
            <a:pPr lvl="2"/>
            <a:r>
              <a:rPr lang="en-CA" sz="1600" dirty="0" err="1"/>
              <a:t>cung</a:t>
            </a:r>
            <a:r>
              <a:rPr lang="en-CA" sz="1600" dirty="0"/>
              <a:t> </a:t>
            </a:r>
            <a:r>
              <a:rPr lang="en-CA" sz="1600" dirty="0" err="1"/>
              <a:t>cấp</a:t>
            </a:r>
            <a:r>
              <a:rPr lang="en-CA" sz="1600" dirty="0"/>
              <a:t> </a:t>
            </a:r>
            <a:r>
              <a:rPr lang="en-CA" sz="1600" dirty="0" err="1"/>
              <a:t>một</a:t>
            </a:r>
            <a:r>
              <a:rPr lang="en-CA" sz="1600" dirty="0"/>
              <a:t> </a:t>
            </a:r>
            <a:r>
              <a:rPr lang="en-CA" sz="1600" dirty="0" err="1"/>
              <a:t>cách</a:t>
            </a:r>
            <a:r>
              <a:rPr lang="en-CA" sz="1600" dirty="0"/>
              <a:t> </a:t>
            </a:r>
            <a:r>
              <a:rPr lang="en-CA" sz="1600" dirty="0" err="1"/>
              <a:t>thức</a:t>
            </a:r>
            <a:r>
              <a:rPr lang="en-CA" sz="1600" dirty="0"/>
              <a:t> </a:t>
            </a:r>
            <a:r>
              <a:rPr lang="en-CA" sz="1600" dirty="0" err="1"/>
              <a:t>thuận</a:t>
            </a:r>
            <a:r>
              <a:rPr lang="en-CA" sz="1600" dirty="0"/>
              <a:t> </a:t>
            </a:r>
            <a:r>
              <a:rPr lang="en-CA" sz="1600" dirty="0" err="1"/>
              <a:t>tiện</a:t>
            </a:r>
            <a:r>
              <a:rPr lang="en-CA" sz="1600" dirty="0"/>
              <a:t> </a:t>
            </a:r>
            <a:r>
              <a:rPr lang="en-CA" sz="1600" dirty="0" err="1"/>
              <a:t>để</a:t>
            </a:r>
            <a:r>
              <a:rPr lang="en-CA" sz="1600" dirty="0"/>
              <a:t> </a:t>
            </a:r>
            <a:r>
              <a:rPr lang="en-CA" sz="1600" dirty="0" err="1"/>
              <a:t>ghé</a:t>
            </a:r>
            <a:r>
              <a:rPr lang="en-CA" sz="1600" dirty="0"/>
              <a:t> </a:t>
            </a:r>
            <a:r>
              <a:rPr lang="en-CA" sz="1600" dirty="0" err="1"/>
              <a:t>thăm</a:t>
            </a:r>
            <a:r>
              <a:rPr lang="en-CA" sz="1600" dirty="0"/>
              <a:t> </a:t>
            </a:r>
            <a:r>
              <a:rPr lang="en-CA" sz="1600" dirty="0" err="1"/>
              <a:t>lại</a:t>
            </a:r>
            <a:r>
              <a:rPr lang="en-CA" sz="1600" dirty="0"/>
              <a:t> </a:t>
            </a:r>
            <a:r>
              <a:rPr lang="en-CA" sz="1600" dirty="0" err="1"/>
              <a:t>các</a:t>
            </a:r>
            <a:r>
              <a:rPr lang="en-CA" sz="1600" dirty="0"/>
              <a:t> </a:t>
            </a:r>
            <a:r>
              <a:rPr lang="en-CA" sz="1600" dirty="0" err="1"/>
              <a:t>trang</a:t>
            </a:r>
            <a:r>
              <a:rPr lang="en-CA" sz="1600" dirty="0"/>
              <a:t> Web </a:t>
            </a:r>
            <a:r>
              <a:rPr lang="en-CA" sz="1600" dirty="0" err="1"/>
              <a:t>đó</a:t>
            </a:r>
            <a:r>
              <a:rPr lang="en-CA" sz="1600" dirty="0"/>
              <a:t>, </a:t>
            </a:r>
            <a:r>
              <a:rPr lang="en-CA" sz="1600" dirty="0" err="1"/>
              <a:t>đặc</a:t>
            </a:r>
            <a:r>
              <a:rPr lang="en-CA" sz="1600" dirty="0"/>
              <a:t> </a:t>
            </a:r>
            <a:r>
              <a:rPr lang="en-CA" sz="1600" dirty="0" err="1"/>
              <a:t>biệt</a:t>
            </a:r>
            <a:r>
              <a:rPr lang="en-CA" sz="1600" dirty="0"/>
              <a:t> </a:t>
            </a:r>
            <a:r>
              <a:rPr lang="en-CA" sz="1600" dirty="0" err="1"/>
              <a:t>khi</a:t>
            </a:r>
            <a:r>
              <a:rPr lang="en-CA" sz="1600" dirty="0"/>
              <a:t> </a:t>
            </a:r>
            <a:r>
              <a:rPr lang="en-CA" sz="1600" dirty="0" err="1"/>
              <a:t>bạn</a:t>
            </a:r>
            <a:r>
              <a:rPr lang="en-CA" sz="1600" dirty="0"/>
              <a:t> </a:t>
            </a:r>
            <a:r>
              <a:rPr lang="en-CA" sz="1600" dirty="0" err="1"/>
              <a:t>không</a:t>
            </a:r>
            <a:r>
              <a:rPr lang="en-CA" sz="1600" dirty="0"/>
              <a:t> </a:t>
            </a:r>
            <a:r>
              <a:rPr lang="en-CA" sz="1600" dirty="0" err="1"/>
              <a:t>thể</a:t>
            </a:r>
            <a:r>
              <a:rPr lang="en-CA" sz="1600" dirty="0"/>
              <a:t> </a:t>
            </a:r>
            <a:r>
              <a:rPr lang="en-CA" sz="1600" dirty="0" err="1"/>
              <a:t>nhớ</a:t>
            </a:r>
            <a:r>
              <a:rPr lang="en-CA" sz="1600" dirty="0"/>
              <a:t> </a:t>
            </a:r>
            <a:r>
              <a:rPr lang="en-CA" sz="1600" dirty="0" err="1"/>
              <a:t>chính</a:t>
            </a:r>
            <a:r>
              <a:rPr lang="en-CA" sz="1600" dirty="0"/>
              <a:t> </a:t>
            </a:r>
            <a:r>
              <a:rPr lang="en-CA" sz="1600" dirty="0" err="1"/>
              <a:t>xác</a:t>
            </a:r>
            <a:r>
              <a:rPr lang="en-CA" sz="1600" dirty="0"/>
              <a:t> URL</a:t>
            </a:r>
            <a:endParaRPr lang="en-US" sz="1600" dirty="0" smtClean="0"/>
          </a:p>
          <a:p>
            <a:pPr lvl="2"/>
            <a:r>
              <a:rPr lang="en-CA" sz="1600" dirty="0" err="1"/>
              <a:t>Một</a:t>
            </a:r>
            <a:r>
              <a:rPr lang="en-CA" sz="1600" dirty="0"/>
              <a:t> </a:t>
            </a:r>
            <a:r>
              <a:rPr lang="en-CA" sz="1600" dirty="0" err="1"/>
              <a:t>thư</a:t>
            </a:r>
            <a:r>
              <a:rPr lang="en-CA" sz="1600" dirty="0"/>
              <a:t> </a:t>
            </a:r>
            <a:r>
              <a:rPr lang="en-CA" sz="1600" dirty="0" err="1"/>
              <a:t>mục</a:t>
            </a:r>
            <a:r>
              <a:rPr lang="en-CA" sz="1600" dirty="0"/>
              <a:t> History </a:t>
            </a:r>
            <a:r>
              <a:rPr lang="en-CA" sz="1600" dirty="0" err="1"/>
              <a:t>lớn</a:t>
            </a:r>
            <a:r>
              <a:rPr lang="en-CA" sz="1600" dirty="0"/>
              <a:t> </a:t>
            </a:r>
            <a:r>
              <a:rPr lang="en-CA" sz="1600" dirty="0" err="1"/>
              <a:t>có</a:t>
            </a:r>
            <a:r>
              <a:rPr lang="en-CA" sz="1600" dirty="0"/>
              <a:t> </a:t>
            </a:r>
            <a:r>
              <a:rPr lang="en-CA" sz="1600" dirty="0" err="1"/>
              <a:t>thể</a:t>
            </a:r>
            <a:r>
              <a:rPr lang="en-CA" sz="1600" dirty="0"/>
              <a:t> </a:t>
            </a:r>
            <a:r>
              <a:rPr lang="en-CA" sz="1600" dirty="0" err="1"/>
              <a:t>khó</a:t>
            </a:r>
            <a:r>
              <a:rPr lang="en-CA" sz="1600" dirty="0"/>
              <a:t> </a:t>
            </a:r>
            <a:r>
              <a:rPr lang="en-CA" sz="1600" dirty="0" err="1"/>
              <a:t>sử</a:t>
            </a:r>
            <a:r>
              <a:rPr lang="en-CA" sz="1600" dirty="0"/>
              <a:t> </a:t>
            </a:r>
            <a:r>
              <a:rPr lang="en-CA" sz="1600" dirty="0" err="1"/>
              <a:t>dụng</a:t>
            </a:r>
            <a:r>
              <a:rPr lang="en-CA" sz="1600" dirty="0"/>
              <a:t>, </a:t>
            </a:r>
            <a:r>
              <a:rPr lang="en-CA" sz="1600" dirty="0" err="1"/>
              <a:t>ảnh</a:t>
            </a:r>
            <a:r>
              <a:rPr lang="en-CA" sz="1600" dirty="0"/>
              <a:t> </a:t>
            </a:r>
            <a:r>
              <a:rPr lang="en-CA" sz="1600" dirty="0" err="1"/>
              <a:t>hưởng</a:t>
            </a:r>
            <a:r>
              <a:rPr lang="en-CA" sz="1600" dirty="0"/>
              <a:t> </a:t>
            </a:r>
            <a:r>
              <a:rPr lang="en-CA" sz="1600" dirty="0" err="1"/>
              <a:t>đến</a:t>
            </a:r>
            <a:r>
              <a:rPr lang="en-CA" sz="1600" dirty="0"/>
              <a:t> dung </a:t>
            </a:r>
            <a:r>
              <a:rPr lang="en-CA" sz="1600" dirty="0" err="1"/>
              <a:t>lượng</a:t>
            </a:r>
            <a:r>
              <a:rPr lang="en-CA" sz="1600" dirty="0"/>
              <a:t> </a:t>
            </a:r>
            <a:r>
              <a:rPr lang="en-CA" sz="1600" dirty="0" err="1"/>
              <a:t>lưu</a:t>
            </a:r>
            <a:r>
              <a:rPr lang="en-CA" sz="1600" dirty="0"/>
              <a:t> </a:t>
            </a:r>
            <a:r>
              <a:rPr lang="en-CA" sz="1600" dirty="0" err="1"/>
              <a:t>trữ</a:t>
            </a:r>
            <a:r>
              <a:rPr lang="en-CA" sz="1600" dirty="0"/>
              <a:t> </a:t>
            </a:r>
            <a:r>
              <a:rPr lang="en-CA" sz="1600" dirty="0" err="1"/>
              <a:t>của</a:t>
            </a:r>
            <a:r>
              <a:rPr lang="en-CA" sz="1600" dirty="0"/>
              <a:t> ổ </a:t>
            </a:r>
            <a:r>
              <a:rPr lang="en-CA" sz="1600" dirty="0" err="1"/>
              <a:t>cứng</a:t>
            </a:r>
            <a:r>
              <a:rPr lang="en-CA" sz="1600" dirty="0"/>
              <a:t>, </a:t>
            </a:r>
            <a:r>
              <a:rPr lang="en-CA" sz="1600" dirty="0" err="1"/>
              <a:t>và</a:t>
            </a:r>
            <a:r>
              <a:rPr lang="en-CA" sz="1600" dirty="0"/>
              <a:t> </a:t>
            </a:r>
            <a:r>
              <a:rPr lang="en-CA" sz="1600" dirty="0" err="1"/>
              <a:t>có</a:t>
            </a:r>
            <a:r>
              <a:rPr lang="en-CA" sz="1600" dirty="0"/>
              <a:t> </a:t>
            </a:r>
            <a:r>
              <a:rPr lang="en-CA" sz="1600" dirty="0" err="1"/>
              <a:t>thể</a:t>
            </a:r>
            <a:r>
              <a:rPr lang="en-CA" sz="1600" dirty="0"/>
              <a:t> </a:t>
            </a:r>
            <a:r>
              <a:rPr lang="en-CA" sz="1600" dirty="0" err="1"/>
              <a:t>làm</a:t>
            </a:r>
            <a:r>
              <a:rPr lang="en-CA" sz="1600" dirty="0"/>
              <a:t> </a:t>
            </a:r>
            <a:r>
              <a:rPr lang="en-CA" sz="1600" dirty="0" err="1"/>
              <a:t>chậm</a:t>
            </a:r>
            <a:r>
              <a:rPr lang="en-CA" sz="1600" dirty="0"/>
              <a:t> </a:t>
            </a:r>
            <a:r>
              <a:rPr lang="en-CA" sz="1600" dirty="0" err="1"/>
              <a:t>tốc</a:t>
            </a:r>
            <a:r>
              <a:rPr lang="en-CA" sz="1600" dirty="0"/>
              <a:t> </a:t>
            </a:r>
            <a:r>
              <a:rPr lang="en-CA" sz="1600" dirty="0" err="1"/>
              <a:t>độ</a:t>
            </a:r>
            <a:r>
              <a:rPr lang="en-CA" sz="1600" dirty="0"/>
              <a:t> </a:t>
            </a:r>
            <a:r>
              <a:rPr lang="en-CA" sz="1600" dirty="0" err="1"/>
              <a:t>duyệt</a:t>
            </a:r>
            <a:r>
              <a:rPr lang="en-CA" sz="1600" dirty="0"/>
              <a:t> Web. </a:t>
            </a:r>
            <a:endParaRPr lang="en-US" sz="1600" dirty="0"/>
          </a:p>
          <a:p>
            <a:pPr lvl="1"/>
            <a:r>
              <a:rPr lang="en-CA" sz="1800" dirty="0" err="1"/>
              <a:t>Để</a:t>
            </a:r>
            <a:r>
              <a:rPr lang="en-CA" sz="1800" dirty="0"/>
              <a:t> </a:t>
            </a:r>
            <a:r>
              <a:rPr lang="en-CA" sz="1800" dirty="0" err="1"/>
              <a:t>hiển</a:t>
            </a:r>
            <a:r>
              <a:rPr lang="en-CA" sz="1800" dirty="0"/>
              <a:t> thị </a:t>
            </a:r>
            <a:r>
              <a:rPr lang="en-CA" sz="1800" dirty="0" err="1"/>
              <a:t>lịch</a:t>
            </a:r>
            <a:r>
              <a:rPr lang="en-CA" sz="1800" dirty="0"/>
              <a:t> </a:t>
            </a:r>
            <a:r>
              <a:rPr lang="en-CA" sz="1800" dirty="0" err="1"/>
              <a:t>sử</a:t>
            </a:r>
            <a:r>
              <a:rPr lang="en-CA" sz="1800" dirty="0"/>
              <a:t> </a:t>
            </a:r>
            <a:r>
              <a:rPr lang="en-CA" sz="1800" dirty="0" err="1"/>
              <a:t>duyệt</a:t>
            </a:r>
            <a:r>
              <a:rPr lang="en-CA" sz="1800" dirty="0"/>
              <a:t> Web, </a:t>
            </a:r>
            <a:r>
              <a:rPr lang="en-CA" sz="1800" dirty="0" err="1"/>
              <a:t>kích</a:t>
            </a:r>
            <a:r>
              <a:rPr lang="en-CA" sz="1800" dirty="0"/>
              <a:t> </a:t>
            </a:r>
            <a:r>
              <a:rPr lang="en-CA" sz="1800" dirty="0" err="1"/>
              <a:t>hoạt</a:t>
            </a:r>
            <a:r>
              <a:rPr lang="en-CA" sz="1800" dirty="0"/>
              <a:t> </a:t>
            </a:r>
            <a:r>
              <a:rPr lang="en-CA" sz="1800" dirty="0" err="1"/>
              <a:t>trung</a:t>
            </a:r>
            <a:r>
              <a:rPr lang="en-CA" sz="1800" dirty="0"/>
              <a:t> tâm Favorites </a:t>
            </a:r>
            <a:r>
              <a:rPr lang="en-CA" sz="1800" dirty="0" err="1"/>
              <a:t>và</a:t>
            </a:r>
            <a:r>
              <a:rPr lang="en-CA" sz="1800" dirty="0"/>
              <a:t> </a:t>
            </a:r>
            <a:r>
              <a:rPr lang="en-CA" sz="1800" dirty="0" err="1"/>
              <a:t>sau</a:t>
            </a:r>
            <a:r>
              <a:rPr lang="en-CA" sz="1800" dirty="0"/>
              <a:t> </a:t>
            </a:r>
            <a:r>
              <a:rPr lang="en-CA" sz="1800" dirty="0" err="1"/>
              <a:t>đó</a:t>
            </a:r>
            <a:r>
              <a:rPr lang="en-CA" sz="1800" dirty="0"/>
              <a:t> </a:t>
            </a:r>
            <a:r>
              <a:rPr lang="en-CA" sz="1800" dirty="0" err="1"/>
              <a:t>chọn</a:t>
            </a:r>
            <a:r>
              <a:rPr lang="en-CA" sz="1800" dirty="0"/>
              <a:t> </a:t>
            </a:r>
            <a:r>
              <a:rPr lang="en-CA" sz="1800" dirty="0" err="1"/>
              <a:t>thẻ</a:t>
            </a:r>
            <a:r>
              <a:rPr lang="en-CA" sz="1800" dirty="0"/>
              <a:t> </a:t>
            </a:r>
            <a:r>
              <a:rPr lang="en-CA" sz="1800" b="1" dirty="0"/>
              <a:t>History</a:t>
            </a:r>
            <a:endParaRPr lang="en-US" sz="1800" dirty="0"/>
          </a:p>
          <a:p>
            <a:pPr lvl="2"/>
            <a:r>
              <a:rPr lang="en-CA" sz="1600" dirty="0" err="1"/>
              <a:t>nhấp</a:t>
            </a:r>
            <a:r>
              <a:rPr lang="en-CA" sz="1600" dirty="0"/>
              <a:t> </a:t>
            </a:r>
            <a:r>
              <a:rPr lang="en-CA" sz="1600" dirty="0" err="1"/>
              <a:t>chuột</a:t>
            </a:r>
            <a:r>
              <a:rPr lang="en-CA" sz="1600" dirty="0"/>
              <a:t> </a:t>
            </a:r>
            <a:r>
              <a:rPr lang="en-CA" sz="1600" dirty="0" err="1"/>
              <a:t>vào</a:t>
            </a:r>
            <a:r>
              <a:rPr lang="en-CA" sz="1600" dirty="0"/>
              <a:t> </a:t>
            </a:r>
            <a:r>
              <a:rPr lang="en-CA" sz="1600" dirty="0" err="1"/>
              <a:t>mũi</a:t>
            </a:r>
            <a:r>
              <a:rPr lang="en-CA" sz="1600" dirty="0"/>
              <a:t> </a:t>
            </a:r>
            <a:r>
              <a:rPr lang="en-CA" sz="1600" dirty="0" err="1"/>
              <a:t>tên</a:t>
            </a:r>
            <a:r>
              <a:rPr lang="en-CA" sz="1600" dirty="0"/>
              <a:t> </a:t>
            </a:r>
            <a:r>
              <a:rPr lang="en-CA" sz="1600" dirty="0" err="1"/>
              <a:t>của</a:t>
            </a:r>
            <a:r>
              <a:rPr lang="en-CA" sz="1600" dirty="0"/>
              <a:t> </a:t>
            </a:r>
            <a:r>
              <a:rPr lang="en-CA" sz="1600" dirty="0" err="1"/>
              <a:t>danh</a:t>
            </a:r>
            <a:r>
              <a:rPr lang="en-CA" sz="1600" dirty="0"/>
              <a:t> </a:t>
            </a:r>
            <a:r>
              <a:rPr lang="en-CA" sz="1600" dirty="0" err="1"/>
              <a:t>sách</a:t>
            </a:r>
            <a:r>
              <a:rPr lang="en-CA" sz="1600" dirty="0"/>
              <a:t> </a:t>
            </a:r>
            <a:r>
              <a:rPr lang="en-CA" sz="1600" dirty="0" err="1"/>
              <a:t>sổ</a:t>
            </a:r>
            <a:r>
              <a:rPr lang="en-CA" sz="1600" dirty="0"/>
              <a:t> </a:t>
            </a:r>
            <a:r>
              <a:rPr lang="en-CA" sz="1600" dirty="0" err="1"/>
              <a:t>xuống</a:t>
            </a:r>
            <a:r>
              <a:rPr lang="en-CA" sz="1600" dirty="0"/>
              <a:t> </a:t>
            </a:r>
            <a:r>
              <a:rPr lang="en-CA" sz="1600" b="1" dirty="0"/>
              <a:t>View By Date </a:t>
            </a:r>
            <a:r>
              <a:rPr lang="en-CA" sz="1600" dirty="0" err="1"/>
              <a:t>để</a:t>
            </a:r>
            <a:r>
              <a:rPr lang="en-CA" sz="1600" dirty="0"/>
              <a:t> </a:t>
            </a:r>
            <a:r>
              <a:rPr lang="en-CA" sz="1600" dirty="0" err="1"/>
              <a:t>chọn</a:t>
            </a:r>
            <a:endParaRPr lang="en-US" sz="1600" dirty="0"/>
          </a:p>
          <a:p>
            <a:pPr lvl="1"/>
            <a:r>
              <a:rPr lang="en-CA" sz="1800" dirty="0" err="1"/>
              <a:t>Mỗi</a:t>
            </a:r>
            <a:r>
              <a:rPr lang="en-CA" sz="1800" dirty="0"/>
              <a:t> </a:t>
            </a:r>
            <a:r>
              <a:rPr lang="en-CA" sz="1800" dirty="0" err="1"/>
              <a:t>khi</a:t>
            </a:r>
            <a:r>
              <a:rPr lang="en-CA" sz="1800" dirty="0"/>
              <a:t> </a:t>
            </a:r>
            <a:r>
              <a:rPr lang="en-CA" sz="1800" dirty="0" err="1"/>
              <a:t>danh</a:t>
            </a:r>
            <a:r>
              <a:rPr lang="en-CA" sz="1800" dirty="0"/>
              <a:t> </a:t>
            </a:r>
            <a:r>
              <a:rPr lang="en-CA" sz="1800" dirty="0" err="1"/>
              <a:t>sách</a:t>
            </a:r>
            <a:r>
              <a:rPr lang="en-CA" sz="1800" dirty="0"/>
              <a:t> </a:t>
            </a:r>
            <a:r>
              <a:rPr lang="en-CA" sz="1800" dirty="0" err="1"/>
              <a:t>các</a:t>
            </a:r>
            <a:r>
              <a:rPr lang="en-CA" sz="1800" dirty="0"/>
              <a:t> </a:t>
            </a:r>
            <a:r>
              <a:rPr lang="en-CA" sz="1800" dirty="0" err="1"/>
              <a:t>trang</a:t>
            </a:r>
            <a:r>
              <a:rPr lang="en-CA" sz="1800" dirty="0"/>
              <a:t> Web </a:t>
            </a:r>
            <a:r>
              <a:rPr lang="en-CA" sz="1800" dirty="0" err="1"/>
              <a:t>xuất</a:t>
            </a:r>
            <a:r>
              <a:rPr lang="en-CA" sz="1800" dirty="0"/>
              <a:t> </a:t>
            </a:r>
            <a:r>
              <a:rPr lang="en-CA" sz="1800" dirty="0" err="1"/>
              <a:t>hiện</a:t>
            </a:r>
            <a:r>
              <a:rPr lang="en-CA" sz="1800" dirty="0"/>
              <a:t> </a:t>
            </a:r>
            <a:r>
              <a:rPr lang="en-CA" sz="1800" dirty="0" smtClean="0"/>
              <a:t/>
            </a:r>
            <a:br>
              <a:rPr lang="en-CA" sz="1800" dirty="0" smtClean="0"/>
            </a:br>
            <a:r>
              <a:rPr lang="en-CA" sz="1800" dirty="0" err="1" smtClean="0"/>
              <a:t>trong</a:t>
            </a:r>
            <a:r>
              <a:rPr lang="en-CA" sz="1800" dirty="0" smtClean="0"/>
              <a:t> </a:t>
            </a:r>
            <a:r>
              <a:rPr lang="en-CA" sz="1800" dirty="0" err="1"/>
              <a:t>cách</a:t>
            </a:r>
            <a:r>
              <a:rPr lang="en-CA" sz="1800" dirty="0"/>
              <a:t> </a:t>
            </a:r>
            <a:r>
              <a:rPr lang="en-CA" sz="1800" dirty="0" err="1"/>
              <a:t>hiển</a:t>
            </a:r>
            <a:r>
              <a:rPr lang="en-CA" sz="1800" dirty="0"/>
              <a:t> thị </a:t>
            </a:r>
            <a:r>
              <a:rPr lang="en-CA" sz="1800" dirty="0" err="1"/>
              <a:t>ưa</a:t>
            </a:r>
            <a:r>
              <a:rPr lang="en-CA" sz="1800" dirty="0"/>
              <a:t> </a:t>
            </a:r>
            <a:r>
              <a:rPr lang="en-CA" sz="1800" dirty="0" err="1"/>
              <a:t>thích</a:t>
            </a:r>
            <a:r>
              <a:rPr lang="en-CA" sz="1800" dirty="0"/>
              <a:t>, </a:t>
            </a:r>
            <a:r>
              <a:rPr lang="en-CA" sz="1800" dirty="0" err="1"/>
              <a:t>bạn</a:t>
            </a:r>
            <a:r>
              <a:rPr lang="en-CA" sz="1800" dirty="0"/>
              <a:t> </a:t>
            </a:r>
            <a:r>
              <a:rPr lang="en-CA" sz="1800" dirty="0" err="1"/>
              <a:t>có</a:t>
            </a:r>
            <a:r>
              <a:rPr lang="en-CA" sz="1800" dirty="0"/>
              <a:t> </a:t>
            </a:r>
            <a:r>
              <a:rPr lang="en-CA" sz="1800" dirty="0" err="1" smtClean="0"/>
              <a:t>thể</a:t>
            </a:r>
            <a:r>
              <a:rPr lang="en-US" sz="1800" dirty="0" smtClean="0"/>
              <a:t>:</a:t>
            </a:r>
            <a:endParaRPr lang="en-US" sz="1800" dirty="0"/>
          </a:p>
          <a:p>
            <a:pPr lvl="3"/>
            <a:r>
              <a:rPr lang="vi-VN" dirty="0"/>
              <a:t>Đi tới trang Web, nhấp chuột vào liên kết của trang đó trong danh sách.</a:t>
            </a:r>
          </a:p>
          <a:p>
            <a:pPr lvl="3"/>
            <a:r>
              <a:rPr lang="en-CA" dirty="0" err="1"/>
              <a:t>Để</a:t>
            </a:r>
            <a:r>
              <a:rPr lang="en-CA" dirty="0"/>
              <a:t> </a:t>
            </a:r>
            <a:r>
              <a:rPr lang="en-CA" dirty="0" err="1"/>
              <a:t>quan</a:t>
            </a:r>
            <a:r>
              <a:rPr lang="en-CA" dirty="0"/>
              <a:t> </a:t>
            </a:r>
            <a:r>
              <a:rPr lang="en-CA" dirty="0" err="1"/>
              <a:t>sát</a:t>
            </a:r>
            <a:r>
              <a:rPr lang="en-CA" dirty="0"/>
              <a:t> </a:t>
            </a:r>
            <a:r>
              <a:rPr lang="en-CA" dirty="0" err="1"/>
              <a:t>các</a:t>
            </a:r>
            <a:r>
              <a:rPr lang="en-CA" dirty="0"/>
              <a:t> </a:t>
            </a:r>
            <a:r>
              <a:rPr lang="en-CA" dirty="0" err="1"/>
              <a:t>trang</a:t>
            </a:r>
            <a:r>
              <a:rPr lang="en-CA" dirty="0"/>
              <a:t> </a:t>
            </a:r>
            <a:r>
              <a:rPr lang="en-CA" dirty="0" err="1"/>
              <a:t>khác</a:t>
            </a:r>
            <a:r>
              <a:rPr lang="en-CA" dirty="0"/>
              <a:t> </a:t>
            </a:r>
            <a:r>
              <a:rPr lang="en-CA" dirty="0" err="1"/>
              <a:t>mà</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đã</a:t>
            </a:r>
            <a:r>
              <a:rPr lang="en-CA" dirty="0"/>
              <a:t> </a:t>
            </a:r>
            <a:r>
              <a:rPr lang="en-CA" dirty="0" err="1"/>
              <a:t>ghé</a:t>
            </a:r>
            <a:r>
              <a:rPr lang="en-CA" dirty="0"/>
              <a:t> </a:t>
            </a:r>
            <a:r>
              <a:rPr lang="en-CA" dirty="0" err="1"/>
              <a:t>thăm</a:t>
            </a:r>
            <a:r>
              <a:rPr lang="en-CA" dirty="0"/>
              <a:t> </a:t>
            </a:r>
            <a:r>
              <a:rPr lang="en-CA" dirty="0" err="1"/>
              <a:t>trong</a:t>
            </a:r>
            <a:r>
              <a:rPr lang="en-CA" dirty="0"/>
              <a:t> </a:t>
            </a:r>
            <a:r>
              <a:rPr lang="en-CA" dirty="0" err="1"/>
              <a:t>một</a:t>
            </a:r>
            <a:r>
              <a:rPr lang="en-CA" dirty="0"/>
              <a:t> Web site, </a:t>
            </a:r>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liên</a:t>
            </a:r>
            <a:r>
              <a:rPr lang="en-CA" dirty="0"/>
              <a:t> </a:t>
            </a:r>
            <a:r>
              <a:rPr lang="en-CA" dirty="0" err="1"/>
              <a:t>kết</a:t>
            </a:r>
            <a:r>
              <a:rPr lang="en-CA" dirty="0"/>
              <a:t> </a:t>
            </a:r>
            <a:r>
              <a:rPr lang="en-CA" dirty="0" err="1"/>
              <a:t>và</a:t>
            </a:r>
            <a:r>
              <a:rPr lang="en-CA" dirty="0"/>
              <a:t> </a:t>
            </a:r>
            <a:r>
              <a:rPr lang="en-CA" dirty="0" err="1"/>
              <a:t>chọn</a:t>
            </a:r>
            <a:r>
              <a:rPr lang="en-CA" dirty="0"/>
              <a:t> </a:t>
            </a:r>
            <a:r>
              <a:rPr lang="en-CA" b="1" dirty="0"/>
              <a:t>Expand</a:t>
            </a:r>
            <a:r>
              <a:rPr lang="en-CA" dirty="0"/>
              <a:t>.</a:t>
            </a:r>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32</a:t>
            </a:fld>
            <a:endParaRPr lang="en-US" dirty="0"/>
          </a:p>
        </p:txBody>
      </p:sp>
      <p:pic>
        <p:nvPicPr>
          <p:cNvPr id="6" name="Picture 5" descr="l14-031"/>
          <p:cNvPicPr/>
          <p:nvPr/>
        </p:nvPicPr>
        <p:blipFill rotWithShape="1">
          <a:blip r:embed="rId3">
            <a:extLst>
              <a:ext uri="{28A0092B-C50C-407E-A947-70E740481C1C}">
                <a14:useLocalDpi xmlns:a14="http://schemas.microsoft.com/office/drawing/2010/main" val="0"/>
              </a:ext>
            </a:extLst>
          </a:blip>
          <a:stretch/>
        </p:blipFill>
        <p:spPr bwMode="auto">
          <a:xfrm>
            <a:off x="5982607" y="4912314"/>
            <a:ext cx="1149713" cy="69822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529578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a:xfrm>
            <a:off x="373063" y="1359219"/>
            <a:ext cx="8385175" cy="4913219"/>
          </a:xfrm>
        </p:spPr>
        <p:txBody>
          <a:bodyPr/>
          <a:lstStyle/>
          <a:p>
            <a:pPr lvl="2"/>
            <a:r>
              <a:rPr lang="vi-VN" dirty="0" smtClean="0"/>
              <a:t>Để thu hẹp danh sách các trang Web trong một Web site, nhấp chuột vào liên kết của Web site đó.</a:t>
            </a:r>
          </a:p>
          <a:p>
            <a:pPr lvl="2"/>
            <a:r>
              <a:rPr lang="vi-VN" dirty="0" smtClean="0"/>
              <a:t>Để xóa một Web site từ danh sách, nhấp chuột phải vào liên kết và sau đó chọn </a:t>
            </a:r>
            <a:r>
              <a:rPr lang="vi-VN" b="1" dirty="0" smtClean="0"/>
              <a:t>Delete</a:t>
            </a:r>
            <a:r>
              <a:rPr lang="vi-VN" dirty="0" smtClean="0"/>
              <a:t>.</a:t>
            </a:r>
          </a:p>
          <a:p>
            <a:pPr marL="739775" lvl="2" indent="0">
              <a:buNone/>
            </a:pPr>
            <a:r>
              <a:rPr lang="en-US" dirty="0" err="1" smtClean="0"/>
              <a:t>Để</a:t>
            </a:r>
            <a:r>
              <a:rPr lang="en-US" dirty="0" smtClean="0"/>
              <a:t> </a:t>
            </a:r>
            <a:r>
              <a:rPr lang="en-US" dirty="0" err="1" smtClean="0"/>
              <a:t>xóa</a:t>
            </a:r>
            <a:r>
              <a:rPr lang="en-US" dirty="0" smtClean="0"/>
              <a:t> </a:t>
            </a:r>
            <a:r>
              <a:rPr lang="en-US" dirty="0" err="1" smtClean="0"/>
              <a:t>cả</a:t>
            </a:r>
            <a:r>
              <a:rPr lang="en-US" dirty="0" smtClean="0"/>
              <a:t> </a:t>
            </a:r>
            <a:r>
              <a:rPr lang="en-US" dirty="0" err="1" smtClean="0"/>
              <a:t>lịch</a:t>
            </a:r>
            <a:r>
              <a:rPr lang="en-US" dirty="0" smtClean="0"/>
              <a:t> </a:t>
            </a:r>
            <a:r>
              <a:rPr lang="en-US" dirty="0" err="1" smtClean="0"/>
              <a:t>sử</a:t>
            </a:r>
            <a:r>
              <a:rPr lang="en-US" dirty="0" smtClean="0"/>
              <a:t> </a:t>
            </a:r>
            <a:r>
              <a:rPr lang="en-US" dirty="0" err="1" smtClean="0"/>
              <a:t>duyệt</a:t>
            </a:r>
            <a:r>
              <a:rPr lang="en-US" dirty="0" smtClean="0"/>
              <a:t> Web, </a:t>
            </a:r>
            <a:r>
              <a:rPr lang="en-US" dirty="0" err="1" smtClean="0"/>
              <a:t>sử</a:t>
            </a:r>
            <a:r>
              <a:rPr lang="en-US" dirty="0" smtClean="0"/>
              <a:t> </a:t>
            </a:r>
            <a:r>
              <a:rPr lang="en-US" dirty="0" err="1" smtClean="0"/>
              <a:t>dụng</a:t>
            </a:r>
            <a:r>
              <a:rPr lang="en-US" dirty="0" smtClean="0"/>
              <a:t> </a:t>
            </a:r>
            <a:r>
              <a:rPr lang="en-US" dirty="0" err="1" smtClean="0"/>
              <a:t>một</a:t>
            </a:r>
            <a:r>
              <a:rPr lang="en-US" dirty="0" smtClean="0"/>
              <a:t> </a:t>
            </a:r>
            <a:r>
              <a:rPr lang="en-US" dirty="0" err="1" smtClean="0"/>
              <a:t>trong</a:t>
            </a:r>
            <a:r>
              <a:rPr lang="en-US" dirty="0" smtClean="0"/>
              <a:t> </a:t>
            </a:r>
            <a:r>
              <a:rPr lang="en-US" dirty="0" err="1" smtClean="0"/>
              <a:t>những</a:t>
            </a:r>
            <a:r>
              <a:rPr lang="en-US" dirty="0" smtClean="0"/>
              <a:t> </a:t>
            </a:r>
            <a:r>
              <a:rPr lang="en-US" dirty="0" err="1" smtClean="0"/>
              <a:t>cách</a:t>
            </a:r>
            <a:r>
              <a:rPr lang="en-US" dirty="0" smtClean="0"/>
              <a:t> </a:t>
            </a:r>
            <a:r>
              <a:rPr lang="en-US" dirty="0" err="1" smtClean="0"/>
              <a:t>sau</a:t>
            </a:r>
            <a:r>
              <a:rPr lang="en-US" dirty="0" smtClean="0"/>
              <a:t>:</a:t>
            </a:r>
            <a:endParaRPr lang="vi-VN" dirty="0" smtClean="0"/>
          </a:p>
          <a:p>
            <a:pPr lvl="2"/>
            <a:r>
              <a:rPr lang="en-US" dirty="0" err="1" smtClean="0"/>
              <a:t>Nhấp</a:t>
            </a:r>
            <a:r>
              <a:rPr lang="en-US" dirty="0" smtClean="0"/>
              <a:t> </a:t>
            </a:r>
            <a:r>
              <a:rPr lang="en-US" dirty="0" err="1" smtClean="0"/>
              <a:t>chuột</a:t>
            </a:r>
            <a:r>
              <a:rPr lang="en-CA" dirty="0" smtClean="0"/>
              <a:t> </a:t>
            </a:r>
            <a:r>
              <a:rPr lang="en-CA" dirty="0" err="1" smtClean="0"/>
              <a:t>vào</a:t>
            </a:r>
            <a:r>
              <a:rPr lang="en-CA" dirty="0" smtClean="0"/>
              <a:t> </a:t>
            </a:r>
            <a:r>
              <a:rPr lang="en-US" dirty="0" smtClean="0"/>
              <a:t>     , </a:t>
            </a:r>
            <a:r>
              <a:rPr lang="vi-VN" dirty="0"/>
              <a:t>chọn </a:t>
            </a:r>
            <a:r>
              <a:rPr lang="vi-VN" b="1" dirty="0"/>
              <a:t>Safety </a:t>
            </a:r>
            <a:r>
              <a:rPr lang="vi-VN" dirty="0"/>
              <a:t> và sau đó chọn </a:t>
            </a:r>
            <a:r>
              <a:rPr lang="vi-VN" b="1" dirty="0"/>
              <a:t>Delete browsing history</a:t>
            </a:r>
            <a:r>
              <a:rPr lang="vi-VN" dirty="0"/>
              <a:t>, hoặc</a:t>
            </a:r>
          </a:p>
          <a:p>
            <a:pPr lvl="2"/>
            <a:r>
              <a:rPr lang="vi-VN" dirty="0"/>
              <a:t>trên thanh Menu, nhấp chuột vào </a:t>
            </a:r>
            <a:r>
              <a:rPr lang="vi-VN" b="1" dirty="0"/>
              <a:t>Tools</a:t>
            </a:r>
            <a:r>
              <a:rPr lang="vi-VN" dirty="0"/>
              <a:t> và sau đó chọn </a:t>
            </a:r>
            <a:r>
              <a:rPr lang="vi-VN" b="1" dirty="0"/>
              <a:t>Delete browsing history</a:t>
            </a:r>
            <a:r>
              <a:rPr lang="vi-VN" dirty="0"/>
              <a:t>.</a:t>
            </a:r>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33</a:t>
            </a:fld>
            <a:endParaRPr lang="en-US" dirty="0"/>
          </a:p>
        </p:txBody>
      </p:sp>
      <p:pic>
        <p:nvPicPr>
          <p:cNvPr id="7" name="Picture 6" descr="u8-025"/>
          <p:cNvPicPr/>
          <p:nvPr/>
        </p:nvPicPr>
        <p:blipFill>
          <a:blip r:embed="rId3">
            <a:extLst>
              <a:ext uri="{28A0092B-C50C-407E-A947-70E740481C1C}">
                <a14:useLocalDpi xmlns:a14="http://schemas.microsoft.com/office/drawing/2010/main" val="0"/>
              </a:ext>
            </a:extLst>
          </a:blip>
          <a:srcRect/>
          <a:stretch>
            <a:fillRect/>
          </a:stretch>
        </p:blipFill>
        <p:spPr bwMode="auto">
          <a:xfrm>
            <a:off x="3148013" y="3321941"/>
            <a:ext cx="202915" cy="191048"/>
          </a:xfrm>
          <a:prstGeom prst="rect">
            <a:avLst/>
          </a:prstGeom>
          <a:noFill/>
          <a:ln>
            <a:solidFill>
              <a:schemeClr val="bg1">
                <a:lumMod val="85000"/>
              </a:schemeClr>
            </a:solidFill>
          </a:ln>
        </p:spPr>
      </p:pic>
    </p:spTree>
    <p:extLst>
      <p:ext uri="{BB962C8B-B14F-4D97-AF65-F5344CB8AC3E}">
        <p14:creationId xmlns:p14="http://schemas.microsoft.com/office/powerpoint/2010/main" val="35138364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p:txBody>
          <a:bodyPr/>
          <a:lstStyle/>
          <a:p>
            <a:r>
              <a:rPr lang="en-US" b="1" dirty="0" err="1"/>
              <a:t>Các</a:t>
            </a:r>
            <a:r>
              <a:rPr lang="en-US" b="1" dirty="0"/>
              <a:t> </a:t>
            </a:r>
            <a:r>
              <a:rPr lang="en-US" b="1" dirty="0" err="1"/>
              <a:t>tiện</a:t>
            </a:r>
            <a:r>
              <a:rPr lang="en-US" b="1" dirty="0"/>
              <a:t> </a:t>
            </a:r>
            <a:r>
              <a:rPr lang="en-US" b="1" dirty="0" err="1"/>
              <a:t>ích</a:t>
            </a:r>
            <a:r>
              <a:rPr lang="en-US" b="1" dirty="0"/>
              <a:t> (Plug-ins/Add-ons) </a:t>
            </a:r>
            <a:endParaRPr lang="vi-VN" b="1" dirty="0"/>
          </a:p>
          <a:p>
            <a:pPr lvl="1"/>
            <a:r>
              <a:rPr lang="en-US" i="1" dirty="0" smtClean="0"/>
              <a:t>Plug-ins: </a:t>
            </a:r>
            <a:r>
              <a:rPr lang="en-US" dirty="0" err="1" smtClean="0"/>
              <a:t>Là</a:t>
            </a:r>
            <a:r>
              <a:rPr lang="en-US" dirty="0" smtClean="0"/>
              <a:t> </a:t>
            </a:r>
            <a:r>
              <a:rPr lang="en-US" dirty="0" err="1" smtClean="0"/>
              <a:t>các</a:t>
            </a:r>
            <a:r>
              <a:rPr lang="en-US" dirty="0" smtClean="0"/>
              <a:t> </a:t>
            </a:r>
            <a:r>
              <a:rPr lang="en-US" dirty="0" err="1" smtClean="0"/>
              <a:t>chương</a:t>
            </a:r>
            <a:r>
              <a:rPr lang="en-US" dirty="0" smtClean="0"/>
              <a:t> </a:t>
            </a:r>
            <a:r>
              <a:rPr lang="en-US" dirty="0" err="1" smtClean="0"/>
              <a:t>trình</a:t>
            </a:r>
            <a:r>
              <a:rPr lang="en-US" dirty="0" smtClean="0"/>
              <a:t> </a:t>
            </a:r>
            <a:r>
              <a:rPr lang="en-US" dirty="0" err="1" smtClean="0"/>
              <a:t>mở</a:t>
            </a:r>
            <a:r>
              <a:rPr lang="en-US" dirty="0" smtClean="0"/>
              <a:t> </a:t>
            </a:r>
            <a:r>
              <a:rPr lang="en-US" dirty="0" err="1" smtClean="0"/>
              <a:t>rộng</a:t>
            </a:r>
            <a:r>
              <a:rPr lang="en-US" dirty="0" smtClean="0"/>
              <a:t> </a:t>
            </a:r>
            <a:r>
              <a:rPr lang="en-US" dirty="0" err="1" smtClean="0"/>
              <a:t>khả</a:t>
            </a:r>
            <a:r>
              <a:rPr lang="en-US" dirty="0" smtClean="0"/>
              <a:t> </a:t>
            </a:r>
            <a:r>
              <a:rPr lang="en-US" dirty="0" err="1" smtClean="0"/>
              <a:t>năng</a:t>
            </a:r>
            <a:r>
              <a:rPr lang="en-US" dirty="0" smtClean="0"/>
              <a:t> </a:t>
            </a:r>
            <a:r>
              <a:rPr lang="en-US" dirty="0" err="1" smtClean="0"/>
              <a:t>của</a:t>
            </a:r>
            <a:r>
              <a:rPr lang="en-US" dirty="0" smtClean="0"/>
              <a:t> </a:t>
            </a:r>
            <a:r>
              <a:rPr lang="en-US" dirty="0" err="1" smtClean="0"/>
              <a:t>một</a:t>
            </a:r>
            <a:r>
              <a:rPr lang="en-US" dirty="0" smtClean="0"/>
              <a:t> </a:t>
            </a:r>
            <a:r>
              <a:rPr lang="en-US" dirty="0" err="1" smtClean="0"/>
              <a:t>trình</a:t>
            </a:r>
            <a:r>
              <a:rPr lang="en-US" dirty="0" smtClean="0"/>
              <a:t> </a:t>
            </a:r>
            <a:r>
              <a:rPr lang="en-US" dirty="0" err="1" smtClean="0"/>
              <a:t>duyệt</a:t>
            </a:r>
            <a:r>
              <a:rPr lang="en-US" dirty="0" smtClean="0"/>
              <a:t> </a:t>
            </a:r>
            <a:r>
              <a:rPr lang="en-US" dirty="0" err="1" smtClean="0"/>
              <a:t>giúp</a:t>
            </a:r>
            <a:r>
              <a:rPr lang="en-US" dirty="0" smtClean="0"/>
              <a:t> </a:t>
            </a:r>
            <a:r>
              <a:rPr lang="en-US" dirty="0" err="1" smtClean="0"/>
              <a:t>nó</a:t>
            </a:r>
            <a:r>
              <a:rPr lang="en-US" dirty="0" smtClean="0"/>
              <a:t> </a:t>
            </a:r>
            <a:r>
              <a:rPr lang="en-US" dirty="0" err="1" smtClean="0"/>
              <a:t>có</a:t>
            </a:r>
            <a:r>
              <a:rPr lang="en-US" dirty="0" smtClean="0"/>
              <a:t> </a:t>
            </a:r>
            <a:r>
              <a:rPr lang="en-US" dirty="0" err="1" smtClean="0"/>
              <a:t>thể</a:t>
            </a:r>
            <a:r>
              <a:rPr lang="en-US" dirty="0" smtClean="0"/>
              <a:t> </a:t>
            </a:r>
            <a:r>
              <a:rPr lang="en-US" dirty="0" err="1" smtClean="0"/>
              <a:t>hiển</a:t>
            </a:r>
            <a:r>
              <a:rPr lang="en-US" dirty="0" smtClean="0"/>
              <a:t> thị </a:t>
            </a:r>
            <a:r>
              <a:rPr lang="en-US" dirty="0" err="1" smtClean="0"/>
              <a:t>các</a:t>
            </a:r>
            <a:r>
              <a:rPr lang="en-US" dirty="0" smtClean="0"/>
              <a:t> </a:t>
            </a:r>
            <a:r>
              <a:rPr lang="en-US" dirty="0" err="1" smtClean="0"/>
              <a:t>thành</a:t>
            </a:r>
            <a:r>
              <a:rPr lang="en-US" dirty="0" smtClean="0"/>
              <a:t> </a:t>
            </a:r>
            <a:r>
              <a:rPr lang="en-US" dirty="0" err="1" smtClean="0"/>
              <a:t>phần</a:t>
            </a:r>
            <a:r>
              <a:rPr lang="en-US" dirty="0" smtClean="0"/>
              <a:t> </a:t>
            </a:r>
            <a:r>
              <a:rPr lang="en-US" dirty="0" err="1" smtClean="0"/>
              <a:t>cụ</a:t>
            </a:r>
            <a:r>
              <a:rPr lang="en-US" dirty="0" smtClean="0"/>
              <a:t> </a:t>
            </a:r>
            <a:r>
              <a:rPr lang="en-US" dirty="0" err="1" smtClean="0"/>
              <a:t>thể</a:t>
            </a:r>
            <a:r>
              <a:rPr lang="en-US" dirty="0" smtClean="0"/>
              <a:t> </a:t>
            </a:r>
            <a:r>
              <a:rPr lang="en-US" dirty="0" err="1" smtClean="0"/>
              <a:t>nào</a:t>
            </a:r>
            <a:r>
              <a:rPr lang="en-US" dirty="0" smtClean="0"/>
              <a:t> </a:t>
            </a:r>
            <a:r>
              <a:rPr lang="en-US" dirty="0" err="1" smtClean="0"/>
              <a:t>đó</a:t>
            </a:r>
            <a:r>
              <a:rPr lang="en-US" dirty="0" smtClean="0"/>
              <a:t> </a:t>
            </a:r>
            <a:r>
              <a:rPr lang="en-US" dirty="0" err="1" smtClean="0"/>
              <a:t>trên</a:t>
            </a:r>
            <a:r>
              <a:rPr lang="en-US" dirty="0" smtClean="0"/>
              <a:t> </a:t>
            </a:r>
            <a:r>
              <a:rPr lang="en-US" dirty="0" err="1" smtClean="0"/>
              <a:t>các</a:t>
            </a:r>
            <a:r>
              <a:rPr lang="en-US" dirty="0" smtClean="0"/>
              <a:t> </a:t>
            </a:r>
            <a:r>
              <a:rPr lang="en-US" dirty="0" err="1" smtClean="0"/>
              <a:t>trang</a:t>
            </a:r>
            <a:r>
              <a:rPr lang="en-US" dirty="0" smtClean="0"/>
              <a:t> web</a:t>
            </a:r>
            <a:endParaRPr lang="en-US" dirty="0"/>
          </a:p>
          <a:p>
            <a:pPr lvl="2"/>
            <a:r>
              <a:rPr lang="en-US" dirty="0" err="1" smtClean="0"/>
              <a:t>Mỗi</a:t>
            </a:r>
            <a:r>
              <a:rPr lang="en-US" dirty="0" smtClean="0"/>
              <a:t> </a:t>
            </a:r>
            <a:r>
              <a:rPr lang="en-US" dirty="0" err="1" smtClean="0"/>
              <a:t>loại</a:t>
            </a:r>
            <a:r>
              <a:rPr lang="en-US" dirty="0" smtClean="0"/>
              <a:t> </a:t>
            </a:r>
            <a:r>
              <a:rPr lang="en-US" dirty="0" err="1" smtClean="0"/>
              <a:t>trình</a:t>
            </a:r>
            <a:r>
              <a:rPr lang="en-US" dirty="0" smtClean="0"/>
              <a:t> </a:t>
            </a:r>
            <a:r>
              <a:rPr lang="en-US" dirty="0" err="1" smtClean="0"/>
              <a:t>duyệt</a:t>
            </a:r>
            <a:r>
              <a:rPr lang="en-US" dirty="0" smtClean="0"/>
              <a:t> </a:t>
            </a:r>
            <a:r>
              <a:rPr lang="en-US" dirty="0" err="1" smtClean="0"/>
              <a:t>có</a:t>
            </a:r>
            <a:r>
              <a:rPr lang="en-US" dirty="0" smtClean="0"/>
              <a:t> </a:t>
            </a:r>
            <a:r>
              <a:rPr lang="en-US" dirty="0" err="1" smtClean="0"/>
              <a:t>một</a:t>
            </a:r>
            <a:r>
              <a:rPr lang="en-US" dirty="0" smtClean="0"/>
              <a:t> </a:t>
            </a:r>
            <a:r>
              <a:rPr lang="en-US" dirty="0" err="1" smtClean="0"/>
              <a:t>loại</a:t>
            </a:r>
            <a:r>
              <a:rPr lang="en-US" dirty="0" smtClean="0"/>
              <a:t> </a:t>
            </a:r>
            <a:r>
              <a:rPr lang="en-US" dirty="0" err="1" smtClean="0"/>
              <a:t>tập</a:t>
            </a:r>
            <a:r>
              <a:rPr lang="en-US" dirty="0" smtClean="0"/>
              <a:t> tin </a:t>
            </a:r>
            <a:r>
              <a:rPr lang="en-US" dirty="0" err="1" smtClean="0"/>
              <a:t>phù</a:t>
            </a:r>
            <a:r>
              <a:rPr lang="en-US" dirty="0" smtClean="0"/>
              <a:t> </a:t>
            </a:r>
            <a:r>
              <a:rPr lang="en-US" dirty="0" err="1" smtClean="0"/>
              <a:t>hợp</a:t>
            </a:r>
            <a:r>
              <a:rPr lang="en-US" dirty="0" smtClean="0"/>
              <a:t> </a:t>
            </a:r>
            <a:r>
              <a:rPr lang="en-US" dirty="0" err="1" smtClean="0"/>
              <a:t>với</a:t>
            </a:r>
            <a:r>
              <a:rPr lang="en-US" dirty="0" smtClean="0"/>
              <a:t> </a:t>
            </a:r>
            <a:r>
              <a:rPr lang="en-US" dirty="0" err="1" smtClean="0"/>
              <a:t>nó</a:t>
            </a:r>
            <a:endParaRPr lang="en-US" dirty="0"/>
          </a:p>
          <a:p>
            <a:pPr lvl="2"/>
            <a:r>
              <a:rPr lang="en-CA" dirty="0" err="1"/>
              <a:t>nên</a:t>
            </a:r>
            <a:r>
              <a:rPr lang="en-CA" dirty="0"/>
              <a:t> </a:t>
            </a:r>
            <a:r>
              <a:rPr lang="en-CA" dirty="0" err="1"/>
              <a:t>cập</a:t>
            </a:r>
            <a:r>
              <a:rPr lang="en-CA" dirty="0"/>
              <a:t> </a:t>
            </a:r>
            <a:r>
              <a:rPr lang="en-CA" dirty="0" err="1"/>
              <a:t>nhật</a:t>
            </a:r>
            <a:r>
              <a:rPr lang="en-CA" dirty="0"/>
              <a:t> </a:t>
            </a:r>
            <a:r>
              <a:rPr lang="en-CA" dirty="0" err="1"/>
              <a:t>các</a:t>
            </a:r>
            <a:r>
              <a:rPr lang="en-CA" dirty="0"/>
              <a:t> </a:t>
            </a:r>
            <a:r>
              <a:rPr lang="en-CA" dirty="0" err="1"/>
              <a:t>tiện</a:t>
            </a:r>
            <a:r>
              <a:rPr lang="en-CA" dirty="0"/>
              <a:t> </a:t>
            </a:r>
            <a:r>
              <a:rPr lang="en-CA" dirty="0" err="1"/>
              <a:t>ích</a:t>
            </a:r>
            <a:r>
              <a:rPr lang="en-CA" dirty="0"/>
              <a:t> </a:t>
            </a:r>
            <a:r>
              <a:rPr lang="en-CA" dirty="0" err="1"/>
              <a:t>thường</a:t>
            </a:r>
            <a:r>
              <a:rPr lang="en-CA" dirty="0"/>
              <a:t> </a:t>
            </a:r>
            <a:r>
              <a:rPr lang="en-CA" dirty="0" err="1"/>
              <a:t>xuyên</a:t>
            </a:r>
            <a:r>
              <a:rPr lang="en-CA" dirty="0"/>
              <a:t> </a:t>
            </a:r>
            <a:r>
              <a:rPr lang="en-CA" dirty="0" err="1"/>
              <a:t>để</a:t>
            </a:r>
            <a:r>
              <a:rPr lang="en-CA" dirty="0"/>
              <a:t> </a:t>
            </a:r>
            <a:r>
              <a:rPr lang="en-CA" dirty="0" err="1"/>
              <a:t>tăng</a:t>
            </a:r>
            <a:r>
              <a:rPr lang="en-CA" dirty="0"/>
              <a:t> </a:t>
            </a:r>
            <a:r>
              <a:rPr lang="en-CA" dirty="0" err="1"/>
              <a:t>cường</a:t>
            </a:r>
            <a:r>
              <a:rPr lang="en-CA" dirty="0"/>
              <a:t> </a:t>
            </a:r>
            <a:r>
              <a:rPr lang="en-CA" dirty="0" err="1"/>
              <a:t>các</a:t>
            </a:r>
            <a:r>
              <a:rPr lang="en-CA" dirty="0"/>
              <a:t> </a:t>
            </a:r>
            <a:r>
              <a:rPr lang="en-CA" dirty="0" err="1"/>
              <a:t>tính</a:t>
            </a:r>
            <a:r>
              <a:rPr lang="en-CA" dirty="0"/>
              <a:t> </a:t>
            </a:r>
            <a:r>
              <a:rPr lang="en-CA" dirty="0" err="1"/>
              <a:t>năng</a:t>
            </a:r>
            <a:r>
              <a:rPr lang="en-CA" dirty="0"/>
              <a:t> </a:t>
            </a:r>
            <a:r>
              <a:rPr lang="en-CA" dirty="0" err="1"/>
              <a:t>cũng</a:t>
            </a:r>
            <a:r>
              <a:rPr lang="en-CA" dirty="0"/>
              <a:t> </a:t>
            </a:r>
            <a:r>
              <a:rPr lang="en-CA" dirty="0" err="1"/>
              <a:t>như</a:t>
            </a:r>
            <a:r>
              <a:rPr lang="en-CA" dirty="0"/>
              <a:t> </a:t>
            </a:r>
            <a:r>
              <a:rPr lang="en-CA" dirty="0" err="1"/>
              <a:t>cập</a:t>
            </a:r>
            <a:r>
              <a:rPr lang="en-CA" dirty="0"/>
              <a:t> </a:t>
            </a:r>
            <a:r>
              <a:rPr lang="en-CA" dirty="0" err="1"/>
              <a:t>nhật</a:t>
            </a:r>
            <a:r>
              <a:rPr lang="en-CA" dirty="0"/>
              <a:t> </a:t>
            </a:r>
            <a:r>
              <a:rPr lang="en-CA" dirty="0" err="1"/>
              <a:t>khả</a:t>
            </a:r>
            <a:r>
              <a:rPr lang="en-CA" dirty="0"/>
              <a:t> </a:t>
            </a:r>
            <a:r>
              <a:rPr lang="en-CA" dirty="0" err="1"/>
              <a:t>năng</a:t>
            </a:r>
            <a:r>
              <a:rPr lang="en-CA" dirty="0"/>
              <a:t> </a:t>
            </a:r>
            <a:r>
              <a:rPr lang="en-CA" dirty="0" err="1"/>
              <a:t>bảo</a:t>
            </a:r>
            <a:r>
              <a:rPr lang="en-CA" dirty="0"/>
              <a:t> </a:t>
            </a:r>
            <a:r>
              <a:rPr lang="en-CA" dirty="0" err="1"/>
              <a:t>mật</a:t>
            </a:r>
            <a:r>
              <a:rPr lang="en-CA" dirty="0"/>
              <a:t> </a:t>
            </a:r>
            <a:r>
              <a:rPr lang="en-CA" dirty="0" err="1"/>
              <a:t>của</a:t>
            </a:r>
            <a:r>
              <a:rPr lang="en-CA" dirty="0"/>
              <a:t> </a:t>
            </a:r>
            <a:r>
              <a:rPr lang="en-CA" dirty="0" err="1"/>
              <a:t>tiện</a:t>
            </a:r>
            <a:r>
              <a:rPr lang="en-CA" dirty="0"/>
              <a:t> </a:t>
            </a:r>
            <a:r>
              <a:rPr lang="en-CA" dirty="0" err="1"/>
              <a:t>ích</a:t>
            </a:r>
            <a:endParaRPr lang="en-US" dirty="0"/>
          </a:p>
          <a:p>
            <a:pPr lvl="1"/>
            <a:r>
              <a:rPr lang="en-CA" dirty="0" err="1"/>
              <a:t>các</a:t>
            </a:r>
            <a:r>
              <a:rPr lang="en-CA" dirty="0"/>
              <a:t> </a:t>
            </a:r>
            <a:r>
              <a:rPr lang="en-CA" dirty="0" err="1"/>
              <a:t>thanh</a:t>
            </a:r>
            <a:r>
              <a:rPr lang="en-CA" dirty="0"/>
              <a:t> </a:t>
            </a:r>
            <a:r>
              <a:rPr lang="en-CA" dirty="0" err="1"/>
              <a:t>công</a:t>
            </a:r>
            <a:r>
              <a:rPr lang="en-CA" dirty="0"/>
              <a:t> </a:t>
            </a:r>
            <a:r>
              <a:rPr lang="en-CA" dirty="0" err="1"/>
              <a:t>cụ</a:t>
            </a:r>
            <a:r>
              <a:rPr lang="en-CA" dirty="0"/>
              <a:t> </a:t>
            </a:r>
            <a:r>
              <a:rPr lang="en-CA" dirty="0" err="1"/>
              <a:t>và</a:t>
            </a:r>
            <a:r>
              <a:rPr lang="en-CA" dirty="0"/>
              <a:t> </a:t>
            </a:r>
            <a:r>
              <a:rPr lang="en-CA" dirty="0" err="1"/>
              <a:t>các</a:t>
            </a:r>
            <a:r>
              <a:rPr lang="en-CA" dirty="0"/>
              <a:t> </a:t>
            </a:r>
            <a:r>
              <a:rPr lang="en-CA" dirty="0" err="1"/>
              <a:t>điều</a:t>
            </a:r>
            <a:r>
              <a:rPr lang="en-CA" dirty="0"/>
              <a:t> </a:t>
            </a:r>
            <a:r>
              <a:rPr lang="en-CA" dirty="0" err="1"/>
              <a:t>khiển</a:t>
            </a:r>
            <a:r>
              <a:rPr lang="en-CA" dirty="0"/>
              <a:t> ActiveX </a:t>
            </a:r>
            <a:r>
              <a:rPr lang="en-CA" dirty="0" err="1"/>
              <a:t>cũng</a:t>
            </a:r>
            <a:r>
              <a:rPr lang="en-CA" dirty="0"/>
              <a:t> </a:t>
            </a:r>
            <a:r>
              <a:rPr lang="en-CA" dirty="0" err="1"/>
              <a:t>được</a:t>
            </a:r>
            <a:r>
              <a:rPr lang="en-CA" dirty="0"/>
              <a:t> </a:t>
            </a:r>
            <a:r>
              <a:rPr lang="en-CA" dirty="0" err="1"/>
              <a:t>xem</a:t>
            </a:r>
            <a:r>
              <a:rPr lang="en-CA" dirty="0"/>
              <a:t> </a:t>
            </a:r>
            <a:r>
              <a:rPr lang="en-CA" dirty="0" err="1"/>
              <a:t>là</a:t>
            </a:r>
            <a:r>
              <a:rPr lang="en-CA" dirty="0"/>
              <a:t> </a:t>
            </a:r>
            <a:r>
              <a:rPr lang="en-CA" dirty="0" err="1"/>
              <a:t>các</a:t>
            </a:r>
            <a:r>
              <a:rPr lang="en-CA" dirty="0"/>
              <a:t> </a:t>
            </a:r>
            <a:r>
              <a:rPr lang="en-CA" dirty="0" err="1"/>
              <a:t>tiện</a:t>
            </a:r>
            <a:r>
              <a:rPr lang="en-CA" dirty="0"/>
              <a:t> </a:t>
            </a:r>
            <a:r>
              <a:rPr lang="en-CA" dirty="0" err="1"/>
              <a:t>ích</a:t>
            </a:r>
            <a:endParaRPr lang="en-US" dirty="0" smtClean="0"/>
          </a:p>
          <a:p>
            <a:pPr lvl="2"/>
            <a:r>
              <a:rPr lang="en-CA" dirty="0"/>
              <a:t>ActiveX </a:t>
            </a:r>
            <a:r>
              <a:rPr lang="en-CA" dirty="0" err="1"/>
              <a:t>là</a:t>
            </a:r>
            <a:r>
              <a:rPr lang="en-CA" dirty="0"/>
              <a:t> </a:t>
            </a:r>
            <a:r>
              <a:rPr lang="en-CA" dirty="0" err="1"/>
              <a:t>những</a:t>
            </a:r>
            <a:r>
              <a:rPr lang="en-CA" dirty="0"/>
              <a:t> </a:t>
            </a:r>
            <a:r>
              <a:rPr lang="en-CA" dirty="0" err="1"/>
              <a:t>chương</a:t>
            </a:r>
            <a:r>
              <a:rPr lang="en-CA" dirty="0"/>
              <a:t> </a:t>
            </a:r>
            <a:r>
              <a:rPr lang="en-CA" dirty="0" err="1"/>
              <a:t>trình</a:t>
            </a:r>
            <a:r>
              <a:rPr lang="en-CA" dirty="0"/>
              <a:t> </a:t>
            </a:r>
            <a:r>
              <a:rPr lang="en-CA" dirty="0" err="1"/>
              <a:t>nhỏ</a:t>
            </a:r>
            <a:r>
              <a:rPr lang="en-CA" dirty="0"/>
              <a:t> </a:t>
            </a:r>
            <a:r>
              <a:rPr lang="en-CA" dirty="0" err="1"/>
              <a:t>được</a:t>
            </a:r>
            <a:r>
              <a:rPr lang="en-CA" dirty="0"/>
              <a:t> </a:t>
            </a:r>
            <a:r>
              <a:rPr lang="en-CA" dirty="0" err="1"/>
              <a:t>sử</a:t>
            </a:r>
            <a:r>
              <a:rPr lang="en-CA" dirty="0"/>
              <a:t> </a:t>
            </a:r>
            <a:r>
              <a:rPr lang="en-CA" dirty="0" err="1"/>
              <a:t>dụng</a:t>
            </a:r>
            <a:r>
              <a:rPr lang="en-CA" dirty="0"/>
              <a:t> </a:t>
            </a:r>
            <a:r>
              <a:rPr lang="en-CA" dirty="0" err="1"/>
              <a:t>trên</a:t>
            </a:r>
            <a:r>
              <a:rPr lang="en-CA" dirty="0"/>
              <a:t> Internet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34</a:t>
            </a:fld>
            <a:endParaRPr lang="en-US" dirty="0"/>
          </a:p>
        </p:txBody>
      </p:sp>
    </p:spTree>
    <p:extLst>
      <p:ext uri="{BB962C8B-B14F-4D97-AF65-F5344CB8AC3E}">
        <p14:creationId xmlns:p14="http://schemas.microsoft.com/office/powerpoint/2010/main" val="24765682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p:txBody>
          <a:bodyPr/>
          <a:lstStyle/>
          <a:p>
            <a:r>
              <a:rPr lang="en-US" b="1" dirty="0" err="1"/>
              <a:t>Quản</a:t>
            </a:r>
            <a:r>
              <a:rPr lang="en-US" b="1" dirty="0"/>
              <a:t> </a:t>
            </a:r>
            <a:r>
              <a:rPr lang="en-US" b="1" dirty="0" err="1"/>
              <a:t>lý</a:t>
            </a:r>
            <a:r>
              <a:rPr lang="en-US" b="1" dirty="0"/>
              <a:t> </a:t>
            </a:r>
            <a:r>
              <a:rPr lang="en-US" b="1" dirty="0" err="1"/>
              <a:t>các</a:t>
            </a:r>
            <a:r>
              <a:rPr lang="en-US" b="1" dirty="0"/>
              <a:t> </a:t>
            </a:r>
            <a:r>
              <a:rPr lang="en-US" b="1" dirty="0" err="1"/>
              <a:t>tiện</a:t>
            </a:r>
            <a:r>
              <a:rPr lang="en-US" b="1" dirty="0"/>
              <a:t> </a:t>
            </a:r>
            <a:r>
              <a:rPr lang="en-US" b="1" dirty="0" err="1"/>
              <a:t>ích</a:t>
            </a:r>
            <a:endParaRPr lang="vi-VN" b="1" dirty="0"/>
          </a:p>
          <a:p>
            <a:pPr lvl="1"/>
            <a:r>
              <a:rPr lang="en-CA" dirty="0" err="1"/>
              <a:t>Bạn</a:t>
            </a:r>
            <a:r>
              <a:rPr lang="en-CA" dirty="0"/>
              <a:t> </a:t>
            </a:r>
            <a:r>
              <a:rPr lang="en-CA" dirty="0" err="1"/>
              <a:t>có</a:t>
            </a:r>
            <a:r>
              <a:rPr lang="en-CA" dirty="0"/>
              <a:t> </a:t>
            </a:r>
            <a:r>
              <a:rPr lang="en-CA" dirty="0" err="1"/>
              <a:t>thể</a:t>
            </a:r>
            <a:r>
              <a:rPr lang="en-CA" dirty="0"/>
              <a:t> </a:t>
            </a:r>
            <a:r>
              <a:rPr lang="en-CA" dirty="0" err="1"/>
              <a:t>quản</a:t>
            </a:r>
            <a:r>
              <a:rPr lang="en-CA" dirty="0"/>
              <a:t> </a:t>
            </a:r>
            <a:r>
              <a:rPr lang="en-CA" dirty="0" err="1"/>
              <a:t>lý</a:t>
            </a:r>
            <a:r>
              <a:rPr lang="en-CA" dirty="0"/>
              <a:t> </a:t>
            </a:r>
            <a:r>
              <a:rPr lang="en-CA" dirty="0" err="1"/>
              <a:t>các</a:t>
            </a:r>
            <a:r>
              <a:rPr lang="en-CA" dirty="0"/>
              <a:t> </a:t>
            </a:r>
            <a:r>
              <a:rPr lang="en-CA" dirty="0" err="1"/>
              <a:t>tiện</a:t>
            </a:r>
            <a:r>
              <a:rPr lang="en-CA" dirty="0"/>
              <a:t> </a:t>
            </a:r>
            <a:r>
              <a:rPr lang="en-CA" dirty="0" err="1"/>
              <a:t>ích</a:t>
            </a:r>
            <a:r>
              <a:rPr lang="en-CA" dirty="0"/>
              <a:t> </a:t>
            </a:r>
            <a:r>
              <a:rPr lang="en-CA" dirty="0" err="1"/>
              <a:t>bằng</a:t>
            </a:r>
            <a:r>
              <a:rPr lang="en-CA" dirty="0"/>
              <a:t> </a:t>
            </a:r>
            <a:r>
              <a:rPr lang="en-CA" dirty="0" err="1"/>
              <a:t>cách</a:t>
            </a:r>
            <a:r>
              <a:rPr lang="en-CA" dirty="0"/>
              <a:t> </a:t>
            </a:r>
            <a:r>
              <a:rPr lang="en-CA" dirty="0" err="1"/>
              <a:t>mở</a:t>
            </a:r>
            <a:r>
              <a:rPr lang="en-CA" dirty="0"/>
              <a:t> </a:t>
            </a:r>
            <a:r>
              <a:rPr lang="en-CA" dirty="0" err="1"/>
              <a:t>hộp</a:t>
            </a:r>
            <a:r>
              <a:rPr lang="en-CA" dirty="0"/>
              <a:t> </a:t>
            </a:r>
            <a:r>
              <a:rPr lang="en-CA" dirty="0" err="1"/>
              <a:t>thoại</a:t>
            </a:r>
            <a:r>
              <a:rPr lang="en-CA" dirty="0"/>
              <a:t> Manage Add-ons. </a:t>
            </a:r>
            <a:r>
              <a:rPr lang="en-CA" dirty="0" err="1"/>
              <a:t>Nhấp</a:t>
            </a:r>
            <a:r>
              <a:rPr lang="en-CA" dirty="0"/>
              <a:t> </a:t>
            </a:r>
            <a:r>
              <a:rPr lang="en-CA" dirty="0" err="1"/>
              <a:t>chuột</a:t>
            </a:r>
            <a:r>
              <a:rPr lang="en-CA" dirty="0"/>
              <a:t> </a:t>
            </a:r>
            <a:r>
              <a:rPr lang="en-CA" dirty="0" err="1"/>
              <a:t>vào</a:t>
            </a:r>
            <a:r>
              <a:rPr lang="en-CA" dirty="0"/>
              <a:t> </a:t>
            </a:r>
            <a:r>
              <a:rPr lang="en-CA" dirty="0" err="1"/>
              <a:t>nút</a:t>
            </a:r>
            <a:r>
              <a:rPr lang="en-CA" dirty="0"/>
              <a:t> </a:t>
            </a:r>
            <a:r>
              <a:rPr lang="en-CA" b="1" dirty="0"/>
              <a:t>Tools</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Manage Add-ons</a:t>
            </a:r>
            <a:r>
              <a:rPr lang="en-CA" dirty="0"/>
              <a:t>. </a:t>
            </a:r>
            <a:r>
              <a:rPr lang="en-CA" dirty="0" err="1"/>
              <a:t>Bên</a:t>
            </a:r>
            <a:r>
              <a:rPr lang="en-CA" dirty="0"/>
              <a:t> </a:t>
            </a:r>
            <a:r>
              <a:rPr lang="en-CA" dirty="0" err="1"/>
              <a:t>dưới</a:t>
            </a:r>
            <a:r>
              <a:rPr lang="en-CA" dirty="0"/>
              <a:t> Add-on Types, </a:t>
            </a:r>
            <a:r>
              <a:rPr lang="en-CA" dirty="0" err="1"/>
              <a:t>nhấp</a:t>
            </a:r>
            <a:r>
              <a:rPr lang="en-CA" dirty="0"/>
              <a:t> </a:t>
            </a:r>
            <a:r>
              <a:rPr lang="en-CA" dirty="0" err="1"/>
              <a:t>chuột</a:t>
            </a:r>
            <a:r>
              <a:rPr lang="en-CA" dirty="0"/>
              <a:t> </a:t>
            </a:r>
            <a:r>
              <a:rPr lang="en-CA" dirty="0" err="1"/>
              <a:t>vào</a:t>
            </a:r>
            <a:r>
              <a:rPr lang="en-CA" dirty="0"/>
              <a:t> </a:t>
            </a:r>
            <a:r>
              <a:rPr lang="en-CA" b="1" dirty="0"/>
              <a:t>Toolbars and Extensions</a:t>
            </a:r>
            <a:r>
              <a:rPr lang="en-CA" dirty="0"/>
              <a:t>.</a:t>
            </a:r>
            <a:endParaRPr lang="en-US" dirty="0"/>
          </a:p>
          <a:p>
            <a:endParaRPr lang="en-US" dirty="0" smtClean="0"/>
          </a:p>
          <a:p>
            <a:endParaRPr lang="en-US" dirty="0"/>
          </a:p>
          <a:p>
            <a:endParaRPr lang="en-US" dirty="0" smtClean="0"/>
          </a:p>
          <a:p>
            <a:endParaRPr lang="en-US" dirty="0"/>
          </a:p>
          <a:p>
            <a:pPr lvl="1">
              <a:spcBef>
                <a:spcPts val="2400"/>
              </a:spcBef>
            </a:pPr>
            <a:r>
              <a:rPr lang="en-CA" dirty="0" err="1"/>
              <a:t>Hiển</a:t>
            </a:r>
            <a:r>
              <a:rPr lang="en-CA" dirty="0"/>
              <a:t> thị </a:t>
            </a:r>
            <a:r>
              <a:rPr lang="en-CA" dirty="0" err="1"/>
              <a:t>danh</a:t>
            </a:r>
            <a:r>
              <a:rPr lang="en-CA" dirty="0"/>
              <a:t> </a:t>
            </a:r>
            <a:r>
              <a:rPr lang="en-CA" dirty="0" err="1"/>
              <a:t>sách</a:t>
            </a:r>
            <a:r>
              <a:rPr lang="en-CA" dirty="0"/>
              <a:t> </a:t>
            </a:r>
            <a:r>
              <a:rPr lang="en-CA" dirty="0" err="1"/>
              <a:t>sổ</a:t>
            </a:r>
            <a:r>
              <a:rPr lang="en-CA" dirty="0"/>
              <a:t> </a:t>
            </a:r>
            <a:r>
              <a:rPr lang="en-CA" dirty="0" err="1"/>
              <a:t>xuống</a:t>
            </a:r>
            <a:r>
              <a:rPr lang="en-CA" dirty="0"/>
              <a:t> </a:t>
            </a:r>
            <a:r>
              <a:rPr lang="en-CA" b="1" dirty="0"/>
              <a:t>Show</a:t>
            </a:r>
            <a:r>
              <a:rPr lang="en-CA" dirty="0"/>
              <a:t> </a:t>
            </a:r>
            <a:r>
              <a:rPr lang="en-CA" dirty="0" err="1"/>
              <a:t>và</a:t>
            </a:r>
            <a:r>
              <a:rPr lang="en-CA" dirty="0"/>
              <a:t> </a:t>
            </a:r>
            <a:r>
              <a:rPr lang="en-CA" dirty="0" err="1"/>
              <a:t>chọn</a:t>
            </a:r>
            <a:r>
              <a:rPr lang="en-CA" dirty="0"/>
              <a:t> </a:t>
            </a:r>
            <a:r>
              <a:rPr lang="en-CA" dirty="0" err="1"/>
              <a:t>để</a:t>
            </a:r>
            <a:r>
              <a:rPr lang="en-CA" dirty="0"/>
              <a:t> </a:t>
            </a:r>
            <a:r>
              <a:rPr lang="en-CA" dirty="0" err="1"/>
              <a:t>xem</a:t>
            </a:r>
            <a:r>
              <a:rPr lang="en-CA" dirty="0"/>
              <a:t> </a:t>
            </a:r>
            <a:r>
              <a:rPr lang="en-CA" dirty="0" err="1"/>
              <a:t>các</a:t>
            </a:r>
            <a:r>
              <a:rPr lang="en-CA" dirty="0"/>
              <a:t> </a:t>
            </a:r>
            <a:r>
              <a:rPr lang="en-CA" dirty="0" err="1"/>
              <a:t>tiện</a:t>
            </a:r>
            <a:r>
              <a:rPr lang="en-CA" dirty="0"/>
              <a:t> </a:t>
            </a:r>
            <a:r>
              <a:rPr lang="en-CA" dirty="0" err="1"/>
              <a:t>ích</a:t>
            </a:r>
            <a:r>
              <a:rPr lang="en-CA" dirty="0"/>
              <a:t> </a:t>
            </a:r>
            <a:r>
              <a:rPr lang="en-CA" dirty="0" err="1"/>
              <a:t>đã</a:t>
            </a:r>
            <a:r>
              <a:rPr lang="en-CA" dirty="0"/>
              <a:t> </a:t>
            </a:r>
            <a:r>
              <a:rPr lang="en-CA" dirty="0" err="1"/>
              <a:t>được</a:t>
            </a:r>
            <a:r>
              <a:rPr lang="en-CA" dirty="0"/>
              <a:t> </a:t>
            </a:r>
            <a:r>
              <a:rPr lang="en-CA" dirty="0" err="1"/>
              <a:t>tải</a:t>
            </a:r>
            <a:r>
              <a:rPr lang="en-CA" dirty="0"/>
              <a:t>, </a:t>
            </a:r>
            <a:r>
              <a:rPr lang="en-CA" dirty="0" err="1"/>
              <a:t>tất</a:t>
            </a:r>
            <a:r>
              <a:rPr lang="en-CA" dirty="0"/>
              <a:t> </a:t>
            </a:r>
            <a:r>
              <a:rPr lang="en-CA" dirty="0" err="1"/>
              <a:t>cả</a:t>
            </a:r>
            <a:r>
              <a:rPr lang="en-CA" dirty="0"/>
              <a:t> </a:t>
            </a:r>
            <a:r>
              <a:rPr lang="en-CA" dirty="0" err="1"/>
              <a:t>các</a:t>
            </a:r>
            <a:r>
              <a:rPr lang="en-CA" dirty="0"/>
              <a:t> </a:t>
            </a:r>
            <a:r>
              <a:rPr lang="en-CA" dirty="0" err="1"/>
              <a:t>tiện</a:t>
            </a:r>
            <a:r>
              <a:rPr lang="en-CA" dirty="0"/>
              <a:t> </a:t>
            </a:r>
            <a:r>
              <a:rPr lang="en-CA" dirty="0" err="1"/>
              <a:t>ích</a:t>
            </a:r>
            <a:r>
              <a:rPr lang="en-CA" dirty="0"/>
              <a:t>, </a:t>
            </a:r>
            <a:r>
              <a:rPr lang="en-CA" dirty="0" err="1"/>
              <a:t>các</a:t>
            </a:r>
            <a:r>
              <a:rPr lang="en-CA" dirty="0"/>
              <a:t> </a:t>
            </a:r>
            <a:r>
              <a:rPr lang="en-CA" dirty="0" err="1"/>
              <a:t>tiện</a:t>
            </a:r>
            <a:r>
              <a:rPr lang="en-CA" dirty="0"/>
              <a:t> </a:t>
            </a:r>
            <a:r>
              <a:rPr lang="en-CA" dirty="0" err="1"/>
              <a:t>ích</a:t>
            </a:r>
            <a:r>
              <a:rPr lang="en-CA" dirty="0"/>
              <a:t> </a:t>
            </a:r>
            <a:r>
              <a:rPr lang="en-CA" dirty="0" err="1"/>
              <a:t>được</a:t>
            </a:r>
            <a:r>
              <a:rPr lang="en-CA" dirty="0"/>
              <a:t> </a:t>
            </a:r>
            <a:r>
              <a:rPr lang="en-CA" dirty="0" err="1"/>
              <a:t>sự</a:t>
            </a:r>
            <a:r>
              <a:rPr lang="en-CA" dirty="0"/>
              <a:t> </a:t>
            </a:r>
            <a:r>
              <a:rPr lang="en-CA" dirty="0" err="1"/>
              <a:t>chấp</a:t>
            </a:r>
            <a:r>
              <a:rPr lang="en-CA" dirty="0"/>
              <a:t> </a:t>
            </a:r>
            <a:r>
              <a:rPr lang="en-CA" dirty="0" err="1"/>
              <a:t>nhận</a:t>
            </a:r>
            <a:r>
              <a:rPr lang="en-CA" dirty="0"/>
              <a:t> </a:t>
            </a:r>
            <a:r>
              <a:rPr lang="en-CA" dirty="0" err="1"/>
              <a:t>trước</a:t>
            </a:r>
            <a:r>
              <a:rPr lang="en-CA" dirty="0"/>
              <a:t> </a:t>
            </a:r>
            <a:r>
              <a:rPr lang="en-CA" dirty="0" err="1"/>
              <a:t>bởi</a:t>
            </a:r>
            <a:r>
              <a:rPr lang="en-CA" dirty="0"/>
              <a:t> Microsoft </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35</a:t>
            </a:fld>
            <a:endParaRPr lang="en-US" dirty="0"/>
          </a:p>
        </p:txBody>
      </p:sp>
      <p:pic>
        <p:nvPicPr>
          <p:cNvPr id="6" name="Picture 5" descr="\\TOLANO2\Users\Instructor\Documents\screenshots\7314l5\newF12figures\manage-add-ons.png"/>
          <p:cNvPicPr>
            <a:picLocks noChangeAspect="1"/>
          </p:cNvPicPr>
          <p:nvPr/>
        </p:nvPicPr>
        <p:blipFill rotWithShape="1">
          <a:blip r:embed="rId3" cstate="print">
            <a:extLst>
              <a:ext uri="{28A0092B-C50C-407E-A947-70E740481C1C}">
                <a14:useLocalDpi xmlns:a14="http://schemas.microsoft.com/office/drawing/2010/main" val="0"/>
              </a:ext>
            </a:extLst>
          </a:blip>
          <a:srcRect r="5998" b="39831"/>
          <a:stretch/>
        </p:blipFill>
        <p:spPr bwMode="auto">
          <a:xfrm>
            <a:off x="1615762" y="3372177"/>
            <a:ext cx="6177275" cy="220906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558110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err="1" smtClean="0"/>
              <a:t>Các</a:t>
            </a:r>
            <a:r>
              <a:rPr lang="en-US" sz="2800" dirty="0" smtClean="0"/>
              <a:t> </a:t>
            </a:r>
            <a:r>
              <a:rPr lang="en-US" sz="2800" dirty="0" err="1" smtClean="0"/>
              <a:t>tính</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trình</a:t>
            </a:r>
            <a:r>
              <a:rPr lang="en-US" sz="2800" dirty="0" smtClean="0"/>
              <a:t> </a:t>
            </a:r>
            <a:r>
              <a:rPr lang="en-US" sz="2800" dirty="0" err="1" smtClean="0"/>
              <a:t>duyệt</a:t>
            </a:r>
            <a:endParaRPr lang="en-US" sz="2800" dirty="0"/>
          </a:p>
        </p:txBody>
      </p:sp>
      <p:sp>
        <p:nvSpPr>
          <p:cNvPr id="3" name="Content Placeholder 2"/>
          <p:cNvSpPr>
            <a:spLocks noGrp="1"/>
          </p:cNvSpPr>
          <p:nvPr>
            <p:ph idx="1"/>
          </p:nvPr>
        </p:nvSpPr>
        <p:spPr/>
        <p:txBody>
          <a:bodyPr/>
          <a:lstStyle/>
          <a:p>
            <a:pPr lvl="1"/>
            <a:r>
              <a:rPr lang="en-CA" dirty="0" err="1"/>
              <a:t>Để</a:t>
            </a:r>
            <a:r>
              <a:rPr lang="en-CA" dirty="0"/>
              <a:t> </a:t>
            </a:r>
            <a:r>
              <a:rPr lang="en-CA" dirty="0" err="1"/>
              <a:t>bật</a:t>
            </a:r>
            <a:r>
              <a:rPr lang="en-CA" dirty="0"/>
              <a:t> </a:t>
            </a:r>
            <a:r>
              <a:rPr lang="en-CA" dirty="0" err="1"/>
              <a:t>hoặc</a:t>
            </a:r>
            <a:r>
              <a:rPr lang="en-CA" dirty="0"/>
              <a:t> </a:t>
            </a:r>
            <a:r>
              <a:rPr lang="en-CA" dirty="0" err="1"/>
              <a:t>tắt</a:t>
            </a:r>
            <a:r>
              <a:rPr lang="en-CA" dirty="0"/>
              <a:t> </a:t>
            </a:r>
            <a:r>
              <a:rPr lang="en-CA" dirty="0" err="1"/>
              <a:t>các</a:t>
            </a:r>
            <a:r>
              <a:rPr lang="en-CA" dirty="0"/>
              <a:t> </a:t>
            </a:r>
            <a:r>
              <a:rPr lang="en-CA" dirty="0" err="1"/>
              <a:t>tiện</a:t>
            </a:r>
            <a:r>
              <a:rPr lang="en-CA" dirty="0"/>
              <a:t> </a:t>
            </a:r>
            <a:r>
              <a:rPr lang="en-CA" dirty="0" err="1"/>
              <a:t>ích</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các</a:t>
            </a:r>
            <a:r>
              <a:rPr lang="en-CA" dirty="0"/>
              <a:t> </a:t>
            </a:r>
            <a:r>
              <a:rPr lang="en-CA" dirty="0" err="1"/>
              <a:t>tiện</a:t>
            </a:r>
            <a:r>
              <a:rPr lang="en-CA" dirty="0"/>
              <a:t> </a:t>
            </a:r>
            <a:r>
              <a:rPr lang="en-CA" dirty="0" err="1"/>
              <a:t>ích</a:t>
            </a:r>
            <a:r>
              <a:rPr lang="en-CA" dirty="0"/>
              <a:t> </a:t>
            </a:r>
            <a:r>
              <a:rPr lang="en-CA" dirty="0" err="1"/>
              <a:t>trong</a:t>
            </a:r>
            <a:r>
              <a:rPr lang="en-CA" dirty="0"/>
              <a:t> </a:t>
            </a:r>
            <a:r>
              <a:rPr lang="en-CA" dirty="0" err="1"/>
              <a:t>hộp</a:t>
            </a:r>
            <a:r>
              <a:rPr lang="en-CA" dirty="0"/>
              <a:t> </a:t>
            </a:r>
            <a:r>
              <a:rPr lang="en-CA" dirty="0" err="1"/>
              <a:t>thoại</a:t>
            </a:r>
            <a:r>
              <a:rPr lang="en-CA" dirty="0"/>
              <a:t>, </a:t>
            </a:r>
            <a:r>
              <a:rPr lang="en-CA" dirty="0" err="1"/>
              <a:t>sau</a:t>
            </a:r>
            <a:r>
              <a:rPr lang="en-CA" dirty="0"/>
              <a:t> </a:t>
            </a:r>
            <a:r>
              <a:rPr lang="en-CA" dirty="0" err="1"/>
              <a:t>đó</a:t>
            </a:r>
            <a:r>
              <a:rPr lang="en-CA" dirty="0"/>
              <a:t> </a:t>
            </a:r>
            <a:r>
              <a:rPr lang="en-CA" dirty="0" err="1"/>
              <a:t>chọn</a:t>
            </a:r>
            <a:r>
              <a:rPr lang="en-CA" dirty="0"/>
              <a:t> </a:t>
            </a:r>
            <a:r>
              <a:rPr lang="en-CA" dirty="0" err="1"/>
              <a:t>nút</a:t>
            </a:r>
            <a:r>
              <a:rPr lang="en-CA" dirty="0"/>
              <a:t> </a:t>
            </a:r>
            <a:r>
              <a:rPr lang="en-CA" b="1" dirty="0"/>
              <a:t>Enable</a:t>
            </a:r>
            <a:r>
              <a:rPr lang="en-CA" dirty="0"/>
              <a:t> </a:t>
            </a:r>
            <a:r>
              <a:rPr lang="en-CA" dirty="0" err="1"/>
              <a:t>hoặc</a:t>
            </a:r>
            <a:r>
              <a:rPr lang="en-CA" dirty="0"/>
              <a:t> </a:t>
            </a:r>
            <a:r>
              <a:rPr lang="en-CA" b="1" dirty="0"/>
              <a:t>Disable</a:t>
            </a:r>
            <a:r>
              <a:rPr lang="en-CA" dirty="0"/>
              <a:t>.</a:t>
            </a:r>
            <a:endParaRPr lang="en-US" dirty="0"/>
          </a:p>
          <a:p>
            <a:pPr lvl="1"/>
            <a:r>
              <a:rPr lang="en-CA" dirty="0" err="1"/>
              <a:t>Để</a:t>
            </a:r>
            <a:r>
              <a:rPr lang="en-CA" dirty="0"/>
              <a:t> </a:t>
            </a:r>
            <a:r>
              <a:rPr lang="en-CA" dirty="0" err="1"/>
              <a:t>xóa</a:t>
            </a:r>
            <a:r>
              <a:rPr lang="en-CA" dirty="0"/>
              <a:t> </a:t>
            </a:r>
            <a:r>
              <a:rPr lang="en-CA" dirty="0" err="1"/>
              <a:t>các</a:t>
            </a:r>
            <a:r>
              <a:rPr lang="en-CA" dirty="0"/>
              <a:t> </a:t>
            </a:r>
            <a:r>
              <a:rPr lang="en-CA" dirty="0" err="1"/>
              <a:t>điều</a:t>
            </a:r>
            <a:r>
              <a:rPr lang="en-CA" dirty="0"/>
              <a:t> </a:t>
            </a:r>
            <a:r>
              <a:rPr lang="en-CA" dirty="0" err="1"/>
              <a:t>khiển</a:t>
            </a:r>
            <a:r>
              <a:rPr lang="en-CA" dirty="0"/>
              <a:t> ActiveX </a:t>
            </a:r>
            <a:r>
              <a:rPr lang="en-CA" dirty="0" err="1"/>
              <a:t>đã</a:t>
            </a:r>
            <a:r>
              <a:rPr lang="en-CA" dirty="0"/>
              <a:t> </a:t>
            </a:r>
            <a:r>
              <a:rPr lang="en-CA" dirty="0" err="1"/>
              <a:t>được</a:t>
            </a:r>
            <a:r>
              <a:rPr lang="en-CA" dirty="0"/>
              <a:t> </a:t>
            </a:r>
            <a:r>
              <a:rPr lang="en-CA" dirty="0" err="1"/>
              <a:t>cài</a:t>
            </a:r>
            <a:r>
              <a:rPr lang="en-CA" dirty="0"/>
              <a:t> </a:t>
            </a:r>
            <a:r>
              <a:rPr lang="en-CA" dirty="0" err="1"/>
              <a:t>đặt</a:t>
            </a:r>
            <a:r>
              <a:rPr lang="en-CA" dirty="0"/>
              <a:t>, </a:t>
            </a:r>
            <a:r>
              <a:rPr lang="en-CA" dirty="0" err="1"/>
              <a:t>chọn</a:t>
            </a:r>
            <a:r>
              <a:rPr lang="en-CA" dirty="0"/>
              <a:t> </a:t>
            </a:r>
            <a:r>
              <a:rPr lang="en-CA" dirty="0" err="1"/>
              <a:t>tùy</a:t>
            </a:r>
            <a:r>
              <a:rPr lang="en-CA" dirty="0"/>
              <a:t> </a:t>
            </a:r>
            <a:r>
              <a:rPr lang="en-CA" dirty="0" err="1"/>
              <a:t>chọn</a:t>
            </a:r>
            <a:r>
              <a:rPr lang="en-CA" dirty="0"/>
              <a:t> </a:t>
            </a:r>
            <a:r>
              <a:rPr lang="en-CA" b="1" dirty="0"/>
              <a:t>Downloaded controls</a:t>
            </a:r>
            <a:r>
              <a:rPr lang="en-CA" dirty="0"/>
              <a:t> </a:t>
            </a:r>
            <a:r>
              <a:rPr lang="en-CA" dirty="0" err="1"/>
              <a:t>trong</a:t>
            </a:r>
            <a:r>
              <a:rPr lang="en-CA" dirty="0"/>
              <a:t> </a:t>
            </a:r>
            <a:r>
              <a:rPr lang="en-CA" dirty="0" err="1"/>
              <a:t>danh</a:t>
            </a:r>
            <a:r>
              <a:rPr lang="en-CA" dirty="0"/>
              <a:t> </a:t>
            </a:r>
            <a:r>
              <a:rPr lang="en-CA" dirty="0" err="1"/>
              <a:t>sách</a:t>
            </a:r>
            <a:r>
              <a:rPr lang="en-CA" dirty="0"/>
              <a:t> </a:t>
            </a:r>
            <a:r>
              <a:rPr lang="en-CA" dirty="0" err="1"/>
              <a:t>sổ</a:t>
            </a:r>
            <a:r>
              <a:rPr lang="en-CA" dirty="0"/>
              <a:t> </a:t>
            </a:r>
            <a:r>
              <a:rPr lang="en-CA" dirty="0" err="1"/>
              <a:t>xuống</a:t>
            </a:r>
            <a:r>
              <a:rPr lang="en-CA" dirty="0"/>
              <a:t> Show, </a:t>
            </a:r>
            <a:r>
              <a:rPr lang="en-CA" dirty="0" err="1"/>
              <a:t>nhấp</a:t>
            </a:r>
            <a:r>
              <a:rPr lang="en-CA" dirty="0"/>
              <a:t> </a:t>
            </a:r>
            <a:r>
              <a:rPr lang="en-CA" dirty="0" err="1"/>
              <a:t>chuột</a:t>
            </a:r>
            <a:r>
              <a:rPr lang="en-CA" dirty="0"/>
              <a:t> </a:t>
            </a:r>
            <a:r>
              <a:rPr lang="en-CA" dirty="0" err="1"/>
              <a:t>vào</a:t>
            </a:r>
            <a:r>
              <a:rPr lang="en-CA" dirty="0"/>
              <a:t> </a:t>
            </a:r>
            <a:r>
              <a:rPr lang="en-CA" dirty="0" err="1"/>
              <a:t>điều</a:t>
            </a:r>
            <a:r>
              <a:rPr lang="en-CA" dirty="0"/>
              <a:t> </a:t>
            </a:r>
            <a:r>
              <a:rPr lang="en-CA" dirty="0" err="1"/>
              <a:t>khiển</a:t>
            </a:r>
            <a:r>
              <a:rPr lang="en-CA" dirty="0"/>
              <a:t> ActiveX </a:t>
            </a:r>
            <a:r>
              <a:rPr lang="en-CA" dirty="0" err="1"/>
              <a:t>mà</a:t>
            </a:r>
            <a:r>
              <a:rPr lang="en-CA" dirty="0"/>
              <a:t> </a:t>
            </a:r>
            <a:r>
              <a:rPr lang="en-CA" dirty="0" smtClean="0"/>
              <a:t/>
            </a:r>
            <a:br>
              <a:rPr lang="en-CA" dirty="0" smtClean="0"/>
            </a:br>
            <a:r>
              <a:rPr lang="en-CA" dirty="0" err="1" smtClean="0"/>
              <a:t>bạn</a:t>
            </a:r>
            <a:r>
              <a:rPr lang="en-CA" dirty="0" smtClean="0"/>
              <a:t> </a:t>
            </a:r>
            <a:r>
              <a:rPr lang="en-CA" dirty="0" err="1"/>
              <a:t>muốn</a:t>
            </a:r>
            <a:r>
              <a:rPr lang="en-CA" dirty="0"/>
              <a:t> </a:t>
            </a:r>
            <a:r>
              <a:rPr lang="en-CA" dirty="0" err="1"/>
              <a:t>xóa</a:t>
            </a:r>
            <a:r>
              <a:rPr lang="en-CA" dirty="0"/>
              <a:t>, </a:t>
            </a:r>
            <a:r>
              <a:rPr lang="en-CA" dirty="0" err="1"/>
              <a:t>sau</a:t>
            </a:r>
            <a:r>
              <a:rPr lang="en-CA" dirty="0"/>
              <a:t> </a:t>
            </a:r>
            <a:r>
              <a:rPr lang="en-CA" dirty="0" err="1"/>
              <a:t>đó</a:t>
            </a:r>
            <a:r>
              <a:rPr lang="en-CA" dirty="0"/>
              <a:t> </a:t>
            </a:r>
            <a:r>
              <a:rPr lang="en-CA" dirty="0" err="1"/>
              <a:t>chọn</a:t>
            </a:r>
            <a:r>
              <a:rPr lang="en-CA" dirty="0"/>
              <a:t> </a:t>
            </a:r>
            <a:r>
              <a:rPr lang="en-CA" dirty="0" smtClean="0"/>
              <a:t/>
            </a:r>
            <a:br>
              <a:rPr lang="en-CA" dirty="0" smtClean="0"/>
            </a:br>
            <a:r>
              <a:rPr lang="en-CA" b="1" dirty="0" smtClean="0"/>
              <a:t>More </a:t>
            </a:r>
            <a:r>
              <a:rPr lang="en-CA" b="1" dirty="0"/>
              <a:t>information</a:t>
            </a:r>
            <a:r>
              <a:rPr lang="en-CA" dirty="0"/>
              <a:t>.</a:t>
            </a:r>
            <a:endParaRPr lang="en-US" dirty="0"/>
          </a:p>
          <a:p>
            <a:pPr lvl="2"/>
            <a:r>
              <a:rPr lang="en-US" dirty="0"/>
              <a:t>Trong </a:t>
            </a:r>
            <a:r>
              <a:rPr lang="en-US" dirty="0" err="1"/>
              <a:t>hộp</a:t>
            </a:r>
            <a:r>
              <a:rPr lang="en-US" dirty="0"/>
              <a:t> </a:t>
            </a:r>
            <a:r>
              <a:rPr lang="en-US" dirty="0" err="1"/>
              <a:t>thoại</a:t>
            </a:r>
            <a:r>
              <a:rPr lang="en-US" dirty="0"/>
              <a:t> More </a:t>
            </a:r>
            <a:r>
              <a:rPr lang="en-US" dirty="0" smtClean="0"/>
              <a:t>Information,</a:t>
            </a:r>
            <a:br>
              <a:rPr lang="en-US" dirty="0" smtClean="0"/>
            </a:br>
            <a:r>
              <a:rPr lang="en-US" dirty="0" err="1" smtClean="0"/>
              <a:t>nhấp</a:t>
            </a:r>
            <a:r>
              <a:rPr lang="en-US" dirty="0" smtClean="0"/>
              <a:t> </a:t>
            </a:r>
            <a:r>
              <a:rPr lang="en-US" dirty="0" err="1"/>
              <a:t>chuột</a:t>
            </a:r>
            <a:r>
              <a:rPr lang="en-US" dirty="0"/>
              <a:t> </a:t>
            </a:r>
            <a:r>
              <a:rPr lang="en-US" dirty="0" err="1"/>
              <a:t>vào</a:t>
            </a:r>
            <a:r>
              <a:rPr lang="en-US" dirty="0"/>
              <a:t> </a:t>
            </a:r>
            <a:r>
              <a:rPr lang="en-US" dirty="0" err="1"/>
              <a:t>nút</a:t>
            </a:r>
            <a:r>
              <a:rPr lang="en-US" dirty="0"/>
              <a:t> </a:t>
            </a:r>
            <a:r>
              <a:rPr lang="en-US" b="1" dirty="0"/>
              <a:t>Remove</a:t>
            </a:r>
            <a:r>
              <a:rPr lang="en-US" dirty="0" smtClean="0"/>
              <a:t> </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36</a:t>
            </a:fld>
            <a:endParaRPr lang="en-US" dirty="0"/>
          </a:p>
        </p:txBody>
      </p:sp>
      <p:pic>
        <p:nvPicPr>
          <p:cNvPr id="6" name="Picture 5" descr="\\TOLANO2\Users\Instructor\Documents\screenshots\7314l5\newF12figures\more-info.png"/>
          <p:cNvPicPr/>
          <p:nvPr/>
        </p:nvPicPr>
        <p:blipFill>
          <a:blip r:embed="rId3">
            <a:extLst>
              <a:ext uri="{28A0092B-C50C-407E-A947-70E740481C1C}">
                <a14:useLocalDpi xmlns:a14="http://schemas.microsoft.com/office/drawing/2010/main" val="0"/>
              </a:ext>
            </a:extLst>
          </a:blip>
          <a:srcRect/>
          <a:stretch>
            <a:fillRect/>
          </a:stretch>
        </p:blipFill>
        <p:spPr bwMode="auto">
          <a:xfrm>
            <a:off x="4968867" y="2915206"/>
            <a:ext cx="3841304" cy="3449923"/>
          </a:xfrm>
          <a:prstGeom prst="rect">
            <a:avLst/>
          </a:prstGeom>
          <a:noFill/>
          <a:ln>
            <a:noFill/>
          </a:ln>
        </p:spPr>
      </p:pic>
    </p:spTree>
    <p:extLst>
      <p:ext uri="{BB962C8B-B14F-4D97-AF65-F5344CB8AC3E}">
        <p14:creationId xmlns:p14="http://schemas.microsoft.com/office/powerpoint/2010/main" val="392438224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Tổng</a:t>
            </a:r>
            <a:r>
              <a:rPr lang="en-CA" dirty="0" smtClean="0"/>
              <a:t> </a:t>
            </a:r>
            <a:r>
              <a:rPr lang="en-CA" dirty="0" err="1"/>
              <a:t>kết</a:t>
            </a:r>
            <a:r>
              <a:rPr lang="en-CA" dirty="0"/>
              <a:t> </a:t>
            </a:r>
            <a:r>
              <a:rPr lang="en-CA" dirty="0" err="1"/>
              <a:t>bài</a:t>
            </a:r>
            <a:r>
              <a:rPr lang="en-CA" dirty="0"/>
              <a:t> </a:t>
            </a:r>
            <a:r>
              <a:rPr lang="en-CA" dirty="0" err="1"/>
              <a:t>học</a:t>
            </a:r>
            <a:endParaRPr lang="en-US" dirty="0"/>
          </a:p>
        </p:txBody>
      </p:sp>
      <p:sp>
        <p:nvSpPr>
          <p:cNvPr id="3" name="Content Placeholder 2"/>
          <p:cNvSpPr>
            <a:spLocks noGrp="1"/>
          </p:cNvSpPr>
          <p:nvPr>
            <p:ph idx="1"/>
          </p:nvPr>
        </p:nvSpPr>
        <p:spPr/>
        <p:txBody>
          <a:bodyPr>
            <a:normAutofit lnSpcReduction="10000"/>
          </a:bodyPr>
          <a:lstStyle/>
          <a:p>
            <a:pPr lvl="0"/>
            <a:r>
              <a:rPr lang="en-US" dirty="0" err="1"/>
              <a:t>sự</a:t>
            </a:r>
            <a:r>
              <a:rPr lang="en-US" dirty="0"/>
              <a:t> </a:t>
            </a:r>
            <a:r>
              <a:rPr lang="en-US" dirty="0" err="1"/>
              <a:t>khác</a:t>
            </a:r>
            <a:r>
              <a:rPr lang="en-US" dirty="0"/>
              <a:t> </a:t>
            </a:r>
            <a:r>
              <a:rPr lang="en-US" dirty="0" err="1"/>
              <a:t>nhau</a:t>
            </a:r>
            <a:r>
              <a:rPr lang="en-US" dirty="0"/>
              <a:t> </a:t>
            </a:r>
            <a:r>
              <a:rPr lang="en-US" dirty="0" err="1"/>
              <a:t>giữa</a:t>
            </a:r>
            <a:r>
              <a:rPr lang="en-US" dirty="0"/>
              <a:t> Internet, World Wide Web, </a:t>
            </a:r>
            <a:r>
              <a:rPr lang="en-US" dirty="0" err="1"/>
              <a:t>và</a:t>
            </a:r>
            <a:r>
              <a:rPr lang="en-US" dirty="0"/>
              <a:t> </a:t>
            </a:r>
            <a:r>
              <a:rPr lang="en-US" dirty="0" err="1"/>
              <a:t>các</a:t>
            </a:r>
            <a:r>
              <a:rPr lang="en-US" dirty="0"/>
              <a:t> </a:t>
            </a:r>
            <a:r>
              <a:rPr lang="en-US" dirty="0" err="1"/>
              <a:t>trình</a:t>
            </a:r>
            <a:r>
              <a:rPr lang="en-US" dirty="0"/>
              <a:t> </a:t>
            </a:r>
            <a:r>
              <a:rPr lang="en-US" dirty="0" err="1"/>
              <a:t>duyệt</a:t>
            </a:r>
            <a:r>
              <a:rPr lang="en-US" dirty="0"/>
              <a:t> Web</a:t>
            </a:r>
            <a:endParaRPr lang="vi-VN" dirty="0"/>
          </a:p>
          <a:p>
            <a:pPr lvl="0"/>
            <a:r>
              <a:rPr lang="en-US" dirty="0" err="1"/>
              <a:t>cấu</a:t>
            </a:r>
            <a:r>
              <a:rPr lang="en-US" dirty="0"/>
              <a:t> </a:t>
            </a:r>
            <a:r>
              <a:rPr lang="en-US" dirty="0" err="1"/>
              <a:t>trúc</a:t>
            </a:r>
            <a:r>
              <a:rPr lang="en-US" dirty="0"/>
              <a:t> </a:t>
            </a:r>
            <a:r>
              <a:rPr lang="en-US" dirty="0" err="1"/>
              <a:t>của</a:t>
            </a:r>
            <a:r>
              <a:rPr lang="en-US" dirty="0"/>
              <a:t> URL</a:t>
            </a:r>
            <a:endParaRPr lang="vi-VN" dirty="0"/>
          </a:p>
          <a:p>
            <a:pPr lvl="0"/>
            <a:r>
              <a:rPr lang="en-US" dirty="0" err="1"/>
              <a:t>chỉ</a:t>
            </a:r>
            <a:r>
              <a:rPr lang="en-US" dirty="0"/>
              <a:t> </a:t>
            </a:r>
            <a:r>
              <a:rPr lang="en-US" dirty="0" err="1"/>
              <a:t>ra</a:t>
            </a:r>
            <a:r>
              <a:rPr lang="en-US" dirty="0"/>
              <a:t> </a:t>
            </a:r>
            <a:r>
              <a:rPr lang="en-US" dirty="0" err="1"/>
              <a:t>các</a:t>
            </a:r>
            <a:r>
              <a:rPr lang="en-US" dirty="0"/>
              <a:t> </a:t>
            </a:r>
            <a:r>
              <a:rPr lang="en-US" dirty="0" err="1"/>
              <a:t>thành</a:t>
            </a:r>
            <a:r>
              <a:rPr lang="en-US" dirty="0"/>
              <a:t> </a:t>
            </a:r>
            <a:r>
              <a:rPr lang="en-US" dirty="0" err="1"/>
              <a:t>phần</a:t>
            </a:r>
            <a:r>
              <a:rPr lang="en-US" dirty="0"/>
              <a:t> </a:t>
            </a:r>
            <a:r>
              <a:rPr lang="en-US" dirty="0" err="1"/>
              <a:t>phổ</a:t>
            </a:r>
            <a:r>
              <a:rPr lang="en-US" dirty="0"/>
              <a:t> </a:t>
            </a:r>
            <a:r>
              <a:rPr lang="en-US" dirty="0" err="1"/>
              <a:t>biến</a:t>
            </a:r>
            <a:r>
              <a:rPr lang="en-US" dirty="0"/>
              <a:t> </a:t>
            </a:r>
            <a:r>
              <a:rPr lang="en-US" dirty="0" err="1"/>
              <a:t>của</a:t>
            </a:r>
            <a:r>
              <a:rPr lang="en-US" dirty="0"/>
              <a:t> </a:t>
            </a:r>
            <a:r>
              <a:rPr lang="en-US" dirty="0" err="1"/>
              <a:t>trang</a:t>
            </a:r>
            <a:r>
              <a:rPr lang="en-US" dirty="0"/>
              <a:t> Web</a:t>
            </a:r>
            <a:endParaRPr lang="vi-VN" dirty="0"/>
          </a:p>
          <a:p>
            <a:r>
              <a:rPr lang="en-CA" dirty="0" err="1"/>
              <a:t>các</a:t>
            </a:r>
            <a:r>
              <a:rPr lang="en-CA" dirty="0"/>
              <a:t> </a:t>
            </a:r>
            <a:r>
              <a:rPr lang="en-CA" dirty="0" err="1"/>
              <a:t>chức</a:t>
            </a:r>
            <a:r>
              <a:rPr lang="en-CA" dirty="0"/>
              <a:t> </a:t>
            </a:r>
            <a:r>
              <a:rPr lang="en-CA" dirty="0" err="1"/>
              <a:t>năng</a:t>
            </a:r>
            <a:r>
              <a:rPr lang="en-CA" dirty="0"/>
              <a:t> </a:t>
            </a:r>
            <a:r>
              <a:rPr lang="en-CA" dirty="0" err="1"/>
              <a:t>căn</a:t>
            </a:r>
            <a:r>
              <a:rPr lang="en-CA" dirty="0"/>
              <a:t> </a:t>
            </a:r>
            <a:r>
              <a:rPr lang="en-CA" dirty="0" err="1"/>
              <a:t>bản</a:t>
            </a:r>
            <a:r>
              <a:rPr lang="en-CA" dirty="0"/>
              <a:t> </a:t>
            </a:r>
            <a:r>
              <a:rPr lang="en-CA" dirty="0" err="1"/>
              <a:t>của</a:t>
            </a:r>
            <a:r>
              <a:rPr lang="en-CA" dirty="0"/>
              <a:t> </a:t>
            </a:r>
            <a:r>
              <a:rPr lang="en-CA" dirty="0" err="1"/>
              <a:t>trình</a:t>
            </a:r>
            <a:r>
              <a:rPr lang="en-CA" dirty="0"/>
              <a:t> </a:t>
            </a:r>
            <a:r>
              <a:rPr lang="en-CA" dirty="0" err="1"/>
              <a:t>duyệt</a:t>
            </a:r>
            <a:r>
              <a:rPr lang="en-CA" dirty="0"/>
              <a:t> </a:t>
            </a:r>
            <a:r>
              <a:rPr lang="en-CA" dirty="0" smtClean="0"/>
              <a:t>Web</a:t>
            </a:r>
          </a:p>
          <a:p>
            <a:pPr lvl="0"/>
            <a:r>
              <a:rPr lang="en-US" dirty="0" err="1"/>
              <a:t>điều</a:t>
            </a:r>
            <a:r>
              <a:rPr lang="en-US" dirty="0"/>
              <a:t> </a:t>
            </a:r>
            <a:r>
              <a:rPr lang="en-US" dirty="0" err="1"/>
              <a:t>hướng</a:t>
            </a:r>
            <a:r>
              <a:rPr lang="en-US" dirty="0"/>
              <a:t> </a:t>
            </a:r>
            <a:r>
              <a:rPr lang="en-US" dirty="0" err="1"/>
              <a:t>trong</a:t>
            </a:r>
            <a:r>
              <a:rPr lang="en-US" dirty="0"/>
              <a:t> </a:t>
            </a:r>
            <a:r>
              <a:rPr lang="en-US" dirty="0" err="1"/>
              <a:t>trình</a:t>
            </a:r>
            <a:r>
              <a:rPr lang="en-US" dirty="0"/>
              <a:t> </a:t>
            </a:r>
            <a:r>
              <a:rPr lang="en-US" dirty="0" err="1"/>
              <a:t>duyệt</a:t>
            </a:r>
            <a:r>
              <a:rPr lang="en-US" dirty="0"/>
              <a:t> Web</a:t>
            </a:r>
            <a:endParaRPr lang="vi-VN" dirty="0"/>
          </a:p>
          <a:p>
            <a:pPr lvl="0"/>
            <a:r>
              <a:rPr lang="en-US" dirty="0" err="1"/>
              <a:t>sử</a:t>
            </a:r>
            <a:r>
              <a:rPr lang="en-US" dirty="0"/>
              <a:t> </a:t>
            </a:r>
            <a:r>
              <a:rPr lang="en-US" dirty="0" err="1"/>
              <a:t>dụng</a:t>
            </a:r>
            <a:r>
              <a:rPr lang="en-US" dirty="0"/>
              <a:t> </a:t>
            </a:r>
            <a:r>
              <a:rPr lang="en-US" dirty="0" err="1"/>
              <a:t>trình</a:t>
            </a:r>
            <a:r>
              <a:rPr lang="en-US" dirty="0"/>
              <a:t> </a:t>
            </a:r>
            <a:r>
              <a:rPr lang="en-US" dirty="0" err="1"/>
              <a:t>duyệt</a:t>
            </a:r>
            <a:r>
              <a:rPr lang="en-US" dirty="0"/>
              <a:t> Web </a:t>
            </a:r>
            <a:r>
              <a:rPr lang="en-US" dirty="0" err="1"/>
              <a:t>chứa</a:t>
            </a:r>
            <a:r>
              <a:rPr lang="en-US" dirty="0"/>
              <a:t> </a:t>
            </a:r>
            <a:r>
              <a:rPr lang="en-US" dirty="0" err="1"/>
              <a:t>nhiều</a:t>
            </a:r>
            <a:r>
              <a:rPr lang="en-US" dirty="0"/>
              <a:t> </a:t>
            </a:r>
            <a:r>
              <a:rPr lang="en-US" dirty="0" err="1"/>
              <a:t>thẻ</a:t>
            </a:r>
            <a:endParaRPr lang="vi-VN" dirty="0"/>
          </a:p>
          <a:p>
            <a:pPr lvl="0"/>
            <a:r>
              <a:rPr lang="en-US" dirty="0" err="1"/>
              <a:t>làm</a:t>
            </a:r>
            <a:r>
              <a:rPr lang="en-US" dirty="0"/>
              <a:t> </a:t>
            </a:r>
            <a:r>
              <a:rPr lang="en-US" dirty="0" err="1"/>
              <a:t>việc</a:t>
            </a:r>
            <a:r>
              <a:rPr lang="en-US" dirty="0"/>
              <a:t> </a:t>
            </a:r>
            <a:r>
              <a:rPr lang="en-US" dirty="0" err="1"/>
              <a:t>với</a:t>
            </a:r>
            <a:r>
              <a:rPr lang="en-US" dirty="0"/>
              <a:t> </a:t>
            </a:r>
            <a:r>
              <a:rPr lang="en-US" dirty="0" err="1"/>
              <a:t>các</a:t>
            </a:r>
            <a:r>
              <a:rPr lang="en-US" dirty="0"/>
              <a:t> </a:t>
            </a:r>
            <a:r>
              <a:rPr lang="en-US" dirty="0" err="1"/>
              <a:t>đánh</a:t>
            </a:r>
            <a:r>
              <a:rPr lang="en-US" dirty="0"/>
              <a:t> </a:t>
            </a:r>
            <a:r>
              <a:rPr lang="en-US" dirty="0" err="1"/>
              <a:t>dấu</a:t>
            </a:r>
            <a:r>
              <a:rPr lang="en-US" dirty="0"/>
              <a:t> </a:t>
            </a:r>
            <a:r>
              <a:rPr lang="en-US" dirty="0" err="1"/>
              <a:t>trang</a:t>
            </a:r>
            <a:r>
              <a:rPr lang="en-US" dirty="0"/>
              <a:t> Web (bookmarks)</a:t>
            </a:r>
            <a:endParaRPr lang="vi-VN" dirty="0"/>
          </a:p>
          <a:p>
            <a:pPr lvl="0"/>
            <a:r>
              <a:rPr lang="en-US" dirty="0" err="1"/>
              <a:t>xem</a:t>
            </a:r>
            <a:r>
              <a:rPr lang="en-US" dirty="0"/>
              <a:t> </a:t>
            </a:r>
            <a:r>
              <a:rPr lang="en-US" dirty="0" err="1"/>
              <a:t>lịch</a:t>
            </a:r>
            <a:r>
              <a:rPr lang="en-US" dirty="0"/>
              <a:t> </a:t>
            </a:r>
            <a:r>
              <a:rPr lang="en-US" dirty="0" err="1"/>
              <a:t>sử</a:t>
            </a:r>
            <a:r>
              <a:rPr lang="en-US" dirty="0"/>
              <a:t> </a:t>
            </a:r>
            <a:r>
              <a:rPr lang="en-US" dirty="0" err="1"/>
              <a:t>duyệt</a:t>
            </a:r>
            <a:r>
              <a:rPr lang="en-US" dirty="0"/>
              <a:t> Web</a:t>
            </a:r>
            <a:endParaRPr lang="vi-VN" dirty="0"/>
          </a:p>
          <a:p>
            <a:r>
              <a:rPr lang="en-CA" dirty="0" err="1"/>
              <a:t>tùy</a:t>
            </a:r>
            <a:r>
              <a:rPr lang="en-CA" dirty="0"/>
              <a:t> </a:t>
            </a:r>
            <a:r>
              <a:rPr lang="en-CA" dirty="0" err="1"/>
              <a:t>chỉnh</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của</a:t>
            </a:r>
            <a:r>
              <a:rPr lang="en-CA" dirty="0"/>
              <a:t> </a:t>
            </a:r>
            <a:r>
              <a:rPr lang="en-CA" dirty="0" err="1"/>
              <a:t>trình</a:t>
            </a:r>
            <a:r>
              <a:rPr lang="en-CA" dirty="0"/>
              <a:t> </a:t>
            </a:r>
            <a:r>
              <a:rPr lang="en-CA" dirty="0" err="1"/>
              <a:t>duyệt</a:t>
            </a:r>
            <a:r>
              <a:rPr lang="en-CA" dirty="0"/>
              <a:t> Web</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37</a:t>
            </a:fld>
            <a:endParaRPr lang="en-US" dirty="0"/>
          </a:p>
        </p:txBody>
      </p:sp>
    </p:spTree>
    <p:extLst>
      <p:ext uri="{BB962C8B-B14F-4D97-AF65-F5344CB8AC3E}">
        <p14:creationId xmlns:p14="http://schemas.microsoft.com/office/powerpoint/2010/main" val="28969542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 Questions</a:t>
            </a:r>
            <a:endParaRPr lang="en-US" dirty="0"/>
          </a:p>
        </p:txBody>
      </p:sp>
      <p:sp>
        <p:nvSpPr>
          <p:cNvPr id="3" name="Content Placeholder 2"/>
          <p:cNvSpPr>
            <a:spLocks noGrp="1"/>
          </p:cNvSpPr>
          <p:nvPr>
            <p:ph idx="1"/>
          </p:nvPr>
        </p:nvSpPr>
        <p:spPr/>
        <p:txBody>
          <a:bodyPr>
            <a:noAutofit/>
          </a:bodyPr>
          <a:lstStyle/>
          <a:p>
            <a:pPr marL="0" indent="0">
              <a:buNone/>
            </a:pPr>
            <a:r>
              <a:rPr lang="en-US" sz="1400" dirty="0" smtClean="0"/>
              <a:t>1.Câu </a:t>
            </a:r>
            <a:r>
              <a:rPr lang="en-US" sz="1400" dirty="0" err="1"/>
              <a:t>nào</a:t>
            </a:r>
            <a:r>
              <a:rPr lang="en-US" sz="1400" dirty="0"/>
              <a:t> </a:t>
            </a:r>
            <a:r>
              <a:rPr lang="en-US" sz="1400" dirty="0" err="1"/>
              <a:t>dưới</a:t>
            </a:r>
            <a:r>
              <a:rPr lang="en-US" sz="1400" dirty="0"/>
              <a:t> </a:t>
            </a:r>
            <a:r>
              <a:rPr lang="en-US" sz="1400" dirty="0" err="1"/>
              <a:t>đây</a:t>
            </a:r>
            <a:r>
              <a:rPr lang="en-US" sz="1400" dirty="0"/>
              <a:t> </a:t>
            </a:r>
            <a:r>
              <a:rPr lang="en-US" sz="1400" dirty="0" err="1"/>
              <a:t>định</a:t>
            </a:r>
            <a:r>
              <a:rPr lang="en-US" sz="1400" dirty="0"/>
              <a:t> </a:t>
            </a:r>
            <a:r>
              <a:rPr lang="en-US" sz="1400" dirty="0" err="1"/>
              <a:t>nghĩa</a:t>
            </a:r>
            <a:r>
              <a:rPr lang="en-US" sz="1400" dirty="0"/>
              <a:t> </a:t>
            </a:r>
            <a:r>
              <a:rPr lang="en-US" sz="1400" dirty="0" err="1"/>
              <a:t>đúng</a:t>
            </a:r>
            <a:r>
              <a:rPr lang="en-US" sz="1400" dirty="0"/>
              <a:t> </a:t>
            </a:r>
            <a:r>
              <a:rPr lang="en-US" sz="1400" dirty="0" err="1"/>
              <a:t>về</a:t>
            </a:r>
            <a:r>
              <a:rPr lang="en-US" sz="1400" dirty="0"/>
              <a:t> </a:t>
            </a:r>
            <a:r>
              <a:rPr lang="en-US" sz="1400" dirty="0" err="1"/>
              <a:t>khái</a:t>
            </a:r>
            <a:r>
              <a:rPr lang="en-US" sz="1400" dirty="0"/>
              <a:t> </a:t>
            </a:r>
            <a:r>
              <a:rPr lang="en-US" sz="1400" dirty="0" err="1"/>
              <a:t>niệm</a:t>
            </a:r>
            <a:r>
              <a:rPr lang="en-US" sz="1400" dirty="0"/>
              <a:t> </a:t>
            </a:r>
            <a:r>
              <a:rPr lang="en-US" sz="1400" dirty="0" err="1"/>
              <a:t>của</a:t>
            </a:r>
            <a:r>
              <a:rPr lang="en-US" sz="1400" dirty="0"/>
              <a:t> Internet, </a:t>
            </a:r>
            <a:r>
              <a:rPr lang="en-US" sz="1400" dirty="0" err="1"/>
              <a:t>trình</a:t>
            </a:r>
            <a:r>
              <a:rPr lang="en-US" sz="1400" dirty="0"/>
              <a:t> </a:t>
            </a:r>
            <a:r>
              <a:rPr lang="en-US" sz="1400" dirty="0" err="1"/>
              <a:t>duyệt</a:t>
            </a:r>
            <a:r>
              <a:rPr lang="en-US" sz="1400" dirty="0"/>
              <a:t> Web </a:t>
            </a:r>
            <a:r>
              <a:rPr lang="en-US" sz="1400" dirty="0" err="1"/>
              <a:t>và</a:t>
            </a:r>
            <a:r>
              <a:rPr lang="en-US" sz="1400" dirty="0"/>
              <a:t> World Wide Web?</a:t>
            </a:r>
            <a:endParaRPr lang="vi-VN" sz="1400" dirty="0"/>
          </a:p>
          <a:p>
            <a:pPr marL="400050" lvl="1" indent="0">
              <a:buNone/>
            </a:pPr>
            <a:r>
              <a:rPr lang="en-US" sz="1400" dirty="0" err="1" smtClean="0"/>
              <a:t>a.Internet</a:t>
            </a:r>
            <a:r>
              <a:rPr lang="en-US" sz="1400" dirty="0" smtClean="0"/>
              <a:t> </a:t>
            </a:r>
            <a:r>
              <a:rPr lang="en-US" sz="1400" dirty="0" err="1"/>
              <a:t>và</a:t>
            </a:r>
            <a:r>
              <a:rPr lang="en-US" sz="1400" dirty="0"/>
              <a:t> World Wide Web </a:t>
            </a:r>
            <a:r>
              <a:rPr lang="en-US" sz="1400" dirty="0" err="1"/>
              <a:t>là</a:t>
            </a:r>
            <a:r>
              <a:rPr lang="en-US" sz="1400" dirty="0"/>
              <a:t> </a:t>
            </a:r>
            <a:r>
              <a:rPr lang="en-US" sz="1400" dirty="0" err="1"/>
              <a:t>hai</a:t>
            </a:r>
            <a:r>
              <a:rPr lang="en-US" sz="1400" dirty="0"/>
              <a:t> </a:t>
            </a:r>
            <a:r>
              <a:rPr lang="en-US" sz="1400" dirty="0" err="1"/>
              <a:t>tên</a:t>
            </a:r>
            <a:r>
              <a:rPr lang="en-US" sz="1400" dirty="0"/>
              <a:t> </a:t>
            </a:r>
            <a:r>
              <a:rPr lang="en-US" sz="1400" dirty="0" err="1"/>
              <a:t>gọi</a:t>
            </a:r>
            <a:r>
              <a:rPr lang="en-US" sz="1400" dirty="0"/>
              <a:t> </a:t>
            </a:r>
            <a:r>
              <a:rPr lang="en-US" sz="1400" dirty="0" err="1"/>
              <a:t>khác</a:t>
            </a:r>
            <a:r>
              <a:rPr lang="en-US" sz="1400" dirty="0"/>
              <a:t> </a:t>
            </a:r>
            <a:r>
              <a:rPr lang="en-US" sz="1400" dirty="0" err="1"/>
              <a:t>nhau</a:t>
            </a:r>
            <a:r>
              <a:rPr lang="en-US" sz="1400" dirty="0"/>
              <a:t> </a:t>
            </a:r>
            <a:r>
              <a:rPr lang="en-US" sz="1400" dirty="0" err="1"/>
              <a:t>của</a:t>
            </a:r>
            <a:r>
              <a:rPr lang="en-US" sz="1400" dirty="0"/>
              <a:t> </a:t>
            </a:r>
            <a:r>
              <a:rPr lang="en-US" sz="1400" dirty="0" err="1"/>
              <a:t>cùng</a:t>
            </a:r>
            <a:r>
              <a:rPr lang="en-US" sz="1400" dirty="0"/>
              <a:t> </a:t>
            </a:r>
            <a:r>
              <a:rPr lang="en-US" sz="1400" dirty="0" err="1"/>
              <a:t>một</a:t>
            </a:r>
            <a:r>
              <a:rPr lang="en-US" sz="1400" dirty="0"/>
              <a:t> </a:t>
            </a:r>
            <a:r>
              <a:rPr lang="en-US" sz="1400" dirty="0" err="1"/>
              <a:t>khái</a:t>
            </a:r>
            <a:r>
              <a:rPr lang="en-US" sz="1400" dirty="0"/>
              <a:t> </a:t>
            </a:r>
            <a:r>
              <a:rPr lang="en-US" sz="1400" dirty="0" err="1"/>
              <a:t>niệm</a:t>
            </a:r>
            <a:r>
              <a:rPr lang="en-US" sz="1400" dirty="0"/>
              <a:t>; </a:t>
            </a:r>
            <a:r>
              <a:rPr lang="en-US" sz="1400" dirty="0" err="1"/>
              <a:t>và</a:t>
            </a:r>
            <a:r>
              <a:rPr lang="en-US" sz="1400" dirty="0"/>
              <a:t> </a:t>
            </a:r>
            <a:r>
              <a:rPr lang="en-US" sz="1400" dirty="0" err="1"/>
              <a:t>tất</a:t>
            </a:r>
            <a:r>
              <a:rPr lang="en-US" sz="1400" dirty="0"/>
              <a:t> </a:t>
            </a:r>
            <a:r>
              <a:rPr lang="en-US" sz="1400" dirty="0" err="1"/>
              <a:t>cả</a:t>
            </a:r>
            <a:r>
              <a:rPr lang="en-US" sz="1400" dirty="0"/>
              <a:t> </a:t>
            </a:r>
            <a:r>
              <a:rPr lang="en-US" sz="1400" dirty="0" err="1"/>
              <a:t>các</a:t>
            </a:r>
            <a:r>
              <a:rPr lang="en-US" sz="1400" dirty="0"/>
              <a:t> </a:t>
            </a:r>
            <a:r>
              <a:rPr lang="en-US" sz="1400" dirty="0" err="1"/>
              <a:t>trang</a:t>
            </a:r>
            <a:r>
              <a:rPr lang="en-US" sz="1400" dirty="0"/>
              <a:t> </a:t>
            </a:r>
            <a:r>
              <a:rPr lang="en-US" sz="1400" dirty="0" err="1"/>
              <a:t>của</a:t>
            </a:r>
            <a:r>
              <a:rPr lang="en-US" sz="1400" dirty="0"/>
              <a:t> Internet </a:t>
            </a:r>
            <a:r>
              <a:rPr lang="en-US" sz="1400" dirty="0" err="1"/>
              <a:t>đều</a:t>
            </a:r>
            <a:r>
              <a:rPr lang="en-US" sz="1400" dirty="0"/>
              <a:t> </a:t>
            </a:r>
            <a:r>
              <a:rPr lang="en-US" sz="1400" dirty="0" err="1"/>
              <a:t>được</a:t>
            </a:r>
            <a:r>
              <a:rPr lang="en-US" sz="1400" dirty="0"/>
              <a:t> </a:t>
            </a:r>
            <a:r>
              <a:rPr lang="en-US" sz="1400" dirty="0" err="1"/>
              <a:t>xem</a:t>
            </a:r>
            <a:r>
              <a:rPr lang="en-US" sz="1400" dirty="0"/>
              <a:t> qua </a:t>
            </a:r>
            <a:r>
              <a:rPr lang="en-US" sz="1400" dirty="0" err="1"/>
              <a:t>trình</a:t>
            </a:r>
            <a:r>
              <a:rPr lang="en-US" sz="1400" dirty="0"/>
              <a:t> </a:t>
            </a:r>
            <a:r>
              <a:rPr lang="en-US" sz="1400" dirty="0" err="1"/>
              <a:t>duyệt</a:t>
            </a:r>
            <a:r>
              <a:rPr lang="en-US" sz="1400" dirty="0"/>
              <a:t>.</a:t>
            </a:r>
            <a:endParaRPr lang="vi-VN" sz="1400" dirty="0"/>
          </a:p>
          <a:p>
            <a:pPr marL="400050" lvl="1" indent="0">
              <a:buNone/>
            </a:pPr>
            <a:r>
              <a:rPr lang="en-US" sz="1400" dirty="0" err="1" smtClean="0"/>
              <a:t>b.Internet</a:t>
            </a:r>
            <a:r>
              <a:rPr lang="en-US" sz="1400" dirty="0" smtClean="0"/>
              <a:t> </a:t>
            </a:r>
            <a:r>
              <a:rPr lang="en-US" sz="1400" dirty="0" err="1"/>
              <a:t>là</a:t>
            </a:r>
            <a:r>
              <a:rPr lang="en-US" sz="1400" dirty="0"/>
              <a:t> </a:t>
            </a:r>
            <a:r>
              <a:rPr lang="en-US" sz="1400" dirty="0" err="1"/>
              <a:t>một</a:t>
            </a:r>
            <a:r>
              <a:rPr lang="en-US" sz="1400" dirty="0"/>
              <a:t> </a:t>
            </a:r>
            <a:r>
              <a:rPr lang="en-US" sz="1400" dirty="0" err="1"/>
              <a:t>mạng</a:t>
            </a:r>
            <a:r>
              <a:rPr lang="en-US" sz="1400" dirty="0"/>
              <a:t> </a:t>
            </a:r>
            <a:r>
              <a:rPr lang="en-US" sz="1400" dirty="0" err="1"/>
              <a:t>chứa</a:t>
            </a:r>
            <a:r>
              <a:rPr lang="en-US" sz="1400" dirty="0"/>
              <a:t> </a:t>
            </a:r>
            <a:r>
              <a:rPr lang="en-US" sz="1400" dirty="0" err="1"/>
              <a:t>các</a:t>
            </a:r>
            <a:r>
              <a:rPr lang="en-US" sz="1400" dirty="0"/>
              <a:t> </a:t>
            </a:r>
            <a:r>
              <a:rPr lang="en-US" sz="1400" dirty="0" err="1"/>
              <a:t>trang</a:t>
            </a:r>
            <a:r>
              <a:rPr lang="en-US" sz="1400" dirty="0"/>
              <a:t> </a:t>
            </a:r>
            <a:r>
              <a:rPr lang="en-US" sz="1400" dirty="0" err="1"/>
              <a:t>được</a:t>
            </a:r>
            <a:r>
              <a:rPr lang="en-US" sz="1400" dirty="0"/>
              <a:t> </a:t>
            </a:r>
            <a:r>
              <a:rPr lang="en-US" sz="1400" dirty="0" err="1"/>
              <a:t>liên</a:t>
            </a:r>
            <a:r>
              <a:rPr lang="en-US" sz="1400" dirty="0"/>
              <a:t> </a:t>
            </a:r>
            <a:r>
              <a:rPr lang="en-US" sz="1400" dirty="0" err="1"/>
              <a:t>kết</a:t>
            </a:r>
            <a:r>
              <a:rPr lang="en-US" sz="1400" dirty="0"/>
              <a:t> </a:t>
            </a:r>
            <a:r>
              <a:rPr lang="en-US" sz="1400" dirty="0" err="1"/>
              <a:t>với</a:t>
            </a:r>
            <a:r>
              <a:rPr lang="en-US" sz="1400" dirty="0"/>
              <a:t> </a:t>
            </a:r>
            <a:r>
              <a:rPr lang="en-US" sz="1400" dirty="0" err="1"/>
              <a:t>nhau</a:t>
            </a:r>
            <a:r>
              <a:rPr lang="en-US" sz="1400" dirty="0"/>
              <a:t> </a:t>
            </a:r>
            <a:r>
              <a:rPr lang="en-US" sz="1400" dirty="0" err="1"/>
              <a:t>để</a:t>
            </a:r>
            <a:r>
              <a:rPr lang="en-US" sz="1400" dirty="0"/>
              <a:t> </a:t>
            </a:r>
            <a:r>
              <a:rPr lang="en-US" sz="1400" dirty="0" err="1"/>
              <a:t>hình</a:t>
            </a:r>
            <a:r>
              <a:rPr lang="en-US" sz="1400" dirty="0"/>
              <a:t> </a:t>
            </a:r>
            <a:r>
              <a:rPr lang="en-US" sz="1400" dirty="0" err="1"/>
              <a:t>thành</a:t>
            </a:r>
            <a:r>
              <a:rPr lang="en-US" sz="1400" dirty="0"/>
              <a:t> World Wide Web, </a:t>
            </a:r>
            <a:r>
              <a:rPr lang="en-US" sz="1400" dirty="0" err="1"/>
              <a:t>và</a:t>
            </a:r>
            <a:r>
              <a:rPr lang="en-US" sz="1400" dirty="0"/>
              <a:t> </a:t>
            </a:r>
            <a:r>
              <a:rPr lang="en-US" sz="1400" dirty="0" err="1"/>
              <a:t>những</a:t>
            </a:r>
            <a:r>
              <a:rPr lang="en-US" sz="1400" dirty="0"/>
              <a:t> </a:t>
            </a:r>
            <a:r>
              <a:rPr lang="en-US" sz="1400" dirty="0" err="1"/>
              <a:t>trang</a:t>
            </a:r>
            <a:r>
              <a:rPr lang="en-US" sz="1400" dirty="0"/>
              <a:t> </a:t>
            </a:r>
            <a:r>
              <a:rPr lang="en-US" sz="1400" dirty="0" err="1"/>
              <a:t>này</a:t>
            </a:r>
            <a:r>
              <a:rPr lang="en-US" sz="1400" dirty="0"/>
              <a:t> </a:t>
            </a:r>
            <a:r>
              <a:rPr lang="en-US" sz="1400" dirty="0" err="1"/>
              <a:t>được</a:t>
            </a:r>
            <a:r>
              <a:rPr lang="en-US" sz="1400" dirty="0"/>
              <a:t> </a:t>
            </a:r>
            <a:r>
              <a:rPr lang="en-US" sz="1400" dirty="0" err="1"/>
              <a:t>hiển</a:t>
            </a:r>
            <a:r>
              <a:rPr lang="en-US" sz="1400" dirty="0"/>
              <a:t> thị qua </a:t>
            </a:r>
            <a:r>
              <a:rPr lang="en-US" sz="1400" dirty="0" err="1"/>
              <a:t>trình</a:t>
            </a:r>
            <a:r>
              <a:rPr lang="en-US" sz="1400" dirty="0"/>
              <a:t> </a:t>
            </a:r>
            <a:r>
              <a:rPr lang="en-US" sz="1400" dirty="0" err="1"/>
              <a:t>duyệt</a:t>
            </a:r>
            <a:r>
              <a:rPr lang="en-US" sz="1400" dirty="0"/>
              <a:t> Web.</a:t>
            </a:r>
            <a:endParaRPr lang="vi-VN" sz="1400" dirty="0"/>
          </a:p>
          <a:p>
            <a:pPr marL="400050" lvl="1" indent="0">
              <a:buNone/>
            </a:pPr>
            <a:r>
              <a:rPr lang="en-US" sz="1400" dirty="0" err="1" smtClean="0"/>
              <a:t>c.World</a:t>
            </a:r>
            <a:r>
              <a:rPr lang="en-US" sz="1400" dirty="0" smtClean="0"/>
              <a:t> </a:t>
            </a:r>
            <a:r>
              <a:rPr lang="en-US" sz="1400" dirty="0"/>
              <a:t>Wide Web </a:t>
            </a:r>
            <a:r>
              <a:rPr lang="en-US" sz="1400" dirty="0" err="1"/>
              <a:t>là</a:t>
            </a:r>
            <a:r>
              <a:rPr lang="en-US" sz="1400" dirty="0"/>
              <a:t> </a:t>
            </a:r>
            <a:r>
              <a:rPr lang="en-US" sz="1400" dirty="0" err="1"/>
              <a:t>một</a:t>
            </a:r>
            <a:r>
              <a:rPr lang="en-US" sz="1400" dirty="0"/>
              <a:t> </a:t>
            </a:r>
            <a:r>
              <a:rPr lang="en-US" sz="1400" dirty="0" err="1"/>
              <a:t>mạng</a:t>
            </a:r>
            <a:r>
              <a:rPr lang="en-US" sz="1400" dirty="0"/>
              <a:t>, </a:t>
            </a:r>
            <a:r>
              <a:rPr lang="en-US" sz="1400" dirty="0" err="1"/>
              <a:t>và</a:t>
            </a:r>
            <a:r>
              <a:rPr lang="en-US" sz="1400" dirty="0"/>
              <a:t> </a:t>
            </a:r>
            <a:r>
              <a:rPr lang="en-US" sz="1400" dirty="0" err="1"/>
              <a:t>các</a:t>
            </a:r>
            <a:r>
              <a:rPr lang="en-US" sz="1400" dirty="0"/>
              <a:t> </a:t>
            </a:r>
            <a:r>
              <a:rPr lang="en-US" sz="1400" dirty="0" err="1"/>
              <a:t>trình</a:t>
            </a:r>
            <a:r>
              <a:rPr lang="en-US" sz="1400" dirty="0"/>
              <a:t> </a:t>
            </a:r>
            <a:r>
              <a:rPr lang="en-US" sz="1400" dirty="0" err="1"/>
              <a:t>duyệt</a:t>
            </a:r>
            <a:r>
              <a:rPr lang="en-US" sz="1400" dirty="0"/>
              <a:t> </a:t>
            </a:r>
            <a:r>
              <a:rPr lang="en-US" sz="1400" dirty="0" err="1"/>
              <a:t>là</a:t>
            </a:r>
            <a:r>
              <a:rPr lang="en-US" sz="1400" dirty="0"/>
              <a:t> </a:t>
            </a:r>
            <a:r>
              <a:rPr lang="en-US" sz="1400" dirty="0" err="1"/>
              <a:t>cách</a:t>
            </a:r>
            <a:r>
              <a:rPr lang="en-US" sz="1400" dirty="0"/>
              <a:t> </a:t>
            </a:r>
            <a:r>
              <a:rPr lang="en-US" sz="1400" dirty="0" err="1"/>
              <a:t>gọi</a:t>
            </a:r>
            <a:r>
              <a:rPr lang="en-US" sz="1400" dirty="0"/>
              <a:t> </a:t>
            </a:r>
            <a:r>
              <a:rPr lang="en-US" sz="1400" dirty="0" err="1"/>
              <a:t>khác</a:t>
            </a:r>
            <a:r>
              <a:rPr lang="en-US" sz="1400" dirty="0"/>
              <a:t> </a:t>
            </a:r>
            <a:r>
              <a:rPr lang="en-US" sz="1400" dirty="0" err="1"/>
              <a:t>của</a:t>
            </a:r>
            <a:r>
              <a:rPr lang="en-US" sz="1400" dirty="0"/>
              <a:t> Internet.</a:t>
            </a:r>
            <a:endParaRPr lang="vi-VN" sz="1400" dirty="0"/>
          </a:p>
          <a:p>
            <a:pPr marL="400050" lvl="1" indent="0">
              <a:buNone/>
            </a:pPr>
            <a:r>
              <a:rPr lang="en-US" sz="1400" dirty="0" err="1" smtClean="0"/>
              <a:t>d.Bất</a:t>
            </a:r>
            <a:r>
              <a:rPr lang="en-US" sz="1400" dirty="0" smtClean="0"/>
              <a:t> </a:t>
            </a:r>
            <a:r>
              <a:rPr lang="en-US" sz="1400" dirty="0" err="1"/>
              <a:t>kỳ</a:t>
            </a:r>
            <a:r>
              <a:rPr lang="en-US" sz="1400" dirty="0"/>
              <a:t> </a:t>
            </a:r>
            <a:r>
              <a:rPr lang="en-US" sz="1400" dirty="0" err="1"/>
              <a:t>đáp</a:t>
            </a:r>
            <a:r>
              <a:rPr lang="en-US" sz="1400" dirty="0"/>
              <a:t> </a:t>
            </a:r>
            <a:r>
              <a:rPr lang="en-US" sz="1400" dirty="0" err="1"/>
              <a:t>án</a:t>
            </a:r>
            <a:r>
              <a:rPr lang="en-US" sz="1400" dirty="0"/>
              <a:t> </a:t>
            </a:r>
            <a:r>
              <a:rPr lang="en-US" sz="1400" dirty="0" err="1"/>
              <a:t>nào</a:t>
            </a:r>
            <a:r>
              <a:rPr lang="en-US" sz="1400" dirty="0"/>
              <a:t> ở </a:t>
            </a:r>
            <a:r>
              <a:rPr lang="en-US" sz="1400" dirty="0" err="1"/>
              <a:t>trên</a:t>
            </a:r>
            <a:endParaRPr lang="vi-VN" sz="1400" dirty="0"/>
          </a:p>
          <a:p>
            <a:pPr marL="400050" lvl="1" indent="0">
              <a:buNone/>
            </a:pPr>
            <a:r>
              <a:rPr lang="en-US" sz="1400" b="1" dirty="0" err="1" smtClean="0"/>
              <a:t>e.a</a:t>
            </a:r>
            <a:r>
              <a:rPr lang="en-US" sz="1400" b="1" dirty="0" smtClean="0"/>
              <a:t> </a:t>
            </a:r>
            <a:r>
              <a:rPr lang="en-US" sz="1400" b="1" dirty="0" err="1"/>
              <a:t>hoặc</a:t>
            </a:r>
            <a:r>
              <a:rPr lang="en-US" sz="1400" b="1" dirty="0"/>
              <a:t> b</a:t>
            </a:r>
            <a:endParaRPr lang="vi-VN" sz="1400" b="1" dirty="0"/>
          </a:p>
          <a:p>
            <a:pPr marL="0" indent="0">
              <a:buNone/>
            </a:pPr>
            <a:r>
              <a:rPr lang="en-US" sz="1400" dirty="0" smtClean="0"/>
              <a:t>2.Nếu </a:t>
            </a:r>
            <a:r>
              <a:rPr lang="en-US" sz="1400" dirty="0" err="1"/>
              <a:t>bạn</a:t>
            </a:r>
            <a:r>
              <a:rPr lang="en-US" sz="1400" dirty="0"/>
              <a:t> </a:t>
            </a:r>
            <a:r>
              <a:rPr lang="en-US" sz="1400" dirty="0" err="1"/>
              <a:t>thường</a:t>
            </a:r>
            <a:r>
              <a:rPr lang="en-US" sz="1400" dirty="0"/>
              <a:t> </a:t>
            </a:r>
            <a:r>
              <a:rPr lang="en-US" sz="1400" dirty="0" err="1"/>
              <a:t>xuyên</a:t>
            </a:r>
            <a:r>
              <a:rPr lang="en-US" sz="1400" dirty="0"/>
              <a:t> </a:t>
            </a:r>
            <a:r>
              <a:rPr lang="en-US" sz="1400" dirty="0" err="1"/>
              <a:t>ghé</a:t>
            </a:r>
            <a:r>
              <a:rPr lang="en-US" sz="1400" dirty="0"/>
              <a:t> </a:t>
            </a:r>
            <a:r>
              <a:rPr lang="en-US" sz="1400" dirty="0" err="1"/>
              <a:t>thăm</a:t>
            </a:r>
            <a:r>
              <a:rPr lang="en-US" sz="1400" dirty="0"/>
              <a:t> </a:t>
            </a:r>
            <a:r>
              <a:rPr lang="en-US" sz="1400" dirty="0" err="1"/>
              <a:t>một</a:t>
            </a:r>
            <a:r>
              <a:rPr lang="en-US" sz="1400" dirty="0"/>
              <a:t> </a:t>
            </a:r>
            <a:r>
              <a:rPr lang="en-US" sz="1400" dirty="0" err="1"/>
              <a:t>vài</a:t>
            </a:r>
            <a:r>
              <a:rPr lang="en-US" sz="1400" dirty="0"/>
              <a:t> </a:t>
            </a:r>
            <a:r>
              <a:rPr lang="en-US" sz="1400" dirty="0" err="1"/>
              <a:t>trang</a:t>
            </a:r>
            <a:r>
              <a:rPr lang="en-US" sz="1400" dirty="0"/>
              <a:t> Web, </a:t>
            </a:r>
            <a:r>
              <a:rPr lang="en-US" sz="1400" dirty="0" err="1"/>
              <a:t>bạn</a:t>
            </a:r>
            <a:r>
              <a:rPr lang="en-US" sz="1400" dirty="0"/>
              <a:t> </a:t>
            </a:r>
            <a:r>
              <a:rPr lang="en-US" sz="1400" dirty="0" err="1"/>
              <a:t>có</a:t>
            </a:r>
            <a:r>
              <a:rPr lang="en-US" sz="1400" dirty="0"/>
              <a:t> </a:t>
            </a:r>
            <a:r>
              <a:rPr lang="en-US" sz="1400" dirty="0" err="1"/>
              <a:t>thể</a:t>
            </a:r>
            <a:r>
              <a:rPr lang="en-US" sz="1400" dirty="0"/>
              <a:t> </a:t>
            </a:r>
            <a:r>
              <a:rPr lang="en-US" sz="1400" dirty="0" err="1"/>
              <a:t>thực</a:t>
            </a:r>
            <a:r>
              <a:rPr lang="en-US" sz="1400" dirty="0"/>
              <a:t> </a:t>
            </a:r>
            <a:r>
              <a:rPr lang="en-US" sz="1400" dirty="0" err="1"/>
              <a:t>hiện</a:t>
            </a:r>
            <a:r>
              <a:rPr lang="en-US" sz="1400" dirty="0"/>
              <a:t> </a:t>
            </a:r>
            <a:r>
              <a:rPr lang="en-US" sz="1400" dirty="0" err="1"/>
              <a:t>điều</a:t>
            </a:r>
            <a:r>
              <a:rPr lang="en-US" sz="1400" dirty="0"/>
              <a:t> </a:t>
            </a:r>
            <a:r>
              <a:rPr lang="en-US" sz="1400" dirty="0" err="1"/>
              <a:t>gì</a:t>
            </a:r>
            <a:r>
              <a:rPr lang="en-US" sz="1400" dirty="0"/>
              <a:t> </a:t>
            </a:r>
            <a:r>
              <a:rPr lang="en-US" sz="1400" dirty="0" err="1"/>
              <a:t>để</a:t>
            </a:r>
            <a:r>
              <a:rPr lang="en-US" sz="1400" dirty="0"/>
              <a:t> </a:t>
            </a:r>
            <a:r>
              <a:rPr lang="en-US" sz="1400" dirty="0" err="1"/>
              <a:t>truy</a:t>
            </a:r>
            <a:r>
              <a:rPr lang="en-US" sz="1400" dirty="0"/>
              <a:t> </a:t>
            </a:r>
            <a:r>
              <a:rPr lang="en-US" sz="1400" dirty="0" err="1"/>
              <a:t>cập</a:t>
            </a:r>
            <a:r>
              <a:rPr lang="en-US" sz="1400" dirty="0"/>
              <a:t> </a:t>
            </a:r>
            <a:r>
              <a:rPr lang="en-US" sz="1400" dirty="0" err="1"/>
              <a:t>vào</a:t>
            </a:r>
            <a:r>
              <a:rPr lang="en-US" sz="1400" dirty="0"/>
              <a:t> </a:t>
            </a:r>
            <a:r>
              <a:rPr lang="en-US" sz="1400" dirty="0" err="1"/>
              <a:t>các</a:t>
            </a:r>
            <a:r>
              <a:rPr lang="en-US" sz="1400" dirty="0"/>
              <a:t> </a:t>
            </a:r>
            <a:r>
              <a:rPr lang="en-US" sz="1400" dirty="0" err="1"/>
              <a:t>trang</a:t>
            </a:r>
            <a:r>
              <a:rPr lang="en-US" sz="1400" dirty="0"/>
              <a:t> </a:t>
            </a:r>
            <a:r>
              <a:rPr lang="en-US" sz="1400" dirty="0" err="1"/>
              <a:t>đó</a:t>
            </a:r>
            <a:r>
              <a:rPr lang="en-US" sz="1400" dirty="0"/>
              <a:t> </a:t>
            </a:r>
            <a:r>
              <a:rPr lang="en-US" sz="1400" dirty="0" err="1"/>
              <a:t>một</a:t>
            </a:r>
            <a:r>
              <a:rPr lang="en-US" sz="1400" dirty="0"/>
              <a:t> </a:t>
            </a:r>
            <a:r>
              <a:rPr lang="en-US" sz="1400" dirty="0" err="1"/>
              <a:t>cách</a:t>
            </a:r>
            <a:r>
              <a:rPr lang="en-US" sz="1400" dirty="0"/>
              <a:t> </a:t>
            </a:r>
            <a:r>
              <a:rPr lang="en-US" sz="1400" dirty="0" err="1"/>
              <a:t>hiệu</a:t>
            </a:r>
            <a:r>
              <a:rPr lang="en-US" sz="1400" dirty="0"/>
              <a:t> </a:t>
            </a:r>
            <a:r>
              <a:rPr lang="en-US" sz="1400" dirty="0" err="1"/>
              <a:t>quả</a:t>
            </a:r>
            <a:r>
              <a:rPr lang="en-US" sz="1400" dirty="0"/>
              <a:t>?</a:t>
            </a:r>
            <a:endParaRPr lang="vi-VN" sz="1400" dirty="0"/>
          </a:p>
          <a:p>
            <a:pPr marL="400050" lvl="1" indent="0">
              <a:buNone/>
            </a:pPr>
            <a:r>
              <a:rPr lang="en-US" sz="1400" dirty="0" err="1" smtClean="0"/>
              <a:t>a.Định</a:t>
            </a:r>
            <a:r>
              <a:rPr lang="en-US" sz="1400" dirty="0" smtClean="0"/>
              <a:t> </a:t>
            </a:r>
            <a:r>
              <a:rPr lang="en-US" sz="1400" dirty="0" err="1"/>
              <a:t>nghĩa</a:t>
            </a:r>
            <a:r>
              <a:rPr lang="en-US" sz="1400" dirty="0"/>
              <a:t> </a:t>
            </a:r>
            <a:r>
              <a:rPr lang="en-US" sz="1400" dirty="0" err="1"/>
              <a:t>mỗi</a:t>
            </a:r>
            <a:r>
              <a:rPr lang="en-US" sz="1400" dirty="0"/>
              <a:t> </a:t>
            </a:r>
            <a:r>
              <a:rPr lang="en-US" sz="1400" dirty="0" err="1"/>
              <a:t>trang</a:t>
            </a:r>
            <a:r>
              <a:rPr lang="en-US" sz="1400" dirty="0"/>
              <a:t> </a:t>
            </a:r>
            <a:r>
              <a:rPr lang="en-US" sz="1400" dirty="0" err="1"/>
              <a:t>thành</a:t>
            </a:r>
            <a:r>
              <a:rPr lang="en-US" sz="1400" dirty="0"/>
              <a:t> </a:t>
            </a:r>
            <a:r>
              <a:rPr lang="en-US" sz="1400" dirty="0" err="1"/>
              <a:t>trang</a:t>
            </a:r>
            <a:r>
              <a:rPr lang="en-US" sz="1400" dirty="0"/>
              <a:t> </a:t>
            </a:r>
            <a:r>
              <a:rPr lang="en-US" sz="1400" dirty="0" err="1"/>
              <a:t>chủ</a:t>
            </a:r>
            <a:r>
              <a:rPr lang="en-US" sz="1400" dirty="0"/>
              <a:t> </a:t>
            </a:r>
            <a:r>
              <a:rPr lang="en-US" sz="1400" dirty="0" err="1"/>
              <a:t>của</a:t>
            </a:r>
            <a:r>
              <a:rPr lang="en-US" sz="1400" dirty="0"/>
              <a:t> </a:t>
            </a:r>
            <a:r>
              <a:rPr lang="en-US" sz="1400" dirty="0" err="1"/>
              <a:t>trình</a:t>
            </a:r>
            <a:r>
              <a:rPr lang="en-US" sz="1400" dirty="0"/>
              <a:t> </a:t>
            </a:r>
            <a:r>
              <a:rPr lang="en-US" sz="1400" dirty="0" err="1"/>
              <a:t>duyệt</a:t>
            </a:r>
            <a:r>
              <a:rPr lang="en-US" sz="1400" dirty="0"/>
              <a:t>.</a:t>
            </a:r>
            <a:endParaRPr lang="vi-VN" sz="1400" dirty="0"/>
          </a:p>
          <a:p>
            <a:pPr marL="400050" lvl="1" indent="0">
              <a:buNone/>
            </a:pPr>
            <a:r>
              <a:rPr lang="fr-FR" sz="1400" dirty="0" err="1" smtClean="0"/>
              <a:t>b.Đánh</a:t>
            </a:r>
            <a:r>
              <a:rPr lang="fr-FR" sz="1400" dirty="0" smtClean="0"/>
              <a:t> </a:t>
            </a:r>
            <a:r>
              <a:rPr lang="fr-FR" sz="1400" dirty="0" err="1"/>
              <a:t>dấu</a:t>
            </a:r>
            <a:r>
              <a:rPr lang="fr-FR" sz="1400" dirty="0"/>
              <a:t> </a:t>
            </a:r>
            <a:r>
              <a:rPr lang="fr-FR" sz="1400" dirty="0" err="1"/>
              <a:t>mỗi</a:t>
            </a:r>
            <a:r>
              <a:rPr lang="fr-FR" sz="1400" dirty="0"/>
              <a:t> </a:t>
            </a:r>
            <a:r>
              <a:rPr lang="fr-FR" sz="1400" dirty="0" err="1"/>
              <a:t>trang</a:t>
            </a:r>
            <a:r>
              <a:rPr lang="fr-FR" sz="1400" dirty="0"/>
              <a:t>.</a:t>
            </a:r>
            <a:endParaRPr lang="vi-VN" sz="1400" dirty="0"/>
          </a:p>
          <a:p>
            <a:pPr marL="400050" lvl="1" indent="0">
              <a:buNone/>
            </a:pPr>
            <a:r>
              <a:rPr lang="fr-FR" sz="1400" dirty="0" err="1" smtClean="0"/>
              <a:t>c.Xóa</a:t>
            </a:r>
            <a:r>
              <a:rPr lang="fr-FR" sz="1400" dirty="0" smtClean="0"/>
              <a:t> </a:t>
            </a:r>
            <a:r>
              <a:rPr lang="fr-FR" sz="1400" dirty="0" err="1"/>
              <a:t>mỗi</a:t>
            </a:r>
            <a:r>
              <a:rPr lang="fr-FR" sz="1400" dirty="0"/>
              <a:t> </a:t>
            </a:r>
            <a:r>
              <a:rPr lang="fr-FR" sz="1400" dirty="0" err="1"/>
              <a:t>trang</a:t>
            </a:r>
            <a:r>
              <a:rPr lang="fr-FR" sz="1400" dirty="0"/>
              <a:t> </a:t>
            </a:r>
            <a:r>
              <a:rPr lang="fr-FR" sz="1400" dirty="0" err="1"/>
              <a:t>từ</a:t>
            </a:r>
            <a:r>
              <a:rPr lang="fr-FR" sz="1400" dirty="0"/>
              <a:t> </a:t>
            </a:r>
            <a:r>
              <a:rPr lang="fr-FR" sz="1400" dirty="0" err="1"/>
              <a:t>thư</a:t>
            </a:r>
            <a:r>
              <a:rPr lang="fr-FR" sz="1400" dirty="0"/>
              <a:t> </a:t>
            </a:r>
            <a:r>
              <a:rPr lang="fr-FR" sz="1400" dirty="0" err="1"/>
              <a:t>mục</a:t>
            </a:r>
            <a:r>
              <a:rPr lang="fr-FR" sz="1400" dirty="0"/>
              <a:t> </a:t>
            </a:r>
            <a:r>
              <a:rPr lang="fr-FR" sz="1400" dirty="0" err="1"/>
              <a:t>History</a:t>
            </a:r>
            <a:r>
              <a:rPr lang="fr-FR" sz="1400" dirty="0"/>
              <a:t> </a:t>
            </a:r>
            <a:r>
              <a:rPr lang="fr-FR" sz="1400" dirty="0" err="1"/>
              <a:t>để</a:t>
            </a:r>
            <a:r>
              <a:rPr lang="fr-FR" sz="1400" dirty="0"/>
              <a:t> </a:t>
            </a:r>
            <a:r>
              <a:rPr lang="fr-FR" sz="1400" dirty="0" err="1"/>
              <a:t>nó</a:t>
            </a:r>
            <a:r>
              <a:rPr lang="fr-FR" sz="1400" dirty="0"/>
              <a:t> </a:t>
            </a:r>
            <a:r>
              <a:rPr lang="fr-FR" sz="1400" dirty="0" err="1"/>
              <a:t>sẽ</a:t>
            </a:r>
            <a:r>
              <a:rPr lang="fr-FR" sz="1400" dirty="0"/>
              <a:t> </a:t>
            </a:r>
            <a:r>
              <a:rPr lang="fr-FR" sz="1400" dirty="0" err="1"/>
              <a:t>trở</a:t>
            </a:r>
            <a:r>
              <a:rPr lang="fr-FR" sz="1400" dirty="0"/>
              <a:t> </a:t>
            </a:r>
            <a:r>
              <a:rPr lang="fr-FR" sz="1400" dirty="0" err="1"/>
              <a:t>nên</a:t>
            </a:r>
            <a:r>
              <a:rPr lang="fr-FR" sz="1400" dirty="0"/>
              <a:t> </a:t>
            </a:r>
            <a:r>
              <a:rPr lang="fr-FR" sz="1400" dirty="0" err="1"/>
              <a:t>kích</a:t>
            </a:r>
            <a:r>
              <a:rPr lang="fr-FR" sz="1400" dirty="0"/>
              <a:t> </a:t>
            </a:r>
            <a:r>
              <a:rPr lang="fr-FR" sz="1400" dirty="0" err="1"/>
              <a:t>hoạt</a:t>
            </a:r>
            <a:r>
              <a:rPr lang="fr-FR" sz="1400" dirty="0"/>
              <a:t>.</a:t>
            </a:r>
            <a:endParaRPr lang="vi-VN" sz="1400" dirty="0"/>
          </a:p>
          <a:p>
            <a:pPr marL="400050" lvl="1" indent="0">
              <a:buNone/>
            </a:pPr>
            <a:r>
              <a:rPr lang="fr-FR" sz="1400" dirty="0" err="1" smtClean="0"/>
              <a:t>d.Cài</a:t>
            </a:r>
            <a:r>
              <a:rPr lang="fr-FR" sz="1400" dirty="0" smtClean="0"/>
              <a:t> </a:t>
            </a:r>
            <a:r>
              <a:rPr lang="fr-FR" sz="1400" dirty="0" err="1"/>
              <a:t>điều</a:t>
            </a:r>
            <a:r>
              <a:rPr lang="fr-FR" sz="1400" dirty="0"/>
              <a:t> </a:t>
            </a:r>
            <a:r>
              <a:rPr lang="fr-FR" sz="1400" dirty="0" err="1"/>
              <a:t>khiển</a:t>
            </a:r>
            <a:r>
              <a:rPr lang="fr-FR" sz="1400" dirty="0"/>
              <a:t> ActiveX </a:t>
            </a:r>
            <a:r>
              <a:rPr lang="fr-FR" sz="1400" dirty="0" err="1"/>
              <a:t>cho</a:t>
            </a:r>
            <a:r>
              <a:rPr lang="fr-FR" sz="1400" dirty="0"/>
              <a:t> </a:t>
            </a:r>
            <a:r>
              <a:rPr lang="fr-FR" sz="1400" dirty="0" err="1"/>
              <a:t>mỗi</a:t>
            </a:r>
            <a:r>
              <a:rPr lang="fr-FR" sz="1400" dirty="0"/>
              <a:t> </a:t>
            </a:r>
            <a:r>
              <a:rPr lang="fr-FR" sz="1400" dirty="0" err="1"/>
              <a:t>trang</a:t>
            </a:r>
            <a:r>
              <a:rPr lang="fr-FR" sz="1400" dirty="0"/>
              <a:t>.</a:t>
            </a:r>
            <a:endParaRPr lang="vi-VN" sz="1400" dirty="0"/>
          </a:p>
          <a:p>
            <a:pPr marL="400050" lvl="1" indent="0">
              <a:buNone/>
            </a:pPr>
            <a:r>
              <a:rPr lang="fr-FR" sz="1400" dirty="0" err="1" smtClean="0"/>
              <a:t>e.Bất</a:t>
            </a:r>
            <a:r>
              <a:rPr lang="fr-FR" sz="1400" dirty="0" smtClean="0"/>
              <a:t> </a:t>
            </a:r>
            <a:r>
              <a:rPr lang="fr-FR" sz="1400" dirty="0" err="1"/>
              <a:t>kỳ</a:t>
            </a:r>
            <a:r>
              <a:rPr lang="fr-FR" sz="1400" dirty="0"/>
              <a:t> </a:t>
            </a:r>
            <a:r>
              <a:rPr lang="fr-FR" sz="1400" dirty="0" err="1"/>
              <a:t>đáp</a:t>
            </a:r>
            <a:r>
              <a:rPr lang="fr-FR" sz="1400" dirty="0"/>
              <a:t> </a:t>
            </a:r>
            <a:r>
              <a:rPr lang="fr-FR" sz="1400" dirty="0" err="1"/>
              <a:t>án</a:t>
            </a:r>
            <a:r>
              <a:rPr lang="fr-FR" sz="1400" dirty="0"/>
              <a:t> </a:t>
            </a:r>
            <a:r>
              <a:rPr lang="fr-FR" sz="1400" dirty="0" err="1"/>
              <a:t>nào</a:t>
            </a:r>
            <a:r>
              <a:rPr lang="fr-FR" sz="1400" dirty="0"/>
              <a:t> ở </a:t>
            </a:r>
            <a:r>
              <a:rPr lang="fr-FR" sz="1400" dirty="0" err="1"/>
              <a:t>trên</a:t>
            </a:r>
            <a:endParaRPr lang="vi-VN" sz="1400" dirty="0"/>
          </a:p>
          <a:p>
            <a:pPr marL="400050" lvl="1" indent="0">
              <a:buNone/>
            </a:pPr>
            <a:r>
              <a:rPr lang="en-US" sz="1400" b="1" smtClean="0"/>
              <a:t>f</a:t>
            </a:r>
            <a:r>
              <a:rPr lang="vi-VN" sz="1400" b="1" smtClean="0"/>
              <a:t>.</a:t>
            </a:r>
            <a:r>
              <a:rPr lang="en-US" sz="1400" b="1" smtClean="0"/>
              <a:t>a </a:t>
            </a:r>
            <a:r>
              <a:rPr lang="en-US" sz="1400" b="1" dirty="0" err="1"/>
              <a:t>hoặc</a:t>
            </a:r>
            <a:r>
              <a:rPr lang="en-US" sz="1400" b="1" dirty="0"/>
              <a:t> b</a:t>
            </a:r>
            <a:endParaRPr lang="vi-VN" sz="1400" b="1" dirty="0"/>
          </a:p>
          <a:p>
            <a:pPr marL="400050" lvl="1" indent="0">
              <a:buNone/>
            </a:pPr>
            <a:r>
              <a:rPr lang="en-US" sz="1400" dirty="0" err="1" smtClean="0"/>
              <a:t>g.a</a:t>
            </a:r>
            <a:r>
              <a:rPr lang="en-US" sz="1400" dirty="0" smtClean="0"/>
              <a:t> </a:t>
            </a:r>
            <a:r>
              <a:rPr lang="en-US" sz="1400" dirty="0" err="1"/>
              <a:t>hoặc</a:t>
            </a:r>
            <a:r>
              <a:rPr lang="en-US" sz="1400" dirty="0"/>
              <a:t> c</a:t>
            </a:r>
            <a:endParaRPr lang="vi-VN" sz="1400" dirty="0"/>
          </a:p>
        </p:txBody>
      </p:sp>
      <p:sp>
        <p:nvSpPr>
          <p:cNvPr id="5" name="Slide Number Placeholder 4"/>
          <p:cNvSpPr>
            <a:spLocks noGrp="1"/>
          </p:cNvSpPr>
          <p:nvPr>
            <p:ph type="sldNum" sz="quarter" idx="12"/>
          </p:nvPr>
        </p:nvSpPr>
        <p:spPr/>
        <p:txBody>
          <a:bodyPr/>
          <a:lstStyle/>
          <a:p>
            <a:fld id="{45FB6C65-6715-49C2-A781-2C0369051A11}" type="slidenum">
              <a:rPr lang="en-US" smtClean="0"/>
              <a:t>38</a:t>
            </a:fld>
            <a:endParaRPr lang="en-US" dirty="0"/>
          </a:p>
        </p:txBody>
      </p:sp>
    </p:spTree>
    <p:extLst>
      <p:ext uri="{BB962C8B-B14F-4D97-AF65-F5344CB8AC3E}">
        <p14:creationId xmlns:p14="http://schemas.microsoft.com/office/powerpoint/2010/main" val="18628440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Review Questions</a:t>
            </a:r>
            <a:endParaRPr lang="en-US" dirty="0"/>
          </a:p>
        </p:txBody>
      </p:sp>
      <p:sp>
        <p:nvSpPr>
          <p:cNvPr id="3" name="Content Placeholder 2"/>
          <p:cNvSpPr>
            <a:spLocks noGrp="1"/>
          </p:cNvSpPr>
          <p:nvPr>
            <p:ph idx="1"/>
          </p:nvPr>
        </p:nvSpPr>
        <p:spPr>
          <a:xfrm>
            <a:off x="215901" y="1344705"/>
            <a:ext cx="8542338" cy="4913219"/>
          </a:xfrm>
        </p:spPr>
        <p:txBody>
          <a:bodyPr>
            <a:noAutofit/>
          </a:bodyPr>
          <a:lstStyle/>
          <a:p>
            <a:pPr marL="0" indent="0">
              <a:buNone/>
            </a:pPr>
            <a:r>
              <a:rPr lang="en-US" sz="1600" dirty="0" smtClean="0"/>
              <a:t>3.Nếu </a:t>
            </a:r>
            <a:r>
              <a:rPr lang="en-US" sz="1600" dirty="0" err="1"/>
              <a:t>bạn</a:t>
            </a:r>
            <a:r>
              <a:rPr lang="en-US" sz="1600" dirty="0"/>
              <a:t> </a:t>
            </a:r>
            <a:r>
              <a:rPr lang="en-US" sz="1600" dirty="0" err="1"/>
              <a:t>sử</a:t>
            </a:r>
            <a:r>
              <a:rPr lang="en-US" sz="1600" dirty="0"/>
              <a:t> </a:t>
            </a:r>
            <a:r>
              <a:rPr lang="en-US" sz="1600" dirty="0" err="1"/>
              <a:t>dụng</a:t>
            </a:r>
            <a:r>
              <a:rPr lang="en-US" sz="1600" dirty="0"/>
              <a:t> </a:t>
            </a:r>
            <a:r>
              <a:rPr lang="en-US" sz="1600" dirty="0" err="1"/>
              <a:t>một</a:t>
            </a:r>
            <a:r>
              <a:rPr lang="en-US" sz="1600" dirty="0"/>
              <a:t> </a:t>
            </a:r>
            <a:r>
              <a:rPr lang="en-US" sz="1600" dirty="0" err="1"/>
              <a:t>cụm</a:t>
            </a:r>
            <a:r>
              <a:rPr lang="en-US" sz="1600" dirty="0"/>
              <a:t> </a:t>
            </a:r>
            <a:r>
              <a:rPr lang="en-US" sz="1600" dirty="0" err="1"/>
              <a:t>từ</a:t>
            </a:r>
            <a:r>
              <a:rPr lang="en-US" sz="1600" dirty="0"/>
              <a:t> </a:t>
            </a:r>
            <a:r>
              <a:rPr lang="en-US" sz="1600" dirty="0" err="1"/>
              <a:t>làm</a:t>
            </a:r>
            <a:r>
              <a:rPr lang="en-US" sz="1600" dirty="0"/>
              <a:t> </a:t>
            </a:r>
            <a:r>
              <a:rPr lang="en-US" sz="1600" dirty="0" err="1"/>
              <a:t>thuật</a:t>
            </a:r>
            <a:r>
              <a:rPr lang="en-US" sz="1600" dirty="0"/>
              <a:t> </a:t>
            </a:r>
            <a:r>
              <a:rPr lang="en-US" sz="1600" dirty="0" err="1"/>
              <a:t>ngữ</a:t>
            </a:r>
            <a:r>
              <a:rPr lang="en-US" sz="1600" dirty="0"/>
              <a:t> </a:t>
            </a:r>
            <a:r>
              <a:rPr lang="en-US" sz="1600" dirty="0" err="1"/>
              <a:t>tìm</a:t>
            </a:r>
            <a:r>
              <a:rPr lang="en-US" sz="1600" dirty="0"/>
              <a:t> </a:t>
            </a:r>
            <a:r>
              <a:rPr lang="en-US" sz="1600" dirty="0" err="1"/>
              <a:t>kiếm</a:t>
            </a:r>
            <a:r>
              <a:rPr lang="en-US" sz="1600" dirty="0"/>
              <a:t>, </a:t>
            </a:r>
            <a:r>
              <a:rPr lang="en-US" sz="1600" dirty="0" err="1"/>
              <a:t>điều</a:t>
            </a:r>
            <a:r>
              <a:rPr lang="en-US" sz="1600" dirty="0"/>
              <a:t> </a:t>
            </a:r>
            <a:r>
              <a:rPr lang="en-US" sz="1600" dirty="0" err="1"/>
              <a:t>nào</a:t>
            </a:r>
            <a:r>
              <a:rPr lang="en-US" sz="1600" dirty="0"/>
              <a:t> </a:t>
            </a:r>
            <a:r>
              <a:rPr lang="en-US" sz="1600" dirty="0" err="1"/>
              <a:t>dưới</a:t>
            </a:r>
            <a:r>
              <a:rPr lang="en-US" sz="1600" dirty="0"/>
              <a:t> </a:t>
            </a:r>
            <a:r>
              <a:rPr lang="en-US" sz="1600" dirty="0" err="1"/>
              <a:t>đây</a:t>
            </a:r>
            <a:r>
              <a:rPr lang="en-US" sz="1600" dirty="0"/>
              <a:t> </a:t>
            </a:r>
            <a:r>
              <a:rPr lang="en-US" sz="1600" dirty="0" err="1"/>
              <a:t>là</a:t>
            </a:r>
            <a:r>
              <a:rPr lang="en-US" sz="1600" dirty="0"/>
              <a:t> </a:t>
            </a:r>
            <a:r>
              <a:rPr lang="en-US" sz="1600" dirty="0" err="1"/>
              <a:t>đúng</a:t>
            </a:r>
            <a:r>
              <a:rPr lang="en-US" sz="1600" dirty="0"/>
              <a:t>?</a:t>
            </a:r>
            <a:endParaRPr lang="vi-VN" sz="1600" dirty="0"/>
          </a:p>
          <a:p>
            <a:pPr marL="400050" lvl="1" indent="0">
              <a:buNone/>
            </a:pPr>
            <a:r>
              <a:rPr lang="en-US" sz="1400" b="1" dirty="0" err="1" smtClean="0"/>
              <a:t>a.Máy</a:t>
            </a:r>
            <a:r>
              <a:rPr lang="en-US" sz="1400" b="1" dirty="0" smtClean="0"/>
              <a:t> </a:t>
            </a:r>
            <a:r>
              <a:rPr lang="en-US" sz="1400" b="1" dirty="0" err="1"/>
              <a:t>tìm</a:t>
            </a:r>
            <a:r>
              <a:rPr lang="en-US" sz="1400" b="1" dirty="0"/>
              <a:t> </a:t>
            </a:r>
            <a:r>
              <a:rPr lang="en-US" sz="1400" b="1" dirty="0" err="1"/>
              <a:t>kiếm</a:t>
            </a:r>
            <a:r>
              <a:rPr lang="en-US" sz="1400" b="1" dirty="0"/>
              <a:t> </a:t>
            </a:r>
            <a:r>
              <a:rPr lang="en-US" sz="1400" b="1" dirty="0" err="1"/>
              <a:t>sẽ</a:t>
            </a:r>
            <a:r>
              <a:rPr lang="en-US" sz="1400" b="1" dirty="0"/>
              <a:t> </a:t>
            </a:r>
            <a:r>
              <a:rPr lang="en-US" sz="1400" b="1" dirty="0" err="1"/>
              <a:t>thông</a:t>
            </a:r>
            <a:r>
              <a:rPr lang="en-US" sz="1400" b="1" dirty="0"/>
              <a:t> </a:t>
            </a:r>
            <a:r>
              <a:rPr lang="en-US" sz="1400" b="1" dirty="0" err="1"/>
              <a:t>dịch</a:t>
            </a:r>
            <a:r>
              <a:rPr lang="en-US" sz="1400" b="1" dirty="0"/>
              <a:t> </a:t>
            </a:r>
            <a:r>
              <a:rPr lang="en-US" sz="1400" b="1" dirty="0" err="1"/>
              <a:t>khoảng</a:t>
            </a:r>
            <a:r>
              <a:rPr lang="en-US" sz="1400" b="1" dirty="0"/>
              <a:t> </a:t>
            </a:r>
            <a:r>
              <a:rPr lang="en-US" sz="1400" b="1" dirty="0" err="1"/>
              <a:t>trống</a:t>
            </a:r>
            <a:r>
              <a:rPr lang="en-US" sz="1400" b="1" dirty="0"/>
              <a:t> </a:t>
            </a:r>
            <a:r>
              <a:rPr lang="en-US" sz="1400" b="1" dirty="0" err="1"/>
              <a:t>giữa</a:t>
            </a:r>
            <a:r>
              <a:rPr lang="en-US" sz="1400" b="1" dirty="0"/>
              <a:t> </a:t>
            </a:r>
            <a:r>
              <a:rPr lang="en-US" sz="1400" b="1" dirty="0" err="1"/>
              <a:t>mỗi</a:t>
            </a:r>
            <a:r>
              <a:rPr lang="en-US" sz="1400" b="1" dirty="0"/>
              <a:t> </a:t>
            </a:r>
            <a:r>
              <a:rPr lang="en-US" sz="1400" b="1" dirty="0" err="1"/>
              <a:t>từ</a:t>
            </a:r>
            <a:r>
              <a:rPr lang="en-US" sz="1400" b="1" dirty="0"/>
              <a:t> </a:t>
            </a:r>
            <a:r>
              <a:rPr lang="en-US" sz="1400" b="1" dirty="0" err="1"/>
              <a:t>trong</a:t>
            </a:r>
            <a:r>
              <a:rPr lang="en-US" sz="1400" b="1" dirty="0"/>
              <a:t> </a:t>
            </a:r>
            <a:r>
              <a:rPr lang="en-US" sz="1400" b="1" dirty="0" err="1"/>
              <a:t>cụm</a:t>
            </a:r>
            <a:r>
              <a:rPr lang="en-US" sz="1400" b="1" dirty="0"/>
              <a:t> </a:t>
            </a:r>
            <a:r>
              <a:rPr lang="en-US" sz="1400" b="1" dirty="0" err="1"/>
              <a:t>từ</a:t>
            </a:r>
            <a:r>
              <a:rPr lang="en-US" sz="1400" b="1" dirty="0"/>
              <a:t> </a:t>
            </a:r>
            <a:r>
              <a:rPr lang="en-US" sz="1400" b="1" dirty="0" err="1"/>
              <a:t>thành</a:t>
            </a:r>
            <a:r>
              <a:rPr lang="en-US" sz="1400" b="1" dirty="0"/>
              <a:t> </a:t>
            </a:r>
            <a:r>
              <a:rPr lang="en-US" sz="1400" b="1" dirty="0" err="1"/>
              <a:t>toán</a:t>
            </a:r>
            <a:r>
              <a:rPr lang="en-US" sz="1400" b="1" dirty="0"/>
              <a:t> </a:t>
            </a:r>
            <a:r>
              <a:rPr lang="en-US" sz="1400" b="1" dirty="0" err="1"/>
              <a:t>tử</a:t>
            </a:r>
            <a:r>
              <a:rPr lang="en-US" sz="1400" b="1" dirty="0"/>
              <a:t> Boolean AND.</a:t>
            </a:r>
            <a:endParaRPr lang="vi-VN" sz="1400" b="1" dirty="0"/>
          </a:p>
          <a:p>
            <a:pPr marL="400050" lvl="1" indent="0">
              <a:buNone/>
            </a:pPr>
            <a:r>
              <a:rPr lang="en-US" sz="1400" dirty="0" err="1" smtClean="0"/>
              <a:t>b.Máy</a:t>
            </a:r>
            <a:r>
              <a:rPr lang="en-US" sz="1400" dirty="0" smtClean="0"/>
              <a:t> </a:t>
            </a:r>
            <a:r>
              <a:rPr lang="en-US" sz="1400" dirty="0" err="1"/>
              <a:t>tìm</a:t>
            </a:r>
            <a:r>
              <a:rPr lang="en-US" sz="1400" dirty="0"/>
              <a:t> </a:t>
            </a:r>
            <a:r>
              <a:rPr lang="en-US" sz="1400" dirty="0" err="1"/>
              <a:t>kiếm</a:t>
            </a:r>
            <a:r>
              <a:rPr lang="en-US" sz="1400" dirty="0"/>
              <a:t> </a:t>
            </a:r>
            <a:r>
              <a:rPr lang="en-US" sz="1400" dirty="0" err="1"/>
              <a:t>sẽ</a:t>
            </a:r>
            <a:r>
              <a:rPr lang="en-US" sz="1400" dirty="0"/>
              <a:t> </a:t>
            </a:r>
            <a:r>
              <a:rPr lang="en-US" sz="1400" dirty="0" err="1"/>
              <a:t>thông</a:t>
            </a:r>
            <a:r>
              <a:rPr lang="en-US" sz="1400" dirty="0"/>
              <a:t> </a:t>
            </a:r>
            <a:r>
              <a:rPr lang="en-US" sz="1400" dirty="0" err="1"/>
              <a:t>dịch</a:t>
            </a:r>
            <a:r>
              <a:rPr lang="en-US" sz="1400" dirty="0"/>
              <a:t> </a:t>
            </a:r>
            <a:r>
              <a:rPr lang="en-US" sz="1400" dirty="0" err="1"/>
              <a:t>khoảng</a:t>
            </a:r>
            <a:r>
              <a:rPr lang="en-US" sz="1400" dirty="0"/>
              <a:t> </a:t>
            </a:r>
            <a:r>
              <a:rPr lang="en-US" sz="1400" dirty="0" err="1"/>
              <a:t>trống</a:t>
            </a:r>
            <a:r>
              <a:rPr lang="en-US" sz="1400" dirty="0"/>
              <a:t> </a:t>
            </a:r>
            <a:r>
              <a:rPr lang="en-US" sz="1400" dirty="0" err="1"/>
              <a:t>giữa</a:t>
            </a:r>
            <a:r>
              <a:rPr lang="en-US" sz="1400" dirty="0"/>
              <a:t> </a:t>
            </a:r>
            <a:r>
              <a:rPr lang="en-US" sz="1400" dirty="0" err="1"/>
              <a:t>mỗi</a:t>
            </a:r>
            <a:r>
              <a:rPr lang="en-US" sz="1400" dirty="0"/>
              <a:t> </a:t>
            </a:r>
            <a:r>
              <a:rPr lang="en-US" sz="1400" dirty="0" err="1"/>
              <a:t>từ</a:t>
            </a:r>
            <a:r>
              <a:rPr lang="en-US" sz="1400" dirty="0"/>
              <a:t> </a:t>
            </a:r>
            <a:r>
              <a:rPr lang="en-US" sz="1400" dirty="0" err="1"/>
              <a:t>trong</a:t>
            </a:r>
            <a:r>
              <a:rPr lang="en-US" sz="1400" dirty="0"/>
              <a:t> </a:t>
            </a:r>
            <a:r>
              <a:rPr lang="en-US" sz="1400" dirty="0" err="1"/>
              <a:t>cụm</a:t>
            </a:r>
            <a:r>
              <a:rPr lang="en-US" sz="1400" dirty="0"/>
              <a:t> </a:t>
            </a:r>
            <a:r>
              <a:rPr lang="en-US" sz="1400" dirty="0" err="1"/>
              <a:t>từ</a:t>
            </a:r>
            <a:r>
              <a:rPr lang="en-US" sz="1400" dirty="0"/>
              <a:t> </a:t>
            </a:r>
            <a:r>
              <a:rPr lang="en-US" sz="1400" dirty="0" err="1"/>
              <a:t>thành</a:t>
            </a:r>
            <a:r>
              <a:rPr lang="en-US" sz="1400" dirty="0"/>
              <a:t> </a:t>
            </a:r>
            <a:r>
              <a:rPr lang="en-US" sz="1400" dirty="0" err="1"/>
              <a:t>toán</a:t>
            </a:r>
            <a:r>
              <a:rPr lang="en-US" sz="1400" dirty="0"/>
              <a:t> </a:t>
            </a:r>
            <a:r>
              <a:rPr lang="en-US" sz="1400" dirty="0" err="1"/>
              <a:t>tử</a:t>
            </a:r>
            <a:r>
              <a:rPr lang="en-US" sz="1400" dirty="0"/>
              <a:t> Boolean OR.</a:t>
            </a:r>
            <a:endParaRPr lang="vi-VN" sz="1400" dirty="0"/>
          </a:p>
          <a:p>
            <a:pPr marL="400050" lvl="1" indent="0">
              <a:buNone/>
            </a:pPr>
            <a:r>
              <a:rPr lang="en-US" sz="1400" dirty="0" err="1" smtClean="0"/>
              <a:t>c.Máy</a:t>
            </a:r>
            <a:r>
              <a:rPr lang="en-US" sz="1400" dirty="0" smtClean="0"/>
              <a:t> </a:t>
            </a:r>
            <a:r>
              <a:rPr lang="en-US" sz="1400" dirty="0" err="1"/>
              <a:t>tìm</a:t>
            </a:r>
            <a:r>
              <a:rPr lang="en-US" sz="1400" dirty="0"/>
              <a:t> </a:t>
            </a:r>
            <a:r>
              <a:rPr lang="en-US" sz="1400" dirty="0" err="1"/>
              <a:t>kiếm</a:t>
            </a:r>
            <a:r>
              <a:rPr lang="en-US" sz="1400" dirty="0"/>
              <a:t> </a:t>
            </a:r>
            <a:r>
              <a:rPr lang="en-US" sz="1400" dirty="0" err="1"/>
              <a:t>sẽ</a:t>
            </a:r>
            <a:r>
              <a:rPr lang="en-US" sz="1400" dirty="0"/>
              <a:t> </a:t>
            </a:r>
            <a:r>
              <a:rPr lang="en-US" sz="1400" dirty="0" err="1"/>
              <a:t>thông</a:t>
            </a:r>
            <a:r>
              <a:rPr lang="en-US" sz="1400" dirty="0"/>
              <a:t> </a:t>
            </a:r>
            <a:r>
              <a:rPr lang="en-US" sz="1400" dirty="0" err="1"/>
              <a:t>dịch</a:t>
            </a:r>
            <a:r>
              <a:rPr lang="en-US" sz="1400" dirty="0"/>
              <a:t> </a:t>
            </a:r>
            <a:r>
              <a:rPr lang="en-US" sz="1400" dirty="0" err="1"/>
              <a:t>khoảng</a:t>
            </a:r>
            <a:r>
              <a:rPr lang="en-US" sz="1400" dirty="0"/>
              <a:t> </a:t>
            </a:r>
            <a:r>
              <a:rPr lang="en-US" sz="1400" dirty="0" err="1"/>
              <a:t>trống</a:t>
            </a:r>
            <a:r>
              <a:rPr lang="en-US" sz="1400" dirty="0"/>
              <a:t> </a:t>
            </a:r>
            <a:r>
              <a:rPr lang="en-US" sz="1400" dirty="0" err="1"/>
              <a:t>giữa</a:t>
            </a:r>
            <a:r>
              <a:rPr lang="en-US" sz="1400" dirty="0"/>
              <a:t> </a:t>
            </a:r>
            <a:r>
              <a:rPr lang="en-US" sz="1400" dirty="0" err="1"/>
              <a:t>mỗi</a:t>
            </a:r>
            <a:r>
              <a:rPr lang="en-US" sz="1400" dirty="0"/>
              <a:t> </a:t>
            </a:r>
            <a:r>
              <a:rPr lang="en-US" sz="1400" dirty="0" err="1"/>
              <a:t>từ</a:t>
            </a:r>
            <a:r>
              <a:rPr lang="en-US" sz="1400" dirty="0"/>
              <a:t> </a:t>
            </a:r>
            <a:r>
              <a:rPr lang="en-US" sz="1400" dirty="0" err="1"/>
              <a:t>trong</a:t>
            </a:r>
            <a:r>
              <a:rPr lang="en-US" sz="1400" dirty="0"/>
              <a:t> </a:t>
            </a:r>
            <a:r>
              <a:rPr lang="en-US" sz="1400" dirty="0" err="1"/>
              <a:t>cụm</a:t>
            </a:r>
            <a:r>
              <a:rPr lang="en-US" sz="1400" dirty="0"/>
              <a:t> </a:t>
            </a:r>
            <a:r>
              <a:rPr lang="en-US" sz="1400" dirty="0" err="1"/>
              <a:t>từ</a:t>
            </a:r>
            <a:r>
              <a:rPr lang="en-US" sz="1400" dirty="0"/>
              <a:t> </a:t>
            </a:r>
            <a:r>
              <a:rPr lang="en-US" sz="1400" dirty="0" err="1"/>
              <a:t>thành</a:t>
            </a:r>
            <a:r>
              <a:rPr lang="en-US" sz="1400" dirty="0"/>
              <a:t> </a:t>
            </a:r>
            <a:r>
              <a:rPr lang="en-US" sz="1400" dirty="0" err="1"/>
              <a:t>toán</a:t>
            </a:r>
            <a:r>
              <a:rPr lang="en-US" sz="1400" dirty="0"/>
              <a:t> </a:t>
            </a:r>
            <a:r>
              <a:rPr lang="en-US" sz="1400" dirty="0" err="1"/>
              <a:t>tử</a:t>
            </a:r>
            <a:r>
              <a:rPr lang="en-US" sz="1400" dirty="0"/>
              <a:t> Boolean NOT.</a:t>
            </a:r>
            <a:endParaRPr lang="vi-VN" sz="1400" dirty="0"/>
          </a:p>
          <a:p>
            <a:pPr marL="400050" lvl="1" indent="0">
              <a:buNone/>
            </a:pPr>
            <a:r>
              <a:rPr lang="en-US" sz="1400" dirty="0" err="1" smtClean="0"/>
              <a:t>d.Máy</a:t>
            </a:r>
            <a:r>
              <a:rPr lang="en-US" sz="1400" dirty="0" smtClean="0"/>
              <a:t> </a:t>
            </a:r>
            <a:r>
              <a:rPr lang="en-US" sz="1400" dirty="0" err="1"/>
              <a:t>tìm</a:t>
            </a:r>
            <a:r>
              <a:rPr lang="en-US" sz="1400" dirty="0"/>
              <a:t> </a:t>
            </a:r>
            <a:r>
              <a:rPr lang="en-US" sz="1400" dirty="0" err="1"/>
              <a:t>kiếm</a:t>
            </a:r>
            <a:r>
              <a:rPr lang="en-US" sz="1400" dirty="0"/>
              <a:t> </a:t>
            </a:r>
            <a:r>
              <a:rPr lang="en-US" sz="1400" dirty="0" err="1"/>
              <a:t>sẽ</a:t>
            </a:r>
            <a:r>
              <a:rPr lang="en-US" sz="1400" dirty="0"/>
              <a:t> </a:t>
            </a:r>
            <a:r>
              <a:rPr lang="en-US" sz="1400" dirty="0" err="1"/>
              <a:t>từ</a:t>
            </a:r>
            <a:r>
              <a:rPr lang="en-US" sz="1400" dirty="0"/>
              <a:t> </a:t>
            </a:r>
            <a:r>
              <a:rPr lang="en-US" sz="1400" dirty="0" err="1"/>
              <a:t>chối</a:t>
            </a:r>
            <a:r>
              <a:rPr lang="en-US" sz="1400" dirty="0"/>
              <a:t> </a:t>
            </a:r>
            <a:r>
              <a:rPr lang="en-US" sz="1400" dirty="0" err="1"/>
              <a:t>cụm</a:t>
            </a:r>
            <a:r>
              <a:rPr lang="en-US" sz="1400" dirty="0"/>
              <a:t> </a:t>
            </a:r>
            <a:r>
              <a:rPr lang="en-US" sz="1400" dirty="0" err="1"/>
              <a:t>từ</a:t>
            </a:r>
            <a:r>
              <a:rPr lang="en-US" sz="1400" dirty="0"/>
              <a:t> </a:t>
            </a:r>
            <a:r>
              <a:rPr lang="en-US" sz="1400" dirty="0" err="1"/>
              <a:t>bởi</a:t>
            </a:r>
            <a:r>
              <a:rPr lang="en-US" sz="1400" dirty="0"/>
              <a:t> </a:t>
            </a:r>
            <a:r>
              <a:rPr lang="en-US" sz="1400" dirty="0" err="1"/>
              <a:t>vì</a:t>
            </a:r>
            <a:r>
              <a:rPr lang="en-US" sz="1400" dirty="0"/>
              <a:t> </a:t>
            </a:r>
            <a:r>
              <a:rPr lang="en-US" sz="1400" dirty="0" err="1"/>
              <a:t>bạn</a:t>
            </a:r>
            <a:r>
              <a:rPr lang="en-US" sz="1400" dirty="0"/>
              <a:t> </a:t>
            </a:r>
            <a:r>
              <a:rPr lang="en-US" sz="1400" dirty="0" err="1"/>
              <a:t>không</a:t>
            </a:r>
            <a:r>
              <a:rPr lang="en-US" sz="1400" dirty="0"/>
              <a:t> </a:t>
            </a:r>
            <a:r>
              <a:rPr lang="en-US" sz="1400" dirty="0" err="1"/>
              <a:t>thể</a:t>
            </a:r>
            <a:r>
              <a:rPr lang="en-US" sz="1400" dirty="0"/>
              <a:t> </a:t>
            </a:r>
            <a:r>
              <a:rPr lang="en-US" sz="1400" dirty="0" err="1"/>
              <a:t>sử</a:t>
            </a:r>
            <a:r>
              <a:rPr lang="en-US" sz="1400" dirty="0"/>
              <a:t> </a:t>
            </a:r>
            <a:r>
              <a:rPr lang="en-US" sz="1400" dirty="0" err="1"/>
              <a:t>dụng</a:t>
            </a:r>
            <a:r>
              <a:rPr lang="en-US" sz="1400" dirty="0"/>
              <a:t> </a:t>
            </a:r>
            <a:r>
              <a:rPr lang="en-US" sz="1400" dirty="0" err="1"/>
              <a:t>nhiều</a:t>
            </a:r>
            <a:r>
              <a:rPr lang="en-US" sz="1400" dirty="0"/>
              <a:t> </a:t>
            </a:r>
            <a:r>
              <a:rPr lang="en-US" sz="1400" dirty="0" err="1"/>
              <a:t>hơn</a:t>
            </a:r>
            <a:r>
              <a:rPr lang="en-US" sz="1400" dirty="0"/>
              <a:t> </a:t>
            </a:r>
            <a:r>
              <a:rPr lang="en-US" sz="1400" dirty="0" err="1"/>
              <a:t>một</a:t>
            </a:r>
            <a:r>
              <a:rPr lang="en-US" sz="1400" dirty="0"/>
              <a:t> </a:t>
            </a:r>
            <a:r>
              <a:rPr lang="en-US" sz="1400" dirty="0" err="1"/>
              <a:t>từ</a:t>
            </a:r>
            <a:r>
              <a:rPr lang="en-US" sz="1400" dirty="0"/>
              <a:t> </a:t>
            </a:r>
            <a:r>
              <a:rPr lang="en-US" sz="1400" dirty="0" err="1"/>
              <a:t>làm</a:t>
            </a:r>
            <a:r>
              <a:rPr lang="en-US" sz="1400" dirty="0"/>
              <a:t> </a:t>
            </a:r>
            <a:r>
              <a:rPr lang="en-US" sz="1400" dirty="0" err="1"/>
              <a:t>thuật</a:t>
            </a:r>
            <a:r>
              <a:rPr lang="en-US" sz="1400" dirty="0"/>
              <a:t> </a:t>
            </a:r>
            <a:r>
              <a:rPr lang="en-US" sz="1400" dirty="0" err="1"/>
              <a:t>ngữ</a:t>
            </a:r>
            <a:r>
              <a:rPr lang="en-US" sz="1400" dirty="0"/>
              <a:t> </a:t>
            </a:r>
            <a:r>
              <a:rPr lang="en-US" sz="1400" dirty="0" err="1"/>
              <a:t>tìm</a:t>
            </a:r>
            <a:r>
              <a:rPr lang="en-US" sz="1400" dirty="0"/>
              <a:t> </a:t>
            </a:r>
            <a:r>
              <a:rPr lang="en-US" sz="1400" dirty="0" err="1"/>
              <a:t>kiếm</a:t>
            </a:r>
            <a:r>
              <a:rPr lang="en-US" sz="1400" dirty="0"/>
              <a:t>.</a:t>
            </a:r>
            <a:endParaRPr lang="vi-VN" sz="1400" dirty="0"/>
          </a:p>
          <a:p>
            <a:pPr marL="0" indent="0">
              <a:buNone/>
            </a:pPr>
            <a:r>
              <a:rPr lang="en-US" sz="1600" dirty="0" smtClean="0"/>
              <a:t>4.Ann </a:t>
            </a:r>
            <a:r>
              <a:rPr lang="en-US" sz="1600" dirty="0" err="1"/>
              <a:t>đã</a:t>
            </a:r>
            <a:r>
              <a:rPr lang="en-US" sz="1600" dirty="0"/>
              <a:t> </a:t>
            </a:r>
            <a:r>
              <a:rPr lang="en-US" sz="1600" dirty="0" err="1"/>
              <a:t>truy</a:t>
            </a:r>
            <a:r>
              <a:rPr lang="en-US" sz="1600" dirty="0"/>
              <a:t> </a:t>
            </a:r>
            <a:r>
              <a:rPr lang="en-US" sz="1600" dirty="0" err="1"/>
              <a:t>cập</a:t>
            </a:r>
            <a:r>
              <a:rPr lang="en-US" sz="1600" dirty="0"/>
              <a:t> </a:t>
            </a:r>
            <a:r>
              <a:rPr lang="en-US" sz="1600" dirty="0" err="1"/>
              <a:t>đến</a:t>
            </a:r>
            <a:r>
              <a:rPr lang="en-US" sz="1600" dirty="0"/>
              <a:t> </a:t>
            </a:r>
            <a:r>
              <a:rPr lang="en-US" sz="1600" dirty="0" err="1"/>
              <a:t>một</a:t>
            </a:r>
            <a:r>
              <a:rPr lang="en-US" sz="1600" dirty="0"/>
              <a:t> Web site </a:t>
            </a:r>
            <a:r>
              <a:rPr lang="en-US" sz="1600" dirty="0" err="1"/>
              <a:t>vào</a:t>
            </a:r>
            <a:r>
              <a:rPr lang="en-US" sz="1600" dirty="0"/>
              <a:t> </a:t>
            </a:r>
            <a:r>
              <a:rPr lang="en-US" sz="1600" dirty="0" err="1"/>
              <a:t>thứ</a:t>
            </a:r>
            <a:r>
              <a:rPr lang="en-US" sz="1600" dirty="0"/>
              <a:t> ba </a:t>
            </a:r>
            <a:r>
              <a:rPr lang="en-US" sz="1600" dirty="0" err="1"/>
              <a:t>tuần</a:t>
            </a:r>
            <a:r>
              <a:rPr lang="en-US" sz="1600" dirty="0"/>
              <a:t> </a:t>
            </a:r>
            <a:r>
              <a:rPr lang="en-US" sz="1600" dirty="0" err="1"/>
              <a:t>trước</a:t>
            </a:r>
            <a:r>
              <a:rPr lang="en-US" sz="1600" dirty="0"/>
              <a:t>, </a:t>
            </a:r>
            <a:r>
              <a:rPr lang="en-US" sz="1600" dirty="0" err="1"/>
              <a:t>trong</a:t>
            </a:r>
            <a:r>
              <a:rPr lang="en-US" sz="1600" dirty="0"/>
              <a:t> </a:t>
            </a:r>
            <a:r>
              <a:rPr lang="en-US" sz="1600" dirty="0" err="1"/>
              <a:t>trang</a:t>
            </a:r>
            <a:r>
              <a:rPr lang="en-US" sz="1600" dirty="0"/>
              <a:t> Web </a:t>
            </a:r>
            <a:r>
              <a:rPr lang="en-US" sz="1600" dirty="0" err="1"/>
              <a:t>này</a:t>
            </a:r>
            <a:r>
              <a:rPr lang="en-US" sz="1600" dirty="0"/>
              <a:t> </a:t>
            </a:r>
            <a:r>
              <a:rPr lang="en-US" sz="1600" dirty="0" err="1"/>
              <a:t>có</a:t>
            </a:r>
            <a:r>
              <a:rPr lang="en-US" sz="1600" dirty="0"/>
              <a:t> </a:t>
            </a:r>
            <a:r>
              <a:rPr lang="en-US" sz="1600" dirty="0" err="1"/>
              <a:t>công</a:t>
            </a:r>
            <a:r>
              <a:rPr lang="en-US" sz="1600" dirty="0"/>
              <a:t> </a:t>
            </a:r>
            <a:r>
              <a:rPr lang="en-US" sz="1600" dirty="0" err="1"/>
              <a:t>thức</a:t>
            </a:r>
            <a:r>
              <a:rPr lang="en-US" sz="1600" dirty="0"/>
              <a:t> </a:t>
            </a:r>
            <a:r>
              <a:rPr lang="en-US" sz="1600" dirty="0" err="1"/>
              <a:t>làm</a:t>
            </a:r>
            <a:r>
              <a:rPr lang="en-US" sz="1600" dirty="0"/>
              <a:t> </a:t>
            </a:r>
            <a:r>
              <a:rPr lang="en-US" sz="1600" dirty="0" err="1"/>
              <a:t>bánh</a:t>
            </a:r>
            <a:r>
              <a:rPr lang="en-US" sz="1600" dirty="0"/>
              <a:t> </a:t>
            </a:r>
            <a:r>
              <a:rPr lang="en-US" sz="1600" dirty="0" err="1"/>
              <a:t>mỳ</a:t>
            </a:r>
            <a:r>
              <a:rPr lang="en-US" sz="1600" dirty="0"/>
              <a:t> </a:t>
            </a:r>
            <a:r>
              <a:rPr lang="en-US" sz="1600" dirty="0" err="1"/>
              <a:t>thịt</a:t>
            </a:r>
            <a:r>
              <a:rPr lang="en-US" sz="1600" dirty="0"/>
              <a:t> </a:t>
            </a:r>
            <a:r>
              <a:rPr lang="en-US" sz="1600" dirty="0" err="1"/>
              <a:t>mà</a:t>
            </a:r>
            <a:r>
              <a:rPr lang="en-US" sz="1600" dirty="0"/>
              <a:t> Ann </a:t>
            </a:r>
            <a:r>
              <a:rPr lang="en-US" sz="1600" dirty="0" err="1"/>
              <a:t>đang</a:t>
            </a:r>
            <a:r>
              <a:rPr lang="en-US" sz="1600" dirty="0"/>
              <a:t> </a:t>
            </a:r>
            <a:r>
              <a:rPr lang="en-US" sz="1600" dirty="0" err="1"/>
              <a:t>muốn</a:t>
            </a:r>
            <a:r>
              <a:rPr lang="en-US" sz="1600" dirty="0"/>
              <a:t> </a:t>
            </a:r>
            <a:r>
              <a:rPr lang="en-US" sz="1600" dirty="0" err="1"/>
              <a:t>thử</a:t>
            </a:r>
            <a:r>
              <a:rPr lang="en-US" sz="1600" dirty="0"/>
              <a:t> </a:t>
            </a:r>
            <a:r>
              <a:rPr lang="en-US" sz="1600" dirty="0" err="1"/>
              <a:t>làm</a:t>
            </a:r>
            <a:r>
              <a:rPr lang="en-US" sz="1600" dirty="0"/>
              <a:t>, </a:t>
            </a:r>
            <a:r>
              <a:rPr lang="en-US" sz="1600" dirty="0" err="1"/>
              <a:t>nhưng</a:t>
            </a:r>
            <a:r>
              <a:rPr lang="en-US" sz="1600" dirty="0"/>
              <a:t> </a:t>
            </a:r>
            <a:r>
              <a:rPr lang="en-US" sz="1600" dirty="0" err="1"/>
              <a:t>hiện</a:t>
            </a:r>
            <a:r>
              <a:rPr lang="en-US" sz="1600" dirty="0"/>
              <a:t> </a:t>
            </a:r>
            <a:r>
              <a:rPr lang="en-US" sz="1600" dirty="0" err="1"/>
              <a:t>giờ</a:t>
            </a:r>
            <a:r>
              <a:rPr lang="en-US" sz="1600" dirty="0"/>
              <a:t> </a:t>
            </a:r>
            <a:r>
              <a:rPr lang="en-US" sz="1600" dirty="0" err="1"/>
              <a:t>cô</a:t>
            </a:r>
            <a:r>
              <a:rPr lang="en-US" sz="1600" dirty="0"/>
              <a:t> </a:t>
            </a:r>
            <a:r>
              <a:rPr lang="en-US" sz="1600" dirty="0" err="1"/>
              <a:t>ấy</a:t>
            </a:r>
            <a:r>
              <a:rPr lang="en-US" sz="1600" dirty="0"/>
              <a:t> </a:t>
            </a:r>
            <a:r>
              <a:rPr lang="en-US" sz="1600" dirty="0" err="1"/>
              <a:t>không</a:t>
            </a:r>
            <a:r>
              <a:rPr lang="en-US" sz="1600" dirty="0"/>
              <a:t> </a:t>
            </a:r>
            <a:r>
              <a:rPr lang="en-US" sz="1600" dirty="0" err="1"/>
              <a:t>thể</a:t>
            </a:r>
            <a:r>
              <a:rPr lang="en-US" sz="1600" dirty="0"/>
              <a:t> </a:t>
            </a:r>
            <a:r>
              <a:rPr lang="en-US" sz="1600" dirty="0" err="1"/>
              <a:t>nhớ</a:t>
            </a:r>
            <a:r>
              <a:rPr lang="en-US" sz="1600" dirty="0"/>
              <a:t> URL. Ann </a:t>
            </a:r>
            <a:r>
              <a:rPr lang="en-US" sz="1600" dirty="0" err="1"/>
              <a:t>nên</a:t>
            </a:r>
            <a:r>
              <a:rPr lang="en-US" sz="1600" dirty="0"/>
              <a:t> </a:t>
            </a:r>
            <a:r>
              <a:rPr lang="en-US" sz="1600" dirty="0" err="1"/>
              <a:t>làm</a:t>
            </a:r>
            <a:r>
              <a:rPr lang="en-US" sz="1600" dirty="0"/>
              <a:t> </a:t>
            </a:r>
            <a:r>
              <a:rPr lang="en-US" sz="1600" dirty="0" err="1"/>
              <a:t>gì</a:t>
            </a:r>
            <a:r>
              <a:rPr lang="en-US" sz="1600" dirty="0"/>
              <a:t>?</a:t>
            </a:r>
            <a:endParaRPr lang="vi-VN" sz="1600" dirty="0"/>
          </a:p>
          <a:p>
            <a:pPr marL="400050" lvl="1" indent="0">
              <a:buNone/>
            </a:pPr>
            <a:r>
              <a:rPr lang="en-US" sz="1400" dirty="0" err="1" smtClean="0"/>
              <a:t>a.Thực</a:t>
            </a:r>
            <a:r>
              <a:rPr lang="en-US" sz="1400" dirty="0" smtClean="0"/>
              <a:t> </a:t>
            </a:r>
            <a:r>
              <a:rPr lang="en-US" sz="1400" dirty="0" err="1"/>
              <a:t>hiện</a:t>
            </a:r>
            <a:r>
              <a:rPr lang="en-US" sz="1400" dirty="0"/>
              <a:t> </a:t>
            </a:r>
            <a:r>
              <a:rPr lang="en-US" sz="1400" dirty="0" err="1"/>
              <a:t>mới</a:t>
            </a:r>
            <a:r>
              <a:rPr lang="en-US" sz="1400" dirty="0"/>
              <a:t> </a:t>
            </a:r>
            <a:r>
              <a:rPr lang="en-US" sz="1400" dirty="0" err="1"/>
              <a:t>công</a:t>
            </a:r>
            <a:r>
              <a:rPr lang="en-US" sz="1400" dirty="0"/>
              <a:t> </a:t>
            </a:r>
            <a:r>
              <a:rPr lang="en-US" sz="1400" dirty="0" err="1"/>
              <a:t>việc</a:t>
            </a:r>
            <a:r>
              <a:rPr lang="en-US" sz="1400" dirty="0"/>
              <a:t> </a:t>
            </a:r>
            <a:r>
              <a:rPr lang="en-US" sz="1400" dirty="0" err="1"/>
              <a:t>tìm</a:t>
            </a:r>
            <a:r>
              <a:rPr lang="en-US" sz="1400" dirty="0"/>
              <a:t> </a:t>
            </a:r>
            <a:r>
              <a:rPr lang="en-US" sz="1400" dirty="0" err="1"/>
              <a:t>kiếm</a:t>
            </a:r>
            <a:r>
              <a:rPr lang="en-US" sz="1400" dirty="0"/>
              <a:t> </a:t>
            </a:r>
            <a:r>
              <a:rPr lang="en-US" sz="1400" dirty="0" err="1"/>
              <a:t>công</a:t>
            </a:r>
            <a:r>
              <a:rPr lang="en-US" sz="1400" dirty="0"/>
              <a:t> </a:t>
            </a:r>
            <a:r>
              <a:rPr lang="en-US" sz="1400" dirty="0" err="1"/>
              <a:t>thức</a:t>
            </a:r>
            <a:r>
              <a:rPr lang="en-US" sz="1400" dirty="0"/>
              <a:t> </a:t>
            </a:r>
            <a:r>
              <a:rPr lang="en-US" sz="1400" dirty="0" err="1"/>
              <a:t>làm</a:t>
            </a:r>
            <a:r>
              <a:rPr lang="en-US" sz="1400" dirty="0"/>
              <a:t> </a:t>
            </a:r>
            <a:r>
              <a:rPr lang="en-US" sz="1400" dirty="0" err="1"/>
              <a:t>bánh</a:t>
            </a:r>
            <a:r>
              <a:rPr lang="en-US" sz="1400" dirty="0"/>
              <a:t> </a:t>
            </a:r>
            <a:r>
              <a:rPr lang="en-US" sz="1400" dirty="0" err="1"/>
              <a:t>mỳ</a:t>
            </a:r>
            <a:r>
              <a:rPr lang="en-US" sz="1400" dirty="0"/>
              <a:t> </a:t>
            </a:r>
            <a:r>
              <a:rPr lang="en-US" sz="1400" dirty="0" err="1"/>
              <a:t>thịt</a:t>
            </a:r>
            <a:r>
              <a:rPr lang="en-US" sz="1400" dirty="0"/>
              <a:t> </a:t>
            </a:r>
            <a:r>
              <a:rPr lang="en-US" sz="1400" dirty="0" err="1"/>
              <a:t>và</a:t>
            </a:r>
            <a:r>
              <a:rPr lang="en-US" sz="1400" dirty="0"/>
              <a:t> </a:t>
            </a:r>
            <a:r>
              <a:rPr lang="en-US" sz="1400" dirty="0" err="1"/>
              <a:t>hy</a:t>
            </a:r>
            <a:r>
              <a:rPr lang="en-US" sz="1400" dirty="0"/>
              <a:t> </a:t>
            </a:r>
            <a:r>
              <a:rPr lang="en-US" sz="1400" dirty="0" err="1"/>
              <a:t>vọng</a:t>
            </a:r>
            <a:r>
              <a:rPr lang="en-US" sz="1400" dirty="0"/>
              <a:t> </a:t>
            </a:r>
            <a:r>
              <a:rPr lang="en-US" sz="1400" dirty="0" err="1"/>
              <a:t>cô</a:t>
            </a:r>
            <a:r>
              <a:rPr lang="en-US" sz="1400" dirty="0"/>
              <a:t> </a:t>
            </a:r>
            <a:r>
              <a:rPr lang="en-US" sz="1400" dirty="0" err="1"/>
              <a:t>ấy</a:t>
            </a:r>
            <a:r>
              <a:rPr lang="en-US" sz="1400" dirty="0"/>
              <a:t> </a:t>
            </a:r>
            <a:r>
              <a:rPr lang="en-US" sz="1400" dirty="0" err="1"/>
              <a:t>có</a:t>
            </a:r>
            <a:r>
              <a:rPr lang="en-US" sz="1400" dirty="0"/>
              <a:t> </a:t>
            </a:r>
            <a:r>
              <a:rPr lang="en-US" sz="1400" dirty="0" err="1"/>
              <a:t>thể</a:t>
            </a:r>
            <a:r>
              <a:rPr lang="en-US" sz="1400" dirty="0"/>
              <a:t> </a:t>
            </a:r>
            <a:r>
              <a:rPr lang="en-US" sz="1400" dirty="0" err="1"/>
              <a:t>tìm</a:t>
            </a:r>
            <a:r>
              <a:rPr lang="en-US" sz="1400" dirty="0"/>
              <a:t> </a:t>
            </a:r>
            <a:r>
              <a:rPr lang="en-US" sz="1400" dirty="0" err="1"/>
              <a:t>thấy</a:t>
            </a:r>
            <a:r>
              <a:rPr lang="en-US" sz="1400" dirty="0"/>
              <a:t> </a:t>
            </a:r>
            <a:r>
              <a:rPr lang="en-US" sz="1400" dirty="0" err="1"/>
              <a:t>công</a:t>
            </a:r>
            <a:r>
              <a:rPr lang="en-US" sz="1400" dirty="0"/>
              <a:t> </a:t>
            </a:r>
            <a:r>
              <a:rPr lang="en-US" sz="1400" dirty="0" err="1"/>
              <a:t>thức</a:t>
            </a:r>
            <a:r>
              <a:rPr lang="en-US" sz="1400" dirty="0"/>
              <a:t> </a:t>
            </a:r>
            <a:r>
              <a:rPr lang="en-US" sz="1400" dirty="0" err="1"/>
              <a:t>một</a:t>
            </a:r>
            <a:r>
              <a:rPr lang="en-US" sz="1400" dirty="0"/>
              <a:t> </a:t>
            </a:r>
            <a:r>
              <a:rPr lang="en-US" sz="1400" dirty="0" err="1"/>
              <a:t>lần</a:t>
            </a:r>
            <a:r>
              <a:rPr lang="en-US" sz="1400" dirty="0"/>
              <a:t> </a:t>
            </a:r>
            <a:r>
              <a:rPr lang="en-US" sz="1400" dirty="0" err="1"/>
              <a:t>nữa</a:t>
            </a:r>
            <a:endParaRPr lang="vi-VN" sz="1400" dirty="0"/>
          </a:p>
          <a:p>
            <a:pPr marL="400050" lvl="1" indent="0">
              <a:buNone/>
            </a:pPr>
            <a:r>
              <a:rPr lang="en-US" sz="1400" dirty="0" err="1" smtClean="0"/>
              <a:t>b.Nhấp</a:t>
            </a:r>
            <a:r>
              <a:rPr lang="en-US" sz="1400" dirty="0" smtClean="0"/>
              <a:t> </a:t>
            </a:r>
            <a:r>
              <a:rPr lang="en-US" sz="1400" dirty="0" err="1"/>
              <a:t>chuột</a:t>
            </a:r>
            <a:r>
              <a:rPr lang="en-US" sz="1400" dirty="0"/>
              <a:t> </a:t>
            </a:r>
            <a:r>
              <a:rPr lang="en-US" sz="1400" dirty="0" err="1"/>
              <a:t>vào</a:t>
            </a:r>
            <a:r>
              <a:rPr lang="en-US" sz="1400" dirty="0"/>
              <a:t> </a:t>
            </a:r>
            <a:r>
              <a:rPr lang="en-US" sz="1400" dirty="0" err="1"/>
              <a:t>nút</a:t>
            </a:r>
            <a:r>
              <a:rPr lang="en-US" sz="1400" dirty="0"/>
              <a:t> Back </a:t>
            </a:r>
            <a:r>
              <a:rPr lang="en-US" sz="1400" dirty="0" err="1"/>
              <a:t>của</a:t>
            </a:r>
            <a:r>
              <a:rPr lang="en-US" sz="1400" dirty="0"/>
              <a:t> </a:t>
            </a:r>
            <a:r>
              <a:rPr lang="en-US" sz="1400" dirty="0" err="1"/>
              <a:t>trình</a:t>
            </a:r>
            <a:r>
              <a:rPr lang="en-US" sz="1400" dirty="0"/>
              <a:t> </a:t>
            </a:r>
            <a:r>
              <a:rPr lang="en-US" sz="1400" dirty="0" err="1"/>
              <a:t>duyệt</a:t>
            </a:r>
            <a:r>
              <a:rPr lang="en-US" sz="1400" dirty="0"/>
              <a:t> </a:t>
            </a:r>
            <a:r>
              <a:rPr lang="en-US" sz="1400" dirty="0" err="1"/>
              <a:t>cho</a:t>
            </a:r>
            <a:r>
              <a:rPr lang="en-US" sz="1400" dirty="0"/>
              <a:t> </a:t>
            </a:r>
            <a:r>
              <a:rPr lang="en-US" sz="1400" dirty="0" err="1"/>
              <a:t>đến</a:t>
            </a:r>
            <a:r>
              <a:rPr lang="en-US" sz="1400" dirty="0"/>
              <a:t> </a:t>
            </a:r>
            <a:r>
              <a:rPr lang="en-US" sz="1400" dirty="0" err="1"/>
              <a:t>khi</a:t>
            </a:r>
            <a:r>
              <a:rPr lang="en-US" sz="1400" dirty="0"/>
              <a:t> </a:t>
            </a:r>
            <a:r>
              <a:rPr lang="en-US" sz="1400" dirty="0" err="1"/>
              <a:t>cô</a:t>
            </a:r>
            <a:r>
              <a:rPr lang="en-US" sz="1400" dirty="0"/>
              <a:t> </a:t>
            </a:r>
            <a:r>
              <a:rPr lang="en-US" sz="1400" dirty="0" err="1"/>
              <a:t>ấy</a:t>
            </a:r>
            <a:r>
              <a:rPr lang="en-US" sz="1400" dirty="0"/>
              <a:t> quay </a:t>
            </a:r>
            <a:r>
              <a:rPr lang="en-US" sz="1400" dirty="0" err="1"/>
              <a:t>trở</a:t>
            </a:r>
            <a:r>
              <a:rPr lang="en-US" sz="1400" dirty="0"/>
              <a:t> </a:t>
            </a:r>
            <a:r>
              <a:rPr lang="en-US" sz="1400" dirty="0" err="1"/>
              <a:t>lại</a:t>
            </a:r>
            <a:r>
              <a:rPr lang="en-US" sz="1400" dirty="0"/>
              <a:t> </a:t>
            </a:r>
            <a:r>
              <a:rPr lang="en-US" sz="1400" dirty="0" err="1"/>
              <a:t>đúng</a:t>
            </a:r>
            <a:r>
              <a:rPr lang="en-US" sz="1400" dirty="0"/>
              <a:t> </a:t>
            </a:r>
            <a:r>
              <a:rPr lang="en-US" sz="1400" dirty="0" err="1"/>
              <a:t>trang</a:t>
            </a:r>
            <a:r>
              <a:rPr lang="en-US" sz="1400" dirty="0"/>
              <a:t> </a:t>
            </a:r>
            <a:r>
              <a:rPr lang="en-US" sz="1400" dirty="0" err="1"/>
              <a:t>muốn</a:t>
            </a:r>
            <a:r>
              <a:rPr lang="en-US" sz="1400" dirty="0"/>
              <a:t> </a:t>
            </a:r>
            <a:r>
              <a:rPr lang="en-US" sz="1400" dirty="0" err="1"/>
              <a:t>tìm</a:t>
            </a:r>
            <a:r>
              <a:rPr lang="en-US" sz="1400" dirty="0"/>
              <a:t> </a:t>
            </a:r>
            <a:r>
              <a:rPr lang="en-US" sz="1400" dirty="0" err="1"/>
              <a:t>kiếm</a:t>
            </a:r>
            <a:r>
              <a:rPr lang="en-US" sz="1400" dirty="0"/>
              <a:t>.</a:t>
            </a:r>
            <a:endParaRPr lang="vi-VN" sz="1400" dirty="0"/>
          </a:p>
          <a:p>
            <a:pPr marL="400050" lvl="1" indent="0">
              <a:buNone/>
            </a:pPr>
            <a:r>
              <a:rPr lang="en-US" sz="1400" dirty="0" err="1" smtClean="0"/>
              <a:t>c.Nhấp</a:t>
            </a:r>
            <a:r>
              <a:rPr lang="en-US" sz="1400" dirty="0" smtClean="0"/>
              <a:t> </a:t>
            </a:r>
            <a:r>
              <a:rPr lang="en-US" sz="1400" dirty="0" err="1"/>
              <a:t>chuột</a:t>
            </a:r>
            <a:r>
              <a:rPr lang="en-US" sz="1400" dirty="0"/>
              <a:t> </a:t>
            </a:r>
            <a:r>
              <a:rPr lang="en-US" sz="1400" dirty="0" err="1"/>
              <a:t>vào</a:t>
            </a:r>
            <a:r>
              <a:rPr lang="en-US" sz="1400" dirty="0"/>
              <a:t> </a:t>
            </a:r>
            <a:r>
              <a:rPr lang="en-US" sz="1400" dirty="0" err="1"/>
              <a:t>nút</a:t>
            </a:r>
            <a:r>
              <a:rPr lang="en-US" sz="1400" dirty="0"/>
              <a:t> Refresh </a:t>
            </a:r>
            <a:r>
              <a:rPr lang="en-US" sz="1400" dirty="0" err="1"/>
              <a:t>của</a:t>
            </a:r>
            <a:r>
              <a:rPr lang="en-US" sz="1400" dirty="0"/>
              <a:t> </a:t>
            </a:r>
            <a:r>
              <a:rPr lang="en-US" sz="1400" dirty="0" err="1"/>
              <a:t>trình</a:t>
            </a:r>
            <a:r>
              <a:rPr lang="en-US" sz="1400" dirty="0"/>
              <a:t> </a:t>
            </a:r>
            <a:r>
              <a:rPr lang="en-US" sz="1400" dirty="0" err="1"/>
              <a:t>duyệt</a:t>
            </a:r>
            <a:r>
              <a:rPr lang="en-US" sz="1400" dirty="0"/>
              <a:t>.</a:t>
            </a:r>
            <a:endParaRPr lang="vi-VN" sz="1400" dirty="0"/>
          </a:p>
          <a:p>
            <a:pPr marL="400050" lvl="1" indent="0">
              <a:buNone/>
            </a:pPr>
            <a:r>
              <a:rPr lang="en-US" sz="1400" b="1" dirty="0" err="1" smtClean="0"/>
              <a:t>d.Tìm</a:t>
            </a:r>
            <a:r>
              <a:rPr lang="en-US" sz="1400" b="1" dirty="0" smtClean="0"/>
              <a:t> </a:t>
            </a:r>
            <a:r>
              <a:rPr lang="en-US" sz="1400" b="1" dirty="0" err="1"/>
              <a:t>kiếm</a:t>
            </a:r>
            <a:r>
              <a:rPr lang="en-US" sz="1400" b="1" dirty="0"/>
              <a:t> URL </a:t>
            </a:r>
            <a:r>
              <a:rPr lang="en-US" sz="1400" b="1" dirty="0" err="1"/>
              <a:t>trong</a:t>
            </a:r>
            <a:r>
              <a:rPr lang="en-US" sz="1400" b="1" dirty="0"/>
              <a:t> </a:t>
            </a:r>
            <a:r>
              <a:rPr lang="en-US" sz="1400" b="1" dirty="0" err="1"/>
              <a:t>thư</a:t>
            </a:r>
            <a:r>
              <a:rPr lang="en-US" sz="1400" b="1" dirty="0"/>
              <a:t> </a:t>
            </a:r>
            <a:r>
              <a:rPr lang="en-US" sz="1400" b="1" dirty="0" err="1"/>
              <a:t>mục</a:t>
            </a:r>
            <a:r>
              <a:rPr lang="en-US" sz="1400" b="1" dirty="0"/>
              <a:t> History.</a:t>
            </a:r>
            <a:endParaRPr lang="vi-VN" sz="1400"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39</a:t>
            </a:fld>
            <a:endParaRPr lang="en-US" dirty="0"/>
          </a:p>
        </p:txBody>
      </p:sp>
    </p:spTree>
    <p:extLst>
      <p:ext uri="{BB962C8B-B14F-4D97-AF65-F5344CB8AC3E}">
        <p14:creationId xmlns:p14="http://schemas.microsoft.com/office/powerpoint/2010/main" val="42118273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smtClean="0"/>
              <a:t>Internet, </a:t>
            </a:r>
            <a:r>
              <a:rPr lang="en-US" sz="2800" dirty="0" err="1" smtClean="0"/>
              <a:t>trình</a:t>
            </a:r>
            <a:r>
              <a:rPr lang="en-US" sz="2800" dirty="0" smtClean="0"/>
              <a:t> </a:t>
            </a:r>
            <a:r>
              <a:rPr lang="en-US" sz="2800" dirty="0" err="1" smtClean="0"/>
              <a:t>duyệt</a:t>
            </a:r>
            <a:r>
              <a:rPr lang="en-US" sz="2800" dirty="0" smtClean="0"/>
              <a:t> Web </a:t>
            </a:r>
            <a:r>
              <a:rPr lang="en-US" sz="2800" dirty="0" err="1" smtClean="0"/>
              <a:t>và</a:t>
            </a:r>
            <a:r>
              <a:rPr lang="en-US" sz="2800" dirty="0" smtClean="0"/>
              <a:t> World Wide Web </a:t>
            </a:r>
            <a:endParaRPr lang="en-US" sz="2800" dirty="0"/>
          </a:p>
        </p:txBody>
      </p:sp>
      <p:sp>
        <p:nvSpPr>
          <p:cNvPr id="3" name="Content Placeholder 2"/>
          <p:cNvSpPr>
            <a:spLocks noGrp="1"/>
          </p:cNvSpPr>
          <p:nvPr>
            <p:ph idx="1"/>
          </p:nvPr>
        </p:nvSpPr>
        <p:spPr/>
        <p:txBody>
          <a:bodyPr/>
          <a:lstStyle/>
          <a:p>
            <a:r>
              <a:rPr lang="en-CA" b="1" dirty="0" err="1"/>
              <a:t>Máy</a:t>
            </a:r>
            <a:r>
              <a:rPr lang="en-CA" b="1" dirty="0"/>
              <a:t> </a:t>
            </a:r>
            <a:r>
              <a:rPr lang="en-CA" b="1" dirty="0" err="1"/>
              <a:t>trạm</a:t>
            </a:r>
            <a:r>
              <a:rPr lang="en-CA" b="1" dirty="0"/>
              <a:t> </a:t>
            </a:r>
            <a:r>
              <a:rPr lang="en-CA" b="1" dirty="0" err="1"/>
              <a:t>và</a:t>
            </a:r>
            <a:r>
              <a:rPr lang="en-CA" b="1" dirty="0"/>
              <a:t> </a:t>
            </a:r>
            <a:r>
              <a:rPr lang="en-CA" b="1" dirty="0" err="1"/>
              <a:t>máy</a:t>
            </a:r>
            <a:r>
              <a:rPr lang="en-CA" b="1" dirty="0"/>
              <a:t> </a:t>
            </a:r>
            <a:r>
              <a:rPr lang="en-CA" b="1" dirty="0" err="1"/>
              <a:t>chủ</a:t>
            </a:r>
            <a:endParaRPr lang="en-US" b="1" dirty="0"/>
          </a:p>
          <a:p>
            <a:pPr lvl="1"/>
            <a:r>
              <a:rPr lang="en-CA" dirty="0" err="1"/>
              <a:t>Máy</a:t>
            </a:r>
            <a:r>
              <a:rPr lang="en-CA" dirty="0"/>
              <a:t> </a:t>
            </a:r>
            <a:r>
              <a:rPr lang="en-CA" dirty="0" err="1"/>
              <a:t>khách</a:t>
            </a:r>
            <a:r>
              <a:rPr lang="en-CA" dirty="0"/>
              <a:t> </a:t>
            </a:r>
            <a:r>
              <a:rPr lang="en-CA" dirty="0" err="1"/>
              <a:t>là</a:t>
            </a:r>
            <a:r>
              <a:rPr lang="en-CA" dirty="0"/>
              <a:t> </a:t>
            </a:r>
            <a:r>
              <a:rPr lang="en-CA" dirty="0" err="1"/>
              <a:t>bất</a:t>
            </a:r>
            <a:r>
              <a:rPr lang="en-CA" dirty="0"/>
              <a:t> </a:t>
            </a:r>
            <a:r>
              <a:rPr lang="en-CA" dirty="0" err="1"/>
              <a:t>kỳ</a:t>
            </a:r>
            <a:r>
              <a:rPr lang="en-CA" dirty="0"/>
              <a:t> </a:t>
            </a:r>
            <a:r>
              <a:rPr lang="en-CA" dirty="0" err="1"/>
              <a:t>máy</a:t>
            </a:r>
            <a:r>
              <a:rPr lang="en-CA" dirty="0"/>
              <a:t> </a:t>
            </a:r>
            <a:r>
              <a:rPr lang="en-CA" dirty="0" err="1"/>
              <a:t>tính</a:t>
            </a:r>
            <a:r>
              <a:rPr lang="en-CA" dirty="0"/>
              <a:t> </a:t>
            </a:r>
            <a:r>
              <a:rPr lang="en-CA" dirty="0" err="1"/>
              <a:t>nào</a:t>
            </a:r>
            <a:r>
              <a:rPr lang="en-CA" dirty="0"/>
              <a:t> </a:t>
            </a:r>
            <a:r>
              <a:rPr lang="en-CA" dirty="0" err="1"/>
              <a:t>có</a:t>
            </a:r>
            <a:r>
              <a:rPr lang="en-CA" dirty="0"/>
              <a:t> </a:t>
            </a:r>
            <a:r>
              <a:rPr lang="en-CA" dirty="0" err="1"/>
              <a:t>yêu</a:t>
            </a:r>
            <a:r>
              <a:rPr lang="en-CA" dirty="0"/>
              <a:t> </a:t>
            </a:r>
            <a:r>
              <a:rPr lang="en-CA" dirty="0" err="1"/>
              <a:t>cầu</a:t>
            </a:r>
            <a:r>
              <a:rPr lang="en-CA" dirty="0"/>
              <a:t> </a:t>
            </a:r>
            <a:r>
              <a:rPr lang="en-CA" dirty="0" err="1"/>
              <a:t>đến</a:t>
            </a:r>
            <a:r>
              <a:rPr lang="en-CA" dirty="0"/>
              <a:t> </a:t>
            </a:r>
            <a:r>
              <a:rPr lang="en-CA" dirty="0" err="1"/>
              <a:t>một</a:t>
            </a:r>
            <a:r>
              <a:rPr lang="en-CA" dirty="0"/>
              <a:t> </a:t>
            </a:r>
            <a:r>
              <a:rPr lang="en-CA" dirty="0" err="1"/>
              <a:t>dịch</a:t>
            </a:r>
            <a:r>
              <a:rPr lang="en-CA" dirty="0"/>
              <a:t> </a:t>
            </a:r>
            <a:r>
              <a:rPr lang="en-CA" dirty="0" err="1"/>
              <a:t>vụ</a:t>
            </a:r>
            <a:r>
              <a:rPr lang="en-CA" dirty="0"/>
              <a:t> </a:t>
            </a:r>
            <a:r>
              <a:rPr lang="en-CA" dirty="0" err="1"/>
              <a:t>hoặc</a:t>
            </a:r>
            <a:r>
              <a:rPr lang="en-CA" dirty="0"/>
              <a:t> </a:t>
            </a:r>
            <a:r>
              <a:rPr lang="en-CA" dirty="0" err="1"/>
              <a:t>tài</a:t>
            </a:r>
            <a:r>
              <a:rPr lang="en-CA" dirty="0"/>
              <a:t> </a:t>
            </a:r>
            <a:r>
              <a:rPr lang="en-CA" dirty="0" err="1"/>
              <a:t>nguyên</a:t>
            </a:r>
            <a:r>
              <a:rPr lang="en-CA" dirty="0"/>
              <a:t> </a:t>
            </a:r>
            <a:r>
              <a:rPr lang="en-CA" dirty="0" err="1" smtClean="0"/>
              <a:t>từ</a:t>
            </a:r>
            <a:r>
              <a:rPr lang="en-CA" dirty="0" smtClean="0"/>
              <a:t> </a:t>
            </a:r>
            <a:r>
              <a:rPr lang="en-CA" dirty="0" err="1"/>
              <a:t>một</a:t>
            </a:r>
            <a:r>
              <a:rPr lang="en-CA" dirty="0"/>
              <a:t> </a:t>
            </a:r>
            <a:r>
              <a:rPr lang="en-CA" dirty="0" err="1"/>
              <a:t>máy</a:t>
            </a:r>
            <a:r>
              <a:rPr lang="en-CA" dirty="0"/>
              <a:t> </a:t>
            </a:r>
            <a:r>
              <a:rPr lang="en-CA" dirty="0" err="1"/>
              <a:t>tính</a:t>
            </a:r>
            <a:r>
              <a:rPr lang="en-CA" dirty="0"/>
              <a:t> </a:t>
            </a:r>
            <a:r>
              <a:rPr lang="en-CA" dirty="0" err="1"/>
              <a:t>khác</a:t>
            </a:r>
            <a:r>
              <a:rPr lang="en-CA" dirty="0"/>
              <a:t> </a:t>
            </a:r>
            <a:r>
              <a:rPr lang="en-CA" dirty="0" err="1"/>
              <a:t>trên</a:t>
            </a:r>
            <a:r>
              <a:rPr lang="en-CA" dirty="0"/>
              <a:t> </a:t>
            </a:r>
            <a:r>
              <a:rPr lang="en-CA" dirty="0" err="1"/>
              <a:t>mạng</a:t>
            </a:r>
            <a:endParaRPr lang="en-US" dirty="0" smtClean="0"/>
          </a:p>
          <a:p>
            <a:pPr lvl="1"/>
            <a:r>
              <a:rPr lang="en-CA" dirty="0" err="1"/>
              <a:t>Máy</a:t>
            </a:r>
            <a:r>
              <a:rPr lang="en-CA" dirty="0"/>
              <a:t> </a:t>
            </a:r>
            <a:r>
              <a:rPr lang="en-CA" dirty="0" err="1"/>
              <a:t>chủ</a:t>
            </a:r>
            <a:r>
              <a:rPr lang="en-CA" dirty="0"/>
              <a:t> </a:t>
            </a:r>
            <a:r>
              <a:rPr lang="en-CA" dirty="0" err="1"/>
              <a:t>là</a:t>
            </a:r>
            <a:r>
              <a:rPr lang="en-CA" dirty="0"/>
              <a:t> </a:t>
            </a:r>
            <a:r>
              <a:rPr lang="en-CA" dirty="0" err="1"/>
              <a:t>bất</a:t>
            </a:r>
            <a:r>
              <a:rPr lang="en-CA" dirty="0"/>
              <a:t> </a:t>
            </a:r>
            <a:r>
              <a:rPr lang="en-CA" dirty="0" err="1"/>
              <a:t>kỳ</a:t>
            </a:r>
            <a:r>
              <a:rPr lang="en-CA" dirty="0"/>
              <a:t> </a:t>
            </a:r>
            <a:r>
              <a:rPr lang="en-CA" dirty="0" err="1"/>
              <a:t>máy</a:t>
            </a:r>
            <a:r>
              <a:rPr lang="en-CA" dirty="0"/>
              <a:t> </a:t>
            </a:r>
            <a:r>
              <a:rPr lang="en-CA" dirty="0" err="1"/>
              <a:t>tính</a:t>
            </a:r>
            <a:r>
              <a:rPr lang="en-CA" dirty="0"/>
              <a:t> </a:t>
            </a:r>
            <a:r>
              <a:rPr lang="en-CA" dirty="0" err="1"/>
              <a:t>nào</a:t>
            </a:r>
            <a:r>
              <a:rPr lang="en-CA" dirty="0"/>
              <a:t> </a:t>
            </a:r>
            <a:r>
              <a:rPr lang="en-CA" dirty="0" err="1"/>
              <a:t>cung</a:t>
            </a:r>
            <a:r>
              <a:rPr lang="en-CA" dirty="0"/>
              <a:t> </a:t>
            </a:r>
            <a:r>
              <a:rPr lang="en-CA" dirty="0" err="1"/>
              <a:t>cấp</a:t>
            </a:r>
            <a:r>
              <a:rPr lang="en-CA" dirty="0"/>
              <a:t> </a:t>
            </a:r>
            <a:r>
              <a:rPr lang="en-CA" dirty="0" err="1"/>
              <a:t>các</a:t>
            </a:r>
            <a:r>
              <a:rPr lang="en-CA" dirty="0"/>
              <a:t> </a:t>
            </a:r>
            <a:r>
              <a:rPr lang="en-CA" dirty="0" err="1"/>
              <a:t>dịch</a:t>
            </a:r>
            <a:r>
              <a:rPr lang="en-CA" dirty="0"/>
              <a:t> </a:t>
            </a:r>
            <a:r>
              <a:rPr lang="en-CA" dirty="0" err="1"/>
              <a:t>vụ</a:t>
            </a:r>
            <a:r>
              <a:rPr lang="en-CA" dirty="0"/>
              <a:t> </a:t>
            </a:r>
            <a:r>
              <a:rPr lang="en-CA" dirty="0" err="1"/>
              <a:t>hoặc</a:t>
            </a:r>
            <a:r>
              <a:rPr lang="en-CA" dirty="0"/>
              <a:t> </a:t>
            </a:r>
            <a:r>
              <a:rPr lang="en-CA" dirty="0" err="1"/>
              <a:t>tài</a:t>
            </a:r>
            <a:r>
              <a:rPr lang="en-CA" dirty="0"/>
              <a:t> </a:t>
            </a:r>
            <a:r>
              <a:rPr lang="en-CA" dirty="0" err="1"/>
              <a:t>nguyên</a:t>
            </a:r>
            <a:r>
              <a:rPr lang="en-CA" dirty="0"/>
              <a:t> </a:t>
            </a:r>
            <a:r>
              <a:rPr lang="en-CA" dirty="0" err="1"/>
              <a:t>cho</a:t>
            </a:r>
            <a:r>
              <a:rPr lang="en-CA" dirty="0"/>
              <a:t> </a:t>
            </a:r>
            <a:r>
              <a:rPr lang="en-CA" dirty="0" err="1"/>
              <a:t>các</a:t>
            </a:r>
            <a:r>
              <a:rPr lang="en-CA" dirty="0"/>
              <a:t> </a:t>
            </a:r>
            <a:r>
              <a:rPr lang="en-CA" dirty="0" err="1"/>
              <a:t>máy</a:t>
            </a:r>
            <a:r>
              <a:rPr lang="en-CA" dirty="0"/>
              <a:t> </a:t>
            </a:r>
            <a:r>
              <a:rPr lang="en-CA" dirty="0" err="1"/>
              <a:t>tính</a:t>
            </a:r>
            <a:r>
              <a:rPr lang="en-CA" dirty="0"/>
              <a:t> </a:t>
            </a:r>
            <a:r>
              <a:rPr lang="en-CA" dirty="0" err="1"/>
              <a:t>khác</a:t>
            </a:r>
            <a:r>
              <a:rPr lang="en-CA" dirty="0"/>
              <a:t> (</a:t>
            </a:r>
            <a:r>
              <a:rPr lang="en-CA" dirty="0" err="1"/>
              <a:t>máy</a:t>
            </a:r>
            <a:r>
              <a:rPr lang="en-CA" dirty="0"/>
              <a:t> </a:t>
            </a:r>
            <a:r>
              <a:rPr lang="en-CA" dirty="0" err="1"/>
              <a:t>trạm</a:t>
            </a:r>
            <a:r>
              <a:rPr lang="en-CA" dirty="0"/>
              <a:t>) </a:t>
            </a:r>
            <a:r>
              <a:rPr lang="en-CA" dirty="0" err="1"/>
              <a:t>yêu</a:t>
            </a:r>
            <a:r>
              <a:rPr lang="en-CA" dirty="0"/>
              <a:t> </a:t>
            </a:r>
            <a:r>
              <a:rPr lang="en-CA" dirty="0" err="1"/>
              <a:t>cầu</a:t>
            </a:r>
            <a:r>
              <a:rPr lang="en-CA" dirty="0"/>
              <a:t> </a:t>
            </a:r>
            <a:r>
              <a:rPr lang="en-CA" dirty="0" err="1"/>
              <a:t>nó</a:t>
            </a:r>
            <a:r>
              <a:rPr lang="en-CA" dirty="0"/>
              <a:t>.</a:t>
            </a:r>
            <a:endParaRPr lang="en-US" dirty="0"/>
          </a:p>
          <a:p>
            <a:pPr lvl="2"/>
            <a:r>
              <a:rPr lang="en-CA" dirty="0" err="1"/>
              <a:t>Một</a:t>
            </a:r>
            <a:r>
              <a:rPr lang="en-CA" dirty="0"/>
              <a:t> </a:t>
            </a:r>
            <a:r>
              <a:rPr lang="en-CA" dirty="0" err="1"/>
              <a:t>máy</a:t>
            </a:r>
            <a:r>
              <a:rPr lang="en-CA" dirty="0"/>
              <a:t> </a:t>
            </a:r>
            <a:r>
              <a:rPr lang="en-CA" dirty="0" err="1"/>
              <a:t>chủ</a:t>
            </a:r>
            <a:r>
              <a:rPr lang="en-CA" dirty="0"/>
              <a:t> Web </a:t>
            </a:r>
            <a:r>
              <a:rPr lang="en-CA" dirty="0" err="1"/>
              <a:t>lưu</a:t>
            </a:r>
            <a:r>
              <a:rPr lang="en-CA" dirty="0"/>
              <a:t> </a:t>
            </a:r>
            <a:r>
              <a:rPr lang="en-CA" dirty="0" err="1"/>
              <a:t>trữ</a:t>
            </a:r>
            <a:r>
              <a:rPr lang="en-CA" dirty="0"/>
              <a:t> </a:t>
            </a:r>
            <a:r>
              <a:rPr lang="en-CA" dirty="0" err="1"/>
              <a:t>hoặc</a:t>
            </a:r>
            <a:r>
              <a:rPr lang="en-CA" dirty="0"/>
              <a:t> </a:t>
            </a:r>
            <a:r>
              <a:rPr lang="en-CA" dirty="0" err="1"/>
              <a:t>chứa</a:t>
            </a:r>
            <a:r>
              <a:rPr lang="en-CA" dirty="0"/>
              <a:t> </a:t>
            </a:r>
            <a:r>
              <a:rPr lang="en-CA" dirty="0" err="1"/>
              <a:t>trang</a:t>
            </a:r>
            <a:r>
              <a:rPr lang="en-CA" dirty="0"/>
              <a:t> Web </a:t>
            </a:r>
            <a:r>
              <a:rPr lang="en-CA" dirty="0" err="1"/>
              <a:t>của</a:t>
            </a:r>
            <a:r>
              <a:rPr lang="en-CA" dirty="0"/>
              <a:t> </a:t>
            </a:r>
            <a:r>
              <a:rPr lang="en-CA" dirty="0" err="1"/>
              <a:t>công</a:t>
            </a:r>
            <a:r>
              <a:rPr lang="en-CA" dirty="0"/>
              <a:t> </a:t>
            </a:r>
            <a:r>
              <a:rPr lang="en-CA" dirty="0" err="1"/>
              <a:t>ty</a:t>
            </a:r>
            <a:r>
              <a:rPr lang="en-CA" dirty="0"/>
              <a:t> </a:t>
            </a:r>
            <a:r>
              <a:rPr lang="en-CA" dirty="0" err="1"/>
              <a:t>hoặc</a:t>
            </a:r>
            <a:r>
              <a:rPr lang="en-CA" dirty="0"/>
              <a:t> </a:t>
            </a:r>
            <a:r>
              <a:rPr lang="en-CA" dirty="0" err="1"/>
              <a:t>cá</a:t>
            </a:r>
            <a:r>
              <a:rPr lang="en-CA" dirty="0"/>
              <a:t> </a:t>
            </a:r>
            <a:r>
              <a:rPr lang="en-CA" dirty="0" err="1"/>
              <a:t>nhân</a:t>
            </a:r>
            <a:r>
              <a:rPr lang="en-CA" dirty="0"/>
              <a:t>. </a:t>
            </a:r>
            <a:endParaRPr lang="en-US" dirty="0" smtClean="0"/>
          </a:p>
          <a:p>
            <a:pPr lvl="2"/>
            <a:r>
              <a:rPr lang="en-CA" dirty="0" err="1"/>
              <a:t>Một</a:t>
            </a:r>
            <a:r>
              <a:rPr lang="en-CA" dirty="0"/>
              <a:t> Web site </a:t>
            </a:r>
            <a:r>
              <a:rPr lang="en-CA" dirty="0" err="1"/>
              <a:t>là</a:t>
            </a:r>
            <a:r>
              <a:rPr lang="en-CA" dirty="0"/>
              <a:t> </a:t>
            </a:r>
            <a:r>
              <a:rPr lang="en-CA" dirty="0" err="1"/>
              <a:t>một</a:t>
            </a:r>
            <a:r>
              <a:rPr lang="en-CA" dirty="0"/>
              <a:t> </a:t>
            </a:r>
            <a:r>
              <a:rPr lang="en-CA" dirty="0" err="1"/>
              <a:t>tập</a:t>
            </a:r>
            <a:r>
              <a:rPr lang="en-CA" dirty="0"/>
              <a:t> </a:t>
            </a:r>
            <a:r>
              <a:rPr lang="en-CA" dirty="0" err="1"/>
              <a:t>hợp</a:t>
            </a:r>
            <a:r>
              <a:rPr lang="en-CA" dirty="0"/>
              <a:t> </a:t>
            </a:r>
            <a:r>
              <a:rPr lang="en-CA" dirty="0" err="1"/>
              <a:t>các</a:t>
            </a:r>
            <a:r>
              <a:rPr lang="en-CA" dirty="0"/>
              <a:t> </a:t>
            </a:r>
            <a:r>
              <a:rPr lang="en-CA" dirty="0" err="1"/>
              <a:t>trang</a:t>
            </a:r>
            <a:r>
              <a:rPr lang="en-CA" dirty="0"/>
              <a:t> Web </a:t>
            </a:r>
            <a:r>
              <a:rPr lang="en-CA" dirty="0" err="1"/>
              <a:t>được</a:t>
            </a:r>
            <a:r>
              <a:rPr lang="en-CA" dirty="0"/>
              <a:t> </a:t>
            </a:r>
            <a:r>
              <a:rPr lang="en-CA" dirty="0" err="1"/>
              <a:t>liên</a:t>
            </a:r>
            <a:r>
              <a:rPr lang="en-CA" dirty="0"/>
              <a:t> </a:t>
            </a:r>
            <a:r>
              <a:rPr lang="en-CA" dirty="0" err="1"/>
              <a:t>kết</a:t>
            </a:r>
            <a:r>
              <a:rPr lang="en-CA" dirty="0"/>
              <a:t> </a:t>
            </a:r>
            <a:r>
              <a:rPr lang="en-CA" dirty="0" err="1"/>
              <a:t>nối</a:t>
            </a:r>
            <a:r>
              <a:rPr lang="en-CA" dirty="0"/>
              <a:t> </a:t>
            </a:r>
            <a:r>
              <a:rPr lang="en-CA" dirty="0" err="1"/>
              <a:t>với</a:t>
            </a:r>
            <a:r>
              <a:rPr lang="en-CA" dirty="0"/>
              <a:t> </a:t>
            </a:r>
            <a:r>
              <a:rPr lang="en-CA" dirty="0" err="1"/>
              <a:t>nhau</a:t>
            </a:r>
            <a:r>
              <a:rPr lang="en-CA" dirty="0"/>
              <a:t> </a:t>
            </a:r>
            <a:r>
              <a:rPr lang="en-CA" dirty="0" err="1"/>
              <a:t>để</a:t>
            </a:r>
            <a:r>
              <a:rPr lang="en-CA" dirty="0"/>
              <a:t> </a:t>
            </a:r>
            <a:r>
              <a:rPr lang="en-CA" dirty="0" err="1"/>
              <a:t>chứa</a:t>
            </a:r>
            <a:r>
              <a:rPr lang="en-CA" dirty="0"/>
              <a:t> </a:t>
            </a:r>
            <a:r>
              <a:rPr lang="en-CA" dirty="0" err="1"/>
              <a:t>các</a:t>
            </a:r>
            <a:r>
              <a:rPr lang="en-CA" dirty="0"/>
              <a:t> </a:t>
            </a:r>
            <a:r>
              <a:rPr lang="en-CA" dirty="0" err="1"/>
              <a:t>thông</a:t>
            </a:r>
            <a:r>
              <a:rPr lang="en-CA" dirty="0"/>
              <a:t> tin </a:t>
            </a:r>
            <a:r>
              <a:rPr lang="en-CA" dirty="0" err="1"/>
              <a:t>về</a:t>
            </a:r>
            <a:r>
              <a:rPr lang="en-CA" dirty="0"/>
              <a:t> </a:t>
            </a:r>
            <a:r>
              <a:rPr lang="en-CA" dirty="0" err="1"/>
              <a:t>một</a:t>
            </a:r>
            <a:r>
              <a:rPr lang="en-CA" dirty="0"/>
              <a:t> </a:t>
            </a:r>
            <a:r>
              <a:rPr lang="en-CA" dirty="0" err="1"/>
              <a:t>công</a:t>
            </a:r>
            <a:r>
              <a:rPr lang="en-CA" dirty="0"/>
              <a:t> </a:t>
            </a:r>
            <a:r>
              <a:rPr lang="en-CA" dirty="0" err="1"/>
              <a:t>ty</a:t>
            </a:r>
            <a:r>
              <a:rPr lang="en-CA" dirty="0"/>
              <a:t>, </a:t>
            </a:r>
            <a:r>
              <a:rPr lang="en-CA" dirty="0" err="1"/>
              <a:t>cá</a:t>
            </a:r>
            <a:r>
              <a:rPr lang="en-CA" dirty="0"/>
              <a:t> </a:t>
            </a:r>
            <a:r>
              <a:rPr lang="en-CA" dirty="0" err="1"/>
              <a:t>nhân</a:t>
            </a:r>
            <a:r>
              <a:rPr lang="en-CA" dirty="0"/>
              <a:t>, </a:t>
            </a:r>
            <a:r>
              <a:rPr lang="en-CA" dirty="0" err="1"/>
              <a:t>sản</a:t>
            </a:r>
            <a:r>
              <a:rPr lang="en-CA" dirty="0"/>
              <a:t> </a:t>
            </a:r>
            <a:r>
              <a:rPr lang="en-CA" dirty="0" err="1"/>
              <a:t>phẩm</a:t>
            </a:r>
            <a:r>
              <a:rPr lang="en-CA" dirty="0"/>
              <a:t> </a:t>
            </a:r>
            <a:r>
              <a:rPr lang="en-CA" dirty="0" err="1"/>
              <a:t>hoặc</a:t>
            </a:r>
            <a:r>
              <a:rPr lang="en-CA" dirty="0"/>
              <a:t> </a:t>
            </a:r>
            <a:r>
              <a:rPr lang="en-CA" dirty="0" err="1"/>
              <a:t>dịch</a:t>
            </a:r>
            <a:r>
              <a:rPr lang="en-CA" dirty="0"/>
              <a:t> </a:t>
            </a:r>
            <a:r>
              <a:rPr lang="en-CA" dirty="0" err="1"/>
              <a:t>vụ</a:t>
            </a:r>
            <a:r>
              <a:rPr lang="en-CA" dirty="0"/>
              <a:t>.</a:t>
            </a:r>
            <a:endParaRPr lang="en-US" dirty="0" smtClean="0"/>
          </a:p>
          <a:p>
            <a:pPr lvl="1"/>
            <a:r>
              <a:rPr lang="en-CA" dirty="0" err="1"/>
              <a:t>Khi</a:t>
            </a:r>
            <a:r>
              <a:rPr lang="en-CA" dirty="0"/>
              <a:t> </a:t>
            </a:r>
            <a:r>
              <a:rPr lang="en-CA" dirty="0" err="1"/>
              <a:t>bạn</a:t>
            </a:r>
            <a:r>
              <a:rPr lang="en-CA" dirty="0"/>
              <a:t> </a:t>
            </a:r>
            <a:r>
              <a:rPr lang="en-CA" dirty="0" err="1"/>
              <a:t>kết</a:t>
            </a:r>
            <a:r>
              <a:rPr lang="en-CA" dirty="0"/>
              <a:t> </a:t>
            </a:r>
            <a:r>
              <a:rPr lang="en-CA" dirty="0" err="1"/>
              <a:t>nối</a:t>
            </a:r>
            <a:r>
              <a:rPr lang="en-CA" dirty="0"/>
              <a:t> </a:t>
            </a:r>
            <a:r>
              <a:rPr lang="en-CA" dirty="0" err="1"/>
              <a:t>với</a:t>
            </a:r>
            <a:r>
              <a:rPr lang="en-CA" dirty="0"/>
              <a:t> Internet </a:t>
            </a:r>
            <a:r>
              <a:rPr lang="en-CA" dirty="0" err="1"/>
              <a:t>và</a:t>
            </a:r>
            <a:r>
              <a:rPr lang="en-CA" dirty="0"/>
              <a:t> </a:t>
            </a:r>
            <a:r>
              <a:rPr lang="en-CA" dirty="0" err="1"/>
              <a:t>truy</a:t>
            </a:r>
            <a:r>
              <a:rPr lang="en-CA" dirty="0"/>
              <a:t> </a:t>
            </a:r>
            <a:r>
              <a:rPr lang="en-CA" dirty="0" err="1"/>
              <a:t>xuất</a:t>
            </a:r>
            <a:r>
              <a:rPr lang="en-CA" dirty="0"/>
              <a:t> </a:t>
            </a:r>
            <a:r>
              <a:rPr lang="en-CA" dirty="0" err="1"/>
              <a:t>đến</a:t>
            </a:r>
            <a:r>
              <a:rPr lang="en-CA" dirty="0"/>
              <a:t> </a:t>
            </a:r>
            <a:r>
              <a:rPr lang="en-CA" dirty="0" err="1"/>
              <a:t>một</a:t>
            </a:r>
            <a:r>
              <a:rPr lang="en-CA" dirty="0"/>
              <a:t> </a:t>
            </a:r>
            <a:r>
              <a:rPr lang="en-CA" dirty="0" err="1"/>
              <a:t>trang</a:t>
            </a:r>
            <a:r>
              <a:rPr lang="en-CA" dirty="0"/>
              <a:t> </a:t>
            </a:r>
            <a:r>
              <a:rPr lang="en-CA" dirty="0" smtClean="0"/>
              <a:t>Web</a:t>
            </a:r>
            <a:r>
              <a:rPr lang="en-CA" dirty="0"/>
              <a:t>:</a:t>
            </a:r>
            <a:endParaRPr lang="en-CA" dirty="0" smtClean="0"/>
          </a:p>
          <a:p>
            <a:pPr lvl="2"/>
            <a:r>
              <a:rPr lang="en-CA" dirty="0" err="1"/>
              <a:t>máy</a:t>
            </a:r>
            <a:r>
              <a:rPr lang="en-CA" dirty="0"/>
              <a:t> </a:t>
            </a:r>
            <a:r>
              <a:rPr lang="en-CA" dirty="0" err="1"/>
              <a:t>tính</a:t>
            </a:r>
            <a:r>
              <a:rPr lang="en-CA" dirty="0"/>
              <a:t> </a:t>
            </a:r>
            <a:r>
              <a:rPr lang="en-CA" dirty="0" err="1"/>
              <a:t>và</a:t>
            </a:r>
            <a:r>
              <a:rPr lang="en-CA" dirty="0"/>
              <a:t> </a:t>
            </a:r>
            <a:r>
              <a:rPr lang="en-CA" dirty="0" err="1"/>
              <a:t>phần</a:t>
            </a:r>
            <a:r>
              <a:rPr lang="en-CA" dirty="0"/>
              <a:t> </a:t>
            </a:r>
            <a:r>
              <a:rPr lang="en-CA" dirty="0" err="1"/>
              <a:t>mềm</a:t>
            </a:r>
            <a:r>
              <a:rPr lang="en-CA" dirty="0"/>
              <a:t> </a:t>
            </a:r>
            <a:r>
              <a:rPr lang="en-CA" dirty="0" err="1"/>
              <a:t>trình</a:t>
            </a:r>
            <a:r>
              <a:rPr lang="en-CA" dirty="0"/>
              <a:t> </a:t>
            </a:r>
            <a:r>
              <a:rPr lang="en-CA" dirty="0" err="1"/>
              <a:t>duyệt</a:t>
            </a:r>
            <a:r>
              <a:rPr lang="en-CA" dirty="0"/>
              <a:t> </a:t>
            </a:r>
            <a:r>
              <a:rPr lang="en-CA" dirty="0" err="1"/>
              <a:t>của</a:t>
            </a:r>
            <a:r>
              <a:rPr lang="en-CA" dirty="0"/>
              <a:t> </a:t>
            </a:r>
            <a:r>
              <a:rPr lang="en-CA" dirty="0" err="1"/>
              <a:t>bạn</a:t>
            </a:r>
            <a:r>
              <a:rPr lang="en-CA" dirty="0"/>
              <a:t> </a:t>
            </a:r>
            <a:r>
              <a:rPr lang="en-CA" dirty="0" err="1"/>
              <a:t>đóng</a:t>
            </a:r>
            <a:r>
              <a:rPr lang="en-CA" dirty="0"/>
              <a:t> </a:t>
            </a:r>
            <a:r>
              <a:rPr lang="en-CA" dirty="0" err="1"/>
              <a:t>vai</a:t>
            </a:r>
            <a:r>
              <a:rPr lang="en-CA" dirty="0"/>
              <a:t> </a:t>
            </a:r>
            <a:r>
              <a:rPr lang="en-CA" dirty="0" err="1"/>
              <a:t>trò</a:t>
            </a:r>
            <a:r>
              <a:rPr lang="en-CA" dirty="0"/>
              <a:t> </a:t>
            </a:r>
            <a:r>
              <a:rPr lang="en-CA" dirty="0" err="1"/>
              <a:t>là</a:t>
            </a:r>
            <a:r>
              <a:rPr lang="en-CA" dirty="0"/>
              <a:t> </a:t>
            </a:r>
            <a:r>
              <a:rPr lang="en-CA" dirty="0" err="1"/>
              <a:t>máy</a:t>
            </a:r>
            <a:r>
              <a:rPr lang="en-CA" dirty="0"/>
              <a:t> </a:t>
            </a:r>
            <a:r>
              <a:rPr lang="en-CA" dirty="0" err="1"/>
              <a:t>khách</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a:t>
            </a:fld>
            <a:endParaRPr lang="en-US" dirty="0"/>
          </a:p>
        </p:txBody>
      </p:sp>
    </p:spTree>
    <p:extLst>
      <p:ext uri="{BB962C8B-B14F-4D97-AF65-F5344CB8AC3E}">
        <p14:creationId xmlns:p14="http://schemas.microsoft.com/office/powerpoint/2010/main" val="6668271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 Questions</a:t>
            </a:r>
            <a:endParaRPr lang="en-US" dirty="0"/>
          </a:p>
        </p:txBody>
      </p:sp>
      <p:sp>
        <p:nvSpPr>
          <p:cNvPr id="3" name="Content Placeholder 2"/>
          <p:cNvSpPr>
            <a:spLocks noGrp="1"/>
          </p:cNvSpPr>
          <p:nvPr>
            <p:ph idx="1"/>
          </p:nvPr>
        </p:nvSpPr>
        <p:spPr/>
        <p:txBody>
          <a:bodyPr>
            <a:noAutofit/>
          </a:bodyPr>
          <a:lstStyle/>
          <a:p>
            <a:pPr marL="0" indent="0">
              <a:buNone/>
            </a:pPr>
            <a:r>
              <a:rPr lang="en-US" sz="1800" dirty="0" smtClean="0"/>
              <a:t>5. Phương </a:t>
            </a:r>
            <a:r>
              <a:rPr lang="en-US" sz="1800" dirty="0" err="1"/>
              <a:t>pháp</a:t>
            </a:r>
            <a:r>
              <a:rPr lang="en-US" sz="1800" dirty="0"/>
              <a:t> </a:t>
            </a:r>
            <a:r>
              <a:rPr lang="en-US" sz="1800" dirty="0" err="1"/>
              <a:t>nào</a:t>
            </a:r>
            <a:r>
              <a:rPr lang="en-US" sz="1800" dirty="0"/>
              <a:t> </a:t>
            </a:r>
            <a:r>
              <a:rPr lang="en-US" sz="1800" dirty="0" err="1"/>
              <a:t>nhanh</a:t>
            </a:r>
            <a:r>
              <a:rPr lang="en-US" sz="1800" dirty="0"/>
              <a:t> </a:t>
            </a:r>
            <a:r>
              <a:rPr lang="en-US" sz="1800" dirty="0" err="1"/>
              <a:t>nhất</a:t>
            </a:r>
            <a:r>
              <a:rPr lang="en-US" sz="1800" dirty="0"/>
              <a:t> </a:t>
            </a:r>
            <a:r>
              <a:rPr lang="en-US" sz="1800" dirty="0" err="1"/>
              <a:t>cho</a:t>
            </a:r>
            <a:r>
              <a:rPr lang="en-US" sz="1800" dirty="0"/>
              <a:t> </a:t>
            </a:r>
            <a:r>
              <a:rPr lang="en-US" sz="1800" dirty="0" err="1"/>
              <a:t>phép</a:t>
            </a:r>
            <a:r>
              <a:rPr lang="en-US" sz="1800" dirty="0"/>
              <a:t> </a:t>
            </a:r>
            <a:r>
              <a:rPr lang="en-US" sz="1800" dirty="0" err="1"/>
              <a:t>bạn</a:t>
            </a:r>
            <a:r>
              <a:rPr lang="en-US" sz="1800" dirty="0"/>
              <a:t> </a:t>
            </a:r>
            <a:r>
              <a:rPr lang="en-US" sz="1800" dirty="0" err="1"/>
              <a:t>xem</a:t>
            </a:r>
            <a:r>
              <a:rPr lang="en-US" sz="1800" dirty="0"/>
              <a:t> </a:t>
            </a:r>
            <a:r>
              <a:rPr lang="en-US" sz="1800" dirty="0" err="1"/>
              <a:t>hai</a:t>
            </a:r>
            <a:r>
              <a:rPr lang="en-US" sz="1800" dirty="0"/>
              <a:t> </a:t>
            </a:r>
            <a:r>
              <a:rPr lang="en-US" sz="1800" dirty="0" err="1"/>
              <a:t>hoặc</a:t>
            </a:r>
            <a:r>
              <a:rPr lang="en-US" sz="1800" dirty="0"/>
              <a:t> </a:t>
            </a:r>
            <a:r>
              <a:rPr lang="en-US" sz="1800" dirty="0" err="1"/>
              <a:t>nhiều</a:t>
            </a:r>
            <a:r>
              <a:rPr lang="en-US" sz="1800" dirty="0"/>
              <a:t> Web site </a:t>
            </a:r>
            <a:r>
              <a:rPr lang="en-US" sz="1800" dirty="0" err="1"/>
              <a:t>trên</a:t>
            </a:r>
            <a:r>
              <a:rPr lang="en-US" sz="1800" dirty="0"/>
              <a:t> </a:t>
            </a:r>
            <a:r>
              <a:rPr lang="en-US" sz="1800" dirty="0" err="1"/>
              <a:t>trình</a:t>
            </a:r>
            <a:r>
              <a:rPr lang="en-US" sz="1800" dirty="0"/>
              <a:t> </a:t>
            </a:r>
            <a:r>
              <a:rPr lang="en-US" sz="1800" dirty="0" err="1"/>
              <a:t>duyệt</a:t>
            </a:r>
            <a:r>
              <a:rPr lang="en-US" sz="1800" dirty="0"/>
              <a:t> </a:t>
            </a:r>
            <a:r>
              <a:rPr lang="en-US" sz="1800" dirty="0" err="1"/>
              <a:t>của</a:t>
            </a:r>
            <a:r>
              <a:rPr lang="en-US" sz="1800" dirty="0"/>
              <a:t> </a:t>
            </a:r>
            <a:r>
              <a:rPr lang="en-US" sz="1800" dirty="0" err="1"/>
              <a:t>bạn</a:t>
            </a:r>
            <a:r>
              <a:rPr lang="en-US" sz="1800" dirty="0"/>
              <a:t>?</a:t>
            </a:r>
            <a:endParaRPr lang="vi-VN" sz="1800" dirty="0"/>
          </a:p>
          <a:p>
            <a:pPr marL="400050" lvl="1" indent="0">
              <a:buNone/>
            </a:pPr>
            <a:r>
              <a:rPr lang="en-US" sz="1400" dirty="0" err="1" smtClean="0"/>
              <a:t>a.Bắt</a:t>
            </a:r>
            <a:r>
              <a:rPr lang="en-US" sz="1400" dirty="0" smtClean="0"/>
              <a:t> </a:t>
            </a:r>
            <a:r>
              <a:rPr lang="en-US" sz="1400" dirty="0" err="1"/>
              <a:t>đầu</a:t>
            </a:r>
            <a:r>
              <a:rPr lang="en-US" sz="1400" dirty="0"/>
              <a:t> </a:t>
            </a:r>
            <a:r>
              <a:rPr lang="en-US" sz="1400" dirty="0" err="1"/>
              <a:t>một</a:t>
            </a:r>
            <a:r>
              <a:rPr lang="en-US" sz="1400" dirty="0"/>
              <a:t> </a:t>
            </a:r>
            <a:r>
              <a:rPr lang="en-US" sz="1400" dirty="0" err="1"/>
              <a:t>phiên</a:t>
            </a:r>
            <a:r>
              <a:rPr lang="en-US" sz="1400" dirty="0"/>
              <a:t> </a:t>
            </a:r>
            <a:r>
              <a:rPr lang="en-US" sz="1400" dirty="0" err="1"/>
              <a:t>làm</a:t>
            </a:r>
            <a:r>
              <a:rPr lang="en-US" sz="1400" dirty="0"/>
              <a:t> </a:t>
            </a:r>
            <a:r>
              <a:rPr lang="en-US" sz="1400" dirty="0" err="1"/>
              <a:t>việc</a:t>
            </a:r>
            <a:r>
              <a:rPr lang="en-US" sz="1400" dirty="0"/>
              <a:t> </a:t>
            </a:r>
            <a:r>
              <a:rPr lang="en-US" sz="1400" dirty="0" err="1"/>
              <a:t>khác</a:t>
            </a:r>
            <a:r>
              <a:rPr lang="en-US" sz="1400" dirty="0"/>
              <a:t> </a:t>
            </a:r>
            <a:r>
              <a:rPr lang="en-US" sz="1400" dirty="0" err="1"/>
              <a:t>trên</a:t>
            </a:r>
            <a:r>
              <a:rPr lang="en-US" sz="1400" dirty="0"/>
              <a:t> </a:t>
            </a:r>
            <a:r>
              <a:rPr lang="en-US" sz="1400" dirty="0" err="1"/>
              <a:t>trình</a:t>
            </a:r>
            <a:r>
              <a:rPr lang="en-US" sz="1400" dirty="0"/>
              <a:t> </a:t>
            </a:r>
            <a:r>
              <a:rPr lang="en-US" sz="1400" dirty="0" err="1"/>
              <a:t>duyệt</a:t>
            </a:r>
            <a:r>
              <a:rPr lang="en-US" sz="1400" dirty="0"/>
              <a:t>.</a:t>
            </a:r>
            <a:endParaRPr lang="vi-VN" sz="1400" dirty="0"/>
          </a:p>
          <a:p>
            <a:pPr marL="400050" lvl="1" indent="0">
              <a:buNone/>
            </a:pPr>
            <a:r>
              <a:rPr lang="en-US" sz="1400" dirty="0" err="1" smtClean="0"/>
              <a:t>b.Thiết</a:t>
            </a:r>
            <a:r>
              <a:rPr lang="en-US" sz="1400" dirty="0" smtClean="0"/>
              <a:t> </a:t>
            </a:r>
            <a:r>
              <a:rPr lang="en-US" sz="1400" dirty="0" err="1"/>
              <a:t>lập</a:t>
            </a:r>
            <a:r>
              <a:rPr lang="en-US" sz="1400" dirty="0"/>
              <a:t> </a:t>
            </a:r>
            <a:r>
              <a:rPr lang="en-US" sz="1400" dirty="0" err="1"/>
              <a:t>một</a:t>
            </a:r>
            <a:r>
              <a:rPr lang="en-US" sz="1400" dirty="0"/>
              <a:t> </a:t>
            </a:r>
            <a:r>
              <a:rPr lang="en-US" sz="1400" dirty="0" err="1"/>
              <a:t>màn</a:t>
            </a:r>
            <a:r>
              <a:rPr lang="en-US" sz="1400" dirty="0"/>
              <a:t> </a:t>
            </a:r>
            <a:r>
              <a:rPr lang="en-US" sz="1400" dirty="0" err="1"/>
              <a:t>hình</a:t>
            </a:r>
            <a:r>
              <a:rPr lang="en-US" sz="1400" dirty="0"/>
              <a:t> </a:t>
            </a:r>
            <a:r>
              <a:rPr lang="en-US" sz="1400" dirty="0" err="1"/>
              <a:t>riêng</a:t>
            </a:r>
            <a:r>
              <a:rPr lang="en-US" sz="1400" dirty="0"/>
              <a:t> </a:t>
            </a:r>
            <a:r>
              <a:rPr lang="en-US" sz="1400" dirty="0" err="1"/>
              <a:t>rẽ</a:t>
            </a:r>
            <a:r>
              <a:rPr lang="en-US" sz="1400" dirty="0"/>
              <a:t> </a:t>
            </a:r>
            <a:r>
              <a:rPr lang="en-US" sz="1400" dirty="0" err="1"/>
              <a:t>để</a:t>
            </a:r>
            <a:r>
              <a:rPr lang="en-US" sz="1400" dirty="0"/>
              <a:t> </a:t>
            </a:r>
            <a:r>
              <a:rPr lang="en-US" sz="1400" dirty="0" err="1"/>
              <a:t>mở</a:t>
            </a:r>
            <a:r>
              <a:rPr lang="en-US" sz="1400" dirty="0"/>
              <a:t> </a:t>
            </a:r>
            <a:r>
              <a:rPr lang="en-US" sz="1400" dirty="0" err="1"/>
              <a:t>một</a:t>
            </a:r>
            <a:r>
              <a:rPr lang="en-US" sz="1400" dirty="0"/>
              <a:t> </a:t>
            </a:r>
            <a:r>
              <a:rPr lang="en-US" sz="1400" dirty="0" err="1"/>
              <a:t>cửa</a:t>
            </a:r>
            <a:r>
              <a:rPr lang="en-US" sz="1400" dirty="0"/>
              <a:t> </a:t>
            </a:r>
            <a:r>
              <a:rPr lang="en-US" sz="1400" dirty="0" err="1"/>
              <a:t>sổ</a:t>
            </a:r>
            <a:r>
              <a:rPr lang="en-US" sz="1400" dirty="0"/>
              <a:t> </a:t>
            </a:r>
            <a:r>
              <a:rPr lang="en-US" sz="1400" dirty="0" err="1"/>
              <a:t>mới</a:t>
            </a:r>
            <a:r>
              <a:rPr lang="en-US" sz="1400" dirty="0"/>
              <a:t> </a:t>
            </a:r>
            <a:r>
              <a:rPr lang="en-US" sz="1400" dirty="0" err="1"/>
              <a:t>cho</a:t>
            </a:r>
            <a:r>
              <a:rPr lang="en-US" sz="1400" dirty="0"/>
              <a:t> </a:t>
            </a:r>
            <a:r>
              <a:rPr lang="en-US" sz="1400" dirty="0" err="1"/>
              <a:t>trình</a:t>
            </a:r>
            <a:r>
              <a:rPr lang="en-US" sz="1400" dirty="0"/>
              <a:t> </a:t>
            </a:r>
            <a:r>
              <a:rPr lang="en-US" sz="1400" dirty="0" err="1"/>
              <a:t>duyệt</a:t>
            </a:r>
            <a:r>
              <a:rPr lang="en-US" sz="1400" dirty="0"/>
              <a:t> Web.</a:t>
            </a:r>
            <a:endParaRPr lang="vi-VN" sz="1400" dirty="0"/>
          </a:p>
          <a:p>
            <a:pPr marL="400050" lvl="1" indent="0">
              <a:buNone/>
            </a:pPr>
            <a:r>
              <a:rPr lang="en-US" sz="1400" b="1" dirty="0" err="1" smtClean="0"/>
              <a:t>c.Mở</a:t>
            </a:r>
            <a:r>
              <a:rPr lang="en-US" sz="1400" b="1" dirty="0" smtClean="0"/>
              <a:t> </a:t>
            </a:r>
            <a:r>
              <a:rPr lang="en-US" sz="1400" b="1" dirty="0" err="1"/>
              <a:t>một</a:t>
            </a:r>
            <a:r>
              <a:rPr lang="en-US" sz="1400" b="1" dirty="0"/>
              <a:t> </a:t>
            </a:r>
            <a:r>
              <a:rPr lang="en-US" sz="1400" b="1" dirty="0" err="1"/>
              <a:t>thẻ</a:t>
            </a:r>
            <a:r>
              <a:rPr lang="en-US" sz="1400" b="1" dirty="0"/>
              <a:t> </a:t>
            </a:r>
            <a:r>
              <a:rPr lang="en-US" sz="1400" b="1" dirty="0" err="1"/>
              <a:t>mới</a:t>
            </a:r>
            <a:r>
              <a:rPr lang="en-US" sz="1400" b="1" dirty="0"/>
              <a:t> </a:t>
            </a:r>
            <a:r>
              <a:rPr lang="en-US" sz="1400" b="1" dirty="0" err="1"/>
              <a:t>và</a:t>
            </a:r>
            <a:r>
              <a:rPr lang="en-US" sz="1400" b="1" dirty="0"/>
              <a:t> </a:t>
            </a:r>
            <a:r>
              <a:rPr lang="en-US" sz="1400" b="1" dirty="0" err="1"/>
              <a:t>nhập</a:t>
            </a:r>
            <a:r>
              <a:rPr lang="en-US" sz="1400" b="1" dirty="0"/>
              <a:t> </a:t>
            </a:r>
            <a:r>
              <a:rPr lang="en-US" sz="1400" b="1" dirty="0" err="1"/>
              <a:t>địa</a:t>
            </a:r>
            <a:r>
              <a:rPr lang="en-US" sz="1400" b="1" dirty="0"/>
              <a:t> </a:t>
            </a:r>
            <a:r>
              <a:rPr lang="en-US" sz="1400" b="1" dirty="0" err="1"/>
              <a:t>chỉ</a:t>
            </a:r>
            <a:r>
              <a:rPr lang="en-US" sz="1400" b="1" dirty="0"/>
              <a:t> </a:t>
            </a:r>
            <a:r>
              <a:rPr lang="en-US" sz="1400" b="1" dirty="0" err="1"/>
              <a:t>của</a:t>
            </a:r>
            <a:r>
              <a:rPr lang="en-US" sz="1400" b="1" dirty="0"/>
              <a:t> Web site</a:t>
            </a:r>
            <a:r>
              <a:rPr lang="en-US" sz="1400" b="1" dirty="0" smtClean="0"/>
              <a:t>.</a:t>
            </a:r>
          </a:p>
          <a:p>
            <a:pPr marL="400050" lvl="1" indent="0">
              <a:buNone/>
            </a:pPr>
            <a:r>
              <a:rPr lang="en-CA" sz="1400" dirty="0" err="1" smtClean="0"/>
              <a:t>d.Nhập</a:t>
            </a:r>
            <a:r>
              <a:rPr lang="en-CA" sz="1400" dirty="0" smtClean="0"/>
              <a:t> </a:t>
            </a:r>
            <a:r>
              <a:rPr lang="en-CA" sz="1400" dirty="0" err="1"/>
              <a:t>địa</a:t>
            </a:r>
            <a:r>
              <a:rPr lang="en-CA" sz="1400" dirty="0"/>
              <a:t> </a:t>
            </a:r>
            <a:r>
              <a:rPr lang="en-CA" sz="1400" dirty="0" err="1"/>
              <a:t>chỉ</a:t>
            </a:r>
            <a:r>
              <a:rPr lang="en-CA" sz="1400" dirty="0"/>
              <a:t> </a:t>
            </a:r>
            <a:r>
              <a:rPr lang="en-CA" sz="1400" dirty="0" err="1"/>
              <a:t>mới</a:t>
            </a:r>
            <a:r>
              <a:rPr lang="en-CA" sz="1400" dirty="0"/>
              <a:t> </a:t>
            </a:r>
            <a:r>
              <a:rPr lang="en-CA" sz="1400" dirty="0" err="1"/>
              <a:t>của</a:t>
            </a:r>
            <a:r>
              <a:rPr lang="en-CA" sz="1400" dirty="0"/>
              <a:t> Web site </a:t>
            </a:r>
            <a:r>
              <a:rPr lang="en-CA" sz="1400" dirty="0" err="1"/>
              <a:t>vào</a:t>
            </a:r>
            <a:r>
              <a:rPr lang="en-CA" sz="1400" dirty="0"/>
              <a:t> </a:t>
            </a:r>
            <a:r>
              <a:rPr lang="en-CA" sz="1400" dirty="0" err="1"/>
              <a:t>thanh</a:t>
            </a:r>
            <a:r>
              <a:rPr lang="en-CA" sz="1400" dirty="0"/>
              <a:t> </a:t>
            </a:r>
            <a:r>
              <a:rPr lang="en-CA" sz="1400" dirty="0" err="1"/>
              <a:t>địa</a:t>
            </a:r>
            <a:r>
              <a:rPr lang="en-CA" sz="1400" dirty="0"/>
              <a:t> </a:t>
            </a:r>
            <a:r>
              <a:rPr lang="en-CA" sz="1400" dirty="0" err="1"/>
              <a:t>chỉ</a:t>
            </a:r>
            <a:r>
              <a:rPr lang="en-CA" sz="1400" dirty="0"/>
              <a:t> </a:t>
            </a:r>
            <a:r>
              <a:rPr lang="en-CA" sz="1400" dirty="0" err="1"/>
              <a:t>trên</a:t>
            </a:r>
            <a:r>
              <a:rPr lang="en-CA" sz="1400" dirty="0"/>
              <a:t> </a:t>
            </a:r>
            <a:r>
              <a:rPr lang="en-CA" sz="1400" dirty="0" err="1"/>
              <a:t>trang</a:t>
            </a:r>
            <a:r>
              <a:rPr lang="en-CA" sz="1400" dirty="0"/>
              <a:t> </a:t>
            </a:r>
            <a:r>
              <a:rPr lang="en-CA" sz="1400" dirty="0" err="1"/>
              <a:t>hiện</a:t>
            </a:r>
            <a:r>
              <a:rPr lang="en-CA" sz="1400" dirty="0"/>
              <a:t> </a:t>
            </a:r>
            <a:r>
              <a:rPr lang="en-CA" sz="1400" dirty="0" err="1" smtClean="0"/>
              <a:t>tại</a:t>
            </a:r>
            <a:endParaRPr lang="en-CA" sz="1400" dirty="0" smtClean="0"/>
          </a:p>
          <a:p>
            <a:pPr marL="0" indent="0">
              <a:buNone/>
            </a:pPr>
            <a:r>
              <a:rPr lang="en-US" sz="1800" dirty="0" smtClean="0"/>
              <a:t>6.Khi </a:t>
            </a:r>
            <a:r>
              <a:rPr lang="en-US" sz="1800" dirty="0" err="1"/>
              <a:t>bạn</a:t>
            </a:r>
            <a:r>
              <a:rPr lang="en-US" sz="1800" dirty="0"/>
              <a:t> </a:t>
            </a:r>
            <a:r>
              <a:rPr lang="en-US" sz="1800" dirty="0" err="1"/>
              <a:t>đăng</a:t>
            </a:r>
            <a:r>
              <a:rPr lang="en-US" sz="1800" dirty="0"/>
              <a:t> </a:t>
            </a:r>
            <a:r>
              <a:rPr lang="en-US" sz="1800" dirty="0" err="1"/>
              <a:t>thông</a:t>
            </a:r>
            <a:r>
              <a:rPr lang="en-US" sz="1800" dirty="0"/>
              <a:t> tin </a:t>
            </a:r>
            <a:r>
              <a:rPr lang="en-US" sz="1800" dirty="0" err="1"/>
              <a:t>lên</a:t>
            </a:r>
            <a:r>
              <a:rPr lang="en-US" sz="1800" dirty="0"/>
              <a:t> Web site </a:t>
            </a:r>
            <a:r>
              <a:rPr lang="en-US" sz="1800" dirty="0" err="1"/>
              <a:t>cá</a:t>
            </a:r>
            <a:r>
              <a:rPr lang="en-US" sz="1800" dirty="0"/>
              <a:t> </a:t>
            </a:r>
            <a:r>
              <a:rPr lang="en-US" sz="1800" dirty="0" err="1"/>
              <a:t>nhân</a:t>
            </a:r>
            <a:r>
              <a:rPr lang="en-US" sz="1800" dirty="0"/>
              <a:t> </a:t>
            </a:r>
            <a:r>
              <a:rPr lang="en-US" sz="1800" dirty="0" err="1"/>
              <a:t>để</a:t>
            </a:r>
            <a:r>
              <a:rPr lang="en-US" sz="1800" dirty="0"/>
              <a:t> chia </a:t>
            </a:r>
            <a:r>
              <a:rPr lang="en-US" sz="1800" dirty="0" err="1"/>
              <a:t>sẻ</a:t>
            </a:r>
            <a:r>
              <a:rPr lang="en-US" sz="1800" dirty="0"/>
              <a:t> </a:t>
            </a:r>
            <a:br>
              <a:rPr lang="en-US" sz="1800" dirty="0"/>
            </a:br>
            <a:r>
              <a:rPr lang="en-US" sz="1800" dirty="0" err="1"/>
              <a:t>với</a:t>
            </a:r>
            <a:r>
              <a:rPr lang="en-US" sz="1800" dirty="0"/>
              <a:t> </a:t>
            </a:r>
            <a:r>
              <a:rPr lang="en-US" sz="1800" dirty="0" err="1"/>
              <a:t>người</a:t>
            </a:r>
            <a:r>
              <a:rPr lang="en-US" sz="1800" dirty="0"/>
              <a:t> </a:t>
            </a:r>
            <a:r>
              <a:rPr lang="en-US" sz="1800" dirty="0" err="1"/>
              <a:t>khác</a:t>
            </a:r>
            <a:r>
              <a:rPr lang="en-US" sz="1800" dirty="0"/>
              <a:t>, </a:t>
            </a:r>
            <a:r>
              <a:rPr lang="en-US" sz="1800" dirty="0" err="1"/>
              <a:t>hành</a:t>
            </a:r>
            <a:r>
              <a:rPr lang="en-US" sz="1800" dirty="0"/>
              <a:t> </a:t>
            </a:r>
            <a:r>
              <a:rPr lang="en-US" sz="1800" dirty="0" err="1"/>
              <a:t>động</a:t>
            </a:r>
            <a:r>
              <a:rPr lang="en-US" sz="1800" dirty="0"/>
              <a:t> </a:t>
            </a:r>
            <a:r>
              <a:rPr lang="en-US" sz="1800" dirty="0" err="1"/>
              <a:t>nào</a:t>
            </a:r>
            <a:r>
              <a:rPr lang="en-US" sz="1800" dirty="0"/>
              <a:t> </a:t>
            </a:r>
            <a:r>
              <a:rPr lang="en-US" sz="1800" dirty="0" err="1"/>
              <a:t>bạn</a:t>
            </a:r>
            <a:r>
              <a:rPr lang="en-US" sz="1800" dirty="0"/>
              <a:t> </a:t>
            </a:r>
            <a:r>
              <a:rPr lang="en-US" sz="1800" dirty="0" err="1"/>
              <a:t>đang</a:t>
            </a:r>
            <a:r>
              <a:rPr lang="en-US" sz="1800" dirty="0"/>
              <a:t> </a:t>
            </a:r>
            <a:r>
              <a:rPr lang="en-US" sz="1800" dirty="0" err="1"/>
              <a:t>thực</a:t>
            </a:r>
            <a:r>
              <a:rPr lang="en-US" sz="1800" dirty="0"/>
              <a:t> </a:t>
            </a:r>
            <a:r>
              <a:rPr lang="en-US" sz="1800" dirty="0" err="1"/>
              <a:t>hiện</a:t>
            </a:r>
            <a:r>
              <a:rPr lang="en-US" sz="1800" dirty="0"/>
              <a:t>?</a:t>
            </a:r>
            <a:endParaRPr lang="vi-VN" sz="1800" dirty="0"/>
          </a:p>
          <a:p>
            <a:pPr marL="400050" lvl="1" indent="0">
              <a:buNone/>
            </a:pPr>
            <a:r>
              <a:rPr lang="en-CA" sz="1400" b="1" dirty="0" err="1" smtClean="0"/>
              <a:t>a.Tải</a:t>
            </a:r>
            <a:r>
              <a:rPr lang="en-CA" sz="1400" b="1" dirty="0" smtClean="0"/>
              <a:t> </a:t>
            </a:r>
            <a:r>
              <a:rPr lang="en-CA" sz="1400" b="1" dirty="0" err="1"/>
              <a:t>dữ</a:t>
            </a:r>
            <a:r>
              <a:rPr lang="en-CA" sz="1400" b="1" dirty="0"/>
              <a:t> </a:t>
            </a:r>
            <a:r>
              <a:rPr lang="en-CA" sz="1400" b="1" dirty="0" err="1"/>
              <a:t>liệu</a:t>
            </a:r>
            <a:r>
              <a:rPr lang="en-CA" sz="1400" b="1" dirty="0"/>
              <a:t> </a:t>
            </a:r>
            <a:r>
              <a:rPr lang="en-CA" sz="1400" b="1" dirty="0" err="1"/>
              <a:t>lên</a:t>
            </a:r>
            <a:r>
              <a:rPr lang="en-CA" sz="1400" dirty="0"/>
              <a:t>	</a:t>
            </a:r>
            <a:r>
              <a:rPr lang="en-CA" sz="1400" dirty="0" err="1" smtClean="0"/>
              <a:t>b.Tải</a:t>
            </a:r>
            <a:r>
              <a:rPr lang="en-CA" sz="1400" dirty="0" smtClean="0"/>
              <a:t> </a:t>
            </a:r>
            <a:r>
              <a:rPr lang="en-CA" sz="1400" dirty="0" err="1"/>
              <a:t>dữ</a:t>
            </a:r>
            <a:r>
              <a:rPr lang="en-CA" sz="1400" dirty="0"/>
              <a:t> </a:t>
            </a:r>
            <a:r>
              <a:rPr lang="en-CA" sz="1400" dirty="0" err="1"/>
              <a:t>liệu</a:t>
            </a:r>
            <a:r>
              <a:rPr lang="en-CA" sz="1400" dirty="0"/>
              <a:t> </a:t>
            </a:r>
            <a:r>
              <a:rPr lang="en-CA" sz="1400" smtClean="0"/>
              <a:t>xuống</a:t>
            </a:r>
            <a:endParaRPr lang="vi-VN" sz="14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40</a:t>
            </a:fld>
            <a:endParaRPr lang="en-US" dirty="0"/>
          </a:p>
        </p:txBody>
      </p:sp>
    </p:spTree>
    <p:extLst>
      <p:ext uri="{BB962C8B-B14F-4D97-AF65-F5344CB8AC3E}">
        <p14:creationId xmlns:p14="http://schemas.microsoft.com/office/powerpoint/2010/main" val="22648317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smtClean="0"/>
              <a:t>Internet, </a:t>
            </a:r>
            <a:r>
              <a:rPr lang="en-US" sz="2800" dirty="0" err="1" smtClean="0"/>
              <a:t>trình</a:t>
            </a:r>
            <a:r>
              <a:rPr lang="en-US" sz="2800" dirty="0" smtClean="0"/>
              <a:t> </a:t>
            </a:r>
            <a:r>
              <a:rPr lang="en-US" sz="2800" dirty="0" err="1" smtClean="0"/>
              <a:t>duyệt</a:t>
            </a:r>
            <a:r>
              <a:rPr lang="en-US" sz="2800" dirty="0" smtClean="0"/>
              <a:t> Web </a:t>
            </a:r>
            <a:r>
              <a:rPr lang="en-US" sz="2800" dirty="0" err="1" smtClean="0"/>
              <a:t>và</a:t>
            </a:r>
            <a:r>
              <a:rPr lang="en-US" sz="2800" dirty="0" smtClean="0"/>
              <a:t> World Wide Web </a:t>
            </a:r>
            <a:endParaRPr lang="en-US" sz="2800" dirty="0"/>
          </a:p>
        </p:txBody>
      </p:sp>
      <p:sp>
        <p:nvSpPr>
          <p:cNvPr id="3" name="Content Placeholder 2"/>
          <p:cNvSpPr>
            <a:spLocks noGrp="1"/>
          </p:cNvSpPr>
          <p:nvPr>
            <p:ph idx="1"/>
          </p:nvPr>
        </p:nvSpPr>
        <p:spPr/>
        <p:txBody>
          <a:bodyPr/>
          <a:lstStyle/>
          <a:p>
            <a:r>
              <a:rPr lang="en-US" b="1" dirty="0" err="1"/>
              <a:t>Mô</a:t>
            </a:r>
            <a:r>
              <a:rPr lang="en-US" b="1" dirty="0"/>
              <a:t> </a:t>
            </a:r>
            <a:r>
              <a:rPr lang="en-US" b="1" dirty="0" err="1"/>
              <a:t>tả</a:t>
            </a:r>
            <a:r>
              <a:rPr lang="en-US" b="1" dirty="0"/>
              <a:t> </a:t>
            </a:r>
            <a:r>
              <a:rPr lang="en-US" b="1" dirty="0" err="1"/>
              <a:t>ngắn</a:t>
            </a:r>
            <a:r>
              <a:rPr lang="en-US" b="1" dirty="0"/>
              <a:t> </a:t>
            </a:r>
            <a:r>
              <a:rPr lang="en-US" b="1" dirty="0" err="1"/>
              <a:t>gọn</a:t>
            </a:r>
            <a:r>
              <a:rPr lang="en-US" b="1" dirty="0"/>
              <a:t> </a:t>
            </a:r>
            <a:r>
              <a:rPr lang="en-US" b="1" dirty="0" err="1"/>
              <a:t>về</a:t>
            </a:r>
            <a:r>
              <a:rPr lang="en-US" b="1" dirty="0"/>
              <a:t> </a:t>
            </a:r>
            <a:r>
              <a:rPr lang="en-US" b="1" dirty="0" err="1"/>
              <a:t>phần</a:t>
            </a:r>
            <a:r>
              <a:rPr lang="en-US" b="1" dirty="0"/>
              <a:t> </a:t>
            </a:r>
            <a:r>
              <a:rPr lang="en-US" b="1" dirty="0" err="1"/>
              <a:t>cứng</a:t>
            </a:r>
            <a:r>
              <a:rPr lang="en-US" b="1" dirty="0"/>
              <a:t> </a:t>
            </a:r>
            <a:r>
              <a:rPr lang="en-US" b="1" dirty="0" err="1"/>
              <a:t>kết</a:t>
            </a:r>
            <a:r>
              <a:rPr lang="en-US" b="1" dirty="0"/>
              <a:t> </a:t>
            </a:r>
            <a:r>
              <a:rPr lang="en-US" b="1" dirty="0" err="1"/>
              <a:t>nối</a:t>
            </a:r>
            <a:endParaRPr lang="vi-VN" b="1" dirty="0"/>
          </a:p>
          <a:p>
            <a:pPr lvl="1"/>
            <a:r>
              <a:rPr lang="en-CA" dirty="0" err="1" smtClean="0"/>
              <a:t>Các</a:t>
            </a:r>
            <a:r>
              <a:rPr lang="en-CA" dirty="0" smtClean="0"/>
              <a:t> </a:t>
            </a:r>
            <a:r>
              <a:rPr lang="en-CA" dirty="0" err="1"/>
              <a:t>kết</a:t>
            </a:r>
            <a:r>
              <a:rPr lang="en-CA" dirty="0"/>
              <a:t> </a:t>
            </a:r>
            <a:r>
              <a:rPr lang="en-CA" dirty="0" err="1"/>
              <a:t>nối</a:t>
            </a:r>
            <a:r>
              <a:rPr lang="en-CA" dirty="0"/>
              <a:t> </a:t>
            </a:r>
            <a:r>
              <a:rPr lang="en-CA" dirty="0" smtClean="0"/>
              <a:t>Internet quay </a:t>
            </a:r>
            <a:r>
              <a:rPr lang="en-CA" dirty="0" err="1" smtClean="0"/>
              <a:t>số</a:t>
            </a:r>
            <a:r>
              <a:rPr lang="en-CA" dirty="0" smtClean="0"/>
              <a:t> </a:t>
            </a:r>
            <a:r>
              <a:rPr lang="en-CA" dirty="0" err="1"/>
              <a:t>sử</a:t>
            </a:r>
            <a:r>
              <a:rPr lang="en-CA" dirty="0"/>
              <a:t> </a:t>
            </a:r>
            <a:r>
              <a:rPr lang="en-CA" dirty="0" err="1"/>
              <a:t>dụng</a:t>
            </a:r>
            <a:r>
              <a:rPr lang="en-CA" dirty="0"/>
              <a:t> </a:t>
            </a:r>
            <a:r>
              <a:rPr lang="en-CA" dirty="0" err="1"/>
              <a:t>các</a:t>
            </a:r>
            <a:r>
              <a:rPr lang="en-CA" dirty="0"/>
              <a:t> </a:t>
            </a:r>
            <a:r>
              <a:rPr lang="en-CA" dirty="0" err="1"/>
              <a:t>đường</a:t>
            </a:r>
            <a:r>
              <a:rPr lang="en-CA" dirty="0"/>
              <a:t> </a:t>
            </a:r>
            <a:r>
              <a:rPr lang="en-CA" dirty="0" err="1"/>
              <a:t>dây</a:t>
            </a:r>
            <a:r>
              <a:rPr lang="en-CA" dirty="0"/>
              <a:t> </a:t>
            </a:r>
            <a:r>
              <a:rPr lang="en-CA" dirty="0" err="1"/>
              <a:t>điện</a:t>
            </a:r>
            <a:r>
              <a:rPr lang="en-CA" dirty="0"/>
              <a:t> </a:t>
            </a:r>
            <a:r>
              <a:rPr lang="en-CA" dirty="0" err="1"/>
              <a:t>thoại</a:t>
            </a:r>
            <a:r>
              <a:rPr lang="en-CA" dirty="0"/>
              <a:t> </a:t>
            </a:r>
            <a:r>
              <a:rPr lang="en-CA" dirty="0" err="1"/>
              <a:t>chuẩn</a:t>
            </a:r>
            <a:r>
              <a:rPr lang="en-CA" dirty="0"/>
              <a:t> </a:t>
            </a:r>
            <a:r>
              <a:rPr lang="en-CA" dirty="0" err="1"/>
              <a:t>có</a:t>
            </a:r>
            <a:r>
              <a:rPr lang="en-CA" dirty="0"/>
              <a:t> </a:t>
            </a:r>
            <a:r>
              <a:rPr lang="en-CA" dirty="0" err="1"/>
              <a:t>tín</a:t>
            </a:r>
            <a:r>
              <a:rPr lang="en-CA" dirty="0"/>
              <a:t> </a:t>
            </a:r>
            <a:r>
              <a:rPr lang="en-CA" dirty="0" err="1"/>
              <a:t>hiệu</a:t>
            </a:r>
            <a:r>
              <a:rPr lang="en-CA" dirty="0"/>
              <a:t> </a:t>
            </a:r>
            <a:r>
              <a:rPr lang="en-CA" dirty="0" err="1"/>
              <a:t>tương</a:t>
            </a:r>
            <a:r>
              <a:rPr lang="en-CA" dirty="0"/>
              <a:t> </a:t>
            </a:r>
            <a:r>
              <a:rPr lang="en-CA" dirty="0" err="1"/>
              <a:t>tự</a:t>
            </a:r>
            <a:r>
              <a:rPr lang="en-CA" dirty="0"/>
              <a:t> </a:t>
            </a:r>
            <a:r>
              <a:rPr lang="en-CA" dirty="0" err="1"/>
              <a:t>và</a:t>
            </a:r>
            <a:r>
              <a:rPr lang="en-CA" dirty="0"/>
              <a:t> </a:t>
            </a:r>
            <a:r>
              <a:rPr lang="en-CA" dirty="0" err="1"/>
              <a:t>một</a:t>
            </a:r>
            <a:r>
              <a:rPr lang="en-CA" dirty="0"/>
              <a:t> </a:t>
            </a:r>
            <a:r>
              <a:rPr lang="en-CA" dirty="0" err="1"/>
              <a:t>thiết</a:t>
            </a:r>
            <a:r>
              <a:rPr lang="en-CA" dirty="0"/>
              <a:t> </a:t>
            </a:r>
            <a:r>
              <a:rPr lang="en-CA" dirty="0" err="1"/>
              <a:t>bị</a:t>
            </a:r>
            <a:r>
              <a:rPr lang="en-CA" dirty="0"/>
              <a:t> </a:t>
            </a:r>
            <a:r>
              <a:rPr lang="en-CA" dirty="0" err="1"/>
              <a:t>được</a:t>
            </a:r>
            <a:r>
              <a:rPr lang="en-CA" dirty="0"/>
              <a:t> </a:t>
            </a:r>
            <a:r>
              <a:rPr lang="en-CA" dirty="0" err="1"/>
              <a:t>gọi</a:t>
            </a:r>
            <a:r>
              <a:rPr lang="en-CA" dirty="0"/>
              <a:t> </a:t>
            </a:r>
            <a:r>
              <a:rPr lang="en-CA" dirty="0" err="1"/>
              <a:t>là</a:t>
            </a:r>
            <a:r>
              <a:rPr lang="en-CA" dirty="0"/>
              <a:t> modem </a:t>
            </a:r>
            <a:r>
              <a:rPr lang="en-CA" dirty="0" err="1"/>
              <a:t>được</a:t>
            </a:r>
            <a:r>
              <a:rPr lang="en-CA" dirty="0"/>
              <a:t> </a:t>
            </a:r>
            <a:r>
              <a:rPr lang="en-CA" dirty="0" err="1"/>
              <a:t>cài</a:t>
            </a:r>
            <a:r>
              <a:rPr lang="en-CA" dirty="0"/>
              <a:t> </a:t>
            </a:r>
            <a:r>
              <a:rPr lang="en-CA" dirty="0" err="1"/>
              <a:t>đặt</a:t>
            </a:r>
            <a:r>
              <a:rPr lang="en-CA" dirty="0"/>
              <a:t> </a:t>
            </a:r>
            <a:r>
              <a:rPr lang="en-CA" dirty="0" err="1"/>
              <a:t>bên</a:t>
            </a:r>
            <a:r>
              <a:rPr lang="en-CA" dirty="0"/>
              <a:t> </a:t>
            </a:r>
            <a:r>
              <a:rPr lang="en-CA" dirty="0" err="1"/>
              <a:t>trong</a:t>
            </a:r>
            <a:r>
              <a:rPr lang="en-CA" dirty="0"/>
              <a:t> </a:t>
            </a:r>
            <a:r>
              <a:rPr lang="en-CA" dirty="0" err="1"/>
              <a:t>máy</a:t>
            </a:r>
            <a:r>
              <a:rPr lang="en-CA" dirty="0"/>
              <a:t> </a:t>
            </a:r>
            <a:r>
              <a:rPr lang="en-CA" dirty="0" err="1"/>
              <a:t>tính</a:t>
            </a:r>
            <a:endParaRPr lang="en-US" dirty="0" smtClean="0"/>
          </a:p>
          <a:p>
            <a:pPr lvl="2"/>
            <a:r>
              <a:rPr lang="en-US" dirty="0" smtClean="0"/>
              <a:t>Modem </a:t>
            </a:r>
            <a:r>
              <a:rPr lang="en-US" dirty="0" err="1" smtClean="0"/>
              <a:t>kết</a:t>
            </a:r>
            <a:r>
              <a:rPr lang="en-US" dirty="0" smtClean="0"/>
              <a:t> </a:t>
            </a:r>
            <a:r>
              <a:rPr lang="en-US" dirty="0" err="1" smtClean="0"/>
              <a:t>nối</a:t>
            </a:r>
            <a:r>
              <a:rPr lang="en-US" dirty="0" smtClean="0"/>
              <a:t> </a:t>
            </a:r>
            <a:r>
              <a:rPr lang="en-US" dirty="0" err="1" smtClean="0"/>
              <a:t>một</a:t>
            </a:r>
            <a:r>
              <a:rPr lang="en-US" dirty="0" smtClean="0"/>
              <a:t> </a:t>
            </a:r>
            <a:r>
              <a:rPr lang="en-US" dirty="0" err="1" smtClean="0"/>
              <a:t>cách</a:t>
            </a:r>
            <a:r>
              <a:rPr lang="en-US" dirty="0" smtClean="0"/>
              <a:t> </a:t>
            </a:r>
            <a:r>
              <a:rPr lang="en-US" dirty="0" err="1" smtClean="0"/>
              <a:t>vật</a:t>
            </a:r>
            <a:r>
              <a:rPr lang="en-US" dirty="0" smtClean="0"/>
              <a:t> </a:t>
            </a:r>
            <a:r>
              <a:rPr lang="en-US" dirty="0" err="1" smtClean="0"/>
              <a:t>lý</a:t>
            </a:r>
            <a:r>
              <a:rPr lang="en-US" dirty="0" smtClean="0"/>
              <a:t> </a:t>
            </a:r>
            <a:r>
              <a:rPr lang="en-US" dirty="0" err="1" smtClean="0"/>
              <a:t>tới</a:t>
            </a:r>
            <a:r>
              <a:rPr lang="en-US" dirty="0" smtClean="0"/>
              <a:t> </a:t>
            </a:r>
            <a:r>
              <a:rPr lang="en-US" dirty="0" err="1" smtClean="0"/>
              <a:t>mạng</a:t>
            </a:r>
            <a:r>
              <a:rPr lang="en-US" dirty="0" smtClean="0"/>
              <a:t> </a:t>
            </a:r>
            <a:r>
              <a:rPr lang="en-US" dirty="0" err="1" smtClean="0"/>
              <a:t>điện</a:t>
            </a:r>
            <a:r>
              <a:rPr lang="en-US" dirty="0" smtClean="0"/>
              <a:t> </a:t>
            </a:r>
            <a:r>
              <a:rPr lang="en-US" dirty="0" err="1" smtClean="0"/>
              <a:t>thoại</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dây</a:t>
            </a:r>
            <a:r>
              <a:rPr lang="en-US" dirty="0"/>
              <a:t> </a:t>
            </a:r>
            <a:r>
              <a:rPr lang="en-US" dirty="0" err="1" smtClean="0"/>
              <a:t>nối</a:t>
            </a:r>
            <a:r>
              <a:rPr lang="en-US" dirty="0" smtClean="0"/>
              <a:t> </a:t>
            </a:r>
            <a:r>
              <a:rPr lang="en-US" dirty="0" err="1" smtClean="0"/>
              <a:t>theo</a:t>
            </a:r>
            <a:r>
              <a:rPr lang="en-US" dirty="0" smtClean="0"/>
              <a:t> </a:t>
            </a:r>
            <a:r>
              <a:rPr lang="en-US" dirty="0" err="1" smtClean="0"/>
              <a:t>chuẩn</a:t>
            </a:r>
            <a:endParaRPr lang="en-US" dirty="0" smtClean="0"/>
          </a:p>
          <a:p>
            <a:pPr lvl="2"/>
            <a:r>
              <a:rPr lang="en-CA" dirty="0"/>
              <a:t>Modem quay </a:t>
            </a:r>
            <a:r>
              <a:rPr lang="en-CA" dirty="0" err="1"/>
              <a:t>số</a:t>
            </a:r>
            <a:r>
              <a:rPr lang="en-CA" dirty="0"/>
              <a:t> </a:t>
            </a:r>
            <a:r>
              <a:rPr lang="en-CA" dirty="0" err="1"/>
              <a:t>truy</a:t>
            </a:r>
            <a:r>
              <a:rPr lang="en-CA" dirty="0"/>
              <a:t> </a:t>
            </a:r>
            <a:r>
              <a:rPr lang="en-CA" dirty="0" err="1"/>
              <a:t>cập</a:t>
            </a:r>
            <a:r>
              <a:rPr lang="en-CA" dirty="0"/>
              <a:t> </a:t>
            </a:r>
            <a:r>
              <a:rPr lang="en-CA" dirty="0" err="1"/>
              <a:t>để</a:t>
            </a:r>
            <a:r>
              <a:rPr lang="en-CA" dirty="0"/>
              <a:t> </a:t>
            </a:r>
            <a:r>
              <a:rPr lang="en-CA" dirty="0" err="1"/>
              <a:t>kết</a:t>
            </a:r>
            <a:r>
              <a:rPr lang="en-CA" dirty="0"/>
              <a:t> </a:t>
            </a:r>
            <a:r>
              <a:rPr lang="en-CA" dirty="0" err="1"/>
              <a:t>nối</a:t>
            </a:r>
            <a:r>
              <a:rPr lang="en-CA" dirty="0"/>
              <a:t> </a:t>
            </a:r>
            <a:r>
              <a:rPr lang="en-CA" dirty="0" err="1"/>
              <a:t>với</a:t>
            </a:r>
            <a:r>
              <a:rPr lang="en-CA" dirty="0"/>
              <a:t> ISP </a:t>
            </a:r>
            <a:r>
              <a:rPr lang="en-CA" dirty="0" err="1"/>
              <a:t>của</a:t>
            </a:r>
            <a:r>
              <a:rPr lang="en-CA" dirty="0"/>
              <a:t> </a:t>
            </a:r>
            <a:r>
              <a:rPr lang="en-CA" dirty="0" err="1"/>
              <a:t>bạn</a:t>
            </a:r>
            <a:r>
              <a:rPr lang="en-CA" dirty="0"/>
              <a:t>. </a:t>
            </a:r>
            <a:r>
              <a:rPr lang="en-CA" dirty="0" err="1"/>
              <a:t>Khi</a:t>
            </a:r>
            <a:r>
              <a:rPr lang="en-CA" dirty="0"/>
              <a:t> modem </a:t>
            </a:r>
            <a:r>
              <a:rPr lang="en-CA" dirty="0" err="1"/>
              <a:t>tại</a:t>
            </a:r>
            <a:r>
              <a:rPr lang="en-CA" dirty="0"/>
              <a:t> ISP “</a:t>
            </a:r>
            <a:r>
              <a:rPr lang="en-CA" dirty="0" err="1"/>
              <a:t>trả</a:t>
            </a:r>
            <a:r>
              <a:rPr lang="en-CA" dirty="0"/>
              <a:t> </a:t>
            </a:r>
            <a:r>
              <a:rPr lang="en-CA" dirty="0" err="1"/>
              <a:t>lời</a:t>
            </a:r>
            <a:r>
              <a:rPr lang="en-CA" dirty="0"/>
              <a:t>” </a:t>
            </a:r>
            <a:r>
              <a:rPr lang="en-CA" dirty="0" err="1"/>
              <a:t>cuộc</a:t>
            </a:r>
            <a:r>
              <a:rPr lang="en-CA" dirty="0"/>
              <a:t> </a:t>
            </a:r>
            <a:r>
              <a:rPr lang="en-CA" dirty="0" err="1"/>
              <a:t>gọi</a:t>
            </a:r>
            <a:r>
              <a:rPr lang="en-CA" dirty="0"/>
              <a:t>, </a:t>
            </a:r>
            <a:r>
              <a:rPr lang="en-CA" dirty="0" err="1"/>
              <a:t>một</a:t>
            </a:r>
            <a:r>
              <a:rPr lang="en-CA" dirty="0"/>
              <a:t> </a:t>
            </a:r>
            <a:r>
              <a:rPr lang="en-CA" dirty="0" err="1"/>
              <a:t>kết</a:t>
            </a:r>
            <a:r>
              <a:rPr lang="en-CA" dirty="0"/>
              <a:t> </a:t>
            </a:r>
            <a:r>
              <a:rPr lang="en-CA" dirty="0" err="1"/>
              <a:t>nối</a:t>
            </a:r>
            <a:r>
              <a:rPr lang="en-CA" dirty="0"/>
              <a:t> </a:t>
            </a:r>
            <a:r>
              <a:rPr lang="en-CA" dirty="0" err="1"/>
              <a:t>được</a:t>
            </a:r>
            <a:r>
              <a:rPr lang="en-CA" dirty="0"/>
              <a:t> </a:t>
            </a:r>
            <a:r>
              <a:rPr lang="en-CA" dirty="0" err="1"/>
              <a:t>thiết</a:t>
            </a:r>
            <a:r>
              <a:rPr lang="en-CA" dirty="0"/>
              <a:t> </a:t>
            </a:r>
            <a:r>
              <a:rPr lang="en-CA" dirty="0" err="1"/>
              <a:t>lập</a:t>
            </a:r>
            <a:r>
              <a:rPr lang="en-US" dirty="0" smtClean="0"/>
              <a:t>, k</a:t>
            </a:r>
            <a:r>
              <a:rPr lang="en-CA" dirty="0" smtClean="0"/>
              <a:t>hi </a:t>
            </a:r>
            <a:r>
              <a:rPr lang="en-CA" dirty="0" err="1"/>
              <a:t>phiên</a:t>
            </a:r>
            <a:r>
              <a:rPr lang="en-CA" dirty="0"/>
              <a:t> </a:t>
            </a:r>
            <a:r>
              <a:rPr lang="en-CA" dirty="0" err="1"/>
              <a:t>làm</a:t>
            </a:r>
            <a:r>
              <a:rPr lang="en-CA" dirty="0"/>
              <a:t> </a:t>
            </a:r>
            <a:r>
              <a:rPr lang="en-CA" dirty="0" err="1"/>
              <a:t>việc</a:t>
            </a:r>
            <a:r>
              <a:rPr lang="en-CA" dirty="0"/>
              <a:t> Internet </a:t>
            </a:r>
            <a:r>
              <a:rPr lang="en-CA" dirty="0" err="1"/>
              <a:t>kết</a:t>
            </a:r>
            <a:r>
              <a:rPr lang="en-CA" dirty="0"/>
              <a:t> </a:t>
            </a:r>
            <a:r>
              <a:rPr lang="en-CA" dirty="0" err="1"/>
              <a:t>thúc</a:t>
            </a:r>
            <a:r>
              <a:rPr lang="en-CA" dirty="0"/>
              <a:t>, </a:t>
            </a:r>
            <a:r>
              <a:rPr lang="en-CA" dirty="0" err="1"/>
              <a:t>bạn</a:t>
            </a:r>
            <a:r>
              <a:rPr lang="en-CA" dirty="0"/>
              <a:t> </a:t>
            </a:r>
            <a:r>
              <a:rPr lang="en-CA" dirty="0" err="1"/>
              <a:t>ngắt</a:t>
            </a:r>
            <a:r>
              <a:rPr lang="en-CA" dirty="0"/>
              <a:t> </a:t>
            </a:r>
            <a:r>
              <a:rPr lang="en-CA" dirty="0" err="1"/>
              <a:t>kết</a:t>
            </a:r>
            <a:r>
              <a:rPr lang="en-CA" dirty="0"/>
              <a:t> </a:t>
            </a:r>
            <a:r>
              <a:rPr lang="en-CA" dirty="0" err="1"/>
              <a:t>nối</a:t>
            </a:r>
            <a:r>
              <a:rPr lang="en-CA" dirty="0"/>
              <a:t> (</a:t>
            </a:r>
            <a:r>
              <a:rPr lang="en-CA" dirty="0" err="1"/>
              <a:t>nhấc</a:t>
            </a:r>
            <a:r>
              <a:rPr lang="en-CA" dirty="0"/>
              <a:t> </a:t>
            </a:r>
            <a:r>
              <a:rPr lang="en-CA" dirty="0" err="1"/>
              <a:t>máy</a:t>
            </a:r>
            <a:r>
              <a:rPr lang="en-CA" dirty="0"/>
              <a:t>)</a:t>
            </a:r>
            <a:endParaRPr lang="en-US" dirty="0"/>
          </a:p>
          <a:p>
            <a:pPr lvl="1"/>
            <a:r>
              <a:rPr lang="en-CA" dirty="0" err="1"/>
              <a:t>C</a:t>
            </a:r>
            <a:r>
              <a:rPr lang="en-CA" dirty="0" err="1" smtClean="0"/>
              <a:t>ác</a:t>
            </a:r>
            <a:r>
              <a:rPr lang="en-CA" dirty="0" smtClean="0"/>
              <a:t> </a:t>
            </a:r>
            <a:r>
              <a:rPr lang="en-CA" dirty="0" err="1"/>
              <a:t>kết</a:t>
            </a:r>
            <a:r>
              <a:rPr lang="en-CA" dirty="0"/>
              <a:t> </a:t>
            </a:r>
            <a:r>
              <a:rPr lang="en-CA" dirty="0" err="1"/>
              <a:t>nối</a:t>
            </a:r>
            <a:r>
              <a:rPr lang="en-CA" dirty="0"/>
              <a:t> </a:t>
            </a:r>
            <a:r>
              <a:rPr lang="en-CA" dirty="0" err="1"/>
              <a:t>trực</a:t>
            </a:r>
            <a:r>
              <a:rPr lang="en-CA" dirty="0"/>
              <a:t> </a:t>
            </a:r>
            <a:r>
              <a:rPr lang="en-CA" dirty="0" err="1"/>
              <a:t>tiếp</a:t>
            </a:r>
            <a:r>
              <a:rPr lang="en-CA" dirty="0"/>
              <a:t> </a:t>
            </a:r>
            <a:r>
              <a:rPr lang="en-CA" dirty="0" err="1"/>
              <a:t>luôn</a:t>
            </a:r>
            <a:r>
              <a:rPr lang="en-CA" dirty="0"/>
              <a:t> </a:t>
            </a:r>
            <a:r>
              <a:rPr lang="en-CA" dirty="0" err="1"/>
              <a:t>luôn</a:t>
            </a:r>
            <a:r>
              <a:rPr lang="en-CA" dirty="0"/>
              <a:t> “</a:t>
            </a:r>
            <a:r>
              <a:rPr lang="en-CA" dirty="0" err="1"/>
              <a:t>mở</a:t>
            </a:r>
            <a:r>
              <a:rPr lang="en-CA" dirty="0"/>
              <a:t>”</a:t>
            </a:r>
            <a:endParaRPr lang="en-US" dirty="0" smtClean="0"/>
          </a:p>
          <a:p>
            <a:pPr lvl="2"/>
            <a:r>
              <a:rPr lang="en-CA" dirty="0" err="1"/>
              <a:t>Hầu</a:t>
            </a:r>
            <a:r>
              <a:rPr lang="en-CA" dirty="0"/>
              <a:t> </a:t>
            </a:r>
            <a:r>
              <a:rPr lang="en-CA" dirty="0" err="1"/>
              <a:t>hết</a:t>
            </a:r>
            <a:r>
              <a:rPr lang="en-CA" dirty="0"/>
              <a:t> </a:t>
            </a:r>
            <a:r>
              <a:rPr lang="en-CA" dirty="0" err="1"/>
              <a:t>mọi</a:t>
            </a:r>
            <a:r>
              <a:rPr lang="en-CA" dirty="0"/>
              <a:t> </a:t>
            </a:r>
            <a:r>
              <a:rPr lang="en-CA" dirty="0" err="1"/>
              <a:t>người</a:t>
            </a:r>
            <a:r>
              <a:rPr lang="en-CA" dirty="0"/>
              <a:t> </a:t>
            </a:r>
            <a:r>
              <a:rPr lang="en-CA" dirty="0" err="1"/>
              <a:t>dùng</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kết</a:t>
            </a:r>
            <a:r>
              <a:rPr lang="en-CA" dirty="0"/>
              <a:t> </a:t>
            </a:r>
            <a:r>
              <a:rPr lang="en-CA" dirty="0" err="1"/>
              <a:t>nối</a:t>
            </a:r>
            <a:r>
              <a:rPr lang="en-CA" dirty="0"/>
              <a:t> </a:t>
            </a:r>
            <a:r>
              <a:rPr lang="en-CA" dirty="0" err="1"/>
              <a:t>trực</a:t>
            </a:r>
            <a:r>
              <a:rPr lang="en-CA" dirty="0"/>
              <a:t> </a:t>
            </a:r>
            <a:r>
              <a:rPr lang="en-CA" dirty="0" err="1"/>
              <a:t>tiếp</a:t>
            </a:r>
            <a:r>
              <a:rPr lang="en-CA" dirty="0"/>
              <a:t> </a:t>
            </a:r>
            <a:r>
              <a:rPr lang="en-CA" dirty="0" err="1"/>
              <a:t>đến</a:t>
            </a:r>
            <a:r>
              <a:rPr lang="en-CA" dirty="0"/>
              <a:t> Internet </a:t>
            </a:r>
            <a:r>
              <a:rPr lang="en-CA" dirty="0" err="1"/>
              <a:t>sử</a:t>
            </a:r>
            <a:r>
              <a:rPr lang="en-CA" dirty="0"/>
              <a:t> </a:t>
            </a:r>
            <a:r>
              <a:rPr lang="en-CA" dirty="0" err="1"/>
              <a:t>dụng</a:t>
            </a:r>
            <a:r>
              <a:rPr lang="en-CA" dirty="0"/>
              <a:t> </a:t>
            </a:r>
            <a:r>
              <a:rPr lang="en-CA" dirty="0" err="1"/>
              <a:t>đường</a:t>
            </a:r>
            <a:r>
              <a:rPr lang="en-CA" dirty="0"/>
              <a:t> </a:t>
            </a:r>
            <a:r>
              <a:rPr lang="en-CA" dirty="0" err="1"/>
              <a:t>dây</a:t>
            </a:r>
            <a:r>
              <a:rPr lang="en-CA" dirty="0"/>
              <a:t> </a:t>
            </a:r>
            <a:r>
              <a:rPr lang="en-CA" dirty="0" err="1"/>
              <a:t>thuê</a:t>
            </a:r>
            <a:r>
              <a:rPr lang="en-CA" dirty="0"/>
              <a:t> </a:t>
            </a:r>
            <a:r>
              <a:rPr lang="en-CA" dirty="0" err="1"/>
              <a:t>bao</a:t>
            </a:r>
            <a:r>
              <a:rPr lang="en-CA" dirty="0"/>
              <a:t> </a:t>
            </a:r>
            <a:r>
              <a:rPr lang="en-CA" dirty="0" err="1"/>
              <a:t>số</a:t>
            </a:r>
            <a:r>
              <a:rPr lang="en-CA" dirty="0"/>
              <a:t> (</a:t>
            </a:r>
            <a:r>
              <a:rPr lang="en-CA" dirty="0" smtClean="0"/>
              <a:t>DSL) </a:t>
            </a:r>
            <a:r>
              <a:rPr lang="en-CA" dirty="0" err="1"/>
              <a:t>hoặc</a:t>
            </a:r>
            <a:r>
              <a:rPr lang="en-CA" dirty="0"/>
              <a:t> </a:t>
            </a:r>
            <a:r>
              <a:rPr lang="en-CA" dirty="0" err="1"/>
              <a:t>cáp</a:t>
            </a:r>
            <a:r>
              <a:rPr lang="en-CA" dirty="0"/>
              <a:t> </a:t>
            </a:r>
            <a:r>
              <a:rPr lang="en-CA" dirty="0" err="1"/>
              <a:t>để</a:t>
            </a:r>
            <a:r>
              <a:rPr lang="en-CA" dirty="0"/>
              <a:t> </a:t>
            </a:r>
            <a:r>
              <a:rPr lang="en-CA" dirty="0" err="1"/>
              <a:t>kết</a:t>
            </a:r>
            <a:r>
              <a:rPr lang="en-CA" dirty="0"/>
              <a:t> </a:t>
            </a:r>
            <a:r>
              <a:rPr lang="en-CA" dirty="0" err="1"/>
              <a:t>nối</a:t>
            </a:r>
            <a:r>
              <a:rPr lang="en-CA" dirty="0"/>
              <a:t> Internet</a:t>
            </a:r>
            <a:endParaRPr lang="en-US" dirty="0"/>
          </a:p>
          <a:p>
            <a:pPr lvl="2"/>
            <a:r>
              <a:rPr lang="vi-VN" dirty="0"/>
              <a:t>Các kết nối trực tiếp yêu cầu có card mạng (</a:t>
            </a:r>
            <a:r>
              <a:rPr lang="vi-VN" dirty="0" smtClean="0"/>
              <a:t>NIC) </a:t>
            </a:r>
            <a:r>
              <a:rPr lang="vi-VN" dirty="0"/>
              <a:t>được cài trong máy tính của bạn. NIC gửi và nhận các tín hiệu qua lại giữa máy tính của bạn và mạng</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a:t>
            </a:fld>
            <a:endParaRPr lang="en-US" dirty="0"/>
          </a:p>
        </p:txBody>
      </p:sp>
    </p:spTree>
    <p:extLst>
      <p:ext uri="{BB962C8B-B14F-4D97-AF65-F5344CB8AC3E}">
        <p14:creationId xmlns:p14="http://schemas.microsoft.com/office/powerpoint/2010/main" val="26557920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smtClean="0"/>
              <a:t>Internet, </a:t>
            </a:r>
            <a:r>
              <a:rPr lang="en-US" sz="2800" dirty="0" err="1" smtClean="0"/>
              <a:t>trình</a:t>
            </a:r>
            <a:r>
              <a:rPr lang="en-US" sz="2800" dirty="0" smtClean="0"/>
              <a:t> </a:t>
            </a:r>
            <a:r>
              <a:rPr lang="en-US" sz="2800" dirty="0" err="1" smtClean="0"/>
              <a:t>duyệt</a:t>
            </a:r>
            <a:r>
              <a:rPr lang="en-US" sz="2800" dirty="0" smtClean="0"/>
              <a:t> Web </a:t>
            </a:r>
            <a:r>
              <a:rPr lang="en-US" sz="2800" dirty="0" err="1" smtClean="0"/>
              <a:t>và</a:t>
            </a:r>
            <a:r>
              <a:rPr lang="en-US" sz="2800" dirty="0" smtClean="0"/>
              <a:t> World Wide Web </a:t>
            </a:r>
            <a:endParaRPr lang="en-US" sz="2800" dirty="0"/>
          </a:p>
        </p:txBody>
      </p:sp>
      <p:sp>
        <p:nvSpPr>
          <p:cNvPr id="3" name="Content Placeholder 2"/>
          <p:cNvSpPr>
            <a:spLocks noGrp="1"/>
          </p:cNvSpPr>
          <p:nvPr>
            <p:ph idx="1"/>
          </p:nvPr>
        </p:nvSpPr>
        <p:spPr/>
        <p:txBody>
          <a:bodyPr/>
          <a:lstStyle/>
          <a:p>
            <a:r>
              <a:rPr lang="en-US" b="1" dirty="0"/>
              <a:t>The World Wide Web</a:t>
            </a:r>
          </a:p>
          <a:p>
            <a:pPr lvl="1"/>
            <a:r>
              <a:rPr lang="en-CA" dirty="0" err="1"/>
              <a:t>L</a:t>
            </a:r>
            <a:r>
              <a:rPr lang="en-CA" dirty="0" err="1" smtClean="0"/>
              <a:t>à</a:t>
            </a:r>
            <a:r>
              <a:rPr lang="en-CA" dirty="0" smtClean="0"/>
              <a:t> </a:t>
            </a:r>
            <a:r>
              <a:rPr lang="en-CA" dirty="0" err="1"/>
              <a:t>một</a:t>
            </a:r>
            <a:r>
              <a:rPr lang="en-CA" dirty="0"/>
              <a:t> </a:t>
            </a:r>
            <a:r>
              <a:rPr lang="en-CA" dirty="0" err="1"/>
              <a:t>hệ</a:t>
            </a:r>
            <a:r>
              <a:rPr lang="en-CA" dirty="0"/>
              <a:t> </a:t>
            </a:r>
            <a:r>
              <a:rPr lang="en-CA" dirty="0" err="1"/>
              <a:t>thống</a:t>
            </a:r>
            <a:r>
              <a:rPr lang="en-CA" dirty="0"/>
              <a:t> </a:t>
            </a:r>
            <a:r>
              <a:rPr lang="en-CA" dirty="0" err="1"/>
              <a:t>các</a:t>
            </a:r>
            <a:r>
              <a:rPr lang="en-CA" dirty="0"/>
              <a:t> </a:t>
            </a:r>
            <a:r>
              <a:rPr lang="en-CA" dirty="0" err="1"/>
              <a:t>tài</a:t>
            </a:r>
            <a:r>
              <a:rPr lang="en-CA" dirty="0"/>
              <a:t> </a:t>
            </a:r>
            <a:r>
              <a:rPr lang="en-CA" dirty="0" err="1"/>
              <a:t>liệu</a:t>
            </a:r>
            <a:r>
              <a:rPr lang="en-CA" dirty="0"/>
              <a:t> </a:t>
            </a:r>
            <a:r>
              <a:rPr lang="en-CA" dirty="0" err="1"/>
              <a:t>được</a:t>
            </a:r>
            <a:r>
              <a:rPr lang="en-CA" dirty="0"/>
              <a:t> </a:t>
            </a:r>
            <a:r>
              <a:rPr lang="en-CA" dirty="0" err="1"/>
              <a:t>liên</a:t>
            </a:r>
            <a:r>
              <a:rPr lang="en-CA" dirty="0"/>
              <a:t> </a:t>
            </a:r>
            <a:r>
              <a:rPr lang="en-CA" dirty="0" err="1"/>
              <a:t>kết</a:t>
            </a:r>
            <a:r>
              <a:rPr lang="en-CA" dirty="0"/>
              <a:t> </a:t>
            </a:r>
            <a:r>
              <a:rPr lang="en-CA" dirty="0" err="1"/>
              <a:t>với</a:t>
            </a:r>
            <a:r>
              <a:rPr lang="en-CA" dirty="0"/>
              <a:t> </a:t>
            </a:r>
            <a:r>
              <a:rPr lang="en-CA" dirty="0" err="1"/>
              <a:t>nhau</a:t>
            </a:r>
            <a:r>
              <a:rPr lang="en-CA" dirty="0"/>
              <a:t> </a:t>
            </a:r>
            <a:r>
              <a:rPr lang="en-CA" dirty="0" err="1"/>
              <a:t>và</a:t>
            </a:r>
            <a:r>
              <a:rPr lang="en-CA" dirty="0"/>
              <a:t> </a:t>
            </a:r>
            <a:r>
              <a:rPr lang="en-CA" dirty="0" err="1"/>
              <a:t>có</a:t>
            </a:r>
            <a:r>
              <a:rPr lang="en-CA" dirty="0"/>
              <a:t> </a:t>
            </a:r>
            <a:r>
              <a:rPr lang="en-CA" dirty="0" err="1"/>
              <a:t>thể</a:t>
            </a:r>
            <a:r>
              <a:rPr lang="en-CA" dirty="0"/>
              <a:t> </a:t>
            </a:r>
            <a:r>
              <a:rPr lang="en-CA" dirty="0" err="1"/>
              <a:t>truy</a:t>
            </a:r>
            <a:r>
              <a:rPr lang="en-CA" dirty="0"/>
              <a:t> </a:t>
            </a:r>
            <a:r>
              <a:rPr lang="en-CA" dirty="0" err="1"/>
              <a:t>xuất</a:t>
            </a:r>
            <a:r>
              <a:rPr lang="en-CA" dirty="0"/>
              <a:t> </a:t>
            </a:r>
            <a:r>
              <a:rPr lang="en-CA" dirty="0" err="1"/>
              <a:t>được</a:t>
            </a:r>
            <a:r>
              <a:rPr lang="en-CA" dirty="0"/>
              <a:t> </a:t>
            </a:r>
            <a:r>
              <a:rPr lang="en-CA" dirty="0" err="1"/>
              <a:t>trên</a:t>
            </a:r>
            <a:r>
              <a:rPr lang="en-CA" dirty="0"/>
              <a:t> </a:t>
            </a:r>
            <a:r>
              <a:rPr lang="en-CA" dirty="0" err="1"/>
              <a:t>mạng</a:t>
            </a:r>
            <a:r>
              <a:rPr lang="en-CA" dirty="0"/>
              <a:t> Internet.</a:t>
            </a:r>
            <a:endParaRPr lang="en-US" dirty="0" smtClean="0"/>
          </a:p>
          <a:p>
            <a:pPr lvl="1"/>
            <a:r>
              <a:rPr lang="en-CA" dirty="0" err="1" smtClean="0"/>
              <a:t>Các</a:t>
            </a:r>
            <a:r>
              <a:rPr lang="en-CA" dirty="0" smtClean="0"/>
              <a:t> </a:t>
            </a:r>
            <a:r>
              <a:rPr lang="en-CA" dirty="0" err="1" smtClean="0"/>
              <a:t>tài</a:t>
            </a:r>
            <a:r>
              <a:rPr lang="en-CA" dirty="0" smtClean="0"/>
              <a:t> </a:t>
            </a:r>
            <a:r>
              <a:rPr lang="en-CA" dirty="0" err="1" smtClean="0"/>
              <a:t>liệu</a:t>
            </a:r>
            <a:r>
              <a:rPr lang="en-CA" dirty="0" smtClean="0"/>
              <a:t> </a:t>
            </a:r>
            <a:r>
              <a:rPr lang="en-CA" dirty="0" err="1" smtClean="0"/>
              <a:t>được</a:t>
            </a:r>
            <a:r>
              <a:rPr lang="en-CA" dirty="0" smtClean="0"/>
              <a:t> </a:t>
            </a:r>
            <a:r>
              <a:rPr lang="en-CA" dirty="0" err="1"/>
              <a:t>lưu</a:t>
            </a:r>
            <a:r>
              <a:rPr lang="en-CA" dirty="0"/>
              <a:t> </a:t>
            </a:r>
            <a:r>
              <a:rPr lang="en-CA" dirty="0" err="1"/>
              <a:t>trữ</a:t>
            </a:r>
            <a:r>
              <a:rPr lang="en-CA" dirty="0"/>
              <a:t> </a:t>
            </a:r>
            <a:r>
              <a:rPr lang="en-CA" dirty="0" err="1"/>
              <a:t>trên</a:t>
            </a:r>
            <a:r>
              <a:rPr lang="en-CA" dirty="0"/>
              <a:t> </a:t>
            </a:r>
            <a:r>
              <a:rPr lang="en-CA" dirty="0" err="1"/>
              <a:t>các</a:t>
            </a:r>
            <a:r>
              <a:rPr lang="en-CA" dirty="0"/>
              <a:t> </a:t>
            </a:r>
            <a:r>
              <a:rPr lang="en-CA" dirty="0" err="1"/>
              <a:t>máy</a:t>
            </a:r>
            <a:r>
              <a:rPr lang="en-CA" dirty="0"/>
              <a:t> </a:t>
            </a:r>
            <a:r>
              <a:rPr lang="en-CA" dirty="0" err="1"/>
              <a:t>chủ</a:t>
            </a:r>
            <a:r>
              <a:rPr lang="en-CA" dirty="0"/>
              <a:t> Web </a:t>
            </a:r>
            <a:endParaRPr lang="en-US" dirty="0" smtClean="0"/>
          </a:p>
          <a:p>
            <a:pPr lvl="1"/>
            <a:r>
              <a:rPr lang="en-CA" dirty="0" err="1"/>
              <a:t>C</a:t>
            </a:r>
            <a:r>
              <a:rPr lang="en-CA" dirty="0" err="1" smtClean="0"/>
              <a:t>ác</a:t>
            </a:r>
            <a:r>
              <a:rPr lang="en-CA" dirty="0" smtClean="0"/>
              <a:t> </a:t>
            </a:r>
            <a:r>
              <a:rPr lang="en-CA" dirty="0" err="1"/>
              <a:t>trang</a:t>
            </a:r>
            <a:r>
              <a:rPr lang="en-CA" dirty="0"/>
              <a:t> Web </a:t>
            </a:r>
            <a:r>
              <a:rPr lang="en-CA" dirty="0" err="1"/>
              <a:t>thường</a:t>
            </a:r>
            <a:r>
              <a:rPr lang="en-CA" dirty="0"/>
              <a:t> </a:t>
            </a:r>
            <a:r>
              <a:rPr lang="en-CA" dirty="0" err="1"/>
              <a:t>chứa</a:t>
            </a:r>
            <a:r>
              <a:rPr lang="en-CA" dirty="0"/>
              <a:t> </a:t>
            </a:r>
            <a:r>
              <a:rPr lang="en-CA" dirty="0" err="1"/>
              <a:t>các</a:t>
            </a:r>
            <a:r>
              <a:rPr lang="en-CA" dirty="0"/>
              <a:t> </a:t>
            </a:r>
            <a:r>
              <a:rPr lang="en-CA" dirty="0" err="1"/>
              <a:t>liên</a:t>
            </a:r>
            <a:r>
              <a:rPr lang="en-CA" dirty="0"/>
              <a:t> </a:t>
            </a:r>
            <a:r>
              <a:rPr lang="en-CA" dirty="0" err="1"/>
              <a:t>kết</a:t>
            </a:r>
            <a:r>
              <a:rPr lang="en-CA" dirty="0"/>
              <a:t> (</a:t>
            </a:r>
            <a:r>
              <a:rPr lang="en-CA" dirty="0" err="1"/>
              <a:t>được</a:t>
            </a:r>
            <a:r>
              <a:rPr lang="en-CA" dirty="0"/>
              <a:t> </a:t>
            </a:r>
            <a:r>
              <a:rPr lang="en-CA" dirty="0" err="1"/>
              <a:t>gọi</a:t>
            </a:r>
            <a:r>
              <a:rPr lang="en-CA" dirty="0"/>
              <a:t> </a:t>
            </a:r>
            <a:r>
              <a:rPr lang="en-CA" dirty="0" err="1"/>
              <a:t>là</a:t>
            </a:r>
            <a:r>
              <a:rPr lang="en-CA" dirty="0"/>
              <a:t> </a:t>
            </a:r>
            <a:r>
              <a:rPr lang="en-CA" dirty="0" err="1"/>
              <a:t>siêu</a:t>
            </a:r>
            <a:r>
              <a:rPr lang="en-CA" dirty="0"/>
              <a:t> </a:t>
            </a:r>
            <a:r>
              <a:rPr lang="en-CA" dirty="0" err="1"/>
              <a:t>liên</a:t>
            </a:r>
            <a:r>
              <a:rPr lang="en-CA" dirty="0"/>
              <a:t> </a:t>
            </a:r>
            <a:r>
              <a:rPr lang="en-CA" dirty="0" err="1"/>
              <a:t>kết</a:t>
            </a:r>
            <a:r>
              <a:rPr lang="en-CA" dirty="0"/>
              <a:t>) </a:t>
            </a:r>
            <a:r>
              <a:rPr lang="en-CA" dirty="0" err="1"/>
              <a:t>tới</a:t>
            </a:r>
            <a:r>
              <a:rPr lang="en-CA" dirty="0"/>
              <a:t> </a:t>
            </a:r>
            <a:r>
              <a:rPr lang="en-CA" dirty="0" err="1"/>
              <a:t>các</a:t>
            </a:r>
            <a:r>
              <a:rPr lang="en-CA" dirty="0"/>
              <a:t> </a:t>
            </a:r>
            <a:r>
              <a:rPr lang="en-CA" dirty="0" err="1"/>
              <a:t>trang</a:t>
            </a:r>
            <a:r>
              <a:rPr lang="en-CA" dirty="0"/>
              <a:t> Web </a:t>
            </a:r>
            <a:r>
              <a:rPr lang="en-CA" dirty="0" err="1"/>
              <a:t>khác</a:t>
            </a:r>
            <a:r>
              <a:rPr lang="en-CA" dirty="0"/>
              <a:t> </a:t>
            </a:r>
            <a:r>
              <a:rPr lang="en-CA" dirty="0" err="1"/>
              <a:t>được</a:t>
            </a:r>
            <a:r>
              <a:rPr lang="en-CA" dirty="0"/>
              <a:t> </a:t>
            </a:r>
            <a:r>
              <a:rPr lang="en-CA" dirty="0" err="1"/>
              <a:t>tìm</a:t>
            </a:r>
            <a:r>
              <a:rPr lang="en-CA" dirty="0"/>
              <a:t> </a:t>
            </a:r>
            <a:r>
              <a:rPr lang="en-CA" dirty="0" err="1"/>
              <a:t>thấy</a:t>
            </a:r>
            <a:r>
              <a:rPr lang="en-CA" dirty="0"/>
              <a:t> </a:t>
            </a:r>
            <a:r>
              <a:rPr lang="en-CA" dirty="0" err="1"/>
              <a:t>trên</a:t>
            </a:r>
            <a:r>
              <a:rPr lang="en-CA" dirty="0"/>
              <a:t> </a:t>
            </a:r>
            <a:r>
              <a:rPr lang="en-CA" dirty="0" err="1"/>
              <a:t>các</a:t>
            </a:r>
            <a:r>
              <a:rPr lang="en-CA" dirty="0"/>
              <a:t> </a:t>
            </a:r>
            <a:r>
              <a:rPr lang="en-CA" dirty="0" err="1"/>
              <a:t>máy</a:t>
            </a:r>
            <a:r>
              <a:rPr lang="en-CA" dirty="0"/>
              <a:t> </a:t>
            </a:r>
            <a:r>
              <a:rPr lang="en-CA" dirty="0" err="1"/>
              <a:t>chủ</a:t>
            </a:r>
            <a:r>
              <a:rPr lang="en-CA" dirty="0"/>
              <a:t> </a:t>
            </a:r>
            <a:r>
              <a:rPr lang="en-CA" dirty="0" smtClean="0"/>
              <a:t>Web </a:t>
            </a:r>
            <a:r>
              <a:rPr lang="en-CA" dirty="0" err="1" smtClean="0"/>
              <a:t>khắp</a:t>
            </a:r>
            <a:r>
              <a:rPr lang="en-CA" dirty="0" smtClean="0"/>
              <a:t> </a:t>
            </a:r>
            <a:r>
              <a:rPr lang="en-CA" dirty="0" err="1" smtClean="0"/>
              <a:t>trên</a:t>
            </a:r>
            <a:r>
              <a:rPr lang="en-CA" dirty="0" smtClean="0"/>
              <a:t> </a:t>
            </a:r>
            <a:r>
              <a:rPr lang="en-CA" dirty="0" err="1" smtClean="0"/>
              <a:t>mạng</a:t>
            </a:r>
            <a:r>
              <a:rPr lang="en-CA" dirty="0" smtClean="0"/>
              <a:t> Internet</a:t>
            </a:r>
            <a:endParaRPr lang="en-US" dirty="0" smtClean="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a:t>
            </a:fld>
            <a:endParaRPr lang="en-US" dirty="0"/>
          </a:p>
        </p:txBody>
      </p:sp>
    </p:spTree>
    <p:extLst>
      <p:ext uri="{BB962C8B-B14F-4D97-AF65-F5344CB8AC3E}">
        <p14:creationId xmlns:p14="http://schemas.microsoft.com/office/powerpoint/2010/main" val="11758376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2800" dirty="0" smtClean="0"/>
              <a:t>Internet, </a:t>
            </a:r>
            <a:r>
              <a:rPr lang="en-US" sz="2800" dirty="0" err="1" smtClean="0"/>
              <a:t>trình</a:t>
            </a:r>
            <a:r>
              <a:rPr lang="en-US" sz="2800" dirty="0" smtClean="0"/>
              <a:t> </a:t>
            </a:r>
            <a:r>
              <a:rPr lang="en-US" sz="2800" dirty="0" err="1" smtClean="0"/>
              <a:t>duyệt</a:t>
            </a:r>
            <a:r>
              <a:rPr lang="en-US" sz="2800" dirty="0" smtClean="0"/>
              <a:t> Web </a:t>
            </a:r>
            <a:r>
              <a:rPr lang="en-US" sz="2800" dirty="0" err="1" smtClean="0"/>
              <a:t>và</a:t>
            </a:r>
            <a:r>
              <a:rPr lang="en-US" sz="2800" dirty="0" smtClean="0"/>
              <a:t> World Wide Web </a:t>
            </a:r>
            <a:endParaRPr lang="en-US" sz="2800" dirty="0"/>
          </a:p>
        </p:txBody>
      </p:sp>
      <p:sp>
        <p:nvSpPr>
          <p:cNvPr id="3" name="Content Placeholder 2"/>
          <p:cNvSpPr>
            <a:spLocks noGrp="1"/>
          </p:cNvSpPr>
          <p:nvPr>
            <p:ph idx="1"/>
          </p:nvPr>
        </p:nvSpPr>
        <p:spPr/>
        <p:txBody>
          <a:bodyPr/>
          <a:lstStyle/>
          <a:p>
            <a:r>
              <a:rPr lang="en-US" b="1" dirty="0" err="1"/>
              <a:t>Trình</a:t>
            </a:r>
            <a:r>
              <a:rPr lang="en-US" b="1" dirty="0"/>
              <a:t> </a:t>
            </a:r>
            <a:r>
              <a:rPr lang="en-US" b="1" dirty="0" err="1"/>
              <a:t>duyệt</a:t>
            </a:r>
            <a:r>
              <a:rPr lang="en-US" b="1" dirty="0"/>
              <a:t> Web</a:t>
            </a:r>
            <a:endParaRPr lang="vi-VN" b="1" dirty="0"/>
          </a:p>
          <a:p>
            <a:pPr lvl="1"/>
            <a:r>
              <a:rPr lang="en-CA" dirty="0" err="1"/>
              <a:t>Trình</a:t>
            </a:r>
            <a:r>
              <a:rPr lang="en-CA" dirty="0"/>
              <a:t> </a:t>
            </a:r>
            <a:r>
              <a:rPr lang="en-CA" dirty="0" err="1"/>
              <a:t>duyệt</a:t>
            </a:r>
            <a:r>
              <a:rPr lang="en-CA" dirty="0"/>
              <a:t> Web </a:t>
            </a:r>
            <a:r>
              <a:rPr lang="en-CA" dirty="0" err="1"/>
              <a:t>là</a:t>
            </a:r>
            <a:r>
              <a:rPr lang="en-CA" dirty="0"/>
              <a:t> </a:t>
            </a:r>
            <a:r>
              <a:rPr lang="en-CA" dirty="0" err="1"/>
              <a:t>một</a:t>
            </a:r>
            <a:r>
              <a:rPr lang="en-CA" dirty="0"/>
              <a:t> </a:t>
            </a:r>
            <a:r>
              <a:rPr lang="en-CA" dirty="0" err="1"/>
              <a:t>chương</a:t>
            </a:r>
            <a:r>
              <a:rPr lang="en-CA" dirty="0"/>
              <a:t> </a:t>
            </a:r>
            <a:r>
              <a:rPr lang="en-CA" dirty="0" err="1"/>
              <a:t>trình</a:t>
            </a:r>
            <a:r>
              <a:rPr lang="en-CA" dirty="0"/>
              <a:t> </a:t>
            </a:r>
            <a:r>
              <a:rPr lang="en-CA" dirty="0" err="1"/>
              <a:t>cho</a:t>
            </a:r>
            <a:r>
              <a:rPr lang="en-CA" dirty="0"/>
              <a:t> </a:t>
            </a:r>
            <a:r>
              <a:rPr lang="en-CA" dirty="0" err="1"/>
              <a:t>phép</a:t>
            </a:r>
            <a:r>
              <a:rPr lang="en-CA" dirty="0"/>
              <a:t> </a:t>
            </a:r>
            <a:r>
              <a:rPr lang="en-CA" dirty="0" err="1"/>
              <a:t>bạn</a:t>
            </a:r>
            <a:r>
              <a:rPr lang="en-CA" dirty="0"/>
              <a:t> </a:t>
            </a:r>
            <a:r>
              <a:rPr lang="en-CA" dirty="0" err="1"/>
              <a:t>xem</a:t>
            </a:r>
            <a:r>
              <a:rPr lang="en-CA" dirty="0"/>
              <a:t> </a:t>
            </a:r>
            <a:r>
              <a:rPr lang="en-CA" dirty="0" err="1"/>
              <a:t>và</a:t>
            </a:r>
            <a:r>
              <a:rPr lang="en-CA" dirty="0"/>
              <a:t> </a:t>
            </a:r>
            <a:r>
              <a:rPr lang="en-CA" dirty="0" err="1"/>
              <a:t>điều</a:t>
            </a:r>
            <a:r>
              <a:rPr lang="en-CA" dirty="0"/>
              <a:t> </a:t>
            </a:r>
            <a:r>
              <a:rPr lang="en-CA" dirty="0" err="1"/>
              <a:t>hướng</a:t>
            </a:r>
            <a:r>
              <a:rPr lang="en-CA" dirty="0"/>
              <a:t> </a:t>
            </a:r>
            <a:r>
              <a:rPr lang="en-CA" dirty="0" err="1"/>
              <a:t>các</a:t>
            </a:r>
            <a:r>
              <a:rPr lang="en-CA" dirty="0"/>
              <a:t> </a:t>
            </a:r>
            <a:r>
              <a:rPr lang="en-CA" dirty="0" err="1"/>
              <a:t>trang</a:t>
            </a:r>
            <a:r>
              <a:rPr lang="en-CA" dirty="0"/>
              <a:t> Web </a:t>
            </a:r>
            <a:r>
              <a:rPr lang="en-CA" dirty="0" err="1"/>
              <a:t>trên</a:t>
            </a:r>
            <a:r>
              <a:rPr lang="en-CA" dirty="0"/>
              <a:t> Internet, </a:t>
            </a:r>
            <a:r>
              <a:rPr lang="en-CA" dirty="0" err="1"/>
              <a:t>và</a:t>
            </a:r>
            <a:r>
              <a:rPr lang="en-CA" dirty="0"/>
              <a:t> </a:t>
            </a:r>
            <a:r>
              <a:rPr lang="en-CA" dirty="0" err="1"/>
              <a:t>để</a:t>
            </a:r>
            <a:r>
              <a:rPr lang="en-CA" dirty="0"/>
              <a:t> </a:t>
            </a:r>
            <a:r>
              <a:rPr lang="en-CA" dirty="0" err="1"/>
              <a:t>trải</a:t>
            </a:r>
            <a:r>
              <a:rPr lang="en-CA" dirty="0"/>
              <a:t> </a:t>
            </a:r>
            <a:r>
              <a:rPr lang="en-CA" dirty="0" err="1"/>
              <a:t>nghiệm</a:t>
            </a:r>
            <a:r>
              <a:rPr lang="en-CA" dirty="0"/>
              <a:t> </a:t>
            </a:r>
            <a:r>
              <a:rPr lang="en-CA" dirty="0" err="1"/>
              <a:t>rất</a:t>
            </a:r>
            <a:r>
              <a:rPr lang="en-CA" dirty="0"/>
              <a:t> </a:t>
            </a:r>
            <a:r>
              <a:rPr lang="en-CA" dirty="0" err="1"/>
              <a:t>nhiều</a:t>
            </a:r>
            <a:r>
              <a:rPr lang="en-CA" dirty="0"/>
              <a:t> </a:t>
            </a:r>
            <a:r>
              <a:rPr lang="en-CA" dirty="0" err="1"/>
              <a:t>thông</a:t>
            </a:r>
            <a:r>
              <a:rPr lang="en-CA" dirty="0"/>
              <a:t> tin </a:t>
            </a:r>
            <a:r>
              <a:rPr lang="en-CA" dirty="0" err="1"/>
              <a:t>đa</a:t>
            </a:r>
            <a:r>
              <a:rPr lang="en-CA" dirty="0"/>
              <a:t> </a:t>
            </a:r>
            <a:r>
              <a:rPr lang="en-CA" dirty="0" err="1"/>
              <a:t>phương</a:t>
            </a:r>
            <a:r>
              <a:rPr lang="en-CA" dirty="0"/>
              <a:t> </a:t>
            </a:r>
            <a:r>
              <a:rPr lang="en-CA" dirty="0" err="1"/>
              <a:t>tiện</a:t>
            </a:r>
            <a:r>
              <a:rPr lang="en-CA" dirty="0"/>
              <a:t> </a:t>
            </a:r>
            <a:r>
              <a:rPr lang="en-CA" dirty="0" err="1"/>
              <a:t>thú</a:t>
            </a:r>
            <a:r>
              <a:rPr lang="en-CA" dirty="0"/>
              <a:t> </a:t>
            </a:r>
            <a:r>
              <a:rPr lang="en-CA" dirty="0" err="1"/>
              <a:t>vị</a:t>
            </a:r>
            <a:r>
              <a:rPr lang="en-CA" dirty="0"/>
              <a:t> </a:t>
            </a:r>
            <a:r>
              <a:rPr lang="en-CA" dirty="0" err="1"/>
              <a:t>trên</a:t>
            </a:r>
            <a:r>
              <a:rPr lang="en-CA" dirty="0"/>
              <a:t> World Wide Web.</a:t>
            </a:r>
            <a:endParaRPr lang="en-US" dirty="0" smtClean="0"/>
          </a:p>
          <a:p>
            <a:pPr lvl="1"/>
            <a:r>
              <a:rPr lang="en-CA" dirty="0" err="1"/>
              <a:t>Chức</a:t>
            </a:r>
            <a:r>
              <a:rPr lang="en-CA" dirty="0"/>
              <a:t> </a:t>
            </a:r>
            <a:r>
              <a:rPr lang="en-CA" dirty="0" err="1"/>
              <a:t>năng</a:t>
            </a:r>
            <a:r>
              <a:rPr lang="en-CA" dirty="0"/>
              <a:t> </a:t>
            </a:r>
            <a:r>
              <a:rPr lang="en-CA" dirty="0" err="1"/>
              <a:t>cơ</a:t>
            </a:r>
            <a:r>
              <a:rPr lang="en-CA" dirty="0"/>
              <a:t> </a:t>
            </a:r>
            <a:r>
              <a:rPr lang="en-CA" dirty="0" err="1"/>
              <a:t>bản</a:t>
            </a:r>
            <a:r>
              <a:rPr lang="en-CA" dirty="0"/>
              <a:t> </a:t>
            </a:r>
            <a:r>
              <a:rPr lang="en-CA" dirty="0" err="1"/>
              <a:t>của</a:t>
            </a:r>
            <a:r>
              <a:rPr lang="en-CA" dirty="0"/>
              <a:t> </a:t>
            </a:r>
            <a:r>
              <a:rPr lang="en-CA" dirty="0" err="1"/>
              <a:t>nó</a:t>
            </a:r>
            <a:r>
              <a:rPr lang="en-CA" dirty="0"/>
              <a:t> </a:t>
            </a:r>
            <a:r>
              <a:rPr lang="en-CA" dirty="0" err="1"/>
              <a:t>là</a:t>
            </a:r>
            <a:r>
              <a:rPr lang="en-CA" dirty="0"/>
              <a:t> </a:t>
            </a:r>
            <a:r>
              <a:rPr lang="en-CA" dirty="0" err="1"/>
              <a:t>hiển</a:t>
            </a:r>
            <a:r>
              <a:rPr lang="en-CA" dirty="0"/>
              <a:t> thị </a:t>
            </a:r>
            <a:r>
              <a:rPr lang="en-CA" dirty="0" err="1"/>
              <a:t>các</a:t>
            </a:r>
            <a:r>
              <a:rPr lang="en-CA" dirty="0"/>
              <a:t> </a:t>
            </a:r>
            <a:r>
              <a:rPr lang="en-CA" dirty="0" err="1"/>
              <a:t>trang</a:t>
            </a:r>
            <a:r>
              <a:rPr lang="en-CA" dirty="0"/>
              <a:t> Web </a:t>
            </a:r>
            <a:r>
              <a:rPr lang="en-CA" dirty="0" err="1"/>
              <a:t>được</a:t>
            </a:r>
            <a:r>
              <a:rPr lang="en-CA" dirty="0"/>
              <a:t> </a:t>
            </a:r>
            <a:r>
              <a:rPr lang="en-CA" dirty="0" err="1"/>
              <a:t>tạo</a:t>
            </a:r>
            <a:r>
              <a:rPr lang="en-CA" dirty="0"/>
              <a:t> </a:t>
            </a:r>
            <a:r>
              <a:rPr lang="en-CA" dirty="0" err="1"/>
              <a:t>ra</a:t>
            </a:r>
            <a:r>
              <a:rPr lang="en-CA" dirty="0"/>
              <a:t> </a:t>
            </a:r>
            <a:r>
              <a:rPr lang="en-CA" dirty="0" err="1"/>
              <a:t>với</a:t>
            </a:r>
            <a:r>
              <a:rPr lang="en-CA" dirty="0"/>
              <a:t> </a:t>
            </a:r>
            <a:r>
              <a:rPr lang="en-CA" dirty="0" err="1"/>
              <a:t>ngôn</a:t>
            </a:r>
            <a:r>
              <a:rPr lang="en-CA" dirty="0"/>
              <a:t> </a:t>
            </a:r>
            <a:r>
              <a:rPr lang="en-CA" dirty="0" err="1"/>
              <a:t>ngữ</a:t>
            </a:r>
            <a:r>
              <a:rPr lang="en-CA" dirty="0"/>
              <a:t> </a:t>
            </a:r>
            <a:r>
              <a:rPr lang="en-CA" dirty="0" err="1"/>
              <a:t>đánh</a:t>
            </a:r>
            <a:r>
              <a:rPr lang="en-CA" dirty="0"/>
              <a:t> </a:t>
            </a:r>
            <a:r>
              <a:rPr lang="en-CA" dirty="0" err="1"/>
              <a:t>dấu</a:t>
            </a:r>
            <a:r>
              <a:rPr lang="en-CA" dirty="0"/>
              <a:t> </a:t>
            </a:r>
            <a:r>
              <a:rPr lang="en-CA" dirty="0" err="1"/>
              <a:t>siêu</a:t>
            </a:r>
            <a:r>
              <a:rPr lang="en-CA" dirty="0"/>
              <a:t> </a:t>
            </a:r>
            <a:r>
              <a:rPr lang="en-CA" dirty="0" err="1"/>
              <a:t>văn</a:t>
            </a:r>
            <a:r>
              <a:rPr lang="en-CA" dirty="0"/>
              <a:t> </a:t>
            </a:r>
            <a:r>
              <a:rPr lang="en-CA" dirty="0" err="1"/>
              <a:t>bản</a:t>
            </a:r>
            <a:r>
              <a:rPr lang="en-CA" dirty="0"/>
              <a:t> (HTML</a:t>
            </a:r>
            <a:endParaRPr lang="en-US" dirty="0" smtClean="0"/>
          </a:p>
          <a:p>
            <a:pPr lvl="2"/>
            <a:r>
              <a:rPr lang="en-CA" dirty="0"/>
              <a:t>HTML </a:t>
            </a:r>
            <a:r>
              <a:rPr lang="en-CA" dirty="0" err="1"/>
              <a:t>là</a:t>
            </a:r>
            <a:r>
              <a:rPr lang="en-CA" dirty="0"/>
              <a:t> </a:t>
            </a:r>
            <a:r>
              <a:rPr lang="en-CA" dirty="0" err="1"/>
              <a:t>một</a:t>
            </a:r>
            <a:r>
              <a:rPr lang="en-CA" dirty="0"/>
              <a:t> </a:t>
            </a:r>
            <a:r>
              <a:rPr lang="en-CA" dirty="0" err="1"/>
              <a:t>ngôn</a:t>
            </a:r>
            <a:r>
              <a:rPr lang="en-CA" dirty="0"/>
              <a:t> </a:t>
            </a:r>
            <a:r>
              <a:rPr lang="en-CA" dirty="0" err="1"/>
              <a:t>ngữ</a:t>
            </a:r>
            <a:r>
              <a:rPr lang="en-CA" dirty="0"/>
              <a:t> </a:t>
            </a:r>
            <a:r>
              <a:rPr lang="en-CA" dirty="0" err="1"/>
              <a:t>đặc</a:t>
            </a:r>
            <a:r>
              <a:rPr lang="en-CA" dirty="0"/>
              <a:t> </a:t>
            </a:r>
            <a:r>
              <a:rPr lang="en-CA" dirty="0" err="1"/>
              <a:t>biệt</a:t>
            </a:r>
            <a:r>
              <a:rPr lang="en-CA" dirty="0"/>
              <a:t> </a:t>
            </a:r>
            <a:r>
              <a:rPr lang="en-CA" dirty="0" err="1"/>
              <a:t>dành</a:t>
            </a:r>
            <a:r>
              <a:rPr lang="en-CA" dirty="0"/>
              <a:t> </a:t>
            </a:r>
            <a:r>
              <a:rPr lang="en-CA" dirty="0" err="1"/>
              <a:t>cho</a:t>
            </a:r>
            <a:r>
              <a:rPr lang="en-CA" dirty="0"/>
              <a:t> </a:t>
            </a:r>
            <a:r>
              <a:rPr lang="en-CA" dirty="0" err="1"/>
              <a:t>các</a:t>
            </a:r>
            <a:r>
              <a:rPr lang="en-CA" dirty="0"/>
              <a:t> </a:t>
            </a:r>
            <a:r>
              <a:rPr lang="en-CA" dirty="0" err="1"/>
              <a:t>nhà</a:t>
            </a:r>
            <a:r>
              <a:rPr lang="en-CA" dirty="0"/>
              <a:t> </a:t>
            </a:r>
            <a:r>
              <a:rPr lang="en-CA" dirty="0" err="1"/>
              <a:t>thiết</a:t>
            </a:r>
            <a:r>
              <a:rPr lang="en-CA" dirty="0"/>
              <a:t> </a:t>
            </a:r>
            <a:r>
              <a:rPr lang="en-CA" dirty="0" err="1"/>
              <a:t>kế</a:t>
            </a:r>
            <a:r>
              <a:rPr lang="en-CA" dirty="0"/>
              <a:t> Web </a:t>
            </a:r>
            <a:r>
              <a:rPr lang="en-CA" dirty="0" err="1"/>
              <a:t>sử</a:t>
            </a:r>
            <a:r>
              <a:rPr lang="en-CA" dirty="0"/>
              <a:t> </a:t>
            </a:r>
            <a:r>
              <a:rPr lang="en-CA" dirty="0" err="1"/>
              <a:t>dụng</a:t>
            </a:r>
            <a:r>
              <a:rPr lang="en-CA" dirty="0"/>
              <a:t> </a:t>
            </a:r>
            <a:r>
              <a:rPr lang="en-CA" dirty="0" err="1"/>
              <a:t>để</a:t>
            </a:r>
            <a:r>
              <a:rPr lang="en-CA" dirty="0"/>
              <a:t> </a:t>
            </a:r>
            <a:r>
              <a:rPr lang="en-CA" dirty="0" err="1"/>
              <a:t>thêm</a:t>
            </a:r>
            <a:r>
              <a:rPr lang="en-CA" dirty="0"/>
              <a:t> </a:t>
            </a:r>
            <a:r>
              <a:rPr lang="en-CA" dirty="0" err="1"/>
              <a:t>văn</a:t>
            </a:r>
            <a:r>
              <a:rPr lang="en-CA" dirty="0"/>
              <a:t> </a:t>
            </a:r>
            <a:r>
              <a:rPr lang="en-CA" dirty="0" err="1"/>
              <a:t>bản</a:t>
            </a:r>
            <a:r>
              <a:rPr lang="en-CA" dirty="0"/>
              <a:t>, </a:t>
            </a:r>
            <a:r>
              <a:rPr lang="en-CA" dirty="0" err="1"/>
              <a:t>siêu</a:t>
            </a:r>
            <a:r>
              <a:rPr lang="en-CA" dirty="0"/>
              <a:t> </a:t>
            </a:r>
            <a:r>
              <a:rPr lang="en-CA" dirty="0" err="1"/>
              <a:t>liên</a:t>
            </a:r>
            <a:r>
              <a:rPr lang="en-CA" dirty="0"/>
              <a:t> </a:t>
            </a:r>
            <a:r>
              <a:rPr lang="en-CA" dirty="0" err="1"/>
              <a:t>kết</a:t>
            </a:r>
            <a:r>
              <a:rPr lang="en-CA" dirty="0"/>
              <a:t>, </a:t>
            </a:r>
            <a:r>
              <a:rPr lang="en-CA" dirty="0" err="1"/>
              <a:t>các</a:t>
            </a:r>
            <a:r>
              <a:rPr lang="en-CA" dirty="0"/>
              <a:t> </a:t>
            </a:r>
            <a:r>
              <a:rPr lang="en-CA" dirty="0" err="1"/>
              <a:t>ứng</a:t>
            </a:r>
            <a:r>
              <a:rPr lang="en-CA" dirty="0"/>
              <a:t> </a:t>
            </a:r>
            <a:r>
              <a:rPr lang="en-CA" dirty="0" err="1"/>
              <a:t>dụng</a:t>
            </a:r>
            <a:r>
              <a:rPr lang="en-CA" dirty="0"/>
              <a:t>, </a:t>
            </a:r>
            <a:r>
              <a:rPr lang="en-CA" dirty="0" err="1"/>
              <a:t>các</a:t>
            </a:r>
            <a:r>
              <a:rPr lang="en-CA" dirty="0"/>
              <a:t> </a:t>
            </a:r>
            <a:r>
              <a:rPr lang="en-CA" dirty="0" err="1"/>
              <a:t>đoạn</a:t>
            </a:r>
            <a:r>
              <a:rPr lang="en-CA" dirty="0"/>
              <a:t> video, </a:t>
            </a:r>
            <a:r>
              <a:rPr lang="en-CA" dirty="0" err="1"/>
              <a:t>âm</a:t>
            </a:r>
            <a:r>
              <a:rPr lang="en-CA" dirty="0"/>
              <a:t> </a:t>
            </a:r>
            <a:r>
              <a:rPr lang="en-CA" dirty="0" err="1"/>
              <a:t>thanh</a:t>
            </a:r>
            <a:r>
              <a:rPr lang="en-CA" dirty="0"/>
              <a:t> </a:t>
            </a:r>
            <a:r>
              <a:rPr lang="en-CA" dirty="0" err="1"/>
              <a:t>và</a:t>
            </a:r>
            <a:r>
              <a:rPr lang="en-CA" dirty="0"/>
              <a:t> </a:t>
            </a:r>
            <a:r>
              <a:rPr lang="en-CA" dirty="0" err="1"/>
              <a:t>hoạt</a:t>
            </a:r>
            <a:r>
              <a:rPr lang="en-CA" dirty="0"/>
              <a:t> </a:t>
            </a:r>
            <a:r>
              <a:rPr lang="en-CA" dirty="0" err="1"/>
              <a:t>cảnh</a:t>
            </a:r>
            <a:r>
              <a:rPr lang="en-CA" dirty="0"/>
              <a:t> </a:t>
            </a:r>
            <a:r>
              <a:rPr lang="en-CA" dirty="0" err="1"/>
              <a:t>vào</a:t>
            </a:r>
            <a:r>
              <a:rPr lang="en-CA" dirty="0"/>
              <a:t> </a:t>
            </a:r>
            <a:r>
              <a:rPr lang="en-CA" dirty="0" err="1"/>
              <a:t>trang</a:t>
            </a:r>
            <a:r>
              <a:rPr lang="en-CA" dirty="0"/>
              <a:t> Web</a:t>
            </a:r>
            <a:endParaRPr lang="en-US" dirty="0" smtClean="0"/>
          </a:p>
          <a:p>
            <a:pPr lvl="2"/>
            <a:r>
              <a:rPr lang="en-CA" dirty="0" err="1"/>
              <a:t>Khi</a:t>
            </a:r>
            <a:r>
              <a:rPr lang="en-CA" dirty="0"/>
              <a:t> </a:t>
            </a:r>
            <a:r>
              <a:rPr lang="en-CA" dirty="0" err="1"/>
              <a:t>các</a:t>
            </a:r>
            <a:r>
              <a:rPr lang="en-CA" dirty="0"/>
              <a:t> </a:t>
            </a:r>
            <a:r>
              <a:rPr lang="en-CA" dirty="0" err="1"/>
              <a:t>trang</a:t>
            </a:r>
            <a:r>
              <a:rPr lang="en-CA" dirty="0"/>
              <a:t> Web </a:t>
            </a:r>
            <a:r>
              <a:rPr lang="en-CA" dirty="0" err="1"/>
              <a:t>được</a:t>
            </a:r>
            <a:r>
              <a:rPr lang="en-CA" dirty="0"/>
              <a:t> </a:t>
            </a:r>
            <a:r>
              <a:rPr lang="en-CA" dirty="0" err="1"/>
              <a:t>thiết</a:t>
            </a:r>
            <a:r>
              <a:rPr lang="en-CA" dirty="0"/>
              <a:t> </a:t>
            </a:r>
            <a:r>
              <a:rPr lang="en-CA" dirty="0" err="1"/>
              <a:t>kế</a:t>
            </a:r>
            <a:r>
              <a:rPr lang="en-CA" dirty="0"/>
              <a:t> </a:t>
            </a:r>
            <a:r>
              <a:rPr lang="en-CA" dirty="0" err="1"/>
              <a:t>đúng</a:t>
            </a:r>
            <a:r>
              <a:rPr lang="en-CA" dirty="0"/>
              <a:t>, </a:t>
            </a:r>
            <a:r>
              <a:rPr lang="en-CA" dirty="0" err="1"/>
              <a:t>những</a:t>
            </a:r>
            <a:r>
              <a:rPr lang="en-CA" dirty="0"/>
              <a:t> </a:t>
            </a:r>
            <a:r>
              <a:rPr lang="en-CA" dirty="0" err="1"/>
              <a:t>người</a:t>
            </a:r>
            <a:r>
              <a:rPr lang="en-CA" dirty="0"/>
              <a:t> </a:t>
            </a:r>
            <a:r>
              <a:rPr lang="en-CA" dirty="0" err="1"/>
              <a:t>truy</a:t>
            </a:r>
            <a:r>
              <a:rPr lang="en-CA" dirty="0"/>
              <a:t> </a:t>
            </a:r>
            <a:r>
              <a:rPr lang="en-CA" dirty="0" err="1"/>
              <a:t>cập</a:t>
            </a:r>
            <a:r>
              <a:rPr lang="en-CA" dirty="0"/>
              <a:t> </a:t>
            </a:r>
            <a:r>
              <a:rPr lang="en-CA" dirty="0" err="1"/>
              <a:t>vào</a:t>
            </a:r>
            <a:r>
              <a:rPr lang="en-CA" dirty="0"/>
              <a:t> </a:t>
            </a:r>
            <a:r>
              <a:rPr lang="en-CA" dirty="0" err="1"/>
              <a:t>trang</a:t>
            </a:r>
            <a:r>
              <a:rPr lang="en-CA" dirty="0"/>
              <a:t> Web </a:t>
            </a:r>
            <a:r>
              <a:rPr lang="en-CA" dirty="0" err="1"/>
              <a:t>có</a:t>
            </a:r>
            <a:r>
              <a:rPr lang="en-CA" dirty="0"/>
              <a:t> </a:t>
            </a:r>
            <a:r>
              <a:rPr lang="en-CA" dirty="0" err="1"/>
              <a:t>thể</a:t>
            </a:r>
            <a:r>
              <a:rPr lang="en-CA" dirty="0"/>
              <a:t> “</a:t>
            </a:r>
            <a:r>
              <a:rPr lang="en-CA" dirty="0" err="1"/>
              <a:t>trỏ</a:t>
            </a:r>
            <a:r>
              <a:rPr lang="en-CA" dirty="0"/>
              <a:t> </a:t>
            </a:r>
            <a:r>
              <a:rPr lang="en-CA" dirty="0" err="1"/>
              <a:t>và</a:t>
            </a:r>
            <a:r>
              <a:rPr lang="en-CA" dirty="0"/>
              <a:t> </a:t>
            </a:r>
            <a:r>
              <a:rPr lang="en-CA" dirty="0" err="1"/>
              <a:t>nhấp</a:t>
            </a:r>
            <a:r>
              <a:rPr lang="en-CA" dirty="0"/>
              <a:t> </a:t>
            </a:r>
            <a:r>
              <a:rPr lang="en-CA" dirty="0" err="1"/>
              <a:t>chuột</a:t>
            </a:r>
            <a:r>
              <a:rPr lang="en-CA" dirty="0"/>
              <a:t>” </a:t>
            </a:r>
            <a:r>
              <a:rPr lang="en-CA" dirty="0" err="1"/>
              <a:t>để</a:t>
            </a:r>
            <a:r>
              <a:rPr lang="en-CA" dirty="0"/>
              <a:t> </a:t>
            </a:r>
            <a:r>
              <a:rPr lang="en-CA" dirty="0" err="1"/>
              <a:t>khởi</a:t>
            </a:r>
            <a:r>
              <a:rPr lang="en-CA" dirty="0"/>
              <a:t> </a:t>
            </a:r>
            <a:r>
              <a:rPr lang="en-CA" dirty="0" err="1"/>
              <a:t>động</a:t>
            </a:r>
            <a:r>
              <a:rPr lang="en-CA" dirty="0"/>
              <a:t> </a:t>
            </a:r>
            <a:r>
              <a:rPr lang="en-CA" dirty="0" err="1"/>
              <a:t>các</a:t>
            </a:r>
            <a:r>
              <a:rPr lang="en-CA" dirty="0"/>
              <a:t> </a:t>
            </a:r>
            <a:r>
              <a:rPr lang="en-CA" dirty="0" err="1"/>
              <a:t>ứng</a:t>
            </a:r>
            <a:r>
              <a:rPr lang="en-CA" dirty="0"/>
              <a:t> </a:t>
            </a:r>
            <a:r>
              <a:rPr lang="en-CA" dirty="0" err="1"/>
              <a:t>dụng</a:t>
            </a:r>
            <a:r>
              <a:rPr lang="en-CA" dirty="0"/>
              <a:t>, </a:t>
            </a:r>
            <a:r>
              <a:rPr lang="en-CA" dirty="0" err="1"/>
              <a:t>điều</a:t>
            </a:r>
            <a:r>
              <a:rPr lang="en-CA" dirty="0"/>
              <a:t> </a:t>
            </a:r>
            <a:r>
              <a:rPr lang="en-CA" dirty="0" err="1"/>
              <a:t>hướng</a:t>
            </a:r>
            <a:r>
              <a:rPr lang="en-CA" dirty="0"/>
              <a:t> </a:t>
            </a:r>
            <a:r>
              <a:rPr lang="en-CA" dirty="0" err="1"/>
              <a:t>đến</a:t>
            </a:r>
            <a:r>
              <a:rPr lang="en-CA" dirty="0"/>
              <a:t> </a:t>
            </a:r>
            <a:r>
              <a:rPr lang="en-CA" dirty="0" err="1"/>
              <a:t>các</a:t>
            </a:r>
            <a:r>
              <a:rPr lang="en-CA" dirty="0"/>
              <a:t> </a:t>
            </a:r>
            <a:r>
              <a:rPr lang="en-CA" dirty="0" err="1"/>
              <a:t>vị</a:t>
            </a:r>
            <a:r>
              <a:rPr lang="en-CA" dirty="0"/>
              <a:t> </a:t>
            </a:r>
            <a:r>
              <a:rPr lang="en-CA" dirty="0" err="1"/>
              <a:t>trí</a:t>
            </a:r>
            <a:r>
              <a:rPr lang="en-CA" dirty="0"/>
              <a:t> </a:t>
            </a:r>
            <a:r>
              <a:rPr lang="en-CA" dirty="0" err="1"/>
              <a:t>xác</a:t>
            </a:r>
            <a:r>
              <a:rPr lang="en-CA" dirty="0"/>
              <a:t> </a:t>
            </a:r>
            <a:r>
              <a:rPr lang="en-CA" dirty="0" err="1"/>
              <a:t>định</a:t>
            </a:r>
            <a:r>
              <a:rPr lang="en-CA" dirty="0"/>
              <a:t> </a:t>
            </a:r>
            <a:r>
              <a:rPr lang="en-CA" dirty="0" err="1"/>
              <a:t>trên</a:t>
            </a:r>
            <a:r>
              <a:rPr lang="en-CA" dirty="0"/>
              <a:t> </a:t>
            </a:r>
            <a:r>
              <a:rPr lang="en-CA" dirty="0" err="1"/>
              <a:t>trang</a:t>
            </a:r>
            <a:r>
              <a:rPr lang="en-CA" dirty="0"/>
              <a:t> Web, </a:t>
            </a:r>
            <a:r>
              <a:rPr lang="en-CA" dirty="0" err="1"/>
              <a:t>hoặc</a:t>
            </a:r>
            <a:r>
              <a:rPr lang="en-CA" dirty="0"/>
              <a:t> </a:t>
            </a:r>
            <a:r>
              <a:rPr lang="en-CA" dirty="0" err="1"/>
              <a:t>ghé</a:t>
            </a:r>
            <a:r>
              <a:rPr lang="en-CA" dirty="0"/>
              <a:t> </a:t>
            </a:r>
            <a:r>
              <a:rPr lang="en-CA" dirty="0" err="1"/>
              <a:t>thăm</a:t>
            </a:r>
            <a:r>
              <a:rPr lang="en-CA" dirty="0"/>
              <a:t> </a:t>
            </a:r>
            <a:r>
              <a:rPr lang="en-CA" dirty="0" err="1"/>
              <a:t>đến</a:t>
            </a:r>
            <a:r>
              <a:rPr lang="en-CA" dirty="0"/>
              <a:t> </a:t>
            </a:r>
            <a:r>
              <a:rPr lang="en-CA" dirty="0" err="1"/>
              <a:t>các</a:t>
            </a:r>
            <a:r>
              <a:rPr lang="en-CA" dirty="0"/>
              <a:t> </a:t>
            </a:r>
            <a:r>
              <a:rPr lang="en-CA" dirty="0" err="1"/>
              <a:t>trang</a:t>
            </a:r>
            <a:r>
              <a:rPr lang="en-CA" dirty="0"/>
              <a:t> Web </a:t>
            </a:r>
            <a:r>
              <a:rPr lang="en-CA" dirty="0" err="1"/>
              <a:t>liên</a:t>
            </a:r>
            <a:r>
              <a:rPr lang="en-CA" dirty="0"/>
              <a:t> </a:t>
            </a:r>
            <a:r>
              <a:rPr lang="en-CA" dirty="0" err="1"/>
              <a:t>quan</a:t>
            </a:r>
            <a:r>
              <a:rPr lang="en-CA" dirty="0"/>
              <a:t> – </a:t>
            </a:r>
            <a:r>
              <a:rPr lang="en-CA" dirty="0" err="1"/>
              <a:t>tất</a:t>
            </a:r>
            <a:r>
              <a:rPr lang="en-CA" dirty="0"/>
              <a:t> </a:t>
            </a:r>
            <a:r>
              <a:rPr lang="en-CA" dirty="0" err="1"/>
              <a:t>cả</a:t>
            </a:r>
            <a:r>
              <a:rPr lang="en-CA" dirty="0"/>
              <a:t> </a:t>
            </a:r>
            <a:r>
              <a:rPr lang="en-CA" dirty="0" err="1"/>
              <a:t>đều</a:t>
            </a:r>
            <a:r>
              <a:rPr lang="en-CA" dirty="0"/>
              <a:t> </a:t>
            </a:r>
            <a:r>
              <a:rPr lang="en-CA" dirty="0" err="1"/>
              <a:t>nằm</a:t>
            </a:r>
            <a:r>
              <a:rPr lang="en-CA" dirty="0"/>
              <a:t> </a:t>
            </a:r>
            <a:r>
              <a:rPr lang="en-CA" dirty="0" err="1"/>
              <a:t>trong</a:t>
            </a:r>
            <a:r>
              <a:rPr lang="en-CA" dirty="0"/>
              <a:t> </a:t>
            </a:r>
            <a:r>
              <a:rPr lang="en-CA" dirty="0" err="1"/>
              <a:t>trình</a:t>
            </a:r>
            <a:r>
              <a:rPr lang="en-CA" dirty="0"/>
              <a:t> </a:t>
            </a:r>
            <a:r>
              <a:rPr lang="en-CA" dirty="0" err="1"/>
              <a:t>duyệt</a:t>
            </a:r>
            <a:r>
              <a:rPr lang="en-CA" dirty="0"/>
              <a:t> Web</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a:t>
            </a:fld>
            <a:endParaRPr lang="en-US" dirty="0"/>
          </a:p>
        </p:txBody>
      </p:sp>
    </p:spTree>
    <p:extLst>
      <p:ext uri="{BB962C8B-B14F-4D97-AF65-F5344CB8AC3E}">
        <p14:creationId xmlns:p14="http://schemas.microsoft.com/office/powerpoint/2010/main" val="16557983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3600" dirty="0" err="1" smtClean="0"/>
              <a:t>Tìm</a:t>
            </a:r>
            <a:r>
              <a:rPr lang="en-US" sz="3600" dirty="0" smtClean="0"/>
              <a:t> </a:t>
            </a:r>
            <a:r>
              <a:rPr lang="en-US" sz="3600" dirty="0" err="1" smtClean="0"/>
              <a:t>hiểu</a:t>
            </a:r>
            <a:r>
              <a:rPr lang="en-US" sz="3600" dirty="0" smtClean="0"/>
              <a:t> </a:t>
            </a:r>
            <a:r>
              <a:rPr lang="en-US" sz="3600" dirty="0" err="1" smtClean="0"/>
              <a:t>về</a:t>
            </a:r>
            <a:r>
              <a:rPr lang="en-US" sz="3600" dirty="0" smtClean="0"/>
              <a:t> </a:t>
            </a:r>
            <a:r>
              <a:rPr lang="en-US" sz="3600" dirty="0" err="1" smtClean="0"/>
              <a:t>địa</a:t>
            </a:r>
            <a:r>
              <a:rPr lang="en-US" sz="3600" dirty="0" smtClean="0"/>
              <a:t> </a:t>
            </a:r>
            <a:r>
              <a:rPr lang="en-US" sz="3600" dirty="0" err="1" smtClean="0"/>
              <a:t>chỉ</a:t>
            </a:r>
            <a:r>
              <a:rPr lang="en-US" sz="3600" dirty="0" smtClean="0"/>
              <a:t> </a:t>
            </a:r>
            <a:r>
              <a:rPr lang="en-US" sz="3600" dirty="0" err="1" smtClean="0"/>
              <a:t>của</a:t>
            </a:r>
            <a:r>
              <a:rPr lang="en-US" sz="3600" dirty="0" smtClean="0"/>
              <a:t> Web site</a:t>
            </a:r>
            <a:endParaRPr lang="en-US" sz="3600" dirty="0"/>
          </a:p>
        </p:txBody>
      </p:sp>
      <p:sp>
        <p:nvSpPr>
          <p:cNvPr id="3" name="Content Placeholder 2"/>
          <p:cNvSpPr>
            <a:spLocks noGrp="1"/>
          </p:cNvSpPr>
          <p:nvPr>
            <p:ph idx="1"/>
          </p:nvPr>
        </p:nvSpPr>
        <p:spPr/>
        <p:txBody>
          <a:bodyPr/>
          <a:lstStyle/>
          <a:p>
            <a:r>
              <a:rPr lang="en-CA" dirty="0" err="1"/>
              <a:t>Mọi</a:t>
            </a:r>
            <a:r>
              <a:rPr lang="en-CA" dirty="0"/>
              <a:t> </a:t>
            </a:r>
            <a:r>
              <a:rPr lang="en-CA" dirty="0" err="1"/>
              <a:t>trang</a:t>
            </a:r>
            <a:r>
              <a:rPr lang="en-CA" dirty="0"/>
              <a:t> Web </a:t>
            </a:r>
            <a:r>
              <a:rPr lang="en-CA" dirty="0" err="1"/>
              <a:t>trên</a:t>
            </a:r>
            <a:r>
              <a:rPr lang="en-CA" dirty="0"/>
              <a:t> Internet </a:t>
            </a:r>
            <a:r>
              <a:rPr lang="en-CA" dirty="0" err="1"/>
              <a:t>đều</a:t>
            </a:r>
            <a:r>
              <a:rPr lang="en-CA" dirty="0"/>
              <a:t> </a:t>
            </a:r>
            <a:r>
              <a:rPr lang="en-CA" dirty="0" err="1"/>
              <a:t>có</a:t>
            </a:r>
            <a:r>
              <a:rPr lang="en-CA" dirty="0"/>
              <a:t> </a:t>
            </a:r>
            <a:r>
              <a:rPr lang="en-CA" dirty="0" err="1"/>
              <a:t>một</a:t>
            </a:r>
            <a:r>
              <a:rPr lang="en-CA" dirty="0"/>
              <a:t> </a:t>
            </a:r>
            <a:r>
              <a:rPr lang="en-CA" dirty="0" err="1"/>
              <a:t>địa</a:t>
            </a:r>
            <a:r>
              <a:rPr lang="en-CA" dirty="0"/>
              <a:t> </a:t>
            </a:r>
            <a:r>
              <a:rPr lang="en-CA" dirty="0" err="1"/>
              <a:t>chỉ</a:t>
            </a:r>
            <a:r>
              <a:rPr lang="en-CA" dirty="0"/>
              <a:t> </a:t>
            </a:r>
            <a:r>
              <a:rPr lang="en-CA" dirty="0" err="1"/>
              <a:t>cụ</a:t>
            </a:r>
            <a:r>
              <a:rPr lang="en-CA" dirty="0"/>
              <a:t> </a:t>
            </a:r>
            <a:r>
              <a:rPr lang="en-CA" dirty="0" err="1" smtClean="0"/>
              <a:t>thể</a:t>
            </a:r>
            <a:r>
              <a:rPr lang="en-CA" dirty="0" smtClean="0"/>
              <a:t> </a:t>
            </a:r>
            <a:r>
              <a:rPr lang="en-CA" dirty="0" err="1" smtClean="0"/>
              <a:t>gọi</a:t>
            </a:r>
            <a:r>
              <a:rPr lang="en-CA" dirty="0" smtClean="0"/>
              <a:t> </a:t>
            </a:r>
            <a:r>
              <a:rPr lang="en-CA" dirty="0" err="1"/>
              <a:t>là</a:t>
            </a:r>
            <a:r>
              <a:rPr lang="en-CA" dirty="0"/>
              <a:t> </a:t>
            </a:r>
            <a:r>
              <a:rPr lang="en-CA" i="1" dirty="0" err="1"/>
              <a:t>Bộ</a:t>
            </a:r>
            <a:r>
              <a:rPr lang="en-CA" i="1" dirty="0"/>
              <a:t> </a:t>
            </a:r>
            <a:r>
              <a:rPr lang="en-CA" i="1" dirty="0" err="1"/>
              <a:t>định</a:t>
            </a:r>
            <a:r>
              <a:rPr lang="en-CA" i="1" dirty="0"/>
              <a:t> </a:t>
            </a:r>
            <a:r>
              <a:rPr lang="en-CA" i="1" dirty="0" err="1"/>
              <a:t>vị</a:t>
            </a:r>
            <a:r>
              <a:rPr lang="en-CA" i="1" dirty="0"/>
              <a:t> </a:t>
            </a:r>
            <a:r>
              <a:rPr lang="en-CA" i="1" dirty="0" err="1"/>
              <a:t>tài</a:t>
            </a:r>
            <a:r>
              <a:rPr lang="en-CA" i="1" dirty="0"/>
              <a:t> </a:t>
            </a:r>
            <a:r>
              <a:rPr lang="en-CA" i="1" dirty="0" err="1"/>
              <a:t>nguyên</a:t>
            </a:r>
            <a:r>
              <a:rPr lang="en-CA" i="1" dirty="0"/>
              <a:t> </a:t>
            </a:r>
            <a:r>
              <a:rPr lang="en-CA" i="1" dirty="0" err="1"/>
              <a:t>thống</a:t>
            </a:r>
            <a:r>
              <a:rPr lang="en-CA" i="1" dirty="0"/>
              <a:t> </a:t>
            </a:r>
            <a:r>
              <a:rPr lang="en-CA" i="1" dirty="0" err="1"/>
              <a:t>nhất</a:t>
            </a:r>
            <a:r>
              <a:rPr lang="en-CA" dirty="0"/>
              <a:t> (</a:t>
            </a:r>
            <a:r>
              <a:rPr lang="en-CA" i="1" dirty="0"/>
              <a:t>URL: Uniform Resource Locator</a:t>
            </a:r>
            <a:r>
              <a:rPr lang="en-CA" dirty="0"/>
              <a:t>). </a:t>
            </a:r>
            <a:endParaRPr lang="en-US" dirty="0" smtClean="0"/>
          </a:p>
          <a:p>
            <a:pPr lvl="1"/>
            <a:r>
              <a:rPr lang="en-CA" dirty="0"/>
              <a:t>URL </a:t>
            </a:r>
            <a:r>
              <a:rPr lang="en-CA" dirty="0" err="1"/>
              <a:t>bao</a:t>
            </a:r>
            <a:r>
              <a:rPr lang="en-CA" dirty="0"/>
              <a:t> </a:t>
            </a:r>
            <a:r>
              <a:rPr lang="en-CA" dirty="0" err="1"/>
              <a:t>gồm</a:t>
            </a:r>
            <a:r>
              <a:rPr lang="en-CA" dirty="0"/>
              <a:t> </a:t>
            </a:r>
            <a:r>
              <a:rPr lang="en-CA" dirty="0" err="1"/>
              <a:t>hai</a:t>
            </a:r>
            <a:r>
              <a:rPr lang="en-CA" dirty="0"/>
              <a:t> </a:t>
            </a:r>
            <a:r>
              <a:rPr lang="en-CA" dirty="0" err="1"/>
              <a:t>phần</a:t>
            </a:r>
            <a:r>
              <a:rPr lang="en-CA" dirty="0"/>
              <a:t> </a:t>
            </a:r>
            <a:r>
              <a:rPr lang="en-CA" dirty="0" err="1"/>
              <a:t>cơ</a:t>
            </a:r>
            <a:r>
              <a:rPr lang="en-CA" dirty="0"/>
              <a:t> </a:t>
            </a:r>
            <a:r>
              <a:rPr lang="en-CA" dirty="0" err="1"/>
              <a:t>bản</a:t>
            </a:r>
            <a:r>
              <a:rPr lang="en-CA" dirty="0"/>
              <a:t>: </a:t>
            </a:r>
            <a:r>
              <a:rPr lang="en-CA" dirty="0" err="1"/>
              <a:t>phần</a:t>
            </a:r>
            <a:r>
              <a:rPr lang="en-CA" dirty="0"/>
              <a:t> </a:t>
            </a:r>
            <a:r>
              <a:rPr lang="en-CA" dirty="0" err="1"/>
              <a:t>định</a:t>
            </a:r>
            <a:r>
              <a:rPr lang="en-CA" dirty="0"/>
              <a:t> </a:t>
            </a:r>
            <a:r>
              <a:rPr lang="en-CA" dirty="0" err="1"/>
              <a:t>danh</a:t>
            </a:r>
            <a:r>
              <a:rPr lang="en-CA" dirty="0"/>
              <a:t> </a:t>
            </a:r>
            <a:r>
              <a:rPr lang="en-CA" dirty="0" err="1"/>
              <a:t>giao</a:t>
            </a:r>
            <a:r>
              <a:rPr lang="en-CA" dirty="0"/>
              <a:t> </a:t>
            </a:r>
            <a:r>
              <a:rPr lang="en-CA" dirty="0" err="1"/>
              <a:t>thức</a:t>
            </a:r>
            <a:r>
              <a:rPr lang="en-CA" dirty="0"/>
              <a:t> (Protocol identifier) </a:t>
            </a:r>
            <a:r>
              <a:rPr lang="en-CA" dirty="0" err="1"/>
              <a:t>và</a:t>
            </a:r>
            <a:r>
              <a:rPr lang="en-CA" dirty="0"/>
              <a:t> </a:t>
            </a:r>
            <a:r>
              <a:rPr lang="en-CA" dirty="0" err="1"/>
              <a:t>tên</a:t>
            </a:r>
            <a:r>
              <a:rPr lang="en-CA" dirty="0"/>
              <a:t> </a:t>
            </a:r>
            <a:r>
              <a:rPr lang="en-CA" dirty="0" err="1"/>
              <a:t>tài</a:t>
            </a:r>
            <a:r>
              <a:rPr lang="en-CA" dirty="0"/>
              <a:t> </a:t>
            </a:r>
            <a:r>
              <a:rPr lang="en-CA" dirty="0" err="1"/>
              <a:t>nguyên</a:t>
            </a:r>
            <a:r>
              <a:rPr lang="en-CA" dirty="0"/>
              <a:t> (Resource name</a:t>
            </a:r>
            <a:r>
              <a:rPr lang="en-CA" dirty="0" smtClean="0"/>
              <a:t>).</a:t>
            </a:r>
            <a:endParaRPr lang="en-US" dirty="0" smtClean="0"/>
          </a:p>
          <a:p>
            <a:pPr lvl="2"/>
            <a:r>
              <a:rPr lang="en-CA" dirty="0" err="1"/>
              <a:t>Phần</a:t>
            </a:r>
            <a:r>
              <a:rPr lang="en-CA" dirty="0"/>
              <a:t> </a:t>
            </a:r>
            <a:r>
              <a:rPr lang="en-CA" dirty="0" err="1"/>
              <a:t>định</a:t>
            </a:r>
            <a:r>
              <a:rPr lang="en-CA" dirty="0"/>
              <a:t> </a:t>
            </a:r>
            <a:r>
              <a:rPr lang="en-CA" dirty="0" err="1"/>
              <a:t>danh</a:t>
            </a:r>
            <a:r>
              <a:rPr lang="en-CA" dirty="0"/>
              <a:t> </a:t>
            </a:r>
            <a:r>
              <a:rPr lang="en-CA" dirty="0" err="1"/>
              <a:t>giao</a:t>
            </a:r>
            <a:r>
              <a:rPr lang="en-CA" dirty="0"/>
              <a:t> </a:t>
            </a:r>
            <a:r>
              <a:rPr lang="en-CA" dirty="0" err="1"/>
              <a:t>thức</a:t>
            </a:r>
            <a:r>
              <a:rPr lang="en-CA" dirty="0"/>
              <a:t> </a:t>
            </a:r>
            <a:r>
              <a:rPr lang="en-CA" dirty="0" err="1"/>
              <a:t>và</a:t>
            </a:r>
            <a:r>
              <a:rPr lang="en-CA" dirty="0"/>
              <a:t> </a:t>
            </a:r>
            <a:r>
              <a:rPr lang="en-CA" dirty="0" err="1"/>
              <a:t>tên</a:t>
            </a:r>
            <a:r>
              <a:rPr lang="en-CA" dirty="0"/>
              <a:t> </a:t>
            </a:r>
            <a:r>
              <a:rPr lang="en-CA" dirty="0" err="1"/>
              <a:t>tài</a:t>
            </a:r>
            <a:r>
              <a:rPr lang="en-CA" dirty="0"/>
              <a:t> </a:t>
            </a:r>
            <a:r>
              <a:rPr lang="en-CA" dirty="0" err="1"/>
              <a:t>nguyên</a:t>
            </a:r>
            <a:r>
              <a:rPr lang="en-CA" dirty="0"/>
              <a:t> </a:t>
            </a:r>
            <a:r>
              <a:rPr lang="en-CA" dirty="0" err="1"/>
              <a:t>được</a:t>
            </a:r>
            <a:r>
              <a:rPr lang="en-CA" dirty="0"/>
              <a:t> </a:t>
            </a:r>
            <a:r>
              <a:rPr lang="en-CA" dirty="0" err="1"/>
              <a:t>phân</a:t>
            </a:r>
            <a:r>
              <a:rPr lang="en-CA" dirty="0"/>
              <a:t> </a:t>
            </a:r>
            <a:r>
              <a:rPr lang="en-CA" dirty="0" err="1"/>
              <a:t>biệt</a:t>
            </a:r>
            <a:r>
              <a:rPr lang="en-CA" dirty="0"/>
              <a:t> </a:t>
            </a:r>
            <a:r>
              <a:rPr lang="en-CA" dirty="0" err="1"/>
              <a:t>bởi</a:t>
            </a:r>
            <a:r>
              <a:rPr lang="en-CA" dirty="0"/>
              <a:t> </a:t>
            </a:r>
            <a:r>
              <a:rPr lang="en-CA" dirty="0" err="1"/>
              <a:t>dấu</a:t>
            </a:r>
            <a:r>
              <a:rPr lang="en-CA" dirty="0"/>
              <a:t> </a:t>
            </a:r>
            <a:r>
              <a:rPr lang="en-CA" dirty="0" err="1"/>
              <a:t>hai</a:t>
            </a:r>
            <a:r>
              <a:rPr lang="en-CA" dirty="0"/>
              <a:t> </a:t>
            </a:r>
            <a:r>
              <a:rPr lang="en-CA" dirty="0" err="1"/>
              <a:t>chấm</a:t>
            </a:r>
            <a:r>
              <a:rPr lang="en-CA" dirty="0"/>
              <a:t> (:) </a:t>
            </a:r>
            <a:r>
              <a:rPr lang="en-CA" dirty="0" err="1"/>
              <a:t>và</a:t>
            </a:r>
            <a:r>
              <a:rPr lang="en-CA" dirty="0"/>
              <a:t> </a:t>
            </a:r>
            <a:r>
              <a:rPr lang="en-CA" dirty="0" err="1"/>
              <a:t>hai</a:t>
            </a:r>
            <a:r>
              <a:rPr lang="en-CA" dirty="0"/>
              <a:t> </a:t>
            </a:r>
            <a:r>
              <a:rPr lang="en-CA" dirty="0" err="1"/>
              <a:t>dấu</a:t>
            </a:r>
            <a:r>
              <a:rPr lang="en-CA" dirty="0"/>
              <a:t> </a:t>
            </a:r>
            <a:r>
              <a:rPr lang="en-CA" dirty="0" err="1"/>
              <a:t>gạch</a:t>
            </a:r>
            <a:r>
              <a:rPr lang="en-CA" dirty="0"/>
              <a:t> </a:t>
            </a:r>
            <a:r>
              <a:rPr lang="en-CA" dirty="0" err="1"/>
              <a:t>chéo</a:t>
            </a:r>
            <a:r>
              <a:rPr lang="en-CA" dirty="0"/>
              <a:t> (//).</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a:t>
            </a:fld>
            <a:endParaRPr lang="en-US" dirty="0"/>
          </a:p>
        </p:txBody>
      </p:sp>
      <p:pic>
        <p:nvPicPr>
          <p:cNvPr id="6" name="Picture 5" descr="C:\Users\AnotherAlto\Documents\CCI_Learning\7314 IC3 GS4\L12Figures\URL-parts.png"/>
          <p:cNvPicPr/>
          <p:nvPr/>
        </p:nvPicPr>
        <p:blipFill rotWithShape="1">
          <a:blip r:embed="rId3">
            <a:extLst>
              <a:ext uri="{28A0092B-C50C-407E-A947-70E740481C1C}">
                <a14:useLocalDpi xmlns:a14="http://schemas.microsoft.com/office/drawing/2010/main" val="0"/>
              </a:ext>
            </a:extLst>
          </a:blip>
          <a:srcRect l="3815" t="11927" b="5465"/>
          <a:stretch/>
        </p:blipFill>
        <p:spPr bwMode="auto">
          <a:xfrm>
            <a:off x="2623986" y="4344307"/>
            <a:ext cx="3883328" cy="98969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788486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374742" cy="836065"/>
          </a:xfrm>
        </p:spPr>
        <p:txBody>
          <a:bodyPr/>
          <a:lstStyle/>
          <a:p>
            <a:r>
              <a:rPr lang="en-US" sz="3600" dirty="0" err="1" smtClean="0"/>
              <a:t>Tìm</a:t>
            </a:r>
            <a:r>
              <a:rPr lang="en-US" sz="3600" dirty="0" smtClean="0"/>
              <a:t> </a:t>
            </a:r>
            <a:r>
              <a:rPr lang="en-US" sz="3600" dirty="0" err="1" smtClean="0"/>
              <a:t>hiểu</a:t>
            </a:r>
            <a:r>
              <a:rPr lang="en-US" sz="3600" dirty="0" smtClean="0"/>
              <a:t> </a:t>
            </a:r>
            <a:r>
              <a:rPr lang="en-US" sz="3600" dirty="0" err="1" smtClean="0"/>
              <a:t>về</a:t>
            </a:r>
            <a:r>
              <a:rPr lang="en-US" sz="3600" dirty="0" smtClean="0"/>
              <a:t> </a:t>
            </a:r>
            <a:r>
              <a:rPr lang="en-US" sz="3600" dirty="0" err="1" smtClean="0"/>
              <a:t>địa</a:t>
            </a:r>
            <a:r>
              <a:rPr lang="en-US" sz="3600" dirty="0" smtClean="0"/>
              <a:t> </a:t>
            </a:r>
            <a:r>
              <a:rPr lang="en-US" sz="3600" dirty="0" err="1" smtClean="0"/>
              <a:t>chỉ</a:t>
            </a:r>
            <a:r>
              <a:rPr lang="en-US" sz="3600" dirty="0" smtClean="0"/>
              <a:t> </a:t>
            </a:r>
            <a:r>
              <a:rPr lang="en-US" sz="3600" dirty="0" err="1" smtClean="0"/>
              <a:t>của</a:t>
            </a:r>
            <a:r>
              <a:rPr lang="en-US" sz="3600" dirty="0" smtClean="0"/>
              <a:t> Web site</a:t>
            </a:r>
            <a:endParaRPr lang="en-US" sz="3600" dirty="0"/>
          </a:p>
        </p:txBody>
      </p:sp>
      <p:sp>
        <p:nvSpPr>
          <p:cNvPr id="3" name="Content Placeholder 2"/>
          <p:cNvSpPr>
            <a:spLocks noGrp="1"/>
          </p:cNvSpPr>
          <p:nvPr>
            <p:ph idx="1"/>
          </p:nvPr>
        </p:nvSpPr>
        <p:spPr/>
        <p:txBody>
          <a:bodyPr/>
          <a:lstStyle/>
          <a:p>
            <a:r>
              <a:rPr lang="en-US" b="1" dirty="0" err="1"/>
              <a:t>Các</a:t>
            </a:r>
            <a:r>
              <a:rPr lang="en-US" b="1" dirty="0"/>
              <a:t> </a:t>
            </a:r>
            <a:r>
              <a:rPr lang="en-US" b="1" dirty="0" err="1"/>
              <a:t>giao</a:t>
            </a:r>
            <a:r>
              <a:rPr lang="en-US" b="1" dirty="0"/>
              <a:t> </a:t>
            </a:r>
            <a:r>
              <a:rPr lang="en-US" b="1" dirty="0" err="1"/>
              <a:t>thức</a:t>
            </a:r>
            <a:r>
              <a:rPr lang="en-US" b="1" dirty="0"/>
              <a:t> </a:t>
            </a:r>
            <a:r>
              <a:rPr lang="en-US" b="1" dirty="0" err="1"/>
              <a:t>của</a:t>
            </a:r>
            <a:r>
              <a:rPr lang="en-US" b="1" dirty="0"/>
              <a:t> Web site</a:t>
            </a:r>
            <a:endParaRPr lang="vi-VN" b="1" dirty="0"/>
          </a:p>
          <a:p>
            <a:pPr lvl="1"/>
            <a:r>
              <a:rPr lang="en-CA" dirty="0" err="1" smtClean="0"/>
              <a:t>Một</a:t>
            </a:r>
            <a:r>
              <a:rPr lang="en-CA" dirty="0" smtClean="0"/>
              <a:t> </a:t>
            </a:r>
            <a:r>
              <a:rPr lang="en-CA" dirty="0" err="1"/>
              <a:t>giao</a:t>
            </a:r>
            <a:r>
              <a:rPr lang="en-CA" dirty="0"/>
              <a:t> </a:t>
            </a:r>
            <a:r>
              <a:rPr lang="en-CA" dirty="0" err="1"/>
              <a:t>thức</a:t>
            </a:r>
            <a:r>
              <a:rPr lang="en-CA" dirty="0"/>
              <a:t> </a:t>
            </a:r>
            <a:r>
              <a:rPr lang="en-CA" dirty="0" err="1"/>
              <a:t>là</a:t>
            </a:r>
            <a:r>
              <a:rPr lang="en-CA" dirty="0"/>
              <a:t> </a:t>
            </a:r>
            <a:r>
              <a:rPr lang="en-CA" dirty="0" err="1"/>
              <a:t>một</a:t>
            </a:r>
            <a:r>
              <a:rPr lang="en-CA" dirty="0"/>
              <a:t> </a:t>
            </a:r>
            <a:r>
              <a:rPr lang="en-CA" dirty="0" err="1"/>
              <a:t>tập</a:t>
            </a:r>
            <a:r>
              <a:rPr lang="en-CA" dirty="0"/>
              <a:t> </a:t>
            </a:r>
            <a:r>
              <a:rPr lang="en-CA" dirty="0" err="1"/>
              <a:t>hợp</a:t>
            </a:r>
            <a:r>
              <a:rPr lang="en-CA" dirty="0"/>
              <a:t> </a:t>
            </a:r>
            <a:r>
              <a:rPr lang="en-CA" dirty="0" err="1"/>
              <a:t>các</a:t>
            </a:r>
            <a:r>
              <a:rPr lang="en-CA" dirty="0"/>
              <a:t> </a:t>
            </a:r>
            <a:r>
              <a:rPr lang="en-CA" dirty="0" err="1"/>
              <a:t>quy</a:t>
            </a:r>
            <a:r>
              <a:rPr lang="en-CA" dirty="0"/>
              <a:t> </a:t>
            </a:r>
            <a:r>
              <a:rPr lang="en-CA" dirty="0" err="1"/>
              <a:t>luật</a:t>
            </a:r>
            <a:r>
              <a:rPr lang="en-CA" dirty="0"/>
              <a:t> </a:t>
            </a:r>
            <a:r>
              <a:rPr lang="en-CA" dirty="0" err="1"/>
              <a:t>cho</a:t>
            </a:r>
            <a:r>
              <a:rPr lang="en-CA" dirty="0"/>
              <a:t> </a:t>
            </a:r>
            <a:r>
              <a:rPr lang="en-CA" dirty="0" err="1"/>
              <a:t>phép</a:t>
            </a:r>
            <a:r>
              <a:rPr lang="en-CA" dirty="0"/>
              <a:t> </a:t>
            </a:r>
            <a:r>
              <a:rPr lang="en-CA" dirty="0" err="1"/>
              <a:t>các</a:t>
            </a:r>
            <a:r>
              <a:rPr lang="en-CA" dirty="0"/>
              <a:t> </a:t>
            </a:r>
            <a:r>
              <a:rPr lang="en-CA" dirty="0" err="1"/>
              <a:t>thiết</a:t>
            </a:r>
            <a:r>
              <a:rPr lang="en-CA" dirty="0"/>
              <a:t> </a:t>
            </a:r>
            <a:r>
              <a:rPr lang="en-CA" dirty="0" err="1"/>
              <a:t>bị</a:t>
            </a:r>
            <a:r>
              <a:rPr lang="en-CA" dirty="0"/>
              <a:t> </a:t>
            </a:r>
            <a:r>
              <a:rPr lang="en-CA" dirty="0" err="1"/>
              <a:t>điện</a:t>
            </a:r>
            <a:r>
              <a:rPr lang="en-CA" dirty="0"/>
              <a:t> </a:t>
            </a:r>
            <a:r>
              <a:rPr lang="en-CA" dirty="0" err="1"/>
              <a:t>toán</a:t>
            </a:r>
            <a:r>
              <a:rPr lang="en-CA" dirty="0"/>
              <a:t> </a:t>
            </a:r>
            <a:r>
              <a:rPr lang="en-CA" dirty="0" err="1"/>
              <a:t>giao</a:t>
            </a:r>
            <a:r>
              <a:rPr lang="en-CA" dirty="0"/>
              <a:t> </a:t>
            </a:r>
            <a:r>
              <a:rPr lang="en-CA" dirty="0" err="1"/>
              <a:t>tiếp</a:t>
            </a:r>
            <a:r>
              <a:rPr lang="en-CA" dirty="0"/>
              <a:t> </a:t>
            </a:r>
            <a:r>
              <a:rPr lang="en-CA" dirty="0" err="1"/>
              <a:t>với</a:t>
            </a:r>
            <a:r>
              <a:rPr lang="en-CA" dirty="0"/>
              <a:t> </a:t>
            </a:r>
            <a:r>
              <a:rPr lang="en-CA" dirty="0" err="1"/>
              <a:t>nhau</a:t>
            </a:r>
            <a:r>
              <a:rPr lang="en-CA" dirty="0"/>
              <a:t>. </a:t>
            </a:r>
            <a:endParaRPr lang="en-US" dirty="0" smtClean="0"/>
          </a:p>
          <a:p>
            <a:pPr lvl="2"/>
            <a:r>
              <a:rPr lang="en-CA" dirty="0" err="1"/>
              <a:t>Giao</a:t>
            </a:r>
            <a:r>
              <a:rPr lang="en-CA" dirty="0"/>
              <a:t> </a:t>
            </a:r>
            <a:r>
              <a:rPr lang="en-CA" dirty="0" err="1"/>
              <a:t>thức</a:t>
            </a:r>
            <a:r>
              <a:rPr lang="en-CA" dirty="0"/>
              <a:t> </a:t>
            </a:r>
            <a:r>
              <a:rPr lang="en-CA" dirty="0" err="1"/>
              <a:t>được</a:t>
            </a:r>
            <a:r>
              <a:rPr lang="en-CA" dirty="0"/>
              <a:t> </a:t>
            </a:r>
            <a:r>
              <a:rPr lang="en-CA" dirty="0" err="1"/>
              <a:t>sử</a:t>
            </a:r>
            <a:r>
              <a:rPr lang="en-CA" dirty="0"/>
              <a:t> </a:t>
            </a:r>
            <a:r>
              <a:rPr lang="en-CA" dirty="0" err="1"/>
              <a:t>dụng</a:t>
            </a:r>
            <a:r>
              <a:rPr lang="en-CA" dirty="0"/>
              <a:t> </a:t>
            </a:r>
            <a:r>
              <a:rPr lang="en-CA" dirty="0" err="1"/>
              <a:t>để</a:t>
            </a:r>
            <a:r>
              <a:rPr lang="en-CA" dirty="0"/>
              <a:t> </a:t>
            </a:r>
            <a:r>
              <a:rPr lang="en-CA" dirty="0" err="1"/>
              <a:t>yêu</a:t>
            </a:r>
            <a:r>
              <a:rPr lang="en-CA" dirty="0"/>
              <a:t> </a:t>
            </a:r>
            <a:r>
              <a:rPr lang="en-CA" dirty="0" err="1"/>
              <a:t>cầu</a:t>
            </a:r>
            <a:r>
              <a:rPr lang="en-CA" dirty="0"/>
              <a:t> </a:t>
            </a:r>
            <a:r>
              <a:rPr lang="en-CA" dirty="0" err="1"/>
              <a:t>các</a:t>
            </a:r>
            <a:r>
              <a:rPr lang="en-CA" dirty="0"/>
              <a:t> </a:t>
            </a:r>
            <a:r>
              <a:rPr lang="en-CA" dirty="0" err="1"/>
              <a:t>trang</a:t>
            </a:r>
            <a:r>
              <a:rPr lang="en-CA" dirty="0"/>
              <a:t> Web </a:t>
            </a:r>
            <a:r>
              <a:rPr lang="en-CA" dirty="0" err="1"/>
              <a:t>từ</a:t>
            </a:r>
            <a:r>
              <a:rPr lang="en-CA" dirty="0"/>
              <a:t> </a:t>
            </a:r>
            <a:r>
              <a:rPr lang="en-CA" dirty="0" err="1"/>
              <a:t>máy</a:t>
            </a:r>
            <a:r>
              <a:rPr lang="en-CA" dirty="0"/>
              <a:t> </a:t>
            </a:r>
            <a:r>
              <a:rPr lang="en-CA" dirty="0" err="1"/>
              <a:t>chủ</a:t>
            </a:r>
            <a:r>
              <a:rPr lang="en-CA" dirty="0"/>
              <a:t> Web </a:t>
            </a:r>
            <a:r>
              <a:rPr lang="en-CA" dirty="0" err="1"/>
              <a:t>là</a:t>
            </a:r>
            <a:r>
              <a:rPr lang="en-CA" dirty="0"/>
              <a:t> </a:t>
            </a:r>
            <a:r>
              <a:rPr lang="en-CA" i="1" dirty="0" err="1"/>
              <a:t>giao</a:t>
            </a:r>
            <a:r>
              <a:rPr lang="en-CA" i="1" dirty="0"/>
              <a:t> </a:t>
            </a:r>
            <a:r>
              <a:rPr lang="en-CA" i="1" dirty="0" err="1"/>
              <a:t>thức</a:t>
            </a:r>
            <a:r>
              <a:rPr lang="en-CA" i="1" dirty="0"/>
              <a:t> </a:t>
            </a:r>
            <a:r>
              <a:rPr lang="en-CA" i="1" dirty="0" err="1"/>
              <a:t>truyền</a:t>
            </a:r>
            <a:r>
              <a:rPr lang="en-CA" i="1" dirty="0"/>
              <a:t> </a:t>
            </a:r>
            <a:r>
              <a:rPr lang="en-CA" i="1" dirty="0" err="1"/>
              <a:t>tải</a:t>
            </a:r>
            <a:r>
              <a:rPr lang="en-CA" i="1" dirty="0"/>
              <a:t> </a:t>
            </a:r>
            <a:r>
              <a:rPr lang="en-CA" i="1" dirty="0" err="1"/>
              <a:t>siêu</a:t>
            </a:r>
            <a:r>
              <a:rPr lang="en-CA" i="1" dirty="0"/>
              <a:t> </a:t>
            </a:r>
            <a:r>
              <a:rPr lang="en-CA" i="1" dirty="0" err="1"/>
              <a:t>văn</a:t>
            </a:r>
            <a:r>
              <a:rPr lang="en-CA" i="1" dirty="0"/>
              <a:t> </a:t>
            </a:r>
            <a:r>
              <a:rPr lang="en-CA" i="1" dirty="0" err="1"/>
              <a:t>bản</a:t>
            </a:r>
            <a:r>
              <a:rPr lang="en-CA" dirty="0"/>
              <a:t> (</a:t>
            </a:r>
            <a:r>
              <a:rPr lang="en-CA" i="1" dirty="0"/>
              <a:t>HTTP: </a:t>
            </a:r>
            <a:r>
              <a:rPr lang="en-CA" i="1" dirty="0" err="1"/>
              <a:t>HyperText</a:t>
            </a:r>
            <a:r>
              <a:rPr lang="en-CA" i="1" dirty="0"/>
              <a:t> Transfer Protocol</a:t>
            </a:r>
            <a:r>
              <a:rPr lang="en-CA" dirty="0"/>
              <a:t>). </a:t>
            </a:r>
            <a:endParaRPr lang="en-US" dirty="0"/>
          </a:p>
          <a:p>
            <a:pPr lvl="1"/>
            <a:r>
              <a:rPr lang="en-US" dirty="0" err="1" smtClean="0"/>
              <a:t>Các</a:t>
            </a:r>
            <a:r>
              <a:rPr lang="en-US" dirty="0" smtClean="0"/>
              <a:t> </a:t>
            </a:r>
            <a:r>
              <a:rPr lang="en-US" dirty="0" err="1" smtClean="0"/>
              <a:t>trình</a:t>
            </a:r>
            <a:r>
              <a:rPr lang="en-US" dirty="0" smtClean="0"/>
              <a:t> </a:t>
            </a:r>
            <a:r>
              <a:rPr lang="en-US" dirty="0" err="1" smtClean="0"/>
              <a:t>duyệt</a:t>
            </a:r>
            <a:r>
              <a:rPr lang="en-US" dirty="0" smtClean="0"/>
              <a:t> </a:t>
            </a:r>
            <a:r>
              <a:rPr lang="en-US" dirty="0" err="1" smtClean="0"/>
              <a:t>hỗ</a:t>
            </a:r>
            <a:r>
              <a:rPr lang="en-US" dirty="0" smtClean="0"/>
              <a:t> </a:t>
            </a:r>
            <a:r>
              <a:rPr lang="en-US" dirty="0" err="1" smtClean="0"/>
              <a:t>trợ</a:t>
            </a:r>
            <a:r>
              <a:rPr lang="en-US" dirty="0" smtClean="0"/>
              <a:t> </a:t>
            </a:r>
            <a:r>
              <a:rPr lang="en-US" dirty="0" err="1" smtClean="0"/>
              <a:t>các</a:t>
            </a:r>
            <a:r>
              <a:rPr lang="en-US" dirty="0" smtClean="0"/>
              <a:t> </a:t>
            </a:r>
            <a:r>
              <a:rPr lang="en-US" dirty="0" err="1" smtClean="0"/>
              <a:t>giao</a:t>
            </a:r>
            <a:r>
              <a:rPr lang="en-US" dirty="0" smtClean="0"/>
              <a:t> </a:t>
            </a:r>
            <a:r>
              <a:rPr lang="en-US" dirty="0" err="1" smtClean="0"/>
              <a:t>thức</a:t>
            </a:r>
            <a:r>
              <a:rPr lang="en-US" dirty="0" smtClean="0"/>
              <a:t> </a:t>
            </a:r>
            <a:r>
              <a:rPr lang="en-US" dirty="0" err="1" smtClean="0"/>
              <a:t>để</a:t>
            </a:r>
            <a:r>
              <a:rPr lang="en-US" dirty="0" smtClean="0"/>
              <a:t> </a:t>
            </a:r>
            <a:r>
              <a:rPr lang="en-US" dirty="0" err="1" smtClean="0"/>
              <a:t>làm</a:t>
            </a:r>
            <a:r>
              <a:rPr lang="en-US" dirty="0" smtClean="0"/>
              <a:t> </a:t>
            </a:r>
            <a:r>
              <a:rPr lang="en-US" dirty="0" err="1" smtClean="0"/>
              <a:t>việc</a:t>
            </a:r>
            <a:endParaRPr lang="en-US" dirty="0" smtClean="0"/>
          </a:p>
          <a:p>
            <a:pPr lvl="2"/>
            <a:r>
              <a:rPr lang="en-CA" i="1" dirty="0" err="1"/>
              <a:t>Giao</a:t>
            </a:r>
            <a:r>
              <a:rPr lang="en-CA" i="1" dirty="0"/>
              <a:t> </a:t>
            </a:r>
            <a:r>
              <a:rPr lang="en-CA" i="1" dirty="0" err="1"/>
              <a:t>thức</a:t>
            </a:r>
            <a:r>
              <a:rPr lang="en-CA" i="1" dirty="0"/>
              <a:t> </a:t>
            </a:r>
            <a:r>
              <a:rPr lang="en-CA" i="1" dirty="0" err="1"/>
              <a:t>truyền</a:t>
            </a:r>
            <a:r>
              <a:rPr lang="en-CA" i="1" dirty="0"/>
              <a:t> </a:t>
            </a:r>
            <a:r>
              <a:rPr lang="en-CA" i="1" dirty="0" err="1"/>
              <a:t>tải</a:t>
            </a:r>
            <a:r>
              <a:rPr lang="en-CA" i="1" dirty="0"/>
              <a:t> </a:t>
            </a:r>
            <a:r>
              <a:rPr lang="en-CA" i="1" dirty="0" err="1"/>
              <a:t>tệp</a:t>
            </a:r>
            <a:r>
              <a:rPr lang="en-CA" i="1" dirty="0"/>
              <a:t> tin (FTP: File Transfer Protocol)</a:t>
            </a:r>
            <a:r>
              <a:rPr lang="en-CA" dirty="0"/>
              <a:t> </a:t>
            </a:r>
            <a:r>
              <a:rPr lang="en-CA" dirty="0" err="1"/>
              <a:t>là</a:t>
            </a:r>
            <a:r>
              <a:rPr lang="en-CA" dirty="0"/>
              <a:t> </a:t>
            </a:r>
            <a:r>
              <a:rPr lang="en-CA" dirty="0" err="1"/>
              <a:t>giao</a:t>
            </a:r>
            <a:r>
              <a:rPr lang="en-CA" dirty="0"/>
              <a:t> </a:t>
            </a:r>
            <a:r>
              <a:rPr lang="en-CA" dirty="0" err="1"/>
              <a:t>thức</a:t>
            </a:r>
            <a:r>
              <a:rPr lang="en-CA" dirty="0"/>
              <a:t> </a:t>
            </a:r>
            <a:r>
              <a:rPr lang="en-CA" dirty="0" err="1"/>
              <a:t>được</a:t>
            </a:r>
            <a:r>
              <a:rPr lang="en-CA" dirty="0"/>
              <a:t> </a:t>
            </a:r>
            <a:r>
              <a:rPr lang="en-CA" dirty="0" err="1"/>
              <a:t>sử</a:t>
            </a:r>
            <a:r>
              <a:rPr lang="en-CA" dirty="0"/>
              <a:t> </a:t>
            </a:r>
            <a:r>
              <a:rPr lang="en-CA" dirty="0" err="1"/>
              <a:t>dụng</a:t>
            </a:r>
            <a:r>
              <a:rPr lang="en-CA" dirty="0"/>
              <a:t> </a:t>
            </a:r>
            <a:r>
              <a:rPr lang="en-CA" dirty="0" err="1"/>
              <a:t>phổ</a:t>
            </a:r>
            <a:r>
              <a:rPr lang="en-CA" dirty="0"/>
              <a:t> </a:t>
            </a:r>
            <a:r>
              <a:rPr lang="en-CA" dirty="0" err="1"/>
              <a:t>biến</a:t>
            </a:r>
            <a:r>
              <a:rPr lang="en-CA" dirty="0"/>
              <a:t> </a:t>
            </a:r>
            <a:r>
              <a:rPr lang="en-CA" dirty="0" err="1"/>
              <a:t>để</a:t>
            </a:r>
            <a:r>
              <a:rPr lang="en-CA" dirty="0"/>
              <a:t> </a:t>
            </a:r>
            <a:r>
              <a:rPr lang="en-CA" dirty="0" err="1"/>
              <a:t>truyền</a:t>
            </a:r>
            <a:r>
              <a:rPr lang="en-CA" dirty="0"/>
              <a:t> </a:t>
            </a:r>
            <a:r>
              <a:rPr lang="en-CA" dirty="0" err="1"/>
              <a:t>tải</a:t>
            </a:r>
            <a:r>
              <a:rPr lang="en-CA" dirty="0"/>
              <a:t> </a:t>
            </a:r>
            <a:r>
              <a:rPr lang="en-CA" dirty="0" err="1"/>
              <a:t>các</a:t>
            </a:r>
            <a:r>
              <a:rPr lang="en-CA" dirty="0"/>
              <a:t> </a:t>
            </a:r>
            <a:r>
              <a:rPr lang="en-CA" dirty="0" err="1"/>
              <a:t>tệp</a:t>
            </a:r>
            <a:r>
              <a:rPr lang="en-CA" dirty="0"/>
              <a:t> tin </a:t>
            </a:r>
            <a:r>
              <a:rPr lang="en-CA" dirty="0" err="1"/>
              <a:t>có</a:t>
            </a:r>
            <a:r>
              <a:rPr lang="en-CA" dirty="0"/>
              <a:t> </a:t>
            </a:r>
            <a:r>
              <a:rPr lang="en-CA" dirty="0" err="1"/>
              <a:t>kích</a:t>
            </a:r>
            <a:r>
              <a:rPr lang="en-CA" dirty="0"/>
              <a:t> </a:t>
            </a:r>
            <a:r>
              <a:rPr lang="en-CA" dirty="0" err="1"/>
              <a:t>thước</a:t>
            </a:r>
            <a:r>
              <a:rPr lang="en-CA" dirty="0"/>
              <a:t> </a:t>
            </a:r>
            <a:r>
              <a:rPr lang="en-CA" dirty="0" err="1"/>
              <a:t>lớn</a:t>
            </a:r>
            <a:r>
              <a:rPr lang="en-CA" dirty="0"/>
              <a:t> </a:t>
            </a:r>
            <a:r>
              <a:rPr lang="en-CA" dirty="0" err="1"/>
              <a:t>giữa</a:t>
            </a:r>
            <a:r>
              <a:rPr lang="en-CA" dirty="0"/>
              <a:t> </a:t>
            </a:r>
            <a:r>
              <a:rPr lang="en-CA" dirty="0" err="1"/>
              <a:t>máy</a:t>
            </a:r>
            <a:r>
              <a:rPr lang="en-CA" dirty="0"/>
              <a:t> </a:t>
            </a:r>
            <a:r>
              <a:rPr lang="en-CA" dirty="0" err="1"/>
              <a:t>tính</a:t>
            </a:r>
            <a:r>
              <a:rPr lang="en-CA" dirty="0"/>
              <a:t> </a:t>
            </a:r>
            <a:r>
              <a:rPr lang="en-CA" dirty="0" err="1"/>
              <a:t>của</a:t>
            </a:r>
            <a:r>
              <a:rPr lang="en-CA" dirty="0"/>
              <a:t> </a:t>
            </a:r>
            <a:r>
              <a:rPr lang="en-CA" dirty="0" err="1"/>
              <a:t>người</a:t>
            </a:r>
            <a:r>
              <a:rPr lang="en-CA" dirty="0"/>
              <a:t> </a:t>
            </a:r>
            <a:r>
              <a:rPr lang="en-CA" dirty="0" err="1"/>
              <a:t>sử</a:t>
            </a:r>
            <a:r>
              <a:rPr lang="en-CA" dirty="0"/>
              <a:t> </a:t>
            </a:r>
            <a:r>
              <a:rPr lang="en-CA" dirty="0" err="1"/>
              <a:t>dụng</a:t>
            </a:r>
            <a:r>
              <a:rPr lang="en-CA" dirty="0"/>
              <a:t> </a:t>
            </a:r>
            <a:r>
              <a:rPr lang="en-CA" dirty="0" err="1"/>
              <a:t>và</a:t>
            </a:r>
            <a:r>
              <a:rPr lang="en-CA" dirty="0"/>
              <a:t> </a:t>
            </a:r>
            <a:r>
              <a:rPr lang="en-CA" dirty="0" err="1"/>
              <a:t>một</a:t>
            </a:r>
            <a:r>
              <a:rPr lang="en-CA" dirty="0"/>
              <a:t> </a:t>
            </a:r>
            <a:r>
              <a:rPr lang="en-CA" dirty="0" err="1"/>
              <a:t>loại</a:t>
            </a:r>
            <a:r>
              <a:rPr lang="en-CA" dirty="0"/>
              <a:t> </a:t>
            </a:r>
            <a:r>
              <a:rPr lang="en-CA" dirty="0" err="1"/>
              <a:t>máy</a:t>
            </a:r>
            <a:r>
              <a:rPr lang="en-CA" dirty="0"/>
              <a:t> </a:t>
            </a:r>
            <a:r>
              <a:rPr lang="en-CA" dirty="0" err="1"/>
              <a:t>chủ</a:t>
            </a:r>
            <a:r>
              <a:rPr lang="en-CA" dirty="0"/>
              <a:t> </a:t>
            </a:r>
            <a:r>
              <a:rPr lang="en-CA" dirty="0" err="1"/>
              <a:t>đặc</a:t>
            </a:r>
            <a:r>
              <a:rPr lang="en-CA" dirty="0"/>
              <a:t> </a:t>
            </a:r>
            <a:r>
              <a:rPr lang="en-CA" dirty="0" err="1"/>
              <a:t>biệt</a:t>
            </a:r>
            <a:r>
              <a:rPr lang="en-CA" dirty="0"/>
              <a:t> </a:t>
            </a:r>
            <a:r>
              <a:rPr lang="en-CA" dirty="0" err="1"/>
              <a:t>được</a:t>
            </a:r>
            <a:r>
              <a:rPr lang="en-CA" dirty="0"/>
              <a:t> </a:t>
            </a:r>
            <a:r>
              <a:rPr lang="en-CA" dirty="0" err="1"/>
              <a:t>gọi</a:t>
            </a:r>
            <a:r>
              <a:rPr lang="en-CA" dirty="0"/>
              <a:t> </a:t>
            </a:r>
            <a:r>
              <a:rPr lang="en-CA" dirty="0" err="1"/>
              <a:t>là</a:t>
            </a:r>
            <a:r>
              <a:rPr lang="en-CA" dirty="0"/>
              <a:t> </a:t>
            </a:r>
            <a:r>
              <a:rPr lang="en-CA" dirty="0" err="1"/>
              <a:t>máy</a:t>
            </a:r>
            <a:r>
              <a:rPr lang="en-CA" dirty="0"/>
              <a:t> </a:t>
            </a:r>
            <a:r>
              <a:rPr lang="en-CA" dirty="0" err="1"/>
              <a:t>chủ</a:t>
            </a:r>
            <a:r>
              <a:rPr lang="en-CA" dirty="0"/>
              <a:t> FTP</a:t>
            </a:r>
            <a:endParaRPr lang="en-US" dirty="0" smtClean="0"/>
          </a:p>
          <a:p>
            <a:pPr lvl="2"/>
            <a:r>
              <a:rPr lang="en-CA" dirty="0" err="1"/>
              <a:t>Nếu</a:t>
            </a:r>
            <a:r>
              <a:rPr lang="en-CA" dirty="0"/>
              <a:t> </a:t>
            </a:r>
            <a:r>
              <a:rPr lang="en-CA" dirty="0" err="1"/>
              <a:t>bạn</a:t>
            </a:r>
            <a:r>
              <a:rPr lang="en-CA" dirty="0"/>
              <a:t> </a:t>
            </a:r>
            <a:r>
              <a:rPr lang="en-CA" dirty="0" err="1"/>
              <a:t>muốn</a:t>
            </a:r>
            <a:r>
              <a:rPr lang="en-CA" dirty="0"/>
              <a:t> </a:t>
            </a:r>
            <a:r>
              <a:rPr lang="en-CA" dirty="0" err="1"/>
              <a:t>sử</a:t>
            </a:r>
            <a:r>
              <a:rPr lang="en-CA" dirty="0"/>
              <a:t> </a:t>
            </a:r>
            <a:r>
              <a:rPr lang="en-CA" dirty="0" err="1"/>
              <a:t>dụng</a:t>
            </a:r>
            <a:r>
              <a:rPr lang="en-CA" dirty="0"/>
              <a:t> </a:t>
            </a:r>
            <a:r>
              <a:rPr lang="en-CA" dirty="0" err="1"/>
              <a:t>trình</a:t>
            </a:r>
            <a:r>
              <a:rPr lang="en-CA" dirty="0"/>
              <a:t> </a:t>
            </a:r>
            <a:r>
              <a:rPr lang="en-CA" dirty="0" err="1"/>
              <a:t>duyệt</a:t>
            </a:r>
            <a:r>
              <a:rPr lang="en-CA" dirty="0"/>
              <a:t> Web </a:t>
            </a:r>
            <a:r>
              <a:rPr lang="en-CA" dirty="0" err="1"/>
              <a:t>để</a:t>
            </a:r>
            <a:r>
              <a:rPr lang="en-CA" dirty="0"/>
              <a:t> </a:t>
            </a:r>
            <a:r>
              <a:rPr lang="en-CA" dirty="0" err="1"/>
              <a:t>truy</a:t>
            </a:r>
            <a:r>
              <a:rPr lang="en-CA" dirty="0"/>
              <a:t> </a:t>
            </a:r>
            <a:r>
              <a:rPr lang="en-CA" dirty="0" err="1"/>
              <a:t>cập</a:t>
            </a:r>
            <a:r>
              <a:rPr lang="en-CA" dirty="0"/>
              <a:t> </a:t>
            </a:r>
            <a:r>
              <a:rPr lang="en-CA" dirty="0" err="1"/>
              <a:t>vào</a:t>
            </a:r>
            <a:r>
              <a:rPr lang="en-CA" dirty="0"/>
              <a:t> </a:t>
            </a:r>
            <a:r>
              <a:rPr lang="en-CA" dirty="0" err="1"/>
              <a:t>máy</a:t>
            </a:r>
            <a:r>
              <a:rPr lang="en-CA" dirty="0"/>
              <a:t> </a:t>
            </a:r>
            <a:r>
              <a:rPr lang="en-CA" dirty="0" err="1"/>
              <a:t>chủ</a:t>
            </a:r>
            <a:r>
              <a:rPr lang="en-CA" dirty="0"/>
              <a:t> FTP </a:t>
            </a:r>
            <a:r>
              <a:rPr lang="en-CA" dirty="0" err="1"/>
              <a:t>để</a:t>
            </a:r>
            <a:r>
              <a:rPr lang="en-CA" dirty="0"/>
              <a:t> </a:t>
            </a:r>
            <a:r>
              <a:rPr lang="en-CA" dirty="0" err="1"/>
              <a:t>truyền</a:t>
            </a:r>
            <a:r>
              <a:rPr lang="en-CA" dirty="0"/>
              <a:t> </a:t>
            </a:r>
            <a:r>
              <a:rPr lang="en-CA" dirty="0" err="1"/>
              <a:t>tải</a:t>
            </a:r>
            <a:r>
              <a:rPr lang="en-CA" dirty="0"/>
              <a:t> </a:t>
            </a:r>
            <a:r>
              <a:rPr lang="en-CA" dirty="0" err="1"/>
              <a:t>một</a:t>
            </a:r>
            <a:r>
              <a:rPr lang="en-CA" dirty="0"/>
              <a:t> </a:t>
            </a:r>
            <a:r>
              <a:rPr lang="en-CA" dirty="0" err="1"/>
              <a:t>tệp</a:t>
            </a:r>
            <a:r>
              <a:rPr lang="en-CA" dirty="0"/>
              <a:t> tin, </a:t>
            </a:r>
            <a:r>
              <a:rPr lang="en-CA" dirty="0" err="1"/>
              <a:t>bạn</a:t>
            </a:r>
            <a:r>
              <a:rPr lang="en-CA" dirty="0"/>
              <a:t> </a:t>
            </a:r>
            <a:r>
              <a:rPr lang="en-CA" dirty="0" err="1"/>
              <a:t>cần</a:t>
            </a:r>
            <a:r>
              <a:rPr lang="en-CA" dirty="0"/>
              <a:t> </a:t>
            </a:r>
            <a:r>
              <a:rPr lang="en-CA" dirty="0" err="1"/>
              <a:t>xác</a:t>
            </a:r>
            <a:r>
              <a:rPr lang="en-CA" dirty="0"/>
              <a:t> </a:t>
            </a:r>
            <a:r>
              <a:rPr lang="en-CA" dirty="0" err="1"/>
              <a:t>định</a:t>
            </a:r>
            <a:r>
              <a:rPr lang="en-CA" dirty="0"/>
              <a:t> </a:t>
            </a:r>
            <a:r>
              <a:rPr lang="en-CA" dirty="0" err="1"/>
              <a:t>giao</a:t>
            </a:r>
            <a:r>
              <a:rPr lang="en-CA" dirty="0"/>
              <a:t> </a:t>
            </a:r>
            <a:r>
              <a:rPr lang="en-CA" dirty="0" err="1"/>
              <a:t>thức</a:t>
            </a:r>
            <a:r>
              <a:rPr lang="en-CA" dirty="0"/>
              <a:t> ftp </a:t>
            </a:r>
            <a:r>
              <a:rPr lang="en-CA" dirty="0" err="1"/>
              <a:t>trong</a:t>
            </a:r>
            <a:r>
              <a:rPr lang="en-CA" dirty="0"/>
              <a:t> </a:t>
            </a:r>
            <a:r>
              <a:rPr lang="en-CA" dirty="0" err="1"/>
              <a:t>thanh</a:t>
            </a:r>
            <a:r>
              <a:rPr lang="en-CA" dirty="0"/>
              <a:t> </a:t>
            </a:r>
            <a:r>
              <a:rPr lang="en-CA" dirty="0" err="1"/>
              <a:t>địa</a:t>
            </a:r>
            <a:r>
              <a:rPr lang="en-CA" dirty="0"/>
              <a:t> </a:t>
            </a:r>
            <a:r>
              <a:rPr lang="en-CA" dirty="0" err="1"/>
              <a:t>chỉ</a:t>
            </a:r>
            <a:r>
              <a:rPr lang="en-CA" dirty="0"/>
              <a:t> </a:t>
            </a:r>
            <a:r>
              <a:rPr lang="en-CA" dirty="0" err="1"/>
              <a:t>của</a:t>
            </a:r>
            <a:r>
              <a:rPr lang="en-CA" dirty="0"/>
              <a:t> </a:t>
            </a:r>
            <a:r>
              <a:rPr lang="en-CA" dirty="0" err="1"/>
              <a:t>trình</a:t>
            </a:r>
            <a:r>
              <a:rPr lang="en-CA" dirty="0"/>
              <a:t> </a:t>
            </a:r>
            <a:r>
              <a:rPr lang="en-CA" dirty="0" err="1"/>
              <a:t>duyệt</a:t>
            </a:r>
            <a:r>
              <a:rPr lang="en-CA" dirty="0"/>
              <a:t> Web: </a:t>
            </a:r>
            <a:r>
              <a:rPr lang="en-CA" dirty="0" err="1"/>
              <a:t>ví</a:t>
            </a:r>
            <a:r>
              <a:rPr lang="en-CA" dirty="0"/>
              <a:t> </a:t>
            </a:r>
            <a:r>
              <a:rPr lang="en-CA" dirty="0" err="1"/>
              <a:t>dụ</a:t>
            </a:r>
            <a:r>
              <a:rPr lang="en-CA" dirty="0"/>
              <a:t> </a:t>
            </a:r>
            <a:r>
              <a:rPr lang="en-CA" dirty="0" err="1"/>
              <a:t>như</a:t>
            </a:r>
            <a:r>
              <a:rPr lang="en-CA" dirty="0"/>
              <a:t> ftp://aeneas.mit.edu.</a:t>
            </a:r>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a:t>
            </a:fld>
            <a:endParaRPr lang="en-US" dirty="0"/>
          </a:p>
        </p:txBody>
      </p:sp>
    </p:spTree>
    <p:extLst>
      <p:ext uri="{BB962C8B-B14F-4D97-AF65-F5344CB8AC3E}">
        <p14:creationId xmlns:p14="http://schemas.microsoft.com/office/powerpoint/2010/main" val="2377202606"/>
      </p:ext>
    </p:extLst>
  </p:cSld>
  <p:clrMapOvr>
    <a:masterClrMapping/>
  </p:clrMapOvr>
  <p:timing>
    <p:tnLst>
      <p:par>
        <p:cTn id="1" dur="indefinite" restart="never" nodeType="tmRoot"/>
      </p:par>
    </p:tnLst>
  </p:timing>
</p:sld>
</file>

<file path=ppt/theme/theme1.xml><?xml version="1.0" encoding="utf-8"?>
<a:theme xmlns:a="http://schemas.openxmlformats.org/drawingml/2006/main" name="2_Default Design">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2_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All in One</Template>
  <TotalTime>6897</TotalTime>
  <Words>5280</Words>
  <Application>Microsoft Office PowerPoint</Application>
  <PresentationFormat>Letter Paper (8.5x11 in)</PresentationFormat>
  <Paragraphs>612</Paragraphs>
  <Slides>40</Slides>
  <Notes>39</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2_Default Design</vt:lpstr>
      <vt:lpstr>Cuộc sống trực tuyến</vt:lpstr>
      <vt:lpstr>Mục tiêu bài học</vt:lpstr>
      <vt:lpstr>Internet, trình duyệt Web và World Wide Web </vt:lpstr>
      <vt:lpstr>Internet, trình duyệt Web và World Wide Web </vt:lpstr>
      <vt:lpstr>Internet, trình duyệt Web và World Wide Web </vt:lpstr>
      <vt:lpstr>Internet, trình duyệt Web và World Wide Web </vt:lpstr>
      <vt:lpstr>Internet, trình duyệt Web và World Wide Web </vt:lpstr>
      <vt:lpstr>Tìm hiểu về địa chỉ của Web site</vt:lpstr>
      <vt:lpstr>Tìm hiểu về địa chỉ của Web site</vt:lpstr>
      <vt:lpstr>Tìm hiểu về địa chỉ của Web site</vt:lpstr>
      <vt:lpstr>Tìm hiểu về địa chỉ của Web site</vt:lpstr>
      <vt:lpstr>Tìm hiểu về địa chỉ của Web site</vt:lpstr>
      <vt:lpstr>Các thành phần chung của trang Web</vt:lpstr>
      <vt:lpstr>Các thành phần chung của trang Web</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Các tính năng và chức năng của trình duyệt</vt:lpstr>
      <vt:lpstr>Tổng kết bài học</vt:lpstr>
      <vt:lpstr>Review Questions</vt:lpstr>
      <vt:lpstr>Review Questions</vt:lpstr>
      <vt:lpstr>Review Questions</vt:lpstr>
    </vt:vector>
  </TitlesOfParts>
  <Company>CCI Learning 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CCI Learning Solutions Inc.</dc:creator>
  <cp:lastModifiedBy>IEC</cp:lastModifiedBy>
  <cp:revision>747</cp:revision>
  <dcterms:created xsi:type="dcterms:W3CDTF">2007-03-28T02:59:08Z</dcterms:created>
  <dcterms:modified xsi:type="dcterms:W3CDTF">2014-10-11T01:56:19Z</dcterms:modified>
</cp:coreProperties>
</file>