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845" r:id="rId1"/>
  </p:sldMasterIdLst>
  <p:notesMasterIdLst>
    <p:notesMasterId r:id="rId123"/>
  </p:notesMasterIdLst>
  <p:handoutMasterIdLst>
    <p:handoutMasterId r:id="rId124"/>
  </p:handoutMasterIdLst>
  <p:sldIdLst>
    <p:sldId id="257" r:id="rId2"/>
    <p:sldId id="259" r:id="rId3"/>
    <p:sldId id="354" r:id="rId4"/>
    <p:sldId id="355" r:id="rId5"/>
    <p:sldId id="356" r:id="rId6"/>
    <p:sldId id="357" r:id="rId7"/>
    <p:sldId id="359" r:id="rId8"/>
    <p:sldId id="360" r:id="rId9"/>
    <p:sldId id="361" r:id="rId10"/>
    <p:sldId id="362" r:id="rId11"/>
    <p:sldId id="363" r:id="rId12"/>
    <p:sldId id="364" r:id="rId13"/>
    <p:sldId id="365" r:id="rId14"/>
    <p:sldId id="366" r:id="rId15"/>
    <p:sldId id="367" r:id="rId16"/>
    <p:sldId id="369" r:id="rId17"/>
    <p:sldId id="370" r:id="rId18"/>
    <p:sldId id="371" r:id="rId19"/>
    <p:sldId id="372" r:id="rId20"/>
    <p:sldId id="373" r:id="rId21"/>
    <p:sldId id="374" r:id="rId22"/>
    <p:sldId id="375" r:id="rId23"/>
    <p:sldId id="481" r:id="rId24"/>
    <p:sldId id="378" r:id="rId25"/>
    <p:sldId id="376" r:id="rId26"/>
    <p:sldId id="377" r:id="rId27"/>
    <p:sldId id="379" r:id="rId28"/>
    <p:sldId id="380" r:id="rId29"/>
    <p:sldId id="381" r:id="rId30"/>
    <p:sldId id="382" r:id="rId31"/>
    <p:sldId id="386" r:id="rId32"/>
    <p:sldId id="387" r:id="rId33"/>
    <p:sldId id="482" r:id="rId34"/>
    <p:sldId id="388" r:id="rId35"/>
    <p:sldId id="389" r:id="rId36"/>
    <p:sldId id="392" r:id="rId37"/>
    <p:sldId id="391" r:id="rId38"/>
    <p:sldId id="394" r:id="rId39"/>
    <p:sldId id="395" r:id="rId40"/>
    <p:sldId id="396" r:id="rId41"/>
    <p:sldId id="398" r:id="rId42"/>
    <p:sldId id="399" r:id="rId43"/>
    <p:sldId id="400" r:id="rId44"/>
    <p:sldId id="401" r:id="rId45"/>
    <p:sldId id="402" r:id="rId46"/>
    <p:sldId id="403" r:id="rId47"/>
    <p:sldId id="404" r:id="rId48"/>
    <p:sldId id="405" r:id="rId49"/>
    <p:sldId id="407" r:id="rId50"/>
    <p:sldId id="409" r:id="rId51"/>
    <p:sldId id="410" r:id="rId52"/>
    <p:sldId id="411" r:id="rId53"/>
    <p:sldId id="408" r:id="rId54"/>
    <p:sldId id="412" r:id="rId55"/>
    <p:sldId id="484" r:id="rId56"/>
    <p:sldId id="413" r:id="rId57"/>
    <p:sldId id="485" r:id="rId58"/>
    <p:sldId id="415" r:id="rId59"/>
    <p:sldId id="416" r:id="rId60"/>
    <p:sldId id="417" r:id="rId61"/>
    <p:sldId id="418" r:id="rId62"/>
    <p:sldId id="419" r:id="rId63"/>
    <p:sldId id="486" r:id="rId64"/>
    <p:sldId id="414" r:id="rId65"/>
    <p:sldId id="420" r:id="rId66"/>
    <p:sldId id="421" r:id="rId67"/>
    <p:sldId id="423" r:id="rId68"/>
    <p:sldId id="424" r:id="rId69"/>
    <p:sldId id="426" r:id="rId70"/>
    <p:sldId id="427" r:id="rId71"/>
    <p:sldId id="428" r:id="rId72"/>
    <p:sldId id="431" r:id="rId73"/>
    <p:sldId id="432" r:id="rId74"/>
    <p:sldId id="433" r:id="rId75"/>
    <p:sldId id="434" r:id="rId76"/>
    <p:sldId id="435" r:id="rId77"/>
    <p:sldId id="436" r:id="rId78"/>
    <p:sldId id="437" r:id="rId79"/>
    <p:sldId id="439" r:id="rId80"/>
    <p:sldId id="487" r:id="rId81"/>
    <p:sldId id="440" r:id="rId82"/>
    <p:sldId id="441" r:id="rId83"/>
    <p:sldId id="445" r:id="rId84"/>
    <p:sldId id="444" r:id="rId85"/>
    <p:sldId id="446" r:id="rId86"/>
    <p:sldId id="447" r:id="rId87"/>
    <p:sldId id="448" r:id="rId88"/>
    <p:sldId id="449" r:id="rId89"/>
    <p:sldId id="450" r:id="rId90"/>
    <p:sldId id="451" r:id="rId91"/>
    <p:sldId id="452" r:id="rId92"/>
    <p:sldId id="453" r:id="rId93"/>
    <p:sldId id="454" r:id="rId94"/>
    <p:sldId id="488" r:id="rId95"/>
    <p:sldId id="455" r:id="rId96"/>
    <p:sldId id="456" r:id="rId97"/>
    <p:sldId id="457" r:id="rId98"/>
    <p:sldId id="458" r:id="rId99"/>
    <p:sldId id="459" r:id="rId100"/>
    <p:sldId id="460" r:id="rId101"/>
    <p:sldId id="461" r:id="rId102"/>
    <p:sldId id="462" r:id="rId103"/>
    <p:sldId id="463" r:id="rId104"/>
    <p:sldId id="489" r:id="rId105"/>
    <p:sldId id="466" r:id="rId106"/>
    <p:sldId id="467" r:id="rId107"/>
    <p:sldId id="468" r:id="rId108"/>
    <p:sldId id="470" r:id="rId109"/>
    <p:sldId id="471" r:id="rId110"/>
    <p:sldId id="472" r:id="rId111"/>
    <p:sldId id="474" r:id="rId112"/>
    <p:sldId id="475" r:id="rId113"/>
    <p:sldId id="476" r:id="rId114"/>
    <p:sldId id="477" r:id="rId115"/>
    <p:sldId id="478" r:id="rId116"/>
    <p:sldId id="349" r:id="rId117"/>
    <p:sldId id="350" r:id="rId118"/>
    <p:sldId id="351" r:id="rId119"/>
    <p:sldId id="352" r:id="rId120"/>
    <p:sldId id="479" r:id="rId121"/>
    <p:sldId id="480" r:id="rId122"/>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 xmlns:p15="http://schemas.microsoft.com/office/powerpoint/2012/main">
        <p15:guide id="1" orient="horz" pos="865">
          <p15:clr>
            <a:srgbClr val="A4A3A4"/>
          </p15:clr>
        </p15:guide>
        <p15:guide id="2" pos="54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y Hegedus" initials="K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57" autoAdjust="0"/>
    <p:restoredTop sz="91119" autoAdjust="0"/>
  </p:normalViewPr>
  <p:slideViewPr>
    <p:cSldViewPr snapToGrid="0">
      <p:cViewPr varScale="1">
        <p:scale>
          <a:sx n="64" d="100"/>
          <a:sy n="64" d="100"/>
        </p:scale>
        <p:origin x="-1410" y="-108"/>
      </p:cViewPr>
      <p:guideLst>
        <p:guide orient="horz" pos="865"/>
        <p:guide pos="547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handoutMaster" Target="handoutMasters/handoutMaster1.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dirty="0"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1068062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215-216</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274</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100</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276</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101</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276</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102</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276-277</a:t>
            </a:r>
          </a:p>
          <a:p>
            <a:r>
              <a:rPr lang="en-US" dirty="0" smtClean="0"/>
              <a:t>Objective 2.1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103</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277</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104</a:t>
            </a:fld>
            <a:endParaRPr lang="en-US" dirty="0"/>
          </a:p>
        </p:txBody>
      </p:sp>
    </p:spTree>
    <p:extLst>
      <p:ext uri="{BB962C8B-B14F-4D97-AF65-F5344CB8AC3E}">
        <p14:creationId xmlns:p14="http://schemas.microsoft.com/office/powerpoint/2010/main" val="280361715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277-278</a:t>
            </a:r>
          </a:p>
          <a:p>
            <a:r>
              <a:rPr lang="en-US" dirty="0" smtClean="0"/>
              <a:t>Objective 2.1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105</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278</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106</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278</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107</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279</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108</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279</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109</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216-217</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280-281</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110</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282-283</a:t>
            </a:r>
          </a:p>
          <a:p>
            <a:r>
              <a:rPr lang="en-US" dirty="0" smtClean="0"/>
              <a:t>Objective 6.1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111</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283</a:t>
            </a:r>
          </a:p>
          <a:p>
            <a:r>
              <a:rPr lang="en-US" dirty="0" smtClean="0"/>
              <a:t>Objective 6.1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112</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283-284</a:t>
            </a:r>
          </a:p>
          <a:p>
            <a:r>
              <a:rPr lang="en-US" dirty="0" smtClean="0"/>
              <a:t>Objective 6.1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113</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284</a:t>
            </a:r>
          </a:p>
          <a:p>
            <a:r>
              <a:rPr lang="en-US" dirty="0" smtClean="0"/>
              <a:t>Objective 6.1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114</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284</a:t>
            </a:r>
          </a:p>
          <a:p>
            <a:r>
              <a:rPr lang="en-US" dirty="0" smtClean="0"/>
              <a:t>Objective 6.1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115</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286</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116</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286</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117</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286</a:t>
            </a:r>
          </a:p>
        </p:txBody>
      </p:sp>
      <p:sp>
        <p:nvSpPr>
          <p:cNvPr id="4" name="Slide Number Placeholder 3"/>
          <p:cNvSpPr>
            <a:spLocks noGrp="1"/>
          </p:cNvSpPr>
          <p:nvPr>
            <p:ph type="sldNum" sz="quarter" idx="10"/>
          </p:nvPr>
        </p:nvSpPr>
        <p:spPr/>
        <p:txBody>
          <a:bodyPr/>
          <a:lstStyle/>
          <a:p>
            <a:fld id="{8C1B23D2-AEFA-4669-8D14-C57A190566F4}" type="slidenum">
              <a:rPr lang="en-US" smtClean="0"/>
              <a:t>118</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287</a:t>
            </a:r>
          </a:p>
        </p:txBody>
      </p:sp>
      <p:sp>
        <p:nvSpPr>
          <p:cNvPr id="4" name="Slide Number Placeholder 3"/>
          <p:cNvSpPr>
            <a:spLocks noGrp="1"/>
          </p:cNvSpPr>
          <p:nvPr>
            <p:ph type="sldNum" sz="quarter" idx="10"/>
          </p:nvPr>
        </p:nvSpPr>
        <p:spPr/>
        <p:txBody>
          <a:bodyPr/>
          <a:lstStyle/>
          <a:p>
            <a:fld id="{8C1B23D2-AEFA-4669-8D14-C57A190566F4}" type="slidenum">
              <a:rPr lang="en-US" smtClean="0"/>
              <a:t>119</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217</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287</a:t>
            </a:r>
          </a:p>
        </p:txBody>
      </p:sp>
      <p:sp>
        <p:nvSpPr>
          <p:cNvPr id="4" name="Slide Number Placeholder 3"/>
          <p:cNvSpPr>
            <a:spLocks noGrp="1"/>
          </p:cNvSpPr>
          <p:nvPr>
            <p:ph type="sldNum" sz="quarter" idx="10"/>
          </p:nvPr>
        </p:nvSpPr>
        <p:spPr/>
        <p:txBody>
          <a:bodyPr/>
          <a:lstStyle/>
          <a:p>
            <a:fld id="{8C1B23D2-AEFA-4669-8D14-C57A190566F4}" type="slidenum">
              <a:rPr lang="en-US" smtClean="0"/>
              <a:t>120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287</a:t>
            </a:r>
          </a:p>
        </p:txBody>
      </p:sp>
      <p:sp>
        <p:nvSpPr>
          <p:cNvPr id="4" name="Slide Number Placeholder 3"/>
          <p:cNvSpPr>
            <a:spLocks noGrp="1"/>
          </p:cNvSpPr>
          <p:nvPr>
            <p:ph type="sldNum" sz="quarter" idx="10"/>
          </p:nvPr>
        </p:nvSpPr>
        <p:spPr/>
        <p:txBody>
          <a:bodyPr/>
          <a:lstStyle/>
          <a:p>
            <a:fld id="{8C1B23D2-AEFA-4669-8D14-C57A190566F4}" type="slidenum">
              <a:rPr lang="en-US" smtClean="0"/>
              <a:t>121</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217-218</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219-220</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221-222</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476411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222</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222</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223-224</a:t>
            </a:r>
          </a:p>
          <a:p>
            <a:r>
              <a:rPr lang="en-US" dirty="0" smtClean="0"/>
              <a:t>Objective</a:t>
            </a:r>
            <a:r>
              <a:rPr lang="en-US" baseline="0" dirty="0" smtClean="0"/>
              <a:t>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224</a:t>
            </a:r>
          </a:p>
          <a:p>
            <a:r>
              <a:rPr lang="en-US" dirty="0" smtClean="0"/>
              <a:t>Objective</a:t>
            </a:r>
            <a:r>
              <a:rPr lang="en-US" baseline="0" dirty="0" smtClean="0"/>
              <a:t>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213</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224</a:t>
            </a:r>
          </a:p>
          <a:p>
            <a:r>
              <a:rPr lang="en-US" dirty="0" smtClean="0"/>
              <a:t>Objective</a:t>
            </a:r>
            <a:r>
              <a:rPr lang="en-US" baseline="0" dirty="0" smtClean="0"/>
              <a:t>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225</a:t>
            </a:r>
          </a:p>
          <a:p>
            <a:r>
              <a:rPr lang="en-US" dirty="0" smtClean="0"/>
              <a:t>Objective</a:t>
            </a:r>
            <a:r>
              <a:rPr lang="en-US" baseline="0" dirty="0" smtClean="0"/>
              <a:t>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226</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227</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227</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227-228</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229</a:t>
            </a:r>
          </a:p>
          <a:p>
            <a:r>
              <a:rPr lang="en-US" dirty="0" smtClean="0"/>
              <a:t>Objective</a:t>
            </a:r>
            <a:r>
              <a:rPr lang="en-US" baseline="0" dirty="0" smtClean="0"/>
              <a:t>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229</a:t>
            </a:r>
          </a:p>
          <a:p>
            <a:r>
              <a:rPr lang="en-US" dirty="0" smtClean="0"/>
              <a:t>Objective</a:t>
            </a:r>
            <a:r>
              <a:rPr lang="en-US" baseline="0" dirty="0" smtClean="0"/>
              <a:t>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229-230</a:t>
            </a:r>
          </a:p>
          <a:p>
            <a:r>
              <a:rPr lang="en-US" dirty="0" smtClean="0"/>
              <a:t>Objective</a:t>
            </a:r>
            <a:r>
              <a:rPr lang="en-US" baseline="0" dirty="0" smtClean="0"/>
              <a:t>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230</a:t>
            </a:r>
          </a:p>
          <a:p>
            <a:r>
              <a:rPr lang="en-US" dirty="0" smtClean="0"/>
              <a:t>Objective</a:t>
            </a:r>
            <a:r>
              <a:rPr lang="en-US" baseline="0" dirty="0" smtClean="0"/>
              <a:t>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213</a:t>
            </a:r>
          </a:p>
          <a:p>
            <a:r>
              <a:rPr lang="en-US" dirty="0" smtClean="0"/>
              <a:t>Objective</a:t>
            </a:r>
            <a:r>
              <a:rPr lang="en-US" baseline="0" dirty="0" smtClean="0"/>
              <a:t> 1.1, 1.3</a:t>
            </a:r>
          </a:p>
          <a:p>
            <a:endParaRPr lang="en-US" baseline="0" dirty="0" smtClean="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230-231</a:t>
            </a:r>
          </a:p>
          <a:p>
            <a:r>
              <a:rPr lang="en-US" dirty="0" smtClean="0"/>
              <a:t>Objective</a:t>
            </a:r>
            <a:r>
              <a:rPr lang="en-US" baseline="0" dirty="0" smtClean="0"/>
              <a:t>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1331442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232</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232</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233</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233</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236</a:t>
            </a:r>
          </a:p>
          <a:p>
            <a:r>
              <a:rPr lang="en-US" dirty="0" smtClean="0"/>
              <a:t>Objective 2.2</a:t>
            </a:r>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236</a:t>
            </a:r>
          </a:p>
          <a:p>
            <a:r>
              <a:rPr lang="en-US" dirty="0" smtClean="0"/>
              <a:t>Objective 2.1,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237</a:t>
            </a:r>
          </a:p>
          <a:p>
            <a:r>
              <a:rPr lang="en-US" dirty="0" smtClean="0"/>
              <a:t>Objective 2.1,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10564221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237</a:t>
            </a:r>
          </a:p>
          <a:p>
            <a:r>
              <a:rPr lang="en-US" dirty="0" smtClean="0"/>
              <a:t>Objective 2.1,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176961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237-238</a:t>
            </a:r>
          </a:p>
          <a:p>
            <a:r>
              <a:rPr lang="en-US" dirty="0" smtClean="0"/>
              <a:t>Objective 2.1,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2220345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213</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238</a:t>
            </a:r>
          </a:p>
          <a:p>
            <a:r>
              <a:rPr lang="en-US" dirty="0" smtClean="0"/>
              <a:t>Objective 2.1,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22203454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238</a:t>
            </a:r>
          </a:p>
          <a:p>
            <a:r>
              <a:rPr lang="en-US" dirty="0" smtClean="0"/>
              <a:t>Objective 2.1,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2220345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238</a:t>
            </a:r>
          </a:p>
          <a:p>
            <a:r>
              <a:rPr lang="en-US" dirty="0" smtClean="0"/>
              <a:t>Objective 2.1,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22203454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240</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240-241</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241</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242</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242</a:t>
            </a:r>
          </a:p>
          <a:p>
            <a:r>
              <a:rPr lang="en-US" dirty="0" smtClean="0"/>
              <a:t>Objective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240</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243</a:t>
            </a:r>
          </a:p>
          <a:p>
            <a:r>
              <a:rPr lang="en-US" dirty="0" smtClean="0"/>
              <a:t>Objective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214</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243-244</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244</a:t>
            </a:r>
          </a:p>
          <a:p>
            <a:r>
              <a:rPr lang="en-US" dirty="0" smtClean="0"/>
              <a:t>Objective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244</a:t>
            </a:r>
          </a:p>
          <a:p>
            <a:r>
              <a:rPr lang="en-US" dirty="0" smtClean="0"/>
              <a:t>Objective 1.2,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245</a:t>
            </a:r>
          </a:p>
          <a:p>
            <a:r>
              <a:rPr lang="en-US" dirty="0" smtClean="0"/>
              <a:t>Objective 1.2,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27679055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247</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247</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247</a:t>
            </a:r>
          </a:p>
          <a:p>
            <a:r>
              <a:rPr lang="en-US" dirty="0" smtClean="0"/>
              <a:t>Objective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247</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248</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249</a:t>
            </a:r>
          </a:p>
          <a:p>
            <a:r>
              <a:rPr lang="en-US" dirty="0" smtClean="0"/>
              <a:t>Objective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214</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249</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249</a:t>
            </a:r>
          </a:p>
          <a:p>
            <a:r>
              <a:rPr lang="en-US" dirty="0" smtClean="0"/>
              <a:t>Objective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249-250</a:t>
            </a:r>
          </a:p>
          <a:p>
            <a:r>
              <a:rPr lang="en-US" dirty="0" smtClean="0"/>
              <a:t>Objective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250</a:t>
            </a:r>
          </a:p>
          <a:p>
            <a:r>
              <a:rPr lang="en-US" dirty="0" smtClean="0"/>
              <a:t>Objective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247</a:t>
            </a:r>
          </a:p>
          <a:p>
            <a:r>
              <a:rPr lang="en-US" dirty="0" smtClean="0"/>
              <a:t>Objective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251</a:t>
            </a:r>
          </a:p>
          <a:p>
            <a:r>
              <a:rPr lang="en-US" dirty="0" smtClean="0"/>
              <a:t>Objective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251</a:t>
            </a:r>
          </a:p>
          <a:p>
            <a:r>
              <a:rPr lang="en-US" dirty="0" smtClean="0"/>
              <a:t>Objective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66</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254</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255</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68</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255</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69</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215</a:t>
            </a:r>
          </a:p>
          <a:p>
            <a:r>
              <a:rPr lang="en-US" dirty="0" smtClean="0"/>
              <a:t>Objective</a:t>
            </a:r>
            <a:r>
              <a:rPr lang="en-US" baseline="0" dirty="0" smtClean="0"/>
              <a:t> 1.1, 1.3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256</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70</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254</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71</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254</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72</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257</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73</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258</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74</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258</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75</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257</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76</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258</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77</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258-260</a:t>
            </a:r>
          </a:p>
          <a:p>
            <a:r>
              <a:rPr lang="en-US" dirty="0" smtClean="0"/>
              <a:t>Objective 2.2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78</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257</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79</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215</a:t>
            </a:r>
          </a:p>
          <a:p>
            <a:r>
              <a:rPr lang="en-US" dirty="0" smtClean="0"/>
              <a:t>Objective</a:t>
            </a:r>
            <a:r>
              <a:rPr lang="en-US" baseline="0" dirty="0" smtClean="0"/>
              <a:t> 1.1, 1.3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260</a:t>
            </a:r>
          </a:p>
          <a:p>
            <a:r>
              <a:rPr lang="en-US" dirty="0" smtClean="0"/>
              <a:t>Objective 2.2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80</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263</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81</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263</a:t>
            </a:r>
          </a:p>
          <a:p>
            <a:r>
              <a:rPr lang="en-US" dirty="0" smtClean="0"/>
              <a:t>Objective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82</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264-265</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83</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265</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84</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265</a:t>
            </a:r>
          </a:p>
          <a:p>
            <a:r>
              <a:rPr lang="en-US" dirty="0" smtClean="0"/>
              <a:t>Objective 1.4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85</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266</a:t>
            </a:r>
          </a:p>
          <a:p>
            <a:r>
              <a:rPr lang="en-US" dirty="0" smtClean="0"/>
              <a:t>Objective 1.4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86</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267</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87</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267-268</a:t>
            </a:r>
          </a:p>
          <a:p>
            <a:r>
              <a:rPr lang="en-US" dirty="0" smtClean="0"/>
              <a:t>Objective 1.4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88</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265</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89</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215-216</a:t>
            </a:r>
          </a:p>
          <a:p>
            <a:r>
              <a:rPr lang="en-US" dirty="0" smtClean="0"/>
              <a:t>Objective</a:t>
            </a:r>
            <a:r>
              <a:rPr lang="en-US" baseline="0" dirty="0" smtClean="0"/>
              <a:t> 1.1, 1.3</a:t>
            </a:r>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311644897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268-269</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90</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269</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91</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265</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92</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269-270</a:t>
            </a:r>
          </a:p>
          <a:p>
            <a:r>
              <a:rPr lang="en-US" dirty="0" smtClean="0"/>
              <a:t>Objective 1.4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93</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269-270</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94</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270-271</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95</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271-272</a:t>
            </a:r>
          </a:p>
          <a:p>
            <a:r>
              <a:rPr lang="en-US" dirty="0" smtClean="0"/>
              <a:t>Objective 1.4</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96</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265</a:t>
            </a:r>
          </a:p>
          <a:p>
            <a:r>
              <a:rPr lang="en-US" dirty="0" smtClean="0"/>
              <a:t>Objective 1.4</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97</a:t>
            </a:fld>
            <a:endParaRPr lang="en-US" dirty="0"/>
          </a:p>
        </p:txBody>
      </p:sp>
    </p:spTree>
    <p:extLst>
      <p:ext uri="{BB962C8B-B14F-4D97-AF65-F5344CB8AC3E}">
        <p14:creationId xmlns:p14="http://schemas.microsoft.com/office/powerpoint/2010/main" val="393689363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274-275</a:t>
            </a:r>
          </a:p>
          <a:p>
            <a:r>
              <a:rPr lang="en-US" dirty="0" smtClean="0"/>
              <a:t>Objective 2.1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98</a:t>
            </a:fld>
            <a:endParaRPr lang="en-US" dirty="0"/>
          </a:p>
        </p:txBody>
      </p:sp>
    </p:spTree>
    <p:extLst>
      <p:ext uri="{BB962C8B-B14F-4D97-AF65-F5344CB8AC3E}">
        <p14:creationId xmlns:p14="http://schemas.microsoft.com/office/powerpoint/2010/main" val="151117918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275</a:t>
            </a:r>
          </a:p>
          <a:p>
            <a:r>
              <a:rPr lang="en-US" dirty="0" smtClean="0"/>
              <a:t>Objective 2.1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99</a:t>
            </a:fld>
            <a:endParaRPr lang="en-US" dirty="0"/>
          </a:p>
        </p:txBody>
      </p:sp>
    </p:spTree>
    <p:extLst>
      <p:ext uri="{BB962C8B-B14F-4D97-AF65-F5344CB8AC3E}">
        <p14:creationId xmlns:p14="http://schemas.microsoft.com/office/powerpoint/2010/main" val="1511179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25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2.xml"/><Relationship Id="rId1" Type="http://schemas.openxmlformats.org/officeDocument/2006/relationships/slideLayout" Target="../slideLayouts/slideLayout3.xml"/><Relationship Id="rId4" Type="http://schemas.openxmlformats.org/officeDocument/2006/relationships/image" Target="../media/image124.png"/></Relationships>
</file>

<file path=ppt/slides/_rels/slide10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127.png"/></Relationships>
</file>

<file path=ppt/slides/_rels/slide10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6.xml"/><Relationship Id="rId1" Type="http://schemas.openxmlformats.org/officeDocument/2006/relationships/slideLayout" Target="../slideLayouts/slideLayout3.xml"/><Relationship Id="rId5" Type="http://schemas.openxmlformats.org/officeDocument/2006/relationships/image" Target="../media/image131.png"/><Relationship Id="rId4" Type="http://schemas.openxmlformats.org/officeDocument/2006/relationships/image" Target="../media/image130.png"/></Relationships>
</file>

<file path=ppt/slides/_rels/slide10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7.xml"/><Relationship Id="rId1" Type="http://schemas.openxmlformats.org/officeDocument/2006/relationships/slideLayout" Target="../slideLayouts/slideLayout3.xml"/><Relationship Id="rId5" Type="http://schemas.openxmlformats.org/officeDocument/2006/relationships/image" Target="../media/image134.png"/><Relationship Id="rId4" Type="http://schemas.openxmlformats.org/officeDocument/2006/relationships/image" Target="../media/image133.png"/></Relationships>
</file>

<file path=ppt/slides/_rels/slide10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08.xml"/><Relationship Id="rId1" Type="http://schemas.openxmlformats.org/officeDocument/2006/relationships/slideLayout" Target="../slideLayouts/slideLayout3.xml"/><Relationship Id="rId5" Type="http://schemas.openxmlformats.org/officeDocument/2006/relationships/image" Target="../media/image137.png"/><Relationship Id="rId4" Type="http://schemas.openxmlformats.org/officeDocument/2006/relationships/image" Target="../media/image136.png"/></Relationships>
</file>

<file path=ppt/slides/_rels/slide10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140.png"/></Relationships>
</file>

<file path=ppt/slides/_rels/slide11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1.xml"/><Relationship Id="rId1" Type="http://schemas.openxmlformats.org/officeDocument/2006/relationships/slideLayout" Target="../slideLayouts/slideLayout3.xml"/><Relationship Id="rId5" Type="http://schemas.openxmlformats.org/officeDocument/2006/relationships/image" Target="../media/image143.png"/><Relationship Id="rId4" Type="http://schemas.openxmlformats.org/officeDocument/2006/relationships/image" Target="../media/image142.png"/></Relationships>
</file>

<file path=ppt/slides/_rels/slide11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12.xml"/><Relationship Id="rId1" Type="http://schemas.openxmlformats.org/officeDocument/2006/relationships/slideLayout" Target="../slideLayouts/slideLayout3.xml"/><Relationship Id="rId4" Type="http://schemas.openxmlformats.org/officeDocument/2006/relationships/image" Target="../media/image145.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47.png"/><Relationship Id="rId7" Type="http://schemas.openxmlformats.org/officeDocument/2006/relationships/image" Target="../media/image151.png"/><Relationship Id="rId2" Type="http://schemas.openxmlformats.org/officeDocument/2006/relationships/notesSlide" Target="../notesSlides/notesSlide118.xml"/><Relationship Id="rId1" Type="http://schemas.openxmlformats.org/officeDocument/2006/relationships/slideLayout" Target="../slideLayouts/slideLayout3.xml"/><Relationship Id="rId6" Type="http://schemas.openxmlformats.org/officeDocument/2006/relationships/image" Target="../media/image150.png"/><Relationship Id="rId11" Type="http://schemas.openxmlformats.org/officeDocument/2006/relationships/image" Target="../media/image155.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image" Target="../media/image70.png"/><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6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6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tmp"/><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7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98.png"/></Relationships>
</file>

<file path=ppt/slides/_rels/slide8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4.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8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2.xml"/><Relationship Id="rId1" Type="http://schemas.openxmlformats.org/officeDocument/2006/relationships/slideLayout" Target="../slideLayouts/slideLayout3.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9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3.xml"/><Relationship Id="rId1" Type="http://schemas.openxmlformats.org/officeDocument/2006/relationships/slideLayout" Target="../slideLayouts/slideLayout3.xml"/><Relationship Id="rId4" Type="http://schemas.openxmlformats.org/officeDocument/2006/relationships/image" Target="../media/image114.png"/></Relationships>
</file>

<file path=ppt/slides/_rels/slide9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7.xml"/><Relationship Id="rId1" Type="http://schemas.openxmlformats.org/officeDocument/2006/relationships/slideLayout" Target="../slideLayouts/slideLayout3.xml"/><Relationship Id="rId4" Type="http://schemas.openxmlformats.org/officeDocument/2006/relationships/image" Target="../media/image109.png"/></Relationships>
</file>

<file path=ppt/slides/_rels/slide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8.xml"/><Relationship Id="rId1" Type="http://schemas.openxmlformats.org/officeDocument/2006/relationships/slideLayout" Target="../slideLayouts/slideLayout3.xml"/><Relationship Id="rId5" Type="http://schemas.openxmlformats.org/officeDocument/2006/relationships/image" Target="../media/image120.png"/><Relationship Id="rId4" Type="http://schemas.openxmlformats.org/officeDocument/2006/relationships/image" Target="../media/image119.png"/></Relationships>
</file>

<file path=ppt/slides/_rels/slide9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29"/>
            <a:ext cx="6400800" cy="806593"/>
          </a:xfrm>
        </p:spPr>
        <p:txBody>
          <a:bodyPr/>
          <a:lstStyle/>
          <a:p>
            <a:r>
              <a:rPr lang="en-US" sz="3600" b="1" dirty="0" err="1" smtClean="0">
                <a:solidFill>
                  <a:schemeClr val="bg1"/>
                </a:solidFill>
              </a:rPr>
              <a:t>Bài</a:t>
            </a:r>
            <a:r>
              <a:rPr lang="en-US" sz="3600" b="1" dirty="0" smtClean="0">
                <a:solidFill>
                  <a:schemeClr val="bg1"/>
                </a:solidFill>
              </a:rPr>
              <a:t> 8: Microsoft Word 2010</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dirty="0"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dirty="0"/>
          </a:p>
        </p:txBody>
      </p:sp>
      <p:sp>
        <p:nvSpPr>
          <p:cNvPr id="11" name="Title 10"/>
          <p:cNvSpPr>
            <a:spLocks noGrp="1"/>
          </p:cNvSpPr>
          <p:nvPr>
            <p:ph type="ctrTitle"/>
          </p:nvPr>
        </p:nvSpPr>
        <p:spPr>
          <a:xfrm>
            <a:off x="3032614" y="2854957"/>
            <a:ext cx="3097762" cy="1333296"/>
          </a:xfrm>
        </p:spPr>
        <p:txBody>
          <a:bodyPr/>
          <a:lstStyle/>
          <a:p>
            <a:pPr marL="0" indent="0" algn="ctr">
              <a:spcBef>
                <a:spcPts val="600"/>
              </a:spcBef>
            </a:pPr>
            <a:r>
              <a:rPr lang="en-US" sz="3200" dirty="0" err="1" smtClean="0"/>
              <a:t>Các</a:t>
            </a:r>
            <a:r>
              <a:rPr lang="en-US" sz="3200" dirty="0" smtClean="0"/>
              <a:t> </a:t>
            </a:r>
            <a:r>
              <a:rPr lang="en-US" sz="3200" dirty="0" err="1" smtClean="0"/>
              <a:t>ứng</a:t>
            </a:r>
            <a:r>
              <a:rPr lang="en-US" sz="3200" dirty="0" smtClean="0"/>
              <a:t> </a:t>
            </a:r>
            <a:r>
              <a:rPr lang="en-US" sz="3200" dirty="0" err="1" smtClean="0"/>
              <a:t>dụng</a:t>
            </a:r>
            <a:r>
              <a:rPr lang="en-US" sz="3200" dirty="0" smtClean="0"/>
              <a:t> </a:t>
            </a:r>
            <a:r>
              <a:rPr lang="en-US" sz="3200" dirty="0" err="1" smtClean="0"/>
              <a:t>chủ</a:t>
            </a:r>
            <a:r>
              <a:rPr lang="en-US" sz="3200" dirty="0" smtClean="0"/>
              <a:t> </a:t>
            </a:r>
            <a:r>
              <a:rPr lang="en-US" sz="3200" dirty="0" err="1" smtClean="0"/>
              <a:t>chốt</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4. </a:t>
            </a:r>
            <a:r>
              <a:rPr lang="en-US" smtClean="0"/>
              <a:t>Chọn </a:t>
            </a:r>
            <a:r>
              <a:rPr lang="en-US" dirty="0" err="1"/>
              <a:t>văn</a:t>
            </a:r>
            <a:r>
              <a:rPr lang="en-US" dirty="0"/>
              <a:t> </a:t>
            </a:r>
            <a:r>
              <a:rPr lang="en-US" dirty="0" err="1"/>
              <a:t>bản</a:t>
            </a:r>
            <a:endParaRPr lang="en-US" dirty="0"/>
          </a:p>
        </p:txBody>
      </p:sp>
      <p:sp>
        <p:nvSpPr>
          <p:cNvPr id="3" name="Content Placeholder 2"/>
          <p:cNvSpPr>
            <a:spLocks noGrp="1"/>
          </p:cNvSpPr>
          <p:nvPr>
            <p:ph idx="1"/>
          </p:nvPr>
        </p:nvSpPr>
        <p:spPr>
          <a:xfrm>
            <a:off x="373063" y="1344705"/>
            <a:ext cx="8770937" cy="4913219"/>
          </a:xfrm>
        </p:spPr>
        <p:txBody>
          <a:bodyPr/>
          <a:lstStyle/>
          <a:p>
            <a:r>
              <a:rPr lang="en-CA" sz="2000" smtClean="0"/>
              <a:t>Để chọn một từ, bạn nháy đúp chuột vào từ đó</a:t>
            </a:r>
          </a:p>
          <a:p>
            <a:r>
              <a:rPr lang="en-CA" sz="2000" smtClean="0"/>
              <a:t>Để chọn một đoạn, nhấp chuột ba lần vào bất kỳ chỗ nào trong đoạn đó</a:t>
            </a:r>
            <a:endParaRPr lang="en-US" sz="2000" smtClean="0"/>
          </a:p>
          <a:p>
            <a:r>
              <a:rPr lang="en-CA" sz="2000" smtClean="0"/>
              <a:t>Để chọn cả tài liệu</a:t>
            </a:r>
            <a:r>
              <a:rPr lang="en-US" sz="2000" smtClean="0"/>
              <a:t>:</a:t>
            </a:r>
          </a:p>
          <a:p>
            <a:pPr lvl="1"/>
            <a:r>
              <a:rPr lang="en-CA" sz="1800" smtClean="0"/>
              <a:t>Trên thẻ </a:t>
            </a:r>
            <a:r>
              <a:rPr lang="en-CA" sz="1800" b="1" smtClean="0"/>
              <a:t>Home</a:t>
            </a:r>
            <a:r>
              <a:rPr lang="en-CA" sz="1800" smtClean="0"/>
              <a:t>, trong nhóm </a:t>
            </a:r>
            <a:br>
              <a:rPr lang="en-CA" sz="1800" smtClean="0"/>
            </a:br>
            <a:r>
              <a:rPr lang="en-CA" sz="1800" b="1" smtClean="0"/>
              <a:t>Editing</a:t>
            </a:r>
            <a:r>
              <a:rPr lang="en-CA" sz="1800" smtClean="0"/>
              <a:t>, nhấp chuột vào </a:t>
            </a:r>
            <a:r>
              <a:rPr lang="en-CA" sz="1800" b="1" smtClean="0"/>
              <a:t>Select</a:t>
            </a:r>
            <a:r>
              <a:rPr lang="en-CA" sz="1800" smtClean="0"/>
              <a:t> </a:t>
            </a:r>
            <a:br>
              <a:rPr lang="en-CA" sz="1800" smtClean="0"/>
            </a:br>
            <a:r>
              <a:rPr lang="en-CA" sz="1800" smtClean="0"/>
              <a:t>và chọn </a:t>
            </a:r>
            <a:r>
              <a:rPr lang="en-CA" sz="1800" b="1" smtClean="0"/>
              <a:t>Select All</a:t>
            </a:r>
            <a:r>
              <a:rPr lang="en-CA" sz="1800" smtClean="0"/>
              <a:t>; hoặc</a:t>
            </a:r>
          </a:p>
          <a:p>
            <a:pPr lvl="1"/>
            <a:r>
              <a:rPr lang="en-US" sz="1800" smtClean="0"/>
              <a:t>Nhấn CTRL+A</a:t>
            </a:r>
            <a:endParaRPr lang="en-US" sz="1800" dirty="0"/>
          </a:p>
          <a:p>
            <a:r>
              <a:rPr lang="en-US" sz="2000" b="1" smtClean="0"/>
              <a:t>Chọn </a:t>
            </a:r>
            <a:r>
              <a:rPr lang="en-US" sz="2000" b="1" dirty="0" err="1"/>
              <a:t>văn</a:t>
            </a:r>
            <a:r>
              <a:rPr lang="en-US" sz="2000" b="1" dirty="0"/>
              <a:t> </a:t>
            </a:r>
            <a:r>
              <a:rPr lang="en-US" sz="2000" b="1" dirty="0" err="1"/>
              <a:t>bản</a:t>
            </a:r>
            <a:r>
              <a:rPr lang="en-US" sz="2000" b="1" dirty="0"/>
              <a:t> </a:t>
            </a:r>
            <a:r>
              <a:rPr lang="en-US" sz="2000" b="1" dirty="0" err="1"/>
              <a:t>không</a:t>
            </a:r>
            <a:r>
              <a:rPr lang="en-US" sz="2000" b="1" dirty="0"/>
              <a:t> </a:t>
            </a:r>
            <a:r>
              <a:rPr lang="en-US" sz="2000" b="1" dirty="0" err="1"/>
              <a:t>liền</a:t>
            </a:r>
            <a:r>
              <a:rPr lang="en-US" sz="2000" b="1" dirty="0"/>
              <a:t> </a:t>
            </a:r>
            <a:r>
              <a:rPr lang="en-US" sz="2000" b="1" dirty="0" err="1"/>
              <a:t>kề</a:t>
            </a:r>
            <a:endParaRPr lang="vi-VN" sz="2000" b="1" dirty="0"/>
          </a:p>
          <a:p>
            <a:pPr lvl="1"/>
            <a:r>
              <a:rPr lang="vi-VN" sz="1800" smtClean="0"/>
              <a:t>C</a:t>
            </a:r>
            <a:r>
              <a:rPr lang="en-US" sz="1800" smtClean="0"/>
              <a:t>ần </a:t>
            </a:r>
            <a:r>
              <a:rPr lang="en-US" sz="1800" dirty="0" err="1"/>
              <a:t>phải</a:t>
            </a:r>
            <a:r>
              <a:rPr lang="en-US" sz="1800" dirty="0"/>
              <a:t> </a:t>
            </a:r>
            <a:r>
              <a:rPr lang="en-US" sz="1800" dirty="0" err="1"/>
              <a:t>chọn</a:t>
            </a:r>
            <a:r>
              <a:rPr lang="en-US" sz="1800" dirty="0"/>
              <a:t> </a:t>
            </a:r>
            <a:r>
              <a:rPr lang="en-US" sz="1800" dirty="0" err="1"/>
              <a:t>phần</a:t>
            </a:r>
            <a:r>
              <a:rPr lang="en-US" sz="1800" dirty="0"/>
              <a:t> </a:t>
            </a:r>
            <a:r>
              <a:rPr lang="en-US" sz="1800" dirty="0" err="1"/>
              <a:t>văn</a:t>
            </a:r>
            <a:r>
              <a:rPr lang="en-US" sz="1800" dirty="0"/>
              <a:t> </a:t>
            </a:r>
            <a:r>
              <a:rPr lang="en-US" sz="1800" dirty="0" err="1"/>
              <a:t>bản</a:t>
            </a:r>
            <a:r>
              <a:rPr lang="en-US" sz="1800" dirty="0"/>
              <a:t> </a:t>
            </a:r>
            <a:r>
              <a:rPr lang="en-US" sz="1800" dirty="0" err="1"/>
              <a:t>đầu</a:t>
            </a:r>
            <a:r>
              <a:rPr lang="en-US" sz="1800" dirty="0"/>
              <a:t> </a:t>
            </a:r>
            <a:r>
              <a:rPr lang="en-US" sz="1800" dirty="0" err="1"/>
              <a:t>tiên</a:t>
            </a:r>
            <a:r>
              <a:rPr lang="en-US" sz="1800" dirty="0"/>
              <a:t>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nhấn</a:t>
            </a:r>
            <a:r>
              <a:rPr lang="en-US" sz="1800" dirty="0"/>
              <a:t> </a:t>
            </a:r>
            <a:r>
              <a:rPr lang="en-US" sz="1800" dirty="0" err="1"/>
              <a:t>và</a:t>
            </a:r>
            <a:r>
              <a:rPr lang="en-US" sz="1800" dirty="0"/>
              <a:t> </a:t>
            </a:r>
            <a:r>
              <a:rPr lang="en-US" sz="1800" dirty="0" err="1"/>
              <a:t>giữ</a:t>
            </a:r>
            <a:r>
              <a:rPr lang="en-US" sz="1800" dirty="0"/>
              <a:t> </a:t>
            </a:r>
            <a:r>
              <a:rPr lang="en-US" sz="1800" dirty="0" err="1"/>
              <a:t>phím</a:t>
            </a:r>
            <a:r>
              <a:rPr lang="en-US" sz="1800" dirty="0"/>
              <a:t> </a:t>
            </a:r>
            <a:r>
              <a:rPr lang="en-US" sz="1800" dirty="0" smtClean="0"/>
              <a:t>CTRL </a:t>
            </a:r>
            <a:r>
              <a:rPr lang="en-US" sz="1800" dirty="0" err="1"/>
              <a:t>khi</a:t>
            </a:r>
            <a:r>
              <a:rPr lang="en-US" sz="1800" dirty="0"/>
              <a:t> </a:t>
            </a:r>
            <a:r>
              <a:rPr lang="en-US" sz="1800" dirty="0" err="1"/>
              <a:t>bạn</a:t>
            </a:r>
            <a:r>
              <a:rPr lang="en-US" sz="1800" dirty="0"/>
              <a:t> </a:t>
            </a:r>
            <a:r>
              <a:rPr lang="en-US" sz="1800" dirty="0" err="1"/>
              <a:t>chọn</a:t>
            </a:r>
            <a:r>
              <a:rPr lang="en-US" sz="1800" dirty="0"/>
              <a:t> </a:t>
            </a:r>
            <a:r>
              <a:rPr lang="en-US" sz="1800" dirty="0" err="1"/>
              <a:t>phần</a:t>
            </a:r>
            <a:r>
              <a:rPr lang="en-US" sz="1800" dirty="0"/>
              <a:t> </a:t>
            </a:r>
            <a:r>
              <a:rPr lang="en-US" sz="1800" dirty="0" err="1"/>
              <a:t>văn</a:t>
            </a:r>
            <a:r>
              <a:rPr lang="en-US" sz="1800" dirty="0"/>
              <a:t> </a:t>
            </a:r>
            <a:r>
              <a:rPr lang="en-US" sz="1800" dirty="0" err="1"/>
              <a:t>bản</a:t>
            </a:r>
            <a:r>
              <a:rPr lang="en-US" sz="1800" dirty="0"/>
              <a:t> </a:t>
            </a:r>
            <a:r>
              <a:rPr lang="en-US" sz="1800" dirty="0" err="1"/>
              <a:t>tiếp</a:t>
            </a:r>
            <a:r>
              <a:rPr lang="en-US" sz="1800" dirty="0"/>
              <a:t> </a:t>
            </a:r>
            <a:r>
              <a:rPr lang="en-US" sz="1800" dirty="0" err="1"/>
              <a:t>theo</a:t>
            </a:r>
            <a:endParaRPr lang="en-US" sz="18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pic>
        <p:nvPicPr>
          <p:cNvPr id="6" name="Picture 5" descr="Description: C:\Users\swong\Documents\Manuals\IC3 GS4\7314 IC3 GS4\Screens\L8\l8-012.png"/>
          <p:cNvPicPr/>
          <p:nvPr/>
        </p:nvPicPr>
        <p:blipFill>
          <a:blip r:embed="rId3">
            <a:extLst>
              <a:ext uri="{28A0092B-C50C-407E-A947-70E740481C1C}">
                <a14:useLocalDpi xmlns:a14="http://schemas.microsoft.com/office/drawing/2010/main" val="0"/>
              </a:ext>
            </a:extLst>
          </a:blip>
          <a:srcRect/>
          <a:stretch>
            <a:fillRect/>
          </a:stretch>
        </p:blipFill>
        <p:spPr bwMode="auto">
          <a:xfrm>
            <a:off x="4535866" y="2647088"/>
            <a:ext cx="4336672" cy="1617572"/>
          </a:xfrm>
          <a:prstGeom prst="rect">
            <a:avLst/>
          </a:prstGeom>
          <a:noFill/>
          <a:ln>
            <a:noFill/>
          </a:ln>
        </p:spPr>
      </p:pic>
    </p:spTree>
    <p:extLst>
      <p:ext uri="{BB962C8B-B14F-4D97-AF65-F5344CB8AC3E}">
        <p14:creationId xmlns:p14="http://schemas.microsoft.com/office/powerpoint/2010/main" val="120353951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pPr lvl="2"/>
            <a:r>
              <a:rPr lang="en-CA" dirty="0" err="1"/>
              <a:t>Nếu</a:t>
            </a:r>
            <a:r>
              <a:rPr lang="en-CA" dirty="0"/>
              <a:t> </a:t>
            </a:r>
            <a:r>
              <a:rPr lang="en-CA" dirty="0" err="1"/>
              <a:t>bạn</a:t>
            </a:r>
            <a:r>
              <a:rPr lang="en-CA" dirty="0"/>
              <a:t> </a:t>
            </a:r>
            <a:r>
              <a:rPr lang="en-CA" dirty="0" err="1"/>
              <a:t>muốn</a:t>
            </a:r>
            <a:r>
              <a:rPr lang="en-CA" dirty="0"/>
              <a:t> </a:t>
            </a:r>
            <a:r>
              <a:rPr lang="en-CA" dirty="0" err="1"/>
              <a:t>chèn</a:t>
            </a:r>
            <a:r>
              <a:rPr lang="en-CA" dirty="0"/>
              <a:t> </a:t>
            </a:r>
            <a:r>
              <a:rPr lang="en-CA" dirty="0" err="1"/>
              <a:t>một</a:t>
            </a:r>
            <a:r>
              <a:rPr lang="en-CA" dirty="0"/>
              <a:t> </a:t>
            </a:r>
            <a:r>
              <a:rPr lang="en-CA" dirty="0" err="1"/>
              <a:t>bảng</a:t>
            </a:r>
            <a:r>
              <a:rPr lang="en-CA" dirty="0"/>
              <a:t> </a:t>
            </a:r>
            <a:r>
              <a:rPr lang="en-CA" dirty="0" err="1"/>
              <a:t>có</a:t>
            </a:r>
            <a:r>
              <a:rPr lang="en-CA" dirty="0"/>
              <a:t> </a:t>
            </a:r>
            <a:r>
              <a:rPr lang="en-CA" dirty="0" err="1"/>
              <a:t>kích</a:t>
            </a:r>
            <a:r>
              <a:rPr lang="en-CA" dirty="0"/>
              <a:t> </a:t>
            </a:r>
            <a:r>
              <a:rPr lang="en-CA" dirty="0" err="1"/>
              <a:t>thước</a:t>
            </a:r>
            <a:r>
              <a:rPr lang="en-CA" dirty="0"/>
              <a:t> </a:t>
            </a:r>
            <a:r>
              <a:rPr lang="en-CA" dirty="0" err="1"/>
              <a:t>lớn</a:t>
            </a:r>
            <a:r>
              <a:rPr lang="en-CA" dirty="0"/>
              <a:t> </a:t>
            </a:r>
            <a:r>
              <a:rPr lang="en-CA" dirty="0" err="1"/>
              <a:t>hơn</a:t>
            </a:r>
            <a:r>
              <a:rPr lang="en-CA" dirty="0"/>
              <a:t> 8×10, </a:t>
            </a:r>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b="1" dirty="0"/>
              <a:t>Insert Table</a:t>
            </a:r>
            <a:r>
              <a:rPr lang="en-US" dirty="0" smtClean="0"/>
              <a:t>:</a:t>
            </a:r>
          </a:p>
          <a:p>
            <a:pPr lvl="0"/>
            <a:endParaRPr lang="en-US" dirty="0"/>
          </a:p>
          <a:p>
            <a:pPr lvl="0"/>
            <a:endParaRPr lang="en-US" dirty="0" smtClean="0"/>
          </a:p>
          <a:p>
            <a:pPr lvl="0"/>
            <a:endParaRPr lang="en-US" dirty="0"/>
          </a:p>
          <a:p>
            <a:pPr lvl="0"/>
            <a:endParaRPr lang="en-US" dirty="0" smtClean="0"/>
          </a:p>
          <a:p>
            <a:pPr lvl="0"/>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488197485"/>
              </p:ext>
            </p:extLst>
          </p:nvPr>
        </p:nvGraphicFramePr>
        <p:xfrm>
          <a:off x="3537857" y="2100291"/>
          <a:ext cx="5021944" cy="3316587"/>
        </p:xfrm>
        <a:graphic>
          <a:graphicData uri="http://schemas.openxmlformats.org/drawingml/2006/table">
            <a:tbl>
              <a:tblPr firstRow="1" firstCol="1" bandRow="1"/>
              <a:tblGrid>
                <a:gridCol w="1259774"/>
                <a:gridCol w="3762170"/>
              </a:tblGrid>
              <a:tr h="737070">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Table size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Nhập số cột và số dòng bằng cách nhập số trong hộp hoặc sử dụng các nút tăng/giảm từng bước.</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98286">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AutoFit behavior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tùy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kích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thước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chính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điều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chỉnh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kích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thước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ô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sao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phù</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hợp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700" dirty="0">
                          <a:effectLst/>
                          <a:latin typeface="Calibri" panose="020F0502020204030204" pitchFamily="34" charset="0"/>
                          <a:ea typeface="Times New Roman" panose="02020603050405020304" pitchFamily="18" charset="0"/>
                          <a:cs typeface="Calibri" panose="020F0502020204030204" pitchFamily="34" charset="0"/>
                        </a:rPr>
                        <a:t> dung.</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30993">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Remember dimensions for new tables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Ghi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nhớ</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tùy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lập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tạo</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ra.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7" name="Picture 6" descr="Description: C:\Users\swong\Documents\Manuals\IC3 GS4\7314 IC3 GS4\Screens\L8\l8-120.png"/>
          <p:cNvPicPr/>
          <p:nvPr/>
        </p:nvPicPr>
        <p:blipFill>
          <a:blip r:embed="rId3">
            <a:extLst>
              <a:ext uri="{28A0092B-C50C-407E-A947-70E740481C1C}">
                <a14:useLocalDpi xmlns:a14="http://schemas.microsoft.com/office/drawing/2010/main" val="0"/>
              </a:ext>
            </a:extLst>
          </a:blip>
          <a:srcRect/>
          <a:stretch>
            <a:fillRect/>
          </a:stretch>
        </p:blipFill>
        <p:spPr bwMode="auto">
          <a:xfrm>
            <a:off x="1465944" y="2155595"/>
            <a:ext cx="1921753" cy="2209395"/>
          </a:xfrm>
          <a:prstGeom prst="rect">
            <a:avLst/>
          </a:prstGeom>
          <a:noFill/>
          <a:ln>
            <a:noFill/>
          </a:ln>
        </p:spPr>
      </p:pic>
    </p:spTree>
    <p:extLst>
      <p:ext uri="{BB962C8B-B14F-4D97-AF65-F5344CB8AC3E}">
        <p14:creationId xmlns:p14="http://schemas.microsoft.com/office/powerpoint/2010/main" val="36510010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Một</a:t>
            </a:r>
            <a:r>
              <a:rPr lang="en-CA" dirty="0"/>
              <a:t> </a:t>
            </a:r>
            <a:r>
              <a:rPr lang="en-CA" dirty="0" err="1"/>
              <a:t>khi</a:t>
            </a:r>
            <a:r>
              <a:rPr lang="en-CA" dirty="0"/>
              <a:t> </a:t>
            </a:r>
            <a:r>
              <a:rPr lang="en-CA" dirty="0" err="1"/>
              <a:t>bạn</a:t>
            </a:r>
            <a:r>
              <a:rPr lang="en-CA" dirty="0"/>
              <a:t> </a:t>
            </a:r>
            <a:r>
              <a:rPr lang="en-CA" dirty="0" err="1"/>
              <a:t>tạo</a:t>
            </a:r>
            <a:r>
              <a:rPr lang="en-CA" dirty="0"/>
              <a:t> </a:t>
            </a:r>
            <a:r>
              <a:rPr lang="en-CA" dirty="0" err="1"/>
              <a:t>ra</a:t>
            </a:r>
            <a:r>
              <a:rPr lang="en-CA" dirty="0"/>
              <a:t> </a:t>
            </a:r>
            <a:r>
              <a:rPr lang="en-CA" dirty="0" err="1"/>
              <a:t>bố</a:t>
            </a:r>
            <a:r>
              <a:rPr lang="en-CA" dirty="0"/>
              <a:t> </a:t>
            </a:r>
            <a:r>
              <a:rPr lang="en-CA" dirty="0" err="1"/>
              <a:t>cục</a:t>
            </a:r>
            <a:r>
              <a:rPr lang="en-CA" dirty="0"/>
              <a:t> </a:t>
            </a:r>
            <a:r>
              <a:rPr lang="en-CA" dirty="0" err="1"/>
              <a:t>của</a:t>
            </a:r>
            <a:r>
              <a:rPr lang="en-CA" dirty="0"/>
              <a:t> </a:t>
            </a:r>
            <a:r>
              <a:rPr lang="en-CA" dirty="0" err="1"/>
              <a:t>bảng</a:t>
            </a:r>
            <a:r>
              <a:rPr lang="en-CA" dirty="0"/>
              <a:t>, Word </a:t>
            </a:r>
            <a:r>
              <a:rPr lang="en-CA" dirty="0" err="1"/>
              <a:t>sẽ</a:t>
            </a:r>
            <a:r>
              <a:rPr lang="en-CA" dirty="0"/>
              <a:t> </a:t>
            </a:r>
            <a:r>
              <a:rPr lang="en-CA" dirty="0" err="1"/>
              <a:t>đặt</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trong</a:t>
            </a:r>
            <a:r>
              <a:rPr lang="en-CA" dirty="0"/>
              <a:t> ô </a:t>
            </a:r>
            <a:r>
              <a:rPr lang="en-CA" dirty="0" err="1"/>
              <a:t>đầu</a:t>
            </a:r>
            <a:r>
              <a:rPr lang="en-CA" dirty="0"/>
              <a:t> </a:t>
            </a:r>
            <a:r>
              <a:rPr lang="en-CA" dirty="0" err="1"/>
              <a:t>tiên</a:t>
            </a:r>
            <a:endParaRPr lang="en-US" dirty="0" smtClean="0"/>
          </a:p>
          <a:p>
            <a:r>
              <a:rPr lang="en-CA" dirty="0" err="1"/>
              <a:t>để</a:t>
            </a:r>
            <a:r>
              <a:rPr lang="en-CA" dirty="0"/>
              <a:t> di </a:t>
            </a:r>
            <a:r>
              <a:rPr lang="en-CA" dirty="0" err="1"/>
              <a:t>chuyển</a:t>
            </a:r>
            <a:r>
              <a:rPr lang="en-CA" dirty="0"/>
              <a:t> </a:t>
            </a:r>
            <a:r>
              <a:rPr lang="en-CA" dirty="0" err="1"/>
              <a:t>bên</a:t>
            </a:r>
            <a:r>
              <a:rPr lang="en-CA" dirty="0"/>
              <a:t> </a:t>
            </a:r>
            <a:r>
              <a:rPr lang="en-CA" dirty="0" err="1"/>
              <a:t>trong</a:t>
            </a:r>
            <a:r>
              <a:rPr lang="en-CA" dirty="0"/>
              <a:t> </a:t>
            </a:r>
            <a:r>
              <a:rPr lang="en-CA" dirty="0" err="1"/>
              <a:t>bảng</a:t>
            </a:r>
            <a:r>
              <a:rPr lang="en-US" dirty="0" smtClean="0"/>
              <a:t>:</a:t>
            </a:r>
            <a:endParaRPr lang="en-US" dirty="0"/>
          </a:p>
          <a:p>
            <a:pPr lvl="1"/>
            <a:r>
              <a:rPr lang="vi-VN" dirty="0" smtClean="0"/>
              <a:t>Nhấn ENTER </a:t>
            </a:r>
            <a:r>
              <a:rPr lang="vi-VN" dirty="0"/>
              <a:t>để thêm nhiều dòng văn bản trong cùng một ô. Điều này làm tăng chiều cao của dòng. </a:t>
            </a:r>
          </a:p>
          <a:p>
            <a:pPr lvl="1"/>
            <a:r>
              <a:rPr lang="vi-VN" dirty="0" smtClean="0"/>
              <a:t>Sử </a:t>
            </a:r>
            <a:r>
              <a:rPr lang="vi-VN" dirty="0"/>
              <a:t>dụng các phím mũi tên để di chuyển qua các thành phần văn bản trong ô.</a:t>
            </a:r>
          </a:p>
          <a:p>
            <a:pPr lvl="1"/>
            <a:r>
              <a:rPr lang="vi-VN" dirty="0" smtClean="0"/>
              <a:t>Sử </a:t>
            </a:r>
            <a:r>
              <a:rPr lang="vi-VN" dirty="0"/>
              <a:t>dụng phím </a:t>
            </a:r>
            <a:r>
              <a:rPr lang="vi-VN" dirty="0" smtClean="0"/>
              <a:t>TAB </a:t>
            </a:r>
            <a:r>
              <a:rPr lang="vi-VN" dirty="0"/>
              <a:t>để nhảy tới ô tiếp theo.</a:t>
            </a:r>
          </a:p>
          <a:p>
            <a:pPr lvl="1"/>
            <a:r>
              <a:rPr lang="vi-VN" dirty="0" smtClean="0"/>
              <a:t>Sử </a:t>
            </a:r>
            <a:r>
              <a:rPr lang="vi-VN" dirty="0"/>
              <a:t>dụng sự kết hợp các phím </a:t>
            </a:r>
            <a:r>
              <a:rPr lang="vi-VN" dirty="0" smtClean="0"/>
              <a:t>SHIFT </a:t>
            </a:r>
            <a:r>
              <a:rPr lang="vi-VN" dirty="0"/>
              <a:t>+ </a:t>
            </a:r>
            <a:r>
              <a:rPr lang="vi-VN" dirty="0" smtClean="0"/>
              <a:t>TAB </a:t>
            </a:r>
            <a:r>
              <a:rPr lang="vi-VN" dirty="0"/>
              <a:t>để nhảy ngược về ô trước đó.</a:t>
            </a:r>
          </a:p>
          <a:p>
            <a:pPr lvl="1"/>
            <a:r>
              <a:rPr lang="vi-VN" dirty="0" smtClean="0"/>
              <a:t>Nhấn CTRL </a:t>
            </a:r>
            <a:r>
              <a:rPr lang="vi-VN" dirty="0"/>
              <a:t>+ </a:t>
            </a:r>
            <a:r>
              <a:rPr lang="vi-VN" dirty="0" smtClean="0"/>
              <a:t>TAB </a:t>
            </a:r>
            <a:r>
              <a:rPr lang="vi-VN" dirty="0"/>
              <a:t>để chèn ký tự tab</a:t>
            </a:r>
          </a:p>
          <a:p>
            <a:pPr lvl="1"/>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101</a:t>
            </a:fld>
            <a:endParaRPr lang="en-US" dirty="0"/>
          </a:p>
        </p:txBody>
      </p:sp>
    </p:spTree>
    <p:extLst>
      <p:ext uri="{BB962C8B-B14F-4D97-AF65-F5344CB8AC3E}">
        <p14:creationId xmlns:p14="http://schemas.microsoft.com/office/powerpoint/2010/main" val="395336527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Lựa</a:t>
            </a:r>
            <a:r>
              <a:rPr lang="en-CA" dirty="0"/>
              <a:t> </a:t>
            </a:r>
            <a:r>
              <a:rPr lang="en-CA" dirty="0" err="1"/>
              <a:t>chọn</a:t>
            </a:r>
            <a:r>
              <a:rPr lang="en-CA" dirty="0"/>
              <a:t> </a:t>
            </a:r>
            <a:r>
              <a:rPr lang="en-CA" dirty="0" err="1"/>
              <a:t>các</a:t>
            </a:r>
            <a:r>
              <a:rPr lang="en-CA" dirty="0"/>
              <a:t> </a:t>
            </a:r>
            <a:r>
              <a:rPr lang="en-CA" dirty="0" err="1"/>
              <a:t>mục</a:t>
            </a:r>
            <a:r>
              <a:rPr lang="en-CA" dirty="0"/>
              <a:t> </a:t>
            </a:r>
            <a:r>
              <a:rPr lang="en-CA" dirty="0" err="1"/>
              <a:t>trong</a:t>
            </a:r>
            <a:r>
              <a:rPr lang="en-CA" dirty="0"/>
              <a:t> </a:t>
            </a:r>
            <a:r>
              <a:rPr lang="en-CA" dirty="0" err="1"/>
              <a:t>bảng</a:t>
            </a:r>
            <a:endParaRPr lang="en-US" b="1"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bất</a:t>
            </a:r>
            <a:r>
              <a:rPr lang="en-CA" dirty="0"/>
              <a:t> </a:t>
            </a:r>
            <a:r>
              <a:rPr lang="en-CA" dirty="0" err="1"/>
              <a:t>kỳ</a:t>
            </a:r>
            <a:r>
              <a:rPr lang="en-CA" dirty="0"/>
              <a:t> </a:t>
            </a:r>
            <a:r>
              <a:rPr lang="en-CA" dirty="0" err="1"/>
              <a:t>điều</a:t>
            </a:r>
            <a:r>
              <a:rPr lang="en-CA" dirty="0"/>
              <a:t> </a:t>
            </a:r>
            <a:r>
              <a:rPr lang="en-CA" dirty="0" err="1"/>
              <a:t>gì</a:t>
            </a:r>
            <a:r>
              <a:rPr lang="en-CA" dirty="0"/>
              <a:t> </a:t>
            </a:r>
            <a:r>
              <a:rPr lang="en-CA" dirty="0" err="1"/>
              <a:t>trong</a:t>
            </a:r>
            <a:r>
              <a:rPr lang="en-CA" dirty="0"/>
              <a:t> </a:t>
            </a:r>
            <a:r>
              <a:rPr lang="en-CA" dirty="0" err="1"/>
              <a:t>bảng</a:t>
            </a:r>
            <a:r>
              <a:rPr lang="en-CA" dirty="0"/>
              <a:t>, </a:t>
            </a:r>
            <a:r>
              <a:rPr lang="en-CA" dirty="0" err="1"/>
              <a:t>trước</a:t>
            </a:r>
            <a:r>
              <a:rPr lang="en-CA" dirty="0"/>
              <a:t> </a:t>
            </a:r>
            <a:r>
              <a:rPr lang="en-CA" dirty="0" err="1"/>
              <a:t>tiên</a:t>
            </a:r>
            <a:r>
              <a:rPr lang="en-CA" dirty="0"/>
              <a:t> </a:t>
            </a:r>
            <a:r>
              <a:rPr lang="en-CA" dirty="0" err="1"/>
              <a:t>bạn</a:t>
            </a:r>
            <a:r>
              <a:rPr lang="en-CA" dirty="0"/>
              <a:t> </a:t>
            </a:r>
            <a:r>
              <a:rPr lang="en-CA" dirty="0" err="1"/>
              <a:t>cần</a:t>
            </a:r>
            <a:r>
              <a:rPr lang="en-CA" dirty="0"/>
              <a:t> </a:t>
            </a:r>
            <a:r>
              <a:rPr lang="en-CA" dirty="0" err="1" smtClean="0"/>
              <a:t>chọn</a:t>
            </a:r>
            <a:r>
              <a:rPr lang="vi-VN" dirty="0" smtClean="0"/>
              <a:t> nó</a:t>
            </a:r>
            <a:endParaRPr lang="en-US" dirty="0" smtClean="0"/>
          </a:p>
          <a:p>
            <a:pPr lvl="2"/>
            <a:r>
              <a:rPr lang="vi-VN" sz="1600" dirty="0" smtClean="0"/>
              <a:t>Để chọn cả cột, nhấp chuột vào phía trên cùng của cột khi bạn quan sát thấy  .</a:t>
            </a:r>
          </a:p>
          <a:p>
            <a:pPr lvl="2"/>
            <a:r>
              <a:rPr lang="vi-VN" sz="1600" dirty="0" smtClean="0"/>
              <a:t>Để </a:t>
            </a:r>
            <a:r>
              <a:rPr lang="vi-VN" sz="1600" dirty="0"/>
              <a:t>chọn cả dòng, nhấp chuột vào thanh lựa chọn của dòng đó.</a:t>
            </a:r>
          </a:p>
          <a:p>
            <a:pPr lvl="2"/>
            <a:r>
              <a:rPr lang="vi-VN" sz="1600" dirty="0" smtClean="0"/>
              <a:t>Để </a:t>
            </a:r>
            <a:r>
              <a:rPr lang="vi-VN" sz="1600" dirty="0"/>
              <a:t>chọn nhiều cột hoặc nhiều dòng, nhấp chuột và kéo qua các cột hoặc các dòng đó.</a:t>
            </a:r>
          </a:p>
          <a:p>
            <a:pPr lvl="2"/>
            <a:r>
              <a:rPr lang="vi-VN" sz="1600" dirty="0" smtClean="0"/>
              <a:t>Để </a:t>
            </a:r>
            <a:r>
              <a:rPr lang="vi-VN" sz="1600" dirty="0"/>
              <a:t>chọn một ô, di chuyển trỏ chuột về phía đường viền trái của ô và sau đó nhấp chuột khi bạn quan sát thấy  .</a:t>
            </a:r>
          </a:p>
          <a:p>
            <a:pPr lvl="2"/>
            <a:r>
              <a:rPr lang="vi-VN" sz="1600" dirty="0" smtClean="0"/>
              <a:t>Để </a:t>
            </a:r>
            <a:r>
              <a:rPr lang="vi-VN" sz="1600" dirty="0"/>
              <a:t>chọn các ô liên tiếp nhau, nhấp chuột và kéo qua các ô đó.</a:t>
            </a:r>
          </a:p>
          <a:p>
            <a:r>
              <a:rPr lang="en-CA" dirty="0" smtClean="0"/>
              <a:t>Định </a:t>
            </a:r>
            <a:r>
              <a:rPr lang="en-CA" dirty="0" err="1"/>
              <a:t>dạng</a:t>
            </a:r>
            <a:r>
              <a:rPr lang="en-CA" dirty="0"/>
              <a:t> </a:t>
            </a:r>
            <a:r>
              <a:rPr lang="en-CA" dirty="0" err="1"/>
              <a:t>bảng</a:t>
            </a:r>
            <a:endParaRPr lang="en-US" b="1" dirty="0"/>
          </a:p>
          <a:p>
            <a:pPr lvl="1"/>
            <a:r>
              <a:rPr lang="en-CA" dirty="0" err="1"/>
              <a:t>định</a:t>
            </a:r>
            <a:r>
              <a:rPr lang="en-CA" dirty="0"/>
              <a:t> </a:t>
            </a:r>
            <a:r>
              <a:rPr lang="en-CA" dirty="0" err="1"/>
              <a:t>dạng</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err="1"/>
              <a:t>bảng</a:t>
            </a:r>
            <a:r>
              <a:rPr lang="en-CA" dirty="0"/>
              <a:t> </a:t>
            </a:r>
            <a:r>
              <a:rPr lang="en-CA" dirty="0" err="1"/>
              <a:t>giống</a:t>
            </a:r>
            <a:r>
              <a:rPr lang="en-CA" dirty="0"/>
              <a:t> </a:t>
            </a:r>
            <a:r>
              <a:rPr lang="en-CA" dirty="0" err="1"/>
              <a:t>với</a:t>
            </a:r>
            <a:r>
              <a:rPr lang="en-CA" dirty="0"/>
              <a:t> </a:t>
            </a:r>
            <a:r>
              <a:rPr lang="en-CA" dirty="0" err="1"/>
              <a:t>cách</a:t>
            </a:r>
            <a:r>
              <a:rPr lang="en-CA" dirty="0"/>
              <a:t> </a:t>
            </a:r>
            <a:r>
              <a:rPr lang="en-CA" dirty="0" err="1"/>
              <a:t>bạn</a:t>
            </a:r>
            <a:r>
              <a:rPr lang="en-CA" dirty="0"/>
              <a:t> </a:t>
            </a:r>
            <a:r>
              <a:rPr lang="en-CA" dirty="0" err="1"/>
              <a:t>định</a:t>
            </a:r>
            <a:r>
              <a:rPr lang="en-CA" dirty="0"/>
              <a:t> </a:t>
            </a:r>
            <a:r>
              <a:rPr lang="en-CA" dirty="0" err="1"/>
              <a:t>dạng</a:t>
            </a:r>
            <a:r>
              <a:rPr lang="en-CA" dirty="0"/>
              <a:t> </a:t>
            </a:r>
            <a:r>
              <a:rPr lang="en-CA" dirty="0" err="1"/>
              <a:t>văn</a:t>
            </a:r>
            <a:r>
              <a:rPr lang="en-CA" dirty="0"/>
              <a:t> </a:t>
            </a:r>
            <a:r>
              <a:rPr lang="en-CA" dirty="0" err="1"/>
              <a:t>bản</a:t>
            </a:r>
            <a:r>
              <a:rPr lang="en-CA" dirty="0"/>
              <a:t> </a:t>
            </a:r>
            <a:r>
              <a:rPr lang="en-CA" dirty="0" err="1"/>
              <a:t>thông</a:t>
            </a:r>
            <a:r>
              <a:rPr lang="en-CA" dirty="0"/>
              <a:t> </a:t>
            </a:r>
            <a:r>
              <a:rPr lang="en-CA" dirty="0" err="1"/>
              <a:t>thường</a:t>
            </a:r>
            <a:endParaRPr lang="en-US" dirty="0"/>
          </a:p>
          <a:p>
            <a:pPr lvl="1"/>
            <a:r>
              <a:rPr lang="en-CA" dirty="0" err="1"/>
              <a:t>Rất</a:t>
            </a:r>
            <a:r>
              <a:rPr lang="en-CA" dirty="0"/>
              <a:t> </a:t>
            </a:r>
            <a:r>
              <a:rPr lang="en-CA" dirty="0" err="1"/>
              <a:t>nhiều</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smtClean="0"/>
              <a:t>dụng</a:t>
            </a:r>
            <a:r>
              <a:rPr lang="en-CA" dirty="0" smtClean="0"/>
              <a:t> </a:t>
            </a:r>
            <a:r>
              <a:rPr lang="en-CA" dirty="0" err="1" smtClean="0"/>
              <a:t>trên</a:t>
            </a:r>
            <a:r>
              <a:rPr lang="en-CA" dirty="0" smtClean="0"/>
              <a:t> ribbon</a:t>
            </a:r>
            <a:r>
              <a:rPr lang="en-US" dirty="0" smtClean="0"/>
              <a:t> </a:t>
            </a:r>
            <a:r>
              <a:rPr lang="en-US" b="1" dirty="0"/>
              <a:t>Table</a:t>
            </a:r>
            <a:r>
              <a:rPr lang="en-US" dirty="0"/>
              <a:t> </a:t>
            </a:r>
            <a:r>
              <a:rPr lang="en-US" b="1" dirty="0" smtClean="0"/>
              <a:t>Tools</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102</a:t>
            </a:fld>
            <a:endParaRPr lang="en-US" dirty="0"/>
          </a:p>
        </p:txBody>
      </p:sp>
      <p:grpSp>
        <p:nvGrpSpPr>
          <p:cNvPr id="9" name="Group 8"/>
          <p:cNvGrpSpPr/>
          <p:nvPr/>
        </p:nvGrpSpPr>
        <p:grpSpPr>
          <a:xfrm>
            <a:off x="4457541" y="2411773"/>
            <a:ext cx="4047014" cy="1849441"/>
            <a:chOff x="4457541" y="2375215"/>
            <a:chExt cx="4047014" cy="1849441"/>
          </a:xfrm>
        </p:grpSpPr>
        <p:pic>
          <p:nvPicPr>
            <p:cNvPr id="6" name="Picture 5" descr="Description: Description: B437_16"/>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85175" y="2375215"/>
              <a:ext cx="119380" cy="155370"/>
            </a:xfrm>
            <a:prstGeom prst="rect">
              <a:avLst/>
            </a:prstGeom>
            <a:noFill/>
            <a:ln>
              <a:noFill/>
            </a:ln>
          </p:spPr>
        </p:pic>
        <p:pic>
          <p:nvPicPr>
            <p:cNvPr id="7" name="Picture 6" descr="Description: Description: B437_17"/>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57541" y="4069398"/>
              <a:ext cx="155258" cy="155258"/>
            </a:xfrm>
            <a:prstGeom prst="rect">
              <a:avLst/>
            </a:prstGeom>
            <a:noFill/>
            <a:ln>
              <a:noFill/>
            </a:ln>
          </p:spPr>
        </p:pic>
      </p:grpSp>
    </p:spTree>
    <p:extLst>
      <p:ext uri="{BB962C8B-B14F-4D97-AF65-F5344CB8AC3E}">
        <p14:creationId xmlns:p14="http://schemas.microsoft.com/office/powerpoint/2010/main" val="10635612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b="1" dirty="0" err="1"/>
              <a:t>Chỉnh</a:t>
            </a:r>
            <a:r>
              <a:rPr lang="en-CA" b="1" dirty="0"/>
              <a:t> </a:t>
            </a:r>
            <a:r>
              <a:rPr lang="en-CA" b="1" dirty="0" err="1"/>
              <a:t>sửa</a:t>
            </a:r>
            <a:r>
              <a:rPr lang="en-CA" b="1" dirty="0"/>
              <a:t> </a:t>
            </a:r>
            <a:r>
              <a:rPr lang="en-CA" b="1" dirty="0" err="1"/>
              <a:t>đường</a:t>
            </a:r>
            <a:r>
              <a:rPr lang="en-CA" b="1" dirty="0"/>
              <a:t> </a:t>
            </a:r>
            <a:r>
              <a:rPr lang="en-CA" b="1" dirty="0" err="1"/>
              <a:t>viền</a:t>
            </a:r>
            <a:r>
              <a:rPr lang="en-CA" b="1" dirty="0"/>
              <a:t> </a:t>
            </a:r>
            <a:r>
              <a:rPr lang="en-CA" b="1" dirty="0" err="1"/>
              <a:t>và</a:t>
            </a:r>
            <a:r>
              <a:rPr lang="en-CA" b="1" dirty="0"/>
              <a:t> </a:t>
            </a:r>
            <a:r>
              <a:rPr lang="en-CA" b="1" dirty="0" err="1"/>
              <a:t>đổ</a:t>
            </a:r>
            <a:r>
              <a:rPr lang="en-CA" b="1" dirty="0"/>
              <a:t> </a:t>
            </a:r>
            <a:r>
              <a:rPr lang="en-CA" b="1" dirty="0" err="1"/>
              <a:t>bóng</a:t>
            </a:r>
            <a:r>
              <a:rPr lang="en-US" b="1" dirty="0" smtClean="0"/>
              <a:t> </a:t>
            </a:r>
            <a:endParaRPr lang="en-US" b="1" dirty="0"/>
          </a:p>
          <a:p>
            <a:pPr lvl="1"/>
            <a:r>
              <a:rPr lang="en-CA" dirty="0" err="1"/>
              <a:t>bảng</a:t>
            </a:r>
            <a:r>
              <a:rPr lang="en-CA" dirty="0"/>
              <a:t> </a:t>
            </a:r>
            <a:r>
              <a:rPr lang="en-CA" dirty="0" err="1" smtClean="0"/>
              <a:t>mới</a:t>
            </a:r>
            <a:r>
              <a:rPr lang="en-CA" dirty="0" smtClean="0"/>
              <a:t> </a:t>
            </a:r>
            <a:r>
              <a:rPr lang="en-CA" dirty="0" err="1" smtClean="0"/>
              <a:t>sẽ</a:t>
            </a:r>
            <a:r>
              <a:rPr lang="en-CA" dirty="0" smtClean="0"/>
              <a:t> </a:t>
            </a:r>
            <a:r>
              <a:rPr lang="en-CA" dirty="0" err="1"/>
              <a:t>xuất</a:t>
            </a:r>
            <a:r>
              <a:rPr lang="en-CA" dirty="0"/>
              <a:t> </a:t>
            </a:r>
            <a:r>
              <a:rPr lang="en-CA" dirty="0" err="1"/>
              <a:t>hiện</a:t>
            </a:r>
            <a:r>
              <a:rPr lang="en-CA" dirty="0"/>
              <a:t> </a:t>
            </a:r>
            <a:r>
              <a:rPr lang="en-CA" dirty="0" err="1"/>
              <a:t>với</a:t>
            </a:r>
            <a:r>
              <a:rPr lang="en-CA" dirty="0"/>
              <a:t> </a:t>
            </a:r>
            <a:r>
              <a:rPr lang="en-CA" dirty="0" err="1"/>
              <a:t>các</a:t>
            </a:r>
            <a:r>
              <a:rPr lang="en-CA" dirty="0"/>
              <a:t> </a:t>
            </a:r>
            <a:r>
              <a:rPr lang="en-CA" dirty="0" err="1"/>
              <a:t>đường</a:t>
            </a:r>
            <a:r>
              <a:rPr lang="en-CA" dirty="0"/>
              <a:t> </a:t>
            </a:r>
            <a:r>
              <a:rPr lang="en-CA" dirty="0" err="1"/>
              <a:t>viền</a:t>
            </a:r>
            <a:r>
              <a:rPr lang="en-CA" dirty="0"/>
              <a:t> </a:t>
            </a:r>
            <a:r>
              <a:rPr lang="en-CA" dirty="0" err="1"/>
              <a:t>là</a:t>
            </a:r>
            <a:r>
              <a:rPr lang="en-CA" dirty="0"/>
              <a:t> </a:t>
            </a:r>
            <a:r>
              <a:rPr lang="en-CA" dirty="0" err="1"/>
              <a:t>đường</a:t>
            </a:r>
            <a:r>
              <a:rPr lang="en-CA" dirty="0"/>
              <a:t> </a:t>
            </a:r>
            <a:r>
              <a:rPr lang="en-CA" dirty="0" err="1"/>
              <a:t>kẻ</a:t>
            </a:r>
            <a:r>
              <a:rPr lang="en-CA" dirty="0"/>
              <a:t> </a:t>
            </a:r>
            <a:r>
              <a:rPr lang="en-CA" dirty="0" err="1"/>
              <a:t>đơn</a:t>
            </a:r>
            <a:r>
              <a:rPr lang="en-CA" dirty="0"/>
              <a:t> </a:t>
            </a:r>
            <a:r>
              <a:rPr lang="en-CA" dirty="0" err="1"/>
              <a:t>xung</a:t>
            </a:r>
            <a:r>
              <a:rPr lang="en-CA" dirty="0"/>
              <a:t> </a:t>
            </a:r>
            <a:r>
              <a:rPr lang="en-CA" dirty="0" err="1"/>
              <a:t>quanh</a:t>
            </a:r>
            <a:r>
              <a:rPr lang="en-CA" dirty="0"/>
              <a:t> </a:t>
            </a:r>
            <a:r>
              <a:rPr lang="en-CA" dirty="0" err="1"/>
              <a:t>mỗi</a:t>
            </a:r>
            <a:r>
              <a:rPr lang="en-CA" dirty="0"/>
              <a:t> ô</a:t>
            </a:r>
            <a:endParaRPr lang="en-US" dirty="0" smtClean="0"/>
          </a:p>
          <a:p>
            <a:pPr lvl="1"/>
            <a:r>
              <a:rPr lang="en-CA" dirty="0" err="1"/>
              <a:t>chỉnh</a:t>
            </a:r>
            <a:r>
              <a:rPr lang="en-CA" dirty="0"/>
              <a:t> </a:t>
            </a:r>
            <a:r>
              <a:rPr lang="en-CA" dirty="0" err="1"/>
              <a:t>sửa</a:t>
            </a:r>
            <a:r>
              <a:rPr lang="en-CA" dirty="0"/>
              <a:t> </a:t>
            </a:r>
            <a:r>
              <a:rPr lang="en-CA" dirty="0" err="1"/>
              <a:t>các</a:t>
            </a:r>
            <a:r>
              <a:rPr lang="en-CA" dirty="0"/>
              <a:t> </a:t>
            </a:r>
            <a:r>
              <a:rPr lang="en-CA" dirty="0" err="1"/>
              <a:t>đường</a:t>
            </a:r>
            <a:r>
              <a:rPr lang="en-CA" dirty="0"/>
              <a:t> </a:t>
            </a:r>
            <a:r>
              <a:rPr lang="en-CA" dirty="0" err="1"/>
              <a:t>hoặc</a:t>
            </a:r>
            <a:r>
              <a:rPr lang="en-CA" dirty="0"/>
              <a:t> </a:t>
            </a:r>
            <a:r>
              <a:rPr lang="en-CA" dirty="0" err="1"/>
              <a:t>viền</a:t>
            </a:r>
            <a:r>
              <a:rPr lang="en-CA" dirty="0"/>
              <a:t> </a:t>
            </a:r>
            <a:r>
              <a:rPr lang="en-CA" dirty="0" err="1"/>
              <a:t>cho</a:t>
            </a:r>
            <a:r>
              <a:rPr lang="en-CA" dirty="0"/>
              <a:t> </a:t>
            </a:r>
            <a:r>
              <a:rPr lang="en-CA" dirty="0" err="1"/>
              <a:t>từng</a:t>
            </a:r>
            <a:r>
              <a:rPr lang="en-CA" dirty="0"/>
              <a:t> ô </a:t>
            </a:r>
            <a:r>
              <a:rPr lang="en-CA" dirty="0" err="1"/>
              <a:t>cụ</a:t>
            </a:r>
            <a:r>
              <a:rPr lang="en-CA" dirty="0"/>
              <a:t> </a:t>
            </a:r>
            <a:r>
              <a:rPr lang="en-CA" dirty="0" err="1" smtClean="0"/>
              <a:t>thể</a:t>
            </a:r>
            <a:r>
              <a:rPr lang="en-CA" dirty="0" smtClean="0"/>
              <a:t>:</a:t>
            </a:r>
            <a:endParaRPr lang="en-US" dirty="0" smtClean="0"/>
          </a:p>
          <a:p>
            <a:pPr lvl="2"/>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Design</a:t>
            </a:r>
            <a:r>
              <a:rPr lang="en-CA" dirty="0"/>
              <a:t>, </a:t>
            </a:r>
            <a:r>
              <a:rPr lang="en-CA" dirty="0" err="1"/>
              <a:t>trong</a:t>
            </a:r>
            <a:r>
              <a:rPr lang="en-CA" dirty="0"/>
              <a:t> </a:t>
            </a:r>
            <a:r>
              <a:rPr lang="en-CA" dirty="0" err="1"/>
              <a:t>nhóm</a:t>
            </a:r>
            <a:r>
              <a:rPr lang="en-CA" dirty="0"/>
              <a:t> </a:t>
            </a:r>
            <a:r>
              <a:rPr lang="en-CA" b="1" dirty="0"/>
              <a:t>Table Styles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Borders</a:t>
            </a:r>
            <a:endParaRPr lang="en-US" dirty="0"/>
          </a:p>
          <a:p>
            <a:pPr lvl="2"/>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Design</a:t>
            </a:r>
            <a:r>
              <a:rPr lang="en-CA" dirty="0"/>
              <a:t>, </a:t>
            </a:r>
            <a:r>
              <a:rPr lang="en-CA" dirty="0" err="1"/>
              <a:t>trong</a:t>
            </a:r>
            <a:r>
              <a:rPr lang="en-CA" dirty="0"/>
              <a:t> </a:t>
            </a:r>
            <a:r>
              <a:rPr lang="en-CA" dirty="0" err="1"/>
              <a:t>nhóm</a:t>
            </a:r>
            <a:r>
              <a:rPr lang="en-CA" dirty="0"/>
              <a:t> </a:t>
            </a:r>
            <a:r>
              <a:rPr lang="en-CA" b="1" dirty="0"/>
              <a:t>Table Styles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b="1" dirty="0"/>
              <a:t>Shading</a:t>
            </a:r>
            <a:endParaRPr lang="en-US" dirty="0"/>
          </a:p>
          <a:p>
            <a:pPr lvl="1"/>
            <a:r>
              <a:rPr lang="en-CA" dirty="0" err="1" smtClean="0"/>
              <a:t>Chỉnh</a:t>
            </a:r>
            <a:r>
              <a:rPr lang="en-CA" dirty="0" smtClean="0"/>
              <a:t> </a:t>
            </a:r>
            <a:r>
              <a:rPr lang="en-CA" dirty="0" err="1"/>
              <a:t>sửa</a:t>
            </a:r>
            <a:r>
              <a:rPr lang="en-CA" dirty="0"/>
              <a:t> </a:t>
            </a:r>
            <a:r>
              <a:rPr lang="en-CA" dirty="0" err="1"/>
              <a:t>lại</a:t>
            </a:r>
            <a:r>
              <a:rPr lang="en-CA" dirty="0"/>
              <a:t> </a:t>
            </a:r>
            <a:r>
              <a:rPr lang="en-CA" dirty="0" err="1"/>
              <a:t>các</a:t>
            </a:r>
            <a:r>
              <a:rPr lang="en-CA" dirty="0"/>
              <a:t> </a:t>
            </a:r>
            <a:r>
              <a:rPr lang="en-CA" dirty="0" err="1"/>
              <a:t>thuộc</a:t>
            </a:r>
            <a:r>
              <a:rPr lang="en-CA" dirty="0"/>
              <a:t> </a:t>
            </a:r>
            <a:r>
              <a:rPr lang="en-CA" dirty="0" err="1"/>
              <a:t>tính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tính</a:t>
            </a:r>
            <a:r>
              <a:rPr lang="en-CA" dirty="0"/>
              <a:t> </a:t>
            </a:r>
            <a:r>
              <a:rPr lang="en-CA" dirty="0" err="1"/>
              <a:t>năng</a:t>
            </a:r>
            <a:r>
              <a:rPr lang="en-CA" dirty="0"/>
              <a:t> </a:t>
            </a:r>
            <a:r>
              <a:rPr lang="en-CA" dirty="0" err="1"/>
              <a:t>trong</a:t>
            </a:r>
            <a:r>
              <a:rPr lang="en-CA" dirty="0"/>
              <a:t> </a:t>
            </a:r>
            <a:r>
              <a:rPr lang="en-CA" dirty="0" err="1"/>
              <a:t>nhóm</a:t>
            </a:r>
            <a:r>
              <a:rPr lang="en-CA" dirty="0"/>
              <a:t> </a:t>
            </a:r>
            <a:r>
              <a:rPr lang="en-CA" b="1" dirty="0"/>
              <a:t>Draw Borders</a:t>
            </a:r>
            <a:endParaRPr lang="en-US" dirty="0"/>
          </a:p>
          <a:p>
            <a:pPr lvl="2"/>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Design</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Draw </a:t>
            </a:r>
            <a:r>
              <a:rPr lang="en-CA" b="1" dirty="0"/>
              <a:t>Borders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r>
              <a:rPr lang="en-CA" dirty="0"/>
              <a:t> </a:t>
            </a:r>
            <a:r>
              <a:rPr lang="en-CA" dirty="0" smtClean="0"/>
              <a:t/>
            </a:r>
            <a:br>
              <a:rPr lang="en-CA" dirty="0" smtClean="0"/>
            </a:br>
            <a:r>
              <a:rPr lang="en-CA" dirty="0" err="1" smtClean="0"/>
              <a:t>để</a:t>
            </a:r>
            <a:r>
              <a:rPr lang="en-CA" dirty="0" smtClean="0"/>
              <a:t> </a:t>
            </a:r>
            <a:r>
              <a:rPr lang="en-CA" dirty="0" err="1"/>
              <a:t>vẽ</a:t>
            </a:r>
            <a:r>
              <a:rPr lang="en-CA" dirty="0"/>
              <a:t> </a:t>
            </a:r>
            <a:r>
              <a:rPr lang="en-CA" dirty="0" err="1"/>
              <a:t>các</a:t>
            </a:r>
            <a:r>
              <a:rPr lang="en-CA" dirty="0"/>
              <a:t> </a:t>
            </a:r>
            <a:r>
              <a:rPr lang="en-CA" dirty="0" err="1"/>
              <a:t>đường</a:t>
            </a:r>
            <a:r>
              <a:rPr lang="en-CA" dirty="0"/>
              <a:t> </a:t>
            </a:r>
            <a:r>
              <a:rPr lang="en-CA" dirty="0" err="1"/>
              <a:t>viền</a:t>
            </a:r>
            <a:r>
              <a:rPr lang="en-CA" dirty="0"/>
              <a:t> </a:t>
            </a:r>
            <a:r>
              <a:rPr lang="en-CA" dirty="0" err="1"/>
              <a:t>trong</a:t>
            </a:r>
            <a:r>
              <a:rPr lang="en-CA" dirty="0"/>
              <a:t> </a:t>
            </a:r>
            <a:r>
              <a:rPr lang="en-CA" dirty="0" err="1"/>
              <a:t>bảng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103</a:t>
            </a:fld>
            <a:endParaRPr lang="en-US" dirty="0"/>
          </a:p>
        </p:txBody>
      </p:sp>
      <p:pic>
        <p:nvPicPr>
          <p:cNvPr id="6" name="Picture 5" descr="Description: C:\Users\swong\Documents\Manuals\IC3 GS4\7314 IC3 GS4\Screens\L8\l8-123.png"/>
          <p:cNvPicPr/>
          <p:nvPr/>
        </p:nvPicPr>
        <p:blipFill>
          <a:blip r:embed="rId3">
            <a:extLst>
              <a:ext uri="{28A0092B-C50C-407E-A947-70E740481C1C}">
                <a14:useLocalDpi xmlns:a14="http://schemas.microsoft.com/office/drawing/2010/main" val="0"/>
              </a:ext>
            </a:extLst>
          </a:blip>
          <a:srcRect/>
          <a:stretch>
            <a:fillRect/>
          </a:stretch>
        </p:blipFill>
        <p:spPr bwMode="auto">
          <a:xfrm>
            <a:off x="6975145" y="5523228"/>
            <a:ext cx="1635784" cy="734696"/>
          </a:xfrm>
          <a:prstGeom prst="rect">
            <a:avLst/>
          </a:prstGeom>
          <a:noFill/>
          <a:ln>
            <a:noFill/>
          </a:ln>
        </p:spPr>
      </p:pic>
    </p:spTree>
    <p:extLst>
      <p:ext uri="{BB962C8B-B14F-4D97-AF65-F5344CB8AC3E}">
        <p14:creationId xmlns:p14="http://schemas.microsoft.com/office/powerpoint/2010/main" val="418544291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căn</a:t>
            </a:r>
            <a:r>
              <a:rPr lang="en-CA" b="1" dirty="0"/>
              <a:t> </a:t>
            </a:r>
            <a:r>
              <a:rPr lang="en-CA" b="1" dirty="0" err="1"/>
              <a:t>lề</a:t>
            </a:r>
            <a:endParaRPr lang="en-US" b="1" dirty="0"/>
          </a:p>
          <a:p>
            <a:pPr lvl="1"/>
            <a:r>
              <a:rPr lang="en-CA" dirty="0" err="1"/>
              <a:t>Căn</a:t>
            </a:r>
            <a:r>
              <a:rPr lang="en-CA" dirty="0"/>
              <a:t> </a:t>
            </a:r>
            <a:r>
              <a:rPr lang="en-CA" dirty="0" err="1"/>
              <a:t>lề</a:t>
            </a:r>
            <a:r>
              <a:rPr lang="en-CA" dirty="0"/>
              <a:t> </a:t>
            </a:r>
            <a:r>
              <a:rPr lang="en-CA" dirty="0" err="1"/>
              <a:t>bảng</a:t>
            </a:r>
            <a:r>
              <a:rPr lang="en-CA" dirty="0"/>
              <a:t> </a:t>
            </a:r>
            <a:r>
              <a:rPr lang="en-CA" dirty="0" err="1"/>
              <a:t>đề</a:t>
            </a:r>
            <a:r>
              <a:rPr lang="en-CA" dirty="0"/>
              <a:t> </a:t>
            </a:r>
            <a:r>
              <a:rPr lang="en-CA" dirty="0" err="1"/>
              <a:t>cập</a:t>
            </a:r>
            <a:r>
              <a:rPr lang="en-CA" dirty="0"/>
              <a:t> </a:t>
            </a:r>
            <a:r>
              <a:rPr lang="en-CA" dirty="0" err="1"/>
              <a:t>đến</a:t>
            </a:r>
            <a:r>
              <a:rPr lang="en-CA" dirty="0"/>
              <a:t> </a:t>
            </a:r>
            <a:r>
              <a:rPr lang="en-CA" dirty="0" err="1"/>
              <a:t>việc</a:t>
            </a:r>
            <a:r>
              <a:rPr lang="en-CA" dirty="0"/>
              <a:t> </a:t>
            </a:r>
            <a:r>
              <a:rPr lang="en-CA" dirty="0" err="1"/>
              <a:t>đặt</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bảng</a:t>
            </a:r>
            <a:r>
              <a:rPr lang="en-CA" dirty="0"/>
              <a:t> </a:t>
            </a:r>
            <a:r>
              <a:rPr lang="en-CA" dirty="0" err="1"/>
              <a:t>tương</a:t>
            </a:r>
            <a:r>
              <a:rPr lang="en-CA" dirty="0"/>
              <a:t> </a:t>
            </a:r>
            <a:r>
              <a:rPr lang="en-CA" dirty="0" err="1"/>
              <a:t>đối</a:t>
            </a:r>
            <a:r>
              <a:rPr lang="en-CA" dirty="0"/>
              <a:t> </a:t>
            </a:r>
            <a:r>
              <a:rPr lang="en-CA" dirty="0" err="1"/>
              <a:t>với</a:t>
            </a:r>
            <a:r>
              <a:rPr lang="en-CA" dirty="0"/>
              <a:t> </a:t>
            </a:r>
            <a:r>
              <a:rPr lang="en-CA" dirty="0" err="1"/>
              <a:t>cạnh</a:t>
            </a:r>
            <a:r>
              <a:rPr lang="en-CA" dirty="0"/>
              <a:t> </a:t>
            </a:r>
            <a:r>
              <a:rPr lang="en-CA" dirty="0" err="1"/>
              <a:t>trái</a:t>
            </a:r>
            <a:r>
              <a:rPr lang="en-CA" dirty="0"/>
              <a:t> </a:t>
            </a:r>
            <a:r>
              <a:rPr lang="en-CA" dirty="0" err="1"/>
              <a:t>và</a:t>
            </a:r>
            <a:r>
              <a:rPr lang="en-CA" dirty="0"/>
              <a:t> </a:t>
            </a:r>
            <a:r>
              <a:rPr lang="en-CA" dirty="0" err="1"/>
              <a:t>phải</a:t>
            </a:r>
            <a:r>
              <a:rPr lang="en-CA" dirty="0"/>
              <a:t> </a:t>
            </a:r>
            <a:r>
              <a:rPr lang="en-CA" dirty="0" err="1"/>
              <a:t>của</a:t>
            </a:r>
            <a:r>
              <a:rPr lang="en-CA" dirty="0"/>
              <a:t> </a:t>
            </a:r>
            <a:r>
              <a:rPr lang="en-CA" dirty="0" err="1"/>
              <a:t>tài</a:t>
            </a:r>
            <a:r>
              <a:rPr lang="en-CA" dirty="0"/>
              <a:t> </a:t>
            </a:r>
            <a:r>
              <a:rPr lang="en-CA" dirty="0" err="1"/>
              <a:t>liệu</a:t>
            </a:r>
            <a:endParaRPr lang="en-US" dirty="0" smtClean="0"/>
          </a:p>
          <a:p>
            <a:pPr lvl="2"/>
            <a:r>
              <a:rPr lang="en-CA" dirty="0" err="1"/>
              <a:t>Để</a:t>
            </a:r>
            <a:r>
              <a:rPr lang="en-CA" dirty="0"/>
              <a:t> </a:t>
            </a:r>
            <a:r>
              <a:rPr lang="en-CA" dirty="0" err="1"/>
              <a:t>thay</a:t>
            </a:r>
            <a:r>
              <a:rPr lang="en-CA" dirty="0"/>
              <a:t> </a:t>
            </a:r>
            <a:r>
              <a:rPr lang="en-CA" dirty="0" err="1"/>
              <a:t>đổi</a:t>
            </a:r>
            <a:r>
              <a:rPr lang="en-CA" dirty="0"/>
              <a:t> </a:t>
            </a:r>
            <a:r>
              <a:rPr lang="en-CA" dirty="0" err="1"/>
              <a:t>căn</a:t>
            </a:r>
            <a:r>
              <a:rPr lang="en-CA" dirty="0"/>
              <a:t> </a:t>
            </a:r>
            <a:r>
              <a:rPr lang="en-CA" dirty="0" err="1"/>
              <a:t>lề</a:t>
            </a:r>
            <a:r>
              <a:rPr lang="en-CA" dirty="0"/>
              <a:t> </a:t>
            </a:r>
            <a:r>
              <a:rPr lang="en-CA" dirty="0" err="1"/>
              <a:t>cho</a:t>
            </a:r>
            <a:r>
              <a:rPr lang="en-CA" dirty="0"/>
              <a:t> </a:t>
            </a:r>
            <a:r>
              <a:rPr lang="en-CA" dirty="0" err="1"/>
              <a:t>bảng</a:t>
            </a:r>
            <a:r>
              <a:rPr lang="en-CA" dirty="0"/>
              <a:t>, </a:t>
            </a:r>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b="1" dirty="0"/>
              <a:t>Table</a:t>
            </a:r>
            <a:r>
              <a:rPr lang="en-CA" dirty="0"/>
              <a:t>, </a:t>
            </a:r>
            <a:r>
              <a:rPr lang="en-CA" dirty="0" err="1"/>
              <a:t>chọn</a:t>
            </a:r>
            <a:r>
              <a:rPr lang="en-CA" dirty="0"/>
              <a:t> </a:t>
            </a:r>
            <a:r>
              <a:rPr lang="en-CA" b="1" dirty="0"/>
              <a:t>Properties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căn</a:t>
            </a:r>
            <a:r>
              <a:rPr lang="en-CA" dirty="0"/>
              <a:t> </a:t>
            </a:r>
            <a:r>
              <a:rPr lang="en-CA" dirty="0" err="1"/>
              <a:t>lề</a:t>
            </a:r>
            <a:r>
              <a:rPr lang="en-CA" dirty="0"/>
              <a:t> </a:t>
            </a:r>
            <a:r>
              <a:rPr lang="en-CA" dirty="0" err="1"/>
              <a:t>bạn</a:t>
            </a:r>
            <a:r>
              <a:rPr lang="en-CA" dirty="0"/>
              <a:t> </a:t>
            </a:r>
            <a:r>
              <a:rPr lang="en-CA" dirty="0" err="1"/>
              <a:t>muốn</a:t>
            </a:r>
            <a:r>
              <a:rPr lang="en-CA" dirty="0"/>
              <a:t> </a:t>
            </a:r>
            <a:endParaRPr lang="en-US"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căn</a:t>
            </a:r>
            <a:r>
              <a:rPr lang="en-CA" dirty="0"/>
              <a:t> </a:t>
            </a:r>
            <a:r>
              <a:rPr lang="en-CA" dirty="0" err="1"/>
              <a:t>lề</a:t>
            </a:r>
            <a:r>
              <a:rPr lang="en-CA" dirty="0"/>
              <a:t> </a:t>
            </a:r>
            <a:r>
              <a:rPr lang="en-CA" dirty="0" err="1"/>
              <a:t>theo</a:t>
            </a:r>
            <a:r>
              <a:rPr lang="en-CA" dirty="0"/>
              <a:t> </a:t>
            </a:r>
            <a:r>
              <a:rPr lang="en-CA" dirty="0" err="1"/>
              <a:t>chiều</a:t>
            </a:r>
            <a:r>
              <a:rPr lang="en-CA" dirty="0"/>
              <a:t> </a:t>
            </a:r>
            <a:r>
              <a:rPr lang="en-CA" dirty="0" err="1"/>
              <a:t>dọc</a:t>
            </a:r>
            <a:r>
              <a:rPr lang="en-CA" dirty="0"/>
              <a:t> </a:t>
            </a:r>
            <a:r>
              <a:rPr lang="en-CA" dirty="0" err="1"/>
              <a:t>của</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smtClean="0"/>
              <a:t/>
            </a:r>
            <a:br>
              <a:rPr lang="en-CA" dirty="0" smtClean="0"/>
            </a:br>
            <a:r>
              <a:rPr lang="en-CA" dirty="0" err="1" smtClean="0"/>
              <a:t>bảng</a:t>
            </a:r>
            <a:r>
              <a:rPr lang="en-CA" dirty="0"/>
              <a:t>, </a:t>
            </a:r>
            <a:r>
              <a:rPr lang="en-CA" dirty="0" err="1"/>
              <a:t>chọn</a:t>
            </a:r>
            <a:r>
              <a:rPr lang="en-CA" dirty="0"/>
              <a:t> </a:t>
            </a:r>
            <a:r>
              <a:rPr lang="en-CA" dirty="0" err="1"/>
              <a:t>các</a:t>
            </a:r>
            <a:r>
              <a:rPr lang="en-CA" dirty="0"/>
              <a:t> ô </a:t>
            </a:r>
            <a:r>
              <a:rPr lang="en-CA" dirty="0" err="1"/>
              <a:t>và</a:t>
            </a:r>
            <a:r>
              <a:rPr lang="en-CA" dirty="0"/>
              <a:t> </a:t>
            </a:r>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dirty="0" smtClean="0"/>
              <a:t/>
            </a:r>
            <a:br>
              <a:rPr lang="en-CA" dirty="0" smtClean="0"/>
            </a:br>
            <a:r>
              <a:rPr lang="en-CA" b="1" dirty="0" smtClean="0"/>
              <a:t>Layout</a:t>
            </a:r>
            <a:r>
              <a:rPr lang="en-CA" dirty="0"/>
              <a:t>, </a:t>
            </a:r>
            <a:r>
              <a:rPr lang="en-CA" dirty="0" err="1" smtClean="0"/>
              <a:t>nhóm</a:t>
            </a:r>
            <a:r>
              <a:rPr lang="en-CA" dirty="0" smtClean="0"/>
              <a:t> </a:t>
            </a:r>
            <a:r>
              <a:rPr lang="en-CA" b="1" dirty="0"/>
              <a:t>Alignment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smtClean="0"/>
              <a:t>chọn</a:t>
            </a:r>
            <a:r>
              <a:rPr lang="en-CA" dirty="0" smtClean="0"/>
              <a:t> </a:t>
            </a:r>
            <a:r>
              <a:rPr lang="en-CA" dirty="0" err="1" smtClean="0"/>
              <a:t>căn</a:t>
            </a:r>
            <a:r>
              <a:rPr lang="en-CA" dirty="0" smtClean="0"/>
              <a:t> </a:t>
            </a:r>
            <a:r>
              <a:rPr lang="en-CA" dirty="0" err="1" smtClean="0"/>
              <a:t>lề</a:t>
            </a:r>
            <a:endParaRPr lang="en-US"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căn</a:t>
            </a:r>
            <a:r>
              <a:rPr lang="en-CA" dirty="0"/>
              <a:t> </a:t>
            </a:r>
            <a:r>
              <a:rPr lang="en-CA" dirty="0" err="1"/>
              <a:t>lề</a:t>
            </a:r>
            <a:r>
              <a:rPr lang="en-CA" dirty="0"/>
              <a:t> </a:t>
            </a:r>
            <a:r>
              <a:rPr lang="en-CA" dirty="0" err="1"/>
              <a:t>văn</a:t>
            </a:r>
            <a:r>
              <a:rPr lang="en-CA" dirty="0"/>
              <a:t> </a:t>
            </a:r>
            <a:r>
              <a:rPr lang="en-CA" dirty="0" err="1"/>
              <a:t>bản</a:t>
            </a:r>
            <a:r>
              <a:rPr lang="en-CA" dirty="0"/>
              <a:t> </a:t>
            </a:r>
            <a:r>
              <a:rPr lang="en-CA" dirty="0" err="1"/>
              <a:t>theo</a:t>
            </a:r>
            <a:r>
              <a:rPr lang="en-CA" dirty="0"/>
              <a:t> </a:t>
            </a:r>
            <a:r>
              <a:rPr lang="en-CA" dirty="0" err="1"/>
              <a:t>chiều</a:t>
            </a:r>
            <a:r>
              <a:rPr lang="en-CA" dirty="0"/>
              <a:t> </a:t>
            </a:r>
            <a:r>
              <a:rPr lang="en-CA" dirty="0" err="1"/>
              <a:t>ngang</a:t>
            </a:r>
            <a:r>
              <a:rPr lang="en-CA" dirty="0"/>
              <a:t> </a:t>
            </a:r>
            <a:r>
              <a:rPr lang="en-CA" dirty="0" err="1"/>
              <a:t>trong</a:t>
            </a:r>
            <a:r>
              <a:rPr lang="en-CA" dirty="0"/>
              <a:t> </a:t>
            </a:r>
            <a:r>
              <a:rPr lang="en-CA" dirty="0" err="1"/>
              <a:t>bảng</a:t>
            </a:r>
            <a:r>
              <a:rPr lang="en-CA" dirty="0"/>
              <a:t>, </a:t>
            </a:r>
            <a:r>
              <a:rPr lang="en-CA" dirty="0" smtClean="0"/>
              <a:t/>
            </a:r>
            <a:br>
              <a:rPr lang="en-CA" dirty="0" smtClean="0"/>
            </a:br>
            <a:r>
              <a:rPr lang="en-CA" dirty="0" err="1" smtClean="0"/>
              <a:t>chọn</a:t>
            </a:r>
            <a:r>
              <a:rPr lang="en-CA" dirty="0" smtClean="0"/>
              <a:t> </a:t>
            </a:r>
            <a:r>
              <a:rPr lang="en-CA" dirty="0" err="1"/>
              <a:t>các</a:t>
            </a:r>
            <a:r>
              <a:rPr lang="en-CA" dirty="0"/>
              <a:t> ô </a:t>
            </a:r>
            <a:r>
              <a:rPr lang="en-CA" dirty="0" err="1"/>
              <a:t>và</a:t>
            </a:r>
            <a:r>
              <a:rPr lang="en-CA" dirty="0"/>
              <a:t> </a:t>
            </a:r>
            <a:r>
              <a:rPr lang="en-CA" dirty="0" err="1"/>
              <a:t>sau</a:t>
            </a:r>
            <a:r>
              <a:rPr lang="en-CA" dirty="0"/>
              <a:t> </a:t>
            </a:r>
            <a:r>
              <a:rPr lang="en-CA" dirty="0" err="1"/>
              <a:t>đó</a:t>
            </a:r>
            <a:r>
              <a:rPr lang="en-CA" dirty="0"/>
              <a: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căn</a:t>
            </a:r>
            <a:r>
              <a:rPr lang="en-CA" dirty="0"/>
              <a:t> </a:t>
            </a:r>
            <a:r>
              <a:rPr lang="en-CA" dirty="0" err="1"/>
              <a:t>lề</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104</a:t>
            </a:fld>
            <a:endParaRPr lang="en-US" dirty="0"/>
          </a:p>
        </p:txBody>
      </p:sp>
      <p:grpSp>
        <p:nvGrpSpPr>
          <p:cNvPr id="8" name="Group 7"/>
          <p:cNvGrpSpPr/>
          <p:nvPr/>
        </p:nvGrpSpPr>
        <p:grpSpPr>
          <a:xfrm>
            <a:off x="7164631" y="3576320"/>
            <a:ext cx="1433270" cy="1563369"/>
            <a:chOff x="7164631" y="3576320"/>
            <a:chExt cx="1433270" cy="1563369"/>
          </a:xfrm>
        </p:grpSpPr>
        <p:pic>
          <p:nvPicPr>
            <p:cNvPr id="6" name="Picture 5" descr="Description: C:\Users\swong\Documents\Manuals\IC3 GS4\7314 IC3 GS4\Screens\L8\l8-124.png"/>
            <p:cNvPicPr/>
            <p:nvPr/>
          </p:nvPicPr>
          <p:blipFill>
            <a:blip r:embed="rId3">
              <a:extLst>
                <a:ext uri="{28A0092B-C50C-407E-A947-70E740481C1C}">
                  <a14:useLocalDpi xmlns:a14="http://schemas.microsoft.com/office/drawing/2010/main" val="0"/>
                </a:ext>
              </a:extLst>
            </a:blip>
            <a:srcRect/>
            <a:stretch>
              <a:fillRect/>
            </a:stretch>
          </p:blipFill>
          <p:spPr bwMode="auto">
            <a:xfrm>
              <a:off x="7164631" y="3576320"/>
              <a:ext cx="1433270" cy="721360"/>
            </a:xfrm>
            <a:prstGeom prst="rect">
              <a:avLst/>
            </a:prstGeom>
            <a:noFill/>
            <a:ln>
              <a:noFill/>
            </a:ln>
          </p:spPr>
        </p:pic>
        <p:pic>
          <p:nvPicPr>
            <p:cNvPr id="7" name="Picture 6" descr="Description: C:\Users\swong\Documents\Manuals\IC3 GS4\7314 IC3 GS4\Screens\L8\l8-125.png"/>
            <p:cNvPicPr/>
            <p:nvPr/>
          </p:nvPicPr>
          <p:blipFill>
            <a:blip r:embed="rId4">
              <a:extLst>
                <a:ext uri="{28A0092B-C50C-407E-A947-70E740481C1C}">
                  <a14:useLocalDpi xmlns:a14="http://schemas.microsoft.com/office/drawing/2010/main" val="0"/>
                </a:ext>
              </a:extLst>
            </a:blip>
            <a:srcRect/>
            <a:stretch>
              <a:fillRect/>
            </a:stretch>
          </p:blipFill>
          <p:spPr bwMode="auto">
            <a:xfrm>
              <a:off x="7655561" y="4863464"/>
              <a:ext cx="942340" cy="276225"/>
            </a:xfrm>
            <a:prstGeom prst="rect">
              <a:avLst/>
            </a:prstGeom>
            <a:noFill/>
            <a:ln>
              <a:noFill/>
            </a:ln>
          </p:spPr>
        </p:pic>
      </p:grpSp>
    </p:spTree>
    <p:extLst>
      <p:ext uri="{BB962C8B-B14F-4D97-AF65-F5344CB8AC3E}">
        <p14:creationId xmlns:p14="http://schemas.microsoft.com/office/powerpoint/2010/main" val="93776530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b="1" dirty="0" err="1"/>
              <a:t>Chèn</a:t>
            </a:r>
            <a:r>
              <a:rPr lang="en-CA" b="1" dirty="0"/>
              <a:t> &amp; </a:t>
            </a:r>
            <a:r>
              <a:rPr lang="en-CA" b="1" dirty="0" err="1"/>
              <a:t>Xóa</a:t>
            </a:r>
            <a:r>
              <a:rPr lang="en-CA" b="1" dirty="0"/>
              <a:t> </a:t>
            </a:r>
            <a:r>
              <a:rPr lang="en-CA" b="1" dirty="0" err="1"/>
              <a:t>các</a:t>
            </a:r>
            <a:r>
              <a:rPr lang="en-CA" b="1" dirty="0"/>
              <a:t> </a:t>
            </a:r>
            <a:r>
              <a:rPr lang="en-CA" b="1" dirty="0" err="1"/>
              <a:t>Dòng</a:t>
            </a:r>
            <a:r>
              <a:rPr lang="en-CA" b="1" dirty="0"/>
              <a:t>/</a:t>
            </a:r>
            <a:r>
              <a:rPr lang="en-CA" b="1" dirty="0" err="1"/>
              <a:t>Cột</a:t>
            </a:r>
            <a:r>
              <a:rPr lang="en-CA" b="1" dirty="0"/>
              <a:t>/Ô</a:t>
            </a:r>
            <a:r>
              <a:rPr lang="en-US" b="1" dirty="0" smtClean="0"/>
              <a:t> </a:t>
            </a:r>
            <a:endParaRPr lang="en-US" b="1" dirty="0"/>
          </a:p>
          <a:p>
            <a:pPr lvl="1"/>
            <a:r>
              <a:rPr lang="en-CA" dirty="0" err="1"/>
              <a:t>Các</a:t>
            </a:r>
            <a:r>
              <a:rPr lang="en-CA" dirty="0"/>
              <a:t> </a:t>
            </a:r>
            <a:r>
              <a:rPr lang="en-CA" dirty="0" err="1"/>
              <a:t>dòng</a:t>
            </a:r>
            <a:r>
              <a:rPr lang="en-CA" dirty="0"/>
              <a:t> </a:t>
            </a:r>
            <a:r>
              <a:rPr lang="en-CA" dirty="0" err="1"/>
              <a:t>mới</a:t>
            </a:r>
            <a:r>
              <a:rPr lang="en-CA" dirty="0"/>
              <a:t> </a:t>
            </a:r>
            <a:r>
              <a:rPr lang="en-CA" dirty="0" err="1"/>
              <a:t>được</a:t>
            </a:r>
            <a:r>
              <a:rPr lang="en-CA" dirty="0"/>
              <a:t> </a:t>
            </a:r>
            <a:r>
              <a:rPr lang="en-CA" dirty="0" err="1"/>
              <a:t>chèn</a:t>
            </a:r>
            <a:r>
              <a:rPr lang="en-CA" dirty="0"/>
              <a:t> </a:t>
            </a:r>
            <a:r>
              <a:rPr lang="en-CA" dirty="0" err="1"/>
              <a:t>vào</a:t>
            </a:r>
            <a:r>
              <a:rPr lang="en-CA" dirty="0"/>
              <a:t> </a:t>
            </a:r>
            <a:r>
              <a:rPr lang="en-CA" dirty="0" err="1"/>
              <a:t>vị</a:t>
            </a:r>
            <a:r>
              <a:rPr lang="en-CA" dirty="0"/>
              <a:t> </a:t>
            </a:r>
            <a:r>
              <a:rPr lang="en-CA" dirty="0" err="1"/>
              <a:t>trí</a:t>
            </a:r>
            <a:r>
              <a:rPr lang="en-CA" dirty="0"/>
              <a:t> </a:t>
            </a:r>
            <a:r>
              <a:rPr lang="en-CA" dirty="0" err="1"/>
              <a:t>phía</a:t>
            </a:r>
            <a:r>
              <a:rPr lang="en-CA" dirty="0"/>
              <a:t> </a:t>
            </a:r>
            <a:r>
              <a:rPr lang="en-CA" dirty="0" err="1"/>
              <a:t>trên</a:t>
            </a:r>
            <a:r>
              <a:rPr lang="en-CA" dirty="0"/>
              <a:t> </a:t>
            </a:r>
            <a:r>
              <a:rPr lang="en-CA" dirty="0" err="1"/>
              <a:t>hoặc</a:t>
            </a:r>
            <a:r>
              <a:rPr lang="en-CA" dirty="0"/>
              <a:t> </a:t>
            </a:r>
            <a:r>
              <a:rPr lang="en-CA" dirty="0" err="1"/>
              <a:t>dưới</a:t>
            </a:r>
            <a:r>
              <a:rPr lang="en-CA" dirty="0"/>
              <a:t> </a:t>
            </a:r>
            <a:r>
              <a:rPr lang="en-CA" dirty="0" err="1"/>
              <a:t>của</a:t>
            </a:r>
            <a:r>
              <a:rPr lang="en-CA" dirty="0"/>
              <a:t> </a:t>
            </a:r>
            <a:r>
              <a:rPr lang="en-CA" dirty="0" err="1"/>
              <a:t>dòng</a:t>
            </a:r>
            <a:r>
              <a:rPr lang="en-CA" dirty="0"/>
              <a:t> </a:t>
            </a:r>
            <a:r>
              <a:rPr lang="en-CA" dirty="0" err="1"/>
              <a:t>hiện</a:t>
            </a:r>
            <a:r>
              <a:rPr lang="en-CA" dirty="0"/>
              <a:t> </a:t>
            </a:r>
            <a:r>
              <a:rPr lang="en-CA" dirty="0" err="1"/>
              <a:t>tại</a:t>
            </a:r>
            <a:endParaRPr lang="en-CA" dirty="0" smtClean="0"/>
          </a:p>
          <a:p>
            <a:pPr lvl="1"/>
            <a:r>
              <a:rPr lang="en-CA" dirty="0" err="1"/>
              <a:t>các</a:t>
            </a:r>
            <a:r>
              <a:rPr lang="en-CA" dirty="0"/>
              <a:t> </a:t>
            </a:r>
            <a:r>
              <a:rPr lang="en-CA" dirty="0" err="1"/>
              <a:t>cột</a:t>
            </a:r>
            <a:r>
              <a:rPr lang="en-CA" dirty="0"/>
              <a:t> </a:t>
            </a:r>
            <a:r>
              <a:rPr lang="en-CA" dirty="0" err="1"/>
              <a:t>mới</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chèn</a:t>
            </a:r>
            <a:r>
              <a:rPr lang="en-CA" dirty="0"/>
              <a:t> </a:t>
            </a:r>
            <a:r>
              <a:rPr lang="en-CA" dirty="0" err="1"/>
              <a:t>vào</a:t>
            </a:r>
            <a:r>
              <a:rPr lang="en-CA" dirty="0"/>
              <a:t> </a:t>
            </a:r>
            <a:r>
              <a:rPr lang="en-CA" dirty="0" err="1"/>
              <a:t>phía</a:t>
            </a:r>
            <a:r>
              <a:rPr lang="en-CA" dirty="0"/>
              <a:t> </a:t>
            </a:r>
            <a:r>
              <a:rPr lang="en-CA" dirty="0" err="1"/>
              <a:t>bên</a:t>
            </a:r>
            <a:r>
              <a:rPr lang="en-CA" dirty="0"/>
              <a:t> </a:t>
            </a:r>
            <a:r>
              <a:rPr lang="en-CA" dirty="0" err="1"/>
              <a:t>trái</a:t>
            </a:r>
            <a:r>
              <a:rPr lang="en-CA" dirty="0"/>
              <a:t> </a:t>
            </a:r>
            <a:r>
              <a:rPr lang="en-CA" dirty="0" err="1"/>
              <a:t>hoặc</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cột</a:t>
            </a:r>
            <a:r>
              <a:rPr lang="en-CA" dirty="0"/>
              <a:t> </a:t>
            </a:r>
            <a:r>
              <a:rPr lang="en-CA" dirty="0" err="1"/>
              <a:t>hiện</a:t>
            </a:r>
            <a:r>
              <a:rPr lang="en-CA" dirty="0"/>
              <a:t> </a:t>
            </a:r>
            <a:r>
              <a:rPr lang="en-CA" dirty="0" err="1" smtClean="0"/>
              <a:t>tại</a:t>
            </a:r>
            <a:endParaRPr lang="en-CA" dirty="0" smtClean="0"/>
          </a:p>
          <a:p>
            <a:pPr lvl="1"/>
            <a:r>
              <a:rPr lang="en-CA" dirty="0" err="1"/>
              <a:t>có</a:t>
            </a:r>
            <a:r>
              <a:rPr lang="en-CA" dirty="0"/>
              <a:t> </a:t>
            </a:r>
            <a:r>
              <a:rPr lang="en-CA" dirty="0" err="1"/>
              <a:t>thể</a:t>
            </a:r>
            <a:r>
              <a:rPr lang="en-CA" dirty="0"/>
              <a:t> </a:t>
            </a:r>
            <a:r>
              <a:rPr lang="en-CA" dirty="0" err="1"/>
              <a:t>chèn</a:t>
            </a:r>
            <a:r>
              <a:rPr lang="en-CA" dirty="0"/>
              <a:t> </a:t>
            </a:r>
            <a:r>
              <a:rPr lang="en-CA" dirty="0" err="1"/>
              <a:t>các</a:t>
            </a:r>
            <a:r>
              <a:rPr lang="en-CA" dirty="0"/>
              <a:t> </a:t>
            </a:r>
            <a:r>
              <a:rPr lang="en-CA" dirty="0" err="1"/>
              <a:t>dòng</a:t>
            </a:r>
            <a:r>
              <a:rPr lang="en-CA" dirty="0"/>
              <a:t>, </a:t>
            </a:r>
            <a:r>
              <a:rPr lang="en-CA" dirty="0" err="1"/>
              <a:t>các</a:t>
            </a:r>
            <a:r>
              <a:rPr lang="en-CA" dirty="0"/>
              <a:t> </a:t>
            </a:r>
            <a:r>
              <a:rPr lang="en-CA" dirty="0" err="1"/>
              <a:t>cột</a:t>
            </a:r>
            <a:r>
              <a:rPr lang="en-CA" dirty="0"/>
              <a:t>, </a:t>
            </a:r>
            <a:r>
              <a:rPr lang="en-CA" dirty="0" err="1"/>
              <a:t>hoặc</a:t>
            </a:r>
            <a:r>
              <a:rPr lang="en-CA" dirty="0"/>
              <a:t> </a:t>
            </a:r>
            <a:r>
              <a:rPr lang="en-CA" dirty="0" err="1"/>
              <a:t>các</a:t>
            </a:r>
            <a:r>
              <a:rPr lang="en-CA" dirty="0"/>
              <a:t> ô </a:t>
            </a:r>
            <a:r>
              <a:rPr lang="en-CA" dirty="0" err="1"/>
              <a:t>riêng</a:t>
            </a:r>
            <a:r>
              <a:rPr lang="en-CA" dirty="0"/>
              <a:t> </a:t>
            </a:r>
            <a:r>
              <a:rPr lang="en-CA" dirty="0" err="1"/>
              <a:t>rẽ</a:t>
            </a:r>
            <a:r>
              <a:rPr lang="en-CA" dirty="0"/>
              <a:t> </a:t>
            </a:r>
            <a:r>
              <a:rPr lang="en-CA" dirty="0" err="1"/>
              <a:t>hoặc</a:t>
            </a:r>
            <a:r>
              <a:rPr lang="en-CA" dirty="0"/>
              <a:t> </a:t>
            </a:r>
            <a:r>
              <a:rPr lang="en-CA" dirty="0" err="1"/>
              <a:t>chèn</a:t>
            </a:r>
            <a:r>
              <a:rPr lang="en-CA" dirty="0"/>
              <a:t> </a:t>
            </a:r>
            <a:r>
              <a:rPr lang="en-CA" dirty="0" err="1"/>
              <a:t>cùng</a:t>
            </a:r>
            <a:r>
              <a:rPr lang="en-CA" dirty="0"/>
              <a:t> </a:t>
            </a:r>
            <a:r>
              <a:rPr lang="en-CA" dirty="0" err="1"/>
              <a:t>một</a:t>
            </a:r>
            <a:r>
              <a:rPr lang="en-CA" dirty="0"/>
              <a:t> </a:t>
            </a:r>
            <a:r>
              <a:rPr lang="en-CA" dirty="0" err="1"/>
              <a:t>lúc</a:t>
            </a:r>
            <a:r>
              <a:rPr lang="en-CA" dirty="0"/>
              <a:t> </a:t>
            </a:r>
            <a:r>
              <a:rPr lang="en-CA" dirty="0" err="1"/>
              <a:t>nhiều</a:t>
            </a:r>
            <a:r>
              <a:rPr lang="en-CA" dirty="0"/>
              <a:t> </a:t>
            </a:r>
            <a:r>
              <a:rPr lang="en-CA" dirty="0" err="1"/>
              <a:t>dòng</a:t>
            </a:r>
            <a:r>
              <a:rPr lang="en-CA" dirty="0"/>
              <a:t>, </a:t>
            </a:r>
            <a:r>
              <a:rPr lang="en-CA" dirty="0" err="1"/>
              <a:t>cột</a:t>
            </a:r>
            <a:r>
              <a:rPr lang="en-CA" dirty="0"/>
              <a:t> </a:t>
            </a:r>
            <a:r>
              <a:rPr lang="en-CA" dirty="0" err="1"/>
              <a:t>hoặc</a:t>
            </a:r>
            <a:r>
              <a:rPr lang="en-CA" dirty="0"/>
              <a:t> ô </a:t>
            </a:r>
            <a:r>
              <a:rPr lang="en-CA" dirty="0" err="1"/>
              <a:t>bằng</a:t>
            </a:r>
            <a:r>
              <a:rPr lang="en-CA" dirty="0"/>
              <a:t> </a:t>
            </a:r>
            <a:r>
              <a:rPr lang="en-CA" dirty="0" err="1"/>
              <a:t>cách</a:t>
            </a:r>
            <a:r>
              <a:rPr lang="en-CA" dirty="0"/>
              <a:t> </a:t>
            </a:r>
            <a:r>
              <a:rPr lang="en-CA" dirty="0" err="1"/>
              <a:t>lựa</a:t>
            </a:r>
            <a:r>
              <a:rPr lang="en-CA" dirty="0"/>
              <a:t> </a:t>
            </a:r>
            <a:r>
              <a:rPr lang="en-CA" dirty="0" err="1"/>
              <a:t>chọn</a:t>
            </a:r>
            <a:r>
              <a:rPr lang="en-CA" dirty="0"/>
              <a:t> </a:t>
            </a:r>
            <a:r>
              <a:rPr lang="en-CA" dirty="0" err="1"/>
              <a:t>số</a:t>
            </a:r>
            <a:r>
              <a:rPr lang="en-CA" dirty="0"/>
              <a:t> </a:t>
            </a:r>
            <a:r>
              <a:rPr lang="en-CA" dirty="0" err="1"/>
              <a:t>đơn</a:t>
            </a:r>
            <a:r>
              <a:rPr lang="en-CA" dirty="0"/>
              <a:t> </a:t>
            </a:r>
            <a:r>
              <a:rPr lang="en-CA" dirty="0" err="1"/>
              <a:t>vị</a:t>
            </a:r>
            <a:r>
              <a:rPr lang="en-CA" dirty="0"/>
              <a:t> </a:t>
            </a:r>
            <a:r>
              <a:rPr lang="en-CA" dirty="0" err="1"/>
              <a:t>trong</a:t>
            </a:r>
            <a:r>
              <a:rPr lang="en-CA" dirty="0"/>
              <a:t> </a:t>
            </a:r>
            <a:r>
              <a:rPr lang="en-CA" dirty="0" err="1"/>
              <a:t>bảng</a:t>
            </a:r>
            <a:r>
              <a:rPr lang="en-CA" dirty="0"/>
              <a:t> </a:t>
            </a:r>
            <a:r>
              <a:rPr lang="en-CA" dirty="0" err="1"/>
              <a:t>trước</a:t>
            </a:r>
            <a:r>
              <a:rPr lang="en-CA" dirty="0"/>
              <a:t> </a:t>
            </a:r>
            <a:r>
              <a:rPr lang="en-CA" dirty="0" err="1"/>
              <a:t>khi</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b="1" dirty="0"/>
              <a:t>Insert</a:t>
            </a:r>
            <a:r>
              <a:rPr lang="en-CA" dirty="0" smtClean="0"/>
              <a:t>. </a:t>
            </a:r>
          </a:p>
          <a:p>
            <a:pPr lvl="1"/>
            <a:r>
              <a:rPr lang="en-CA" dirty="0" err="1"/>
              <a:t>Để</a:t>
            </a:r>
            <a:r>
              <a:rPr lang="en-CA" dirty="0"/>
              <a:t> </a:t>
            </a:r>
            <a:r>
              <a:rPr lang="en-CA" dirty="0" err="1"/>
              <a:t>chèn</a:t>
            </a:r>
            <a:r>
              <a:rPr lang="en-CA" dirty="0"/>
              <a:t> </a:t>
            </a:r>
            <a:r>
              <a:rPr lang="en-CA" dirty="0" err="1"/>
              <a:t>một</a:t>
            </a:r>
            <a:r>
              <a:rPr lang="en-CA" dirty="0"/>
              <a:t> </a:t>
            </a:r>
            <a:r>
              <a:rPr lang="en-CA" dirty="0" err="1"/>
              <a:t>dòng</a:t>
            </a:r>
            <a:r>
              <a:rPr lang="en-CA" dirty="0"/>
              <a:t> </a:t>
            </a:r>
            <a:r>
              <a:rPr lang="en-CA" dirty="0" err="1"/>
              <a:t>hoặc</a:t>
            </a:r>
            <a:r>
              <a:rPr lang="en-CA" dirty="0"/>
              <a:t> </a:t>
            </a:r>
            <a:r>
              <a:rPr lang="en-CA" dirty="0" err="1"/>
              <a:t>một</a:t>
            </a:r>
            <a:r>
              <a:rPr lang="en-CA" dirty="0"/>
              <a:t> </a:t>
            </a:r>
            <a:r>
              <a:rPr lang="en-CA" dirty="0" err="1"/>
              <a:t>cột</a:t>
            </a:r>
            <a:r>
              <a:rPr lang="en-CA" dirty="0"/>
              <a:t> </a:t>
            </a:r>
            <a:r>
              <a:rPr lang="en-CA" dirty="0" err="1"/>
              <a:t>đơn</a:t>
            </a:r>
            <a:r>
              <a:rPr lang="en-CA" dirty="0"/>
              <a:t>, </a:t>
            </a:r>
            <a:r>
              <a:rPr lang="en-CA" dirty="0" err="1"/>
              <a:t>đặt</a:t>
            </a:r>
            <a:r>
              <a:rPr lang="en-CA" dirty="0"/>
              <a:t> </a:t>
            </a:r>
            <a:r>
              <a:rPr lang="en-CA" dirty="0" err="1"/>
              <a:t>vị</a:t>
            </a:r>
            <a:r>
              <a:rPr lang="en-CA" dirty="0"/>
              <a:t> </a:t>
            </a:r>
            <a:r>
              <a:rPr lang="en-CA" dirty="0" err="1"/>
              <a:t>trí</a:t>
            </a:r>
            <a:r>
              <a:rPr lang="en-CA" dirty="0"/>
              <a:t> </a:t>
            </a:r>
            <a:r>
              <a:rPr lang="en-CA" dirty="0" smtClean="0"/>
              <a:t/>
            </a:r>
            <a:br>
              <a:rPr lang="en-CA" dirty="0" smtClean="0"/>
            </a:br>
            <a:r>
              <a:rPr lang="en-CA" dirty="0" smtClean="0"/>
              <a:t>con </a:t>
            </a:r>
            <a:r>
              <a:rPr lang="en-CA" dirty="0" err="1"/>
              <a:t>trỏ</a:t>
            </a:r>
            <a:r>
              <a:rPr lang="en-CA" dirty="0"/>
              <a:t> </a:t>
            </a:r>
            <a:r>
              <a:rPr lang="en-CA" dirty="0" err="1"/>
              <a:t>vào</a:t>
            </a:r>
            <a:r>
              <a:rPr lang="en-CA" dirty="0"/>
              <a:t> </a:t>
            </a:r>
            <a:r>
              <a:rPr lang="en-CA" dirty="0" err="1"/>
              <a:t>nơi</a:t>
            </a:r>
            <a:r>
              <a:rPr lang="en-CA" dirty="0"/>
              <a:t> </a:t>
            </a:r>
            <a:r>
              <a:rPr lang="en-CA" dirty="0" err="1"/>
              <a:t>bạn</a:t>
            </a:r>
            <a:r>
              <a:rPr lang="en-CA" dirty="0"/>
              <a:t> </a:t>
            </a:r>
            <a:r>
              <a:rPr lang="en-CA" dirty="0" err="1"/>
              <a:t>muốn</a:t>
            </a:r>
            <a:r>
              <a:rPr lang="en-CA" dirty="0"/>
              <a:t> </a:t>
            </a:r>
            <a:r>
              <a:rPr lang="en-CA" dirty="0" err="1"/>
              <a:t>chèn</a:t>
            </a:r>
            <a:r>
              <a:rPr lang="en-CA" dirty="0"/>
              <a:t> </a:t>
            </a:r>
            <a:r>
              <a:rPr lang="en-CA" dirty="0" err="1"/>
              <a:t>dòng</a:t>
            </a:r>
            <a:r>
              <a:rPr lang="en-CA" dirty="0"/>
              <a:t> </a:t>
            </a:r>
            <a:r>
              <a:rPr lang="en-CA" dirty="0" err="1"/>
              <a:t>hoặc</a:t>
            </a:r>
            <a:r>
              <a:rPr lang="en-CA" dirty="0"/>
              <a:t> </a:t>
            </a:r>
            <a:r>
              <a:rPr lang="en-CA" dirty="0" err="1"/>
              <a:t>cột</a:t>
            </a:r>
            <a:r>
              <a:rPr lang="en-CA" dirty="0"/>
              <a:t> </a:t>
            </a:r>
            <a:r>
              <a:rPr lang="en-CA" dirty="0" err="1"/>
              <a:t>mới</a:t>
            </a:r>
            <a:endParaRPr lang="en-CA" dirty="0" smtClean="0"/>
          </a:p>
          <a:p>
            <a:pPr lvl="2"/>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b="1" dirty="0"/>
              <a:t>Rows &amp; Columns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105</a:t>
            </a:fld>
            <a:endParaRPr lang="en-US" dirty="0"/>
          </a:p>
        </p:txBody>
      </p:sp>
      <p:pic>
        <p:nvPicPr>
          <p:cNvPr id="6" name="Picture 5" descr="Description: C:\Users\swong\Documents\Manuals\IC3 GS4\7314 IC3 GS4\Screens\L8\l8-126.png"/>
          <p:cNvPicPr/>
          <p:nvPr/>
        </p:nvPicPr>
        <p:blipFill>
          <a:blip r:embed="rId3">
            <a:extLst>
              <a:ext uri="{28A0092B-C50C-407E-A947-70E740481C1C}">
                <a14:useLocalDpi xmlns:a14="http://schemas.microsoft.com/office/drawing/2010/main" val="0"/>
              </a:ext>
            </a:extLst>
          </a:blip>
          <a:srcRect/>
          <a:stretch>
            <a:fillRect/>
          </a:stretch>
        </p:blipFill>
        <p:spPr bwMode="auto">
          <a:xfrm>
            <a:off x="6696075" y="4277360"/>
            <a:ext cx="1888975" cy="711199"/>
          </a:xfrm>
          <a:prstGeom prst="rect">
            <a:avLst/>
          </a:prstGeom>
          <a:noFill/>
          <a:ln>
            <a:noFill/>
          </a:ln>
        </p:spPr>
      </p:pic>
    </p:spTree>
    <p:extLst>
      <p:ext uri="{BB962C8B-B14F-4D97-AF65-F5344CB8AC3E}">
        <p14:creationId xmlns:p14="http://schemas.microsoft.com/office/powerpoint/2010/main" val="8113330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Các</a:t>
            </a:r>
            <a:r>
              <a:rPr lang="en-CA" dirty="0"/>
              <a:t> ô </a:t>
            </a:r>
            <a:r>
              <a:rPr lang="en-CA" dirty="0" err="1"/>
              <a:t>cũng</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chèn</a:t>
            </a:r>
            <a:r>
              <a:rPr lang="en-CA" dirty="0"/>
              <a:t> </a:t>
            </a:r>
            <a:r>
              <a:rPr lang="en-CA" dirty="0" err="1"/>
              <a:t>vào</a:t>
            </a:r>
            <a:r>
              <a:rPr lang="en-CA" dirty="0"/>
              <a:t> </a:t>
            </a:r>
            <a:r>
              <a:rPr lang="en-CA" dirty="0" err="1"/>
              <a:t>các</a:t>
            </a:r>
            <a:r>
              <a:rPr lang="en-CA" dirty="0"/>
              <a:t> </a:t>
            </a:r>
            <a:r>
              <a:rPr lang="en-CA" dirty="0" err="1"/>
              <a:t>vị</a:t>
            </a:r>
            <a:r>
              <a:rPr lang="en-CA" dirty="0"/>
              <a:t> </a:t>
            </a:r>
            <a:r>
              <a:rPr lang="en-CA" dirty="0" err="1"/>
              <a:t>trí</a:t>
            </a:r>
            <a:r>
              <a:rPr lang="en-CA" dirty="0"/>
              <a:t> </a:t>
            </a:r>
            <a:r>
              <a:rPr lang="en-CA" dirty="0" err="1"/>
              <a:t>xác</a:t>
            </a:r>
            <a:r>
              <a:rPr lang="en-CA" dirty="0"/>
              <a:t> </a:t>
            </a:r>
            <a:r>
              <a:rPr lang="en-CA" dirty="0" err="1"/>
              <a:t>định</a:t>
            </a:r>
            <a:r>
              <a:rPr lang="en-CA" dirty="0"/>
              <a:t> </a:t>
            </a:r>
            <a:r>
              <a:rPr lang="en-CA" dirty="0" err="1"/>
              <a:t>trong</a:t>
            </a:r>
            <a:r>
              <a:rPr lang="en-CA" dirty="0"/>
              <a:t> </a:t>
            </a:r>
            <a:r>
              <a:rPr lang="en-CA" dirty="0" err="1"/>
              <a:t>bảng</a:t>
            </a:r>
            <a:endParaRPr lang="en-CA" dirty="0" smtClean="0"/>
          </a:p>
          <a:p>
            <a:pPr lvl="1"/>
            <a:r>
              <a:rPr lang="en-CA" dirty="0" err="1"/>
              <a:t>Để</a:t>
            </a:r>
            <a:r>
              <a:rPr lang="en-CA" dirty="0"/>
              <a:t> </a:t>
            </a:r>
            <a:r>
              <a:rPr lang="en-CA" dirty="0" err="1"/>
              <a:t>chèn</a:t>
            </a:r>
            <a:r>
              <a:rPr lang="en-CA" dirty="0"/>
              <a:t> </a:t>
            </a:r>
            <a:r>
              <a:rPr lang="en-CA" dirty="0" err="1"/>
              <a:t>các</a:t>
            </a:r>
            <a:r>
              <a:rPr lang="en-CA" dirty="0"/>
              <a:t> ô, </a:t>
            </a:r>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dirty="0" smtClean="0"/>
              <a:t/>
            </a:r>
            <a:br>
              <a:rPr lang="en-CA" dirty="0" smtClean="0"/>
            </a:br>
            <a:r>
              <a:rPr lang="en-CA" b="1" dirty="0" smtClean="0"/>
              <a:t>Layout</a:t>
            </a:r>
            <a:r>
              <a:rPr lang="en-CA" dirty="0"/>
              <a:t>, </a:t>
            </a:r>
            <a:r>
              <a:rPr lang="en-CA" dirty="0" err="1"/>
              <a:t>trong</a:t>
            </a:r>
            <a:r>
              <a:rPr lang="en-CA" dirty="0"/>
              <a:t> </a:t>
            </a:r>
            <a:r>
              <a:rPr lang="en-CA" dirty="0" err="1"/>
              <a:t>nhóm</a:t>
            </a:r>
            <a:r>
              <a:rPr lang="en-CA" dirty="0"/>
              <a:t> </a:t>
            </a:r>
            <a:r>
              <a:rPr lang="en-CA" b="1" dirty="0"/>
              <a:t>Rows &amp; Columns</a:t>
            </a:r>
            <a:r>
              <a:rPr lang="en-CA" dirty="0"/>
              <a:t>, </a:t>
            </a:r>
            <a:r>
              <a:rPr lang="en-CA" dirty="0" err="1"/>
              <a:t>chọn</a:t>
            </a:r>
            <a:r>
              <a:rPr lang="en-CA" dirty="0"/>
              <a:t> </a:t>
            </a:r>
            <a:r>
              <a:rPr lang="en-CA" dirty="0" smtClean="0"/>
              <a:t/>
            </a:r>
            <a:br>
              <a:rPr lang="en-CA" dirty="0" smtClean="0"/>
            </a:br>
            <a:r>
              <a:rPr lang="en-CA" b="1" dirty="0" smtClean="0"/>
              <a:t>Dialog </a:t>
            </a:r>
            <a:r>
              <a:rPr lang="en-CA" b="1" dirty="0"/>
              <a:t>box launcher</a:t>
            </a:r>
            <a:endParaRPr lang="en-CA" b="1" dirty="0" smtClean="0"/>
          </a:p>
          <a:p>
            <a:pPr lvl="1"/>
            <a:r>
              <a:rPr lang="en-CA" dirty="0" err="1" smtClean="0"/>
              <a:t>Để</a:t>
            </a:r>
            <a:r>
              <a:rPr lang="en-CA" dirty="0" smtClean="0"/>
              <a:t> </a:t>
            </a:r>
            <a:r>
              <a:rPr lang="en-CA" dirty="0" err="1"/>
              <a:t>xóa</a:t>
            </a:r>
            <a:r>
              <a:rPr lang="en-CA" dirty="0"/>
              <a:t> </a:t>
            </a:r>
            <a:r>
              <a:rPr lang="en-CA" dirty="0" err="1"/>
              <a:t>các</a:t>
            </a:r>
            <a:r>
              <a:rPr lang="en-CA" dirty="0"/>
              <a:t> ô, </a:t>
            </a:r>
            <a:r>
              <a:rPr lang="en-CA" dirty="0" err="1"/>
              <a:t>các</a:t>
            </a:r>
            <a:r>
              <a:rPr lang="en-CA" dirty="0"/>
              <a:t> </a:t>
            </a:r>
            <a:r>
              <a:rPr lang="en-CA" dirty="0" err="1"/>
              <a:t>dòng</a:t>
            </a:r>
            <a:r>
              <a:rPr lang="en-CA" dirty="0"/>
              <a:t>, </a:t>
            </a:r>
            <a:r>
              <a:rPr lang="en-CA" dirty="0" err="1"/>
              <a:t>các</a:t>
            </a:r>
            <a:r>
              <a:rPr lang="en-CA" dirty="0"/>
              <a:t> </a:t>
            </a:r>
            <a:r>
              <a:rPr lang="en-CA" dirty="0" err="1"/>
              <a:t>cột</a:t>
            </a:r>
            <a:r>
              <a:rPr lang="en-CA" dirty="0"/>
              <a:t> </a:t>
            </a:r>
            <a:r>
              <a:rPr lang="en-CA" dirty="0" err="1"/>
              <a:t>hoặc</a:t>
            </a:r>
            <a:r>
              <a:rPr lang="en-CA" dirty="0"/>
              <a:t> </a:t>
            </a:r>
            <a:r>
              <a:rPr lang="en-CA" dirty="0" err="1"/>
              <a:t>cả</a:t>
            </a:r>
            <a:r>
              <a:rPr lang="en-CA" dirty="0"/>
              <a:t> </a:t>
            </a:r>
            <a:r>
              <a:rPr lang="en-CA" dirty="0" err="1"/>
              <a:t>bảng</a:t>
            </a:r>
            <a:r>
              <a:rPr lang="en-CA" dirty="0"/>
              <a:t>, </a:t>
            </a:r>
            <a:r>
              <a:rPr lang="en-CA" dirty="0" err="1"/>
              <a:t>bên</a:t>
            </a:r>
            <a:r>
              <a:rPr lang="en-CA" dirty="0"/>
              <a:t> </a:t>
            </a:r>
            <a:r>
              <a:rPr lang="en-CA" dirty="0" smtClean="0"/>
              <a:t/>
            </a:r>
            <a:br>
              <a:rPr lang="en-CA" dirty="0" smtClean="0"/>
            </a:br>
            <a:r>
              <a:rPr lang="en-CA" dirty="0" err="1" smtClean="0"/>
              <a:t>dưới</a:t>
            </a:r>
            <a:r>
              <a:rPr lang="en-CA" dirty="0" smtClean="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Rows </a:t>
            </a:r>
            <a:r>
              <a:rPr lang="en-CA" b="1" dirty="0"/>
              <a:t>&amp; Columns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dirty="0" smtClean="0"/>
              <a:t/>
            </a:r>
            <a:br>
              <a:rPr lang="en-CA" dirty="0" smtClean="0"/>
            </a:br>
            <a:r>
              <a:rPr lang="en-CA" b="1" dirty="0" smtClean="0"/>
              <a:t>Delete</a:t>
            </a:r>
            <a:r>
              <a:rPr lang="en-CA" dirty="0" smtClean="0"/>
              <a:t> </a:t>
            </a:r>
            <a:r>
              <a:rPr lang="en-CA" dirty="0" err="1"/>
              <a:t>và</a:t>
            </a:r>
            <a:r>
              <a:rPr lang="en-CA" dirty="0"/>
              <a:t> </a:t>
            </a:r>
            <a:r>
              <a:rPr lang="en-CA" dirty="0" err="1"/>
              <a:t>sau</a:t>
            </a:r>
            <a:r>
              <a:rPr lang="en-CA" dirty="0"/>
              <a:t> </a:t>
            </a:r>
            <a:r>
              <a:rPr lang="en-CA" dirty="0" err="1"/>
              <a:t>đó</a:t>
            </a:r>
            <a:r>
              <a:rPr lang="en-CA" dirty="0"/>
              <a:t> </a:t>
            </a:r>
            <a:r>
              <a:rPr lang="en-CA" dirty="0" err="1"/>
              <a:t>lựa</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endParaRPr lang="en-CA" dirty="0" smtClean="0"/>
          </a:p>
          <a:p>
            <a:pPr lvl="1"/>
            <a:r>
              <a:rPr lang="en-CA" dirty="0" err="1" smtClean="0"/>
              <a:t>Để</a:t>
            </a:r>
            <a:r>
              <a:rPr lang="en-CA" dirty="0" smtClean="0"/>
              <a:t> </a:t>
            </a:r>
            <a:r>
              <a:rPr lang="en-CA" dirty="0" err="1"/>
              <a:t>xóa</a:t>
            </a:r>
            <a:r>
              <a:rPr lang="en-CA" dirty="0"/>
              <a:t> </a:t>
            </a:r>
            <a:r>
              <a:rPr lang="en-CA" dirty="0" err="1"/>
              <a:t>các</a:t>
            </a:r>
            <a:r>
              <a:rPr lang="en-CA" dirty="0"/>
              <a:t> ô </a:t>
            </a:r>
            <a:r>
              <a:rPr lang="en-CA" dirty="0" err="1"/>
              <a:t>riêng</a:t>
            </a:r>
            <a:r>
              <a:rPr lang="en-CA" dirty="0"/>
              <a:t> </a:t>
            </a:r>
            <a:r>
              <a:rPr lang="en-CA" dirty="0" err="1"/>
              <a:t>rẽ</a:t>
            </a:r>
            <a:r>
              <a:rPr lang="en-CA" dirty="0"/>
              <a:t>, </a:t>
            </a:r>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smtClean="0"/>
              <a:t/>
            </a:r>
            <a:br>
              <a:rPr lang="en-CA" dirty="0" smtClean="0"/>
            </a:br>
            <a:r>
              <a:rPr lang="en-CA" dirty="0" err="1" smtClean="0"/>
              <a:t>thẻ</a:t>
            </a:r>
            <a:r>
              <a:rPr lang="en-CA" dirty="0" smtClean="0"/>
              <a:t> </a:t>
            </a:r>
            <a:r>
              <a:rPr lang="en-CA" b="1" dirty="0"/>
              <a:t>Layout</a:t>
            </a:r>
            <a:r>
              <a:rPr lang="en-CA" dirty="0"/>
              <a:t>, </a:t>
            </a:r>
            <a:r>
              <a:rPr lang="en-CA" dirty="0" err="1"/>
              <a:t>trong</a:t>
            </a:r>
            <a:r>
              <a:rPr lang="en-CA" dirty="0"/>
              <a:t> </a:t>
            </a:r>
            <a:r>
              <a:rPr lang="en-CA" dirty="0" err="1"/>
              <a:t>nhóm</a:t>
            </a:r>
            <a:r>
              <a:rPr lang="en-CA" dirty="0"/>
              <a:t> </a:t>
            </a:r>
            <a:r>
              <a:rPr lang="en-CA" b="1" dirty="0"/>
              <a:t>Rows &amp; Columns</a:t>
            </a:r>
            <a:r>
              <a:rPr lang="en-CA" dirty="0"/>
              <a:t>, </a:t>
            </a:r>
            <a:r>
              <a:rPr lang="en-CA" dirty="0" err="1"/>
              <a:t>nhấp</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Delete</a:t>
            </a:r>
            <a:r>
              <a:rPr lang="en-CA" dirty="0"/>
              <a:t>, </a:t>
            </a:r>
            <a:r>
              <a:rPr lang="en-CA" dirty="0" err="1"/>
              <a:t>chọn</a:t>
            </a:r>
            <a:r>
              <a:rPr lang="en-CA" dirty="0"/>
              <a:t> </a:t>
            </a:r>
            <a:r>
              <a:rPr lang="en-CA" b="1" dirty="0"/>
              <a:t>Delete Cells</a:t>
            </a:r>
            <a:r>
              <a:rPr lang="en-CA" dirty="0"/>
              <a:t>, </a:t>
            </a:r>
            <a:r>
              <a:rPr lang="en-CA" dirty="0" smtClean="0"/>
              <a:t/>
            </a:r>
            <a:br>
              <a:rPr lang="en-CA" dirty="0" smtClean="0"/>
            </a:br>
            <a:r>
              <a:rPr lang="en-CA" dirty="0" err="1" smtClean="0"/>
              <a:t>và</a:t>
            </a:r>
            <a:r>
              <a:rPr lang="en-CA" dirty="0" smtClean="0"/>
              <a:t> </a:t>
            </a:r>
            <a:r>
              <a:rPr lang="en-CA" dirty="0" err="1"/>
              <a:t>sau</a:t>
            </a:r>
            <a:r>
              <a:rPr lang="en-CA" dirty="0"/>
              <a:t> </a:t>
            </a:r>
            <a:r>
              <a:rPr lang="en-CA" dirty="0" err="1"/>
              <a:t>đó</a:t>
            </a:r>
            <a:r>
              <a:rPr lang="en-CA" dirty="0"/>
              <a:t> </a:t>
            </a:r>
            <a:r>
              <a:rPr lang="en-CA" dirty="0" err="1"/>
              <a:t>lựa</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106</a:t>
            </a:fld>
            <a:endParaRPr lang="en-US" dirty="0"/>
          </a:p>
        </p:txBody>
      </p:sp>
      <p:grpSp>
        <p:nvGrpSpPr>
          <p:cNvPr id="9" name="Group 8"/>
          <p:cNvGrpSpPr/>
          <p:nvPr/>
        </p:nvGrpSpPr>
        <p:grpSpPr>
          <a:xfrm>
            <a:off x="7091198" y="1844675"/>
            <a:ext cx="1482890" cy="4175125"/>
            <a:chOff x="7091198" y="1844675"/>
            <a:chExt cx="1482890" cy="4175125"/>
          </a:xfrm>
        </p:grpSpPr>
        <p:pic>
          <p:nvPicPr>
            <p:cNvPr id="6" name="Picture 5" descr="Description: C:\Users\swong\Documents\Manuals\IC3 GS4\7314 IC3 GS4\Screens\L8\l8-128.png"/>
            <p:cNvPicPr/>
            <p:nvPr/>
          </p:nvPicPr>
          <p:blipFill>
            <a:blip r:embed="rId3">
              <a:extLst>
                <a:ext uri="{28A0092B-C50C-407E-A947-70E740481C1C}">
                  <a14:useLocalDpi xmlns:a14="http://schemas.microsoft.com/office/drawing/2010/main" val="0"/>
                </a:ext>
              </a:extLst>
            </a:blip>
            <a:srcRect/>
            <a:stretch>
              <a:fillRect/>
            </a:stretch>
          </p:blipFill>
          <p:spPr bwMode="auto">
            <a:xfrm>
              <a:off x="7091198" y="1844675"/>
              <a:ext cx="1482890" cy="1260268"/>
            </a:xfrm>
            <a:prstGeom prst="rect">
              <a:avLst/>
            </a:prstGeom>
            <a:noFill/>
            <a:ln>
              <a:noFill/>
            </a:ln>
          </p:spPr>
        </p:pic>
        <p:pic>
          <p:nvPicPr>
            <p:cNvPr id="7" name="Picture 6" descr="Description: C:\Users\swong\Documents\Manuals\IC3 GS4\7314 IC3 GS4\Screens\L8\l8-130.png"/>
            <p:cNvPicPr/>
            <p:nvPr/>
          </p:nvPicPr>
          <p:blipFill>
            <a:blip r:embed="rId4">
              <a:extLst>
                <a:ext uri="{28A0092B-C50C-407E-A947-70E740481C1C}">
                  <a14:useLocalDpi xmlns:a14="http://schemas.microsoft.com/office/drawing/2010/main" val="0"/>
                </a:ext>
              </a:extLst>
            </a:blip>
            <a:srcRect/>
            <a:stretch>
              <a:fillRect/>
            </a:stretch>
          </p:blipFill>
          <p:spPr bwMode="auto">
            <a:xfrm>
              <a:off x="7476469" y="3301047"/>
              <a:ext cx="1097618" cy="1220153"/>
            </a:xfrm>
            <a:prstGeom prst="rect">
              <a:avLst/>
            </a:prstGeom>
            <a:noFill/>
            <a:ln>
              <a:noFill/>
            </a:ln>
          </p:spPr>
        </p:pic>
        <p:pic>
          <p:nvPicPr>
            <p:cNvPr id="8" name="Picture 7" descr="Description: C:\Users\swong\Documents\Manuals\IC3 GS4\7314 IC3 GS4\Screens\L8\l8-129.png"/>
            <p:cNvPicPr/>
            <p:nvPr/>
          </p:nvPicPr>
          <p:blipFill>
            <a:blip r:embed="rId5">
              <a:extLst>
                <a:ext uri="{28A0092B-C50C-407E-A947-70E740481C1C}">
                  <a14:useLocalDpi xmlns:a14="http://schemas.microsoft.com/office/drawing/2010/main" val="0"/>
                </a:ext>
              </a:extLst>
            </a:blip>
            <a:srcRect/>
            <a:stretch>
              <a:fillRect/>
            </a:stretch>
          </p:blipFill>
          <p:spPr bwMode="auto">
            <a:xfrm>
              <a:off x="7091951" y="4748212"/>
              <a:ext cx="1482136" cy="1271588"/>
            </a:xfrm>
            <a:prstGeom prst="rect">
              <a:avLst/>
            </a:prstGeom>
            <a:noFill/>
            <a:ln>
              <a:noFill/>
            </a:ln>
          </p:spPr>
        </p:pic>
      </p:grpSp>
    </p:spTree>
    <p:extLst>
      <p:ext uri="{BB962C8B-B14F-4D97-AF65-F5344CB8AC3E}">
        <p14:creationId xmlns:p14="http://schemas.microsoft.com/office/powerpoint/2010/main" val="72505807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a:xfrm>
            <a:off x="373063" y="1344705"/>
            <a:ext cx="8385175" cy="5351370"/>
          </a:xfrm>
        </p:spPr>
        <p:txBody>
          <a:bodyPr/>
          <a:lstStyle/>
          <a:p>
            <a:r>
              <a:rPr lang="en-CA" b="1" dirty="0" err="1"/>
              <a:t>Điều</a:t>
            </a:r>
            <a:r>
              <a:rPr lang="en-CA" b="1" dirty="0"/>
              <a:t> </a:t>
            </a:r>
            <a:r>
              <a:rPr lang="en-CA" b="1" dirty="0" err="1"/>
              <a:t>chỉnh</a:t>
            </a:r>
            <a:r>
              <a:rPr lang="en-CA" b="1" dirty="0"/>
              <a:t> </a:t>
            </a:r>
            <a:r>
              <a:rPr lang="en-CA" b="1" dirty="0" err="1"/>
              <a:t>Độ</a:t>
            </a:r>
            <a:r>
              <a:rPr lang="en-CA" b="1" dirty="0"/>
              <a:t> </a:t>
            </a:r>
            <a:r>
              <a:rPr lang="en-CA" b="1" dirty="0" err="1"/>
              <a:t>rộng</a:t>
            </a:r>
            <a:r>
              <a:rPr lang="en-CA" b="1" dirty="0"/>
              <a:t> </a:t>
            </a:r>
            <a:r>
              <a:rPr lang="en-CA" b="1" dirty="0" err="1"/>
              <a:t>hoặc</a:t>
            </a:r>
            <a:r>
              <a:rPr lang="en-CA" b="1" dirty="0"/>
              <a:t> </a:t>
            </a:r>
            <a:r>
              <a:rPr lang="en-CA" b="1" dirty="0" err="1"/>
              <a:t>Chiều</a:t>
            </a:r>
            <a:r>
              <a:rPr lang="en-CA" b="1" dirty="0"/>
              <a:t> </a:t>
            </a:r>
            <a:r>
              <a:rPr lang="en-CA" b="1" dirty="0" err="1"/>
              <a:t>cao</a:t>
            </a:r>
            <a:r>
              <a:rPr lang="en-US" b="1" dirty="0" smtClean="0"/>
              <a:t> </a:t>
            </a:r>
            <a:endParaRPr lang="en-US" b="1" dirty="0"/>
          </a:p>
          <a:p>
            <a:pPr lvl="1"/>
            <a:r>
              <a:rPr lang="vi-VN" sz="1800" dirty="0" smtClean="0"/>
              <a:t>Bên </a:t>
            </a:r>
            <a:r>
              <a:rPr lang="vi-VN" sz="1800" dirty="0"/>
              <a:t>dưới </a:t>
            </a:r>
            <a:r>
              <a:rPr lang="vi-VN" sz="1800" b="1" dirty="0"/>
              <a:t>Table Tools,</a:t>
            </a:r>
            <a:r>
              <a:rPr lang="vi-VN" sz="1800" dirty="0"/>
              <a:t> trên </a:t>
            </a:r>
            <a:r>
              <a:rPr lang="vi-VN" sz="1800" b="1" dirty="0"/>
              <a:t>thẻ Layout, </a:t>
            </a:r>
            <a:r>
              <a:rPr lang="vi-VN" sz="1800" dirty="0"/>
              <a:t>trong nhóm </a:t>
            </a:r>
            <a:r>
              <a:rPr lang="vi-VN" sz="1800" b="1" dirty="0"/>
              <a:t>Table</a:t>
            </a:r>
            <a:r>
              <a:rPr lang="vi-VN" sz="1800" dirty="0"/>
              <a:t>, chọn </a:t>
            </a:r>
            <a:r>
              <a:rPr lang="vi-VN" sz="1800" b="1" dirty="0"/>
              <a:t>Properties</a:t>
            </a:r>
            <a:r>
              <a:rPr lang="vi-VN" sz="1800" dirty="0"/>
              <a:t>, và sau đó nhấp vào thẻ thích hợp của mục đó để điều chỉnh; hoặc</a:t>
            </a:r>
          </a:p>
          <a:p>
            <a:pPr lvl="1"/>
            <a:r>
              <a:rPr lang="vi-VN" sz="1800" dirty="0" smtClean="0"/>
              <a:t>Bên </a:t>
            </a:r>
            <a:r>
              <a:rPr lang="vi-VN" sz="1800" dirty="0"/>
              <a:t>dưới </a:t>
            </a:r>
            <a:r>
              <a:rPr lang="vi-VN" sz="1800" b="1" dirty="0"/>
              <a:t>Table Tools</a:t>
            </a:r>
            <a:r>
              <a:rPr lang="vi-VN" sz="1800" dirty="0"/>
              <a:t>, trên thẻ </a:t>
            </a:r>
            <a:r>
              <a:rPr lang="vi-VN" sz="1800" b="1" dirty="0"/>
              <a:t>Layout,</a:t>
            </a:r>
            <a:r>
              <a:rPr lang="vi-VN" sz="1800" dirty="0"/>
              <a:t> trong nhóm </a:t>
            </a:r>
            <a:r>
              <a:rPr lang="vi-VN" sz="1800" b="1" dirty="0"/>
              <a:t>Cell Size</a:t>
            </a:r>
            <a:r>
              <a:rPr lang="vi-VN" sz="1800" dirty="0"/>
              <a:t>, nhấp chuột vào các nút tăng giảm từng bước hoặc nhập giá trị thay đổi chiều cao hoặc độ rộng tương ứng; hoặc</a:t>
            </a:r>
          </a:p>
          <a:p>
            <a:pPr lvl="1"/>
            <a:r>
              <a:rPr lang="vi-VN" sz="1800" dirty="0" smtClean="0"/>
              <a:t>đặt </a:t>
            </a:r>
            <a:r>
              <a:rPr lang="vi-VN" sz="1800" dirty="0"/>
              <a:t>trỏ chuột qua đường kẻ dọc ở mỗi bên cột để điều chỉnh và khi bạn quan sát thấy  </a:t>
            </a:r>
            <a:r>
              <a:rPr lang="vi-VN" sz="1800" dirty="0" smtClean="0"/>
              <a:t> , </a:t>
            </a:r>
            <a:r>
              <a:rPr lang="vi-VN" sz="1800" dirty="0"/>
              <a:t>kéo về phía bên trái hoặc phải đến độ rộng cột mong muốn; hoặc</a:t>
            </a:r>
          </a:p>
          <a:p>
            <a:pPr lvl="1"/>
            <a:r>
              <a:rPr lang="vi-VN" sz="1800" dirty="0" smtClean="0"/>
              <a:t>đặt </a:t>
            </a:r>
            <a:r>
              <a:rPr lang="vi-VN" sz="1800" dirty="0"/>
              <a:t>trỏ chuột vào đường kẻ ngang của dòng để điều chỉnh và khi bạn quan sát </a:t>
            </a:r>
            <a:r>
              <a:rPr lang="vi-VN" sz="1800" dirty="0" smtClean="0"/>
              <a:t>thấy   </a:t>
            </a:r>
            <a:r>
              <a:rPr lang="vi-VN" sz="1800" dirty="0"/>
              <a:t>, kéo lên hoặc xuống để có chiều cao của dòng mong muốn; hoặc</a:t>
            </a:r>
          </a:p>
          <a:p>
            <a:pPr lvl="1"/>
            <a:r>
              <a:rPr lang="vi-VN" sz="1800" dirty="0" smtClean="0"/>
              <a:t>nhấp </a:t>
            </a:r>
            <a:r>
              <a:rPr lang="vi-VN" sz="1800" dirty="0"/>
              <a:t>chuột vào biểu </a:t>
            </a:r>
            <a:r>
              <a:rPr lang="vi-VN" sz="1800" dirty="0" smtClean="0"/>
              <a:t>tượng     </a:t>
            </a:r>
            <a:r>
              <a:rPr lang="vi-VN" sz="1800" dirty="0"/>
              <a:t>trong thước kẻ của cột để điều chỉnh và kéo nó đến độ rộng mong muốn.</a:t>
            </a:r>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107</a:t>
            </a:fld>
            <a:endParaRPr lang="en-US" dirty="0"/>
          </a:p>
        </p:txBody>
      </p:sp>
      <p:grpSp>
        <p:nvGrpSpPr>
          <p:cNvPr id="6" name="Group 5"/>
          <p:cNvGrpSpPr/>
          <p:nvPr/>
        </p:nvGrpSpPr>
        <p:grpSpPr>
          <a:xfrm>
            <a:off x="1938813" y="4372927"/>
            <a:ext cx="2167730" cy="1897321"/>
            <a:chOff x="65884" y="4761547"/>
            <a:chExt cx="2167730" cy="1897321"/>
          </a:xfrm>
        </p:grpSpPr>
        <p:pic>
          <p:nvPicPr>
            <p:cNvPr id="13" name="Picture 12" descr="Description: Description: u4-161"/>
            <p:cNvPicPr/>
            <p:nvPr/>
          </p:nvPicPr>
          <p:blipFill>
            <a:blip r:embed="rId3">
              <a:extLst>
                <a:ext uri="{28A0092B-C50C-407E-A947-70E740481C1C}">
                  <a14:useLocalDpi xmlns:a14="http://schemas.microsoft.com/office/drawing/2010/main" val="0"/>
                </a:ext>
              </a:extLst>
            </a:blip>
            <a:srcRect/>
            <a:stretch>
              <a:fillRect/>
            </a:stretch>
          </p:blipFill>
          <p:spPr bwMode="auto">
            <a:xfrm>
              <a:off x="2027874" y="6496190"/>
              <a:ext cx="205740" cy="162678"/>
            </a:xfrm>
            <a:prstGeom prst="rect">
              <a:avLst/>
            </a:prstGeom>
            <a:noFill/>
            <a:ln>
              <a:noFill/>
            </a:ln>
          </p:spPr>
        </p:pic>
        <p:pic>
          <p:nvPicPr>
            <p:cNvPr id="7" name="Picture 6" descr="Description: Description: 4-186"/>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9606" y="4761547"/>
              <a:ext cx="137161" cy="137161"/>
            </a:xfrm>
            <a:prstGeom prst="rect">
              <a:avLst/>
            </a:prstGeom>
            <a:noFill/>
            <a:ln>
              <a:noFill/>
            </a:ln>
          </p:spPr>
        </p:pic>
        <p:pic>
          <p:nvPicPr>
            <p:cNvPr id="8" name="Picture 7" descr="Description: Description: 4-185"/>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84" y="5795269"/>
              <a:ext cx="137161" cy="137161"/>
            </a:xfrm>
            <a:prstGeom prst="rect">
              <a:avLst/>
            </a:prstGeom>
            <a:noFill/>
            <a:ln>
              <a:noFill/>
            </a:ln>
          </p:spPr>
        </p:pic>
      </p:grpSp>
    </p:spTree>
    <p:extLst>
      <p:ext uri="{BB962C8B-B14F-4D97-AF65-F5344CB8AC3E}">
        <p14:creationId xmlns:p14="http://schemas.microsoft.com/office/powerpoint/2010/main" val="378458692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điều</a:t>
            </a:r>
            <a:r>
              <a:rPr lang="en-CA" dirty="0"/>
              <a:t> </a:t>
            </a:r>
            <a:r>
              <a:rPr lang="en-CA" dirty="0" err="1"/>
              <a:t>chỉnh</a:t>
            </a:r>
            <a:r>
              <a:rPr lang="en-CA" dirty="0"/>
              <a:t> </a:t>
            </a:r>
            <a:r>
              <a:rPr lang="en-CA" dirty="0" err="1"/>
              <a:t>độ</a:t>
            </a:r>
            <a:r>
              <a:rPr lang="en-CA" dirty="0"/>
              <a:t> </a:t>
            </a:r>
            <a:r>
              <a:rPr lang="en-CA" dirty="0" err="1"/>
              <a:t>rộng</a:t>
            </a:r>
            <a:r>
              <a:rPr lang="en-CA" dirty="0"/>
              <a:t> </a:t>
            </a:r>
            <a:r>
              <a:rPr lang="en-CA" dirty="0" err="1"/>
              <a:t>của</a:t>
            </a:r>
            <a:r>
              <a:rPr lang="en-CA" dirty="0"/>
              <a:t> </a:t>
            </a:r>
            <a:r>
              <a:rPr lang="en-CA" dirty="0" err="1"/>
              <a:t>mỗi</a:t>
            </a:r>
            <a:r>
              <a:rPr lang="en-CA" dirty="0"/>
              <a:t> </a:t>
            </a:r>
            <a:r>
              <a:rPr lang="en-CA" dirty="0" err="1"/>
              <a:t>cột</a:t>
            </a:r>
            <a:r>
              <a:rPr lang="en-CA" dirty="0"/>
              <a:t> </a:t>
            </a:r>
            <a:r>
              <a:rPr lang="en-CA" dirty="0" err="1"/>
              <a:t>hoặc</a:t>
            </a:r>
            <a:r>
              <a:rPr lang="en-CA" dirty="0"/>
              <a:t> </a:t>
            </a:r>
            <a:r>
              <a:rPr lang="en-CA" dirty="0" err="1"/>
              <a:t>chiều</a:t>
            </a:r>
            <a:r>
              <a:rPr lang="en-CA" dirty="0"/>
              <a:t> </a:t>
            </a:r>
            <a:r>
              <a:rPr lang="en-CA" dirty="0" err="1"/>
              <a:t>cao</a:t>
            </a:r>
            <a:r>
              <a:rPr lang="en-CA" dirty="0"/>
              <a:t> </a:t>
            </a:r>
            <a:r>
              <a:rPr lang="en-CA" dirty="0" err="1"/>
              <a:t>của</a:t>
            </a:r>
            <a:r>
              <a:rPr lang="en-CA" dirty="0"/>
              <a:t> </a:t>
            </a:r>
            <a:r>
              <a:rPr lang="en-CA" dirty="0" err="1"/>
              <a:t>mỗi</a:t>
            </a:r>
            <a:r>
              <a:rPr lang="en-CA" dirty="0"/>
              <a:t> </a:t>
            </a:r>
            <a:r>
              <a:rPr lang="en-CA" dirty="0" err="1"/>
              <a:t>dòng</a:t>
            </a:r>
            <a:r>
              <a:rPr lang="en-CA" dirty="0"/>
              <a:t> </a:t>
            </a:r>
            <a:r>
              <a:rPr lang="en-CA" dirty="0" err="1"/>
              <a:t>bằng</a:t>
            </a:r>
            <a:r>
              <a:rPr lang="en-CA" dirty="0"/>
              <a:t> </a:t>
            </a:r>
            <a:r>
              <a:rPr lang="en-CA" dirty="0" err="1"/>
              <a:t>nhau</a:t>
            </a:r>
            <a:r>
              <a:rPr lang="en-US" dirty="0" smtClean="0"/>
              <a:t>:</a:t>
            </a:r>
            <a:endParaRPr lang="en-US" dirty="0"/>
          </a:p>
          <a:p>
            <a:pPr lvl="1"/>
            <a:r>
              <a:rPr lang="en-CA" dirty="0" err="1"/>
              <a:t>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b="1" dirty="0"/>
              <a:t>Cell Size</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t>
            </a:r>
            <a:r>
              <a:rPr lang="en-CA" dirty="0" err="1" smtClean="0"/>
              <a:t>hoặc</a:t>
            </a:r>
            <a:r>
              <a:rPr lang="en-CA" dirty="0" smtClean="0"/>
              <a:t> </a:t>
            </a:r>
            <a:r>
              <a:rPr lang="en-US" dirty="0" smtClean="0"/>
              <a:t>             , </a:t>
            </a:r>
            <a:r>
              <a:rPr lang="en-US" dirty="0" err="1" smtClean="0"/>
              <a:t>hoặc</a:t>
            </a:r>
            <a:endParaRPr lang="en-US" dirty="0"/>
          </a:p>
          <a:p>
            <a:pPr lvl="1"/>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smtClean="0"/>
              <a:t>trong</a:t>
            </a:r>
            <a:r>
              <a:rPr lang="en-CA" dirty="0" smtClean="0"/>
              <a:t/>
            </a:r>
            <a:br>
              <a:rPr lang="en-CA" dirty="0" smtClean="0"/>
            </a:br>
            <a:r>
              <a:rPr lang="en-CA" dirty="0" err="1" smtClean="0"/>
              <a:t>nhóm</a:t>
            </a:r>
            <a:r>
              <a:rPr lang="en-CA" dirty="0" smtClean="0"/>
              <a:t> </a:t>
            </a:r>
            <a:r>
              <a:rPr lang="en-CA" b="1" dirty="0"/>
              <a:t>Cell Size</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AutoFit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108</a:t>
            </a:fld>
            <a:endParaRPr lang="en-US" dirty="0"/>
          </a:p>
        </p:txBody>
      </p:sp>
      <p:grpSp>
        <p:nvGrpSpPr>
          <p:cNvPr id="8" name="Group 7"/>
          <p:cNvGrpSpPr/>
          <p:nvPr/>
        </p:nvGrpSpPr>
        <p:grpSpPr>
          <a:xfrm>
            <a:off x="2320290" y="2749550"/>
            <a:ext cx="2682623" cy="201168"/>
            <a:chOff x="1116330" y="2749550"/>
            <a:chExt cx="2682623" cy="201168"/>
          </a:xfrm>
        </p:grpSpPr>
        <p:pic>
          <p:nvPicPr>
            <p:cNvPr id="6" name="Picture 5" descr="Description: C:\Users\swong\Documents\Manuals\IC3 GS4\7314 IC3 GS4\Screens\L8\l8-131.png"/>
            <p:cNvPicPr/>
            <p:nvPr/>
          </p:nvPicPr>
          <p:blipFill>
            <a:blip r:embed="rId3">
              <a:extLst>
                <a:ext uri="{28A0092B-C50C-407E-A947-70E740481C1C}">
                  <a14:useLocalDpi xmlns:a14="http://schemas.microsoft.com/office/drawing/2010/main" val="0"/>
                </a:ext>
              </a:extLst>
            </a:blip>
            <a:srcRect/>
            <a:stretch>
              <a:fillRect/>
            </a:stretch>
          </p:blipFill>
          <p:spPr bwMode="auto">
            <a:xfrm>
              <a:off x="1116330" y="2749550"/>
              <a:ext cx="1090063" cy="198121"/>
            </a:xfrm>
            <a:prstGeom prst="rect">
              <a:avLst/>
            </a:prstGeom>
            <a:noFill/>
            <a:ln>
              <a:noFill/>
            </a:ln>
          </p:spPr>
        </p:pic>
        <p:pic>
          <p:nvPicPr>
            <p:cNvPr id="7" name="Picture 6" descr="Description: C:\Users\swong\Documents\Manuals\IC3 GS4\7314 IC3 GS4\Screens\L8\l8-132.png"/>
            <p:cNvPicPr/>
            <p:nvPr/>
          </p:nvPicPr>
          <p:blipFill>
            <a:blip r:embed="rId4">
              <a:extLst>
                <a:ext uri="{28A0092B-C50C-407E-A947-70E740481C1C}">
                  <a14:useLocalDpi xmlns:a14="http://schemas.microsoft.com/office/drawing/2010/main" val="0"/>
                </a:ext>
              </a:extLst>
            </a:blip>
            <a:srcRect/>
            <a:stretch>
              <a:fillRect/>
            </a:stretch>
          </p:blipFill>
          <p:spPr bwMode="auto">
            <a:xfrm>
              <a:off x="2955697" y="2749550"/>
              <a:ext cx="843256" cy="201168"/>
            </a:xfrm>
            <a:prstGeom prst="rect">
              <a:avLst/>
            </a:prstGeom>
            <a:noFill/>
            <a:ln>
              <a:noFill/>
            </a:ln>
          </p:spPr>
        </p:pic>
      </p:grpSp>
      <p:pic>
        <p:nvPicPr>
          <p:cNvPr id="9" name="Picture 8" descr="Description: C:\Users\swong\Documents\Manuals\IC3 GS4\7314 IC3 GS4\Screens\L8\l8-127.png"/>
          <p:cNvPicPr/>
          <p:nvPr/>
        </p:nvPicPr>
        <p:blipFill>
          <a:blip r:embed="rId5">
            <a:extLst>
              <a:ext uri="{28A0092B-C50C-407E-A947-70E740481C1C}">
                <a14:useLocalDpi xmlns:a14="http://schemas.microsoft.com/office/drawing/2010/main" val="0"/>
              </a:ext>
            </a:extLst>
          </a:blip>
          <a:srcRect/>
          <a:stretch>
            <a:fillRect/>
          </a:stretch>
        </p:blipFill>
        <p:spPr bwMode="auto">
          <a:xfrm>
            <a:off x="6884351" y="3127057"/>
            <a:ext cx="1399363" cy="1152843"/>
          </a:xfrm>
          <a:prstGeom prst="rect">
            <a:avLst/>
          </a:prstGeom>
          <a:noFill/>
          <a:ln>
            <a:noFill/>
          </a:ln>
        </p:spPr>
      </p:pic>
    </p:spTree>
    <p:extLst>
      <p:ext uri="{BB962C8B-B14F-4D97-AF65-F5344CB8AC3E}">
        <p14:creationId xmlns:p14="http://schemas.microsoft.com/office/powerpoint/2010/main" val="246148329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b="1" dirty="0" err="1"/>
              <a:t>Trộn</a:t>
            </a:r>
            <a:r>
              <a:rPr lang="en-CA" b="1" dirty="0"/>
              <a:t> </a:t>
            </a:r>
            <a:r>
              <a:rPr lang="en-CA" b="1" dirty="0" err="1"/>
              <a:t>và</a:t>
            </a:r>
            <a:r>
              <a:rPr lang="en-CA" b="1" dirty="0"/>
              <a:t> </a:t>
            </a:r>
            <a:r>
              <a:rPr lang="en-CA" b="1" dirty="0" err="1"/>
              <a:t>tách</a:t>
            </a:r>
            <a:r>
              <a:rPr lang="en-CA" b="1" dirty="0"/>
              <a:t> </a:t>
            </a:r>
            <a:r>
              <a:rPr lang="en-CA" b="1" dirty="0" err="1"/>
              <a:t>các</a:t>
            </a:r>
            <a:r>
              <a:rPr lang="en-CA" b="1" dirty="0"/>
              <a:t> ô</a:t>
            </a:r>
            <a:endParaRPr lang="en-US" b="1" dirty="0"/>
          </a:p>
          <a:p>
            <a:pPr lvl="1"/>
            <a:r>
              <a:rPr lang="en-CA" dirty="0" err="1"/>
              <a:t>Để</a:t>
            </a:r>
            <a:r>
              <a:rPr lang="en-CA" dirty="0"/>
              <a:t> </a:t>
            </a:r>
            <a:r>
              <a:rPr lang="en-CA" dirty="0" err="1"/>
              <a:t>trộn</a:t>
            </a:r>
            <a:r>
              <a:rPr lang="en-CA" dirty="0"/>
              <a:t> ô, </a:t>
            </a:r>
            <a:r>
              <a:rPr lang="en-CA" dirty="0" err="1"/>
              <a:t>chọn</a:t>
            </a:r>
            <a:r>
              <a:rPr lang="en-CA" dirty="0"/>
              <a:t> </a:t>
            </a:r>
            <a:r>
              <a:rPr lang="en-CA" dirty="0" err="1"/>
              <a:t>các</a:t>
            </a:r>
            <a:r>
              <a:rPr lang="en-CA" dirty="0"/>
              <a:t> ô </a:t>
            </a:r>
            <a:r>
              <a:rPr lang="en-CA" dirty="0" err="1"/>
              <a:t>cần</a:t>
            </a:r>
            <a:r>
              <a:rPr lang="en-CA" dirty="0"/>
              <a:t> </a:t>
            </a:r>
            <a:r>
              <a:rPr lang="en-CA" dirty="0" err="1"/>
              <a:t>trộn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b="1" dirty="0"/>
              <a:t>Merge</a:t>
            </a:r>
            <a:r>
              <a:rPr lang="en-CA" dirty="0"/>
              <a:t>, </a:t>
            </a:r>
            <a:r>
              <a:rPr lang="en-CA" dirty="0" err="1"/>
              <a:t>chọn</a:t>
            </a:r>
            <a:r>
              <a:rPr lang="en-CA" dirty="0"/>
              <a:t> </a:t>
            </a:r>
            <a:r>
              <a:rPr lang="en-CA" b="1" dirty="0"/>
              <a:t>Merge Cells</a:t>
            </a:r>
            <a:r>
              <a:rPr lang="en-CA" dirty="0"/>
              <a:t>.</a:t>
            </a:r>
            <a:endParaRPr lang="en-US" dirty="0"/>
          </a:p>
          <a:p>
            <a:pPr lvl="1"/>
            <a:r>
              <a:rPr lang="en-US" dirty="0" err="1"/>
              <a:t>Để</a:t>
            </a:r>
            <a:r>
              <a:rPr lang="en-US" dirty="0"/>
              <a:t> </a:t>
            </a:r>
            <a:r>
              <a:rPr lang="en-US" dirty="0" err="1"/>
              <a:t>tách</a:t>
            </a:r>
            <a:r>
              <a:rPr lang="en-US" dirty="0"/>
              <a:t> </a:t>
            </a:r>
            <a:r>
              <a:rPr lang="en-US" dirty="0" err="1"/>
              <a:t>một</a:t>
            </a:r>
            <a:r>
              <a:rPr lang="en-US" dirty="0"/>
              <a:t> ô </a:t>
            </a:r>
            <a:r>
              <a:rPr lang="en-US" dirty="0" err="1"/>
              <a:t>thành</a:t>
            </a:r>
            <a:r>
              <a:rPr lang="en-US" dirty="0"/>
              <a:t> </a:t>
            </a:r>
            <a:r>
              <a:rPr lang="en-US" dirty="0" err="1"/>
              <a:t>nhiều</a:t>
            </a:r>
            <a:r>
              <a:rPr lang="en-US" dirty="0"/>
              <a:t> ô, </a:t>
            </a:r>
            <a:r>
              <a:rPr lang="en-US" dirty="0" err="1"/>
              <a:t>chọn</a:t>
            </a:r>
            <a:r>
              <a:rPr lang="en-US" dirty="0"/>
              <a:t> ô </a:t>
            </a:r>
            <a:r>
              <a:rPr lang="en-US" dirty="0" err="1"/>
              <a:t>đó</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bên</a:t>
            </a:r>
            <a:r>
              <a:rPr lang="en-US" dirty="0"/>
              <a:t> </a:t>
            </a:r>
            <a:r>
              <a:rPr lang="en-US" dirty="0" err="1"/>
              <a:t>dưới</a:t>
            </a:r>
            <a:r>
              <a:rPr lang="en-US" dirty="0"/>
              <a:t> </a:t>
            </a:r>
            <a:r>
              <a:rPr lang="en-CA" b="1" dirty="0"/>
              <a:t>Table Tools</a:t>
            </a:r>
            <a:r>
              <a:rPr lang="en-CA" dirty="0"/>
              <a:t>, </a:t>
            </a:r>
            <a:r>
              <a:rPr lang="en-US" dirty="0" err="1"/>
              <a:t>trên</a:t>
            </a:r>
            <a:r>
              <a:rPr lang="en-US" dirty="0"/>
              <a:t> </a:t>
            </a:r>
            <a:r>
              <a:rPr lang="en-US" dirty="0" err="1"/>
              <a:t>thẻ</a:t>
            </a:r>
            <a:r>
              <a:rPr lang="en-US" dirty="0"/>
              <a:t> </a:t>
            </a:r>
            <a:r>
              <a:rPr lang="en-CA" b="1" dirty="0"/>
              <a:t>Layout</a:t>
            </a:r>
            <a:r>
              <a:rPr lang="en-CA" dirty="0"/>
              <a:t>, </a:t>
            </a:r>
            <a:r>
              <a:rPr lang="en-US" dirty="0" err="1"/>
              <a:t>trong</a:t>
            </a:r>
            <a:r>
              <a:rPr lang="en-US" dirty="0"/>
              <a:t> </a:t>
            </a:r>
            <a:r>
              <a:rPr lang="en-US" dirty="0" err="1"/>
              <a:t>nhóm</a:t>
            </a:r>
            <a:r>
              <a:rPr lang="en-US" dirty="0"/>
              <a:t> </a:t>
            </a:r>
            <a:r>
              <a:rPr lang="en-CA" b="1" dirty="0"/>
              <a:t>Merge</a:t>
            </a:r>
            <a:r>
              <a:rPr lang="en-CA" dirty="0"/>
              <a:t>, </a:t>
            </a:r>
            <a:r>
              <a:rPr lang="en-US" dirty="0" err="1"/>
              <a:t>chọn</a:t>
            </a:r>
            <a:r>
              <a:rPr lang="en-US" dirty="0"/>
              <a:t> </a:t>
            </a:r>
            <a:r>
              <a:rPr lang="en-CA" b="1" dirty="0"/>
              <a:t>Split Cells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109</a:t>
            </a:fld>
            <a:endParaRPr lang="en-US" dirty="0"/>
          </a:p>
        </p:txBody>
      </p:sp>
      <p:pic>
        <p:nvPicPr>
          <p:cNvPr id="6" name="Picture 5" descr="Description: C:\Users\swong\Documents\Manuals\IC3 GS4\7314 IC3 GS4\Screens\L8\l8-133.png"/>
          <p:cNvPicPr/>
          <p:nvPr/>
        </p:nvPicPr>
        <p:blipFill>
          <a:blip r:embed="rId3">
            <a:extLst>
              <a:ext uri="{28A0092B-C50C-407E-A947-70E740481C1C}">
                <a14:useLocalDpi xmlns:a14="http://schemas.microsoft.com/office/drawing/2010/main" val="0"/>
              </a:ext>
            </a:extLst>
          </a:blip>
          <a:srcRect/>
          <a:stretch>
            <a:fillRect/>
          </a:stretch>
        </p:blipFill>
        <p:spPr bwMode="auto">
          <a:xfrm>
            <a:off x="3676798" y="3517497"/>
            <a:ext cx="1790405" cy="1410964"/>
          </a:xfrm>
          <a:prstGeom prst="rect">
            <a:avLst/>
          </a:prstGeom>
          <a:noFill/>
          <a:ln>
            <a:noFill/>
          </a:ln>
        </p:spPr>
      </p:pic>
    </p:spTree>
    <p:extLst>
      <p:ext uri="{BB962C8B-B14F-4D97-AF65-F5344CB8AC3E}">
        <p14:creationId xmlns:p14="http://schemas.microsoft.com/office/powerpoint/2010/main" val="41042407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4. </a:t>
            </a:r>
            <a:r>
              <a:rPr lang="en-US" smtClean="0"/>
              <a:t>Chọn </a:t>
            </a:r>
            <a:r>
              <a:rPr lang="en-US" err="1"/>
              <a:t>văn</a:t>
            </a:r>
            <a:r>
              <a:rPr lang="en-US"/>
              <a:t> </a:t>
            </a:r>
            <a:r>
              <a:rPr lang="en-US" smtClean="0"/>
              <a:t>bản</a:t>
            </a:r>
            <a:endParaRPr lang="en-US" dirty="0"/>
          </a:p>
        </p:txBody>
      </p:sp>
      <p:sp>
        <p:nvSpPr>
          <p:cNvPr id="3" name="Content Placeholder 2"/>
          <p:cNvSpPr>
            <a:spLocks noGrp="1"/>
          </p:cNvSpPr>
          <p:nvPr>
            <p:ph idx="1"/>
          </p:nvPr>
        </p:nvSpPr>
        <p:spPr>
          <a:xfrm>
            <a:off x="139700" y="1344705"/>
            <a:ext cx="8618539" cy="4913219"/>
          </a:xfrm>
        </p:spPr>
        <p:txBody>
          <a:bodyPr/>
          <a:lstStyle/>
          <a:p>
            <a:r>
              <a:rPr lang="en-CA" dirty="0" err="1"/>
              <a:t>Sử</a:t>
            </a:r>
            <a:r>
              <a:rPr lang="en-CA" dirty="0"/>
              <a:t> </a:t>
            </a:r>
            <a:r>
              <a:rPr lang="en-CA" dirty="0" err="1"/>
              <a:t>dụng</a:t>
            </a:r>
            <a:r>
              <a:rPr lang="en-CA" dirty="0"/>
              <a:t> </a:t>
            </a:r>
            <a:r>
              <a:rPr lang="en-CA" dirty="0" err="1"/>
              <a:t>thanh</a:t>
            </a:r>
            <a:r>
              <a:rPr lang="en-CA" dirty="0"/>
              <a:t> </a:t>
            </a:r>
            <a:r>
              <a:rPr lang="en-CA" dirty="0" err="1"/>
              <a:t>chọn</a:t>
            </a:r>
            <a:r>
              <a:rPr lang="en-CA" dirty="0"/>
              <a:t> (Selection Bar)</a:t>
            </a:r>
            <a:endParaRPr lang="en-US" b="1" dirty="0"/>
          </a:p>
          <a:p>
            <a:pPr lvl="1"/>
            <a:r>
              <a:rPr lang="en-CA" dirty="0" err="1" smtClean="0"/>
              <a:t>Là</a:t>
            </a:r>
            <a:r>
              <a:rPr lang="en-CA" dirty="0" smtClean="0"/>
              <a:t> </a:t>
            </a:r>
            <a:r>
              <a:rPr lang="en-CA" dirty="0" err="1" smtClean="0"/>
              <a:t>vùng</a:t>
            </a:r>
            <a:r>
              <a:rPr lang="en-CA" dirty="0" smtClean="0"/>
              <a:t> </a:t>
            </a:r>
            <a:r>
              <a:rPr lang="en-CA" dirty="0" err="1"/>
              <a:t>diện</a:t>
            </a:r>
            <a:r>
              <a:rPr lang="en-CA" dirty="0"/>
              <a:t> </a:t>
            </a:r>
            <a:r>
              <a:rPr lang="en-CA" dirty="0" err="1"/>
              <a:t>tích</a:t>
            </a:r>
            <a:r>
              <a:rPr lang="en-CA" dirty="0"/>
              <a:t> </a:t>
            </a:r>
            <a:r>
              <a:rPr lang="en-CA" dirty="0" err="1"/>
              <a:t>trống</a:t>
            </a:r>
            <a:r>
              <a:rPr lang="en-CA" dirty="0"/>
              <a:t> ở </a:t>
            </a:r>
            <a:r>
              <a:rPr lang="en-CA" dirty="0" err="1"/>
              <a:t>gờ</a:t>
            </a:r>
            <a:r>
              <a:rPr lang="en-CA" dirty="0"/>
              <a:t> </a:t>
            </a:r>
            <a:r>
              <a:rPr lang="en-CA" dirty="0" err="1"/>
              <a:t>trái</a:t>
            </a:r>
            <a:r>
              <a:rPr lang="en-CA" dirty="0"/>
              <a:t> </a:t>
            </a:r>
            <a:r>
              <a:rPr lang="en-CA" dirty="0" err="1"/>
              <a:t>của</a:t>
            </a:r>
            <a:r>
              <a:rPr lang="en-CA" dirty="0"/>
              <a:t> </a:t>
            </a:r>
            <a:r>
              <a:rPr lang="en-CA" dirty="0" err="1"/>
              <a:t>tài</a:t>
            </a:r>
            <a:r>
              <a:rPr lang="en-CA" dirty="0"/>
              <a:t> </a:t>
            </a:r>
            <a:r>
              <a:rPr lang="en-CA" dirty="0" err="1"/>
              <a:t>liệu</a:t>
            </a:r>
            <a:r>
              <a:rPr lang="en-CA" dirty="0"/>
              <a:t> </a:t>
            </a:r>
            <a:r>
              <a:rPr lang="en-CA" dirty="0" err="1"/>
              <a:t>và</a:t>
            </a:r>
            <a:r>
              <a:rPr lang="en-CA" dirty="0"/>
              <a:t> </a:t>
            </a:r>
            <a:r>
              <a:rPr lang="en-CA" dirty="0" err="1"/>
              <a:t>nằm</a:t>
            </a:r>
            <a:r>
              <a:rPr lang="en-CA" dirty="0"/>
              <a:t> </a:t>
            </a:r>
            <a:r>
              <a:rPr lang="en-CA" dirty="0" err="1"/>
              <a:t>ngay</a:t>
            </a:r>
            <a:r>
              <a:rPr lang="en-CA" dirty="0"/>
              <a:t> </a:t>
            </a:r>
            <a:r>
              <a:rPr lang="en-CA" dirty="0" err="1"/>
              <a:t>cạnh</a:t>
            </a:r>
            <a:r>
              <a:rPr lang="en-CA" dirty="0"/>
              <a:t> </a:t>
            </a:r>
            <a:r>
              <a:rPr lang="en-CA" dirty="0" err="1"/>
              <a:t>lề</a:t>
            </a:r>
            <a:r>
              <a:rPr lang="en-CA" dirty="0"/>
              <a:t> </a:t>
            </a:r>
            <a:r>
              <a:rPr lang="en-CA" dirty="0" err="1"/>
              <a:t>trái</a:t>
            </a:r>
            <a:endParaRPr lang="en-US" dirty="0" smtClean="0"/>
          </a:p>
          <a:p>
            <a:pPr lvl="1"/>
            <a:r>
              <a:rPr lang="vi-VN" dirty="0" err="1"/>
              <a:t>T</a:t>
            </a:r>
            <a:r>
              <a:rPr lang="en-CA" smtClean="0"/>
              <a:t>rỏ </a:t>
            </a:r>
            <a:r>
              <a:rPr lang="en-CA" dirty="0" err="1"/>
              <a:t>chuột</a:t>
            </a:r>
            <a:r>
              <a:rPr lang="en-CA" dirty="0"/>
              <a:t> </a:t>
            </a:r>
            <a:r>
              <a:rPr lang="en-CA" dirty="0" err="1"/>
              <a:t>được</a:t>
            </a:r>
            <a:r>
              <a:rPr lang="en-CA" dirty="0"/>
              <a:t> </a:t>
            </a:r>
            <a:r>
              <a:rPr lang="en-CA" dirty="0" err="1"/>
              <a:t>thay</a:t>
            </a:r>
            <a:r>
              <a:rPr lang="en-CA" dirty="0"/>
              <a:t> </a:t>
            </a:r>
            <a:r>
              <a:rPr lang="en-CA" dirty="0" err="1"/>
              <a:t>đổi</a:t>
            </a:r>
            <a:r>
              <a:rPr lang="en-CA" dirty="0"/>
              <a:t> </a:t>
            </a:r>
            <a:r>
              <a:rPr lang="en-CA" dirty="0" err="1"/>
              <a:t>thành</a:t>
            </a:r>
            <a:r>
              <a:rPr lang="en-CA" dirty="0"/>
              <a:t> </a:t>
            </a:r>
            <a:r>
              <a:rPr lang="en-CA" dirty="0" err="1"/>
              <a:t>mũi</a:t>
            </a:r>
            <a:r>
              <a:rPr lang="en-CA" dirty="0"/>
              <a:t> </a:t>
            </a:r>
            <a:r>
              <a:rPr lang="en-CA" dirty="0" err="1"/>
              <a:t>tên</a:t>
            </a:r>
            <a:r>
              <a:rPr lang="en-CA" dirty="0"/>
              <a:t> </a:t>
            </a:r>
            <a:r>
              <a:rPr lang="en-CA" dirty="0" err="1"/>
              <a:t>trỏ</a:t>
            </a:r>
            <a:r>
              <a:rPr lang="en-CA" dirty="0"/>
              <a:t> </a:t>
            </a:r>
            <a:r>
              <a:rPr lang="en-CA" dirty="0" err="1" smtClean="0"/>
              <a:t>khi</a:t>
            </a:r>
            <a:r>
              <a:rPr lang="en-CA" dirty="0" smtClean="0"/>
              <a:t> ở </a:t>
            </a:r>
            <a:r>
              <a:rPr lang="en-CA" dirty="0" err="1" smtClean="0"/>
              <a:t>trong</a:t>
            </a:r>
            <a:r>
              <a:rPr lang="en-CA" dirty="0" smtClean="0"/>
              <a:t> </a:t>
            </a:r>
            <a:r>
              <a:rPr lang="en-CA" dirty="0" err="1" smtClean="0"/>
              <a:t>vùng</a:t>
            </a:r>
            <a:r>
              <a:rPr lang="en-CA" dirty="0" smtClean="0"/>
              <a:t> </a:t>
            </a:r>
            <a:r>
              <a:rPr lang="en-CA" dirty="0" err="1" smtClean="0"/>
              <a:t>này</a:t>
            </a:r>
            <a:endParaRPr lang="en-US" dirty="0"/>
          </a:p>
          <a:p>
            <a:pPr lvl="1"/>
            <a:endParaRPr lang="en-US" dirty="0" smtClean="0"/>
          </a:p>
          <a:p>
            <a:pPr lvl="1"/>
            <a:endParaRPr lang="en-US" dirty="0" smtClean="0"/>
          </a:p>
          <a:p>
            <a:pPr lvl="1">
              <a:spcBef>
                <a:spcPts val="1200"/>
              </a:spcBef>
            </a:pPr>
            <a:r>
              <a:rPr lang="vi-VN" dirty="0" smtClean="0"/>
              <a:t>Để </a:t>
            </a:r>
            <a:r>
              <a:rPr lang="vi-VN" dirty="0"/>
              <a:t>lựa chọn dòng văn bản, nhấp chuột vào phía bên trái của dòng văn bản.</a:t>
            </a:r>
          </a:p>
          <a:p>
            <a:pPr lvl="1">
              <a:spcBef>
                <a:spcPts val="1200"/>
              </a:spcBef>
            </a:pPr>
            <a:r>
              <a:rPr lang="vi-VN" dirty="0" smtClean="0"/>
              <a:t>Để </a:t>
            </a:r>
            <a:r>
              <a:rPr lang="vi-VN" dirty="0"/>
              <a:t>lựa chọn cả đoạn văn bản, nhấp đúp chuột vào phía bên trái của đoạn đó.</a:t>
            </a:r>
          </a:p>
          <a:p>
            <a:pPr lvl="1">
              <a:spcBef>
                <a:spcPts val="1200"/>
              </a:spcBef>
            </a:pPr>
            <a:r>
              <a:rPr lang="vi-VN" dirty="0" smtClean="0"/>
              <a:t>Để </a:t>
            </a:r>
            <a:r>
              <a:rPr lang="vi-VN" dirty="0"/>
              <a:t>chọn toàn bộ tài liệu, nhấp ba lần vào bất kỳ nơi nào trong thanh chọn, hoặc nhấn </a:t>
            </a:r>
            <a:r>
              <a:rPr lang="vi-VN" dirty="0" smtClean="0"/>
              <a:t>phím CTRL </a:t>
            </a:r>
            <a:r>
              <a:rPr lang="vi-VN" dirty="0"/>
              <a:t>và chọn bất kỳ nơi nào trong thanh chọn</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pic>
        <p:nvPicPr>
          <p:cNvPr id="6" name="Picture 5" descr="Description: C:\Users\swong\Documents\Manuals\IC3 GS4\7314 IC3 GS4\Screens\L8\l8-059.png"/>
          <p:cNvPicPr/>
          <p:nvPr/>
        </p:nvPicPr>
        <p:blipFill rotWithShape="1">
          <a:blip r:embed="rId3">
            <a:extLst>
              <a:ext uri="{28A0092B-C50C-407E-A947-70E740481C1C}">
                <a14:useLocalDpi xmlns:a14="http://schemas.microsoft.com/office/drawing/2010/main" val="0"/>
              </a:ext>
            </a:extLst>
          </a:blip>
          <a:srcRect t="18584" r="37045" b="31396"/>
          <a:stretch/>
        </p:blipFill>
        <p:spPr bwMode="auto">
          <a:xfrm>
            <a:off x="2048178" y="2741295"/>
            <a:ext cx="4260391" cy="96895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183632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Tổ</a:t>
            </a:r>
            <a:r>
              <a:rPr lang="en-CA" dirty="0"/>
              <a:t> </a:t>
            </a:r>
            <a:r>
              <a:rPr lang="en-CA" dirty="0" err="1"/>
              <a:t>chức</a:t>
            </a:r>
            <a:r>
              <a:rPr lang="en-CA" dirty="0"/>
              <a:t> </a:t>
            </a:r>
            <a:r>
              <a:rPr lang="en-CA" dirty="0" err="1"/>
              <a:t>các</a:t>
            </a:r>
            <a:r>
              <a:rPr lang="en-CA" dirty="0"/>
              <a:t> </a:t>
            </a:r>
            <a:r>
              <a:rPr lang="en-CA" dirty="0" err="1"/>
              <a:t>danh</a:t>
            </a:r>
            <a:r>
              <a:rPr lang="en-CA" dirty="0"/>
              <a:t> </a:t>
            </a:r>
            <a:r>
              <a:rPr lang="en-CA" dirty="0" err="1"/>
              <a:t>sách</a:t>
            </a:r>
            <a:r>
              <a:rPr lang="en-CA" dirty="0"/>
              <a:t> </a:t>
            </a:r>
            <a:r>
              <a:rPr lang="en-CA" dirty="0" err="1"/>
              <a:t>trong</a:t>
            </a:r>
            <a:r>
              <a:rPr lang="en-CA" dirty="0"/>
              <a:t> </a:t>
            </a:r>
            <a:r>
              <a:rPr lang="en-CA" dirty="0" err="1"/>
              <a:t>bảng</a:t>
            </a:r>
            <a:endParaRPr lang="en-US" b="1" dirty="0"/>
          </a:p>
          <a:p>
            <a:pPr lvl="1"/>
            <a:r>
              <a:rPr lang="en-CA" dirty="0" err="1" smtClean="0"/>
              <a:t>Để</a:t>
            </a:r>
            <a:r>
              <a:rPr lang="en-CA" dirty="0" smtClean="0"/>
              <a:t> </a:t>
            </a:r>
            <a:r>
              <a:rPr lang="en-CA" dirty="0" err="1" smtClean="0"/>
              <a:t>kích</a:t>
            </a:r>
            <a:r>
              <a:rPr lang="en-CA" dirty="0" smtClean="0"/>
              <a:t> </a:t>
            </a:r>
            <a:r>
              <a:rPr lang="en-CA" dirty="0" err="1"/>
              <a:t>hoạt</a:t>
            </a:r>
            <a:r>
              <a:rPr lang="en-CA" dirty="0"/>
              <a:t> </a:t>
            </a:r>
            <a:r>
              <a:rPr lang="en-CA" dirty="0" err="1"/>
              <a:t>lệnh</a:t>
            </a:r>
            <a:r>
              <a:rPr lang="en-CA" dirty="0"/>
              <a:t> Sort (</a:t>
            </a:r>
            <a:r>
              <a:rPr lang="en-CA" dirty="0" err="1"/>
              <a:t>sắp</a:t>
            </a:r>
            <a:r>
              <a:rPr lang="en-CA" dirty="0"/>
              <a:t> </a:t>
            </a:r>
            <a:r>
              <a:rPr lang="en-CA" dirty="0" err="1"/>
              <a:t>xếp</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dirty="0" err="1"/>
              <a:t>các</a:t>
            </a:r>
            <a:r>
              <a:rPr lang="en-CA" dirty="0"/>
              <a:t> ô (</a:t>
            </a:r>
            <a:r>
              <a:rPr lang="en-CA" dirty="0" err="1"/>
              <a:t>hoặc</a:t>
            </a:r>
            <a:r>
              <a:rPr lang="en-CA" dirty="0"/>
              <a:t> </a:t>
            </a:r>
            <a:r>
              <a:rPr lang="en-CA" dirty="0" err="1"/>
              <a:t>bẳng</a:t>
            </a:r>
            <a:r>
              <a:rPr lang="en-CA" dirty="0"/>
              <a:t>) </a:t>
            </a:r>
            <a:r>
              <a:rPr lang="en-CA" dirty="0" err="1"/>
              <a:t>và</a:t>
            </a:r>
            <a:r>
              <a:rPr lang="en-CA" dirty="0"/>
              <a:t> </a:t>
            </a:r>
            <a:r>
              <a:rPr lang="en-CA" dirty="0" err="1"/>
              <a:t>sau</a:t>
            </a:r>
            <a:r>
              <a:rPr lang="en-CA" dirty="0"/>
              <a:t> </a:t>
            </a:r>
            <a:r>
              <a:rPr lang="en-CA" dirty="0" err="1"/>
              <a:t>đó</a:t>
            </a:r>
            <a:r>
              <a:rPr lang="en-US" dirty="0" smtClean="0"/>
              <a:t>:</a:t>
            </a:r>
            <a:endParaRPr lang="en-US" dirty="0"/>
          </a:p>
          <a:p>
            <a:pPr lvl="2"/>
            <a:r>
              <a:rPr lang="en-CA" dirty="0" err="1"/>
              <a:t>Bên</a:t>
            </a:r>
            <a:r>
              <a:rPr lang="en-CA" dirty="0"/>
              <a:t> </a:t>
            </a:r>
            <a:r>
              <a:rPr lang="en-CA" dirty="0" err="1"/>
              <a:t>dưới</a:t>
            </a:r>
            <a:r>
              <a:rPr lang="en-CA" dirty="0"/>
              <a:t> </a:t>
            </a:r>
            <a:r>
              <a:rPr lang="en-CA" b="1" dirty="0"/>
              <a:t>Table Tools</a:t>
            </a:r>
            <a:r>
              <a:rPr lang="en-CA" dirty="0"/>
              <a:t>, </a:t>
            </a:r>
            <a:r>
              <a:rPr lang="en-CA" dirty="0" err="1"/>
              <a:t>trên</a:t>
            </a:r>
            <a:r>
              <a:rPr lang="en-CA" dirty="0"/>
              <a:t> </a:t>
            </a:r>
            <a:r>
              <a:rPr lang="en-CA" dirty="0" err="1"/>
              <a:t>thẻ</a:t>
            </a:r>
            <a:r>
              <a:rPr lang="en-CA" dirty="0"/>
              <a:t> </a:t>
            </a:r>
            <a:r>
              <a:rPr lang="en-CA" b="1" dirty="0"/>
              <a:t>Layout</a:t>
            </a:r>
            <a:r>
              <a:rPr lang="en-CA" dirty="0"/>
              <a:t>, </a:t>
            </a:r>
            <a:r>
              <a:rPr lang="en-CA" dirty="0" err="1"/>
              <a:t>trong</a:t>
            </a:r>
            <a:r>
              <a:rPr lang="en-CA" dirty="0"/>
              <a:t> </a:t>
            </a:r>
            <a:r>
              <a:rPr lang="en-CA" dirty="0" err="1"/>
              <a:t>nhóm</a:t>
            </a:r>
            <a:r>
              <a:rPr lang="en-CA" dirty="0"/>
              <a:t> </a:t>
            </a:r>
            <a:r>
              <a:rPr lang="en-CA" b="1" dirty="0"/>
              <a:t>Data</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Sort</a:t>
            </a:r>
            <a:r>
              <a:rPr lang="en-CA" dirty="0"/>
              <a:t>; </a:t>
            </a:r>
            <a:r>
              <a:rPr lang="en-CA" dirty="0" err="1"/>
              <a:t>hoặc</a:t>
            </a:r>
            <a:endParaRPr lang="en-US" dirty="0"/>
          </a:p>
          <a:p>
            <a:pPr lvl="2"/>
            <a:r>
              <a:rPr lang="en-CA" dirty="0" err="1" smtClean="0"/>
              <a:t>Trên</a:t>
            </a:r>
            <a:r>
              <a:rPr lang="en-CA" dirty="0" smtClean="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(Sort)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110</a:t>
            </a:fld>
            <a:endParaRPr lang="en-US" dirty="0"/>
          </a:p>
        </p:txBody>
      </p:sp>
      <p:pic>
        <p:nvPicPr>
          <p:cNvPr id="6" name="Picture 5" descr="Description: C:\Users\swong\Documents\Manuals\IC3 GS4\7314 IC3 GS4\Screens\L8\l8-148.png"/>
          <p:cNvPicPr/>
          <p:nvPr/>
        </p:nvPicPr>
        <p:blipFill>
          <a:blip r:embed="rId3">
            <a:extLst>
              <a:ext uri="{28A0092B-C50C-407E-A947-70E740481C1C}">
                <a14:useLocalDpi xmlns:a14="http://schemas.microsoft.com/office/drawing/2010/main" val="0"/>
              </a:ext>
            </a:extLst>
          </a:blip>
          <a:srcRect/>
          <a:stretch>
            <a:fillRect/>
          </a:stretch>
        </p:blipFill>
        <p:spPr bwMode="auto">
          <a:xfrm>
            <a:off x="7192325" y="3498532"/>
            <a:ext cx="201829" cy="179403"/>
          </a:xfrm>
          <a:prstGeom prst="rect">
            <a:avLst/>
          </a:prstGeom>
          <a:noFill/>
          <a:ln>
            <a:noFill/>
          </a:ln>
        </p:spPr>
      </p:pic>
      <p:pic>
        <p:nvPicPr>
          <p:cNvPr id="7" name="Picture 6" descr="Description: C:\Users\swong\Documents\Manuals\IC3 GS4\7314 IC3 GS4\Screens\L8\l8-149.png"/>
          <p:cNvPicPr/>
          <p:nvPr/>
        </p:nvPicPr>
        <p:blipFill>
          <a:blip r:embed="rId4">
            <a:extLst>
              <a:ext uri="{28A0092B-C50C-407E-A947-70E740481C1C}">
                <a14:useLocalDpi xmlns:a14="http://schemas.microsoft.com/office/drawing/2010/main" val="0"/>
              </a:ext>
            </a:extLst>
          </a:blip>
          <a:srcRect/>
          <a:stretch>
            <a:fillRect/>
          </a:stretch>
        </p:blipFill>
        <p:spPr bwMode="auto">
          <a:xfrm>
            <a:off x="1359767" y="3840349"/>
            <a:ext cx="4083125" cy="2656453"/>
          </a:xfrm>
          <a:prstGeom prst="rect">
            <a:avLst/>
          </a:prstGeom>
          <a:noFill/>
          <a:ln>
            <a:noFill/>
          </a:ln>
        </p:spPr>
      </p:pic>
      <p:graphicFrame>
        <p:nvGraphicFramePr>
          <p:cNvPr id="8" name="Content Placeholder 5"/>
          <p:cNvGraphicFramePr>
            <a:graphicFrameLocks/>
          </p:cNvGraphicFramePr>
          <p:nvPr>
            <p:extLst>
              <p:ext uri="{D42A27DB-BD31-4B8C-83A1-F6EECF244321}">
                <p14:modId xmlns:p14="http://schemas.microsoft.com/office/powerpoint/2010/main" val="613913783"/>
              </p:ext>
            </p:extLst>
          </p:nvPr>
        </p:nvGraphicFramePr>
        <p:xfrm>
          <a:off x="5511878" y="3780020"/>
          <a:ext cx="3378122" cy="2823917"/>
        </p:xfrm>
        <a:graphic>
          <a:graphicData uri="http://schemas.openxmlformats.org/drawingml/2006/table">
            <a:tbl>
              <a:tblPr firstRow="1" firstCol="1" bandRow="1"/>
              <a:tblGrid>
                <a:gridCol w="1042296"/>
                <a:gridCol w="2335826"/>
              </a:tblGrid>
              <a:tr h="1233684">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Sort by</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coi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khóa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kiểu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sắp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xếp</a:t>
                      </a:r>
                      <a:r>
                        <a:rPr lang="en-CA" sz="1800" kern="1200" dirty="0" smtClean="0">
                          <a:solidFill>
                            <a:schemeClr val="tx1"/>
                          </a:solidFill>
                          <a:effectLst/>
                          <a:latin typeface="+mn-lt"/>
                          <a:ea typeface="+mn-ea"/>
                          <a:cs typeface="+mn-cs"/>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262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Then by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khóa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thứ</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thứ</a:t>
                      </a:r>
                      <a:r>
                        <a:rPr lang="en-CA" sz="1800" kern="1200" dirty="0" smtClean="0">
                          <a:solidFill>
                            <a:schemeClr val="tx1"/>
                          </a:solidFill>
                          <a:effectLst/>
                          <a:latin typeface="+mn-lt"/>
                          <a:ea typeface="+mn-ea"/>
                          <a:cs typeface="+mn-cs"/>
                        </a:rPr>
                        <a:t> ba </a:t>
                      </a:r>
                      <a:r>
                        <a:rPr lang="en-CA" sz="1800" kern="1200" dirty="0" err="1" smtClean="0">
                          <a:solidFill>
                            <a:schemeClr val="tx1"/>
                          </a:solidFill>
                          <a:effectLst/>
                          <a:latin typeface="+mn-lt"/>
                          <a:ea typeface="+mn-ea"/>
                          <a:cs typeface="+mn-cs"/>
                        </a:rPr>
                        <a:t>nếu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cần</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98899">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My list has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smtClean="0">
                          <a:solidFill>
                            <a:schemeClr val="tx1"/>
                          </a:solidFill>
                          <a:effectLst/>
                          <a:latin typeface="+mn-lt"/>
                          <a:ea typeface="+mn-ea"/>
                          <a:cs typeface="+mn-cs"/>
                        </a:rPr>
                        <a:t>Chỉ ra khi nào bạn có một dòng chứa các tiêu đề cột; </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64497047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bình</a:t>
            </a:r>
            <a:r>
              <a:rPr lang="en-US" dirty="0" smtClean="0"/>
              <a:t> </a:t>
            </a:r>
            <a:r>
              <a:rPr lang="en-US" dirty="0" err="1" smtClean="0"/>
              <a:t>luận</a:t>
            </a:r>
            <a:endParaRPr lang="en-US" dirty="0"/>
          </a:p>
        </p:txBody>
      </p:sp>
      <p:sp>
        <p:nvSpPr>
          <p:cNvPr id="3" name="Content Placeholder 2"/>
          <p:cNvSpPr>
            <a:spLocks noGrp="1"/>
          </p:cNvSpPr>
          <p:nvPr>
            <p:ph idx="1"/>
          </p:nvPr>
        </p:nvSpPr>
        <p:spPr/>
        <p:txBody>
          <a:bodyPr/>
          <a:lstStyle/>
          <a:p>
            <a:pPr lvl="0"/>
            <a:r>
              <a:rPr lang="en-CA" dirty="0" err="1"/>
              <a:t>Để</a:t>
            </a:r>
            <a:r>
              <a:rPr lang="en-CA" dirty="0"/>
              <a:t> </a:t>
            </a:r>
            <a:r>
              <a:rPr lang="en-CA" dirty="0" err="1"/>
              <a:t>chèn</a:t>
            </a:r>
            <a:r>
              <a:rPr lang="en-CA" dirty="0"/>
              <a:t> </a:t>
            </a:r>
            <a:r>
              <a:rPr lang="en-CA" dirty="0" err="1"/>
              <a:t>một</a:t>
            </a:r>
            <a:r>
              <a:rPr lang="en-CA" dirty="0"/>
              <a:t> </a:t>
            </a:r>
            <a:r>
              <a:rPr lang="en-CA" dirty="0" err="1"/>
              <a:t>bình</a:t>
            </a:r>
            <a:r>
              <a:rPr lang="en-CA" dirty="0"/>
              <a:t> </a:t>
            </a:r>
            <a:r>
              <a:rPr lang="en-CA" dirty="0" err="1"/>
              <a:t>luận</a:t>
            </a:r>
            <a:r>
              <a:rPr lang="en-CA" dirty="0"/>
              <a:t>, </a:t>
            </a:r>
            <a:r>
              <a:rPr lang="en-CA" dirty="0" err="1"/>
              <a:t>trên</a:t>
            </a:r>
            <a:r>
              <a:rPr lang="en-CA" dirty="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Comments</a:t>
            </a:r>
            <a:r>
              <a:rPr lang="en-CA" dirty="0"/>
              <a:t>, </a:t>
            </a:r>
            <a:r>
              <a:rPr lang="en-CA" dirty="0" err="1"/>
              <a:t>chọn</a:t>
            </a:r>
            <a:r>
              <a:rPr lang="en-CA" dirty="0"/>
              <a:t> </a:t>
            </a:r>
            <a:r>
              <a:rPr lang="en-CA" b="1" dirty="0"/>
              <a:t>New</a:t>
            </a:r>
            <a:r>
              <a:rPr lang="en-CA" dirty="0"/>
              <a:t> </a:t>
            </a:r>
            <a:r>
              <a:rPr lang="en-CA" b="1" dirty="0"/>
              <a:t>Comment</a:t>
            </a:r>
            <a:r>
              <a:rPr lang="en-US" dirty="0" smtClean="0"/>
              <a:t>.</a:t>
            </a:r>
            <a:endParaRPr lang="en-US" dirty="0"/>
          </a:p>
          <a:p>
            <a:pPr lvl="0"/>
            <a:r>
              <a:rPr lang="en-CA" dirty="0" err="1"/>
              <a:t>Để</a:t>
            </a:r>
            <a:r>
              <a:rPr lang="en-CA" dirty="0"/>
              <a:t> </a:t>
            </a:r>
            <a:r>
              <a:rPr lang="en-CA" dirty="0" err="1"/>
              <a:t>điều</a:t>
            </a:r>
            <a:r>
              <a:rPr lang="en-CA" dirty="0"/>
              <a:t> </a:t>
            </a:r>
            <a:r>
              <a:rPr lang="en-CA" dirty="0" err="1"/>
              <a:t>hướng</a:t>
            </a:r>
            <a:r>
              <a:rPr lang="en-CA" dirty="0"/>
              <a:t> qua </a:t>
            </a:r>
            <a:r>
              <a:rPr lang="en-CA" dirty="0" err="1"/>
              <a:t>các</a:t>
            </a:r>
            <a:r>
              <a:rPr lang="en-CA" dirty="0"/>
              <a:t> </a:t>
            </a:r>
            <a:r>
              <a:rPr lang="en-CA" dirty="0" err="1"/>
              <a:t>bình</a:t>
            </a:r>
            <a:r>
              <a:rPr lang="en-CA" dirty="0"/>
              <a:t> </a:t>
            </a:r>
            <a:r>
              <a:rPr lang="en-CA" dirty="0" err="1" smtClean="0"/>
              <a:t>luận</a:t>
            </a:r>
            <a:r>
              <a:rPr lang="en-CA" dirty="0" smtClean="0"/>
              <a:t>, </a:t>
            </a:r>
            <a:r>
              <a:rPr lang="en-CA" dirty="0" err="1"/>
              <a:t>trên</a:t>
            </a:r>
            <a:r>
              <a:rPr lang="en-CA" dirty="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Comments</a:t>
            </a:r>
            <a:r>
              <a:rPr lang="en-US" dirty="0" smtClean="0"/>
              <a:t>, click           or</a:t>
            </a:r>
            <a:endParaRPr lang="en-US" dirty="0"/>
          </a:p>
          <a:p>
            <a:pPr lvl="0"/>
            <a:r>
              <a:rPr lang="en-CA" dirty="0" err="1"/>
              <a:t>Để</a:t>
            </a:r>
            <a:r>
              <a:rPr lang="en-CA" dirty="0"/>
              <a:t> </a:t>
            </a:r>
            <a:r>
              <a:rPr lang="en-CA" dirty="0" err="1"/>
              <a:t>xóa</a:t>
            </a:r>
            <a:r>
              <a:rPr lang="en-CA" dirty="0"/>
              <a:t> </a:t>
            </a:r>
            <a:r>
              <a:rPr lang="en-CA" dirty="0" err="1"/>
              <a:t>một</a:t>
            </a:r>
            <a:r>
              <a:rPr lang="en-CA" dirty="0"/>
              <a:t> </a:t>
            </a:r>
            <a:r>
              <a:rPr lang="en-CA" dirty="0" err="1"/>
              <a:t>bình</a:t>
            </a:r>
            <a:r>
              <a:rPr lang="en-CA" dirty="0"/>
              <a:t> </a:t>
            </a:r>
            <a:r>
              <a:rPr lang="en-CA" dirty="0" err="1"/>
              <a:t>luận</a:t>
            </a:r>
            <a:r>
              <a:rPr lang="en-US" dirty="0" smtClean="0"/>
              <a:t>:</a:t>
            </a:r>
            <a:endParaRPr lang="en-US" dirty="0"/>
          </a:p>
          <a:p>
            <a:pPr lvl="1"/>
            <a:r>
              <a:rPr lang="en-US" dirty="0" err="1" smtClean="0"/>
              <a:t>Trên</a:t>
            </a:r>
            <a:r>
              <a:rPr lang="en-US" dirty="0" smtClean="0"/>
              <a:t> </a:t>
            </a:r>
            <a:r>
              <a:rPr lang="en-US" dirty="0" err="1"/>
              <a:t>thẻ</a:t>
            </a:r>
            <a:r>
              <a:rPr lang="en-US" dirty="0"/>
              <a:t> </a:t>
            </a:r>
            <a:r>
              <a:rPr lang="en-US" b="1" dirty="0"/>
              <a:t>Review</a:t>
            </a:r>
            <a:r>
              <a:rPr lang="en-US" dirty="0"/>
              <a:t>, </a:t>
            </a:r>
            <a:r>
              <a:rPr lang="en-US" dirty="0" err="1"/>
              <a:t>trong</a:t>
            </a:r>
            <a:r>
              <a:rPr lang="en-US" dirty="0"/>
              <a:t> </a:t>
            </a:r>
            <a:r>
              <a:rPr lang="en-US" dirty="0" err="1"/>
              <a:t>nhóm</a:t>
            </a:r>
            <a:r>
              <a:rPr lang="en-US" dirty="0"/>
              <a:t> </a:t>
            </a:r>
            <a:r>
              <a:rPr lang="en-US" b="1" dirty="0"/>
              <a:t>Comments</a:t>
            </a:r>
            <a:r>
              <a:rPr lang="en-US" dirty="0"/>
              <a:t>, </a:t>
            </a:r>
            <a:r>
              <a:rPr lang="en-US" dirty="0" err="1" smtClean="0"/>
              <a:t>chọn</a:t>
            </a:r>
            <a:r>
              <a:rPr lang="en-US" dirty="0" smtClean="0"/>
              <a:t>             ; </a:t>
            </a:r>
            <a:r>
              <a:rPr lang="en-US" dirty="0" err="1"/>
              <a:t>hoặc</a:t>
            </a:r>
            <a:endParaRPr lang="en-US" dirty="0"/>
          </a:p>
          <a:p>
            <a:pPr lvl="1"/>
            <a:r>
              <a:rPr lang="en-CA" dirty="0" err="1"/>
              <a:t>trên</a:t>
            </a:r>
            <a:r>
              <a:rPr lang="en-CA" dirty="0"/>
              <a:t> </a:t>
            </a:r>
            <a:r>
              <a:rPr lang="en-CA" dirty="0" err="1"/>
              <a:t>thẻ</a:t>
            </a:r>
            <a:r>
              <a:rPr lang="en-CA" dirty="0"/>
              <a:t> </a:t>
            </a:r>
            <a:r>
              <a:rPr lang="en-US" b="1" dirty="0"/>
              <a:t>Review</a:t>
            </a:r>
            <a:r>
              <a:rPr lang="en-CA" dirty="0"/>
              <a:t>, </a:t>
            </a:r>
            <a:r>
              <a:rPr lang="en-CA" dirty="0" err="1"/>
              <a:t>trong</a:t>
            </a:r>
            <a:r>
              <a:rPr lang="en-CA" dirty="0"/>
              <a:t> </a:t>
            </a:r>
            <a:r>
              <a:rPr lang="en-CA" dirty="0" err="1"/>
              <a:t>nhóm</a:t>
            </a:r>
            <a:r>
              <a:rPr lang="en-CA" dirty="0"/>
              <a:t> </a:t>
            </a:r>
            <a:r>
              <a:rPr lang="en-US" b="1" dirty="0"/>
              <a:t>Changes</a:t>
            </a:r>
            <a:r>
              <a:rPr lang="en-CA" dirty="0"/>
              <a:t>, </a:t>
            </a:r>
            <a:r>
              <a:rPr lang="en-CA" dirty="0" err="1"/>
              <a:t>chọn</a:t>
            </a:r>
            <a:r>
              <a:rPr lang="en-CA" dirty="0"/>
              <a:t> </a:t>
            </a:r>
            <a:r>
              <a:rPr lang="en-US" b="1" dirty="0"/>
              <a:t>Reject and Move to Next</a:t>
            </a:r>
            <a:r>
              <a:rPr lang="en-CA" dirty="0"/>
              <a:t>; </a:t>
            </a:r>
            <a:r>
              <a:rPr lang="en-CA" dirty="0" err="1"/>
              <a:t>hoặc</a:t>
            </a:r>
            <a:endParaRPr lang="en-US" dirty="0"/>
          </a:p>
          <a:p>
            <a:pPr lvl="1"/>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bình</a:t>
            </a:r>
            <a:r>
              <a:rPr lang="en-CA" dirty="0"/>
              <a:t> </a:t>
            </a:r>
            <a:r>
              <a:rPr lang="en-CA" dirty="0" err="1"/>
              <a:t>luận</a:t>
            </a:r>
            <a:r>
              <a:rPr lang="en-CA" dirty="0"/>
              <a:t> </a:t>
            </a:r>
            <a:r>
              <a:rPr lang="en-CA" dirty="0" err="1"/>
              <a:t>và</a:t>
            </a:r>
            <a:r>
              <a:rPr lang="en-CA" dirty="0"/>
              <a:t> </a:t>
            </a:r>
            <a:r>
              <a:rPr lang="en-CA" dirty="0" err="1"/>
              <a:t>chọn</a:t>
            </a:r>
            <a:r>
              <a:rPr lang="en-CA" dirty="0"/>
              <a:t> </a:t>
            </a:r>
            <a:r>
              <a:rPr lang="en-US" b="1" dirty="0"/>
              <a:t>Delete Comment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111</a:t>
            </a:fld>
            <a:endParaRPr lang="en-US" dirty="0"/>
          </a:p>
        </p:txBody>
      </p:sp>
      <p:grpSp>
        <p:nvGrpSpPr>
          <p:cNvPr id="7" name="Group 6"/>
          <p:cNvGrpSpPr/>
          <p:nvPr/>
        </p:nvGrpSpPr>
        <p:grpSpPr>
          <a:xfrm>
            <a:off x="3947371" y="2820308"/>
            <a:ext cx="3397962" cy="1252439"/>
            <a:chOff x="4038811" y="2850788"/>
            <a:chExt cx="3397962" cy="1252439"/>
          </a:xfrm>
        </p:grpSpPr>
        <p:pic>
          <p:nvPicPr>
            <p:cNvPr id="18" name="Picture 17" descr="Description: C:\Users\swong\Documents\Manuals\IC3 GS4\7314 IC3 GS4\Screens\L8\l8-172.png"/>
            <p:cNvPicPr/>
            <p:nvPr/>
          </p:nvPicPr>
          <p:blipFill>
            <a:blip r:embed="rId3">
              <a:extLst>
                <a:ext uri="{28A0092B-C50C-407E-A947-70E740481C1C}">
                  <a14:useLocalDpi xmlns:a14="http://schemas.microsoft.com/office/drawing/2010/main" val="0"/>
                </a:ext>
              </a:extLst>
            </a:blip>
            <a:srcRect/>
            <a:stretch>
              <a:fillRect/>
            </a:stretch>
          </p:blipFill>
          <p:spPr bwMode="auto">
            <a:xfrm>
              <a:off x="4038811" y="2850788"/>
              <a:ext cx="755714" cy="240953"/>
            </a:xfrm>
            <a:prstGeom prst="rect">
              <a:avLst/>
            </a:prstGeom>
            <a:noFill/>
            <a:ln>
              <a:noFill/>
            </a:ln>
          </p:spPr>
        </p:pic>
        <p:pic>
          <p:nvPicPr>
            <p:cNvPr id="19" name="Picture 18" descr="Description: C:\Users\swong\Documents\Manuals\IC3 GS4\7314 IC3 GS4\Screens\L8\l8-171.png"/>
            <p:cNvPicPr/>
            <p:nvPr/>
          </p:nvPicPr>
          <p:blipFill>
            <a:blip r:embed="rId4">
              <a:extLst>
                <a:ext uri="{28A0092B-C50C-407E-A947-70E740481C1C}">
                  <a14:useLocalDpi xmlns:a14="http://schemas.microsoft.com/office/drawing/2010/main" val="0"/>
                </a:ext>
              </a:extLst>
            </a:blip>
            <a:srcRect/>
            <a:stretch>
              <a:fillRect/>
            </a:stretch>
          </p:blipFill>
          <p:spPr bwMode="auto">
            <a:xfrm>
              <a:off x="5264744" y="2869970"/>
              <a:ext cx="536667" cy="240953"/>
            </a:xfrm>
            <a:prstGeom prst="rect">
              <a:avLst/>
            </a:prstGeom>
            <a:noFill/>
            <a:ln>
              <a:noFill/>
            </a:ln>
          </p:spPr>
        </p:pic>
        <p:pic>
          <p:nvPicPr>
            <p:cNvPr id="20" name="Picture 19" descr="Description: C:\Users\swong\Documents\Manuals\IC3 GS4\7314 IC3 GS4\Screens\L8\l8-173.png"/>
            <p:cNvPicPr/>
            <p:nvPr/>
          </p:nvPicPr>
          <p:blipFill>
            <a:blip r:embed="rId5">
              <a:extLst>
                <a:ext uri="{28A0092B-C50C-407E-A947-70E740481C1C}">
                  <a14:useLocalDpi xmlns:a14="http://schemas.microsoft.com/office/drawing/2010/main" val="0"/>
                </a:ext>
              </a:extLst>
            </a:blip>
            <a:srcRect/>
            <a:stretch>
              <a:fillRect/>
            </a:stretch>
          </p:blipFill>
          <p:spPr bwMode="auto">
            <a:xfrm>
              <a:off x="6681059" y="3862274"/>
              <a:ext cx="755714" cy="240953"/>
            </a:xfrm>
            <a:prstGeom prst="rect">
              <a:avLst/>
            </a:prstGeom>
            <a:noFill/>
            <a:ln>
              <a:noFill/>
            </a:ln>
          </p:spPr>
        </p:pic>
      </p:grpSp>
    </p:spTree>
    <p:extLst>
      <p:ext uri="{BB962C8B-B14F-4D97-AF65-F5344CB8AC3E}">
        <p14:creationId xmlns:p14="http://schemas.microsoft.com/office/powerpoint/2010/main" val="1155518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bình</a:t>
            </a:r>
            <a:r>
              <a:rPr lang="en-US" dirty="0" smtClean="0"/>
              <a:t> </a:t>
            </a:r>
            <a:r>
              <a:rPr lang="en-US" dirty="0" err="1" smtClean="0"/>
              <a:t>luận</a:t>
            </a:r>
            <a:endParaRPr lang="en-US" dirty="0"/>
          </a:p>
        </p:txBody>
      </p:sp>
      <p:sp>
        <p:nvSpPr>
          <p:cNvPr id="3" name="Content Placeholder 2"/>
          <p:cNvSpPr>
            <a:spLocks noGrp="1"/>
          </p:cNvSpPr>
          <p:nvPr>
            <p:ph idx="1"/>
          </p:nvPr>
        </p:nvSpPr>
        <p:spPr/>
        <p:txBody>
          <a:bodyPr/>
          <a:lstStyle/>
          <a:p>
            <a:pPr lvl="0"/>
            <a:r>
              <a:rPr lang="en-US" dirty="0" err="1" smtClean="0"/>
              <a:t>Để</a:t>
            </a:r>
            <a:r>
              <a:rPr lang="en-US" dirty="0" smtClean="0"/>
              <a:t> </a:t>
            </a:r>
            <a:r>
              <a:rPr lang="en-US" dirty="0" err="1"/>
              <a:t>quan</a:t>
            </a:r>
            <a:r>
              <a:rPr lang="en-US" dirty="0"/>
              <a:t> </a:t>
            </a:r>
            <a:r>
              <a:rPr lang="en-US" dirty="0" err="1"/>
              <a:t>sát</a:t>
            </a:r>
            <a:r>
              <a:rPr lang="en-US" dirty="0"/>
              <a:t> </a:t>
            </a:r>
            <a:r>
              <a:rPr lang="en-US" dirty="0" err="1"/>
              <a:t>mọi</a:t>
            </a:r>
            <a:r>
              <a:rPr lang="en-US" dirty="0"/>
              <a:t> </a:t>
            </a:r>
            <a:r>
              <a:rPr lang="en-US" dirty="0" err="1"/>
              <a:t>bình</a:t>
            </a:r>
            <a:r>
              <a:rPr lang="en-US" dirty="0"/>
              <a:t> </a:t>
            </a:r>
            <a:r>
              <a:rPr lang="en-US" dirty="0" err="1"/>
              <a:t>luận</a:t>
            </a:r>
            <a:r>
              <a:rPr lang="en-US" dirty="0"/>
              <a:t> </a:t>
            </a:r>
            <a:r>
              <a:rPr lang="en-US" dirty="0" err="1"/>
              <a:t>hoặc</a:t>
            </a:r>
            <a:r>
              <a:rPr lang="en-US" dirty="0"/>
              <a:t> </a:t>
            </a:r>
            <a:r>
              <a:rPr lang="en-US" dirty="0" err="1"/>
              <a:t>thay</a:t>
            </a:r>
            <a:r>
              <a:rPr lang="en-US" dirty="0"/>
              <a:t> </a:t>
            </a:r>
            <a:r>
              <a:rPr lang="en-US" dirty="0" err="1"/>
              <a:t>đổi</a:t>
            </a:r>
            <a:r>
              <a:rPr lang="en-US" dirty="0"/>
              <a:t> </a:t>
            </a:r>
            <a:r>
              <a:rPr lang="en-US" dirty="0" err="1"/>
              <a:t>trong</a:t>
            </a:r>
            <a:r>
              <a:rPr lang="en-US" dirty="0"/>
              <a:t> </a:t>
            </a:r>
            <a:r>
              <a:rPr lang="en-US" dirty="0" err="1"/>
              <a:t>một</a:t>
            </a:r>
            <a:r>
              <a:rPr lang="en-US" dirty="0"/>
              <a:t> </a:t>
            </a:r>
            <a:r>
              <a:rPr lang="en-US" dirty="0" err="1"/>
              <a:t>cửa</a:t>
            </a:r>
            <a:r>
              <a:rPr lang="en-US" dirty="0"/>
              <a:t> </a:t>
            </a:r>
            <a:r>
              <a:rPr lang="en-US" dirty="0" err="1"/>
              <a:t>sổ</a:t>
            </a:r>
            <a:r>
              <a:rPr lang="en-US" dirty="0"/>
              <a:t> </a:t>
            </a:r>
            <a:r>
              <a:rPr lang="en-US" dirty="0" err="1"/>
              <a:t>riêng</a:t>
            </a:r>
            <a:r>
              <a:rPr lang="en-US" dirty="0"/>
              <a:t> </a:t>
            </a:r>
            <a:r>
              <a:rPr lang="en-US" dirty="0" err="1"/>
              <a:t>rẽ</a:t>
            </a:r>
            <a:r>
              <a:rPr lang="en-US" dirty="0"/>
              <a:t>, </a:t>
            </a:r>
            <a:r>
              <a:rPr lang="en-US" dirty="0" err="1"/>
              <a:t>trên</a:t>
            </a:r>
            <a:r>
              <a:rPr lang="en-US" dirty="0"/>
              <a:t> </a:t>
            </a:r>
            <a:r>
              <a:rPr lang="en-US" dirty="0" err="1"/>
              <a:t>thẻ</a:t>
            </a:r>
            <a:r>
              <a:rPr lang="en-US" dirty="0"/>
              <a:t> </a:t>
            </a:r>
            <a:r>
              <a:rPr lang="en-US" b="1" dirty="0"/>
              <a:t>Review</a:t>
            </a:r>
            <a:r>
              <a:rPr lang="en-US" dirty="0"/>
              <a:t>, </a:t>
            </a:r>
            <a:r>
              <a:rPr lang="en-US" dirty="0" err="1"/>
              <a:t>trong</a:t>
            </a:r>
            <a:r>
              <a:rPr lang="en-US" dirty="0"/>
              <a:t> </a:t>
            </a:r>
            <a:r>
              <a:rPr lang="en-US" dirty="0" err="1"/>
              <a:t>nhóm</a:t>
            </a:r>
            <a:r>
              <a:rPr lang="en-US" dirty="0"/>
              <a:t> </a:t>
            </a:r>
            <a:r>
              <a:rPr lang="en-US" b="1" dirty="0"/>
              <a:t>Tracking</a:t>
            </a:r>
            <a:r>
              <a:rPr lang="en-US" dirty="0"/>
              <a:t>, </a:t>
            </a:r>
            <a:r>
              <a:rPr lang="en-US" dirty="0" err="1"/>
              <a:t>chọn</a:t>
            </a:r>
            <a:r>
              <a:rPr lang="en-US" dirty="0"/>
              <a:t>  </a:t>
            </a:r>
            <a:r>
              <a:rPr lang="en-US" dirty="0" smtClean="0"/>
              <a:t>         </a:t>
            </a:r>
            <a:br>
              <a:rPr lang="en-US" dirty="0" smtClean="0"/>
            </a:br>
            <a:r>
              <a:rPr lang="en-US" dirty="0" err="1" smtClean="0"/>
              <a:t>và</a:t>
            </a:r>
            <a:r>
              <a:rPr lang="en-US" dirty="0" smtClean="0"/>
              <a:t> </a:t>
            </a:r>
            <a:r>
              <a:rPr lang="en-US" dirty="0" err="1"/>
              <a:t>sau</a:t>
            </a:r>
            <a:r>
              <a:rPr lang="en-US" dirty="0"/>
              <a:t> </a:t>
            </a:r>
            <a:r>
              <a:rPr lang="en-US" dirty="0" err="1"/>
              <a:t>đó</a:t>
            </a:r>
            <a:r>
              <a:rPr lang="en-US" dirty="0"/>
              <a:t>:</a:t>
            </a:r>
          </a:p>
          <a:p>
            <a:pPr lvl="1"/>
            <a:r>
              <a:rPr lang="en-CA" dirty="0" err="1"/>
              <a:t>Nhấp</a:t>
            </a:r>
            <a:r>
              <a:rPr lang="en-CA" dirty="0"/>
              <a:t> </a:t>
            </a:r>
            <a:r>
              <a:rPr lang="en-CA" dirty="0" err="1"/>
              <a:t>chuột</a:t>
            </a:r>
            <a:r>
              <a:rPr lang="en-CA" dirty="0"/>
              <a:t> </a:t>
            </a:r>
            <a:r>
              <a:rPr lang="en-CA" dirty="0" err="1"/>
              <a:t>vào</a:t>
            </a:r>
            <a:r>
              <a:rPr lang="en-CA" b="1" dirty="0"/>
              <a:t> </a:t>
            </a:r>
            <a:r>
              <a:rPr lang="en-US" b="1" dirty="0"/>
              <a:t>Reviewing Pane Vertical </a:t>
            </a:r>
            <a:r>
              <a:rPr lang="en-US" dirty="0" err="1"/>
              <a:t>để</a:t>
            </a:r>
            <a:r>
              <a:rPr lang="en-US" dirty="0"/>
              <a:t> </a:t>
            </a:r>
            <a:r>
              <a:rPr lang="en-US" dirty="0" err="1"/>
              <a:t>mở</a:t>
            </a:r>
            <a:r>
              <a:rPr lang="en-US" dirty="0"/>
              <a:t> </a:t>
            </a:r>
            <a:r>
              <a:rPr lang="en-US" dirty="0" err="1"/>
              <a:t>cửa</a:t>
            </a:r>
            <a:r>
              <a:rPr lang="en-US" dirty="0"/>
              <a:t> </a:t>
            </a:r>
            <a:r>
              <a:rPr lang="en-US" dirty="0" err="1"/>
              <a:t>sổ</a:t>
            </a:r>
            <a:r>
              <a:rPr lang="en-US" dirty="0"/>
              <a:t> </a:t>
            </a:r>
            <a:r>
              <a:rPr lang="en-US" dirty="0" err="1"/>
              <a:t>nằm</a:t>
            </a:r>
            <a:r>
              <a:rPr lang="en-US" dirty="0"/>
              <a:t> </a:t>
            </a:r>
            <a:r>
              <a:rPr lang="en-US" dirty="0" err="1"/>
              <a:t>bên</a:t>
            </a:r>
            <a:r>
              <a:rPr lang="en-US" dirty="0"/>
              <a:t> </a:t>
            </a:r>
            <a:r>
              <a:rPr lang="en-US" dirty="0" err="1"/>
              <a:t>trái</a:t>
            </a:r>
            <a:r>
              <a:rPr lang="en-US" dirty="0"/>
              <a:t> </a:t>
            </a:r>
            <a:r>
              <a:rPr lang="en-US" dirty="0" err="1"/>
              <a:t>của</a:t>
            </a:r>
            <a:r>
              <a:rPr lang="en-US" dirty="0"/>
              <a:t> </a:t>
            </a:r>
            <a:r>
              <a:rPr lang="en-US" dirty="0" err="1"/>
              <a:t>màn</a:t>
            </a:r>
            <a:r>
              <a:rPr lang="en-US" dirty="0"/>
              <a:t> </a:t>
            </a:r>
            <a:r>
              <a:rPr lang="en-US" dirty="0" err="1"/>
              <a:t>hình</a:t>
            </a:r>
            <a:r>
              <a:rPr lang="en-US" dirty="0" smtClean="0"/>
              <a:t> </a:t>
            </a:r>
          </a:p>
          <a:p>
            <a:pPr lvl="1"/>
            <a:r>
              <a:rPr lang="en-US" dirty="0" err="1"/>
              <a:t>nhấp</a:t>
            </a:r>
            <a:r>
              <a:rPr lang="en-US" dirty="0"/>
              <a:t> </a:t>
            </a:r>
            <a:r>
              <a:rPr lang="en-US" dirty="0" err="1"/>
              <a:t>chuột</a:t>
            </a:r>
            <a:r>
              <a:rPr lang="en-US" dirty="0"/>
              <a:t> </a:t>
            </a:r>
            <a:r>
              <a:rPr lang="en-US" dirty="0" err="1"/>
              <a:t>vào</a:t>
            </a:r>
            <a:r>
              <a:rPr lang="en-US" b="1" dirty="0"/>
              <a:t> Reviewing Pane Horizontal </a:t>
            </a:r>
            <a:r>
              <a:rPr lang="en-US" dirty="0" err="1"/>
              <a:t>để</a:t>
            </a:r>
            <a:r>
              <a:rPr lang="en-CA" dirty="0"/>
              <a:t> </a:t>
            </a:r>
            <a:r>
              <a:rPr lang="en-CA" dirty="0" err="1"/>
              <a:t>mở</a:t>
            </a:r>
            <a:r>
              <a:rPr lang="en-CA" dirty="0"/>
              <a:t> </a:t>
            </a:r>
            <a:r>
              <a:rPr lang="en-CA" dirty="0" err="1"/>
              <a:t>cửa</a:t>
            </a:r>
            <a:r>
              <a:rPr lang="en-CA" dirty="0"/>
              <a:t> </a:t>
            </a:r>
            <a:r>
              <a:rPr lang="en-CA" dirty="0" err="1"/>
              <a:t>sổ</a:t>
            </a:r>
            <a:r>
              <a:rPr lang="en-CA" dirty="0"/>
              <a:t> </a:t>
            </a:r>
            <a:r>
              <a:rPr lang="en-CA" dirty="0" err="1"/>
              <a:t>bên</a:t>
            </a:r>
            <a:r>
              <a:rPr lang="en-CA" dirty="0"/>
              <a:t> </a:t>
            </a:r>
            <a:r>
              <a:rPr lang="en-CA" dirty="0" err="1"/>
              <a:t>dưới</a:t>
            </a:r>
            <a:r>
              <a:rPr lang="en-CA" dirty="0"/>
              <a:t> </a:t>
            </a:r>
            <a:r>
              <a:rPr lang="en-CA" dirty="0" err="1"/>
              <a:t>màn</a:t>
            </a:r>
            <a:r>
              <a:rPr lang="en-CA" dirty="0"/>
              <a:t> </a:t>
            </a:r>
            <a:r>
              <a:rPr lang="en-CA" dirty="0" err="1" smtClean="0"/>
              <a:t>hình</a:t>
            </a:r>
            <a:r>
              <a:rPr lang="en-US" dirty="0" smtClean="0"/>
              <a:t> </a:t>
            </a:r>
            <a:endParaRPr lang="en-US" dirty="0"/>
          </a:p>
          <a:p>
            <a:endParaRPr lang="en-US" dirty="0" smtClean="0"/>
          </a:p>
          <a:p>
            <a:endParaRPr lang="en-US" dirty="0"/>
          </a:p>
          <a:p>
            <a:endParaRPr lang="en-US" dirty="0" smtClean="0"/>
          </a:p>
          <a:p>
            <a:r>
              <a:rPr lang="en-US" sz="2000" dirty="0" err="1" smtClean="0"/>
              <a:t>Để</a:t>
            </a:r>
            <a:r>
              <a:rPr lang="en-US" sz="2000" dirty="0" smtClean="0"/>
              <a:t> </a:t>
            </a:r>
            <a:r>
              <a:rPr lang="en-CA" sz="2000" dirty="0"/>
              <a:t>in </a:t>
            </a:r>
            <a:r>
              <a:rPr lang="en-CA" sz="2000" dirty="0" err="1"/>
              <a:t>các</a:t>
            </a:r>
            <a:r>
              <a:rPr lang="en-CA" sz="2000" dirty="0"/>
              <a:t> </a:t>
            </a:r>
            <a:r>
              <a:rPr lang="en-CA" sz="2000" dirty="0" err="1"/>
              <a:t>mục</a:t>
            </a:r>
            <a:r>
              <a:rPr lang="en-CA" sz="2000" dirty="0"/>
              <a:t> </a:t>
            </a:r>
            <a:r>
              <a:rPr lang="en-CA" sz="2000" dirty="0" err="1"/>
              <a:t>đánh</a:t>
            </a:r>
            <a:r>
              <a:rPr lang="en-CA" sz="2000" dirty="0"/>
              <a:t> </a:t>
            </a:r>
            <a:r>
              <a:rPr lang="en-CA" sz="2000" dirty="0" err="1"/>
              <a:t>dấu</a:t>
            </a:r>
            <a:r>
              <a:rPr lang="en-CA" sz="2000" dirty="0"/>
              <a:t> </a:t>
            </a:r>
            <a:r>
              <a:rPr lang="en-CA" sz="2000" dirty="0" err="1"/>
              <a:t>trong</a:t>
            </a:r>
            <a:r>
              <a:rPr lang="en-CA" sz="2000" dirty="0"/>
              <a:t> </a:t>
            </a:r>
            <a:r>
              <a:rPr lang="en-CA" sz="2000" dirty="0" err="1"/>
              <a:t>tài</a:t>
            </a:r>
            <a:r>
              <a:rPr lang="en-CA" sz="2000" dirty="0"/>
              <a:t> </a:t>
            </a:r>
            <a:r>
              <a:rPr lang="en-CA" sz="2000" dirty="0" err="1" smtClean="0"/>
              <a:t>liệu</a:t>
            </a:r>
            <a:r>
              <a:rPr lang="en-CA" sz="2000" dirty="0" smtClean="0"/>
              <a:t>. </a:t>
            </a:r>
            <a:r>
              <a:rPr lang="en-CA" sz="2000" dirty="0" err="1"/>
              <a:t>Nhấp</a:t>
            </a:r>
            <a:r>
              <a:rPr lang="en-CA" sz="2000" dirty="0"/>
              <a:t> </a:t>
            </a:r>
            <a:r>
              <a:rPr lang="en-CA" sz="2000" dirty="0" err="1"/>
              <a:t>chuột</a:t>
            </a:r>
            <a:r>
              <a:rPr lang="en-CA" sz="2000" dirty="0"/>
              <a:t> </a:t>
            </a:r>
            <a:r>
              <a:rPr lang="en-CA" sz="2000" dirty="0" err="1"/>
              <a:t>vào</a:t>
            </a:r>
            <a:r>
              <a:rPr lang="en-CA" sz="2000" dirty="0"/>
              <a:t> </a:t>
            </a:r>
            <a:r>
              <a:rPr lang="en-CA" sz="2000" dirty="0" err="1"/>
              <a:t>thẻ</a:t>
            </a:r>
            <a:r>
              <a:rPr lang="en-CA" sz="2000" dirty="0"/>
              <a:t> </a:t>
            </a:r>
            <a:r>
              <a:rPr lang="en-CA" sz="2000" b="1" dirty="0"/>
              <a:t>File</a:t>
            </a:r>
            <a:r>
              <a:rPr lang="en-CA" sz="2000" dirty="0"/>
              <a:t>, </a:t>
            </a:r>
            <a:r>
              <a:rPr lang="en-CA" sz="2000" dirty="0" err="1"/>
              <a:t>chọn</a:t>
            </a:r>
            <a:r>
              <a:rPr lang="en-CA" sz="2000" dirty="0"/>
              <a:t> </a:t>
            </a:r>
            <a:r>
              <a:rPr lang="en-CA" sz="2000" b="1" dirty="0"/>
              <a:t>Print</a:t>
            </a:r>
            <a:r>
              <a:rPr lang="en-CA" sz="2000" dirty="0"/>
              <a:t>, </a:t>
            </a:r>
            <a:r>
              <a:rPr lang="en-CA" sz="2000" dirty="0" err="1" smtClean="0"/>
              <a:t>chọn</a:t>
            </a:r>
            <a:r>
              <a:rPr lang="en-CA" sz="2000" dirty="0" smtClean="0"/>
              <a:t> </a:t>
            </a:r>
            <a:r>
              <a:rPr lang="en-CA" sz="2000" b="1" dirty="0" smtClean="0"/>
              <a:t>Print </a:t>
            </a:r>
            <a:r>
              <a:rPr lang="en-CA" sz="2000" b="1" dirty="0"/>
              <a:t>All Pages </a:t>
            </a:r>
            <a:r>
              <a:rPr lang="en-CA" sz="2000" dirty="0" err="1"/>
              <a:t>để</a:t>
            </a:r>
            <a:r>
              <a:rPr lang="en-CA" sz="2000" dirty="0"/>
              <a:t> </a:t>
            </a:r>
            <a:r>
              <a:rPr lang="en-CA" sz="2000" dirty="0" err="1"/>
              <a:t>chọn</a:t>
            </a:r>
            <a:r>
              <a:rPr lang="en-CA" sz="2000" dirty="0"/>
              <a:t> </a:t>
            </a:r>
            <a:r>
              <a:rPr lang="en-CA" sz="2000" b="1" dirty="0"/>
              <a:t>List of Markup</a:t>
            </a:r>
            <a:r>
              <a:rPr lang="en-CA" sz="2000" dirty="0"/>
              <a:t>.</a:t>
            </a:r>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112</a:t>
            </a:fld>
            <a:endParaRPr lang="en-US" dirty="0"/>
          </a:p>
        </p:txBody>
      </p:sp>
      <p:pic>
        <p:nvPicPr>
          <p:cNvPr id="6" name="Picture 5" descr="Description: C:\Users\swong\Documents\Manuals\IC3 GS4\7314 IC3 GS4\Screens\L8\l8-165.png"/>
          <p:cNvPicPr/>
          <p:nvPr/>
        </p:nvPicPr>
        <p:blipFill>
          <a:blip r:embed="rId3">
            <a:extLst>
              <a:ext uri="{28A0092B-C50C-407E-A947-70E740481C1C}">
                <a14:useLocalDpi xmlns:a14="http://schemas.microsoft.com/office/drawing/2010/main" val="0"/>
              </a:ext>
            </a:extLst>
          </a:blip>
          <a:stretch>
            <a:fillRect/>
          </a:stretch>
        </p:blipFill>
        <p:spPr bwMode="auto">
          <a:xfrm>
            <a:off x="8029714" y="1904674"/>
            <a:ext cx="1114286" cy="209524"/>
          </a:xfrm>
          <a:prstGeom prst="rect">
            <a:avLst/>
          </a:prstGeom>
          <a:noFill/>
          <a:ln>
            <a:noFill/>
          </a:ln>
        </p:spPr>
      </p:pic>
      <p:pic>
        <p:nvPicPr>
          <p:cNvPr id="7" name="Picture 6" descr="Description: C:\Users\swong\Documents\Manuals\IC3 GS4\7314 IC3 GS4\Screens\L8\l8-174.png"/>
          <p:cNvPicPr/>
          <p:nvPr/>
        </p:nvPicPr>
        <p:blipFill rotWithShape="1">
          <a:blip r:embed="rId4">
            <a:extLst>
              <a:ext uri="{28A0092B-C50C-407E-A947-70E740481C1C}">
                <a14:useLocalDpi xmlns:a14="http://schemas.microsoft.com/office/drawing/2010/main" val="0"/>
              </a:ext>
            </a:extLst>
          </a:blip>
          <a:srcRect b="15739"/>
          <a:stretch/>
        </p:blipFill>
        <p:spPr bwMode="auto">
          <a:xfrm>
            <a:off x="3461069" y="3928124"/>
            <a:ext cx="4814251" cy="1774022"/>
          </a:xfrm>
          <a:prstGeom prst="rect">
            <a:avLst/>
          </a:prstGeom>
          <a:noFill/>
          <a:ln>
            <a:noFill/>
          </a:ln>
        </p:spPr>
      </p:pic>
    </p:spTree>
    <p:extLst>
      <p:ext uri="{BB962C8B-B14F-4D97-AF65-F5344CB8AC3E}">
        <p14:creationId xmlns:p14="http://schemas.microsoft.com/office/powerpoint/2010/main" val="295402675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bình</a:t>
            </a:r>
            <a:r>
              <a:rPr lang="en-US" dirty="0" smtClean="0"/>
              <a:t> </a:t>
            </a:r>
            <a:r>
              <a:rPr lang="en-US" dirty="0" err="1" smtClean="0"/>
              <a:t>luận</a:t>
            </a:r>
            <a:endParaRPr lang="en-US" dirty="0"/>
          </a:p>
        </p:txBody>
      </p:sp>
      <p:sp>
        <p:nvSpPr>
          <p:cNvPr id="3" name="Content Placeholder 2"/>
          <p:cNvSpPr>
            <a:spLocks noGrp="1"/>
          </p:cNvSpPr>
          <p:nvPr>
            <p:ph idx="1"/>
          </p:nvPr>
        </p:nvSpPr>
        <p:spPr/>
        <p:txBody>
          <a:bodyPr/>
          <a:lstStyle/>
          <a:p>
            <a:r>
              <a:rPr lang="en-CA" b="1" dirty="0"/>
              <a:t>Theo </a:t>
            </a:r>
            <a:r>
              <a:rPr lang="en-CA" b="1" dirty="0" err="1"/>
              <a:t>dõi</a:t>
            </a:r>
            <a:r>
              <a:rPr lang="en-CA" b="1" dirty="0"/>
              <a:t> </a:t>
            </a:r>
            <a:r>
              <a:rPr lang="en-CA" b="1" dirty="0" err="1"/>
              <a:t>sự</a:t>
            </a:r>
            <a:r>
              <a:rPr lang="en-CA" b="1" dirty="0"/>
              <a:t> </a:t>
            </a:r>
            <a:r>
              <a:rPr lang="en-CA" b="1" dirty="0" err="1"/>
              <a:t>thay</a:t>
            </a:r>
            <a:r>
              <a:rPr lang="en-CA" b="1" dirty="0"/>
              <a:t> </a:t>
            </a:r>
            <a:r>
              <a:rPr lang="en-CA" b="1" dirty="0" err="1"/>
              <a:t>đổi</a:t>
            </a:r>
            <a:endParaRPr lang="en-US" b="1" dirty="0"/>
          </a:p>
          <a:p>
            <a:pPr lvl="1"/>
            <a:r>
              <a:rPr lang="en-CA" dirty="0" err="1"/>
              <a:t>là</a:t>
            </a:r>
            <a:r>
              <a:rPr lang="en-CA" dirty="0"/>
              <a:t> </a:t>
            </a:r>
            <a:r>
              <a:rPr lang="en-CA" dirty="0" err="1"/>
              <a:t>tính</a:t>
            </a:r>
            <a:r>
              <a:rPr lang="en-CA" dirty="0"/>
              <a:t> </a:t>
            </a:r>
            <a:r>
              <a:rPr lang="en-CA" dirty="0" err="1"/>
              <a:t>năng</a:t>
            </a:r>
            <a:r>
              <a:rPr lang="en-CA" dirty="0"/>
              <a:t> “</a:t>
            </a:r>
            <a:r>
              <a:rPr lang="en-CA" dirty="0" err="1"/>
              <a:t>giữ</a:t>
            </a:r>
            <a:r>
              <a:rPr lang="en-CA" dirty="0"/>
              <a:t> </a:t>
            </a:r>
            <a:r>
              <a:rPr lang="en-CA" dirty="0" err="1"/>
              <a:t>sự</a:t>
            </a:r>
            <a:r>
              <a:rPr lang="en-CA" dirty="0"/>
              <a:t> </a:t>
            </a:r>
            <a:r>
              <a:rPr lang="en-CA" dirty="0" err="1"/>
              <a:t>theo</a:t>
            </a:r>
            <a:r>
              <a:rPr lang="en-CA" dirty="0"/>
              <a:t> </a:t>
            </a:r>
            <a:r>
              <a:rPr lang="en-CA" dirty="0" err="1"/>
              <a:t>dõi</a:t>
            </a:r>
            <a:r>
              <a:rPr lang="en-CA" dirty="0"/>
              <a:t>” </a:t>
            </a:r>
            <a:r>
              <a:rPr lang="en-CA" dirty="0" err="1"/>
              <a:t>của</a:t>
            </a:r>
            <a:r>
              <a:rPr lang="en-CA" dirty="0"/>
              <a:t> </a:t>
            </a:r>
            <a:r>
              <a:rPr lang="en-CA" dirty="0" err="1"/>
              <a:t>những</a:t>
            </a:r>
            <a:r>
              <a:rPr lang="en-CA" dirty="0"/>
              <a:t> </a:t>
            </a:r>
            <a:r>
              <a:rPr lang="en-CA" dirty="0" err="1"/>
              <a:t>lần</a:t>
            </a:r>
            <a:r>
              <a:rPr lang="en-CA" dirty="0"/>
              <a:t> </a:t>
            </a:r>
            <a:r>
              <a:rPr lang="en-CA" dirty="0" err="1"/>
              <a:t>chỉnh</a:t>
            </a:r>
            <a:r>
              <a:rPr lang="en-CA" dirty="0"/>
              <a:t> </a:t>
            </a:r>
            <a:r>
              <a:rPr lang="en-CA" dirty="0" err="1"/>
              <a:t>sửa</a:t>
            </a:r>
            <a:r>
              <a:rPr lang="en-CA" dirty="0"/>
              <a:t> </a:t>
            </a:r>
            <a:r>
              <a:rPr lang="en-CA" dirty="0" err="1"/>
              <a:t>bởi</a:t>
            </a:r>
            <a:r>
              <a:rPr lang="en-CA" dirty="0"/>
              <a:t> </a:t>
            </a:r>
            <a:r>
              <a:rPr lang="en-CA" dirty="0" err="1"/>
              <a:t>người</a:t>
            </a:r>
            <a:r>
              <a:rPr lang="en-CA" dirty="0"/>
              <a:t> </a:t>
            </a:r>
            <a:r>
              <a:rPr lang="en-CA" dirty="0" err="1"/>
              <a:t>khác</a:t>
            </a:r>
            <a:endParaRPr lang="en-US" dirty="0"/>
          </a:p>
          <a:p>
            <a:pPr lvl="1"/>
            <a:r>
              <a:rPr lang="en-CA" dirty="0" err="1"/>
              <a:t>sự</a:t>
            </a:r>
            <a:r>
              <a:rPr lang="en-CA" dirty="0"/>
              <a:t> </a:t>
            </a:r>
            <a:r>
              <a:rPr lang="en-CA" dirty="0" err="1"/>
              <a:t>thay</a:t>
            </a:r>
            <a:r>
              <a:rPr lang="en-CA" dirty="0"/>
              <a:t> </a:t>
            </a:r>
            <a:r>
              <a:rPr lang="en-CA" dirty="0" err="1"/>
              <a:t>đổi</a:t>
            </a:r>
            <a:r>
              <a:rPr lang="en-CA" dirty="0"/>
              <a:t> </a:t>
            </a:r>
            <a:r>
              <a:rPr lang="en-CA" dirty="0" err="1"/>
              <a:t>của</a:t>
            </a:r>
            <a:r>
              <a:rPr lang="en-CA" dirty="0"/>
              <a:t> </a:t>
            </a:r>
            <a:r>
              <a:rPr lang="en-CA" dirty="0" err="1"/>
              <a:t>mỗi</a:t>
            </a:r>
            <a:r>
              <a:rPr lang="en-CA" dirty="0"/>
              <a:t> </a:t>
            </a:r>
            <a:r>
              <a:rPr lang="en-CA" dirty="0" err="1"/>
              <a:t>người</a:t>
            </a:r>
            <a:r>
              <a:rPr lang="en-CA" dirty="0"/>
              <a:t> </a:t>
            </a:r>
            <a:r>
              <a:rPr lang="en-CA" dirty="0" err="1"/>
              <a:t>bằng</a:t>
            </a:r>
            <a:r>
              <a:rPr lang="en-CA" dirty="0"/>
              <a:t> </a:t>
            </a:r>
            <a:r>
              <a:rPr lang="en-CA" dirty="0" err="1"/>
              <a:t>một</a:t>
            </a:r>
            <a:r>
              <a:rPr lang="en-CA" dirty="0"/>
              <a:t> </a:t>
            </a:r>
            <a:r>
              <a:rPr lang="en-CA" dirty="0" err="1"/>
              <a:t>màu</a:t>
            </a:r>
            <a:r>
              <a:rPr lang="en-CA" dirty="0"/>
              <a:t> </a:t>
            </a:r>
            <a:r>
              <a:rPr lang="en-CA" dirty="0" err="1"/>
              <a:t>sắc</a:t>
            </a:r>
            <a:r>
              <a:rPr lang="en-CA" dirty="0"/>
              <a:t> </a:t>
            </a:r>
            <a:r>
              <a:rPr lang="en-CA" dirty="0" err="1"/>
              <a:t>khác</a:t>
            </a:r>
            <a:r>
              <a:rPr lang="en-CA" dirty="0"/>
              <a:t> </a:t>
            </a:r>
            <a:r>
              <a:rPr lang="en-CA" dirty="0" err="1"/>
              <a:t>nhau</a:t>
            </a:r>
            <a:endParaRPr lang="en-US" dirty="0"/>
          </a:p>
          <a:p>
            <a:pPr lvl="1"/>
            <a:r>
              <a:rPr lang="en-CA" dirty="0" err="1"/>
              <a:t>có</a:t>
            </a:r>
            <a:r>
              <a:rPr lang="en-CA" dirty="0"/>
              <a:t> </a:t>
            </a:r>
            <a:r>
              <a:rPr lang="en-CA" dirty="0" err="1"/>
              <a:t>thể</a:t>
            </a:r>
            <a:r>
              <a:rPr lang="en-CA" dirty="0"/>
              <a:t> </a:t>
            </a:r>
            <a:r>
              <a:rPr lang="en-CA" dirty="0" err="1"/>
              <a:t>kết</a:t>
            </a:r>
            <a:r>
              <a:rPr lang="en-CA" dirty="0"/>
              <a:t> </a:t>
            </a:r>
            <a:r>
              <a:rPr lang="en-CA" dirty="0" err="1"/>
              <a:t>hợp</a:t>
            </a:r>
            <a:r>
              <a:rPr lang="en-CA" dirty="0"/>
              <a:t> </a:t>
            </a:r>
            <a:r>
              <a:rPr lang="en-CA" dirty="0" err="1"/>
              <a:t>các</a:t>
            </a:r>
            <a:r>
              <a:rPr lang="en-CA" dirty="0"/>
              <a:t> </a:t>
            </a:r>
            <a:r>
              <a:rPr lang="en-CA" dirty="0" err="1"/>
              <a:t>bình</a:t>
            </a:r>
            <a:r>
              <a:rPr lang="en-CA" dirty="0"/>
              <a:t> </a:t>
            </a:r>
            <a:r>
              <a:rPr lang="en-CA" dirty="0" err="1"/>
              <a:t>luận</a:t>
            </a:r>
            <a:r>
              <a:rPr lang="en-CA" dirty="0"/>
              <a:t> </a:t>
            </a:r>
            <a:r>
              <a:rPr lang="en-CA" dirty="0" err="1"/>
              <a:t>và</a:t>
            </a:r>
            <a:r>
              <a:rPr lang="en-CA" dirty="0"/>
              <a:t> </a:t>
            </a:r>
            <a:r>
              <a:rPr lang="en-CA" dirty="0" err="1"/>
              <a:t>các</a:t>
            </a:r>
            <a:r>
              <a:rPr lang="en-CA" dirty="0"/>
              <a:t> </a:t>
            </a:r>
            <a:r>
              <a:rPr lang="en-CA" dirty="0" err="1"/>
              <a:t>thay</a:t>
            </a:r>
            <a:r>
              <a:rPr lang="en-CA" dirty="0"/>
              <a:t> </a:t>
            </a:r>
            <a:r>
              <a:rPr lang="en-CA" dirty="0" err="1" smtClean="0"/>
              <a:t>đổi</a:t>
            </a:r>
            <a:r>
              <a:rPr lang="en-CA" dirty="0" smtClean="0"/>
              <a:t> hay </a:t>
            </a:r>
            <a:r>
              <a:rPr lang="en-CA" dirty="0" err="1"/>
              <a:t>chấp</a:t>
            </a:r>
            <a:r>
              <a:rPr lang="en-CA" dirty="0"/>
              <a:t> </a:t>
            </a:r>
            <a:r>
              <a:rPr lang="en-CA" dirty="0" err="1" smtClean="0"/>
              <a:t>nhận</a:t>
            </a:r>
            <a:r>
              <a:rPr lang="en-CA" dirty="0" smtClean="0"/>
              <a:t>/</a:t>
            </a:r>
            <a:r>
              <a:rPr lang="en-CA" dirty="0" err="1" smtClean="0"/>
              <a:t>từ</a:t>
            </a:r>
            <a:r>
              <a:rPr lang="en-CA" dirty="0" smtClean="0"/>
              <a:t> </a:t>
            </a:r>
            <a:r>
              <a:rPr lang="en-CA" dirty="0" err="1" smtClean="0"/>
              <a:t>chối</a:t>
            </a:r>
            <a:r>
              <a:rPr lang="en-CA" dirty="0" smtClean="0"/>
              <a:t> </a:t>
            </a:r>
            <a:r>
              <a:rPr lang="en-CA" dirty="0" err="1" smtClean="0"/>
              <a:t>các</a:t>
            </a:r>
            <a:r>
              <a:rPr lang="en-CA" dirty="0" smtClean="0"/>
              <a:t> </a:t>
            </a:r>
            <a:r>
              <a:rPr lang="en-CA" dirty="0" err="1"/>
              <a:t>thay</a:t>
            </a:r>
            <a:r>
              <a:rPr lang="en-CA" dirty="0"/>
              <a:t> </a:t>
            </a:r>
            <a:r>
              <a:rPr lang="en-CA" dirty="0" err="1"/>
              <a:t>đổi</a:t>
            </a:r>
            <a:r>
              <a:rPr lang="en-CA" dirty="0"/>
              <a:t> </a:t>
            </a:r>
            <a:r>
              <a:rPr lang="en-CA" dirty="0" err="1" smtClean="0"/>
              <a:t>đó</a:t>
            </a:r>
            <a:endParaRPr lang="en-US" dirty="0"/>
          </a:p>
          <a:p>
            <a:pPr lvl="1"/>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mật</a:t>
            </a:r>
            <a:r>
              <a:rPr lang="en-CA" dirty="0"/>
              <a:t> </a:t>
            </a:r>
            <a:r>
              <a:rPr lang="en-CA" dirty="0" err="1"/>
              <a:t>khẩu</a:t>
            </a:r>
            <a:r>
              <a:rPr lang="en-CA" dirty="0"/>
              <a:t> </a:t>
            </a:r>
            <a:r>
              <a:rPr lang="en-CA" dirty="0" err="1"/>
              <a:t>để</a:t>
            </a:r>
            <a:r>
              <a:rPr lang="en-CA" dirty="0"/>
              <a:t> </a:t>
            </a:r>
            <a:r>
              <a:rPr lang="en-CA" dirty="0" err="1"/>
              <a:t>bảo</a:t>
            </a:r>
            <a:r>
              <a:rPr lang="en-CA" dirty="0"/>
              <a:t> </a:t>
            </a:r>
            <a:r>
              <a:rPr lang="en-CA" dirty="0" err="1"/>
              <a:t>vệ</a:t>
            </a:r>
            <a:r>
              <a:rPr lang="en-CA" dirty="0"/>
              <a:t> </a:t>
            </a:r>
            <a:r>
              <a:rPr lang="en-CA" dirty="0" err="1"/>
              <a:t>tài</a:t>
            </a:r>
            <a:r>
              <a:rPr lang="en-CA" dirty="0"/>
              <a:t> </a:t>
            </a:r>
            <a:r>
              <a:rPr lang="en-CA" dirty="0" err="1"/>
              <a:t>liệu</a:t>
            </a:r>
            <a:r>
              <a:rPr lang="en-CA" dirty="0"/>
              <a:t> </a:t>
            </a:r>
            <a:r>
              <a:rPr lang="en-CA" dirty="0" err="1"/>
              <a:t>của</a:t>
            </a:r>
            <a:r>
              <a:rPr lang="en-CA" dirty="0"/>
              <a:t> </a:t>
            </a:r>
            <a:r>
              <a:rPr lang="en-CA" dirty="0" err="1"/>
              <a:t>mình</a:t>
            </a:r>
            <a:r>
              <a:rPr lang="en-CA" dirty="0"/>
              <a:t> </a:t>
            </a:r>
            <a:endParaRPr lang="en-US" dirty="0"/>
          </a:p>
          <a:p>
            <a:pPr lvl="1"/>
            <a:r>
              <a:rPr lang="en-CA" dirty="0" err="1"/>
              <a:t>Để</a:t>
            </a:r>
            <a:r>
              <a:rPr lang="en-CA" dirty="0"/>
              <a:t> </a:t>
            </a:r>
            <a:r>
              <a:rPr lang="en-CA" dirty="0" err="1"/>
              <a:t>bật</a:t>
            </a:r>
            <a:r>
              <a:rPr lang="en-CA" dirty="0"/>
              <a:t> </a:t>
            </a:r>
            <a:r>
              <a:rPr lang="en-CA" dirty="0" err="1"/>
              <a:t>tính</a:t>
            </a:r>
            <a:r>
              <a:rPr lang="en-CA" dirty="0"/>
              <a:t> </a:t>
            </a:r>
            <a:r>
              <a:rPr lang="en-CA" dirty="0" err="1"/>
              <a:t>năng</a:t>
            </a:r>
            <a:r>
              <a:rPr lang="en-CA" dirty="0"/>
              <a:t> Track Changes</a:t>
            </a:r>
            <a:r>
              <a:rPr lang="en-US" dirty="0" smtClean="0"/>
              <a:t>:</a:t>
            </a:r>
            <a:endParaRPr lang="en-US" dirty="0"/>
          </a:p>
          <a:p>
            <a:pPr lvl="2"/>
            <a:r>
              <a:rPr lang="en-CA" dirty="0" err="1"/>
              <a:t>Trên</a:t>
            </a:r>
            <a:r>
              <a:rPr lang="en-CA" dirty="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Tracking</a:t>
            </a:r>
            <a:r>
              <a:rPr lang="en-CA" dirty="0"/>
              <a:t>, </a:t>
            </a:r>
            <a:r>
              <a:rPr lang="en-CA" dirty="0" err="1"/>
              <a:t>chọn</a:t>
            </a:r>
            <a:r>
              <a:rPr lang="en-CA" dirty="0"/>
              <a:t> </a:t>
            </a:r>
            <a:r>
              <a:rPr lang="en-CA" b="1" dirty="0"/>
              <a:t>Track Changes</a:t>
            </a:r>
            <a:r>
              <a:rPr lang="en-CA" dirty="0"/>
              <a:t>; </a:t>
            </a:r>
            <a:r>
              <a:rPr lang="en-CA" dirty="0" err="1"/>
              <a:t>hoặc</a:t>
            </a:r>
            <a:endParaRPr lang="en-US" dirty="0"/>
          </a:p>
          <a:p>
            <a:pPr lvl="2"/>
            <a:r>
              <a:rPr lang="en-US" dirty="0" err="1" smtClean="0"/>
              <a:t>Nhấn</a:t>
            </a:r>
            <a:r>
              <a:rPr lang="en-US" dirty="0" smtClean="0"/>
              <a:t> CTRL+SHIFT+E</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113</a:t>
            </a:fld>
            <a:endParaRPr lang="en-US" dirty="0"/>
          </a:p>
        </p:txBody>
      </p:sp>
    </p:spTree>
    <p:extLst>
      <p:ext uri="{BB962C8B-B14F-4D97-AF65-F5344CB8AC3E}">
        <p14:creationId xmlns:p14="http://schemas.microsoft.com/office/powerpoint/2010/main" val="68803496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bình</a:t>
            </a:r>
            <a:r>
              <a:rPr lang="en-US" dirty="0" smtClean="0"/>
              <a:t> </a:t>
            </a:r>
            <a:r>
              <a:rPr lang="en-US" dirty="0" err="1" smtClean="0"/>
              <a:t>luận</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chấp</a:t>
            </a:r>
            <a:r>
              <a:rPr lang="en-CA" dirty="0"/>
              <a:t> </a:t>
            </a:r>
            <a:r>
              <a:rPr lang="en-CA" dirty="0" err="1"/>
              <a:t>nhận</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thay</a:t>
            </a:r>
            <a:r>
              <a:rPr lang="en-CA" dirty="0"/>
              <a:t> </a:t>
            </a:r>
            <a:r>
              <a:rPr lang="en-CA" dirty="0" err="1"/>
              <a:t>đổi</a:t>
            </a:r>
            <a:r>
              <a:rPr lang="en-CA" dirty="0"/>
              <a:t> </a:t>
            </a:r>
            <a:r>
              <a:rPr lang="en-CA" dirty="0" err="1"/>
              <a:t>đó</a:t>
            </a:r>
            <a:r>
              <a:rPr lang="en-CA" dirty="0"/>
              <a:t> </a:t>
            </a:r>
            <a:r>
              <a:rPr lang="en-CA" dirty="0" err="1"/>
              <a:t>và</a:t>
            </a:r>
            <a:r>
              <a:rPr lang="en-CA" dirty="0"/>
              <a:t> </a:t>
            </a:r>
            <a:r>
              <a:rPr lang="en-CA" dirty="0" err="1"/>
              <a:t>trên</a:t>
            </a:r>
            <a:r>
              <a:rPr lang="en-CA" dirty="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Changes</a:t>
            </a:r>
            <a:r>
              <a:rPr lang="en-CA" dirty="0"/>
              <a:t> group, </a:t>
            </a:r>
            <a:r>
              <a:rPr lang="en-CA" dirty="0" err="1"/>
              <a:t>chọn</a:t>
            </a:r>
            <a:r>
              <a:rPr lang="en-CA" dirty="0"/>
              <a:t> </a:t>
            </a:r>
            <a:r>
              <a:rPr lang="en-CA" b="1" dirty="0"/>
              <a:t>Accept</a:t>
            </a:r>
            <a:r>
              <a:rPr lang="en-US" dirty="0" smtClean="0"/>
              <a:t> </a:t>
            </a:r>
            <a:endParaRPr lang="en-US" dirty="0"/>
          </a:p>
          <a:p>
            <a:pPr lvl="1"/>
            <a:r>
              <a:rPr lang="en-CA" dirty="0" err="1"/>
              <a:t>Để</a:t>
            </a:r>
            <a:r>
              <a:rPr lang="en-CA" dirty="0"/>
              <a:t> </a:t>
            </a:r>
            <a:r>
              <a:rPr lang="en-CA" dirty="0" err="1"/>
              <a:t>chấp</a:t>
            </a:r>
            <a:r>
              <a:rPr lang="en-CA" dirty="0"/>
              <a:t> </a:t>
            </a:r>
            <a:r>
              <a:rPr lang="en-CA" dirty="0" err="1"/>
              <a:t>nhận</a:t>
            </a:r>
            <a:r>
              <a:rPr lang="en-CA" dirty="0"/>
              <a:t> </a:t>
            </a:r>
            <a:r>
              <a:rPr lang="en-CA" dirty="0" err="1"/>
              <a:t>mọi</a:t>
            </a:r>
            <a:r>
              <a:rPr lang="en-CA" dirty="0"/>
              <a:t> </a:t>
            </a:r>
            <a:r>
              <a:rPr lang="en-CA" dirty="0" err="1"/>
              <a:t>thay</a:t>
            </a:r>
            <a:r>
              <a:rPr lang="en-CA" dirty="0"/>
              <a:t> </a:t>
            </a:r>
            <a:r>
              <a:rPr lang="en-CA" dirty="0" err="1"/>
              <a:t>đổi</a:t>
            </a:r>
            <a:r>
              <a:rPr lang="en-CA" dirty="0"/>
              <a:t> </a:t>
            </a:r>
            <a:r>
              <a:rPr lang="en-CA" dirty="0" err="1"/>
              <a:t>trên</a:t>
            </a:r>
            <a:r>
              <a:rPr lang="en-CA" dirty="0"/>
              <a:t> </a:t>
            </a:r>
            <a:r>
              <a:rPr lang="en-CA" dirty="0" err="1"/>
              <a:t>tài</a:t>
            </a:r>
            <a:r>
              <a:rPr lang="en-CA" dirty="0"/>
              <a:t> </a:t>
            </a:r>
            <a:r>
              <a:rPr lang="en-CA" dirty="0" err="1"/>
              <a:t>liệu</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Accept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Accept All Changes Shown</a:t>
            </a:r>
            <a:r>
              <a:rPr lang="en-CA" dirty="0"/>
              <a:t> </a:t>
            </a:r>
            <a:r>
              <a:rPr lang="en-CA" dirty="0" err="1"/>
              <a:t>hoặc</a:t>
            </a:r>
            <a:r>
              <a:rPr lang="en-CA" dirty="0"/>
              <a:t> </a:t>
            </a:r>
            <a:r>
              <a:rPr lang="en-CA" b="1" dirty="0"/>
              <a:t>Accept All Changes</a:t>
            </a:r>
            <a:r>
              <a:rPr lang="en-CA" dirty="0"/>
              <a:t> </a:t>
            </a:r>
            <a:r>
              <a:rPr lang="en-CA" b="1" dirty="0"/>
              <a:t>in Document</a:t>
            </a:r>
            <a:endParaRPr lang="en-US" dirty="0"/>
          </a:p>
          <a:p>
            <a:pPr lvl="1"/>
            <a:r>
              <a:rPr lang="en-CA" dirty="0" err="1"/>
              <a:t>Để</a:t>
            </a:r>
            <a:r>
              <a:rPr lang="en-CA" dirty="0"/>
              <a:t> </a:t>
            </a:r>
            <a:r>
              <a:rPr lang="en-CA" dirty="0" err="1"/>
              <a:t>từ</a:t>
            </a:r>
            <a:r>
              <a:rPr lang="en-CA" dirty="0"/>
              <a:t> </a:t>
            </a:r>
            <a:r>
              <a:rPr lang="en-CA" dirty="0" err="1"/>
              <a:t>chối</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thay</a:t>
            </a:r>
            <a:r>
              <a:rPr lang="en-CA" dirty="0"/>
              <a:t> </a:t>
            </a:r>
            <a:r>
              <a:rPr lang="en-CA" dirty="0" err="1"/>
              <a:t>đổi</a:t>
            </a:r>
            <a:r>
              <a:rPr lang="en-CA" dirty="0"/>
              <a:t> </a:t>
            </a:r>
            <a:r>
              <a:rPr lang="en-CA" dirty="0" err="1"/>
              <a:t>đó</a:t>
            </a:r>
            <a:r>
              <a:rPr lang="en-CA" dirty="0"/>
              <a:t> </a:t>
            </a:r>
            <a:r>
              <a:rPr lang="en-CA" dirty="0" err="1"/>
              <a:t>và</a:t>
            </a:r>
            <a:r>
              <a:rPr lang="en-CA" dirty="0"/>
              <a:t> </a:t>
            </a:r>
            <a:r>
              <a:rPr lang="en-CA" dirty="0" err="1"/>
              <a:t>chọn</a:t>
            </a:r>
            <a:r>
              <a:rPr lang="en-CA" dirty="0"/>
              <a:t> </a:t>
            </a:r>
            <a:r>
              <a:rPr lang="en-CA" b="1" dirty="0"/>
              <a:t>Reject</a:t>
            </a:r>
            <a:endParaRPr lang="en-US" dirty="0"/>
          </a:p>
          <a:p>
            <a:pPr lvl="1"/>
            <a:r>
              <a:rPr lang="en-CA" dirty="0" err="1"/>
              <a:t>Để</a:t>
            </a:r>
            <a:r>
              <a:rPr lang="en-CA" dirty="0"/>
              <a:t> </a:t>
            </a:r>
            <a:r>
              <a:rPr lang="en-CA" dirty="0" err="1"/>
              <a:t>từ</a:t>
            </a:r>
            <a:r>
              <a:rPr lang="en-CA" dirty="0"/>
              <a:t> </a:t>
            </a:r>
            <a:r>
              <a:rPr lang="en-CA" dirty="0" err="1"/>
              <a:t>chối</a:t>
            </a:r>
            <a:r>
              <a:rPr lang="en-CA" dirty="0"/>
              <a:t> </a:t>
            </a:r>
            <a:r>
              <a:rPr lang="en-CA" dirty="0" err="1"/>
              <a:t>mọi</a:t>
            </a:r>
            <a:r>
              <a:rPr lang="en-CA" dirty="0"/>
              <a:t> </a:t>
            </a:r>
            <a:r>
              <a:rPr lang="en-CA" dirty="0" err="1"/>
              <a:t>thay</a:t>
            </a:r>
            <a:r>
              <a:rPr lang="en-CA" dirty="0"/>
              <a:t> </a:t>
            </a:r>
            <a:r>
              <a:rPr lang="en-CA" dirty="0" err="1"/>
              <a:t>đổi</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Reject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Reject All Changes Shown</a:t>
            </a:r>
            <a:r>
              <a:rPr lang="en-CA" dirty="0"/>
              <a:t> </a:t>
            </a:r>
            <a:r>
              <a:rPr lang="en-CA" dirty="0" smtClean="0"/>
              <a:t/>
            </a:r>
            <a:br>
              <a:rPr lang="en-CA" dirty="0" smtClean="0"/>
            </a:br>
            <a:r>
              <a:rPr lang="en-CA" dirty="0" err="1" smtClean="0"/>
              <a:t>hoặc</a:t>
            </a:r>
            <a:r>
              <a:rPr lang="en-CA" dirty="0" smtClean="0"/>
              <a:t> </a:t>
            </a:r>
            <a:r>
              <a:rPr lang="en-CA" b="1" dirty="0"/>
              <a:t>Reject All Changes in Document</a:t>
            </a:r>
            <a:endParaRPr lang="en-US" dirty="0"/>
          </a:p>
          <a:p>
            <a:pPr lvl="1"/>
            <a:r>
              <a:rPr lang="en-CA" dirty="0" err="1"/>
              <a:t>Để</a:t>
            </a:r>
            <a:r>
              <a:rPr lang="en-CA" dirty="0"/>
              <a:t> </a:t>
            </a:r>
            <a:r>
              <a:rPr lang="en-CA" dirty="0" err="1"/>
              <a:t>hiển</a:t>
            </a:r>
            <a:r>
              <a:rPr lang="en-CA" dirty="0"/>
              <a:t> thị </a:t>
            </a:r>
            <a:r>
              <a:rPr lang="en-CA" dirty="0" err="1"/>
              <a:t>tất</a:t>
            </a:r>
            <a:r>
              <a:rPr lang="en-CA" dirty="0"/>
              <a:t> </a:t>
            </a:r>
            <a:r>
              <a:rPr lang="en-CA" dirty="0" err="1"/>
              <a:t>cả</a:t>
            </a:r>
            <a:r>
              <a:rPr lang="en-CA" dirty="0"/>
              <a:t> </a:t>
            </a:r>
            <a:r>
              <a:rPr lang="en-CA" dirty="0" err="1"/>
              <a:t>các</a:t>
            </a:r>
            <a:r>
              <a:rPr lang="en-CA" dirty="0"/>
              <a:t> </a:t>
            </a:r>
            <a:r>
              <a:rPr lang="en-CA" dirty="0" err="1"/>
              <a:t>mục</a:t>
            </a:r>
            <a:r>
              <a:rPr lang="en-CA" dirty="0"/>
              <a:t> </a:t>
            </a:r>
            <a:r>
              <a:rPr lang="en-CA" dirty="0" err="1"/>
              <a:t>được</a:t>
            </a:r>
            <a:r>
              <a:rPr lang="en-CA" dirty="0"/>
              <a:t> </a:t>
            </a:r>
            <a:r>
              <a:rPr lang="en-CA" dirty="0" err="1"/>
              <a:t>đánh</a:t>
            </a:r>
            <a:r>
              <a:rPr lang="en-CA" dirty="0"/>
              <a:t> </a:t>
            </a:r>
            <a:r>
              <a:rPr lang="en-CA" dirty="0" err="1"/>
              <a:t>dấu</a:t>
            </a:r>
            <a:r>
              <a:rPr lang="en-CA" dirty="0"/>
              <a:t> </a:t>
            </a:r>
            <a:r>
              <a:rPr lang="en-CA" dirty="0" err="1"/>
              <a:t>trên</a:t>
            </a:r>
            <a:r>
              <a:rPr lang="en-CA" dirty="0"/>
              <a:t> </a:t>
            </a:r>
            <a:r>
              <a:rPr lang="en-CA" dirty="0" err="1"/>
              <a:t>tài</a:t>
            </a:r>
            <a:r>
              <a:rPr lang="en-CA" dirty="0"/>
              <a:t> </a:t>
            </a:r>
            <a:r>
              <a:rPr lang="en-CA" dirty="0" err="1"/>
              <a:t>liệu</a:t>
            </a:r>
            <a:r>
              <a:rPr lang="en-CA" dirty="0"/>
              <a:t>, </a:t>
            </a:r>
            <a:r>
              <a:rPr lang="en-CA" dirty="0" smtClean="0"/>
              <a:t/>
            </a:r>
            <a:br>
              <a:rPr lang="en-CA" dirty="0" smtClean="0"/>
            </a:br>
            <a:r>
              <a:rPr lang="en-CA" dirty="0" err="1" smtClean="0"/>
              <a:t>trên</a:t>
            </a:r>
            <a:r>
              <a:rPr lang="en-CA" dirty="0" smtClean="0"/>
              <a:t> </a:t>
            </a:r>
            <a:r>
              <a:rPr lang="en-CA" dirty="0" err="1"/>
              <a:t>thẻ</a:t>
            </a:r>
            <a:r>
              <a:rPr lang="en-CA" dirty="0"/>
              <a:t> </a:t>
            </a:r>
            <a:r>
              <a:rPr lang="en-CA" b="1" dirty="0"/>
              <a:t>Review</a:t>
            </a:r>
            <a:r>
              <a:rPr lang="en-CA" dirty="0"/>
              <a:t>, </a:t>
            </a:r>
            <a:r>
              <a:rPr lang="en-CA" dirty="0" err="1"/>
              <a:t>trong</a:t>
            </a:r>
            <a:r>
              <a:rPr lang="en-CA" dirty="0"/>
              <a:t> </a:t>
            </a:r>
            <a:r>
              <a:rPr lang="en-CA" dirty="0" err="1"/>
              <a:t>nhóm</a:t>
            </a:r>
            <a:r>
              <a:rPr lang="en-CA" dirty="0"/>
              <a:t> </a:t>
            </a:r>
            <a:r>
              <a:rPr lang="en-CA" b="1" dirty="0"/>
              <a:t>Tracking</a:t>
            </a:r>
            <a:r>
              <a:rPr lang="en-CA" dirty="0"/>
              <a:t>, </a:t>
            </a:r>
            <a:r>
              <a:rPr lang="en-CA" dirty="0" err="1"/>
              <a:t>chọn</a:t>
            </a:r>
            <a:r>
              <a:rPr lang="en-CA" dirty="0"/>
              <a:t> </a:t>
            </a:r>
            <a:r>
              <a:rPr lang="en-CA" dirty="0" smtClean="0"/>
              <a:t/>
            </a:r>
            <a:br>
              <a:rPr lang="en-CA" dirty="0" smtClean="0"/>
            </a:br>
            <a:r>
              <a:rPr lang="en-CA" b="1" dirty="0" smtClean="0"/>
              <a:t>Show </a:t>
            </a:r>
            <a:r>
              <a:rPr lang="en-CA" b="1" dirty="0"/>
              <a:t>Markup</a:t>
            </a:r>
            <a:r>
              <a:rPr lang="en-US" dirty="0"/>
              <a:t> </a:t>
            </a:r>
            <a:r>
              <a:rPr lang="en-CA" dirty="0" err="1" smtClean="0"/>
              <a:t>để</a:t>
            </a:r>
            <a:r>
              <a:rPr lang="en-CA" dirty="0" smtClean="0"/>
              <a:t> </a:t>
            </a:r>
            <a:r>
              <a:rPr lang="en-CA" dirty="0" err="1" smtClean="0"/>
              <a:t>lựa</a:t>
            </a:r>
            <a:r>
              <a:rPr lang="en-CA" dirty="0" smtClean="0"/>
              <a:t> </a:t>
            </a:r>
            <a:r>
              <a:rPr lang="en-CA" dirty="0" err="1" smtClean="0"/>
              <a:t>chọn</a:t>
            </a:r>
            <a:r>
              <a:rPr lang="en-CA" dirty="0" smtClean="0"/>
              <a:t> </a:t>
            </a:r>
            <a:r>
              <a:rPr lang="en-CA" dirty="0" err="1" smtClean="0"/>
              <a:t>những</a:t>
            </a:r>
            <a:r>
              <a:rPr lang="en-CA" dirty="0" smtClean="0"/>
              <a:t> </a:t>
            </a:r>
            <a:r>
              <a:rPr lang="en-CA" dirty="0" err="1" smtClean="0"/>
              <a:t>gì</a:t>
            </a:r>
            <a:r>
              <a:rPr lang="en-CA" dirty="0" smtClean="0"/>
              <a:t> </a:t>
            </a:r>
            <a:r>
              <a:rPr lang="en-CA" dirty="0" err="1" smtClean="0"/>
              <a:t>được</a:t>
            </a:r>
            <a:r>
              <a:rPr lang="en-CA" dirty="0" smtClean="0"/>
              <a:t> </a:t>
            </a:r>
            <a:r>
              <a:rPr lang="en-CA" dirty="0" err="1" smtClean="0"/>
              <a:t>hiển</a:t>
            </a:r>
            <a:r>
              <a:rPr lang="en-CA" dirty="0" smtClean="0"/>
              <a:t> thị</a:t>
            </a:r>
            <a:endParaRPr lang="en-CA" dirty="0"/>
          </a:p>
          <a:p>
            <a:pPr lvl="1"/>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114</a:t>
            </a:fld>
            <a:endParaRPr lang="en-US" dirty="0"/>
          </a:p>
        </p:txBody>
      </p:sp>
      <p:pic>
        <p:nvPicPr>
          <p:cNvPr id="6" name="Picture 5" descr="Description: C:\Users\swong\Documents\Manuals\IC3 GS4\7314 IC3 GS4\Screens\L8\l8-175.png"/>
          <p:cNvPicPr/>
          <p:nvPr/>
        </p:nvPicPr>
        <p:blipFill>
          <a:blip r:embed="rId3">
            <a:extLst>
              <a:ext uri="{28A0092B-C50C-407E-A947-70E740481C1C}">
                <a14:useLocalDpi xmlns:a14="http://schemas.microsoft.com/office/drawing/2010/main" val="0"/>
              </a:ext>
            </a:extLst>
          </a:blip>
          <a:srcRect/>
          <a:stretch>
            <a:fillRect/>
          </a:stretch>
        </p:blipFill>
        <p:spPr bwMode="auto">
          <a:xfrm>
            <a:off x="7230756" y="4547944"/>
            <a:ext cx="1659244" cy="2035419"/>
          </a:xfrm>
          <a:prstGeom prst="rect">
            <a:avLst/>
          </a:prstGeom>
          <a:noFill/>
          <a:ln>
            <a:noFill/>
          </a:ln>
        </p:spPr>
      </p:pic>
    </p:spTree>
    <p:extLst>
      <p:ext uri="{BB962C8B-B14F-4D97-AF65-F5344CB8AC3E}">
        <p14:creationId xmlns:p14="http://schemas.microsoft.com/office/powerpoint/2010/main" val="249521295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bình</a:t>
            </a:r>
            <a:r>
              <a:rPr lang="en-US" dirty="0" smtClean="0"/>
              <a:t> </a:t>
            </a:r>
            <a:r>
              <a:rPr lang="en-US" dirty="0" err="1" smtClean="0"/>
              <a:t>luận</a:t>
            </a:r>
            <a:endParaRPr lang="en-US" dirty="0"/>
          </a:p>
        </p:txBody>
      </p:sp>
      <p:sp>
        <p:nvSpPr>
          <p:cNvPr id="3" name="Content Placeholder 2"/>
          <p:cNvSpPr>
            <a:spLocks noGrp="1"/>
          </p:cNvSpPr>
          <p:nvPr>
            <p:ph idx="1"/>
          </p:nvPr>
        </p:nvSpPr>
        <p:spPr/>
        <p:txBody>
          <a:bodyPr/>
          <a:lstStyle/>
          <a:p>
            <a:pPr lvl="1"/>
            <a:r>
              <a:rPr lang="en-US" dirty="0" err="1" smtClean="0"/>
              <a:t>Để</a:t>
            </a:r>
            <a:r>
              <a:rPr lang="en-US" dirty="0" smtClean="0"/>
              <a:t> </a:t>
            </a:r>
            <a:r>
              <a:rPr lang="en-CA" dirty="0" err="1"/>
              <a:t>s</a:t>
            </a:r>
            <a:r>
              <a:rPr lang="en-CA" dirty="0" err="1" smtClean="0"/>
              <a:t>ử</a:t>
            </a:r>
            <a:r>
              <a:rPr lang="en-CA" dirty="0" smtClean="0"/>
              <a:t> </a:t>
            </a:r>
            <a:r>
              <a:rPr lang="en-CA" dirty="0" err="1"/>
              <a:t>dụng</a:t>
            </a:r>
            <a:r>
              <a:rPr lang="en-CA" dirty="0"/>
              <a:t> Reviewing Pane</a:t>
            </a:r>
            <a:r>
              <a:rPr lang="en-US" dirty="0" smtClean="0"/>
              <a:t>: </a:t>
            </a:r>
            <a:endParaRPr lang="en-US" dirty="0"/>
          </a:p>
          <a:p>
            <a:pPr lvl="2"/>
            <a:r>
              <a:rPr lang="en-CA" dirty="0" err="1"/>
              <a:t>Tạo</a:t>
            </a:r>
            <a:r>
              <a:rPr lang="en-CA" dirty="0"/>
              <a:t> </a:t>
            </a:r>
            <a:r>
              <a:rPr lang="en-CA" dirty="0" err="1"/>
              <a:t>các</a:t>
            </a:r>
            <a:r>
              <a:rPr lang="en-CA" dirty="0"/>
              <a:t> </a:t>
            </a:r>
            <a:r>
              <a:rPr lang="en-CA" dirty="0" err="1"/>
              <a:t>thay</a:t>
            </a:r>
            <a:r>
              <a:rPr lang="en-CA" dirty="0"/>
              <a:t> </a:t>
            </a:r>
            <a:r>
              <a:rPr lang="en-CA" dirty="0" err="1"/>
              <a:t>đổi</a:t>
            </a:r>
            <a:r>
              <a:rPr lang="en-CA" dirty="0"/>
              <a:t> </a:t>
            </a:r>
            <a:r>
              <a:rPr lang="en-CA" dirty="0" err="1"/>
              <a:t>hoặc</a:t>
            </a:r>
            <a:r>
              <a:rPr lang="en-CA" dirty="0"/>
              <a:t> </a:t>
            </a:r>
            <a:r>
              <a:rPr lang="en-CA" dirty="0" err="1"/>
              <a:t>chèn</a:t>
            </a:r>
            <a:r>
              <a:rPr lang="en-CA" dirty="0"/>
              <a:t> </a:t>
            </a:r>
            <a:r>
              <a:rPr lang="en-CA" dirty="0" err="1"/>
              <a:t>dữ</a:t>
            </a:r>
            <a:r>
              <a:rPr lang="en-CA" dirty="0"/>
              <a:t> </a:t>
            </a:r>
            <a:r>
              <a:rPr lang="en-CA" dirty="0" err="1"/>
              <a:t>liệu</a:t>
            </a:r>
            <a:r>
              <a:rPr lang="en-CA" dirty="0"/>
              <a:t> </a:t>
            </a:r>
            <a:r>
              <a:rPr lang="en-CA" dirty="0" err="1"/>
              <a:t>khi</a:t>
            </a:r>
            <a:r>
              <a:rPr lang="en-CA" dirty="0"/>
              <a:t> </a:t>
            </a:r>
            <a:r>
              <a:rPr lang="en-CA" dirty="0" err="1"/>
              <a:t>không</a:t>
            </a:r>
            <a:r>
              <a:rPr lang="en-CA" dirty="0"/>
              <a:t> </a:t>
            </a:r>
            <a:r>
              <a:rPr lang="en-CA" dirty="0" err="1"/>
              <a:t>có</a:t>
            </a:r>
            <a:r>
              <a:rPr lang="en-CA" dirty="0"/>
              <a:t> </a:t>
            </a:r>
            <a:r>
              <a:rPr lang="en-CA" dirty="0" err="1"/>
              <a:t>sự</a:t>
            </a:r>
            <a:r>
              <a:rPr lang="en-CA" dirty="0"/>
              <a:t> </a:t>
            </a:r>
            <a:r>
              <a:rPr lang="en-CA" dirty="0" err="1"/>
              <a:t>xuất</a:t>
            </a:r>
            <a:r>
              <a:rPr lang="en-CA" dirty="0"/>
              <a:t> </a:t>
            </a:r>
            <a:r>
              <a:rPr lang="en-CA" dirty="0" err="1"/>
              <a:t>hiện</a:t>
            </a:r>
            <a:r>
              <a:rPr lang="en-CA" dirty="0"/>
              <a:t> </a:t>
            </a:r>
            <a:r>
              <a:rPr lang="en-CA" dirty="0" err="1"/>
              <a:t>của</a:t>
            </a:r>
            <a:r>
              <a:rPr lang="en-CA" dirty="0"/>
              <a:t> Reviewing Pane</a:t>
            </a:r>
            <a:endParaRPr lang="en-US" dirty="0"/>
          </a:p>
          <a:p>
            <a:pPr lvl="2"/>
            <a:r>
              <a:rPr lang="en-CA" dirty="0" err="1"/>
              <a:t>Điều</a:t>
            </a:r>
            <a:r>
              <a:rPr lang="en-CA" dirty="0"/>
              <a:t> </a:t>
            </a:r>
            <a:r>
              <a:rPr lang="en-CA" dirty="0" err="1"/>
              <a:t>khiển</a:t>
            </a:r>
            <a:r>
              <a:rPr lang="en-CA" dirty="0"/>
              <a:t> </a:t>
            </a:r>
            <a:r>
              <a:rPr lang="en-CA" dirty="0" err="1"/>
              <a:t>cách</a:t>
            </a:r>
            <a:r>
              <a:rPr lang="en-CA" dirty="0"/>
              <a:t> </a:t>
            </a:r>
            <a:r>
              <a:rPr lang="en-CA" dirty="0" err="1"/>
              <a:t>hiển</a:t>
            </a:r>
            <a:r>
              <a:rPr lang="en-CA" dirty="0"/>
              <a:t> thị </a:t>
            </a:r>
            <a:r>
              <a:rPr lang="en-CA" dirty="0" err="1"/>
              <a:t>trên</a:t>
            </a:r>
            <a:r>
              <a:rPr lang="en-CA" dirty="0"/>
              <a:t> </a:t>
            </a:r>
            <a:r>
              <a:rPr lang="en-CA" dirty="0" err="1"/>
              <a:t>màn</a:t>
            </a:r>
            <a:r>
              <a:rPr lang="en-CA" dirty="0"/>
              <a:t> </a:t>
            </a:r>
            <a:r>
              <a:rPr lang="en-CA" dirty="0" err="1"/>
              <a:t>hình</a:t>
            </a:r>
            <a:r>
              <a:rPr lang="en-CA" dirty="0"/>
              <a:t> </a:t>
            </a:r>
            <a:r>
              <a:rPr lang="en-CA" dirty="0" err="1"/>
              <a:t>bằng</a:t>
            </a:r>
            <a:r>
              <a:rPr lang="en-CA" dirty="0"/>
              <a:t> </a:t>
            </a:r>
            <a:r>
              <a:rPr lang="en-CA" dirty="0" err="1"/>
              <a:t>cách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dirty="0" err="1" smtClean="0"/>
              <a:t>nút</a:t>
            </a:r>
            <a:r>
              <a:rPr lang="en-US" dirty="0" smtClean="0"/>
              <a:t> </a:t>
            </a:r>
            <a:r>
              <a:rPr lang="en-US" b="1" dirty="0" smtClean="0"/>
              <a:t>Display </a:t>
            </a:r>
            <a:r>
              <a:rPr lang="en-US" b="1" dirty="0"/>
              <a:t>for </a:t>
            </a:r>
            <a:r>
              <a:rPr lang="en-US" b="1" dirty="0" smtClean="0"/>
              <a:t>Review</a:t>
            </a:r>
            <a:endParaRPr lang="en-US" dirty="0"/>
          </a:p>
          <a:p>
            <a:pPr lvl="2"/>
            <a:r>
              <a:rPr lang="en-CA" dirty="0" err="1"/>
              <a:t>Để</a:t>
            </a:r>
            <a:r>
              <a:rPr lang="en-CA" dirty="0"/>
              <a:t> </a:t>
            </a:r>
            <a:r>
              <a:rPr lang="en-CA" dirty="0" err="1"/>
              <a:t>xóa</a:t>
            </a:r>
            <a:r>
              <a:rPr lang="en-CA" dirty="0"/>
              <a:t> </a:t>
            </a:r>
            <a:r>
              <a:rPr lang="en-CA" dirty="0" err="1"/>
              <a:t>một</a:t>
            </a:r>
            <a:r>
              <a:rPr lang="en-CA" dirty="0"/>
              <a:t> </a:t>
            </a:r>
            <a:r>
              <a:rPr lang="en-CA" dirty="0" err="1"/>
              <a:t>mục</a:t>
            </a:r>
            <a:r>
              <a:rPr lang="en-CA" dirty="0"/>
              <a:t> </a:t>
            </a:r>
            <a:r>
              <a:rPr lang="en-CA" dirty="0" err="1"/>
              <a:t>trong</a:t>
            </a:r>
            <a:r>
              <a:rPr lang="en-CA" dirty="0"/>
              <a:t> Reviewing Pane, </a:t>
            </a:r>
            <a:r>
              <a:rPr lang="en-CA" dirty="0" err="1"/>
              <a:t>nhấp</a:t>
            </a:r>
            <a:r>
              <a:rPr lang="en-CA" dirty="0"/>
              <a:t> </a:t>
            </a:r>
            <a:r>
              <a:rPr lang="en-CA" dirty="0" err="1"/>
              <a:t>vào</a:t>
            </a:r>
            <a:r>
              <a:rPr lang="en-CA" dirty="0"/>
              <a:t> </a:t>
            </a:r>
            <a:r>
              <a:rPr lang="en-CA" dirty="0" err="1"/>
              <a:t>đề</a:t>
            </a:r>
            <a:r>
              <a:rPr lang="en-CA" dirty="0"/>
              <a:t> </a:t>
            </a:r>
            <a:r>
              <a:rPr lang="en-CA" dirty="0" err="1"/>
              <a:t>mục</a:t>
            </a:r>
            <a:r>
              <a:rPr lang="en-CA" dirty="0"/>
              <a:t> </a:t>
            </a:r>
            <a:r>
              <a:rPr lang="en-CA" dirty="0" err="1"/>
              <a:t>của</a:t>
            </a:r>
            <a:r>
              <a:rPr lang="en-CA" dirty="0"/>
              <a:t> </a:t>
            </a:r>
            <a:r>
              <a:rPr lang="en-CA" dirty="0" err="1"/>
              <a:t>mục</a:t>
            </a:r>
            <a:r>
              <a:rPr lang="en-CA" dirty="0"/>
              <a:t> </a:t>
            </a:r>
            <a:r>
              <a:rPr lang="en-CA" dirty="0" err="1"/>
              <a:t>đó</a:t>
            </a:r>
            <a:r>
              <a:rPr lang="en-CA" dirty="0"/>
              <a:t> </a:t>
            </a:r>
            <a:r>
              <a:rPr lang="en-CA" dirty="0" err="1"/>
              <a:t>và</a:t>
            </a:r>
            <a:r>
              <a:rPr lang="en-CA" dirty="0"/>
              <a:t> </a:t>
            </a:r>
            <a:r>
              <a:rPr lang="en-CA" dirty="0" err="1"/>
              <a:t>chọn</a:t>
            </a:r>
            <a:r>
              <a:rPr lang="en-CA" dirty="0"/>
              <a:t> </a:t>
            </a:r>
            <a:r>
              <a:rPr lang="en-CA" b="1" dirty="0"/>
              <a:t>Reject</a:t>
            </a:r>
            <a:endParaRPr lang="en-US" dirty="0"/>
          </a:p>
          <a:p>
            <a:pPr lvl="1"/>
            <a:r>
              <a:rPr lang="en-CA" dirty="0" err="1"/>
              <a:t>Chắc</a:t>
            </a:r>
            <a:r>
              <a:rPr lang="en-CA" dirty="0"/>
              <a:t> </a:t>
            </a:r>
            <a:r>
              <a:rPr lang="en-CA" dirty="0" err="1"/>
              <a:t>chắn</a:t>
            </a:r>
            <a:r>
              <a:rPr lang="en-CA" dirty="0"/>
              <a:t> </a:t>
            </a:r>
            <a:r>
              <a:rPr lang="en-CA" dirty="0" err="1"/>
              <a:t>rằng</a:t>
            </a:r>
            <a:r>
              <a:rPr lang="en-CA" dirty="0"/>
              <a:t> </a:t>
            </a:r>
            <a:r>
              <a:rPr lang="en-CA" dirty="0" err="1"/>
              <a:t>bạn</a:t>
            </a:r>
            <a:r>
              <a:rPr lang="en-CA" dirty="0"/>
              <a:t> </a:t>
            </a:r>
            <a:r>
              <a:rPr lang="en-CA" dirty="0" err="1"/>
              <a:t>tắt</a:t>
            </a:r>
            <a:r>
              <a:rPr lang="en-CA" dirty="0"/>
              <a:t> </a:t>
            </a:r>
            <a:r>
              <a:rPr lang="en-CA" dirty="0" err="1"/>
              <a:t>tùy</a:t>
            </a:r>
            <a:r>
              <a:rPr lang="en-CA" dirty="0"/>
              <a:t> </a:t>
            </a:r>
            <a:r>
              <a:rPr lang="en-CA" dirty="0" err="1"/>
              <a:t>chọn</a:t>
            </a:r>
            <a:r>
              <a:rPr lang="en-CA" dirty="0"/>
              <a:t> </a:t>
            </a:r>
            <a:r>
              <a:rPr lang="en-CA" dirty="0" err="1"/>
              <a:t>theo</a:t>
            </a:r>
            <a:r>
              <a:rPr lang="en-CA" dirty="0"/>
              <a:t> </a:t>
            </a:r>
            <a:r>
              <a:rPr lang="en-CA" dirty="0" err="1"/>
              <a:t>dõi</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khi</a:t>
            </a:r>
            <a:r>
              <a:rPr lang="en-CA" dirty="0"/>
              <a:t> </a:t>
            </a:r>
            <a:r>
              <a:rPr lang="en-CA" dirty="0" err="1"/>
              <a:t>không</a:t>
            </a:r>
            <a:r>
              <a:rPr lang="en-CA" dirty="0"/>
              <a:t> </a:t>
            </a:r>
            <a:r>
              <a:rPr lang="en-CA" dirty="0" err="1"/>
              <a:t>sử</a:t>
            </a:r>
            <a:r>
              <a:rPr lang="en-CA" dirty="0"/>
              <a:t> </a:t>
            </a:r>
            <a:r>
              <a:rPr lang="en-CA" dirty="0" err="1"/>
              <a:t>dụng</a:t>
            </a:r>
            <a:r>
              <a:rPr lang="en-CA" dirty="0"/>
              <a:t> </a:t>
            </a:r>
            <a:r>
              <a:rPr lang="en-CA" dirty="0" err="1"/>
              <a:t>nữa</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115</a:t>
            </a:fld>
            <a:endParaRPr lang="en-US" dirty="0"/>
          </a:p>
        </p:txBody>
      </p:sp>
    </p:spTree>
    <p:extLst>
      <p:ext uri="{BB962C8B-B14F-4D97-AF65-F5344CB8AC3E}">
        <p14:creationId xmlns:p14="http://schemas.microsoft.com/office/powerpoint/2010/main" val="235709632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Tổng</a:t>
            </a:r>
            <a:r>
              <a:rPr lang="en-CA" dirty="0" smtClean="0"/>
              <a:t> </a:t>
            </a:r>
            <a:r>
              <a:rPr lang="en-CA" dirty="0" err="1"/>
              <a:t>kết</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a:bodyPr>
          <a:lstStyle/>
          <a:p>
            <a:pPr lvl="0"/>
            <a:r>
              <a:rPr lang="en-US" dirty="0" err="1"/>
              <a:t>nhập</a:t>
            </a:r>
            <a:r>
              <a:rPr lang="en-US" dirty="0"/>
              <a:t> </a:t>
            </a:r>
            <a:r>
              <a:rPr lang="en-US" dirty="0" err="1"/>
              <a:t>và</a:t>
            </a:r>
            <a:r>
              <a:rPr lang="en-US" dirty="0"/>
              <a:t> </a:t>
            </a:r>
            <a:r>
              <a:rPr lang="en-US" dirty="0" err="1"/>
              <a:t>chỉnh</a:t>
            </a:r>
            <a:r>
              <a:rPr lang="en-US" dirty="0"/>
              <a:t> </a:t>
            </a:r>
            <a:r>
              <a:rPr lang="en-US" dirty="0" err="1"/>
              <a:t>sửa</a:t>
            </a:r>
            <a:r>
              <a:rPr lang="en-US" dirty="0"/>
              <a:t> </a:t>
            </a:r>
            <a:r>
              <a:rPr lang="en-US" dirty="0" err="1"/>
              <a:t>văn</a:t>
            </a:r>
            <a:r>
              <a:rPr lang="en-US" dirty="0"/>
              <a:t> </a:t>
            </a:r>
            <a:r>
              <a:rPr lang="en-US" dirty="0" err="1"/>
              <a:t>bản</a:t>
            </a:r>
            <a:endParaRPr lang="vi-VN" dirty="0"/>
          </a:p>
          <a:p>
            <a:pPr lvl="0"/>
            <a:r>
              <a:rPr lang="en-US" dirty="0"/>
              <a:t>di </a:t>
            </a:r>
            <a:r>
              <a:rPr lang="en-US" dirty="0" err="1"/>
              <a:t>chuyển</a:t>
            </a:r>
            <a:r>
              <a:rPr lang="en-US" dirty="0"/>
              <a:t> </a:t>
            </a:r>
            <a:r>
              <a:rPr lang="en-US" dirty="0" err="1"/>
              <a:t>xung</a:t>
            </a:r>
            <a:r>
              <a:rPr lang="en-US" dirty="0"/>
              <a:t> </a:t>
            </a:r>
            <a:r>
              <a:rPr lang="en-US" dirty="0" err="1"/>
              <a:t>quanh</a:t>
            </a:r>
            <a:r>
              <a:rPr lang="en-US" dirty="0"/>
              <a:t> </a:t>
            </a:r>
            <a:r>
              <a:rPr lang="en-US" dirty="0" err="1"/>
              <a:t>tài</a:t>
            </a:r>
            <a:r>
              <a:rPr lang="en-US" dirty="0"/>
              <a:t> </a:t>
            </a:r>
            <a:r>
              <a:rPr lang="en-US" dirty="0" err="1"/>
              <a:t>liệu</a:t>
            </a:r>
            <a:endParaRPr lang="vi-VN" dirty="0"/>
          </a:p>
          <a:p>
            <a:pPr lvl="0"/>
            <a:r>
              <a:rPr lang="en-US" dirty="0" err="1"/>
              <a:t>tạo</a:t>
            </a:r>
            <a:r>
              <a:rPr lang="en-US" dirty="0"/>
              <a:t> </a:t>
            </a:r>
            <a:r>
              <a:rPr lang="en-US" dirty="0" err="1"/>
              <a:t>mới</a:t>
            </a:r>
            <a:r>
              <a:rPr lang="en-US" dirty="0"/>
              <a:t>, </a:t>
            </a:r>
            <a:r>
              <a:rPr lang="en-US" dirty="0" err="1"/>
              <a:t>lưu</a:t>
            </a:r>
            <a:r>
              <a:rPr lang="en-US" dirty="0"/>
              <a:t>, </a:t>
            </a:r>
            <a:r>
              <a:rPr lang="en-US" dirty="0" err="1"/>
              <a:t>đóng</a:t>
            </a:r>
            <a:r>
              <a:rPr lang="en-US" dirty="0"/>
              <a:t> </a:t>
            </a:r>
            <a:r>
              <a:rPr lang="en-US" dirty="0" err="1"/>
              <a:t>và</a:t>
            </a:r>
            <a:r>
              <a:rPr lang="en-US" dirty="0"/>
              <a:t> </a:t>
            </a:r>
            <a:r>
              <a:rPr lang="en-US" dirty="0" err="1"/>
              <a:t>mở</a:t>
            </a:r>
            <a:r>
              <a:rPr lang="en-US" dirty="0"/>
              <a:t> </a:t>
            </a:r>
            <a:r>
              <a:rPr lang="en-US" dirty="0" err="1"/>
              <a:t>các</a:t>
            </a:r>
            <a:r>
              <a:rPr lang="en-US" dirty="0"/>
              <a:t> </a:t>
            </a:r>
            <a:r>
              <a:rPr lang="en-US" dirty="0" err="1"/>
              <a:t>tệp</a:t>
            </a:r>
            <a:r>
              <a:rPr lang="en-US" dirty="0"/>
              <a:t> tin</a:t>
            </a:r>
            <a:endParaRPr lang="vi-VN" dirty="0"/>
          </a:p>
          <a:p>
            <a:pPr lvl="0"/>
            <a:r>
              <a:rPr lang="en-US" dirty="0" err="1"/>
              <a:t>lựa</a:t>
            </a:r>
            <a:r>
              <a:rPr lang="en-US" dirty="0"/>
              <a:t> </a:t>
            </a:r>
            <a:r>
              <a:rPr lang="en-US" dirty="0" err="1"/>
              <a:t>chọn</a:t>
            </a:r>
            <a:r>
              <a:rPr lang="en-US" dirty="0"/>
              <a:t> </a:t>
            </a:r>
            <a:r>
              <a:rPr lang="en-US" dirty="0" err="1"/>
              <a:t>các</a:t>
            </a:r>
            <a:r>
              <a:rPr lang="en-US" dirty="0"/>
              <a:t> </a:t>
            </a:r>
            <a:r>
              <a:rPr lang="en-US" dirty="0" err="1"/>
              <a:t>kiểu</a:t>
            </a:r>
            <a:r>
              <a:rPr lang="en-US" dirty="0"/>
              <a:t> </a:t>
            </a:r>
            <a:r>
              <a:rPr lang="en-US" dirty="0" err="1"/>
              <a:t>văn</a:t>
            </a:r>
            <a:r>
              <a:rPr lang="en-US" dirty="0"/>
              <a:t> </a:t>
            </a:r>
            <a:r>
              <a:rPr lang="en-US" dirty="0" err="1"/>
              <a:t>bản</a:t>
            </a:r>
            <a:r>
              <a:rPr lang="en-US" dirty="0"/>
              <a:t> </a:t>
            </a:r>
            <a:endParaRPr lang="vi-VN" dirty="0"/>
          </a:p>
          <a:p>
            <a:r>
              <a:rPr lang="en-CA" dirty="0" err="1"/>
              <a:t>thay</a:t>
            </a:r>
            <a:r>
              <a:rPr lang="en-CA" dirty="0"/>
              <a:t> </a:t>
            </a:r>
            <a:r>
              <a:rPr lang="en-CA" dirty="0" err="1"/>
              <a:t>đổi</a:t>
            </a:r>
            <a:r>
              <a:rPr lang="en-CA" dirty="0"/>
              <a:t> </a:t>
            </a:r>
            <a:r>
              <a:rPr lang="en-CA" dirty="0" err="1"/>
              <a:t>các</a:t>
            </a:r>
            <a:r>
              <a:rPr lang="en-CA" dirty="0"/>
              <a:t> </a:t>
            </a:r>
            <a:r>
              <a:rPr lang="en-CA" dirty="0" err="1"/>
              <a:t>chế</a:t>
            </a:r>
            <a:r>
              <a:rPr lang="en-CA" dirty="0"/>
              <a:t> </a:t>
            </a:r>
            <a:r>
              <a:rPr lang="en-CA" dirty="0" err="1"/>
              <a:t>độ</a:t>
            </a:r>
            <a:r>
              <a:rPr lang="en-CA" dirty="0"/>
              <a:t> </a:t>
            </a:r>
            <a:r>
              <a:rPr lang="en-CA" dirty="0" err="1"/>
              <a:t>hiển</a:t>
            </a:r>
            <a:r>
              <a:rPr lang="en-CA" dirty="0"/>
              <a:t> </a:t>
            </a:r>
            <a:r>
              <a:rPr lang="en-CA" dirty="0" smtClean="0"/>
              <a:t>thị</a:t>
            </a:r>
          </a:p>
          <a:p>
            <a:pPr lvl="0"/>
            <a:r>
              <a:rPr lang="en-US" dirty="0" err="1"/>
              <a:t>định</a:t>
            </a:r>
            <a:r>
              <a:rPr lang="en-US" dirty="0"/>
              <a:t> </a:t>
            </a:r>
            <a:r>
              <a:rPr lang="en-US" dirty="0" err="1"/>
              <a:t>dạng</a:t>
            </a:r>
            <a:r>
              <a:rPr lang="en-US" dirty="0"/>
              <a:t> </a:t>
            </a:r>
            <a:r>
              <a:rPr lang="en-US" dirty="0" err="1"/>
              <a:t>văn</a:t>
            </a:r>
            <a:r>
              <a:rPr lang="en-US" dirty="0"/>
              <a:t> </a:t>
            </a:r>
            <a:r>
              <a:rPr lang="en-US" dirty="0" err="1"/>
              <a:t>bản</a:t>
            </a:r>
            <a:r>
              <a:rPr lang="en-US" dirty="0"/>
              <a:t>, </a:t>
            </a:r>
            <a:r>
              <a:rPr lang="en-US" dirty="0" err="1"/>
              <a:t>đoạn</a:t>
            </a:r>
            <a:r>
              <a:rPr lang="en-US" dirty="0"/>
              <a:t> </a:t>
            </a:r>
            <a:r>
              <a:rPr lang="en-US" dirty="0" err="1"/>
              <a:t>văn</a:t>
            </a:r>
            <a:r>
              <a:rPr lang="en-US" dirty="0"/>
              <a:t>, </a:t>
            </a:r>
            <a:r>
              <a:rPr lang="en-US" dirty="0" err="1"/>
              <a:t>hoặc</a:t>
            </a:r>
            <a:r>
              <a:rPr lang="en-US" dirty="0"/>
              <a:t> </a:t>
            </a:r>
            <a:r>
              <a:rPr lang="en-US" dirty="0" err="1"/>
              <a:t>trang</a:t>
            </a:r>
            <a:endParaRPr lang="vi-VN" dirty="0"/>
          </a:p>
          <a:p>
            <a:pPr lvl="0"/>
            <a:r>
              <a:rPr lang="en-US" dirty="0" err="1"/>
              <a:t>tổ</a:t>
            </a:r>
            <a:r>
              <a:rPr lang="en-US" dirty="0"/>
              <a:t> </a:t>
            </a:r>
            <a:r>
              <a:rPr lang="en-US" dirty="0" err="1"/>
              <a:t>chức</a:t>
            </a:r>
            <a:r>
              <a:rPr lang="en-US" dirty="0"/>
              <a:t> </a:t>
            </a:r>
            <a:r>
              <a:rPr lang="en-US" dirty="0" err="1"/>
              <a:t>dữ</a:t>
            </a:r>
            <a:r>
              <a:rPr lang="en-US" dirty="0"/>
              <a:t> </a:t>
            </a:r>
            <a:r>
              <a:rPr lang="en-US" dirty="0" err="1"/>
              <a:t>liệu</a:t>
            </a:r>
            <a:endParaRPr lang="vi-VN" dirty="0"/>
          </a:p>
          <a:p>
            <a:pPr lvl="0"/>
            <a:r>
              <a:rPr lang="en-US" dirty="0" err="1"/>
              <a:t>làm</a:t>
            </a:r>
            <a:r>
              <a:rPr lang="en-US" dirty="0"/>
              <a:t> </a:t>
            </a:r>
            <a:r>
              <a:rPr lang="en-US" dirty="0" err="1"/>
              <a:t>việc</a:t>
            </a:r>
            <a:r>
              <a:rPr lang="en-US" dirty="0"/>
              <a:t> </a:t>
            </a:r>
            <a:r>
              <a:rPr lang="en-US" dirty="0" err="1"/>
              <a:t>với</a:t>
            </a:r>
            <a:r>
              <a:rPr lang="en-US" dirty="0"/>
              <a:t> </a:t>
            </a:r>
            <a:r>
              <a:rPr lang="en-US" dirty="0" err="1"/>
              <a:t>hình</a:t>
            </a:r>
            <a:r>
              <a:rPr lang="en-US" dirty="0"/>
              <a:t> </a:t>
            </a:r>
            <a:r>
              <a:rPr lang="en-US" dirty="0" err="1"/>
              <a:t>ảnh</a:t>
            </a:r>
            <a:r>
              <a:rPr lang="en-US" dirty="0"/>
              <a:t> </a:t>
            </a:r>
            <a:r>
              <a:rPr lang="en-US" dirty="0" err="1"/>
              <a:t>trong</a:t>
            </a:r>
            <a:r>
              <a:rPr lang="en-US" dirty="0"/>
              <a:t> </a:t>
            </a:r>
            <a:r>
              <a:rPr lang="en-US" dirty="0" err="1"/>
              <a:t>tài</a:t>
            </a:r>
            <a:r>
              <a:rPr lang="en-US" dirty="0"/>
              <a:t> </a:t>
            </a:r>
            <a:r>
              <a:rPr lang="en-US" dirty="0" err="1"/>
              <a:t>liệu</a:t>
            </a:r>
            <a:endParaRPr lang="vi-VN" dirty="0"/>
          </a:p>
          <a:p>
            <a:r>
              <a:rPr lang="en-CA" dirty="0" err="1"/>
              <a:t>theo</a:t>
            </a:r>
            <a:r>
              <a:rPr lang="en-CA" dirty="0"/>
              <a:t> </a:t>
            </a:r>
            <a:r>
              <a:rPr lang="en-CA" dirty="0" err="1"/>
              <a:t>dõi</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và</a:t>
            </a:r>
            <a:r>
              <a:rPr lang="en-CA" dirty="0"/>
              <a:t> </a:t>
            </a:r>
            <a:r>
              <a:rPr lang="en-CA" dirty="0" err="1"/>
              <a:t>các</a:t>
            </a:r>
            <a:r>
              <a:rPr lang="en-CA" dirty="0"/>
              <a:t> </a:t>
            </a:r>
            <a:r>
              <a:rPr lang="en-CA" dirty="0" err="1"/>
              <a:t>bình</a:t>
            </a:r>
            <a:r>
              <a:rPr lang="en-CA" dirty="0"/>
              <a:t> </a:t>
            </a:r>
            <a:r>
              <a:rPr lang="en-CA" dirty="0" err="1"/>
              <a:t>luận</a:t>
            </a:r>
            <a:r>
              <a:rPr lang="en-CA" dirty="0"/>
              <a:t> </a:t>
            </a:r>
            <a:r>
              <a:rPr lang="en-CA" dirty="0" err="1"/>
              <a:t>trong</a:t>
            </a:r>
            <a:r>
              <a:rPr lang="en-CA" dirty="0"/>
              <a:t> </a:t>
            </a:r>
            <a:r>
              <a:rPr lang="en-CA" dirty="0" err="1"/>
              <a:t>tài</a:t>
            </a:r>
            <a:r>
              <a:rPr lang="en-CA" dirty="0"/>
              <a:t> </a:t>
            </a:r>
            <a:r>
              <a:rPr lang="en-CA" dirty="0" err="1"/>
              <a:t>liệu</a:t>
            </a:r>
            <a:endParaRPr lang="en-US" dirty="0"/>
          </a:p>
          <a:p>
            <a:pPr lvl="0"/>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116</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85000" lnSpcReduction="20000"/>
          </a:bodyPr>
          <a:lstStyle/>
          <a:p>
            <a:pPr marL="341313" indent="-341313">
              <a:buNone/>
              <a:tabLst>
                <a:tab pos="744538" algn="l"/>
              </a:tabLst>
            </a:pPr>
            <a:r>
              <a:rPr lang="en-US" sz="2600" dirty="0"/>
              <a:t>1.	</a:t>
            </a:r>
            <a:r>
              <a:rPr lang="en-CA" dirty="0" err="1"/>
              <a:t>Khi</a:t>
            </a:r>
            <a:r>
              <a:rPr lang="en-CA" dirty="0"/>
              <a:t> </a:t>
            </a:r>
            <a:r>
              <a:rPr lang="en-CA" dirty="0" err="1"/>
              <a:t>bạn</a:t>
            </a:r>
            <a:r>
              <a:rPr lang="en-CA" dirty="0"/>
              <a:t> </a:t>
            </a:r>
            <a:r>
              <a:rPr lang="en-CA" dirty="0" err="1"/>
              <a:t>nhìn</a:t>
            </a:r>
            <a:r>
              <a:rPr lang="en-CA" dirty="0"/>
              <a:t> </a:t>
            </a:r>
            <a:r>
              <a:rPr lang="en-CA" dirty="0" err="1"/>
              <a:t>thấy</a:t>
            </a:r>
            <a:r>
              <a:rPr lang="en-CA" dirty="0"/>
              <a:t> </a:t>
            </a:r>
            <a:r>
              <a:rPr lang="en-CA" dirty="0" err="1"/>
              <a:t>biểu</a:t>
            </a:r>
            <a:r>
              <a:rPr lang="en-CA" dirty="0"/>
              <a:t> </a:t>
            </a:r>
            <a:r>
              <a:rPr lang="en-CA" dirty="0" err="1"/>
              <a:t>tượng</a:t>
            </a:r>
            <a:r>
              <a:rPr lang="en-CA" dirty="0"/>
              <a:t> ¶, </a:t>
            </a:r>
            <a:r>
              <a:rPr lang="en-CA" dirty="0" err="1"/>
              <a:t>biểu</a:t>
            </a:r>
            <a:r>
              <a:rPr lang="en-CA" dirty="0"/>
              <a:t> </a:t>
            </a:r>
            <a:r>
              <a:rPr lang="en-CA" dirty="0" err="1"/>
              <a:t>tượng</a:t>
            </a:r>
            <a:r>
              <a:rPr lang="en-CA" dirty="0"/>
              <a:t> </a:t>
            </a:r>
            <a:r>
              <a:rPr lang="en-CA" dirty="0" err="1"/>
              <a:t>đó</a:t>
            </a:r>
            <a:r>
              <a:rPr lang="en-CA" dirty="0"/>
              <a:t> </a:t>
            </a:r>
            <a:r>
              <a:rPr lang="en-CA" dirty="0" err="1"/>
              <a:t>có</a:t>
            </a:r>
            <a:r>
              <a:rPr lang="en-CA" dirty="0"/>
              <a:t> ý </a:t>
            </a:r>
            <a:r>
              <a:rPr lang="en-CA" dirty="0" err="1"/>
              <a:t>nghĩa</a:t>
            </a:r>
            <a:r>
              <a:rPr lang="en-CA" dirty="0"/>
              <a:t> </a:t>
            </a:r>
            <a:r>
              <a:rPr lang="en-CA" dirty="0" err="1"/>
              <a:t>gì</a:t>
            </a:r>
            <a:r>
              <a:rPr lang="en-US" sz="2600" dirty="0" smtClean="0"/>
              <a:t>?</a:t>
            </a:r>
            <a:endParaRPr lang="en-US" sz="2600" dirty="0"/>
          </a:p>
          <a:p>
            <a:pPr marL="341313" indent="-341313">
              <a:buNone/>
              <a:tabLst>
                <a:tab pos="744538" algn="l"/>
              </a:tabLst>
            </a:pPr>
            <a:r>
              <a:rPr lang="en-US" dirty="0"/>
              <a:t>	</a:t>
            </a:r>
            <a:r>
              <a:rPr lang="en-US" sz="2300" dirty="0"/>
              <a:t>a.	</a:t>
            </a:r>
            <a:r>
              <a:rPr lang="en-CA" dirty="0" err="1"/>
              <a:t>Khi</a:t>
            </a:r>
            <a:r>
              <a:rPr lang="en-CA" dirty="0"/>
              <a:t> </a:t>
            </a:r>
            <a:r>
              <a:rPr lang="en-CA" dirty="0" err="1"/>
              <a:t>bạn</a:t>
            </a:r>
            <a:r>
              <a:rPr lang="en-CA" dirty="0"/>
              <a:t> </a:t>
            </a:r>
            <a:r>
              <a:rPr lang="en-CA" dirty="0" err="1"/>
              <a:t>đã</a:t>
            </a:r>
            <a:r>
              <a:rPr lang="en-CA" dirty="0"/>
              <a:t> </a:t>
            </a:r>
            <a:r>
              <a:rPr lang="en-CA" dirty="0" err="1"/>
              <a:t>nhấn</a:t>
            </a:r>
            <a:r>
              <a:rPr lang="en-CA" dirty="0"/>
              <a:t> </a:t>
            </a:r>
            <a:r>
              <a:rPr lang="en-CA" dirty="0" err="1"/>
              <a:t>phím</a:t>
            </a:r>
            <a:r>
              <a:rPr lang="en-CA" dirty="0"/>
              <a:t> Enter</a:t>
            </a:r>
            <a:r>
              <a:rPr lang="en-US" dirty="0" smtClean="0"/>
              <a:t>.</a:t>
            </a:r>
            <a:endParaRPr lang="en-US" dirty="0"/>
          </a:p>
          <a:p>
            <a:pPr marL="341313" indent="-341313">
              <a:buNone/>
              <a:tabLst>
                <a:tab pos="744538" algn="l"/>
              </a:tabLst>
            </a:pPr>
            <a:r>
              <a:rPr lang="en-US" dirty="0"/>
              <a:t>	b.	</a:t>
            </a:r>
            <a:r>
              <a:rPr lang="en-CA" dirty="0" err="1"/>
              <a:t>Bạn</a:t>
            </a:r>
            <a:r>
              <a:rPr lang="en-CA" dirty="0"/>
              <a:t> </a:t>
            </a:r>
            <a:r>
              <a:rPr lang="en-CA" dirty="0" err="1"/>
              <a:t>đã</a:t>
            </a:r>
            <a:r>
              <a:rPr lang="en-CA" dirty="0"/>
              <a:t> </a:t>
            </a:r>
            <a:r>
              <a:rPr lang="en-CA" dirty="0" err="1"/>
              <a:t>nhấn</a:t>
            </a:r>
            <a:r>
              <a:rPr lang="en-CA" dirty="0"/>
              <a:t> </a:t>
            </a:r>
            <a:r>
              <a:rPr lang="en-CA" dirty="0" err="1"/>
              <a:t>phím</a:t>
            </a:r>
            <a:r>
              <a:rPr lang="en-CA" dirty="0"/>
              <a:t> Tab</a:t>
            </a:r>
            <a:r>
              <a:rPr lang="en-US" dirty="0" smtClean="0"/>
              <a:t>.</a:t>
            </a:r>
            <a:endParaRPr lang="en-US" dirty="0"/>
          </a:p>
          <a:p>
            <a:pPr marL="341313" indent="-341313">
              <a:buNone/>
              <a:tabLst>
                <a:tab pos="744538" algn="l"/>
              </a:tabLst>
            </a:pPr>
            <a:r>
              <a:rPr lang="en-US" dirty="0"/>
              <a:t>	c.	</a:t>
            </a:r>
            <a:r>
              <a:rPr lang="en-CA" dirty="0"/>
              <a:t>Word </a:t>
            </a:r>
            <a:r>
              <a:rPr lang="en-CA" dirty="0" err="1"/>
              <a:t>vừa</a:t>
            </a:r>
            <a:r>
              <a:rPr lang="en-CA" dirty="0"/>
              <a:t> </a:t>
            </a:r>
            <a:r>
              <a:rPr lang="en-CA" dirty="0" err="1"/>
              <a:t>áp</a:t>
            </a:r>
            <a:r>
              <a:rPr lang="en-CA" dirty="0"/>
              <a:t> </a:t>
            </a:r>
            <a:r>
              <a:rPr lang="en-CA" dirty="0" err="1"/>
              <a:t>dụng</a:t>
            </a:r>
            <a:r>
              <a:rPr lang="en-CA" dirty="0"/>
              <a:t> </a:t>
            </a:r>
            <a:r>
              <a:rPr lang="en-CA" dirty="0" err="1"/>
              <a:t>bao</a:t>
            </a:r>
            <a:r>
              <a:rPr lang="en-CA" dirty="0"/>
              <a:t> </a:t>
            </a:r>
            <a:r>
              <a:rPr lang="en-CA" dirty="0" err="1"/>
              <a:t>gói</a:t>
            </a:r>
            <a:r>
              <a:rPr lang="en-CA" dirty="0"/>
              <a:t> </a:t>
            </a:r>
            <a:r>
              <a:rPr lang="en-CA" dirty="0" err="1"/>
              <a:t>từ</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err="1"/>
              <a:t>đoạn</a:t>
            </a:r>
            <a:r>
              <a:rPr lang="en-US" dirty="0" smtClean="0"/>
              <a:t>.</a:t>
            </a:r>
            <a:endParaRPr lang="en-US" dirty="0"/>
          </a:p>
          <a:p>
            <a:pPr marL="341313" indent="-341313">
              <a:buNone/>
              <a:tabLst>
                <a:tab pos="744538" algn="l"/>
              </a:tabLst>
            </a:pPr>
            <a:r>
              <a:rPr lang="en-US" dirty="0"/>
              <a:t>	d.	</a:t>
            </a:r>
            <a:r>
              <a:rPr lang="en-CA" dirty="0" err="1"/>
              <a:t>Ký</a:t>
            </a:r>
            <a:r>
              <a:rPr lang="en-CA" dirty="0"/>
              <a:t> </a:t>
            </a:r>
            <a:r>
              <a:rPr lang="en-CA" dirty="0" err="1"/>
              <a:t>tự</a:t>
            </a:r>
            <a:r>
              <a:rPr lang="en-CA" dirty="0"/>
              <a:t> </a:t>
            </a:r>
            <a:r>
              <a:rPr lang="en-CA" dirty="0" err="1"/>
              <a:t>này</a:t>
            </a:r>
            <a:r>
              <a:rPr lang="en-CA" dirty="0"/>
              <a:t> </a:t>
            </a:r>
            <a:r>
              <a:rPr lang="en-CA" dirty="0" err="1"/>
              <a:t>xuất</a:t>
            </a:r>
            <a:r>
              <a:rPr lang="en-CA" dirty="0"/>
              <a:t> </a:t>
            </a:r>
            <a:r>
              <a:rPr lang="en-CA" dirty="0" err="1"/>
              <a:t>hiện</a:t>
            </a:r>
            <a:r>
              <a:rPr lang="en-CA" dirty="0"/>
              <a:t> </a:t>
            </a:r>
            <a:r>
              <a:rPr lang="en-CA" dirty="0" err="1"/>
              <a:t>tự</a:t>
            </a:r>
            <a:r>
              <a:rPr lang="en-CA" dirty="0"/>
              <a:t> </a:t>
            </a:r>
            <a:r>
              <a:rPr lang="en-CA" dirty="0" err="1"/>
              <a:t>động</a:t>
            </a:r>
            <a:r>
              <a:rPr lang="en-CA" dirty="0"/>
              <a:t> </a:t>
            </a:r>
            <a:r>
              <a:rPr lang="en-CA" dirty="0" err="1"/>
              <a:t>khi</a:t>
            </a:r>
            <a:r>
              <a:rPr lang="en-CA" dirty="0"/>
              <a:t> </a:t>
            </a:r>
            <a:r>
              <a:rPr lang="en-CA" dirty="0" err="1"/>
              <a:t>bạn</a:t>
            </a:r>
            <a:r>
              <a:rPr lang="en-CA" dirty="0"/>
              <a:t> </a:t>
            </a:r>
            <a:r>
              <a:rPr lang="en-CA" dirty="0" err="1"/>
              <a:t>tạo</a:t>
            </a:r>
            <a:r>
              <a:rPr lang="en-CA" dirty="0"/>
              <a:t> </a:t>
            </a:r>
            <a:r>
              <a:rPr lang="en-CA" dirty="0" err="1"/>
              <a:t>một</a:t>
            </a:r>
            <a:r>
              <a:rPr lang="en-CA" dirty="0"/>
              <a:t> </a:t>
            </a:r>
            <a:r>
              <a:rPr lang="en-CA" dirty="0" err="1"/>
              <a:t>tài</a:t>
            </a:r>
            <a:r>
              <a:rPr lang="en-CA" dirty="0"/>
              <a:t> </a:t>
            </a:r>
            <a:r>
              <a:rPr lang="en-CA" dirty="0" err="1"/>
              <a:t>liệu</a:t>
            </a:r>
            <a:r>
              <a:rPr lang="en-CA" dirty="0"/>
              <a:t> </a:t>
            </a:r>
            <a:r>
              <a:rPr lang="en-CA" dirty="0" err="1"/>
              <a:t>mới</a:t>
            </a:r>
            <a:r>
              <a:rPr lang="en-US" dirty="0" smtClean="0"/>
              <a:t>.</a:t>
            </a:r>
            <a:endParaRPr lang="en-US" dirty="0"/>
          </a:p>
          <a:p>
            <a:pPr marL="341313" indent="-341313">
              <a:buNone/>
              <a:tabLst>
                <a:tab pos="744538" algn="l"/>
              </a:tabLst>
            </a:pPr>
            <a:r>
              <a:rPr lang="en-US" sz="2600" dirty="0"/>
              <a:t>2.	</a:t>
            </a:r>
            <a:r>
              <a:rPr lang="en-CA" dirty="0" err="1"/>
              <a:t>Để</a:t>
            </a:r>
            <a:r>
              <a:rPr lang="en-CA" dirty="0"/>
              <a:t> </a:t>
            </a:r>
            <a:r>
              <a:rPr lang="en-CA" dirty="0" err="1"/>
              <a:t>chọn</a:t>
            </a:r>
            <a:r>
              <a:rPr lang="en-CA" dirty="0"/>
              <a:t> </a:t>
            </a:r>
            <a:r>
              <a:rPr lang="en-CA" dirty="0" err="1"/>
              <a:t>cả</a:t>
            </a:r>
            <a:r>
              <a:rPr lang="en-CA" dirty="0"/>
              <a:t> </a:t>
            </a:r>
            <a:r>
              <a:rPr lang="en-CA" dirty="0" err="1"/>
              <a:t>dòng</a:t>
            </a:r>
            <a:r>
              <a:rPr lang="en-CA" dirty="0"/>
              <a:t> </a:t>
            </a:r>
            <a:r>
              <a:rPr lang="en-CA" dirty="0" err="1"/>
              <a:t>văn</a:t>
            </a:r>
            <a:r>
              <a:rPr lang="en-CA" dirty="0"/>
              <a:t> </a:t>
            </a:r>
            <a:r>
              <a:rPr lang="en-CA" dirty="0" err="1"/>
              <a:t>bản</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phương</a:t>
            </a:r>
            <a:r>
              <a:rPr lang="en-CA" dirty="0"/>
              <a:t> </a:t>
            </a:r>
            <a:r>
              <a:rPr lang="en-CA" dirty="0" err="1"/>
              <a:t>pháp</a:t>
            </a:r>
            <a:r>
              <a:rPr lang="en-CA" dirty="0"/>
              <a:t> </a:t>
            </a:r>
            <a:r>
              <a:rPr lang="en-CA" dirty="0" err="1"/>
              <a:t>nào</a:t>
            </a:r>
            <a:r>
              <a:rPr lang="en-CA" dirty="0"/>
              <a:t>?</a:t>
            </a:r>
            <a:endParaRPr lang="en-US" sz="2600" dirty="0"/>
          </a:p>
          <a:p>
            <a:pPr marL="715963" indent="-341313">
              <a:buNone/>
              <a:tabLst>
                <a:tab pos="744538" algn="l"/>
              </a:tabLst>
            </a:pPr>
            <a:r>
              <a:rPr lang="en-US" sz="2300" dirty="0" smtClean="0"/>
              <a:t>a</a:t>
            </a:r>
            <a:r>
              <a:rPr lang="en-US" sz="2300" dirty="0"/>
              <a:t>.	</a:t>
            </a:r>
            <a:r>
              <a:rPr lang="en-US" dirty="0" err="1"/>
              <a:t>Nhấp</a:t>
            </a:r>
            <a:r>
              <a:rPr lang="en-US" dirty="0"/>
              <a:t> </a:t>
            </a:r>
            <a:r>
              <a:rPr lang="en-US" dirty="0" err="1"/>
              <a:t>chuột</a:t>
            </a:r>
            <a:r>
              <a:rPr lang="en-US" dirty="0"/>
              <a:t> </a:t>
            </a:r>
            <a:r>
              <a:rPr lang="en-US" dirty="0" err="1"/>
              <a:t>và</a:t>
            </a:r>
            <a:r>
              <a:rPr lang="en-US" dirty="0"/>
              <a:t> </a:t>
            </a:r>
            <a:r>
              <a:rPr lang="en-US" dirty="0" err="1"/>
              <a:t>kéo</a:t>
            </a:r>
            <a:r>
              <a:rPr lang="en-US" dirty="0"/>
              <a:t> qua </a:t>
            </a:r>
            <a:r>
              <a:rPr lang="en-US" dirty="0" err="1"/>
              <a:t>dòng</a:t>
            </a:r>
            <a:r>
              <a:rPr lang="en-US" dirty="0"/>
              <a:t> </a:t>
            </a:r>
            <a:r>
              <a:rPr lang="en-US" dirty="0" err="1"/>
              <a:t>văn</a:t>
            </a:r>
            <a:r>
              <a:rPr lang="en-US" dirty="0"/>
              <a:t> </a:t>
            </a:r>
            <a:r>
              <a:rPr lang="en-US" dirty="0" err="1"/>
              <a:t>bản</a:t>
            </a:r>
            <a:r>
              <a:rPr lang="en-US" dirty="0"/>
              <a:t>.</a:t>
            </a:r>
            <a:endParaRPr lang="vi-VN" dirty="0"/>
          </a:p>
          <a:p>
            <a:pPr marL="715963" indent="-341313">
              <a:buNone/>
              <a:tabLst>
                <a:tab pos="744538" algn="l"/>
              </a:tabLst>
            </a:pPr>
            <a:r>
              <a:rPr lang="en-US" dirty="0"/>
              <a:t>b.	</a:t>
            </a:r>
            <a:r>
              <a:rPr lang="en-US" dirty="0" err="1"/>
              <a:t>Nhấp</a:t>
            </a:r>
            <a:r>
              <a:rPr lang="en-US" dirty="0"/>
              <a:t> </a:t>
            </a:r>
            <a:r>
              <a:rPr lang="en-US" dirty="0" err="1"/>
              <a:t>chuột</a:t>
            </a:r>
            <a:r>
              <a:rPr lang="en-US" dirty="0"/>
              <a:t> </a:t>
            </a:r>
            <a:r>
              <a:rPr lang="en-US" dirty="0" err="1"/>
              <a:t>vào</a:t>
            </a:r>
            <a:r>
              <a:rPr lang="en-US" dirty="0"/>
              <a:t> </a:t>
            </a:r>
            <a:r>
              <a:rPr lang="en-US" dirty="0" err="1"/>
              <a:t>phía</a:t>
            </a:r>
            <a:r>
              <a:rPr lang="en-US" dirty="0"/>
              <a:t> </a:t>
            </a:r>
            <a:r>
              <a:rPr lang="en-US" dirty="0" err="1"/>
              <a:t>bên</a:t>
            </a:r>
            <a:r>
              <a:rPr lang="en-US" dirty="0"/>
              <a:t> </a:t>
            </a:r>
            <a:r>
              <a:rPr lang="en-US" dirty="0" err="1"/>
              <a:t>trái</a:t>
            </a:r>
            <a:r>
              <a:rPr lang="en-US" dirty="0"/>
              <a:t> </a:t>
            </a:r>
            <a:r>
              <a:rPr lang="en-US" dirty="0" err="1"/>
              <a:t>dòng</a:t>
            </a:r>
            <a:r>
              <a:rPr lang="en-US" dirty="0"/>
              <a:t> </a:t>
            </a:r>
            <a:r>
              <a:rPr lang="en-US" dirty="0" err="1"/>
              <a:t>văn</a:t>
            </a:r>
            <a:r>
              <a:rPr lang="en-US" dirty="0"/>
              <a:t> </a:t>
            </a:r>
            <a:r>
              <a:rPr lang="en-US" dirty="0" err="1"/>
              <a:t>bản</a:t>
            </a:r>
            <a:r>
              <a:rPr lang="en-US" dirty="0"/>
              <a:t> </a:t>
            </a:r>
            <a:r>
              <a:rPr lang="en-US" dirty="0" err="1"/>
              <a:t>trong</a:t>
            </a:r>
            <a:r>
              <a:rPr lang="en-US" dirty="0"/>
              <a:t> </a:t>
            </a:r>
            <a:r>
              <a:rPr lang="en-US" dirty="0" err="1"/>
              <a:t>thanh</a:t>
            </a:r>
            <a:r>
              <a:rPr lang="en-US" dirty="0"/>
              <a:t> </a:t>
            </a:r>
            <a:r>
              <a:rPr lang="en-US" dirty="0" err="1"/>
              <a:t>lựa</a:t>
            </a:r>
            <a:r>
              <a:rPr lang="en-US" dirty="0"/>
              <a:t> </a:t>
            </a:r>
            <a:r>
              <a:rPr lang="en-US" dirty="0" err="1"/>
              <a:t>chọn</a:t>
            </a:r>
            <a:r>
              <a:rPr lang="en-US" dirty="0"/>
              <a:t>.</a:t>
            </a:r>
            <a:endParaRPr lang="vi-VN" dirty="0"/>
          </a:p>
          <a:p>
            <a:pPr marL="715963" indent="-341313">
              <a:buNone/>
              <a:tabLst>
                <a:tab pos="744538" algn="l"/>
              </a:tabLst>
            </a:pPr>
            <a:r>
              <a:rPr lang="en-US" dirty="0"/>
              <a:t>c.	</a:t>
            </a:r>
            <a:r>
              <a:rPr lang="en-US" dirty="0" err="1"/>
              <a:t>Nhấn</a:t>
            </a:r>
            <a:r>
              <a:rPr lang="en-US" dirty="0"/>
              <a:t> Ctrl </a:t>
            </a:r>
            <a:r>
              <a:rPr lang="en-US" dirty="0" err="1"/>
              <a:t>và</a:t>
            </a:r>
            <a:r>
              <a:rPr lang="en-US" dirty="0"/>
              <a:t> </a:t>
            </a:r>
            <a:r>
              <a:rPr lang="en-US" dirty="0" err="1"/>
              <a:t>sau</a:t>
            </a:r>
            <a:r>
              <a:rPr lang="en-US" dirty="0"/>
              <a:t> </a:t>
            </a:r>
            <a:r>
              <a:rPr lang="en-US" dirty="0" err="1"/>
              <a:t>đó</a:t>
            </a:r>
            <a:r>
              <a:rPr lang="en-US" dirty="0"/>
              <a:t> </a:t>
            </a:r>
            <a:r>
              <a:rPr lang="en-US" dirty="0" err="1"/>
              <a:t>nhấp</a:t>
            </a:r>
            <a:r>
              <a:rPr lang="en-US" dirty="0"/>
              <a:t> </a:t>
            </a:r>
            <a:r>
              <a:rPr lang="en-US" dirty="0" err="1"/>
              <a:t>vào</a:t>
            </a:r>
            <a:r>
              <a:rPr lang="en-US" dirty="0"/>
              <a:t> </a:t>
            </a:r>
            <a:r>
              <a:rPr lang="en-US" dirty="0" err="1"/>
              <a:t>dòng</a:t>
            </a:r>
            <a:r>
              <a:rPr lang="en-US" dirty="0"/>
              <a:t> </a:t>
            </a:r>
            <a:r>
              <a:rPr lang="en-US" dirty="0" err="1"/>
              <a:t>văn</a:t>
            </a:r>
            <a:r>
              <a:rPr lang="en-US" dirty="0"/>
              <a:t> </a:t>
            </a:r>
            <a:r>
              <a:rPr lang="en-US" dirty="0" err="1"/>
              <a:t>bản</a:t>
            </a:r>
            <a:r>
              <a:rPr lang="en-US" dirty="0"/>
              <a:t>.</a:t>
            </a:r>
            <a:endParaRPr lang="vi-VN" dirty="0"/>
          </a:p>
          <a:p>
            <a:pPr marL="715963" indent="-341313">
              <a:buNone/>
              <a:tabLst>
                <a:tab pos="744538" algn="l"/>
              </a:tabLst>
            </a:pPr>
            <a:r>
              <a:rPr lang="en-US" dirty="0"/>
              <a:t>d.	</a:t>
            </a:r>
            <a:r>
              <a:rPr lang="en-US" dirty="0" err="1"/>
              <a:t>Nháy</a:t>
            </a:r>
            <a:r>
              <a:rPr lang="en-US" dirty="0"/>
              <a:t> </a:t>
            </a:r>
            <a:r>
              <a:rPr lang="en-US" dirty="0" err="1"/>
              <a:t>đúp</a:t>
            </a:r>
            <a:r>
              <a:rPr lang="en-US" dirty="0"/>
              <a:t> </a:t>
            </a:r>
            <a:r>
              <a:rPr lang="en-US" dirty="0" err="1"/>
              <a:t>chuột</a:t>
            </a:r>
            <a:r>
              <a:rPr lang="en-US" dirty="0"/>
              <a:t> </a:t>
            </a:r>
            <a:r>
              <a:rPr lang="en-US" dirty="0" err="1"/>
              <a:t>trên</a:t>
            </a:r>
            <a:r>
              <a:rPr lang="en-US" dirty="0"/>
              <a:t> </a:t>
            </a:r>
            <a:r>
              <a:rPr lang="en-US" dirty="0" err="1"/>
              <a:t>dòng</a:t>
            </a:r>
            <a:r>
              <a:rPr lang="en-US" dirty="0"/>
              <a:t> </a:t>
            </a:r>
            <a:r>
              <a:rPr lang="en-US" dirty="0" err="1"/>
              <a:t>văn</a:t>
            </a:r>
            <a:r>
              <a:rPr lang="en-US" dirty="0"/>
              <a:t> </a:t>
            </a:r>
            <a:r>
              <a:rPr lang="en-US" dirty="0" err="1"/>
              <a:t>bản</a:t>
            </a:r>
            <a:r>
              <a:rPr lang="en-US" dirty="0"/>
              <a:t>.</a:t>
            </a:r>
            <a:endParaRPr lang="vi-VN" dirty="0"/>
          </a:p>
          <a:p>
            <a:pPr marL="715963" indent="-341313">
              <a:buNone/>
              <a:tabLst>
                <a:tab pos="744538" algn="l"/>
              </a:tabLst>
            </a:pPr>
            <a:r>
              <a:rPr lang="en-US" dirty="0"/>
              <a:t>e.	</a:t>
            </a:r>
            <a:r>
              <a:rPr lang="en-US" dirty="0" err="1"/>
              <a:t>Bất</a:t>
            </a:r>
            <a:r>
              <a:rPr lang="en-US" dirty="0"/>
              <a:t> </a:t>
            </a:r>
            <a:r>
              <a:rPr lang="en-US" dirty="0" err="1"/>
              <a:t>kỳ</a:t>
            </a:r>
            <a:r>
              <a:rPr lang="en-US" dirty="0"/>
              <a:t> </a:t>
            </a:r>
            <a:r>
              <a:rPr lang="en-US" dirty="0" err="1"/>
              <a:t>đáp</a:t>
            </a:r>
            <a:r>
              <a:rPr lang="en-US" dirty="0"/>
              <a:t> </a:t>
            </a:r>
            <a:r>
              <a:rPr lang="en-US" dirty="0" err="1"/>
              <a:t>án</a:t>
            </a:r>
            <a:r>
              <a:rPr lang="en-US" dirty="0"/>
              <a:t> </a:t>
            </a:r>
            <a:r>
              <a:rPr lang="en-US" dirty="0" err="1"/>
              <a:t>nào</a:t>
            </a:r>
            <a:r>
              <a:rPr lang="en-US" dirty="0"/>
              <a:t> ở </a:t>
            </a:r>
            <a:r>
              <a:rPr lang="en-US" dirty="0" err="1"/>
              <a:t>trên</a:t>
            </a:r>
            <a:endParaRPr lang="vi-VN" dirty="0"/>
          </a:p>
          <a:p>
            <a:pPr marL="715963" indent="-341313">
              <a:buNone/>
              <a:tabLst>
                <a:tab pos="744538" algn="l"/>
              </a:tabLst>
            </a:pPr>
            <a:r>
              <a:rPr lang="en-US" dirty="0"/>
              <a:t>f.	a </a:t>
            </a:r>
            <a:r>
              <a:rPr lang="en-US" dirty="0" err="1"/>
              <a:t>hoặc</a:t>
            </a:r>
            <a:r>
              <a:rPr lang="en-US" dirty="0"/>
              <a:t> b</a:t>
            </a:r>
            <a:endParaRPr lang="vi-VN" dirty="0"/>
          </a:p>
          <a:p>
            <a:pPr>
              <a:lnSpc>
                <a:spcPct val="120000"/>
              </a:lnSpc>
              <a:buNone/>
              <a:tabLst>
                <a:tab pos="685800" algn="l"/>
                <a:tab pos="1143000"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117</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70000" lnSpcReduction="20000"/>
          </a:bodyPr>
          <a:lstStyle/>
          <a:p>
            <a:pPr marL="341313" indent="-341313">
              <a:buNone/>
              <a:tabLst>
                <a:tab pos="682625" algn="l"/>
                <a:tab pos="1146175" algn="l"/>
                <a:tab pos="4060825" algn="l"/>
                <a:tab pos="4510088" algn="l"/>
              </a:tabLst>
            </a:pPr>
            <a:r>
              <a:rPr lang="en-US" sz="2900" dirty="0"/>
              <a:t>3.	</a:t>
            </a:r>
            <a:r>
              <a:rPr lang="en-CA" dirty="0" err="1"/>
              <a:t>Chế</a:t>
            </a:r>
            <a:r>
              <a:rPr lang="en-CA" dirty="0"/>
              <a:t> </a:t>
            </a:r>
            <a:r>
              <a:rPr lang="en-CA" dirty="0" err="1"/>
              <a:t>độ</a:t>
            </a:r>
            <a:r>
              <a:rPr lang="en-CA" dirty="0"/>
              <a:t> </a:t>
            </a:r>
            <a:r>
              <a:rPr lang="en-CA" dirty="0" err="1"/>
              <a:t>hiển</a:t>
            </a:r>
            <a:r>
              <a:rPr lang="en-CA" dirty="0"/>
              <a:t> thị </a:t>
            </a:r>
            <a:r>
              <a:rPr lang="en-CA" dirty="0" err="1"/>
              <a:t>nào</a:t>
            </a:r>
            <a:r>
              <a:rPr lang="en-CA" dirty="0"/>
              <a:t> </a:t>
            </a:r>
            <a:r>
              <a:rPr lang="en-CA" dirty="0" err="1"/>
              <a:t>dưới</a:t>
            </a:r>
            <a:r>
              <a:rPr lang="en-CA" dirty="0"/>
              <a:t> </a:t>
            </a:r>
            <a:r>
              <a:rPr lang="en-CA" dirty="0" err="1"/>
              <a:t>đây</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quan</a:t>
            </a:r>
            <a:r>
              <a:rPr lang="en-CA" dirty="0"/>
              <a:t> </a:t>
            </a:r>
            <a:r>
              <a:rPr lang="en-CA" dirty="0" err="1"/>
              <a:t>sát</a:t>
            </a:r>
            <a:r>
              <a:rPr lang="en-CA" dirty="0"/>
              <a:t> </a:t>
            </a:r>
            <a:r>
              <a:rPr lang="en-CA" dirty="0" err="1"/>
              <a:t>cách</a:t>
            </a:r>
            <a:r>
              <a:rPr lang="en-CA" dirty="0"/>
              <a:t> </a:t>
            </a:r>
            <a:r>
              <a:rPr lang="en-CA" dirty="0" err="1"/>
              <a:t>thức</a:t>
            </a:r>
            <a:r>
              <a:rPr lang="en-CA" dirty="0"/>
              <a:t> </a:t>
            </a:r>
            <a:r>
              <a:rPr lang="en-CA" dirty="0" err="1"/>
              <a:t>tài</a:t>
            </a:r>
            <a:r>
              <a:rPr lang="en-CA" dirty="0"/>
              <a:t> </a:t>
            </a:r>
            <a:r>
              <a:rPr lang="en-CA" dirty="0" err="1"/>
              <a:t>liệu</a:t>
            </a:r>
            <a:r>
              <a:rPr lang="en-CA" dirty="0"/>
              <a:t> </a:t>
            </a:r>
            <a:r>
              <a:rPr lang="en-CA" dirty="0" err="1"/>
              <a:t>sẽ</a:t>
            </a:r>
            <a:r>
              <a:rPr lang="en-CA" dirty="0"/>
              <a:t> </a:t>
            </a:r>
            <a:r>
              <a:rPr lang="en-CA" dirty="0" err="1"/>
              <a:t>được</a:t>
            </a:r>
            <a:r>
              <a:rPr lang="en-CA" dirty="0"/>
              <a:t> </a:t>
            </a:r>
            <a:r>
              <a:rPr lang="en-CA" dirty="0" err="1"/>
              <a:t>xuất</a:t>
            </a:r>
            <a:r>
              <a:rPr lang="en-CA" dirty="0"/>
              <a:t> </a:t>
            </a:r>
            <a:r>
              <a:rPr lang="en-CA" dirty="0" err="1"/>
              <a:t>hiện</a:t>
            </a:r>
            <a:r>
              <a:rPr lang="en-CA" dirty="0"/>
              <a:t> </a:t>
            </a:r>
            <a:r>
              <a:rPr lang="en-CA" dirty="0" err="1"/>
              <a:t>khi</a:t>
            </a:r>
            <a:r>
              <a:rPr lang="en-CA" dirty="0"/>
              <a:t> in </a:t>
            </a:r>
            <a:r>
              <a:rPr lang="en-CA" dirty="0" err="1"/>
              <a:t>ra</a:t>
            </a:r>
            <a:r>
              <a:rPr lang="en-CA" dirty="0"/>
              <a:t>?</a:t>
            </a:r>
            <a:endParaRPr lang="en-US" sz="2900" dirty="0"/>
          </a:p>
          <a:p>
            <a:pPr marL="341313" indent="-341313">
              <a:buNone/>
              <a:tabLst>
                <a:tab pos="744538" algn="l"/>
                <a:tab pos="1146175" algn="l"/>
                <a:tab pos="3208338" algn="l"/>
              </a:tabLst>
            </a:pPr>
            <a:r>
              <a:rPr lang="en-US" dirty="0" smtClean="0"/>
              <a:t>	a</a:t>
            </a:r>
            <a:r>
              <a:rPr lang="en-US" dirty="0"/>
              <a:t>. 	 </a:t>
            </a:r>
            <a:r>
              <a:rPr lang="en-US" dirty="0" smtClean="0"/>
              <a:t>	</a:t>
            </a:r>
            <a:r>
              <a:rPr lang="en-US" dirty="0"/>
              <a:t>	d.	 </a:t>
            </a:r>
          </a:p>
          <a:p>
            <a:pPr marL="341313" indent="-341313">
              <a:buNone/>
              <a:tabLst>
                <a:tab pos="744538" algn="l"/>
                <a:tab pos="1146175" algn="l"/>
                <a:tab pos="3208338" algn="l"/>
              </a:tabLst>
            </a:pPr>
            <a:r>
              <a:rPr lang="en-US" dirty="0" smtClean="0"/>
              <a:t>	b</a:t>
            </a:r>
            <a:r>
              <a:rPr lang="en-US" dirty="0"/>
              <a:t>. 	 </a:t>
            </a:r>
            <a:r>
              <a:rPr lang="en-US" dirty="0" smtClean="0"/>
              <a:t>	</a:t>
            </a:r>
            <a:r>
              <a:rPr lang="en-US" dirty="0"/>
              <a:t>	e.	 </a:t>
            </a:r>
          </a:p>
          <a:p>
            <a:pPr marL="341313" indent="-341313">
              <a:buNone/>
              <a:tabLst>
                <a:tab pos="744538" algn="l"/>
                <a:tab pos="1146175" algn="l"/>
                <a:tab pos="3208338" algn="l"/>
              </a:tabLst>
            </a:pPr>
            <a:r>
              <a:rPr lang="en-US" dirty="0" smtClean="0"/>
              <a:t>	c</a:t>
            </a:r>
            <a:r>
              <a:rPr lang="en-US" dirty="0"/>
              <a:t>. 	 </a:t>
            </a:r>
          </a:p>
          <a:p>
            <a:pPr marL="341313" indent="-341313">
              <a:buNone/>
              <a:tabLst>
                <a:tab pos="682625" algn="l"/>
                <a:tab pos="1146175" algn="l"/>
                <a:tab pos="4060825" algn="l"/>
                <a:tab pos="4510088" algn="l"/>
              </a:tabLst>
            </a:pPr>
            <a:r>
              <a:rPr lang="en-US" sz="2900" dirty="0"/>
              <a:t>4.	</a:t>
            </a:r>
            <a:r>
              <a:rPr lang="en-CA" dirty="0" err="1"/>
              <a:t>Nút</a:t>
            </a:r>
            <a:r>
              <a:rPr lang="en-CA" dirty="0"/>
              <a:t> </a:t>
            </a:r>
            <a:r>
              <a:rPr lang="en-CA" dirty="0" err="1"/>
              <a:t>căn</a:t>
            </a:r>
            <a:r>
              <a:rPr lang="en-CA" dirty="0"/>
              <a:t> </a:t>
            </a:r>
            <a:r>
              <a:rPr lang="en-CA" dirty="0" err="1"/>
              <a:t>lề</a:t>
            </a:r>
            <a:r>
              <a:rPr lang="en-CA" dirty="0"/>
              <a:t> </a:t>
            </a:r>
            <a:r>
              <a:rPr lang="en-CA" dirty="0" err="1"/>
              <a:t>nào</a:t>
            </a:r>
            <a:r>
              <a:rPr lang="en-CA" dirty="0"/>
              <a:t> </a:t>
            </a:r>
            <a:r>
              <a:rPr lang="en-CA" dirty="0" err="1"/>
              <a:t>dưới</a:t>
            </a:r>
            <a:r>
              <a:rPr lang="en-CA" dirty="0"/>
              <a:t> </a:t>
            </a:r>
            <a:r>
              <a:rPr lang="en-CA" dirty="0" err="1"/>
              <a:t>đây</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căn</a:t>
            </a:r>
            <a:r>
              <a:rPr lang="en-CA" dirty="0"/>
              <a:t> </a:t>
            </a:r>
            <a:r>
              <a:rPr lang="en-CA" dirty="0" err="1"/>
              <a:t>giữa</a:t>
            </a:r>
            <a:r>
              <a:rPr lang="en-CA" dirty="0"/>
              <a:t> </a:t>
            </a:r>
            <a:r>
              <a:rPr lang="en-CA" dirty="0" err="1"/>
              <a:t>văn</a:t>
            </a:r>
            <a:r>
              <a:rPr lang="en-CA" dirty="0"/>
              <a:t> </a:t>
            </a:r>
            <a:r>
              <a:rPr lang="en-CA" dirty="0" err="1"/>
              <a:t>bản</a:t>
            </a:r>
            <a:r>
              <a:rPr lang="en-CA" dirty="0"/>
              <a:t>?</a:t>
            </a:r>
            <a:endParaRPr lang="en-US" sz="2900" dirty="0"/>
          </a:p>
          <a:p>
            <a:pPr marL="341313" indent="-341313">
              <a:buNone/>
              <a:tabLst>
                <a:tab pos="744538" algn="l"/>
                <a:tab pos="1146175" algn="l"/>
                <a:tab pos="3208338" algn="l"/>
              </a:tabLst>
            </a:pPr>
            <a:r>
              <a:rPr lang="en-US" dirty="0" smtClean="0"/>
              <a:t>	a</a:t>
            </a:r>
            <a:r>
              <a:rPr lang="en-US" dirty="0"/>
              <a:t>.	 	</a:t>
            </a:r>
            <a:r>
              <a:rPr lang="en-US" dirty="0" smtClean="0"/>
              <a:t>	c</a:t>
            </a:r>
            <a:r>
              <a:rPr lang="en-US" dirty="0"/>
              <a:t>.	 </a:t>
            </a:r>
          </a:p>
          <a:p>
            <a:pPr marL="341313" indent="-341313">
              <a:buNone/>
              <a:tabLst>
                <a:tab pos="744538" algn="l"/>
                <a:tab pos="1146175" algn="l"/>
                <a:tab pos="3208338" algn="l"/>
              </a:tabLst>
            </a:pPr>
            <a:r>
              <a:rPr lang="en-US" dirty="0" smtClean="0"/>
              <a:t>	b</a:t>
            </a:r>
            <a:r>
              <a:rPr lang="en-US" dirty="0"/>
              <a:t>.	 	</a:t>
            </a:r>
            <a:r>
              <a:rPr lang="en-US" dirty="0" smtClean="0"/>
              <a:t>	d</a:t>
            </a:r>
            <a:r>
              <a:rPr lang="en-US" dirty="0"/>
              <a:t>.	 </a:t>
            </a:r>
          </a:p>
          <a:p>
            <a:pPr marL="341313" indent="-341313">
              <a:buNone/>
              <a:tabLst>
                <a:tab pos="682625" algn="l"/>
                <a:tab pos="1146175" algn="l"/>
                <a:tab pos="4060825" algn="l"/>
                <a:tab pos="4510088" algn="l"/>
              </a:tabLst>
            </a:pPr>
            <a:r>
              <a:rPr lang="en-US" sz="2900" dirty="0"/>
              <a:t>5.	</a:t>
            </a:r>
            <a:r>
              <a:rPr lang="en-CA" sz="2800" dirty="0" err="1"/>
              <a:t>Ranh</a:t>
            </a:r>
            <a:r>
              <a:rPr lang="en-CA" sz="2800" dirty="0"/>
              <a:t> </a:t>
            </a:r>
            <a:r>
              <a:rPr lang="en-CA" sz="2800" dirty="0" err="1"/>
              <a:t>giới</a:t>
            </a:r>
            <a:r>
              <a:rPr lang="en-CA" sz="2800" dirty="0"/>
              <a:t> </a:t>
            </a:r>
            <a:r>
              <a:rPr lang="en-CA" sz="2800" dirty="0" err="1"/>
              <a:t>của</a:t>
            </a:r>
            <a:r>
              <a:rPr lang="en-CA" sz="2800" dirty="0"/>
              <a:t> </a:t>
            </a:r>
            <a:r>
              <a:rPr lang="en-CA" sz="2800" dirty="0" err="1"/>
              <a:t>lề</a:t>
            </a:r>
            <a:r>
              <a:rPr lang="en-CA" sz="2800" dirty="0"/>
              <a:t> </a:t>
            </a:r>
            <a:r>
              <a:rPr lang="en-CA" sz="2800" dirty="0" err="1"/>
              <a:t>trang</a:t>
            </a:r>
            <a:r>
              <a:rPr lang="en-CA" sz="2800" dirty="0"/>
              <a:t> </a:t>
            </a:r>
            <a:r>
              <a:rPr lang="en-CA" sz="2800" dirty="0" err="1"/>
              <a:t>nằm</a:t>
            </a:r>
            <a:r>
              <a:rPr lang="en-CA" sz="2800" dirty="0"/>
              <a:t> ở </a:t>
            </a:r>
            <a:r>
              <a:rPr lang="en-CA" sz="2800" dirty="0" err="1"/>
              <a:t>đâu</a:t>
            </a:r>
            <a:r>
              <a:rPr lang="en-CA" sz="2800" dirty="0"/>
              <a:t> </a:t>
            </a:r>
            <a:r>
              <a:rPr lang="en-CA" sz="2800" dirty="0" err="1"/>
              <a:t>trên</a:t>
            </a:r>
            <a:r>
              <a:rPr lang="en-CA" sz="2800" dirty="0"/>
              <a:t> </a:t>
            </a:r>
            <a:r>
              <a:rPr lang="en-CA" sz="2800" dirty="0" err="1"/>
              <a:t>thước</a:t>
            </a:r>
            <a:r>
              <a:rPr lang="en-CA" sz="2800" dirty="0"/>
              <a:t> </a:t>
            </a:r>
            <a:r>
              <a:rPr lang="en-CA" sz="2800" dirty="0" err="1"/>
              <a:t>kẻ</a:t>
            </a:r>
            <a:r>
              <a:rPr lang="en-CA" sz="2800" dirty="0"/>
              <a:t>?</a:t>
            </a:r>
            <a:endParaRPr lang="en-US" sz="2900" dirty="0"/>
          </a:p>
          <a:p>
            <a:pPr marL="365125" indent="0">
              <a:buNone/>
            </a:pPr>
            <a:r>
              <a:rPr lang="en-US" dirty="0" smtClean="0"/>
              <a:t>a. Trong </a:t>
            </a:r>
            <a:r>
              <a:rPr lang="en-US" dirty="0" err="1"/>
              <a:t>vùng</a:t>
            </a:r>
            <a:r>
              <a:rPr lang="en-US" dirty="0"/>
              <a:t> </a:t>
            </a:r>
            <a:r>
              <a:rPr lang="en-US" dirty="0" err="1"/>
              <a:t>diện</a:t>
            </a:r>
            <a:r>
              <a:rPr lang="en-US" dirty="0"/>
              <a:t> </a:t>
            </a:r>
            <a:r>
              <a:rPr lang="en-US" dirty="0" err="1"/>
              <a:t>tích</a:t>
            </a:r>
            <a:r>
              <a:rPr lang="en-US" dirty="0"/>
              <a:t> </a:t>
            </a:r>
            <a:r>
              <a:rPr lang="en-US" dirty="0" err="1"/>
              <a:t>tối</a:t>
            </a:r>
            <a:r>
              <a:rPr lang="en-US" dirty="0"/>
              <a:t> </a:t>
            </a:r>
            <a:r>
              <a:rPr lang="en-US" dirty="0" err="1"/>
              <a:t>của</a:t>
            </a:r>
            <a:r>
              <a:rPr lang="en-US" dirty="0"/>
              <a:t> </a:t>
            </a:r>
            <a:r>
              <a:rPr lang="en-US" dirty="0" err="1"/>
              <a:t>thước</a:t>
            </a:r>
            <a:r>
              <a:rPr lang="en-US" dirty="0"/>
              <a:t> </a:t>
            </a:r>
            <a:r>
              <a:rPr lang="en-US" dirty="0" err="1" smtClean="0"/>
              <a:t>kẻ</a:t>
            </a:r>
            <a:r>
              <a:rPr lang="en-US" dirty="0" smtClean="0"/>
              <a:t>.</a:t>
            </a:r>
            <a:endParaRPr lang="en-US" dirty="0"/>
          </a:p>
          <a:p>
            <a:pPr marL="365125" indent="0">
              <a:buNone/>
            </a:pPr>
            <a:r>
              <a:rPr lang="en-US" dirty="0" smtClean="0"/>
              <a:t>b</a:t>
            </a:r>
            <a:r>
              <a:rPr lang="en-US" dirty="0"/>
              <a:t>. </a:t>
            </a:r>
            <a:r>
              <a:rPr lang="en-US" dirty="0" err="1" smtClean="0"/>
              <a:t>Tại</a:t>
            </a:r>
            <a:r>
              <a:rPr lang="en-US" dirty="0" smtClean="0"/>
              <a:t> </a:t>
            </a:r>
            <a:r>
              <a:rPr lang="en-US" dirty="0" err="1"/>
              <a:t>đường</a:t>
            </a:r>
            <a:r>
              <a:rPr lang="en-US" dirty="0"/>
              <a:t> chia </a:t>
            </a:r>
            <a:r>
              <a:rPr lang="en-US" dirty="0" err="1"/>
              <a:t>giữa</a:t>
            </a:r>
            <a:r>
              <a:rPr lang="en-US" dirty="0"/>
              <a:t> </a:t>
            </a:r>
            <a:r>
              <a:rPr lang="en-US" dirty="0" err="1"/>
              <a:t>vùng</a:t>
            </a:r>
            <a:r>
              <a:rPr lang="en-US" dirty="0"/>
              <a:t> </a:t>
            </a:r>
            <a:r>
              <a:rPr lang="en-US" dirty="0" err="1"/>
              <a:t>sáng</a:t>
            </a:r>
            <a:r>
              <a:rPr lang="en-US" dirty="0"/>
              <a:t> </a:t>
            </a:r>
            <a:r>
              <a:rPr lang="en-US" dirty="0" err="1"/>
              <a:t>và</a:t>
            </a:r>
            <a:r>
              <a:rPr lang="en-US" dirty="0"/>
              <a:t> </a:t>
            </a:r>
            <a:r>
              <a:rPr lang="en-US" dirty="0" err="1"/>
              <a:t>tối</a:t>
            </a:r>
            <a:r>
              <a:rPr lang="en-US" dirty="0"/>
              <a:t> </a:t>
            </a:r>
            <a:r>
              <a:rPr lang="en-US" dirty="0" err="1"/>
              <a:t>của</a:t>
            </a:r>
            <a:r>
              <a:rPr lang="en-US" dirty="0"/>
              <a:t> </a:t>
            </a:r>
            <a:r>
              <a:rPr lang="en-US" dirty="0" err="1"/>
              <a:t>thước</a:t>
            </a:r>
            <a:r>
              <a:rPr lang="en-US" dirty="0"/>
              <a:t> </a:t>
            </a:r>
            <a:r>
              <a:rPr lang="en-US" dirty="0" err="1"/>
              <a:t>kẻ</a:t>
            </a:r>
            <a:r>
              <a:rPr lang="en-US" dirty="0"/>
              <a:t>.</a:t>
            </a:r>
            <a:endParaRPr lang="vi-VN" dirty="0"/>
          </a:p>
          <a:p>
            <a:pPr marL="365125" indent="0">
              <a:buNone/>
            </a:pPr>
            <a:r>
              <a:rPr lang="en-US" dirty="0"/>
              <a:t>c. </a:t>
            </a:r>
            <a:r>
              <a:rPr lang="en-US" dirty="0" smtClean="0"/>
              <a:t>Ở </a:t>
            </a:r>
            <a:r>
              <a:rPr lang="en-US" dirty="0" err="1"/>
              <a:t>cạnh</a:t>
            </a:r>
            <a:r>
              <a:rPr lang="en-US" dirty="0"/>
              <a:t> </a:t>
            </a:r>
            <a:r>
              <a:rPr lang="en-US" dirty="0" err="1"/>
              <a:t>trái</a:t>
            </a:r>
            <a:r>
              <a:rPr lang="en-US" dirty="0"/>
              <a:t> </a:t>
            </a:r>
            <a:r>
              <a:rPr lang="en-US" dirty="0" err="1"/>
              <a:t>và</a:t>
            </a:r>
            <a:r>
              <a:rPr lang="en-US" dirty="0"/>
              <a:t> </a:t>
            </a:r>
            <a:r>
              <a:rPr lang="en-US" dirty="0" err="1"/>
              <a:t>phải</a:t>
            </a:r>
            <a:r>
              <a:rPr lang="en-US" dirty="0"/>
              <a:t> </a:t>
            </a:r>
            <a:r>
              <a:rPr lang="en-US" dirty="0" err="1"/>
              <a:t>của</a:t>
            </a:r>
            <a:r>
              <a:rPr lang="en-US" dirty="0"/>
              <a:t> </a:t>
            </a:r>
            <a:r>
              <a:rPr lang="en-US" dirty="0" err="1"/>
              <a:t>thước</a:t>
            </a:r>
            <a:r>
              <a:rPr lang="en-US" dirty="0"/>
              <a:t> </a:t>
            </a:r>
            <a:r>
              <a:rPr lang="en-US" dirty="0" err="1"/>
              <a:t>kẻ</a:t>
            </a:r>
            <a:r>
              <a:rPr lang="en-US" dirty="0"/>
              <a:t>.</a:t>
            </a:r>
            <a:endParaRPr lang="vi-VN" dirty="0"/>
          </a:p>
          <a:p>
            <a:pPr marL="365125" indent="0">
              <a:buNone/>
            </a:pPr>
            <a:r>
              <a:rPr lang="en-CA" dirty="0" smtClean="0"/>
              <a:t>d. </a:t>
            </a:r>
            <a:r>
              <a:rPr lang="en-CA" dirty="0" err="1" smtClean="0"/>
              <a:t>Bên</a:t>
            </a:r>
            <a:r>
              <a:rPr lang="en-CA" dirty="0" smtClean="0"/>
              <a:t> </a:t>
            </a:r>
            <a:r>
              <a:rPr lang="en-CA" dirty="0" err="1"/>
              <a:t>dưới</a:t>
            </a:r>
            <a:r>
              <a:rPr lang="en-CA" dirty="0"/>
              <a:t> </a:t>
            </a:r>
            <a:r>
              <a:rPr lang="en-CA" dirty="0" err="1"/>
              <a:t>ký</a:t>
            </a:r>
            <a:r>
              <a:rPr lang="en-CA" dirty="0"/>
              <a:t> </a:t>
            </a:r>
            <a:r>
              <a:rPr lang="en-CA" dirty="0" err="1"/>
              <a:t>hiệu</a:t>
            </a:r>
            <a:r>
              <a:rPr lang="en-CA" dirty="0"/>
              <a:t> </a:t>
            </a:r>
            <a:r>
              <a:rPr lang="en-CA" dirty="0" err="1"/>
              <a:t>đánh</a:t>
            </a:r>
            <a:r>
              <a:rPr lang="en-CA" dirty="0"/>
              <a:t> </a:t>
            </a:r>
            <a:r>
              <a:rPr lang="en-CA" dirty="0" err="1"/>
              <a:t>dấu</a:t>
            </a:r>
            <a:r>
              <a:rPr lang="en-CA" dirty="0"/>
              <a:t> </a:t>
            </a:r>
            <a:r>
              <a:rPr lang="en-CA" dirty="0" err="1"/>
              <a:t>thụt</a:t>
            </a:r>
            <a:r>
              <a:rPr lang="en-CA" dirty="0"/>
              <a:t> </a:t>
            </a:r>
            <a:r>
              <a:rPr lang="en-CA" dirty="0" err="1"/>
              <a:t>lề</a:t>
            </a:r>
            <a:r>
              <a:rPr lang="en-CA" dirty="0"/>
              <a:t> </a:t>
            </a:r>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sáng</a:t>
            </a:r>
            <a:r>
              <a:rPr lang="en-CA" dirty="0"/>
              <a:t> </a:t>
            </a:r>
            <a:r>
              <a:rPr lang="en-CA" dirty="0" err="1"/>
              <a:t>của</a:t>
            </a:r>
            <a:r>
              <a:rPr lang="en-CA" dirty="0"/>
              <a:t> </a:t>
            </a:r>
            <a:r>
              <a:rPr lang="en-CA" dirty="0" err="1"/>
              <a:t>thước</a:t>
            </a:r>
            <a:r>
              <a:rPr lang="en-CA" dirty="0"/>
              <a:t> </a:t>
            </a:r>
            <a:r>
              <a:rPr lang="en-CA" dirty="0" err="1"/>
              <a:t>kẻ</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118</a:t>
            </a:fld>
            <a:endParaRPr lang="en-US" dirty="0"/>
          </a:p>
        </p:txBody>
      </p:sp>
      <p:grpSp>
        <p:nvGrpSpPr>
          <p:cNvPr id="18" name="Group 17"/>
          <p:cNvGrpSpPr/>
          <p:nvPr/>
        </p:nvGrpSpPr>
        <p:grpSpPr>
          <a:xfrm>
            <a:off x="1083944" y="2077085"/>
            <a:ext cx="3100706" cy="1910715"/>
            <a:chOff x="1083944" y="2077085"/>
            <a:chExt cx="3100706" cy="1910715"/>
          </a:xfrm>
        </p:grpSpPr>
        <p:pic>
          <p:nvPicPr>
            <p:cNvPr id="9" name="Picture 8" descr="Description: u4-080"/>
            <p:cNvPicPr/>
            <p:nvPr/>
          </p:nvPicPr>
          <p:blipFill>
            <a:blip r:embed="rId3">
              <a:extLst>
                <a:ext uri="{28A0092B-C50C-407E-A947-70E740481C1C}">
                  <a14:useLocalDpi xmlns:a14="http://schemas.microsoft.com/office/drawing/2010/main" val="0"/>
                </a:ext>
              </a:extLst>
            </a:blip>
            <a:srcRect/>
            <a:stretch>
              <a:fillRect/>
            </a:stretch>
          </p:blipFill>
          <p:spPr bwMode="auto">
            <a:xfrm>
              <a:off x="1114425" y="2100262"/>
              <a:ext cx="180975" cy="180975"/>
            </a:xfrm>
            <a:prstGeom prst="rect">
              <a:avLst/>
            </a:prstGeom>
            <a:noFill/>
            <a:ln>
              <a:noFill/>
            </a:ln>
          </p:spPr>
        </p:pic>
        <p:pic>
          <p:nvPicPr>
            <p:cNvPr id="10" name="Picture 9" descr="Description: u4-078"/>
            <p:cNvPicPr/>
            <p:nvPr/>
          </p:nvPicPr>
          <p:blipFill>
            <a:blip r:embed="rId4">
              <a:extLst>
                <a:ext uri="{28A0092B-C50C-407E-A947-70E740481C1C}">
                  <a14:useLocalDpi xmlns:a14="http://schemas.microsoft.com/office/drawing/2010/main" val="0"/>
                </a:ext>
              </a:extLst>
            </a:blip>
            <a:srcRect/>
            <a:stretch>
              <a:fillRect/>
            </a:stretch>
          </p:blipFill>
          <p:spPr bwMode="auto">
            <a:xfrm>
              <a:off x="3997960" y="2441258"/>
              <a:ext cx="175260" cy="186690"/>
            </a:xfrm>
            <a:prstGeom prst="rect">
              <a:avLst/>
            </a:prstGeom>
            <a:noFill/>
            <a:ln>
              <a:noFill/>
            </a:ln>
          </p:spPr>
        </p:pic>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1083944" y="3482807"/>
              <a:ext cx="159553" cy="159553"/>
            </a:xfrm>
            <a:prstGeom prst="rect">
              <a:avLst/>
            </a:prstGeom>
            <a:noFill/>
            <a:ln>
              <a:noFill/>
            </a:ln>
          </p:spPr>
        </p:pic>
        <p:pic>
          <p:nvPicPr>
            <p:cNvPr id="12" name="Picture 11"/>
            <p:cNvPicPr/>
            <p:nvPr/>
          </p:nvPicPr>
          <p:blipFill>
            <a:blip r:embed="rId6">
              <a:extLst>
                <a:ext uri="{28A0092B-C50C-407E-A947-70E740481C1C}">
                  <a14:useLocalDpi xmlns:a14="http://schemas.microsoft.com/office/drawing/2010/main" val="0"/>
                </a:ext>
              </a:extLst>
            </a:blip>
            <a:srcRect/>
            <a:stretch>
              <a:fillRect/>
            </a:stretch>
          </p:blipFill>
          <p:spPr bwMode="auto">
            <a:xfrm>
              <a:off x="1083945" y="3818087"/>
              <a:ext cx="180975" cy="159553"/>
            </a:xfrm>
            <a:prstGeom prst="rect">
              <a:avLst/>
            </a:prstGeom>
            <a:noFill/>
            <a:ln>
              <a:noFill/>
            </a:ln>
          </p:spPr>
        </p:pic>
        <p:pic>
          <p:nvPicPr>
            <p:cNvPr id="13" name="Picture 12"/>
            <p:cNvPicPr/>
            <p:nvPr/>
          </p:nvPicPr>
          <p:blipFill>
            <a:blip r:embed="rId7">
              <a:extLst>
                <a:ext uri="{28A0092B-C50C-407E-A947-70E740481C1C}">
                  <a14:useLocalDpi xmlns:a14="http://schemas.microsoft.com/office/drawing/2010/main" val="0"/>
                </a:ext>
              </a:extLst>
            </a:blip>
            <a:srcRect/>
            <a:stretch>
              <a:fillRect/>
            </a:stretch>
          </p:blipFill>
          <p:spPr bwMode="auto">
            <a:xfrm>
              <a:off x="3967480" y="3463798"/>
              <a:ext cx="164592" cy="164592"/>
            </a:xfrm>
            <a:prstGeom prst="rect">
              <a:avLst/>
            </a:prstGeom>
            <a:noFill/>
            <a:ln>
              <a:noFill/>
            </a:ln>
          </p:spPr>
        </p:pic>
        <p:pic>
          <p:nvPicPr>
            <p:cNvPr id="14" name="Picture 13"/>
            <p:cNvPicPr/>
            <p:nvPr/>
          </p:nvPicPr>
          <p:blipFill>
            <a:blip r:embed="rId8">
              <a:extLst>
                <a:ext uri="{28A0092B-C50C-407E-A947-70E740481C1C}">
                  <a14:useLocalDpi xmlns:a14="http://schemas.microsoft.com/office/drawing/2010/main" val="0"/>
                </a:ext>
              </a:extLst>
            </a:blip>
            <a:srcRect/>
            <a:stretch>
              <a:fillRect/>
            </a:stretch>
          </p:blipFill>
          <p:spPr bwMode="auto">
            <a:xfrm>
              <a:off x="3967480" y="3823208"/>
              <a:ext cx="186690" cy="164592"/>
            </a:xfrm>
            <a:prstGeom prst="rect">
              <a:avLst/>
            </a:prstGeom>
            <a:noFill/>
            <a:ln>
              <a:noFill/>
            </a:ln>
          </p:spPr>
        </p:pic>
        <p:pic>
          <p:nvPicPr>
            <p:cNvPr id="15" name="Picture 14"/>
            <p:cNvPicPr/>
            <p:nvPr/>
          </p:nvPicPr>
          <p:blipFill>
            <a:blip r:embed="rId9">
              <a:extLst>
                <a:ext uri="{28A0092B-C50C-407E-A947-70E740481C1C}">
                  <a14:useLocalDpi xmlns:a14="http://schemas.microsoft.com/office/drawing/2010/main" val="0"/>
                </a:ext>
              </a:extLst>
            </a:blip>
            <a:srcRect/>
            <a:stretch>
              <a:fillRect/>
            </a:stretch>
          </p:blipFill>
          <p:spPr bwMode="auto">
            <a:xfrm>
              <a:off x="3997960" y="2077085"/>
              <a:ext cx="186690" cy="186690"/>
            </a:xfrm>
            <a:prstGeom prst="rect">
              <a:avLst/>
            </a:prstGeom>
            <a:noFill/>
            <a:ln>
              <a:noFill/>
            </a:ln>
          </p:spPr>
        </p:pic>
        <p:pic>
          <p:nvPicPr>
            <p:cNvPr id="16" name="Picture 15" descr="Description: u4-079"/>
            <p:cNvPicPr/>
            <p:nvPr/>
          </p:nvPicPr>
          <p:blipFill>
            <a:blip r:embed="rId10">
              <a:extLst>
                <a:ext uri="{28A0092B-C50C-407E-A947-70E740481C1C}">
                  <a14:useLocalDpi xmlns:a14="http://schemas.microsoft.com/office/drawing/2010/main" val="0"/>
                </a:ext>
              </a:extLst>
            </a:blip>
            <a:srcRect/>
            <a:stretch>
              <a:fillRect/>
            </a:stretch>
          </p:blipFill>
          <p:spPr bwMode="auto">
            <a:xfrm>
              <a:off x="1114424" y="2449512"/>
              <a:ext cx="169895" cy="180975"/>
            </a:xfrm>
            <a:prstGeom prst="rect">
              <a:avLst/>
            </a:prstGeom>
            <a:noFill/>
            <a:ln>
              <a:noFill/>
            </a:ln>
          </p:spPr>
        </p:pic>
        <p:pic>
          <p:nvPicPr>
            <p:cNvPr id="17" name="Picture 16" descr="Description: u4-077"/>
            <p:cNvPicPr/>
            <p:nvPr/>
          </p:nvPicPr>
          <p:blipFill>
            <a:blip r:embed="rId11">
              <a:extLst>
                <a:ext uri="{28A0092B-C50C-407E-A947-70E740481C1C}">
                  <a14:useLocalDpi xmlns:a14="http://schemas.microsoft.com/office/drawing/2010/main" val="0"/>
                </a:ext>
              </a:extLst>
            </a:blip>
            <a:srcRect/>
            <a:stretch>
              <a:fillRect/>
            </a:stretch>
          </p:blipFill>
          <p:spPr bwMode="auto">
            <a:xfrm>
              <a:off x="1114424" y="2805112"/>
              <a:ext cx="169895" cy="180975"/>
            </a:xfrm>
            <a:prstGeom prst="rect">
              <a:avLst/>
            </a:prstGeom>
            <a:noFill/>
            <a:ln>
              <a:noFill/>
            </a:ln>
          </p:spPr>
        </p:pic>
      </p:gr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70000" lnSpcReduction="20000"/>
          </a:bodyPr>
          <a:lstStyle/>
          <a:p>
            <a:pPr marL="347663" indent="-347663">
              <a:buNone/>
              <a:tabLst>
                <a:tab pos="739775" algn="l"/>
              </a:tabLst>
            </a:pPr>
            <a:r>
              <a:rPr lang="en-US" dirty="0"/>
              <a:t>6.	</a:t>
            </a:r>
            <a:r>
              <a:rPr lang="en-CA" dirty="0" err="1"/>
              <a:t>Để</a:t>
            </a:r>
            <a:r>
              <a:rPr lang="en-CA" dirty="0"/>
              <a:t> </a:t>
            </a:r>
            <a:r>
              <a:rPr lang="en-CA" dirty="0" err="1"/>
              <a:t>chèn</a:t>
            </a:r>
            <a:r>
              <a:rPr lang="en-CA" dirty="0"/>
              <a:t> </a:t>
            </a:r>
            <a:r>
              <a:rPr lang="en-CA" dirty="0" err="1"/>
              <a:t>ngắt</a:t>
            </a:r>
            <a:r>
              <a:rPr lang="en-CA" dirty="0"/>
              <a:t> </a:t>
            </a:r>
            <a:r>
              <a:rPr lang="en-CA" dirty="0" err="1"/>
              <a:t>trang</a:t>
            </a:r>
            <a:r>
              <a:rPr lang="en-CA" dirty="0"/>
              <a:t> </a:t>
            </a:r>
            <a:r>
              <a:rPr lang="en-CA" dirty="0" err="1"/>
              <a:t>thủ</a:t>
            </a:r>
            <a:r>
              <a:rPr lang="en-CA" dirty="0"/>
              <a:t> </a:t>
            </a:r>
            <a:r>
              <a:rPr lang="en-CA" dirty="0" err="1"/>
              <a:t>công</a:t>
            </a:r>
            <a:r>
              <a:rPr lang="en-CA" dirty="0"/>
              <a:t>, </a:t>
            </a:r>
            <a:r>
              <a:rPr lang="en-CA" dirty="0" err="1"/>
              <a:t>bạn</a:t>
            </a:r>
            <a:r>
              <a:rPr lang="en-CA" dirty="0"/>
              <a:t> </a:t>
            </a:r>
            <a:r>
              <a:rPr lang="en-CA" dirty="0" err="1" smtClean="0"/>
              <a:t>sẽ</a:t>
            </a:r>
            <a:r>
              <a:rPr lang="en-CA" dirty="0" smtClean="0"/>
              <a:t>:</a:t>
            </a:r>
            <a:endParaRPr lang="en-US" dirty="0"/>
          </a:p>
          <a:p>
            <a:pPr marL="347663" indent="-347663">
              <a:buNone/>
              <a:tabLst>
                <a:tab pos="739775" algn="l"/>
              </a:tabLst>
            </a:pPr>
            <a:r>
              <a:rPr lang="en-US" dirty="0" smtClean="0"/>
              <a:t>	a</a:t>
            </a:r>
            <a:r>
              <a:rPr lang="en-US" dirty="0"/>
              <a:t>. 	</a:t>
            </a:r>
            <a:r>
              <a:rPr lang="en-US" dirty="0" err="1" smtClean="0"/>
              <a:t>Nhấn</a:t>
            </a:r>
            <a:r>
              <a:rPr lang="en-US" dirty="0" smtClean="0"/>
              <a:t> SHIFT+ENTER</a:t>
            </a:r>
            <a:r>
              <a:rPr lang="en-CA" dirty="0" smtClean="0"/>
              <a:t>.</a:t>
            </a:r>
            <a:endParaRPr lang="en-US" dirty="0"/>
          </a:p>
          <a:p>
            <a:pPr marL="347663" indent="-347663">
              <a:buNone/>
              <a:tabLst>
                <a:tab pos="739775" algn="l"/>
              </a:tabLst>
            </a:pPr>
            <a:r>
              <a:rPr lang="en-US" dirty="0" smtClean="0"/>
              <a:t>	b</a:t>
            </a:r>
            <a:r>
              <a:rPr lang="en-US" dirty="0"/>
              <a:t>. 	</a:t>
            </a:r>
            <a:r>
              <a:rPr lang="en-US" dirty="0" err="1" smtClean="0"/>
              <a:t>Nhấn</a:t>
            </a:r>
            <a:r>
              <a:rPr lang="en-US" dirty="0" smtClean="0"/>
              <a:t> CTRL+ENTER</a:t>
            </a:r>
            <a:r>
              <a:rPr lang="en-CA" dirty="0" smtClean="0"/>
              <a:t>.</a:t>
            </a:r>
            <a:endParaRPr lang="en-US" dirty="0"/>
          </a:p>
          <a:p>
            <a:pPr marL="347663" indent="-347663">
              <a:buNone/>
              <a:tabLst>
                <a:tab pos="739775" algn="l"/>
              </a:tabLst>
            </a:pPr>
            <a:r>
              <a:rPr lang="en-US" dirty="0" smtClean="0"/>
              <a:t>	c</a:t>
            </a:r>
            <a:r>
              <a:rPr lang="en-US" dirty="0"/>
              <a:t>.  </a:t>
            </a:r>
            <a:r>
              <a:rPr lang="en-US" dirty="0" smtClean="0"/>
              <a:t> </a:t>
            </a:r>
            <a:r>
              <a:rPr lang="en-US" dirty="0" err="1" smtClean="0"/>
              <a:t>Nhấn</a:t>
            </a:r>
            <a:r>
              <a:rPr lang="en-US" dirty="0" smtClean="0"/>
              <a:t> Enter </a:t>
            </a:r>
            <a:r>
              <a:rPr lang="en-US" dirty="0" err="1" smtClean="0"/>
              <a:t>đến</a:t>
            </a:r>
            <a:r>
              <a:rPr lang="en-US" dirty="0" smtClean="0"/>
              <a:t> </a:t>
            </a:r>
            <a:r>
              <a:rPr lang="en-US" dirty="0" err="1" smtClean="0"/>
              <a:t>khi</a:t>
            </a:r>
            <a:r>
              <a:rPr lang="en-US" dirty="0" smtClean="0"/>
              <a:t> sang </a:t>
            </a:r>
            <a:r>
              <a:rPr lang="en-US" dirty="0" err="1" smtClean="0"/>
              <a:t>trang</a:t>
            </a:r>
            <a:r>
              <a:rPr lang="en-US" dirty="0" smtClean="0"/>
              <a:t> </a:t>
            </a:r>
            <a:r>
              <a:rPr lang="en-US" dirty="0" err="1" smtClean="0"/>
              <a:t>mới</a:t>
            </a:r>
            <a:r>
              <a:rPr lang="en-US" dirty="0" smtClean="0"/>
              <a:t>.</a:t>
            </a:r>
            <a:endParaRPr lang="en-US" dirty="0"/>
          </a:p>
          <a:p>
            <a:pPr marL="347663" indent="-347663">
              <a:buNone/>
              <a:tabLst>
                <a:tab pos="739775" algn="l"/>
              </a:tabLst>
            </a:pPr>
            <a:r>
              <a:rPr lang="en-US" dirty="0" smtClean="0"/>
              <a:t>	d</a:t>
            </a:r>
            <a:r>
              <a:rPr lang="en-US" dirty="0"/>
              <a:t>. 	</a:t>
            </a:r>
            <a:r>
              <a:rPr lang="en-CA" dirty="0" err="1"/>
              <a:t>Trên</a:t>
            </a:r>
            <a:r>
              <a:rPr lang="en-CA" dirty="0"/>
              <a:t> </a:t>
            </a:r>
            <a:r>
              <a:rPr lang="en-CA" dirty="0" err="1"/>
              <a:t>thẻ</a:t>
            </a:r>
            <a:r>
              <a:rPr lang="en-CA" dirty="0"/>
              <a:t> Insert, </a:t>
            </a:r>
            <a:r>
              <a:rPr lang="en-CA" dirty="0" err="1"/>
              <a:t>trong</a:t>
            </a:r>
            <a:r>
              <a:rPr lang="en-CA" dirty="0"/>
              <a:t> </a:t>
            </a:r>
            <a:r>
              <a:rPr lang="en-CA" dirty="0" err="1"/>
              <a:t>nhóm</a:t>
            </a:r>
            <a:r>
              <a:rPr lang="en-CA" dirty="0"/>
              <a:t> Pages, </a:t>
            </a:r>
            <a:r>
              <a:rPr lang="en-CA" dirty="0" err="1"/>
              <a:t>chọn</a:t>
            </a:r>
            <a:r>
              <a:rPr lang="en-CA" dirty="0"/>
              <a:t> Page Break</a:t>
            </a:r>
            <a:r>
              <a:rPr lang="en-US" dirty="0" smtClean="0"/>
              <a:t>.</a:t>
            </a:r>
            <a:endParaRPr lang="en-US" dirty="0"/>
          </a:p>
          <a:p>
            <a:pPr marL="347663" indent="-347663">
              <a:buNone/>
              <a:tabLst>
                <a:tab pos="739775" algn="l"/>
              </a:tabLst>
            </a:pPr>
            <a:r>
              <a:rPr lang="en-US" dirty="0" smtClean="0"/>
              <a:t>	e</a:t>
            </a:r>
            <a:r>
              <a:rPr lang="en-US" dirty="0"/>
              <a:t>. 	</a:t>
            </a:r>
            <a:r>
              <a:rPr lang="en-CA" dirty="0" err="1"/>
              <a:t>Bất</a:t>
            </a:r>
            <a:r>
              <a:rPr lang="en-CA" dirty="0"/>
              <a:t> </a:t>
            </a:r>
            <a:r>
              <a:rPr lang="en-CA" dirty="0" err="1"/>
              <a:t>kỳ</a:t>
            </a:r>
            <a:r>
              <a:rPr lang="en-CA" dirty="0"/>
              <a:t> </a:t>
            </a:r>
            <a:r>
              <a:rPr lang="en-CA" dirty="0" err="1"/>
              <a:t>đáp</a:t>
            </a:r>
            <a:r>
              <a:rPr lang="en-CA" dirty="0"/>
              <a:t> </a:t>
            </a:r>
            <a:r>
              <a:rPr lang="en-CA" dirty="0" err="1"/>
              <a:t>án</a:t>
            </a:r>
            <a:r>
              <a:rPr lang="en-CA" dirty="0"/>
              <a:t> </a:t>
            </a:r>
            <a:r>
              <a:rPr lang="en-CA" dirty="0" err="1"/>
              <a:t>nào</a:t>
            </a:r>
            <a:r>
              <a:rPr lang="en-CA" dirty="0"/>
              <a:t> ở </a:t>
            </a:r>
            <a:r>
              <a:rPr lang="en-CA" dirty="0" err="1"/>
              <a:t>trên</a:t>
            </a:r>
            <a:endParaRPr lang="en-US" dirty="0"/>
          </a:p>
          <a:p>
            <a:pPr marL="347663" indent="-347663">
              <a:buNone/>
              <a:tabLst>
                <a:tab pos="739775" algn="l"/>
              </a:tabLst>
            </a:pPr>
            <a:r>
              <a:rPr lang="en-US" dirty="0" smtClean="0"/>
              <a:t>	f</a:t>
            </a:r>
            <a:r>
              <a:rPr lang="en-US" dirty="0"/>
              <a:t>. 	b </a:t>
            </a:r>
            <a:r>
              <a:rPr lang="en-US" dirty="0" err="1" smtClean="0"/>
              <a:t>hoặc</a:t>
            </a:r>
            <a:r>
              <a:rPr lang="en-US" dirty="0" smtClean="0"/>
              <a:t> </a:t>
            </a:r>
            <a:r>
              <a:rPr lang="en-US" dirty="0"/>
              <a:t>d </a:t>
            </a:r>
          </a:p>
          <a:p>
            <a:pPr marL="347663" indent="-347663">
              <a:buNone/>
              <a:tabLst>
                <a:tab pos="739775" algn="l"/>
              </a:tabLst>
            </a:pPr>
            <a:r>
              <a:rPr lang="en-US" dirty="0"/>
              <a:t>7.	</a:t>
            </a:r>
            <a:r>
              <a:rPr lang="en-CA" dirty="0" err="1"/>
              <a:t>Làm</a:t>
            </a:r>
            <a:r>
              <a:rPr lang="en-CA" dirty="0"/>
              <a:t> </a:t>
            </a:r>
            <a:r>
              <a:rPr lang="en-CA" dirty="0" err="1"/>
              <a:t>cách</a:t>
            </a:r>
            <a:r>
              <a:rPr lang="en-CA" dirty="0"/>
              <a:t> </a:t>
            </a:r>
            <a:r>
              <a:rPr lang="en-CA" dirty="0" err="1"/>
              <a:t>nào</a:t>
            </a:r>
            <a:r>
              <a:rPr lang="en-CA" dirty="0"/>
              <a:t> </a:t>
            </a:r>
            <a:r>
              <a:rPr lang="en-CA" dirty="0" err="1"/>
              <a:t>để</a:t>
            </a:r>
            <a:r>
              <a:rPr lang="en-CA" dirty="0"/>
              <a:t> </a:t>
            </a:r>
            <a:r>
              <a:rPr lang="en-CA" dirty="0" err="1"/>
              <a:t>bạn</a:t>
            </a:r>
            <a:r>
              <a:rPr lang="en-CA" dirty="0"/>
              <a:t> </a:t>
            </a:r>
            <a:r>
              <a:rPr lang="en-CA" dirty="0" err="1"/>
              <a:t>kích</a:t>
            </a:r>
            <a:r>
              <a:rPr lang="en-CA" dirty="0"/>
              <a:t> </a:t>
            </a:r>
            <a:r>
              <a:rPr lang="en-CA" dirty="0" err="1"/>
              <a:t>hoạt</a:t>
            </a:r>
            <a:r>
              <a:rPr lang="en-CA" dirty="0"/>
              <a:t> </a:t>
            </a:r>
            <a:r>
              <a:rPr lang="en-CA" dirty="0" err="1"/>
              <a:t>được</a:t>
            </a:r>
            <a:r>
              <a:rPr lang="en-CA" dirty="0"/>
              <a:t> </a:t>
            </a:r>
            <a:r>
              <a:rPr lang="en-CA" dirty="0" err="1"/>
              <a:t>tính</a:t>
            </a:r>
            <a:r>
              <a:rPr lang="en-CA" dirty="0"/>
              <a:t> </a:t>
            </a:r>
            <a:r>
              <a:rPr lang="en-CA" dirty="0" err="1"/>
              <a:t>năng</a:t>
            </a:r>
            <a:r>
              <a:rPr lang="en-CA" dirty="0"/>
              <a:t> </a:t>
            </a:r>
            <a:r>
              <a:rPr lang="en-CA" dirty="0" err="1"/>
              <a:t>Thay</a:t>
            </a:r>
            <a:r>
              <a:rPr lang="en-CA" dirty="0"/>
              <a:t> </a:t>
            </a:r>
            <a:r>
              <a:rPr lang="en-CA" dirty="0" err="1"/>
              <a:t>thế</a:t>
            </a:r>
            <a:r>
              <a:rPr lang="en-CA" dirty="0"/>
              <a:t> (Replace)?</a:t>
            </a:r>
            <a:endParaRPr lang="en-US" dirty="0"/>
          </a:p>
          <a:p>
            <a:pPr marL="715963" indent="-347663">
              <a:buNone/>
              <a:tabLst>
                <a:tab pos="739775" algn="l"/>
              </a:tabLst>
            </a:pPr>
            <a:r>
              <a:rPr lang="en-US" dirty="0"/>
              <a:t>a. 	</a:t>
            </a:r>
            <a:r>
              <a:rPr lang="en-US" dirty="0" err="1"/>
              <a:t>Trên</a:t>
            </a:r>
            <a:r>
              <a:rPr lang="en-US" dirty="0"/>
              <a:t> </a:t>
            </a:r>
            <a:r>
              <a:rPr lang="en-US" dirty="0" err="1"/>
              <a:t>thẻ</a:t>
            </a:r>
            <a:r>
              <a:rPr lang="en-US" dirty="0"/>
              <a:t> Home, </a:t>
            </a:r>
            <a:r>
              <a:rPr lang="en-US" dirty="0" err="1"/>
              <a:t>trong</a:t>
            </a:r>
            <a:r>
              <a:rPr lang="en-US" dirty="0"/>
              <a:t> </a:t>
            </a:r>
            <a:r>
              <a:rPr lang="en-US" dirty="0" err="1"/>
              <a:t>nhóm</a:t>
            </a:r>
            <a:r>
              <a:rPr lang="en-US" dirty="0"/>
              <a:t> Editing, </a:t>
            </a:r>
            <a:r>
              <a:rPr lang="en-US" dirty="0" err="1"/>
              <a:t>chọn</a:t>
            </a:r>
            <a:r>
              <a:rPr lang="en-US" dirty="0"/>
              <a:t> Replace.</a:t>
            </a:r>
          </a:p>
          <a:p>
            <a:pPr marL="715963" indent="-347663">
              <a:buNone/>
              <a:tabLst>
                <a:tab pos="739775" algn="l"/>
              </a:tabLst>
            </a:pPr>
            <a:r>
              <a:rPr lang="en-US" dirty="0"/>
              <a:t>b. 	</a:t>
            </a:r>
            <a:r>
              <a:rPr lang="en-US" dirty="0" err="1" smtClean="0"/>
              <a:t>Nhấn</a:t>
            </a:r>
            <a:r>
              <a:rPr lang="en-US" dirty="0" smtClean="0"/>
              <a:t> CTRL + H.</a:t>
            </a:r>
            <a:endParaRPr lang="en-US" dirty="0"/>
          </a:p>
          <a:p>
            <a:pPr marL="715963" indent="-347663">
              <a:buNone/>
              <a:tabLst>
                <a:tab pos="739775" algn="l"/>
              </a:tabLst>
            </a:pPr>
            <a:r>
              <a:rPr lang="en-US" dirty="0"/>
              <a:t>c. 	</a:t>
            </a:r>
            <a:r>
              <a:rPr lang="en-US" dirty="0" err="1"/>
              <a:t>Nháy</a:t>
            </a:r>
            <a:r>
              <a:rPr lang="en-US" dirty="0"/>
              <a:t> </a:t>
            </a:r>
            <a:r>
              <a:rPr lang="en-US" dirty="0" err="1"/>
              <a:t>đúp</a:t>
            </a:r>
            <a:r>
              <a:rPr lang="en-US" dirty="0"/>
              <a:t> </a:t>
            </a:r>
            <a:r>
              <a:rPr lang="en-US" dirty="0" err="1"/>
              <a:t>vào</a:t>
            </a:r>
            <a:r>
              <a:rPr lang="en-US" dirty="0"/>
              <a:t> </a:t>
            </a:r>
            <a:r>
              <a:rPr lang="en-US" dirty="0" err="1"/>
              <a:t>bất</a:t>
            </a:r>
            <a:r>
              <a:rPr lang="en-US" dirty="0"/>
              <a:t> </a:t>
            </a:r>
            <a:r>
              <a:rPr lang="en-US" dirty="0" err="1"/>
              <a:t>kỳ</a:t>
            </a:r>
            <a:r>
              <a:rPr lang="en-US" dirty="0"/>
              <a:t> </a:t>
            </a:r>
            <a:r>
              <a:rPr lang="en-US" dirty="0" err="1"/>
              <a:t>vị</a:t>
            </a:r>
            <a:r>
              <a:rPr lang="en-US" dirty="0"/>
              <a:t> </a:t>
            </a:r>
            <a:r>
              <a:rPr lang="en-US" dirty="0" err="1"/>
              <a:t>trí</a:t>
            </a:r>
            <a:r>
              <a:rPr lang="en-US" dirty="0"/>
              <a:t> </a:t>
            </a:r>
            <a:r>
              <a:rPr lang="en-US" dirty="0" err="1"/>
              <a:t>nào</a:t>
            </a:r>
            <a:r>
              <a:rPr lang="en-US" dirty="0"/>
              <a:t> </a:t>
            </a:r>
            <a:r>
              <a:rPr lang="en-US" dirty="0" err="1"/>
              <a:t>trên</a:t>
            </a:r>
            <a:r>
              <a:rPr lang="en-US" dirty="0"/>
              <a:t> </a:t>
            </a:r>
            <a:r>
              <a:rPr lang="en-US" dirty="0" err="1"/>
              <a:t>thanh</a:t>
            </a:r>
            <a:r>
              <a:rPr lang="en-US" dirty="0"/>
              <a:t> </a:t>
            </a:r>
            <a:r>
              <a:rPr lang="en-US" dirty="0" err="1"/>
              <a:t>trạng</a:t>
            </a:r>
            <a:r>
              <a:rPr lang="en-US" dirty="0"/>
              <a:t> </a:t>
            </a:r>
            <a:r>
              <a:rPr lang="en-US" dirty="0" err="1"/>
              <a:t>thái</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chọn</a:t>
            </a:r>
            <a:r>
              <a:rPr lang="en-US" dirty="0"/>
              <a:t> Replace.</a:t>
            </a:r>
          </a:p>
          <a:p>
            <a:pPr marL="715963" indent="-347663">
              <a:buNone/>
              <a:tabLst>
                <a:tab pos="739775" algn="l"/>
              </a:tabLst>
            </a:pPr>
            <a:r>
              <a:rPr lang="en-US" dirty="0"/>
              <a:t>d. 	</a:t>
            </a:r>
            <a:r>
              <a:rPr lang="en-US" dirty="0" err="1"/>
              <a:t>Bất</a:t>
            </a:r>
            <a:r>
              <a:rPr lang="en-US" dirty="0"/>
              <a:t> </a:t>
            </a:r>
            <a:r>
              <a:rPr lang="en-US" dirty="0" err="1"/>
              <a:t>kỳ</a:t>
            </a:r>
            <a:r>
              <a:rPr lang="en-US" dirty="0"/>
              <a:t> </a:t>
            </a:r>
            <a:r>
              <a:rPr lang="en-US" dirty="0" err="1"/>
              <a:t>đáp</a:t>
            </a:r>
            <a:r>
              <a:rPr lang="en-US" dirty="0"/>
              <a:t> </a:t>
            </a:r>
            <a:r>
              <a:rPr lang="en-US" dirty="0" err="1"/>
              <a:t>án</a:t>
            </a:r>
            <a:r>
              <a:rPr lang="en-US" dirty="0"/>
              <a:t> </a:t>
            </a:r>
            <a:r>
              <a:rPr lang="en-US" dirty="0" err="1"/>
              <a:t>nào</a:t>
            </a:r>
            <a:r>
              <a:rPr lang="en-US" dirty="0"/>
              <a:t> ở </a:t>
            </a:r>
            <a:r>
              <a:rPr lang="en-US" dirty="0" err="1"/>
              <a:t>trên</a:t>
            </a:r>
            <a:r>
              <a:rPr lang="en-US" dirty="0"/>
              <a:t>.</a:t>
            </a:r>
          </a:p>
          <a:p>
            <a:pPr marL="715963" indent="-347663">
              <a:buNone/>
              <a:tabLst>
                <a:tab pos="739775" algn="l"/>
              </a:tabLst>
            </a:pPr>
            <a:r>
              <a:rPr lang="en-US" dirty="0"/>
              <a:t>e. 	a </a:t>
            </a:r>
            <a:r>
              <a:rPr lang="en-US" dirty="0" err="1"/>
              <a:t>hoặc</a:t>
            </a:r>
            <a:r>
              <a:rPr lang="en-US" dirty="0"/>
              <a:t> b </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119</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5. </a:t>
            </a:r>
            <a:r>
              <a:rPr lang="en-US" smtClean="0"/>
              <a:t>Lưu </a:t>
            </a:r>
            <a:r>
              <a:rPr lang="en-US" dirty="0" err="1"/>
              <a:t>tài</a:t>
            </a:r>
            <a:r>
              <a:rPr lang="en-US" dirty="0"/>
              <a:t> </a:t>
            </a:r>
            <a:r>
              <a:rPr lang="en-US" dirty="0" err="1"/>
              <a:t>liệu</a:t>
            </a:r>
            <a:endParaRPr lang="vi-VN" dirty="0"/>
          </a:p>
        </p:txBody>
      </p:sp>
      <p:sp>
        <p:nvSpPr>
          <p:cNvPr id="3" name="Content Placeholder 2"/>
          <p:cNvSpPr>
            <a:spLocks noGrp="1"/>
          </p:cNvSpPr>
          <p:nvPr>
            <p:ph idx="1"/>
          </p:nvPr>
        </p:nvSpPr>
        <p:spPr/>
        <p:txBody>
          <a:bodyPr/>
          <a:lstStyle/>
          <a:p>
            <a:r>
              <a:rPr lang="en-US" dirty="0" smtClean="0"/>
              <a:t>Word </a:t>
            </a:r>
            <a:r>
              <a:rPr lang="en-US" dirty="0" err="1" smtClean="0"/>
              <a:t>tự</a:t>
            </a:r>
            <a:r>
              <a:rPr lang="en-US" dirty="0" smtClean="0"/>
              <a:t> </a:t>
            </a:r>
            <a:r>
              <a:rPr lang="en-US" dirty="0" err="1" smtClean="0"/>
              <a:t>động</a:t>
            </a:r>
            <a:r>
              <a:rPr lang="en-US" dirty="0" smtClean="0"/>
              <a:t> </a:t>
            </a:r>
            <a:r>
              <a:rPr lang="en-US" dirty="0" err="1" smtClean="0"/>
              <a:t>gán</a:t>
            </a:r>
            <a:r>
              <a:rPr lang="en-US" dirty="0" smtClean="0"/>
              <a:t> </a:t>
            </a:r>
            <a:r>
              <a:rPr lang="en-US" dirty="0" err="1" smtClean="0"/>
              <a:t>phần</a:t>
            </a:r>
            <a:r>
              <a:rPr lang="en-US" dirty="0" smtClean="0"/>
              <a:t> </a:t>
            </a:r>
            <a:r>
              <a:rPr lang="en-US" dirty="0" err="1" smtClean="0"/>
              <a:t>mở</a:t>
            </a:r>
            <a:r>
              <a:rPr lang="en-US" dirty="0" smtClean="0"/>
              <a:t> </a:t>
            </a:r>
            <a:r>
              <a:rPr lang="en-US" dirty="0" err="1" smtClean="0"/>
              <a:t>rộng</a:t>
            </a:r>
            <a:r>
              <a:rPr lang="en-US" dirty="0" smtClean="0"/>
              <a:t> </a:t>
            </a:r>
            <a:r>
              <a:rPr lang="en-US" i="1" dirty="0" smtClean="0"/>
              <a:t>.</a:t>
            </a:r>
            <a:r>
              <a:rPr lang="en-US" i="1" dirty="0" err="1"/>
              <a:t>docx</a:t>
            </a:r>
            <a:r>
              <a:rPr lang="en-US" dirty="0"/>
              <a:t> </a:t>
            </a:r>
            <a:endParaRPr lang="en-US" dirty="0" smtClean="0"/>
          </a:p>
          <a:p>
            <a:r>
              <a:rPr lang="en-CA" dirty="0" err="1"/>
              <a:t>Để</a:t>
            </a:r>
            <a:r>
              <a:rPr lang="en-CA" dirty="0"/>
              <a:t> </a:t>
            </a:r>
            <a:r>
              <a:rPr lang="en-CA" dirty="0" err="1"/>
              <a:t>lưu</a:t>
            </a:r>
            <a:r>
              <a:rPr lang="en-CA" dirty="0"/>
              <a:t> </a:t>
            </a:r>
            <a:r>
              <a:rPr lang="en-CA" dirty="0" err="1"/>
              <a:t>tài</a:t>
            </a:r>
            <a:r>
              <a:rPr lang="en-CA" dirty="0"/>
              <a:t> </a:t>
            </a:r>
            <a:r>
              <a:rPr lang="en-CA" dirty="0" err="1"/>
              <a:t>liệu</a:t>
            </a:r>
            <a:r>
              <a:rPr lang="en-US" dirty="0" smtClean="0"/>
              <a:t>:</a:t>
            </a:r>
            <a:endParaRPr lang="en-US" dirty="0"/>
          </a:p>
          <a:p>
            <a:pPr lvl="1"/>
            <a:r>
              <a:rPr lang="en-US" dirty="0" err="1" smtClean="0"/>
              <a:t>Nhấp</a:t>
            </a:r>
            <a:r>
              <a:rPr lang="en-US" dirty="0" smtClean="0"/>
              <a:t> </a:t>
            </a:r>
            <a:r>
              <a:rPr lang="en-US" dirty="0" err="1"/>
              <a:t>chuột</a:t>
            </a:r>
            <a:r>
              <a:rPr lang="en-US" dirty="0"/>
              <a:t> </a:t>
            </a:r>
            <a:r>
              <a:rPr lang="en-US" dirty="0" err="1"/>
              <a:t>vào</a:t>
            </a:r>
            <a:r>
              <a:rPr lang="en-US" dirty="0"/>
              <a:t> </a:t>
            </a:r>
            <a:r>
              <a:rPr lang="en-US" dirty="0" err="1"/>
              <a:t>thẻ</a:t>
            </a:r>
            <a:r>
              <a:rPr lang="en-US" dirty="0"/>
              <a:t> </a:t>
            </a:r>
            <a:r>
              <a:rPr lang="en-US" b="1" dirty="0"/>
              <a:t>File </a:t>
            </a:r>
            <a:r>
              <a:rPr lang="en-US" dirty="0" err="1"/>
              <a:t>và</a:t>
            </a:r>
            <a:r>
              <a:rPr lang="en-US" dirty="0"/>
              <a:t> </a:t>
            </a:r>
            <a:r>
              <a:rPr lang="en-US" dirty="0" err="1"/>
              <a:t>sau</a:t>
            </a:r>
            <a:r>
              <a:rPr lang="en-US" dirty="0"/>
              <a:t> </a:t>
            </a:r>
            <a:r>
              <a:rPr lang="en-US" dirty="0" err="1"/>
              <a:t>đó</a:t>
            </a:r>
            <a:r>
              <a:rPr lang="en-US" dirty="0"/>
              <a:t> </a:t>
            </a:r>
            <a:r>
              <a:rPr lang="en-US" dirty="0" err="1"/>
              <a:t>chọn</a:t>
            </a:r>
            <a:r>
              <a:rPr lang="en-US" dirty="0"/>
              <a:t> </a:t>
            </a:r>
            <a:r>
              <a:rPr lang="en-US" b="1" dirty="0"/>
              <a:t>Save</a:t>
            </a:r>
            <a:r>
              <a:rPr lang="en-US" dirty="0"/>
              <a:t> </a:t>
            </a:r>
            <a:r>
              <a:rPr lang="en-US" dirty="0" err="1"/>
              <a:t>hoặc</a:t>
            </a:r>
            <a:r>
              <a:rPr lang="en-US" dirty="0"/>
              <a:t> </a:t>
            </a:r>
            <a:r>
              <a:rPr lang="en-US" b="1" dirty="0"/>
              <a:t>Save </a:t>
            </a:r>
            <a:r>
              <a:rPr lang="en-US" dirty="0"/>
              <a:t>As; </a:t>
            </a:r>
            <a:r>
              <a:rPr lang="en-US" dirty="0" err="1" smtClean="0"/>
              <a:t>hoặc</a:t>
            </a:r>
            <a:endParaRPr lang="en-US" dirty="0"/>
          </a:p>
          <a:p>
            <a:pPr lvl="1"/>
            <a:r>
              <a:rPr lang="vi-VN" dirty="0" err="1"/>
              <a:t>T</a:t>
            </a:r>
            <a:r>
              <a:rPr lang="en-US" smtClean="0"/>
              <a:t>rên </a:t>
            </a:r>
            <a:r>
              <a:rPr lang="en-US" dirty="0" err="1"/>
              <a:t>thanh</a:t>
            </a:r>
            <a:r>
              <a:rPr lang="en-US" dirty="0"/>
              <a:t> </a:t>
            </a:r>
            <a:r>
              <a:rPr lang="en-US" dirty="0" err="1"/>
              <a:t>công</a:t>
            </a:r>
            <a:r>
              <a:rPr lang="en-US" dirty="0"/>
              <a:t> </a:t>
            </a:r>
            <a:r>
              <a:rPr lang="en-US" dirty="0" err="1"/>
              <a:t>cụ</a:t>
            </a:r>
            <a:r>
              <a:rPr lang="en-US" dirty="0"/>
              <a:t> </a:t>
            </a:r>
            <a:r>
              <a:rPr lang="en-US" dirty="0" err="1"/>
              <a:t>truy</a:t>
            </a:r>
            <a:r>
              <a:rPr lang="en-US" dirty="0"/>
              <a:t> </a:t>
            </a:r>
            <a:r>
              <a:rPr lang="en-US" dirty="0" err="1"/>
              <a:t>xuất</a:t>
            </a:r>
            <a:r>
              <a:rPr lang="en-US" dirty="0"/>
              <a:t> </a:t>
            </a:r>
            <a:r>
              <a:rPr lang="en-US" dirty="0" err="1"/>
              <a:t>nhanh</a:t>
            </a:r>
            <a:r>
              <a:rPr lang="en-US" dirty="0"/>
              <a:t> (Quick Access toolbar), </a:t>
            </a:r>
            <a:r>
              <a:rPr lang="en-US" dirty="0" err="1"/>
              <a:t>nhấp</a:t>
            </a:r>
            <a:r>
              <a:rPr lang="en-US" dirty="0"/>
              <a:t> </a:t>
            </a:r>
            <a:r>
              <a:rPr lang="en-US" dirty="0" err="1"/>
              <a:t>chuột</a:t>
            </a:r>
            <a:r>
              <a:rPr lang="en-US" dirty="0"/>
              <a:t> </a:t>
            </a:r>
            <a:r>
              <a:rPr lang="en-US" dirty="0" err="1"/>
              <a:t>vào</a:t>
            </a:r>
            <a:r>
              <a:rPr lang="en-US" dirty="0"/>
              <a:t> </a:t>
            </a:r>
            <a:r>
              <a:rPr lang="en-US" dirty="0" err="1"/>
              <a:t>nút</a:t>
            </a:r>
            <a:r>
              <a:rPr lang="en-US" dirty="0"/>
              <a:t>   (Save); </a:t>
            </a:r>
            <a:r>
              <a:rPr lang="en-US" dirty="0" err="1"/>
              <a:t>hoặc</a:t>
            </a:r>
            <a:endParaRPr lang="en-US" dirty="0"/>
          </a:p>
          <a:p>
            <a:pPr lvl="1"/>
            <a:r>
              <a:rPr lang="vi-VN" smtClean="0"/>
              <a:t>N</a:t>
            </a:r>
            <a:r>
              <a:rPr lang="en-US" smtClean="0"/>
              <a:t>hấn </a:t>
            </a:r>
            <a:r>
              <a:rPr lang="en-US" dirty="0" smtClean="0"/>
              <a:t>CTRL </a:t>
            </a:r>
            <a:r>
              <a:rPr lang="en-US" dirty="0"/>
              <a:t>+ </a:t>
            </a:r>
            <a:r>
              <a:rPr lang="en-US" dirty="0" smtClean="0"/>
              <a:t>S.</a:t>
            </a:r>
            <a:endParaRPr lang="en-US" dirty="0"/>
          </a:p>
          <a:p>
            <a:r>
              <a:rPr lang="en-CA" dirty="0"/>
              <a:t>Word </a:t>
            </a:r>
            <a:r>
              <a:rPr lang="en-CA" dirty="0" err="1"/>
              <a:t>sẽ</a:t>
            </a:r>
            <a:r>
              <a:rPr lang="en-CA" dirty="0"/>
              <a:t> </a:t>
            </a:r>
            <a:r>
              <a:rPr lang="en-CA" dirty="0" err="1"/>
              <a:t>tự</a:t>
            </a:r>
            <a:r>
              <a:rPr lang="en-CA" dirty="0"/>
              <a:t> </a:t>
            </a:r>
            <a:r>
              <a:rPr lang="en-CA" dirty="0" err="1"/>
              <a:t>động</a:t>
            </a:r>
            <a:r>
              <a:rPr lang="en-CA" dirty="0"/>
              <a:t> </a:t>
            </a:r>
            <a:r>
              <a:rPr lang="en-CA" dirty="0" err="1"/>
              <a:t>chèn</a:t>
            </a:r>
            <a:r>
              <a:rPr lang="en-CA" dirty="0"/>
              <a:t> </a:t>
            </a:r>
            <a:r>
              <a:rPr lang="en-CA" dirty="0" err="1"/>
              <a:t>dòng</a:t>
            </a:r>
            <a:r>
              <a:rPr lang="en-CA" dirty="0"/>
              <a:t> </a:t>
            </a:r>
            <a:r>
              <a:rPr lang="en-CA" dirty="0" err="1"/>
              <a:t>văn</a:t>
            </a:r>
            <a:r>
              <a:rPr lang="en-CA" dirty="0"/>
              <a:t> </a:t>
            </a:r>
            <a:r>
              <a:rPr lang="en-CA" dirty="0" err="1"/>
              <a:t>bản</a:t>
            </a:r>
            <a:r>
              <a:rPr lang="en-CA" dirty="0"/>
              <a:t> </a:t>
            </a:r>
            <a:r>
              <a:rPr lang="en-CA" dirty="0" err="1"/>
              <a:t>đầu</a:t>
            </a:r>
            <a:r>
              <a:rPr lang="en-CA" dirty="0"/>
              <a:t> </a:t>
            </a:r>
            <a:r>
              <a:rPr lang="en-CA" dirty="0" err="1"/>
              <a:t>tiên</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vào</a:t>
            </a:r>
            <a:r>
              <a:rPr lang="en-CA" dirty="0"/>
              <a:t> </a:t>
            </a:r>
            <a:r>
              <a:rPr lang="en-CA" dirty="0" err="1"/>
              <a:t>trường</a:t>
            </a:r>
            <a:r>
              <a:rPr lang="en-CA" dirty="0"/>
              <a:t> </a:t>
            </a:r>
            <a:r>
              <a:rPr lang="en-CA" dirty="0" err="1"/>
              <a:t>tên</a:t>
            </a:r>
            <a:r>
              <a:rPr lang="en-CA" dirty="0"/>
              <a:t> </a:t>
            </a:r>
            <a:r>
              <a:rPr lang="en-CA" dirty="0" err="1"/>
              <a:t>tệp</a:t>
            </a:r>
            <a:r>
              <a:rPr lang="en-CA" dirty="0"/>
              <a:t> tin </a:t>
            </a:r>
            <a:r>
              <a:rPr lang="en-CA" dirty="0" err="1"/>
              <a:t>để</a:t>
            </a:r>
            <a:r>
              <a:rPr lang="en-CA" dirty="0"/>
              <a:t> </a:t>
            </a:r>
            <a:r>
              <a:rPr lang="en-CA" dirty="0" err="1"/>
              <a:t>giả</a:t>
            </a:r>
            <a:r>
              <a:rPr lang="en-CA" dirty="0"/>
              <a:t> </a:t>
            </a:r>
            <a:r>
              <a:rPr lang="en-CA" dirty="0" err="1"/>
              <a:t>định</a:t>
            </a:r>
            <a:r>
              <a:rPr lang="en-CA" dirty="0"/>
              <a:t> </a:t>
            </a:r>
            <a:r>
              <a:rPr lang="en-CA" dirty="0" err="1"/>
              <a:t>rằng</a:t>
            </a:r>
            <a:r>
              <a:rPr lang="en-CA" dirty="0"/>
              <a:t> </a:t>
            </a:r>
            <a:r>
              <a:rPr lang="en-CA" dirty="0" err="1"/>
              <a:t>bạn</a:t>
            </a:r>
            <a:r>
              <a:rPr lang="en-CA" dirty="0"/>
              <a:t> </a:t>
            </a:r>
            <a:r>
              <a:rPr lang="en-CA" dirty="0" err="1"/>
              <a:t>muốn</a:t>
            </a:r>
            <a:r>
              <a:rPr lang="en-CA" dirty="0"/>
              <a:t> </a:t>
            </a:r>
            <a:r>
              <a:rPr lang="en-CA" dirty="0" err="1"/>
              <a:t>sử</a:t>
            </a:r>
            <a:r>
              <a:rPr lang="en-CA" dirty="0"/>
              <a:t> </a:t>
            </a:r>
            <a:r>
              <a:rPr lang="en-CA" dirty="0" err="1"/>
              <a:t>dụng</a:t>
            </a:r>
            <a:r>
              <a:rPr lang="en-CA" dirty="0"/>
              <a:t> </a:t>
            </a:r>
            <a:r>
              <a:rPr lang="en-CA" dirty="0" err="1"/>
              <a:t>chuỗi</a:t>
            </a:r>
            <a:r>
              <a:rPr lang="en-CA" dirty="0"/>
              <a:t> </a:t>
            </a:r>
            <a:r>
              <a:rPr lang="en-CA" dirty="0" err="1"/>
              <a:t>văn</a:t>
            </a:r>
            <a:r>
              <a:rPr lang="en-CA" dirty="0"/>
              <a:t> </a:t>
            </a:r>
            <a:r>
              <a:rPr lang="en-CA" dirty="0" err="1"/>
              <a:t>bản</a:t>
            </a:r>
            <a:r>
              <a:rPr lang="en-CA" dirty="0"/>
              <a:t> </a:t>
            </a:r>
            <a:r>
              <a:rPr lang="en-CA" dirty="0" err="1"/>
              <a:t>đó</a:t>
            </a:r>
            <a:r>
              <a:rPr lang="en-CA" dirty="0"/>
              <a:t> </a:t>
            </a:r>
            <a:r>
              <a:rPr lang="en-CA" dirty="0" err="1"/>
              <a:t>làm</a:t>
            </a:r>
            <a:r>
              <a:rPr lang="en-CA" dirty="0"/>
              <a:t> </a:t>
            </a:r>
            <a:r>
              <a:rPr lang="en-CA" dirty="0" err="1"/>
              <a:t>tên</a:t>
            </a:r>
            <a:r>
              <a:rPr lang="en-CA" dirty="0"/>
              <a:t> </a:t>
            </a:r>
            <a:r>
              <a:rPr lang="en-CA" err="1"/>
              <a:t>tệp</a:t>
            </a:r>
            <a:r>
              <a:rPr lang="en-CA"/>
              <a:t> </a:t>
            </a:r>
            <a:r>
              <a:rPr lang="en-CA" smtClean="0"/>
              <a:t>tin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pic>
        <p:nvPicPr>
          <p:cNvPr id="6" name="Picture 5" descr="Description: Description: u4-004"/>
          <p:cNvPicPr/>
          <p:nvPr/>
        </p:nvPicPr>
        <p:blipFill>
          <a:blip r:embed="rId3">
            <a:extLst>
              <a:ext uri="{28A0092B-C50C-407E-A947-70E740481C1C}">
                <a14:useLocalDpi xmlns:a14="http://schemas.microsoft.com/office/drawing/2010/main" val="0"/>
              </a:ext>
            </a:extLst>
          </a:blip>
          <a:srcRect/>
          <a:stretch>
            <a:fillRect/>
          </a:stretch>
        </p:blipFill>
        <p:spPr bwMode="auto">
          <a:xfrm>
            <a:off x="2646997" y="3296919"/>
            <a:ext cx="207963" cy="207963"/>
          </a:xfrm>
          <a:prstGeom prst="rect">
            <a:avLst/>
          </a:prstGeom>
          <a:noFill/>
          <a:ln>
            <a:noFill/>
          </a:ln>
        </p:spPr>
      </p:pic>
    </p:spTree>
    <p:extLst>
      <p:ext uri="{BB962C8B-B14F-4D97-AF65-F5344CB8AC3E}">
        <p14:creationId xmlns:p14="http://schemas.microsoft.com/office/powerpoint/2010/main" val="318669574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8.</a:t>
            </a:r>
            <a:r>
              <a:rPr lang="en-US" sz="2600" dirty="0" smtClean="0"/>
              <a:t>Lợi </a:t>
            </a:r>
            <a:r>
              <a:rPr lang="en-US" sz="2600" dirty="0" err="1"/>
              <a:t>ích</a:t>
            </a:r>
            <a:r>
              <a:rPr lang="en-US" sz="2600" dirty="0"/>
              <a:t> </a:t>
            </a:r>
            <a:r>
              <a:rPr lang="en-US" sz="2600" dirty="0" err="1"/>
              <a:t>của</a:t>
            </a:r>
            <a:r>
              <a:rPr lang="en-US" sz="2600" dirty="0"/>
              <a:t> </a:t>
            </a:r>
            <a:r>
              <a:rPr lang="en-US" sz="2600" dirty="0" err="1"/>
              <a:t>việc</a:t>
            </a:r>
            <a:r>
              <a:rPr lang="en-US" sz="2600" dirty="0"/>
              <a:t> </a:t>
            </a:r>
            <a:r>
              <a:rPr lang="en-US" sz="2600" dirty="0" err="1"/>
              <a:t>sử</a:t>
            </a:r>
            <a:r>
              <a:rPr lang="en-US" sz="2600" dirty="0"/>
              <a:t> </a:t>
            </a:r>
            <a:r>
              <a:rPr lang="en-US" sz="2600" dirty="0" err="1"/>
              <a:t>dụng</a:t>
            </a:r>
            <a:r>
              <a:rPr lang="en-US" sz="2600" dirty="0"/>
              <a:t> </a:t>
            </a:r>
            <a:r>
              <a:rPr lang="en-US" sz="2600" dirty="0" err="1"/>
              <a:t>phong</a:t>
            </a:r>
            <a:r>
              <a:rPr lang="en-US" sz="2600" dirty="0"/>
              <a:t> </a:t>
            </a:r>
            <a:r>
              <a:rPr lang="en-US" sz="2600" dirty="0" err="1"/>
              <a:t>cách</a:t>
            </a:r>
            <a:r>
              <a:rPr lang="en-US" sz="2600" dirty="0"/>
              <a:t> </a:t>
            </a:r>
            <a:r>
              <a:rPr lang="en-US" sz="2600" dirty="0" err="1"/>
              <a:t>để</a:t>
            </a:r>
            <a:r>
              <a:rPr lang="en-US" sz="2600" dirty="0"/>
              <a:t> </a:t>
            </a:r>
            <a:r>
              <a:rPr lang="en-US" sz="2600" dirty="0" err="1"/>
              <a:t>định</a:t>
            </a:r>
            <a:r>
              <a:rPr lang="en-US" sz="2600" dirty="0"/>
              <a:t> </a:t>
            </a:r>
            <a:r>
              <a:rPr lang="en-US" sz="2600" dirty="0" err="1"/>
              <a:t>dạng</a:t>
            </a:r>
            <a:r>
              <a:rPr lang="en-US" sz="2600" dirty="0"/>
              <a:t> </a:t>
            </a:r>
            <a:r>
              <a:rPr lang="en-US" sz="2600" dirty="0" err="1"/>
              <a:t>tài</a:t>
            </a:r>
            <a:r>
              <a:rPr lang="en-US" sz="2600" dirty="0"/>
              <a:t> </a:t>
            </a:r>
            <a:r>
              <a:rPr lang="en-US" sz="2600" dirty="0" err="1"/>
              <a:t>liệu</a:t>
            </a:r>
            <a:r>
              <a:rPr lang="en-US" sz="2600" dirty="0"/>
              <a:t> </a:t>
            </a:r>
            <a:r>
              <a:rPr lang="en-US" sz="2600" dirty="0" err="1"/>
              <a:t>là</a:t>
            </a:r>
            <a:r>
              <a:rPr lang="en-US" sz="2600" dirty="0"/>
              <a:t>:</a:t>
            </a:r>
            <a:endParaRPr lang="vi-VN" sz="2000" dirty="0"/>
          </a:p>
          <a:p>
            <a:pPr marL="400050" lvl="1" indent="0">
              <a:buNone/>
            </a:pPr>
            <a:r>
              <a:rPr lang="en-US" dirty="0"/>
              <a:t>a. </a:t>
            </a:r>
            <a:r>
              <a:rPr lang="en-US" dirty="0" err="1" smtClean="0"/>
              <a:t>Những</a:t>
            </a:r>
            <a:r>
              <a:rPr lang="en-US" dirty="0" smtClean="0"/>
              <a:t> </a:t>
            </a:r>
            <a:r>
              <a:rPr lang="en-US" dirty="0" err="1"/>
              <a:t>thay</a:t>
            </a:r>
            <a:r>
              <a:rPr lang="en-US" dirty="0"/>
              <a:t> </a:t>
            </a:r>
            <a:r>
              <a:rPr lang="en-US" dirty="0" err="1"/>
              <a:t>đổi</a:t>
            </a:r>
            <a:r>
              <a:rPr lang="en-US" dirty="0"/>
              <a:t> </a:t>
            </a:r>
            <a:r>
              <a:rPr lang="en-US" dirty="0" err="1"/>
              <a:t>về</a:t>
            </a:r>
            <a:r>
              <a:rPr lang="en-US" dirty="0"/>
              <a:t> </a:t>
            </a:r>
            <a:r>
              <a:rPr lang="en-US" dirty="0" err="1"/>
              <a:t>định</a:t>
            </a:r>
            <a:r>
              <a:rPr lang="en-US" dirty="0"/>
              <a:t> </a:t>
            </a:r>
            <a:r>
              <a:rPr lang="en-US" dirty="0" err="1"/>
              <a:t>dạng</a:t>
            </a:r>
            <a:r>
              <a:rPr lang="en-US" dirty="0"/>
              <a:t> </a:t>
            </a:r>
            <a:r>
              <a:rPr lang="en-US" dirty="0" err="1"/>
              <a:t>được</a:t>
            </a:r>
            <a:r>
              <a:rPr lang="en-US" dirty="0"/>
              <a:t> </a:t>
            </a:r>
            <a:r>
              <a:rPr lang="en-US" dirty="0" err="1"/>
              <a:t>tự</a:t>
            </a:r>
            <a:r>
              <a:rPr lang="en-US" dirty="0"/>
              <a:t> </a:t>
            </a:r>
            <a:r>
              <a:rPr lang="en-US" dirty="0" err="1"/>
              <a:t>động</a:t>
            </a:r>
            <a:r>
              <a:rPr lang="en-US" dirty="0"/>
              <a:t> </a:t>
            </a:r>
            <a:r>
              <a:rPr lang="en-US" dirty="0" err="1"/>
              <a:t>thay</a:t>
            </a:r>
            <a:r>
              <a:rPr lang="en-US" dirty="0"/>
              <a:t> </a:t>
            </a:r>
            <a:r>
              <a:rPr lang="en-US" dirty="0" err="1"/>
              <a:t>đổi</a:t>
            </a:r>
            <a:r>
              <a:rPr lang="en-US" dirty="0"/>
              <a:t> </a:t>
            </a:r>
            <a:r>
              <a:rPr lang="en-US" dirty="0" err="1"/>
              <a:t>mỗi</a:t>
            </a:r>
            <a:r>
              <a:rPr lang="en-US" dirty="0"/>
              <a:t> </a:t>
            </a:r>
            <a:r>
              <a:rPr lang="en-US" dirty="0" err="1"/>
              <a:t>khi</a:t>
            </a:r>
            <a:r>
              <a:rPr lang="en-US" dirty="0"/>
              <a:t> </a:t>
            </a:r>
            <a:r>
              <a:rPr lang="en-US" dirty="0" err="1"/>
              <a:t>bạn</a:t>
            </a:r>
            <a:r>
              <a:rPr lang="en-US" dirty="0"/>
              <a:t> </a:t>
            </a:r>
            <a:r>
              <a:rPr lang="en-US" dirty="0" err="1"/>
              <a:t>thực</a:t>
            </a:r>
            <a:r>
              <a:rPr lang="en-US" dirty="0"/>
              <a:t> </a:t>
            </a:r>
            <a:r>
              <a:rPr lang="en-US" dirty="0" err="1"/>
              <a:t>hiện</a:t>
            </a:r>
            <a:r>
              <a:rPr lang="en-US" dirty="0"/>
              <a:t> </a:t>
            </a:r>
            <a:r>
              <a:rPr lang="en-US" dirty="0" err="1"/>
              <a:t>thay</a:t>
            </a:r>
            <a:r>
              <a:rPr lang="en-US" dirty="0"/>
              <a:t> </a:t>
            </a:r>
            <a:r>
              <a:rPr lang="en-US" dirty="0" err="1"/>
              <a:t>đổi</a:t>
            </a:r>
            <a:r>
              <a:rPr lang="en-US" dirty="0"/>
              <a:t> </a:t>
            </a:r>
            <a:r>
              <a:rPr lang="en-US" dirty="0" err="1"/>
              <a:t>phong</a:t>
            </a:r>
            <a:r>
              <a:rPr lang="en-US" dirty="0"/>
              <a:t> </a:t>
            </a:r>
            <a:r>
              <a:rPr lang="en-US" dirty="0" err="1"/>
              <a:t>cách</a:t>
            </a:r>
            <a:r>
              <a:rPr lang="en-US" dirty="0"/>
              <a:t> </a:t>
            </a:r>
            <a:r>
              <a:rPr lang="en-US" dirty="0" err="1"/>
              <a:t>đó</a:t>
            </a:r>
            <a:r>
              <a:rPr lang="en-US" dirty="0"/>
              <a:t>.</a:t>
            </a:r>
            <a:endParaRPr lang="vi-VN" dirty="0"/>
          </a:p>
          <a:p>
            <a:pPr marL="400050" lvl="1" indent="0">
              <a:buNone/>
            </a:pPr>
            <a:r>
              <a:rPr lang="en-US" dirty="0"/>
              <a:t>b. </a:t>
            </a:r>
            <a:r>
              <a:rPr lang="en-US" dirty="0" err="1" smtClean="0"/>
              <a:t>Các</a:t>
            </a:r>
            <a:r>
              <a:rPr lang="en-US" dirty="0" smtClean="0"/>
              <a:t> </a:t>
            </a:r>
            <a:r>
              <a:rPr lang="en-US" dirty="0" err="1"/>
              <a:t>phong</a:t>
            </a:r>
            <a:r>
              <a:rPr lang="en-US" dirty="0"/>
              <a:t> </a:t>
            </a:r>
            <a:r>
              <a:rPr lang="en-US" dirty="0" err="1"/>
              <a:t>cách</a:t>
            </a:r>
            <a:r>
              <a:rPr lang="en-US" dirty="0"/>
              <a:t> </a:t>
            </a:r>
            <a:r>
              <a:rPr lang="en-US" dirty="0" err="1"/>
              <a:t>đảm</a:t>
            </a:r>
            <a:r>
              <a:rPr lang="en-US" dirty="0"/>
              <a:t> </a:t>
            </a:r>
            <a:r>
              <a:rPr lang="en-US" dirty="0" err="1"/>
              <a:t>bảo</a:t>
            </a:r>
            <a:r>
              <a:rPr lang="en-US" dirty="0"/>
              <a:t> </a:t>
            </a:r>
            <a:r>
              <a:rPr lang="en-US" dirty="0" err="1"/>
              <a:t>sự</a:t>
            </a:r>
            <a:r>
              <a:rPr lang="en-US" dirty="0"/>
              <a:t> </a:t>
            </a:r>
            <a:r>
              <a:rPr lang="en-US" dirty="0" err="1"/>
              <a:t>nhất</a:t>
            </a:r>
            <a:r>
              <a:rPr lang="en-US" dirty="0"/>
              <a:t> </a:t>
            </a:r>
            <a:r>
              <a:rPr lang="en-US" dirty="0" err="1"/>
              <a:t>quán</a:t>
            </a:r>
            <a:r>
              <a:rPr lang="en-US" dirty="0"/>
              <a:t> </a:t>
            </a:r>
            <a:r>
              <a:rPr lang="en-US" dirty="0" err="1"/>
              <a:t>trong</a:t>
            </a:r>
            <a:r>
              <a:rPr lang="en-US" dirty="0"/>
              <a:t> </a:t>
            </a:r>
            <a:r>
              <a:rPr lang="en-US" dirty="0" err="1"/>
              <a:t>toàn</a:t>
            </a:r>
            <a:r>
              <a:rPr lang="en-US" dirty="0"/>
              <a:t> </a:t>
            </a:r>
            <a:r>
              <a:rPr lang="en-US" dirty="0" err="1"/>
              <a:t>bộ</a:t>
            </a:r>
            <a:r>
              <a:rPr lang="en-US" dirty="0"/>
              <a:t> </a:t>
            </a:r>
            <a:r>
              <a:rPr lang="en-US" dirty="0" err="1"/>
              <a:t>tài</a:t>
            </a:r>
            <a:r>
              <a:rPr lang="en-US" dirty="0"/>
              <a:t> </a:t>
            </a:r>
            <a:r>
              <a:rPr lang="en-US" dirty="0" err="1"/>
              <a:t>liệu</a:t>
            </a:r>
            <a:r>
              <a:rPr lang="en-US" dirty="0"/>
              <a:t> </a:t>
            </a:r>
            <a:r>
              <a:rPr lang="en-US" dirty="0" err="1"/>
              <a:t>của</a:t>
            </a:r>
            <a:r>
              <a:rPr lang="en-US" dirty="0"/>
              <a:t> </a:t>
            </a:r>
            <a:r>
              <a:rPr lang="en-US" dirty="0" err="1"/>
              <a:t>bạn</a:t>
            </a:r>
            <a:r>
              <a:rPr lang="en-US" dirty="0"/>
              <a:t>.</a:t>
            </a:r>
            <a:endParaRPr lang="vi-VN" dirty="0"/>
          </a:p>
          <a:p>
            <a:pPr marL="400050" lvl="1" indent="0">
              <a:buNone/>
            </a:pPr>
            <a:r>
              <a:rPr lang="en-US" dirty="0"/>
              <a:t>c. </a:t>
            </a:r>
            <a:r>
              <a:rPr lang="en-US" dirty="0" err="1" smtClean="0"/>
              <a:t>Bạn</a:t>
            </a:r>
            <a:r>
              <a:rPr lang="en-US" dirty="0" smtClean="0"/>
              <a:t> </a:t>
            </a:r>
            <a:r>
              <a:rPr lang="en-US" dirty="0" err="1"/>
              <a:t>có</a:t>
            </a:r>
            <a:r>
              <a:rPr lang="en-US" dirty="0"/>
              <a:t> </a:t>
            </a:r>
            <a:r>
              <a:rPr lang="en-US" dirty="0" err="1"/>
              <a:t>thể</a:t>
            </a:r>
            <a:r>
              <a:rPr lang="en-US" dirty="0"/>
              <a:t> </a:t>
            </a:r>
            <a:r>
              <a:rPr lang="en-US" dirty="0" err="1"/>
              <a:t>áp</a:t>
            </a:r>
            <a:r>
              <a:rPr lang="en-US" dirty="0"/>
              <a:t> </a:t>
            </a:r>
            <a:r>
              <a:rPr lang="en-US" dirty="0" err="1"/>
              <a:t>dụng</a:t>
            </a:r>
            <a:r>
              <a:rPr lang="en-US" dirty="0"/>
              <a:t> </a:t>
            </a:r>
            <a:r>
              <a:rPr lang="en-US" dirty="0" err="1"/>
              <a:t>các</a:t>
            </a:r>
            <a:r>
              <a:rPr lang="en-US" dirty="0"/>
              <a:t> </a:t>
            </a:r>
            <a:r>
              <a:rPr lang="en-US" dirty="0" err="1"/>
              <a:t>phong</a:t>
            </a:r>
            <a:r>
              <a:rPr lang="en-US" dirty="0"/>
              <a:t> </a:t>
            </a:r>
            <a:r>
              <a:rPr lang="en-US" dirty="0" err="1"/>
              <a:t>cách</a:t>
            </a:r>
            <a:r>
              <a:rPr lang="en-US" dirty="0"/>
              <a:t> </a:t>
            </a:r>
            <a:r>
              <a:rPr lang="en-US" dirty="0" err="1"/>
              <a:t>cho</a:t>
            </a:r>
            <a:r>
              <a:rPr lang="en-US" dirty="0"/>
              <a:t> </a:t>
            </a:r>
            <a:r>
              <a:rPr lang="en-US" dirty="0" err="1"/>
              <a:t>bất</a:t>
            </a:r>
            <a:r>
              <a:rPr lang="en-US" dirty="0"/>
              <a:t> </a:t>
            </a:r>
            <a:r>
              <a:rPr lang="en-US" dirty="0" err="1"/>
              <a:t>kỳ</a:t>
            </a:r>
            <a:r>
              <a:rPr lang="en-US" dirty="0"/>
              <a:t> </a:t>
            </a:r>
            <a:r>
              <a:rPr lang="en-US" dirty="0" err="1"/>
              <a:t>văn</a:t>
            </a:r>
            <a:r>
              <a:rPr lang="en-US" dirty="0"/>
              <a:t> </a:t>
            </a:r>
            <a:r>
              <a:rPr lang="en-US" dirty="0" err="1"/>
              <a:t>bản</a:t>
            </a:r>
            <a:r>
              <a:rPr lang="en-US" dirty="0"/>
              <a:t> </a:t>
            </a:r>
            <a:r>
              <a:rPr lang="en-US" dirty="0" err="1"/>
              <a:t>nào</a:t>
            </a:r>
            <a:r>
              <a:rPr lang="en-US" dirty="0"/>
              <a:t> </a:t>
            </a:r>
            <a:r>
              <a:rPr lang="en-US" dirty="0" err="1"/>
              <a:t>trong</a:t>
            </a:r>
            <a:r>
              <a:rPr lang="en-US" dirty="0"/>
              <a:t> </a:t>
            </a:r>
            <a:r>
              <a:rPr lang="en-US" dirty="0" err="1"/>
              <a:t>tài</a:t>
            </a:r>
            <a:r>
              <a:rPr lang="en-US" dirty="0"/>
              <a:t> </a:t>
            </a:r>
            <a:r>
              <a:rPr lang="en-US" dirty="0" err="1"/>
              <a:t>liệu</a:t>
            </a:r>
            <a:endParaRPr lang="vi-VN" dirty="0"/>
          </a:p>
          <a:p>
            <a:pPr marL="400050" lvl="1" indent="0">
              <a:buNone/>
            </a:pPr>
            <a:r>
              <a:rPr lang="en-US" dirty="0"/>
              <a:t>d. </a:t>
            </a:r>
            <a:r>
              <a:rPr lang="en-US" dirty="0" err="1" smtClean="0"/>
              <a:t>Bất</a:t>
            </a:r>
            <a:r>
              <a:rPr lang="en-US" dirty="0" smtClean="0"/>
              <a:t> </a:t>
            </a:r>
            <a:r>
              <a:rPr lang="en-US" dirty="0" err="1"/>
              <a:t>kỳ</a:t>
            </a:r>
            <a:r>
              <a:rPr lang="en-US" dirty="0"/>
              <a:t> </a:t>
            </a:r>
            <a:r>
              <a:rPr lang="en-US" dirty="0" err="1"/>
              <a:t>đáp</a:t>
            </a:r>
            <a:r>
              <a:rPr lang="en-US" dirty="0"/>
              <a:t> </a:t>
            </a:r>
            <a:r>
              <a:rPr lang="en-US" dirty="0" err="1"/>
              <a:t>án</a:t>
            </a:r>
            <a:r>
              <a:rPr lang="en-US" dirty="0"/>
              <a:t> </a:t>
            </a:r>
            <a:r>
              <a:rPr lang="en-US" dirty="0" err="1"/>
              <a:t>nào</a:t>
            </a:r>
            <a:r>
              <a:rPr lang="en-US" dirty="0"/>
              <a:t> ở </a:t>
            </a:r>
            <a:r>
              <a:rPr lang="en-US" dirty="0" err="1"/>
              <a:t>trên</a:t>
            </a:r>
            <a:r>
              <a:rPr lang="en-US" dirty="0"/>
              <a:t>.</a:t>
            </a:r>
            <a:endParaRPr lang="vi-VN" dirty="0"/>
          </a:p>
          <a:p>
            <a:pPr marL="400050" lvl="1" indent="0">
              <a:buNone/>
            </a:pPr>
            <a:r>
              <a:rPr lang="en-CA" dirty="0"/>
              <a:t>e. </a:t>
            </a:r>
            <a:r>
              <a:rPr lang="en-CA" dirty="0" smtClean="0"/>
              <a:t>b </a:t>
            </a:r>
            <a:r>
              <a:rPr lang="en-CA" dirty="0" err="1"/>
              <a:t>hoặc</a:t>
            </a:r>
            <a:r>
              <a:rPr lang="en-CA" dirty="0"/>
              <a:t> </a:t>
            </a:r>
            <a:r>
              <a:rPr lang="en-CA" sz="1600" dirty="0"/>
              <a:t>c </a:t>
            </a:r>
            <a:r>
              <a:rPr lang="en-US" dirty="0" smtClean="0"/>
              <a:t> </a:t>
            </a:r>
            <a:endParaRPr lang="en-US" dirty="0"/>
          </a:p>
          <a:p>
            <a:pPr marL="347663" indent="-347663">
              <a:buNone/>
              <a:tabLst>
                <a:tab pos="682625" algn="l"/>
              </a:tabLst>
            </a:pPr>
            <a:r>
              <a:rPr lang="en-US" dirty="0"/>
              <a:t>9.	</a:t>
            </a:r>
            <a:r>
              <a:rPr lang="en-CA" dirty="0" err="1"/>
              <a:t>Những</a:t>
            </a:r>
            <a:r>
              <a:rPr lang="en-CA" dirty="0"/>
              <a:t> </a:t>
            </a:r>
            <a:r>
              <a:rPr lang="en-CA" dirty="0" err="1"/>
              <a:t>loại</a:t>
            </a:r>
            <a:r>
              <a:rPr lang="en-CA" dirty="0"/>
              <a:t> </a:t>
            </a:r>
            <a:r>
              <a:rPr lang="en-CA" dirty="0" err="1"/>
              <a:t>hình</a:t>
            </a:r>
            <a:r>
              <a:rPr lang="en-CA" dirty="0"/>
              <a:t> </a:t>
            </a:r>
            <a:r>
              <a:rPr lang="en-CA" dirty="0" err="1"/>
              <a:t>ảnh</a:t>
            </a:r>
            <a:r>
              <a:rPr lang="en-CA" dirty="0"/>
              <a:t> </a:t>
            </a:r>
            <a:r>
              <a:rPr lang="en-CA" dirty="0" err="1"/>
              <a:t>nào</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chèn</a:t>
            </a:r>
            <a:r>
              <a:rPr lang="en-CA" dirty="0"/>
              <a:t> </a:t>
            </a:r>
            <a:r>
              <a:rPr lang="en-CA" dirty="0" err="1"/>
              <a:t>vào</a:t>
            </a:r>
            <a:r>
              <a:rPr lang="en-CA" dirty="0"/>
              <a:t> </a:t>
            </a:r>
            <a:r>
              <a:rPr lang="en-CA" dirty="0" err="1"/>
              <a:t>tài</a:t>
            </a:r>
            <a:r>
              <a:rPr lang="en-CA" dirty="0"/>
              <a:t> </a:t>
            </a:r>
            <a:r>
              <a:rPr lang="en-CA" dirty="0" err="1"/>
              <a:t>liệu</a:t>
            </a:r>
            <a:r>
              <a:rPr lang="en-CA" dirty="0"/>
              <a:t> Word</a:t>
            </a:r>
            <a:r>
              <a:rPr lang="en-US" dirty="0" smtClean="0"/>
              <a:t>?</a:t>
            </a:r>
            <a:endParaRPr lang="en-US" dirty="0"/>
          </a:p>
          <a:p>
            <a:pPr marL="347663" indent="-347663">
              <a:buNone/>
              <a:tabLst>
                <a:tab pos="739775" algn="l"/>
                <a:tab pos="3657600" algn="l"/>
                <a:tab pos="4122738" algn="l"/>
              </a:tabLst>
            </a:pPr>
            <a:r>
              <a:rPr lang="en-US" dirty="0" smtClean="0"/>
              <a:t>	a</a:t>
            </a:r>
            <a:r>
              <a:rPr lang="en-US" dirty="0"/>
              <a:t>. 	</a:t>
            </a:r>
            <a:r>
              <a:rPr lang="en-CA" dirty="0" err="1"/>
              <a:t>Các</a:t>
            </a:r>
            <a:r>
              <a:rPr lang="en-CA" dirty="0"/>
              <a:t> </a:t>
            </a:r>
            <a:r>
              <a:rPr lang="en-CA" dirty="0" err="1"/>
              <a:t>ảnh</a:t>
            </a:r>
            <a:r>
              <a:rPr lang="en-CA" dirty="0"/>
              <a:t> clip art</a:t>
            </a:r>
            <a:r>
              <a:rPr lang="en-US" dirty="0"/>
              <a:t>	d. 	</a:t>
            </a:r>
            <a:r>
              <a:rPr lang="en-CA" dirty="0" err="1"/>
              <a:t>Bất</a:t>
            </a:r>
            <a:r>
              <a:rPr lang="en-CA" dirty="0"/>
              <a:t> </a:t>
            </a:r>
            <a:r>
              <a:rPr lang="en-CA" dirty="0" err="1"/>
              <a:t>kỳ</a:t>
            </a:r>
            <a:r>
              <a:rPr lang="en-CA" dirty="0"/>
              <a:t> </a:t>
            </a:r>
            <a:r>
              <a:rPr lang="en-CA" dirty="0" err="1"/>
              <a:t>đáp</a:t>
            </a:r>
            <a:r>
              <a:rPr lang="en-CA" dirty="0"/>
              <a:t> </a:t>
            </a:r>
            <a:r>
              <a:rPr lang="en-CA" dirty="0" err="1"/>
              <a:t>án</a:t>
            </a:r>
            <a:r>
              <a:rPr lang="en-CA" dirty="0"/>
              <a:t> </a:t>
            </a:r>
            <a:r>
              <a:rPr lang="en-CA" dirty="0" err="1"/>
              <a:t>nào</a:t>
            </a:r>
            <a:r>
              <a:rPr lang="en-CA" dirty="0"/>
              <a:t> ở </a:t>
            </a:r>
            <a:r>
              <a:rPr lang="en-CA" dirty="0" err="1"/>
              <a:t>trên</a:t>
            </a:r>
            <a:endParaRPr lang="en-US" dirty="0"/>
          </a:p>
          <a:p>
            <a:pPr marL="347663" indent="-347663">
              <a:buNone/>
              <a:tabLst>
                <a:tab pos="739775" algn="l"/>
                <a:tab pos="3657600" algn="l"/>
                <a:tab pos="4122738" algn="l"/>
              </a:tabLst>
            </a:pPr>
            <a:r>
              <a:rPr lang="en-US" dirty="0" smtClean="0"/>
              <a:t>	b</a:t>
            </a:r>
            <a:r>
              <a:rPr lang="en-US" dirty="0"/>
              <a:t>. 	</a:t>
            </a:r>
            <a:r>
              <a:rPr lang="en-CA" dirty="0" err="1"/>
              <a:t>Ảnh</a:t>
            </a:r>
            <a:r>
              <a:rPr lang="en-CA" dirty="0"/>
              <a:t> </a:t>
            </a:r>
            <a:r>
              <a:rPr lang="en-CA" dirty="0" err="1"/>
              <a:t>chụp</a:t>
            </a:r>
            <a:r>
              <a:rPr lang="en-US" dirty="0"/>
              <a:t>	e. 	a </a:t>
            </a:r>
            <a:r>
              <a:rPr lang="en-US" dirty="0" err="1" smtClean="0"/>
              <a:t>hoặc</a:t>
            </a:r>
            <a:r>
              <a:rPr lang="en-US" dirty="0" smtClean="0"/>
              <a:t> </a:t>
            </a:r>
            <a:r>
              <a:rPr lang="en-US" dirty="0"/>
              <a:t>b</a:t>
            </a:r>
          </a:p>
          <a:p>
            <a:pPr marL="347663" indent="-347663">
              <a:buNone/>
              <a:tabLst>
                <a:tab pos="739775" algn="l"/>
                <a:tab pos="3657600" algn="l"/>
                <a:tab pos="4122738" algn="l"/>
              </a:tabLst>
            </a:pPr>
            <a:r>
              <a:rPr lang="en-US" dirty="0" smtClean="0"/>
              <a:t>	c</a:t>
            </a:r>
            <a:r>
              <a:rPr lang="en-US" dirty="0"/>
              <a:t>. 	</a:t>
            </a:r>
            <a:r>
              <a:rPr lang="en-CA" dirty="0" err="1"/>
              <a:t>Ảnh</a:t>
            </a:r>
            <a:r>
              <a:rPr lang="en-CA" dirty="0"/>
              <a:t> </a:t>
            </a:r>
            <a:r>
              <a:rPr lang="en-CA" dirty="0" err="1"/>
              <a:t>được</a:t>
            </a:r>
            <a:r>
              <a:rPr lang="en-CA" dirty="0"/>
              <a:t> </a:t>
            </a:r>
            <a:r>
              <a:rPr lang="en-CA" dirty="0" err="1"/>
              <a:t>quét</a:t>
            </a:r>
            <a:r>
              <a:rPr lang="en-CA" dirty="0"/>
              <a: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120</a:t>
            </a:fld>
            <a:endParaRPr lang="en-US" dirty="0"/>
          </a:p>
        </p:txBody>
      </p:sp>
    </p:spTree>
    <p:extLst>
      <p:ext uri="{BB962C8B-B14F-4D97-AF65-F5344CB8AC3E}">
        <p14:creationId xmlns:p14="http://schemas.microsoft.com/office/powerpoint/2010/main" val="118028629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62500" lnSpcReduction="20000"/>
          </a:bodyPr>
          <a:lstStyle/>
          <a:p>
            <a:pPr marL="347663" indent="-347663">
              <a:buNone/>
              <a:tabLst>
                <a:tab pos="739775" algn="l"/>
                <a:tab pos="3716338" algn="l"/>
                <a:tab pos="4122738" algn="l"/>
              </a:tabLst>
            </a:pPr>
            <a:r>
              <a:rPr lang="en-US" dirty="0"/>
              <a:t>10.	</a:t>
            </a:r>
            <a:r>
              <a:rPr lang="en-CA" dirty="0" err="1"/>
              <a:t>Để</a:t>
            </a:r>
            <a:r>
              <a:rPr lang="en-CA" dirty="0"/>
              <a:t> </a:t>
            </a:r>
            <a:r>
              <a:rPr lang="en-CA" dirty="0" err="1"/>
              <a:t>chèn</a:t>
            </a:r>
            <a:r>
              <a:rPr lang="en-CA" dirty="0"/>
              <a:t> </a:t>
            </a:r>
            <a:r>
              <a:rPr lang="en-CA" dirty="0" err="1"/>
              <a:t>một</a:t>
            </a:r>
            <a:r>
              <a:rPr lang="en-CA" dirty="0"/>
              <a:t> </a:t>
            </a:r>
            <a:r>
              <a:rPr lang="en-CA" dirty="0" err="1"/>
              <a:t>tệp</a:t>
            </a:r>
            <a:r>
              <a:rPr lang="en-CA" dirty="0"/>
              <a:t> tin video </a:t>
            </a:r>
            <a:r>
              <a:rPr lang="en-CA" dirty="0" err="1"/>
              <a:t>bạn</a:t>
            </a:r>
            <a:r>
              <a:rPr lang="en-CA" dirty="0"/>
              <a:t> </a:t>
            </a:r>
            <a:r>
              <a:rPr lang="en-CA" dirty="0" err="1"/>
              <a:t>đã</a:t>
            </a:r>
            <a:r>
              <a:rPr lang="en-CA" dirty="0"/>
              <a:t> </a:t>
            </a:r>
            <a:r>
              <a:rPr lang="en-CA" dirty="0" err="1"/>
              <a:t>lưu</a:t>
            </a:r>
            <a:r>
              <a:rPr lang="en-CA" dirty="0"/>
              <a:t> </a:t>
            </a:r>
            <a:r>
              <a:rPr lang="en-CA" dirty="0" err="1"/>
              <a:t>trên</a:t>
            </a:r>
            <a:r>
              <a:rPr lang="en-CA" dirty="0"/>
              <a:t> ổ </a:t>
            </a:r>
            <a:r>
              <a:rPr lang="en-CA" dirty="0" err="1"/>
              <a:t>đĩa</a:t>
            </a:r>
            <a:r>
              <a:rPr lang="en-CA" dirty="0"/>
              <a:t> </a:t>
            </a:r>
            <a:r>
              <a:rPr lang="en-CA" dirty="0" err="1"/>
              <a:t>cứng</a:t>
            </a:r>
            <a:r>
              <a:rPr lang="en-CA" dirty="0"/>
              <a:t> </a:t>
            </a:r>
            <a:r>
              <a:rPr lang="en-CA" dirty="0" err="1"/>
              <a:t>vào</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lệnh</a:t>
            </a:r>
            <a:r>
              <a:rPr lang="en-CA" dirty="0"/>
              <a:t> </a:t>
            </a:r>
            <a:r>
              <a:rPr lang="en-CA" dirty="0" err="1"/>
              <a:t>nào</a:t>
            </a:r>
            <a:r>
              <a:rPr lang="en-CA" dirty="0"/>
              <a:t> </a:t>
            </a:r>
            <a:r>
              <a:rPr lang="en-CA" dirty="0" err="1"/>
              <a:t>bạn</a:t>
            </a:r>
            <a:r>
              <a:rPr lang="en-CA" dirty="0"/>
              <a:t> </a:t>
            </a:r>
            <a:r>
              <a:rPr lang="en-CA" dirty="0" err="1"/>
              <a:t>sẽ</a:t>
            </a:r>
            <a:r>
              <a:rPr lang="en-CA" dirty="0"/>
              <a:t> </a:t>
            </a:r>
            <a:r>
              <a:rPr lang="en-CA" dirty="0" err="1"/>
              <a:t>sử</a:t>
            </a:r>
            <a:r>
              <a:rPr lang="en-CA" dirty="0"/>
              <a:t> </a:t>
            </a:r>
            <a:r>
              <a:rPr lang="en-CA" dirty="0" err="1"/>
              <a:t>dụng</a:t>
            </a:r>
            <a:r>
              <a:rPr lang="en-CA" dirty="0"/>
              <a:t>?</a:t>
            </a:r>
            <a:endParaRPr lang="en-US" dirty="0"/>
          </a:p>
          <a:p>
            <a:pPr marL="347663" indent="-347663">
              <a:buNone/>
              <a:tabLst>
                <a:tab pos="739775" algn="l"/>
                <a:tab pos="3716338" algn="l"/>
                <a:tab pos="4064000" algn="l"/>
              </a:tabLst>
            </a:pPr>
            <a:r>
              <a:rPr lang="en-US" dirty="0" smtClean="0"/>
              <a:t>	a</a:t>
            </a:r>
            <a:r>
              <a:rPr lang="en-US" dirty="0"/>
              <a:t>.	Insert Clip Art	c.	Insert Shape</a:t>
            </a:r>
          </a:p>
          <a:p>
            <a:pPr marL="347663" indent="-347663">
              <a:buNone/>
              <a:tabLst>
                <a:tab pos="739775" algn="l"/>
                <a:tab pos="3716338" algn="l"/>
                <a:tab pos="4064000" algn="l"/>
              </a:tabLst>
            </a:pPr>
            <a:r>
              <a:rPr lang="en-US" dirty="0" smtClean="0"/>
              <a:t>	b</a:t>
            </a:r>
            <a:r>
              <a:rPr lang="en-US" dirty="0"/>
              <a:t>.	Insert Picture	d.	Insert Object</a:t>
            </a:r>
          </a:p>
          <a:p>
            <a:pPr marL="347663" indent="-347663">
              <a:buNone/>
              <a:tabLst>
                <a:tab pos="739775" algn="l"/>
                <a:tab pos="3716338" algn="l"/>
                <a:tab pos="4122738" algn="l"/>
              </a:tabLst>
            </a:pPr>
            <a:r>
              <a:rPr lang="en-US" dirty="0"/>
              <a:t>11.	</a:t>
            </a:r>
            <a:r>
              <a:rPr lang="en-CA" dirty="0" err="1"/>
              <a:t>Phím</a:t>
            </a:r>
            <a:r>
              <a:rPr lang="en-CA" dirty="0"/>
              <a:t> </a:t>
            </a:r>
            <a:r>
              <a:rPr lang="en-CA" dirty="0" err="1"/>
              <a:t>nào</a:t>
            </a:r>
            <a:r>
              <a:rPr lang="en-CA" dirty="0"/>
              <a:t> </a:t>
            </a:r>
            <a:r>
              <a:rPr lang="en-CA" dirty="0" err="1"/>
              <a:t>bạn</a:t>
            </a:r>
            <a:r>
              <a:rPr lang="en-CA" dirty="0"/>
              <a:t> </a:t>
            </a:r>
            <a:r>
              <a:rPr lang="en-CA" dirty="0" err="1"/>
              <a:t>sẽ</a:t>
            </a:r>
            <a:r>
              <a:rPr lang="en-CA" dirty="0"/>
              <a:t> </a:t>
            </a:r>
            <a:r>
              <a:rPr lang="en-CA" dirty="0" err="1"/>
              <a:t>nhấn</a:t>
            </a:r>
            <a:r>
              <a:rPr lang="en-CA" dirty="0"/>
              <a:t> </a:t>
            </a:r>
            <a:r>
              <a:rPr lang="en-CA" dirty="0" err="1"/>
              <a:t>để</a:t>
            </a:r>
            <a:r>
              <a:rPr lang="en-CA" dirty="0"/>
              <a:t> </a:t>
            </a:r>
            <a:r>
              <a:rPr lang="en-CA" dirty="0" err="1"/>
              <a:t>tạo</a:t>
            </a:r>
            <a:r>
              <a:rPr lang="en-CA" dirty="0"/>
              <a:t> </a:t>
            </a:r>
            <a:r>
              <a:rPr lang="en-CA" dirty="0" err="1"/>
              <a:t>ra</a:t>
            </a:r>
            <a:r>
              <a:rPr lang="en-CA" dirty="0"/>
              <a:t> </a:t>
            </a:r>
            <a:r>
              <a:rPr lang="en-CA" dirty="0" err="1"/>
              <a:t>dòng</a:t>
            </a:r>
            <a:r>
              <a:rPr lang="en-CA" dirty="0"/>
              <a:t> </a:t>
            </a:r>
            <a:r>
              <a:rPr lang="en-CA" dirty="0" err="1"/>
              <a:t>mới</a:t>
            </a:r>
            <a:r>
              <a:rPr lang="en-CA" dirty="0"/>
              <a:t> </a:t>
            </a:r>
            <a:r>
              <a:rPr lang="en-CA" dirty="0" err="1"/>
              <a:t>khi</a:t>
            </a:r>
            <a:r>
              <a:rPr lang="en-CA" dirty="0"/>
              <a:t> </a:t>
            </a:r>
            <a:r>
              <a:rPr lang="en-CA" dirty="0" err="1"/>
              <a:t>bạn</a:t>
            </a:r>
            <a:r>
              <a:rPr lang="en-CA" dirty="0"/>
              <a:t> </a:t>
            </a:r>
            <a:r>
              <a:rPr lang="en-CA" dirty="0" err="1"/>
              <a:t>đang</a:t>
            </a:r>
            <a:r>
              <a:rPr lang="en-CA" dirty="0"/>
              <a:t> ở </a:t>
            </a:r>
            <a:r>
              <a:rPr lang="en-CA" dirty="0" err="1"/>
              <a:t>trong</a:t>
            </a:r>
            <a:r>
              <a:rPr lang="en-CA" dirty="0"/>
              <a:t> ô </a:t>
            </a:r>
            <a:r>
              <a:rPr lang="en-CA" dirty="0" err="1"/>
              <a:t>cuối</a:t>
            </a:r>
            <a:r>
              <a:rPr lang="en-CA" dirty="0"/>
              <a:t> </a:t>
            </a:r>
            <a:r>
              <a:rPr lang="en-CA" dirty="0" err="1"/>
              <a:t>cùng</a:t>
            </a:r>
            <a:r>
              <a:rPr lang="en-CA" dirty="0"/>
              <a:t> </a:t>
            </a:r>
            <a:r>
              <a:rPr lang="en-CA" dirty="0" err="1"/>
              <a:t>của</a:t>
            </a:r>
            <a:r>
              <a:rPr lang="en-CA" dirty="0"/>
              <a:t> </a:t>
            </a:r>
            <a:r>
              <a:rPr lang="en-CA" dirty="0" err="1"/>
              <a:t>bảng</a:t>
            </a:r>
            <a:r>
              <a:rPr lang="en-CA" dirty="0"/>
              <a:t>?</a:t>
            </a:r>
            <a:endParaRPr lang="en-US" dirty="0"/>
          </a:p>
          <a:p>
            <a:pPr marL="347663" indent="-347663">
              <a:buNone/>
              <a:tabLst>
                <a:tab pos="739775" algn="l"/>
                <a:tab pos="3716338" algn="l"/>
                <a:tab pos="4122738" algn="l"/>
              </a:tabLst>
            </a:pPr>
            <a:r>
              <a:rPr lang="en-US" dirty="0" smtClean="0"/>
              <a:t>	a</a:t>
            </a:r>
            <a:r>
              <a:rPr lang="en-US" dirty="0"/>
              <a:t>.	 </a:t>
            </a:r>
            <a:r>
              <a:rPr lang="en-US" dirty="0" smtClean="0"/>
              <a:t>ENTER</a:t>
            </a:r>
            <a:endParaRPr lang="en-US" dirty="0"/>
          </a:p>
          <a:p>
            <a:pPr marL="347663" indent="-347663">
              <a:buNone/>
              <a:tabLst>
                <a:tab pos="739775" algn="l"/>
                <a:tab pos="3716338" algn="l"/>
                <a:tab pos="4122738" algn="l"/>
              </a:tabLst>
            </a:pPr>
            <a:r>
              <a:rPr lang="en-US" dirty="0" smtClean="0"/>
              <a:t>	b</a:t>
            </a:r>
            <a:r>
              <a:rPr lang="en-US" dirty="0"/>
              <a:t>.	 </a:t>
            </a:r>
            <a:r>
              <a:rPr lang="en-US" dirty="0" smtClean="0"/>
              <a:t>TAB</a:t>
            </a:r>
            <a:endParaRPr lang="en-US" dirty="0"/>
          </a:p>
          <a:p>
            <a:pPr marL="347663" indent="-347663">
              <a:buNone/>
              <a:tabLst>
                <a:tab pos="739775" algn="l"/>
                <a:tab pos="3716338" algn="l"/>
                <a:tab pos="4122738" algn="l"/>
              </a:tabLst>
            </a:pPr>
            <a:r>
              <a:rPr lang="en-US" dirty="0" smtClean="0"/>
              <a:t>	c</a:t>
            </a:r>
            <a:r>
              <a:rPr lang="en-US" dirty="0"/>
              <a:t>.	 </a:t>
            </a:r>
            <a:r>
              <a:rPr lang="en-US" dirty="0" smtClean="0"/>
              <a:t>SPACEBAR</a:t>
            </a:r>
            <a:endParaRPr lang="en-US" dirty="0"/>
          </a:p>
          <a:p>
            <a:pPr marL="347663" indent="-347663">
              <a:buNone/>
              <a:tabLst>
                <a:tab pos="739775" algn="l"/>
                <a:tab pos="3716338" algn="l"/>
                <a:tab pos="4122738" algn="l"/>
              </a:tabLst>
            </a:pPr>
            <a:r>
              <a:rPr lang="en-US" dirty="0" smtClean="0"/>
              <a:t>	d</a:t>
            </a:r>
            <a:r>
              <a:rPr lang="en-US" dirty="0"/>
              <a:t>.	</a:t>
            </a:r>
            <a:r>
              <a:rPr lang="en-CA" dirty="0" err="1"/>
              <a:t>Không</a:t>
            </a:r>
            <a:r>
              <a:rPr lang="en-CA" dirty="0"/>
              <a:t> </a:t>
            </a:r>
            <a:r>
              <a:rPr lang="en-CA" dirty="0" err="1"/>
              <a:t>có</a:t>
            </a:r>
            <a:r>
              <a:rPr lang="en-CA" dirty="0"/>
              <a:t> </a:t>
            </a:r>
            <a:r>
              <a:rPr lang="en-CA" dirty="0" err="1"/>
              <a:t>phương</a:t>
            </a:r>
            <a:r>
              <a:rPr lang="en-CA" dirty="0"/>
              <a:t> </a:t>
            </a:r>
            <a:r>
              <a:rPr lang="en-CA" dirty="0" err="1"/>
              <a:t>pháp</a:t>
            </a:r>
            <a:r>
              <a:rPr lang="en-CA" dirty="0"/>
              <a:t> </a:t>
            </a:r>
            <a:r>
              <a:rPr lang="en-CA" dirty="0" err="1"/>
              <a:t>tạo</a:t>
            </a:r>
            <a:r>
              <a:rPr lang="en-CA" dirty="0"/>
              <a:t> </a:t>
            </a:r>
            <a:r>
              <a:rPr lang="en-CA" dirty="0" err="1"/>
              <a:t>dòng</a:t>
            </a:r>
            <a:r>
              <a:rPr lang="en-CA" dirty="0"/>
              <a:t> </a:t>
            </a:r>
            <a:r>
              <a:rPr lang="en-CA" dirty="0" err="1"/>
              <a:t>mới</a:t>
            </a:r>
            <a:r>
              <a:rPr lang="en-CA" dirty="0"/>
              <a:t> </a:t>
            </a:r>
            <a:r>
              <a:rPr lang="en-CA" dirty="0" err="1"/>
              <a:t>nhanh</a:t>
            </a:r>
            <a:r>
              <a:rPr lang="en-CA" dirty="0"/>
              <a:t> </a:t>
            </a:r>
            <a:r>
              <a:rPr lang="en-CA" dirty="0" err="1"/>
              <a:t>nào</a:t>
            </a:r>
            <a:r>
              <a:rPr lang="en-CA" dirty="0"/>
              <a:t> </a:t>
            </a:r>
            <a:r>
              <a:rPr lang="en-CA" dirty="0" err="1"/>
              <a:t>sử</a:t>
            </a:r>
            <a:r>
              <a:rPr lang="en-CA" dirty="0"/>
              <a:t> </a:t>
            </a:r>
            <a:r>
              <a:rPr lang="en-CA" dirty="0" err="1"/>
              <a:t>dụng</a:t>
            </a:r>
            <a:r>
              <a:rPr lang="en-CA" dirty="0"/>
              <a:t> </a:t>
            </a:r>
            <a:r>
              <a:rPr lang="en-CA" dirty="0" err="1"/>
              <a:t>bàn</a:t>
            </a:r>
            <a:r>
              <a:rPr lang="en-CA" dirty="0"/>
              <a:t> </a:t>
            </a:r>
            <a:r>
              <a:rPr lang="en-CA" dirty="0" err="1"/>
              <a:t>phím</a:t>
            </a:r>
            <a:r>
              <a:rPr lang="en-CA" dirty="0" smtClean="0"/>
              <a:t>.</a:t>
            </a:r>
            <a:endParaRPr lang="en-US" dirty="0"/>
          </a:p>
          <a:p>
            <a:pPr marL="347663" indent="-347663">
              <a:buNone/>
              <a:tabLst>
                <a:tab pos="739775" algn="l"/>
                <a:tab pos="3716338" algn="l"/>
                <a:tab pos="4122738" algn="l"/>
              </a:tabLst>
            </a:pPr>
            <a:r>
              <a:rPr lang="en-US" dirty="0"/>
              <a:t>12.	</a:t>
            </a:r>
            <a:r>
              <a:rPr lang="en-CA" dirty="0" err="1"/>
              <a:t>Làm</a:t>
            </a:r>
            <a:r>
              <a:rPr lang="en-CA" dirty="0"/>
              <a:t> </a:t>
            </a:r>
            <a:r>
              <a:rPr lang="en-CA" dirty="0" err="1"/>
              <a:t>cách</a:t>
            </a:r>
            <a:r>
              <a:rPr lang="en-CA" dirty="0"/>
              <a:t> </a:t>
            </a:r>
            <a:r>
              <a:rPr lang="en-CA" dirty="0" err="1"/>
              <a:t>nào</a:t>
            </a:r>
            <a:r>
              <a:rPr lang="en-CA" dirty="0"/>
              <a:t> </a:t>
            </a:r>
            <a:r>
              <a:rPr lang="en-CA" dirty="0" err="1"/>
              <a:t>để</a:t>
            </a:r>
            <a:r>
              <a:rPr lang="en-CA" dirty="0"/>
              <a:t> Word </a:t>
            </a:r>
            <a:r>
              <a:rPr lang="en-CA" dirty="0" err="1"/>
              <a:t>phân</a:t>
            </a:r>
            <a:r>
              <a:rPr lang="en-CA" dirty="0"/>
              <a:t> </a:t>
            </a:r>
            <a:r>
              <a:rPr lang="en-CA" dirty="0" err="1"/>
              <a:t>biệt</a:t>
            </a:r>
            <a:r>
              <a:rPr lang="en-CA" dirty="0"/>
              <a:t> </a:t>
            </a:r>
            <a:r>
              <a:rPr lang="en-CA" dirty="0" err="1"/>
              <a:t>được</a:t>
            </a:r>
            <a:r>
              <a:rPr lang="en-CA" dirty="0"/>
              <a:t> </a:t>
            </a:r>
            <a:r>
              <a:rPr lang="en-CA" dirty="0" err="1"/>
              <a:t>những</a:t>
            </a:r>
            <a:r>
              <a:rPr lang="en-CA" dirty="0"/>
              <a:t> </a:t>
            </a:r>
            <a:r>
              <a:rPr lang="en-CA" dirty="0" err="1"/>
              <a:t>người</a:t>
            </a:r>
            <a:r>
              <a:rPr lang="en-CA" dirty="0"/>
              <a:t> </a:t>
            </a:r>
            <a:r>
              <a:rPr lang="en-CA" dirty="0" err="1"/>
              <a:t>đánh</a:t>
            </a:r>
            <a:r>
              <a:rPr lang="en-CA" dirty="0"/>
              <a:t> </a:t>
            </a:r>
            <a:r>
              <a:rPr lang="en-CA" dirty="0" err="1"/>
              <a:t>giá</a:t>
            </a:r>
            <a:r>
              <a:rPr lang="en-CA" dirty="0"/>
              <a:t> </a:t>
            </a:r>
            <a:r>
              <a:rPr lang="en-CA" dirty="0" err="1"/>
              <a:t>khác</a:t>
            </a:r>
            <a:r>
              <a:rPr lang="en-CA" dirty="0"/>
              <a:t> </a:t>
            </a:r>
            <a:r>
              <a:rPr lang="en-CA" dirty="0" err="1"/>
              <a:t>nhau</a:t>
            </a:r>
            <a:r>
              <a:rPr lang="en-CA" dirty="0"/>
              <a:t> </a:t>
            </a:r>
            <a:r>
              <a:rPr lang="en-CA" dirty="0" err="1"/>
              <a:t>đã</a:t>
            </a:r>
            <a:r>
              <a:rPr lang="en-CA" dirty="0"/>
              <a:t> </a:t>
            </a:r>
            <a:r>
              <a:rPr lang="en-CA" dirty="0" err="1"/>
              <a:t>đưa</a:t>
            </a:r>
            <a:r>
              <a:rPr lang="en-CA" dirty="0"/>
              <a:t> </a:t>
            </a:r>
            <a:r>
              <a:rPr lang="en-CA" dirty="0" err="1"/>
              <a:t>ra</a:t>
            </a:r>
            <a:r>
              <a:rPr lang="en-CA" dirty="0"/>
              <a:t> </a:t>
            </a:r>
            <a:r>
              <a:rPr lang="en-CA" dirty="0" err="1"/>
              <a:t>các</a:t>
            </a:r>
            <a:r>
              <a:rPr lang="en-CA" dirty="0"/>
              <a:t> </a:t>
            </a:r>
            <a:r>
              <a:rPr lang="en-CA" dirty="0" err="1"/>
              <a:t>đề</a:t>
            </a:r>
            <a:r>
              <a:rPr lang="en-CA" dirty="0"/>
              <a:t> </a:t>
            </a:r>
            <a:r>
              <a:rPr lang="en-CA" dirty="0" err="1"/>
              <a:t>xuất</a:t>
            </a:r>
            <a:r>
              <a:rPr lang="en-CA" dirty="0"/>
              <a:t> </a:t>
            </a:r>
            <a:r>
              <a:rPr lang="en-CA" dirty="0" err="1"/>
              <a:t>thay</a:t>
            </a:r>
            <a:r>
              <a:rPr lang="en-CA" dirty="0"/>
              <a:t> </a:t>
            </a:r>
            <a:r>
              <a:rPr lang="en-CA" dirty="0" err="1"/>
              <a:t>đổi</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của</a:t>
            </a:r>
            <a:r>
              <a:rPr lang="en-CA" dirty="0"/>
              <a:t> </a:t>
            </a:r>
            <a:r>
              <a:rPr lang="en-CA" dirty="0" err="1"/>
              <a:t>bạn</a:t>
            </a:r>
            <a:r>
              <a:rPr lang="en-CA" dirty="0"/>
              <a:t>?</a:t>
            </a:r>
            <a:endParaRPr lang="en-US" dirty="0"/>
          </a:p>
          <a:p>
            <a:pPr marL="715963" indent="-347663">
              <a:buNone/>
              <a:tabLst>
                <a:tab pos="739775" algn="l"/>
                <a:tab pos="3716338" algn="l"/>
                <a:tab pos="4122738" algn="l"/>
              </a:tabLst>
            </a:pPr>
            <a:r>
              <a:rPr lang="vi-VN" dirty="0" smtClean="0"/>
              <a:t>a</a:t>
            </a:r>
            <a:r>
              <a:rPr lang="vi-VN" dirty="0"/>
              <a:t>.	Word tự động tạo ra một tệp tin mới để hiển thị các thay đổi của mỗi người đánh giá.</a:t>
            </a:r>
          </a:p>
          <a:p>
            <a:pPr marL="715963" indent="-347663">
              <a:buNone/>
              <a:tabLst>
                <a:tab pos="739775" algn="l"/>
                <a:tab pos="3716338" algn="l"/>
                <a:tab pos="4122738" algn="l"/>
              </a:tabLst>
            </a:pPr>
            <a:r>
              <a:rPr lang="vi-VN" dirty="0"/>
              <a:t>b.	Tên các tác giả chỉ xuất hiện trong Reviewing Pane.</a:t>
            </a:r>
          </a:p>
          <a:p>
            <a:pPr marL="715963" indent="-347663">
              <a:buNone/>
              <a:tabLst>
                <a:tab pos="739775" algn="l"/>
                <a:tab pos="3716338" algn="l"/>
                <a:tab pos="4122738" algn="l"/>
              </a:tabLst>
            </a:pPr>
            <a:r>
              <a:rPr lang="vi-VN" dirty="0"/>
              <a:t>c.	Mỗi bình luận hoặc thay đổi của người đánh giá lại được xuất hiện với các màu sắc khác nhau.</a:t>
            </a:r>
          </a:p>
          <a:p>
            <a:pPr marL="715963" indent="-347663">
              <a:buNone/>
              <a:tabLst>
                <a:tab pos="739775" algn="l"/>
                <a:tab pos="3716338" algn="l"/>
                <a:tab pos="4122738" algn="l"/>
              </a:tabLst>
            </a:pPr>
            <a:r>
              <a:rPr lang="vi-VN" dirty="0"/>
              <a:t>d.	Không có sự khác nhau về văn bản trong bình luận hoặc đề xuất thay đổi</a:t>
            </a:r>
            <a:r>
              <a:rPr lang="vi-VN"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121</a:t>
            </a:fld>
            <a:endParaRPr lang="en-US" dirty="0"/>
          </a:p>
        </p:txBody>
      </p:sp>
    </p:spTree>
    <p:extLst>
      <p:ext uri="{BB962C8B-B14F-4D97-AF65-F5344CB8AC3E}">
        <p14:creationId xmlns:p14="http://schemas.microsoft.com/office/powerpoint/2010/main" val="42543448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5. </a:t>
            </a:r>
            <a:r>
              <a:rPr lang="en-US" smtClean="0"/>
              <a:t>Lưu </a:t>
            </a:r>
            <a:r>
              <a:rPr lang="en-US" dirty="0" err="1"/>
              <a:t>tài</a:t>
            </a:r>
            <a:r>
              <a:rPr lang="en-US" dirty="0"/>
              <a:t> </a:t>
            </a:r>
            <a:r>
              <a:rPr lang="en-US" dirty="0" err="1"/>
              <a:t>liệu</a:t>
            </a:r>
            <a:endParaRPr lang="vi-VN" dirty="0"/>
          </a:p>
        </p:txBody>
      </p:sp>
      <p:sp>
        <p:nvSpPr>
          <p:cNvPr id="3" name="Content Placeholder 2"/>
          <p:cNvSpPr>
            <a:spLocks noGrp="1"/>
          </p:cNvSpPr>
          <p:nvPr>
            <p:ph idx="1"/>
          </p:nvPr>
        </p:nvSpPr>
        <p:spPr/>
        <p:txBody>
          <a:bodyPr/>
          <a:lstStyle/>
          <a:p>
            <a:r>
              <a:rPr lang="en-US" dirty="0" err="1" smtClean="0"/>
              <a:t>Vấn</a:t>
            </a:r>
            <a:r>
              <a:rPr lang="en-US" dirty="0" smtClean="0"/>
              <a:t> </a:t>
            </a:r>
            <a:r>
              <a:rPr lang="en-US" dirty="0" err="1" smtClean="0"/>
              <a:t>đề</a:t>
            </a:r>
            <a:r>
              <a:rPr lang="en-US" dirty="0" smtClean="0"/>
              <a:t> </a:t>
            </a:r>
            <a:r>
              <a:rPr lang="en-US" dirty="0" err="1" smtClean="0"/>
              <a:t>về</a:t>
            </a:r>
            <a:r>
              <a:rPr lang="en-US" dirty="0" smtClean="0"/>
              <a:t> </a:t>
            </a:r>
            <a:r>
              <a:rPr lang="en-US" dirty="0" err="1" smtClean="0"/>
              <a:t>tương</a:t>
            </a:r>
            <a:r>
              <a:rPr lang="en-US" dirty="0" smtClean="0"/>
              <a:t> </a:t>
            </a:r>
            <a:r>
              <a:rPr lang="en-US" dirty="0" err="1" smtClean="0"/>
              <a:t>thích</a:t>
            </a:r>
            <a:r>
              <a:rPr lang="en-US" dirty="0" smtClean="0"/>
              <a:t> </a:t>
            </a:r>
            <a:r>
              <a:rPr lang="en-US" dirty="0" err="1" smtClean="0"/>
              <a:t>có</a:t>
            </a:r>
            <a:r>
              <a:rPr lang="en-US" dirty="0" smtClean="0"/>
              <a:t> </a:t>
            </a:r>
            <a:r>
              <a:rPr lang="en-US" dirty="0" err="1" smtClean="0"/>
              <a:t>thể</a:t>
            </a:r>
            <a:r>
              <a:rPr lang="en-US" dirty="0" smtClean="0"/>
              <a:t> </a:t>
            </a:r>
            <a:r>
              <a:rPr lang="en-US" dirty="0" err="1" smtClean="0"/>
              <a:t>gặp</a:t>
            </a:r>
            <a:r>
              <a:rPr lang="en-US" dirty="0" smtClean="0"/>
              <a:t> </a:t>
            </a:r>
            <a:r>
              <a:rPr lang="en-US" dirty="0" err="1" smtClean="0"/>
              <a:t>phải</a:t>
            </a:r>
            <a:r>
              <a:rPr lang="en-US" dirty="0" smtClean="0"/>
              <a:t> </a:t>
            </a:r>
            <a:r>
              <a:rPr lang="en-US" dirty="0" err="1" smtClean="0"/>
              <a:t>khi</a:t>
            </a:r>
            <a:r>
              <a:rPr lang="en-US" dirty="0" smtClean="0"/>
              <a:t> </a:t>
            </a:r>
            <a:r>
              <a:rPr lang="en-US" dirty="0" err="1" smtClean="0"/>
              <a:t>bạn</a:t>
            </a:r>
            <a:r>
              <a:rPr lang="en-US" dirty="0" smtClean="0"/>
              <a:t> </a:t>
            </a:r>
            <a:r>
              <a:rPr lang="en-US" dirty="0" err="1" smtClean="0"/>
              <a:t>muốn</a:t>
            </a:r>
            <a:r>
              <a:rPr lang="en-US" dirty="0" smtClean="0"/>
              <a:t>:</a:t>
            </a:r>
          </a:p>
          <a:p>
            <a:pPr lvl="1"/>
            <a:r>
              <a:rPr lang="en-US" dirty="0" smtClean="0"/>
              <a:t>Lưu </a:t>
            </a:r>
            <a:r>
              <a:rPr lang="en-US" dirty="0" err="1" smtClean="0"/>
              <a:t>tài</a:t>
            </a:r>
            <a:r>
              <a:rPr lang="en-US" dirty="0" smtClean="0"/>
              <a:t> </a:t>
            </a:r>
            <a:r>
              <a:rPr lang="en-US" dirty="0" err="1" smtClean="0"/>
              <a:t>liệu</a:t>
            </a:r>
            <a:r>
              <a:rPr lang="en-US" dirty="0" smtClean="0"/>
              <a:t> ở </a:t>
            </a:r>
            <a:r>
              <a:rPr lang="en-US" dirty="0" err="1" smtClean="0"/>
              <a:t>các</a:t>
            </a:r>
            <a:r>
              <a:rPr lang="en-US" dirty="0" smtClean="0"/>
              <a:t> </a:t>
            </a:r>
            <a:r>
              <a:rPr lang="en-US" dirty="0" err="1" smtClean="0"/>
              <a:t>phiên</a:t>
            </a:r>
            <a:r>
              <a:rPr lang="en-US" dirty="0" smtClean="0"/>
              <a:t> </a:t>
            </a:r>
            <a:r>
              <a:rPr lang="en-US" dirty="0" err="1" smtClean="0"/>
              <a:t>bản</a:t>
            </a:r>
            <a:r>
              <a:rPr lang="en-US" dirty="0" smtClean="0"/>
              <a:t> Word </a:t>
            </a:r>
            <a:r>
              <a:rPr lang="en-US" dirty="0" err="1" smtClean="0"/>
              <a:t>cũ</a:t>
            </a:r>
            <a:r>
              <a:rPr lang="en-US" dirty="0" smtClean="0"/>
              <a:t> </a:t>
            </a:r>
            <a:r>
              <a:rPr lang="en-US" dirty="0" err="1" smtClean="0"/>
              <a:t>hơn</a:t>
            </a:r>
            <a:r>
              <a:rPr lang="en-US" dirty="0" smtClean="0"/>
              <a:t>, </a:t>
            </a:r>
            <a:r>
              <a:rPr lang="en-US" dirty="0" err="1" smtClean="0"/>
              <a:t>hoặc</a:t>
            </a:r>
            <a:endParaRPr lang="en-US" dirty="0" smtClean="0"/>
          </a:p>
          <a:p>
            <a:pPr lvl="1"/>
            <a:r>
              <a:rPr lang="vi-VN" dirty="0" err="1"/>
              <a:t>M</a:t>
            </a:r>
            <a:r>
              <a:rPr lang="en-CA" smtClean="0"/>
              <a:t>ở </a:t>
            </a:r>
            <a:r>
              <a:rPr lang="en-CA" dirty="0" err="1"/>
              <a:t>một</a:t>
            </a:r>
            <a:r>
              <a:rPr lang="en-CA" dirty="0"/>
              <a:t> </a:t>
            </a:r>
            <a:r>
              <a:rPr lang="en-CA" dirty="0" err="1"/>
              <a:t>tệp</a:t>
            </a:r>
            <a:r>
              <a:rPr lang="en-CA" dirty="0"/>
              <a:t> tin ở </a:t>
            </a:r>
            <a:r>
              <a:rPr lang="en-CA" dirty="0" err="1"/>
              <a:t>định</a:t>
            </a:r>
            <a:r>
              <a:rPr lang="en-CA" dirty="0"/>
              <a:t> </a:t>
            </a:r>
            <a:r>
              <a:rPr lang="en-CA" dirty="0" err="1"/>
              <a:t>dạng</a:t>
            </a:r>
            <a:r>
              <a:rPr lang="en-CA" dirty="0"/>
              <a:t> </a:t>
            </a:r>
            <a:r>
              <a:rPr lang="en-CA" dirty="0" err="1"/>
              <a:t>mà</a:t>
            </a:r>
            <a:r>
              <a:rPr lang="en-CA" dirty="0"/>
              <a:t> Word </a:t>
            </a:r>
            <a:r>
              <a:rPr lang="en-CA" dirty="0" err="1"/>
              <a:t>không</a:t>
            </a:r>
            <a:r>
              <a:rPr lang="en-CA" dirty="0"/>
              <a:t> </a:t>
            </a:r>
            <a:r>
              <a:rPr lang="en-CA" dirty="0" err="1"/>
              <a:t>nhận</a:t>
            </a:r>
            <a:r>
              <a:rPr lang="en-CA" dirty="0"/>
              <a:t> </a:t>
            </a:r>
            <a:r>
              <a:rPr lang="en-CA" dirty="0" err="1"/>
              <a:t>ra</a:t>
            </a:r>
            <a:r>
              <a:rPr lang="en-CA" dirty="0"/>
              <a:t> </a:t>
            </a:r>
            <a:r>
              <a:rPr lang="en-CA" dirty="0" err="1"/>
              <a:t>được</a:t>
            </a:r>
            <a:r>
              <a:rPr lang="en-CA" dirty="0"/>
              <a:t> </a:t>
            </a:r>
            <a:r>
              <a:rPr lang="en-CA" dirty="0" err="1"/>
              <a:t>loại</a:t>
            </a:r>
            <a:r>
              <a:rPr lang="en-CA" dirty="0"/>
              <a:t> </a:t>
            </a:r>
            <a:r>
              <a:rPr lang="en-CA" dirty="0" err="1"/>
              <a:t>tệp</a:t>
            </a:r>
            <a:r>
              <a:rPr lang="en-CA" dirty="0"/>
              <a:t> tin </a:t>
            </a:r>
            <a:r>
              <a:rPr lang="en-CA" dirty="0" err="1"/>
              <a:t>mặc</a:t>
            </a:r>
            <a:r>
              <a:rPr lang="en-CA" dirty="0"/>
              <a:t> </a:t>
            </a:r>
            <a:r>
              <a:rPr lang="en-CA" dirty="0" err="1"/>
              <a:t>định</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mở</a:t>
            </a:r>
            <a:r>
              <a:rPr lang="en-CA" dirty="0"/>
              <a:t> </a:t>
            </a:r>
            <a:r>
              <a:rPr lang="en-CA" dirty="0" err="1"/>
              <a:t>tự</a:t>
            </a:r>
            <a:r>
              <a:rPr lang="en-CA" dirty="0"/>
              <a:t> </a:t>
            </a:r>
            <a:r>
              <a:rPr lang="en-CA" dirty="0" err="1"/>
              <a:t>động</a:t>
            </a:r>
            <a:r>
              <a:rPr lang="en-CA" dirty="0"/>
              <a:t> </a:t>
            </a:r>
            <a:r>
              <a:rPr lang="en-CA" dirty="0" err="1"/>
              <a:t>trong</a:t>
            </a:r>
            <a:r>
              <a:rPr lang="en-CA" dirty="0"/>
              <a:t> Word</a:t>
            </a:r>
            <a:endParaRPr lang="en-US" dirty="0" smtClean="0"/>
          </a:p>
          <a:p>
            <a:pPr marL="739775" lvl="2" indent="0">
              <a:buNone/>
            </a:pPr>
            <a:r>
              <a:rPr lang="vi-VN" smtClean="0"/>
              <a:t>+ </a:t>
            </a:r>
            <a:r>
              <a:rPr lang="en-US" smtClean="0"/>
              <a:t>Thay </a:t>
            </a:r>
            <a:r>
              <a:rPr lang="en-US" dirty="0" err="1" smtClean="0"/>
              <a:t>đổi</a:t>
            </a:r>
            <a:r>
              <a:rPr lang="en-US" dirty="0" smtClean="0"/>
              <a:t> </a:t>
            </a:r>
            <a:r>
              <a:rPr lang="en-US" dirty="0" err="1" smtClean="0"/>
              <a:t>lại</a:t>
            </a:r>
            <a:r>
              <a:rPr lang="en-US" dirty="0" smtClean="0"/>
              <a:t> </a:t>
            </a:r>
            <a:r>
              <a:rPr lang="en-US" dirty="0" err="1" smtClean="0"/>
              <a:t>định</a:t>
            </a:r>
            <a:r>
              <a:rPr lang="en-US" dirty="0" smtClean="0"/>
              <a:t> </a:t>
            </a:r>
            <a:r>
              <a:rPr lang="en-US" dirty="0" err="1" smtClean="0"/>
              <a:t>dạng</a:t>
            </a:r>
            <a:r>
              <a:rPr lang="en-US" dirty="0" smtClean="0"/>
              <a:t> </a:t>
            </a:r>
            <a:r>
              <a:rPr lang="en-US" dirty="0" err="1" smtClean="0"/>
              <a:t>tập</a:t>
            </a:r>
            <a:r>
              <a:rPr lang="en-US" dirty="0" smtClean="0"/>
              <a:t> tin </a:t>
            </a:r>
            <a:r>
              <a:rPr lang="en-US" dirty="0" err="1" smtClean="0"/>
              <a:t>từ</a:t>
            </a:r>
            <a:r>
              <a:rPr lang="en-US" dirty="0" smtClean="0"/>
              <a:t> </a:t>
            </a:r>
            <a:r>
              <a:rPr lang="en-US" dirty="0" err="1" smtClean="0"/>
              <a:t>trường</a:t>
            </a:r>
            <a:r>
              <a:rPr lang="en-US" dirty="0" smtClean="0"/>
              <a:t> </a:t>
            </a:r>
            <a:r>
              <a:rPr lang="en-US" b="1" dirty="0" smtClean="0"/>
              <a:t>Save </a:t>
            </a:r>
            <a:r>
              <a:rPr lang="en-US" b="1" dirty="0"/>
              <a:t>as </a:t>
            </a:r>
            <a:r>
              <a:rPr lang="en-US" b="1" dirty="0" smtClean="0"/>
              <a:t>type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grpSp>
        <p:nvGrpSpPr>
          <p:cNvPr id="8" name="Group 7"/>
          <p:cNvGrpSpPr/>
          <p:nvPr/>
        </p:nvGrpSpPr>
        <p:grpSpPr>
          <a:xfrm>
            <a:off x="941411" y="3674849"/>
            <a:ext cx="7261178" cy="1738630"/>
            <a:chOff x="1390197" y="3853724"/>
            <a:chExt cx="7261178" cy="1738630"/>
          </a:xfrm>
        </p:grpSpPr>
        <p:pic>
          <p:nvPicPr>
            <p:cNvPr id="6" name="Picture 5" descr="C:\Users\swong\Documents\Manuals\IC3 GS4\7314 IC3 GS4\l8 save as type.png"/>
            <p:cNvPicPr/>
            <p:nvPr/>
          </p:nvPicPr>
          <p:blipFill>
            <a:blip r:embed="rId3">
              <a:extLst>
                <a:ext uri="{28A0092B-C50C-407E-A947-70E740481C1C}">
                  <a14:useLocalDpi xmlns:a14="http://schemas.microsoft.com/office/drawing/2010/main" val="0"/>
                </a:ext>
              </a:extLst>
            </a:blip>
            <a:srcRect/>
            <a:stretch>
              <a:fillRect/>
            </a:stretch>
          </p:blipFill>
          <p:spPr bwMode="auto">
            <a:xfrm>
              <a:off x="1390197" y="3853724"/>
              <a:ext cx="3460750" cy="1738630"/>
            </a:xfrm>
            <a:prstGeom prst="rect">
              <a:avLst/>
            </a:prstGeom>
            <a:noFill/>
            <a:ln>
              <a:noFill/>
            </a:ln>
          </p:spPr>
        </p:pic>
        <p:pic>
          <p:nvPicPr>
            <p:cNvPr id="7" name="Picture 6" descr="C:\Users\swong\Documents\Manuals\IC3 GS4\7314 IC3 GS4\l8 compat.png"/>
            <p:cNvPicPr/>
            <p:nvPr/>
          </p:nvPicPr>
          <p:blipFill>
            <a:blip r:embed="rId4">
              <a:extLst>
                <a:ext uri="{28A0092B-C50C-407E-A947-70E740481C1C}">
                  <a14:useLocalDpi xmlns:a14="http://schemas.microsoft.com/office/drawing/2010/main" val="0"/>
                </a:ext>
              </a:extLst>
            </a:blip>
            <a:srcRect/>
            <a:stretch>
              <a:fillRect/>
            </a:stretch>
          </p:blipFill>
          <p:spPr bwMode="auto">
            <a:xfrm>
              <a:off x="4995680" y="3853724"/>
              <a:ext cx="3655695" cy="1021080"/>
            </a:xfrm>
            <a:prstGeom prst="rect">
              <a:avLst/>
            </a:prstGeom>
            <a:noFill/>
            <a:ln>
              <a:noFill/>
            </a:ln>
          </p:spPr>
        </p:pic>
      </p:grpSp>
    </p:spTree>
    <p:extLst>
      <p:ext uri="{BB962C8B-B14F-4D97-AF65-F5344CB8AC3E}">
        <p14:creationId xmlns:p14="http://schemas.microsoft.com/office/powerpoint/2010/main" val="40589856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6. </a:t>
            </a:r>
            <a:r>
              <a:rPr lang="en-US" smtClean="0"/>
              <a:t>Bắt </a:t>
            </a:r>
            <a:r>
              <a:rPr lang="en-US" dirty="0" err="1"/>
              <a:t>đầu</a:t>
            </a:r>
            <a:r>
              <a:rPr lang="en-US" dirty="0"/>
              <a:t> </a:t>
            </a:r>
            <a:r>
              <a:rPr lang="en-US" dirty="0" err="1"/>
              <a:t>một</a:t>
            </a:r>
            <a:r>
              <a:rPr lang="en-US" dirty="0"/>
              <a:t> </a:t>
            </a:r>
            <a:r>
              <a:rPr lang="en-US" dirty="0" err="1"/>
              <a:t>tài</a:t>
            </a:r>
            <a:r>
              <a:rPr lang="en-US" dirty="0"/>
              <a:t> </a:t>
            </a:r>
            <a:r>
              <a:rPr lang="en-US" dirty="0" err="1"/>
              <a:t>liệu</a:t>
            </a:r>
            <a:r>
              <a:rPr lang="en-US" dirty="0"/>
              <a:t> </a:t>
            </a:r>
            <a:r>
              <a:rPr lang="en-US" dirty="0" err="1"/>
              <a:t>mới</a:t>
            </a:r>
            <a:endParaRPr lang="vi-VN" dirty="0"/>
          </a:p>
        </p:txBody>
      </p:sp>
      <p:sp>
        <p:nvSpPr>
          <p:cNvPr id="3" name="Content Placeholder 2"/>
          <p:cNvSpPr>
            <a:spLocks noGrp="1"/>
          </p:cNvSpPr>
          <p:nvPr>
            <p:ph idx="1"/>
          </p:nvPr>
        </p:nvSpPr>
        <p:spPr>
          <a:xfrm>
            <a:off x="59962" y="1224785"/>
            <a:ext cx="8814215" cy="4913219"/>
          </a:xfrm>
        </p:spPr>
        <p:txBody>
          <a:bodyPr/>
          <a:lstStyle/>
          <a:p>
            <a:r>
              <a:rPr lang="en-CA" sz="2100" dirty="0" err="1"/>
              <a:t>Để</a:t>
            </a:r>
            <a:r>
              <a:rPr lang="en-CA" sz="2100" dirty="0"/>
              <a:t> </a:t>
            </a:r>
            <a:r>
              <a:rPr lang="en-CA" sz="2100" dirty="0" err="1"/>
              <a:t>tạo</a:t>
            </a:r>
            <a:r>
              <a:rPr lang="en-CA" sz="2100" dirty="0"/>
              <a:t> </a:t>
            </a:r>
            <a:r>
              <a:rPr lang="en-CA" sz="2100" dirty="0" err="1"/>
              <a:t>tài</a:t>
            </a:r>
            <a:r>
              <a:rPr lang="en-CA" sz="2100" dirty="0"/>
              <a:t> </a:t>
            </a:r>
            <a:r>
              <a:rPr lang="en-CA" sz="2100" dirty="0" err="1" smtClean="0"/>
              <a:t>liệu</a:t>
            </a:r>
            <a:r>
              <a:rPr lang="en-CA" sz="2100" dirty="0" smtClean="0"/>
              <a:t> </a:t>
            </a:r>
            <a:r>
              <a:rPr lang="en-CA" sz="2100" dirty="0" err="1" smtClean="0"/>
              <a:t>trống</a:t>
            </a:r>
            <a:r>
              <a:rPr lang="en-CA" sz="2100" dirty="0" smtClean="0"/>
              <a:t> </a:t>
            </a:r>
            <a:r>
              <a:rPr lang="en-CA" sz="2100" dirty="0" err="1" smtClean="0"/>
              <a:t>mới</a:t>
            </a:r>
            <a:r>
              <a:rPr lang="en-US" sz="2100" dirty="0" smtClean="0"/>
              <a:t>:</a:t>
            </a:r>
            <a:endParaRPr lang="en-US" sz="2100" dirty="0"/>
          </a:p>
          <a:p>
            <a:pPr lvl="1"/>
            <a:r>
              <a:rPr lang="en-US" sz="2100" dirty="0" err="1" smtClean="0"/>
              <a:t>Nhấp</a:t>
            </a:r>
            <a:r>
              <a:rPr lang="en-US" sz="2100" dirty="0" smtClean="0"/>
              <a:t> </a:t>
            </a:r>
            <a:r>
              <a:rPr lang="en-US" sz="2100" dirty="0" err="1" smtClean="0"/>
              <a:t>chuột</a:t>
            </a:r>
            <a:r>
              <a:rPr lang="en-US" sz="2100" dirty="0" smtClean="0"/>
              <a:t> </a:t>
            </a:r>
            <a:r>
              <a:rPr lang="en-US" sz="2100" dirty="0" err="1" smtClean="0"/>
              <a:t>chọn</a:t>
            </a:r>
            <a:r>
              <a:rPr lang="en-US" sz="2100" dirty="0" smtClean="0"/>
              <a:t> </a:t>
            </a:r>
            <a:r>
              <a:rPr lang="en-US" sz="2100" b="1" dirty="0" smtClean="0"/>
              <a:t>File</a:t>
            </a:r>
            <a:r>
              <a:rPr lang="en-US" sz="2100" dirty="0" smtClean="0"/>
              <a:t>,</a:t>
            </a:r>
            <a:br>
              <a:rPr lang="en-US" sz="2100" dirty="0" smtClean="0"/>
            </a:br>
            <a:r>
              <a:rPr lang="en-US" sz="2100" b="1" dirty="0" smtClean="0"/>
              <a:t>New</a:t>
            </a:r>
            <a:r>
              <a:rPr lang="en-US" sz="2100" dirty="0" smtClean="0"/>
              <a:t>, </a:t>
            </a:r>
            <a:r>
              <a:rPr lang="en-US" sz="2100" b="1" dirty="0" smtClean="0"/>
              <a:t>Blank document</a:t>
            </a:r>
            <a:r>
              <a:rPr lang="en-US" sz="2100" dirty="0"/>
              <a:t>, </a:t>
            </a:r>
            <a:r>
              <a:rPr lang="en-US" sz="2100" dirty="0" smtClean="0"/>
              <a:t/>
            </a:r>
            <a:br>
              <a:rPr lang="en-US" sz="2100" dirty="0" smtClean="0"/>
            </a:br>
            <a:r>
              <a:rPr lang="en-US" sz="2100" dirty="0" err="1" smtClean="0"/>
              <a:t>chọn</a:t>
            </a:r>
            <a:r>
              <a:rPr lang="en-US" sz="2100" dirty="0" smtClean="0"/>
              <a:t> </a:t>
            </a:r>
            <a:r>
              <a:rPr lang="en-US" sz="2100" b="1" dirty="0"/>
              <a:t>Create</a:t>
            </a:r>
            <a:r>
              <a:rPr lang="en-US" sz="2100" dirty="0"/>
              <a:t>, </a:t>
            </a:r>
            <a:r>
              <a:rPr lang="en-US" sz="2100" dirty="0" err="1" smtClean="0"/>
              <a:t>hoặc</a:t>
            </a:r>
            <a:endParaRPr lang="en-US" sz="2100" dirty="0"/>
          </a:p>
          <a:p>
            <a:pPr lvl="1"/>
            <a:r>
              <a:rPr lang="vi-VN" sz="2100" smtClean="0"/>
              <a:t>Nhân tổ hợp</a:t>
            </a:r>
            <a:r>
              <a:rPr lang="en-US" sz="2100" smtClean="0"/>
              <a:t> </a:t>
            </a:r>
            <a:r>
              <a:rPr lang="en-US" sz="2100" dirty="0" smtClean="0"/>
              <a:t>CTRL+N</a:t>
            </a:r>
            <a:endParaRPr lang="en-US" sz="2100" dirty="0"/>
          </a:p>
          <a:p>
            <a:r>
              <a:rPr lang="en-US" sz="2100" dirty="0" err="1" smtClean="0"/>
              <a:t>Để</a:t>
            </a:r>
            <a:r>
              <a:rPr lang="en-US" sz="2100" dirty="0" smtClean="0"/>
              <a:t> </a:t>
            </a:r>
            <a:r>
              <a:rPr lang="en-US" sz="2100" dirty="0" err="1" smtClean="0"/>
              <a:t>sử</a:t>
            </a:r>
            <a:r>
              <a:rPr lang="en-US" sz="2100" dirty="0" smtClean="0"/>
              <a:t> </a:t>
            </a:r>
            <a:r>
              <a:rPr lang="en-US" sz="2100" dirty="0" err="1" smtClean="0"/>
              <a:t>dụng</a:t>
            </a:r>
            <a:r>
              <a:rPr lang="en-US" sz="2100" dirty="0" smtClean="0"/>
              <a:t> </a:t>
            </a:r>
            <a:r>
              <a:rPr lang="en-US" sz="2100" dirty="0" err="1" smtClean="0"/>
              <a:t>các</a:t>
            </a:r>
            <a:r>
              <a:rPr lang="en-US" sz="2100" dirty="0" smtClean="0"/>
              <a:t> </a:t>
            </a:r>
            <a:r>
              <a:rPr lang="en-US" sz="2100" dirty="0" err="1" smtClean="0"/>
              <a:t>mẫu</a:t>
            </a:r>
            <a:r>
              <a:rPr lang="en-US" sz="2100" dirty="0" smtClean="0"/>
              <a:t>, </a:t>
            </a:r>
            <a:br>
              <a:rPr lang="en-US" sz="2100" dirty="0" smtClean="0"/>
            </a:br>
            <a:r>
              <a:rPr lang="en-US" sz="2100" dirty="0" err="1" smtClean="0"/>
              <a:t>nhấp</a:t>
            </a:r>
            <a:r>
              <a:rPr lang="en-US" sz="2100" dirty="0" smtClean="0"/>
              <a:t> </a:t>
            </a:r>
            <a:r>
              <a:rPr lang="en-US" sz="2100" dirty="0" err="1" smtClean="0"/>
              <a:t>chọn</a:t>
            </a:r>
            <a:r>
              <a:rPr lang="en-US" sz="2100" dirty="0" smtClean="0"/>
              <a:t> </a:t>
            </a:r>
            <a:r>
              <a:rPr lang="en-US" sz="2100" b="1" dirty="0" smtClean="0"/>
              <a:t>File</a:t>
            </a:r>
            <a:r>
              <a:rPr lang="en-US" sz="2100" dirty="0" smtClean="0"/>
              <a:t>, </a:t>
            </a:r>
            <a:r>
              <a:rPr lang="en-US" sz="2100" b="1" dirty="0" smtClean="0"/>
              <a:t>New</a:t>
            </a:r>
            <a:r>
              <a:rPr lang="en-US" sz="2100" dirty="0" smtClean="0"/>
              <a:t>,</a:t>
            </a:r>
            <a:br>
              <a:rPr lang="en-US" sz="2100" dirty="0" smtClean="0"/>
            </a:br>
            <a:r>
              <a:rPr lang="en-US" sz="2100" dirty="0" err="1" smtClean="0"/>
              <a:t>chọn</a:t>
            </a:r>
            <a:r>
              <a:rPr lang="en-US" sz="2100" dirty="0" smtClean="0"/>
              <a:t> </a:t>
            </a:r>
            <a:r>
              <a:rPr lang="en-US" sz="2100" dirty="0" err="1" smtClean="0"/>
              <a:t>mẫu</a:t>
            </a:r>
            <a:r>
              <a:rPr lang="en-US" sz="2100" dirty="0" smtClean="0"/>
              <a:t>, </a:t>
            </a:r>
            <a:r>
              <a:rPr lang="en-US" sz="2100" dirty="0" err="1" smtClean="0"/>
              <a:t>bấm</a:t>
            </a:r>
            <a:r>
              <a:rPr lang="en-US" sz="2100" dirty="0" smtClean="0"/>
              <a:t> </a:t>
            </a:r>
            <a:r>
              <a:rPr lang="en-US" sz="2100" b="1" dirty="0" smtClean="0"/>
              <a:t>Create</a:t>
            </a:r>
            <a:r>
              <a:rPr lang="en-US" sz="2100" dirty="0" smtClean="0"/>
              <a:t> </a:t>
            </a:r>
            <a:br>
              <a:rPr lang="en-US" sz="2100" dirty="0" smtClean="0"/>
            </a:br>
            <a:r>
              <a:rPr lang="en-US" sz="2100" dirty="0" err="1" smtClean="0"/>
              <a:t>hoặc</a:t>
            </a:r>
            <a:r>
              <a:rPr lang="en-US" sz="2100" dirty="0" smtClean="0"/>
              <a:t> </a:t>
            </a:r>
            <a:r>
              <a:rPr lang="en-US" sz="2100" b="1" dirty="0" smtClean="0"/>
              <a:t>Download</a:t>
            </a:r>
            <a:endParaRPr lang="en-US" sz="2100" dirty="0" smtClean="0"/>
          </a:p>
          <a:p>
            <a:r>
              <a:rPr lang="en-US" sz="2100" dirty="0" err="1" smtClean="0"/>
              <a:t>Tài</a:t>
            </a:r>
            <a:r>
              <a:rPr lang="en-US" sz="2100" dirty="0" smtClean="0"/>
              <a:t> </a:t>
            </a:r>
            <a:r>
              <a:rPr lang="en-US" sz="2100" dirty="0" err="1" smtClean="0"/>
              <a:t>liệu</a:t>
            </a:r>
            <a:r>
              <a:rPr lang="en-US" sz="2100" dirty="0" smtClean="0"/>
              <a:t> </a:t>
            </a:r>
            <a:r>
              <a:rPr lang="en-US" sz="2100" dirty="0" err="1" smtClean="0"/>
              <a:t>mới</a:t>
            </a:r>
            <a:r>
              <a:rPr lang="en-US" sz="2100" dirty="0" smtClean="0"/>
              <a:t> </a:t>
            </a:r>
            <a:r>
              <a:rPr lang="en-US" sz="2100" dirty="0" err="1" smtClean="0"/>
              <a:t>xuất</a:t>
            </a:r>
            <a:r>
              <a:rPr lang="en-US" sz="2100" dirty="0" smtClean="0"/>
              <a:t> </a:t>
            </a:r>
            <a:r>
              <a:rPr lang="en-US" sz="2100" dirty="0" err="1" smtClean="0"/>
              <a:t>hiện</a:t>
            </a:r>
            <a:r>
              <a:rPr lang="en-US" sz="2100" dirty="0" smtClean="0"/>
              <a:t> </a:t>
            </a:r>
            <a:r>
              <a:rPr lang="en-US" sz="2100" dirty="0" err="1" smtClean="0"/>
              <a:t>cùng</a:t>
            </a:r>
            <a:r>
              <a:rPr lang="en-US" sz="2100" dirty="0" smtClean="0"/>
              <a:t> </a:t>
            </a:r>
            <a:r>
              <a:rPr lang="en-US" sz="2100" dirty="0" err="1" smtClean="0"/>
              <a:t>với</a:t>
            </a:r>
            <a:r>
              <a:rPr lang="en-US" sz="2100" dirty="0" smtClean="0"/>
              <a:t> </a:t>
            </a:r>
            <a:r>
              <a:rPr lang="en-US" sz="2100" dirty="0" err="1" smtClean="0"/>
              <a:t>số</a:t>
            </a:r>
            <a:r>
              <a:rPr lang="en-US" sz="2100" dirty="0" smtClean="0"/>
              <a:t> </a:t>
            </a:r>
            <a:r>
              <a:rPr lang="en-US" sz="2100" dirty="0" err="1" smtClean="0"/>
              <a:t>thứ</a:t>
            </a:r>
            <a:r>
              <a:rPr lang="en-US" sz="2100" dirty="0" smtClean="0"/>
              <a:t> </a:t>
            </a:r>
            <a:r>
              <a:rPr lang="en-US" sz="2100" dirty="0" err="1" smtClean="0"/>
              <a:t>tự</a:t>
            </a:r>
            <a:r>
              <a:rPr lang="en-US" sz="2100" dirty="0" smtClean="0"/>
              <a:t> </a:t>
            </a:r>
            <a:r>
              <a:rPr lang="en-US" sz="2100" dirty="0" err="1" smtClean="0"/>
              <a:t>của</a:t>
            </a:r>
            <a:r>
              <a:rPr lang="en-US" sz="2100" dirty="0" smtClean="0"/>
              <a:t> </a:t>
            </a:r>
            <a:r>
              <a:rPr lang="en-US" sz="2100" dirty="0" err="1" smtClean="0"/>
              <a:t>tài</a:t>
            </a:r>
            <a:r>
              <a:rPr lang="en-US" sz="2100" dirty="0" smtClean="0"/>
              <a:t> </a:t>
            </a:r>
            <a:r>
              <a:rPr lang="en-US" sz="2100" dirty="0" err="1" smtClean="0"/>
              <a:t>liệu</a:t>
            </a:r>
            <a:r>
              <a:rPr lang="en-US" sz="2100" dirty="0" smtClean="0"/>
              <a:t> </a:t>
            </a:r>
            <a:r>
              <a:rPr lang="en-US" sz="2100" dirty="0" err="1" smtClean="0"/>
              <a:t>trên</a:t>
            </a:r>
            <a:r>
              <a:rPr lang="en-US" sz="2100" dirty="0" smtClean="0"/>
              <a:t> </a:t>
            </a:r>
            <a:r>
              <a:rPr lang="en-US" sz="2100" dirty="0" err="1" smtClean="0"/>
              <a:t>thanh</a:t>
            </a:r>
            <a:r>
              <a:rPr lang="en-US" sz="2100" dirty="0" smtClean="0"/>
              <a:t> </a:t>
            </a:r>
            <a:r>
              <a:rPr lang="en-US" sz="2100" dirty="0" err="1" smtClean="0"/>
              <a:t>tiêu</a:t>
            </a:r>
            <a:r>
              <a:rPr lang="en-US" sz="2100" dirty="0" smtClean="0"/>
              <a:t> </a:t>
            </a:r>
            <a:r>
              <a:rPr lang="en-US" sz="2100" dirty="0" err="1" smtClean="0"/>
              <a:t>đề</a:t>
            </a:r>
            <a:endParaRPr lang="en-US" sz="2100" dirty="0" smtClean="0"/>
          </a:p>
          <a:p>
            <a:pPr lvl="1"/>
            <a:r>
              <a:rPr lang="vi-VN" sz="2100" dirty="0" err="1"/>
              <a:t>N</a:t>
            </a:r>
            <a:r>
              <a:rPr lang="en-CA" sz="2100" smtClean="0"/>
              <a:t>hắc </a:t>
            </a:r>
            <a:r>
              <a:rPr lang="en-CA" sz="2100" dirty="0" err="1"/>
              <a:t>nhở</a:t>
            </a:r>
            <a:r>
              <a:rPr lang="en-CA" sz="2100" dirty="0"/>
              <a:t> </a:t>
            </a:r>
            <a:r>
              <a:rPr lang="en-CA" sz="2100" dirty="0" err="1"/>
              <a:t>bạn</a:t>
            </a:r>
            <a:r>
              <a:rPr lang="en-CA" sz="2100" dirty="0"/>
              <a:t> </a:t>
            </a:r>
            <a:r>
              <a:rPr lang="en-CA" sz="2100" dirty="0" err="1"/>
              <a:t>rằng</a:t>
            </a:r>
            <a:r>
              <a:rPr lang="en-CA" sz="2100" dirty="0"/>
              <a:t> </a:t>
            </a:r>
            <a:r>
              <a:rPr lang="en-CA" sz="2100" dirty="0" err="1"/>
              <a:t>tài</a:t>
            </a:r>
            <a:r>
              <a:rPr lang="en-CA" sz="2100" dirty="0"/>
              <a:t> </a:t>
            </a:r>
            <a:r>
              <a:rPr lang="en-CA" sz="2100" dirty="0" err="1"/>
              <a:t>liệu</a:t>
            </a:r>
            <a:r>
              <a:rPr lang="en-CA" sz="2100" dirty="0"/>
              <a:t> </a:t>
            </a:r>
            <a:r>
              <a:rPr lang="en-CA" sz="2100" dirty="0" err="1"/>
              <a:t>đó</a:t>
            </a:r>
            <a:r>
              <a:rPr lang="en-CA" sz="2100" dirty="0"/>
              <a:t> </a:t>
            </a:r>
            <a:r>
              <a:rPr lang="en-CA" sz="2100" dirty="0" err="1"/>
              <a:t>chưa</a:t>
            </a:r>
            <a:r>
              <a:rPr lang="en-CA" sz="2100" dirty="0"/>
              <a:t> </a:t>
            </a:r>
            <a:r>
              <a:rPr lang="en-CA" sz="2100" dirty="0" err="1"/>
              <a:t>được</a:t>
            </a:r>
            <a:r>
              <a:rPr lang="en-CA" sz="2100" dirty="0"/>
              <a:t> </a:t>
            </a:r>
            <a:r>
              <a:rPr lang="en-CA" sz="2100" dirty="0" err="1"/>
              <a:t>lưu</a:t>
            </a:r>
            <a:r>
              <a:rPr lang="en-CA" sz="2100" dirty="0"/>
              <a:t> </a:t>
            </a:r>
            <a:r>
              <a:rPr lang="en-CA" sz="2100" dirty="0" err="1"/>
              <a:t>với</a:t>
            </a:r>
            <a:r>
              <a:rPr lang="en-CA" sz="2100" dirty="0"/>
              <a:t> </a:t>
            </a:r>
            <a:r>
              <a:rPr lang="en-CA" sz="2100" dirty="0" err="1"/>
              <a:t>một</a:t>
            </a:r>
            <a:r>
              <a:rPr lang="en-CA" sz="2100" dirty="0"/>
              <a:t> </a:t>
            </a:r>
            <a:r>
              <a:rPr lang="en-CA" sz="2100" dirty="0" err="1"/>
              <a:t>cái</a:t>
            </a:r>
            <a:r>
              <a:rPr lang="en-CA" sz="2100" dirty="0"/>
              <a:t> </a:t>
            </a:r>
            <a:r>
              <a:rPr lang="en-CA" sz="2100" dirty="0" err="1"/>
              <a:t>tên</a:t>
            </a:r>
            <a:r>
              <a:rPr lang="en-CA" sz="2100" dirty="0"/>
              <a:t> </a:t>
            </a:r>
            <a:r>
              <a:rPr lang="en-CA" sz="2100" dirty="0" err="1"/>
              <a:t>mô</a:t>
            </a:r>
            <a:r>
              <a:rPr lang="en-CA" sz="2100" dirty="0"/>
              <a:t> </a:t>
            </a:r>
            <a:r>
              <a:rPr lang="en-CA" sz="2100" dirty="0" err="1" smtClean="0"/>
              <a:t>tả</a:t>
            </a:r>
            <a:r>
              <a:rPr lang="en-CA" sz="2100" dirty="0" smtClean="0"/>
              <a:t> </a:t>
            </a:r>
            <a:r>
              <a:rPr lang="en-CA" sz="2100" dirty="0" err="1" smtClean="0"/>
              <a:t>tài</a:t>
            </a:r>
            <a:r>
              <a:rPr lang="en-CA" sz="2100" dirty="0" smtClean="0"/>
              <a:t> </a:t>
            </a:r>
            <a:r>
              <a:rPr lang="en-CA" sz="2100" err="1" smtClean="0"/>
              <a:t>liệu</a:t>
            </a:r>
            <a:r>
              <a:rPr lang="en-CA" sz="2100" smtClean="0"/>
              <a:t> đó</a:t>
            </a:r>
            <a:r>
              <a:rPr lang="vi-VN" sz="2100" smtClean="0"/>
              <a:t>.</a:t>
            </a:r>
            <a:endParaRPr lang="en-US" sz="2100" dirty="0"/>
          </a:p>
          <a:p>
            <a:endParaRPr lang="en-US" sz="2100" dirty="0"/>
          </a:p>
          <a:p>
            <a:endParaRPr lang="en-US" sz="21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pic>
        <p:nvPicPr>
          <p:cNvPr id="6" name="Picture 5" descr="Description: C:\Users\swong\Documents\Manuals\IC3 GS4\7314 IC3 GS4\Screens\L8\l8-005.png"/>
          <p:cNvPicPr/>
          <p:nvPr/>
        </p:nvPicPr>
        <p:blipFill>
          <a:blip r:embed="rId3">
            <a:extLst>
              <a:ext uri="{28A0092B-C50C-407E-A947-70E740481C1C}">
                <a14:useLocalDpi xmlns:a14="http://schemas.microsoft.com/office/drawing/2010/main" val="0"/>
              </a:ext>
            </a:extLst>
          </a:blip>
          <a:srcRect/>
          <a:stretch>
            <a:fillRect/>
          </a:stretch>
        </p:blipFill>
        <p:spPr bwMode="auto">
          <a:xfrm>
            <a:off x="3668697" y="1490845"/>
            <a:ext cx="5058444" cy="3340235"/>
          </a:xfrm>
          <a:prstGeom prst="rect">
            <a:avLst/>
          </a:prstGeom>
          <a:noFill/>
          <a:ln>
            <a:noFill/>
          </a:ln>
        </p:spPr>
      </p:pic>
    </p:spTree>
    <p:extLst>
      <p:ext uri="{BB962C8B-B14F-4D97-AF65-F5344CB8AC3E}">
        <p14:creationId xmlns:p14="http://schemas.microsoft.com/office/powerpoint/2010/main" val="36722354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7. </a:t>
            </a:r>
            <a:r>
              <a:rPr lang="en-US" smtClean="0"/>
              <a:t>Bắt </a:t>
            </a:r>
            <a:r>
              <a:rPr lang="en-US" dirty="0" err="1"/>
              <a:t>đầu</a:t>
            </a:r>
            <a:r>
              <a:rPr lang="en-US" dirty="0"/>
              <a:t> </a:t>
            </a:r>
            <a:r>
              <a:rPr lang="en-US" dirty="0" err="1"/>
              <a:t>một</a:t>
            </a:r>
            <a:r>
              <a:rPr lang="en-US" dirty="0"/>
              <a:t> </a:t>
            </a:r>
            <a:r>
              <a:rPr lang="en-US" dirty="0" err="1"/>
              <a:t>tài</a:t>
            </a:r>
            <a:r>
              <a:rPr lang="en-US" dirty="0"/>
              <a:t> </a:t>
            </a:r>
            <a:r>
              <a:rPr lang="en-US" dirty="0" err="1"/>
              <a:t>liệu</a:t>
            </a:r>
            <a:r>
              <a:rPr lang="en-US" dirty="0"/>
              <a:t> </a:t>
            </a:r>
            <a:r>
              <a:rPr lang="en-US" dirty="0" err="1"/>
              <a:t>mới</a:t>
            </a:r>
            <a:endParaRPr lang="vi-VN" dirty="0"/>
          </a:p>
        </p:txBody>
      </p:sp>
      <p:sp>
        <p:nvSpPr>
          <p:cNvPr id="3" name="Content Placeholder 2"/>
          <p:cNvSpPr>
            <a:spLocks noGrp="1"/>
          </p:cNvSpPr>
          <p:nvPr>
            <p:ph idx="1"/>
          </p:nvPr>
        </p:nvSpPr>
        <p:spPr/>
        <p:txBody>
          <a:bodyPr/>
          <a:lstStyle/>
          <a:p>
            <a:r>
              <a:rPr lang="en-CA" dirty="0" err="1"/>
              <a:t>Đóng</a:t>
            </a:r>
            <a:r>
              <a:rPr lang="en-CA" dirty="0"/>
              <a:t> </a:t>
            </a:r>
            <a:r>
              <a:rPr lang="en-CA" err="1"/>
              <a:t>tài</a:t>
            </a:r>
            <a:r>
              <a:rPr lang="en-CA"/>
              <a:t> </a:t>
            </a:r>
            <a:r>
              <a:rPr lang="en-CA" smtClean="0"/>
              <a:t>liệu</a:t>
            </a:r>
            <a:r>
              <a:rPr lang="en-US" smtClean="0"/>
              <a:t>:</a:t>
            </a:r>
            <a:endParaRPr lang="en-US" dirty="0"/>
          </a:p>
          <a:p>
            <a:pPr lvl="1"/>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Close</a:t>
            </a:r>
            <a:r>
              <a:rPr lang="en-CA" dirty="0"/>
              <a:t>; </a:t>
            </a:r>
            <a:r>
              <a:rPr lang="en-CA" dirty="0" err="1" smtClean="0"/>
              <a:t>hoặc</a:t>
            </a:r>
            <a:endParaRPr lang="en-CA" dirty="0"/>
          </a:p>
          <a:p>
            <a:pPr lvl="1"/>
            <a:r>
              <a:rPr lang="en-US" dirty="0" err="1" smtClean="0"/>
              <a:t>Nhấn</a:t>
            </a:r>
            <a:r>
              <a:rPr lang="en-US" dirty="0" smtClean="0"/>
              <a:t> CTRL+W </a:t>
            </a:r>
            <a:r>
              <a:rPr lang="en-US" dirty="0" err="1" smtClean="0"/>
              <a:t>hoặc</a:t>
            </a:r>
            <a:r>
              <a:rPr lang="en-US" dirty="0" smtClean="0"/>
              <a:t> CTRL+F4</a:t>
            </a:r>
            <a:endParaRPr lang="en-US" dirty="0"/>
          </a:p>
          <a:p>
            <a:r>
              <a:rPr lang="en-CA" dirty="0" err="1"/>
              <a:t>Nếu</a:t>
            </a:r>
            <a:r>
              <a:rPr lang="en-CA" dirty="0"/>
              <a:t> </a:t>
            </a:r>
            <a:r>
              <a:rPr lang="en-CA" dirty="0" err="1"/>
              <a:t>bạn</a:t>
            </a:r>
            <a:r>
              <a:rPr lang="en-CA" dirty="0"/>
              <a:t> </a:t>
            </a:r>
            <a:r>
              <a:rPr lang="en-CA" dirty="0" err="1"/>
              <a:t>muốn</a:t>
            </a:r>
            <a:r>
              <a:rPr lang="en-CA" dirty="0"/>
              <a:t> </a:t>
            </a:r>
            <a:r>
              <a:rPr lang="en-CA" dirty="0" err="1"/>
              <a:t>đóng</a:t>
            </a:r>
            <a:r>
              <a:rPr lang="en-CA" dirty="0"/>
              <a:t> </a:t>
            </a:r>
            <a:r>
              <a:rPr lang="en-CA" dirty="0" err="1"/>
              <a:t>hoàn</a:t>
            </a:r>
            <a:r>
              <a:rPr lang="en-CA" dirty="0"/>
              <a:t> </a:t>
            </a:r>
            <a:r>
              <a:rPr lang="en-CA" dirty="0" err="1"/>
              <a:t>toàn</a:t>
            </a:r>
            <a:r>
              <a:rPr lang="en-CA" dirty="0"/>
              <a:t> </a:t>
            </a:r>
            <a:r>
              <a:rPr lang="en-CA" dirty="0" err="1"/>
              <a:t>ứng</a:t>
            </a:r>
            <a:r>
              <a:rPr lang="en-CA" dirty="0"/>
              <a:t> </a:t>
            </a:r>
            <a:r>
              <a:rPr lang="en-CA" dirty="0" err="1"/>
              <a:t>dụng</a:t>
            </a:r>
            <a:r>
              <a:rPr lang="en-CA" dirty="0"/>
              <a:t> Word,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US" dirty="0" smtClean="0"/>
              <a:t>      </a:t>
            </a:r>
            <a:r>
              <a:rPr lang="en-US" b="1" dirty="0"/>
              <a:t>(Close)</a:t>
            </a:r>
            <a:endParaRPr lang="en-US" dirty="0"/>
          </a:p>
          <a:p>
            <a:r>
              <a:rPr lang="en-CA" dirty="0" err="1"/>
              <a:t>Nếu</a:t>
            </a:r>
            <a:r>
              <a:rPr lang="en-CA" dirty="0"/>
              <a:t> </a:t>
            </a:r>
            <a:r>
              <a:rPr lang="en-CA" dirty="0" err="1"/>
              <a:t>bạn</a:t>
            </a:r>
            <a:r>
              <a:rPr lang="en-CA" dirty="0"/>
              <a:t> </a:t>
            </a:r>
            <a:r>
              <a:rPr lang="en-CA" dirty="0" err="1"/>
              <a:t>thêm</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một</a:t>
            </a:r>
            <a:r>
              <a:rPr lang="en-CA" dirty="0"/>
              <a:t> </a:t>
            </a:r>
            <a:r>
              <a:rPr lang="en-CA" dirty="0" err="1"/>
              <a:t>vài</a:t>
            </a:r>
            <a:r>
              <a:rPr lang="en-CA" dirty="0"/>
              <a:t> </a:t>
            </a:r>
            <a:r>
              <a:rPr lang="en-CA" dirty="0" err="1"/>
              <a:t>thành</a:t>
            </a:r>
            <a:r>
              <a:rPr lang="en-CA" dirty="0"/>
              <a:t> </a:t>
            </a:r>
            <a:r>
              <a:rPr lang="en-CA" dirty="0" err="1"/>
              <a:t>phần</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mới</a:t>
            </a:r>
            <a:r>
              <a:rPr lang="en-CA" dirty="0"/>
              <a:t> </a:t>
            </a:r>
            <a:r>
              <a:rPr lang="en-CA" dirty="0" err="1"/>
              <a:t>hoặc</a:t>
            </a:r>
            <a:r>
              <a:rPr lang="en-CA" dirty="0"/>
              <a:t> </a:t>
            </a:r>
            <a:r>
              <a:rPr lang="en-CA" dirty="0" err="1"/>
              <a:t>tài</a:t>
            </a:r>
            <a:r>
              <a:rPr lang="en-CA" dirty="0"/>
              <a:t> </a:t>
            </a:r>
            <a:r>
              <a:rPr lang="en-CA" dirty="0" err="1"/>
              <a:t>liệu</a:t>
            </a:r>
            <a:r>
              <a:rPr lang="en-CA" dirty="0"/>
              <a:t> </a:t>
            </a:r>
            <a:r>
              <a:rPr lang="en-CA" dirty="0" err="1"/>
              <a:t>đang</a:t>
            </a:r>
            <a:r>
              <a:rPr lang="en-CA" dirty="0"/>
              <a:t> </a:t>
            </a:r>
            <a:r>
              <a:rPr lang="en-CA" dirty="0" err="1"/>
              <a:t>tồn</a:t>
            </a:r>
            <a:r>
              <a:rPr lang="en-CA" dirty="0"/>
              <a:t> </a:t>
            </a:r>
            <a:r>
              <a:rPr lang="en-CA" dirty="0" err="1"/>
              <a:t>tại</a:t>
            </a:r>
            <a:r>
              <a:rPr lang="en-CA" dirty="0"/>
              <a:t> </a:t>
            </a:r>
            <a:r>
              <a:rPr lang="en-CA" dirty="0" err="1"/>
              <a:t>mà</a:t>
            </a:r>
            <a:r>
              <a:rPr lang="en-CA" dirty="0"/>
              <a:t> </a:t>
            </a:r>
            <a:r>
              <a:rPr lang="en-CA" dirty="0" err="1"/>
              <a:t>khi</a:t>
            </a:r>
            <a:r>
              <a:rPr lang="en-CA" dirty="0"/>
              <a:t> </a:t>
            </a:r>
            <a:r>
              <a:rPr lang="en-CA" dirty="0" err="1"/>
              <a:t>đóng</a:t>
            </a:r>
            <a:r>
              <a:rPr lang="en-CA" dirty="0"/>
              <a:t> </a:t>
            </a:r>
            <a:r>
              <a:rPr lang="en-CA" dirty="0" err="1"/>
              <a:t>lại</a:t>
            </a:r>
            <a:r>
              <a:rPr lang="en-CA" dirty="0"/>
              <a:t> </a:t>
            </a:r>
            <a:r>
              <a:rPr lang="en-CA" dirty="0" err="1"/>
              <a:t>chưa</a:t>
            </a:r>
            <a:r>
              <a:rPr lang="en-CA" dirty="0"/>
              <a:t> </a:t>
            </a:r>
            <a:r>
              <a:rPr lang="en-CA" dirty="0" err="1"/>
              <a:t>lưu</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đó</a:t>
            </a:r>
            <a:r>
              <a:rPr lang="en-CA" dirty="0"/>
              <a:t> </a:t>
            </a:r>
            <a:r>
              <a:rPr lang="en-CA" dirty="0" err="1"/>
              <a:t>thì</a:t>
            </a:r>
            <a:r>
              <a:rPr lang="en-CA" dirty="0"/>
              <a:t> Word </a:t>
            </a:r>
            <a:r>
              <a:rPr lang="en-CA" dirty="0" err="1"/>
              <a:t>sẽ</a:t>
            </a:r>
            <a:r>
              <a:rPr lang="en-CA" dirty="0"/>
              <a:t> </a:t>
            </a:r>
            <a:r>
              <a:rPr lang="en-CA" dirty="0" err="1" smtClean="0"/>
              <a:t>hiển</a:t>
            </a:r>
            <a:r>
              <a:rPr lang="en-CA" dirty="0" smtClean="0"/>
              <a:t> thị </a:t>
            </a:r>
            <a:r>
              <a:rPr lang="en-CA" dirty="0" err="1"/>
              <a:t>lời</a:t>
            </a:r>
            <a:r>
              <a:rPr lang="en-CA" dirty="0"/>
              <a:t> </a:t>
            </a:r>
            <a:r>
              <a:rPr lang="en-CA" dirty="0" err="1"/>
              <a:t>nhắc</a:t>
            </a:r>
            <a:r>
              <a:rPr lang="en-CA" dirty="0"/>
              <a:t> </a:t>
            </a:r>
            <a:r>
              <a:rPr lang="en-US" dirty="0"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7" name="Picture 6" descr="Description: C:\Users\swong\Documents\Manuals\IC3 GS4\7314 IC3 GS4\Screens\L8\l8-011.png"/>
          <p:cNvPicPr/>
          <p:nvPr/>
        </p:nvPicPr>
        <p:blipFill>
          <a:blip r:embed="rId3">
            <a:extLst>
              <a:ext uri="{28A0092B-C50C-407E-A947-70E740481C1C}">
                <a14:useLocalDpi xmlns:a14="http://schemas.microsoft.com/office/drawing/2010/main" val="0"/>
              </a:ext>
            </a:extLst>
          </a:blip>
          <a:srcRect/>
          <a:stretch>
            <a:fillRect/>
          </a:stretch>
        </p:blipFill>
        <p:spPr bwMode="auto">
          <a:xfrm>
            <a:off x="2547464" y="5140032"/>
            <a:ext cx="3473712" cy="1117892"/>
          </a:xfrm>
          <a:prstGeom prst="rect">
            <a:avLst/>
          </a:prstGeom>
          <a:noFill/>
          <a:ln>
            <a:noFill/>
          </a:ln>
        </p:spPr>
      </p:pic>
      <p:pic>
        <p:nvPicPr>
          <p:cNvPr id="8" name="Picture 7" descr="Description: C:\Users\swong\Documents\Manuals\IC3 GS4\7314 IC3 GS4\Screens\L8\l8-009.png"/>
          <p:cNvPicPr/>
          <p:nvPr/>
        </p:nvPicPr>
        <p:blipFill>
          <a:blip r:embed="rId4">
            <a:extLst>
              <a:ext uri="{28A0092B-C50C-407E-A947-70E740481C1C}">
                <a14:useLocalDpi xmlns:a14="http://schemas.microsoft.com/office/drawing/2010/main" val="0"/>
              </a:ext>
            </a:extLst>
          </a:blip>
          <a:srcRect/>
          <a:stretch>
            <a:fillRect/>
          </a:stretch>
        </p:blipFill>
        <p:spPr bwMode="auto">
          <a:xfrm>
            <a:off x="2599139" y="3358424"/>
            <a:ext cx="380570" cy="165871"/>
          </a:xfrm>
          <a:prstGeom prst="rect">
            <a:avLst/>
          </a:prstGeom>
          <a:noFill/>
          <a:ln>
            <a:noFill/>
          </a:ln>
        </p:spPr>
      </p:pic>
    </p:spTree>
    <p:extLst>
      <p:ext uri="{BB962C8B-B14F-4D97-AF65-F5344CB8AC3E}">
        <p14:creationId xmlns:p14="http://schemas.microsoft.com/office/powerpoint/2010/main" val="3562709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8. </a:t>
            </a:r>
            <a:r>
              <a:rPr lang="en-US" smtClean="0"/>
              <a:t>Mở </a:t>
            </a:r>
            <a:r>
              <a:rPr lang="en-US" dirty="0" err="1"/>
              <a:t>tài</a:t>
            </a:r>
            <a:r>
              <a:rPr lang="en-US" dirty="0"/>
              <a:t> </a:t>
            </a:r>
            <a:r>
              <a:rPr lang="en-US" dirty="0" err="1"/>
              <a:t>liệu</a:t>
            </a:r>
            <a:endParaRPr lang="vi-VN" dirty="0"/>
          </a:p>
        </p:txBody>
      </p:sp>
      <p:sp>
        <p:nvSpPr>
          <p:cNvPr id="3" name="Content Placeholder 2"/>
          <p:cNvSpPr>
            <a:spLocks noGrp="1"/>
          </p:cNvSpPr>
          <p:nvPr>
            <p:ph idx="1"/>
          </p:nvPr>
        </p:nvSpPr>
        <p:spPr/>
        <p:txBody>
          <a:bodyPr/>
          <a:lstStyle/>
          <a:p>
            <a:r>
              <a:rPr lang="vi-VN"/>
              <a:t>M</a:t>
            </a:r>
            <a:r>
              <a:rPr lang="en-CA" smtClean="0"/>
              <a:t>ở </a:t>
            </a:r>
            <a:r>
              <a:rPr lang="en-CA" dirty="0" err="1"/>
              <a:t>tài</a:t>
            </a:r>
            <a:r>
              <a:rPr lang="en-CA" dirty="0"/>
              <a:t> </a:t>
            </a:r>
            <a:r>
              <a:rPr lang="en-CA" dirty="0" err="1" smtClean="0"/>
              <a:t>liệu</a:t>
            </a:r>
            <a:r>
              <a:rPr lang="en-US" dirty="0" smtClean="0"/>
              <a:t>:</a:t>
            </a:r>
          </a:p>
          <a:p>
            <a:pPr lvl="1"/>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chọn</a:t>
            </a:r>
            <a:r>
              <a:rPr lang="en-CA" dirty="0"/>
              <a:t> </a:t>
            </a:r>
            <a:r>
              <a:rPr lang="en-CA" b="1" dirty="0"/>
              <a:t>Recent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tên</a:t>
            </a:r>
            <a:r>
              <a:rPr lang="en-CA" dirty="0"/>
              <a:t> </a:t>
            </a:r>
            <a:r>
              <a:rPr lang="en-CA" dirty="0" err="1"/>
              <a:t>tệp</a:t>
            </a:r>
            <a:r>
              <a:rPr lang="en-CA" dirty="0"/>
              <a:t> tin </a:t>
            </a:r>
            <a:r>
              <a:rPr lang="en-CA" dirty="0" err="1"/>
              <a:t>từ</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tài</a:t>
            </a:r>
            <a:r>
              <a:rPr lang="en-CA" dirty="0"/>
              <a:t> </a:t>
            </a:r>
            <a:r>
              <a:rPr lang="en-CA" dirty="0" err="1"/>
              <a:t>liệu</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gần</a:t>
            </a:r>
            <a:r>
              <a:rPr lang="en-CA" dirty="0"/>
              <a:t> </a:t>
            </a:r>
            <a:r>
              <a:rPr lang="en-CA" dirty="0" err="1"/>
              <a:t>đây</a:t>
            </a:r>
            <a:r>
              <a:rPr lang="en-CA" dirty="0"/>
              <a:t>; </a:t>
            </a:r>
            <a:r>
              <a:rPr lang="en-CA" dirty="0" err="1" smtClean="0"/>
              <a:t>hoặc</a:t>
            </a:r>
            <a:endParaRPr lang="en-US" dirty="0" smtClean="0"/>
          </a:p>
          <a:p>
            <a:pPr lvl="1"/>
            <a:r>
              <a:rPr lang="vi-VN" dirty="0" err="1"/>
              <a:t>N</a:t>
            </a:r>
            <a:r>
              <a:rPr lang="en-CA" smtClean="0"/>
              <a:t>hấp </a:t>
            </a:r>
            <a:r>
              <a:rPr lang="en-CA" dirty="0" err="1"/>
              <a:t>chuột</a:t>
            </a:r>
            <a:r>
              <a:rPr lang="en-CA" dirty="0"/>
              <a:t> </a:t>
            </a:r>
            <a:r>
              <a:rPr lang="en-CA" dirty="0" err="1"/>
              <a:t>vào</a:t>
            </a:r>
            <a:r>
              <a:rPr lang="en-CA" dirty="0"/>
              <a:t> </a:t>
            </a:r>
            <a:r>
              <a:rPr lang="en-CA" dirty="0" err="1"/>
              <a:t>thẻ</a:t>
            </a:r>
            <a:r>
              <a:rPr lang="en-CA" dirty="0"/>
              <a:t> </a:t>
            </a:r>
            <a:r>
              <a:rPr lang="en-CA" b="1" dirty="0" smtClean="0"/>
              <a:t>File</a:t>
            </a:r>
            <a:br>
              <a:rPr lang="en-CA" b="1" dirty="0" smtClean="0"/>
            </a:br>
            <a:r>
              <a:rPr lang="en-CA" dirty="0" err="1" smtClean="0"/>
              <a:t>sau</a:t>
            </a:r>
            <a:r>
              <a:rPr lang="en-CA" dirty="0" smtClean="0"/>
              <a:t> </a:t>
            </a:r>
            <a:r>
              <a:rPr lang="en-CA" dirty="0" err="1"/>
              <a:t>đó</a:t>
            </a:r>
            <a:r>
              <a:rPr lang="en-CA" dirty="0"/>
              <a:t> </a:t>
            </a:r>
            <a:r>
              <a:rPr lang="en-CA" dirty="0" err="1"/>
              <a:t>chọn</a:t>
            </a:r>
            <a:r>
              <a:rPr lang="en-CA" dirty="0"/>
              <a:t> </a:t>
            </a:r>
            <a:r>
              <a:rPr lang="en-CA" b="1" dirty="0"/>
              <a:t>Open</a:t>
            </a:r>
            <a:r>
              <a:rPr lang="en-CA" dirty="0"/>
              <a:t>; </a:t>
            </a:r>
            <a:r>
              <a:rPr lang="en-CA" dirty="0" smtClean="0"/>
              <a:t/>
            </a:r>
            <a:br>
              <a:rPr lang="en-CA" dirty="0" smtClean="0"/>
            </a:br>
            <a:r>
              <a:rPr lang="en-CA" dirty="0" err="1" smtClean="0"/>
              <a:t>hoặc</a:t>
            </a:r>
            <a:endParaRPr lang="en-US" dirty="0"/>
          </a:p>
          <a:p>
            <a:pPr lvl="1"/>
            <a:r>
              <a:rPr lang="vi-VN" smtClean="0"/>
              <a:t>N</a:t>
            </a:r>
            <a:r>
              <a:rPr lang="en-US" smtClean="0"/>
              <a:t>hấn </a:t>
            </a:r>
            <a:r>
              <a:rPr lang="en-US" dirty="0" smtClean="0"/>
              <a:t>CTRL+O </a:t>
            </a:r>
            <a:r>
              <a:rPr lang="en-US" dirty="0" err="1" smtClean="0"/>
              <a:t>hoặc</a:t>
            </a:r>
            <a:r>
              <a:rPr lang="en-US" dirty="0" smtClean="0"/>
              <a:t> </a:t>
            </a:r>
            <a:br>
              <a:rPr lang="en-US" dirty="0" smtClean="0"/>
            </a:br>
            <a:r>
              <a:rPr lang="en-US" dirty="0" smtClean="0"/>
              <a:t>CTRL+F12</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pic>
        <p:nvPicPr>
          <p:cNvPr id="6" name="Picture 5" descr="C:\Users\swong\Documents\Manuals\IC3 GS4\7314 IC3 GS4\l8 recent list.png"/>
          <p:cNvPicPr/>
          <p:nvPr/>
        </p:nvPicPr>
        <p:blipFill rotWithShape="1">
          <a:blip r:embed="rId3">
            <a:extLst>
              <a:ext uri="{28A0092B-C50C-407E-A947-70E740481C1C}">
                <a14:useLocalDpi xmlns:a14="http://schemas.microsoft.com/office/drawing/2010/main" val="0"/>
              </a:ext>
            </a:extLst>
          </a:blip>
          <a:srcRect r="19346" b="26847"/>
          <a:stretch/>
        </p:blipFill>
        <p:spPr bwMode="auto">
          <a:xfrm>
            <a:off x="3833389" y="2795243"/>
            <a:ext cx="4924849" cy="297853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41761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8. </a:t>
            </a:r>
            <a:r>
              <a:rPr lang="en-US" smtClean="0"/>
              <a:t>Mở </a:t>
            </a:r>
            <a:r>
              <a:rPr lang="en-US" dirty="0" err="1"/>
              <a:t>tài</a:t>
            </a:r>
            <a:r>
              <a:rPr lang="en-US" dirty="0"/>
              <a:t> </a:t>
            </a:r>
            <a:r>
              <a:rPr lang="en-US" dirty="0" err="1"/>
              <a:t>liệu</a:t>
            </a:r>
            <a:r>
              <a:rPr lang="vi-VN" dirty="0"/>
              <a:t/>
            </a:r>
            <a:br>
              <a:rPr lang="vi-VN" dirty="0"/>
            </a:br>
            <a:endParaRPr lang="en-US" dirty="0"/>
          </a:p>
        </p:txBody>
      </p:sp>
      <p:sp>
        <p:nvSpPr>
          <p:cNvPr id="3" name="Content Placeholder 2"/>
          <p:cNvSpPr>
            <a:spLocks noGrp="1"/>
          </p:cNvSpPr>
          <p:nvPr>
            <p:ph idx="1"/>
          </p:nvPr>
        </p:nvSpPr>
        <p:spPr/>
        <p:txBody>
          <a:bodyPr/>
          <a:lstStyle/>
          <a:p>
            <a:r>
              <a:rPr lang="vi-VN" smtClean="0"/>
              <a:t>M</a:t>
            </a:r>
            <a:r>
              <a:rPr lang="en-CA" smtClean="0"/>
              <a:t>ở </a:t>
            </a:r>
            <a:r>
              <a:rPr lang="en-CA" dirty="0" err="1"/>
              <a:t>một</a:t>
            </a:r>
            <a:r>
              <a:rPr lang="en-CA" dirty="0"/>
              <a:t> </a:t>
            </a:r>
            <a:r>
              <a:rPr lang="en-CA" dirty="0" err="1"/>
              <a:t>trong</a:t>
            </a:r>
            <a:r>
              <a:rPr lang="en-CA" dirty="0"/>
              <a:t> </a:t>
            </a:r>
            <a:r>
              <a:rPr lang="en-CA" dirty="0" err="1"/>
              <a:t>số</a:t>
            </a:r>
            <a:r>
              <a:rPr lang="en-CA" dirty="0"/>
              <a:t> </a:t>
            </a:r>
            <a:r>
              <a:rPr lang="en-CA" dirty="0" err="1"/>
              <a:t>các</a:t>
            </a:r>
            <a:r>
              <a:rPr lang="en-CA" dirty="0"/>
              <a:t> </a:t>
            </a:r>
            <a:r>
              <a:rPr lang="en-CA" dirty="0" err="1"/>
              <a:t>tài</a:t>
            </a:r>
            <a:r>
              <a:rPr lang="en-CA" dirty="0"/>
              <a:t> </a:t>
            </a:r>
            <a:r>
              <a:rPr lang="en-CA" dirty="0" err="1" smtClean="0"/>
              <a:t>liệu</a:t>
            </a:r>
            <a:r>
              <a:rPr lang="en-US" dirty="0" smtClean="0"/>
              <a:t>:</a:t>
            </a:r>
            <a:endParaRPr lang="en-US" dirty="0"/>
          </a:p>
          <a:p>
            <a:pPr lvl="1"/>
            <a:r>
              <a:rPr lang="en-US" dirty="0" err="1" smtClean="0"/>
              <a:t>Nhấp</a:t>
            </a:r>
            <a:r>
              <a:rPr lang="en-US" dirty="0" smtClean="0"/>
              <a:t> </a:t>
            </a:r>
            <a:r>
              <a:rPr lang="en-US" dirty="0" err="1"/>
              <a:t>chuột</a:t>
            </a:r>
            <a:r>
              <a:rPr lang="en-US" dirty="0"/>
              <a:t> </a:t>
            </a:r>
            <a:r>
              <a:rPr lang="en-US" dirty="0" err="1"/>
              <a:t>vào</a:t>
            </a:r>
            <a:r>
              <a:rPr lang="en-US" dirty="0"/>
              <a:t> </a:t>
            </a:r>
            <a:r>
              <a:rPr lang="en-US" dirty="0" err="1"/>
              <a:t>tên</a:t>
            </a:r>
            <a:r>
              <a:rPr lang="en-US" dirty="0"/>
              <a:t> </a:t>
            </a:r>
            <a:r>
              <a:rPr lang="en-US" dirty="0" err="1"/>
              <a:t>tệp</a:t>
            </a:r>
            <a:r>
              <a:rPr lang="en-US" dirty="0"/>
              <a:t> tin; </a:t>
            </a:r>
            <a:r>
              <a:rPr lang="en-US" dirty="0" err="1"/>
              <a:t>hoặc</a:t>
            </a:r>
            <a:endParaRPr lang="en-US" dirty="0"/>
          </a:p>
          <a:p>
            <a:pPr lvl="1"/>
            <a:r>
              <a:rPr lang="en-US" dirty="0" err="1"/>
              <a:t>T</a:t>
            </a:r>
            <a:r>
              <a:rPr lang="en-US" dirty="0" err="1" smtClean="0"/>
              <a:t>rỏ</a:t>
            </a:r>
            <a:r>
              <a:rPr lang="en-US" dirty="0" smtClean="0"/>
              <a:t> </a:t>
            </a:r>
            <a:r>
              <a:rPr lang="en-US" dirty="0" err="1"/>
              <a:t>chuột</a:t>
            </a:r>
            <a:r>
              <a:rPr lang="en-US" dirty="0"/>
              <a:t> </a:t>
            </a:r>
            <a:r>
              <a:rPr lang="en-US" dirty="0" err="1"/>
              <a:t>vào</a:t>
            </a:r>
            <a:r>
              <a:rPr lang="en-US" dirty="0"/>
              <a:t> </a:t>
            </a:r>
            <a:r>
              <a:rPr lang="en-US" dirty="0" err="1"/>
              <a:t>tên</a:t>
            </a:r>
            <a:r>
              <a:rPr lang="en-US" dirty="0"/>
              <a:t> </a:t>
            </a:r>
            <a:r>
              <a:rPr lang="en-US" dirty="0" err="1"/>
              <a:t>tệp</a:t>
            </a:r>
            <a:r>
              <a:rPr lang="en-US" dirty="0"/>
              <a:t> tin </a:t>
            </a:r>
            <a:r>
              <a:rPr lang="en-US" dirty="0" err="1"/>
              <a:t>để</a:t>
            </a:r>
            <a:r>
              <a:rPr lang="en-US" dirty="0"/>
              <a:t> </a:t>
            </a:r>
            <a:r>
              <a:rPr lang="en-US" dirty="0" err="1"/>
              <a:t>chọn</a:t>
            </a:r>
            <a:r>
              <a:rPr lang="en-US" dirty="0"/>
              <a:t> </a:t>
            </a:r>
            <a:r>
              <a:rPr lang="en-US" dirty="0" err="1"/>
              <a:t>nó</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Open</a:t>
            </a:r>
            <a:r>
              <a:rPr lang="en-US" dirty="0"/>
              <a:t> </a:t>
            </a:r>
            <a:r>
              <a:rPr lang="en-US" dirty="0" err="1"/>
              <a:t>hoặc</a:t>
            </a:r>
            <a:r>
              <a:rPr lang="en-US" dirty="0"/>
              <a:t> </a:t>
            </a:r>
            <a:r>
              <a:rPr lang="en-US" dirty="0" err="1"/>
              <a:t>nhấn</a:t>
            </a:r>
            <a:r>
              <a:rPr lang="en-US" dirty="0"/>
              <a:t> </a:t>
            </a:r>
            <a:r>
              <a:rPr lang="en-US" b="1" dirty="0" smtClean="0"/>
              <a:t>ENTER</a:t>
            </a:r>
            <a:endParaRPr lang="en-US" b="1" dirty="0"/>
          </a:p>
          <a:p>
            <a:r>
              <a:rPr lang="vi-VN" dirty="0" err="1"/>
              <a:t>C</a:t>
            </a:r>
            <a:r>
              <a:rPr lang="en-CA" smtClean="0"/>
              <a:t>ác </a:t>
            </a:r>
            <a:r>
              <a:rPr lang="en-CA" dirty="0" err="1"/>
              <a:t>tệp</a:t>
            </a:r>
            <a:r>
              <a:rPr lang="en-CA" dirty="0"/>
              <a:t> tin </a:t>
            </a:r>
            <a:r>
              <a:rPr lang="en-CA" dirty="0" err="1" smtClean="0"/>
              <a:t>được</a:t>
            </a:r>
            <a:r>
              <a:rPr lang="en-CA" dirty="0" smtClean="0"/>
              <a:t> </a:t>
            </a:r>
            <a:r>
              <a:rPr lang="en-CA" dirty="0" err="1" smtClean="0"/>
              <a:t>hiển</a:t>
            </a:r>
            <a:r>
              <a:rPr lang="en-CA" dirty="0" smtClean="0"/>
              <a:t> thị </a:t>
            </a:r>
            <a:r>
              <a:rPr lang="en-CA" dirty="0" err="1" smtClean="0"/>
              <a:t>theo</a:t>
            </a:r>
            <a:r>
              <a:rPr lang="en-CA" dirty="0" smtClean="0"/>
              <a:t> </a:t>
            </a:r>
            <a:r>
              <a:rPr lang="en-CA" dirty="0" err="1"/>
              <a:t>đúng</a:t>
            </a:r>
            <a:r>
              <a:rPr lang="en-CA" dirty="0"/>
              <a:t> </a:t>
            </a:r>
            <a:r>
              <a:rPr lang="en-CA" dirty="0" err="1"/>
              <a:t>thứ</a:t>
            </a:r>
            <a:r>
              <a:rPr lang="en-CA" dirty="0"/>
              <a:t> </a:t>
            </a:r>
            <a:r>
              <a:rPr lang="en-CA" dirty="0" err="1"/>
              <a:t>tự</a:t>
            </a:r>
            <a:r>
              <a:rPr lang="en-CA" dirty="0"/>
              <a:t> </a:t>
            </a:r>
            <a:r>
              <a:rPr lang="en-CA" dirty="0" err="1"/>
              <a:t>mà</a:t>
            </a:r>
            <a:r>
              <a:rPr lang="en-CA" dirty="0"/>
              <a:t> </a:t>
            </a:r>
            <a:r>
              <a:rPr lang="en-CA" dirty="0" err="1"/>
              <a:t>bạn</a:t>
            </a:r>
            <a:r>
              <a:rPr lang="en-CA" dirty="0"/>
              <a:t> </a:t>
            </a:r>
            <a:r>
              <a:rPr lang="en-CA" dirty="0" err="1"/>
              <a:t>đã</a:t>
            </a:r>
            <a:r>
              <a:rPr lang="en-CA" dirty="0"/>
              <a:t> </a:t>
            </a:r>
            <a:r>
              <a:rPr lang="en-CA" dirty="0" err="1"/>
              <a:t>mở</a:t>
            </a:r>
            <a:r>
              <a:rPr lang="en-CA" dirty="0"/>
              <a:t>, </a:t>
            </a:r>
            <a:r>
              <a:rPr lang="en-CA" dirty="0" err="1"/>
              <a:t>với</a:t>
            </a:r>
            <a:r>
              <a:rPr lang="en-CA" dirty="0"/>
              <a:t> </a:t>
            </a:r>
            <a:r>
              <a:rPr lang="en-CA" dirty="0" err="1"/>
              <a:t>tệp</a:t>
            </a:r>
            <a:r>
              <a:rPr lang="en-CA" dirty="0"/>
              <a:t> tin </a:t>
            </a:r>
            <a:r>
              <a:rPr lang="en-CA" dirty="0" err="1"/>
              <a:t>bạn</a:t>
            </a:r>
            <a:r>
              <a:rPr lang="en-CA" dirty="0"/>
              <a:t> </a:t>
            </a:r>
            <a:r>
              <a:rPr lang="en-CA" dirty="0" err="1"/>
              <a:t>mở</a:t>
            </a:r>
            <a:r>
              <a:rPr lang="en-CA" dirty="0"/>
              <a:t> </a:t>
            </a:r>
            <a:r>
              <a:rPr lang="en-CA" dirty="0" err="1"/>
              <a:t>gần</a:t>
            </a:r>
            <a:r>
              <a:rPr lang="en-CA" dirty="0"/>
              <a:t> </a:t>
            </a:r>
            <a:r>
              <a:rPr lang="en-CA" dirty="0" err="1"/>
              <a:t>nhất</a:t>
            </a:r>
            <a:r>
              <a:rPr lang="en-CA" dirty="0"/>
              <a:t> </a:t>
            </a:r>
            <a:r>
              <a:rPr lang="en-CA" dirty="0" err="1"/>
              <a:t>sẽ</a:t>
            </a:r>
            <a:r>
              <a:rPr lang="en-CA" dirty="0"/>
              <a:t> </a:t>
            </a:r>
            <a:r>
              <a:rPr lang="en-CA" dirty="0" err="1"/>
              <a:t>nằm</a:t>
            </a:r>
            <a:r>
              <a:rPr lang="en-CA" dirty="0"/>
              <a:t> </a:t>
            </a:r>
            <a:r>
              <a:rPr lang="en-CA" dirty="0" err="1"/>
              <a:t>trên</a:t>
            </a:r>
            <a:r>
              <a:rPr lang="en-CA" dirty="0"/>
              <a:t> </a:t>
            </a:r>
            <a:r>
              <a:rPr lang="en-CA" dirty="0" err="1"/>
              <a:t>đầu</a:t>
            </a:r>
            <a:r>
              <a:rPr lang="en-CA" dirty="0"/>
              <a:t> </a:t>
            </a:r>
            <a:r>
              <a:rPr lang="en-CA" dirty="0" err="1"/>
              <a:t>danh</a:t>
            </a:r>
            <a:r>
              <a:rPr lang="en-CA" dirty="0"/>
              <a:t> </a:t>
            </a:r>
            <a:r>
              <a:rPr lang="en-CA" dirty="0" err="1" smtClean="0"/>
              <a:t>sách</a:t>
            </a:r>
            <a:r>
              <a:rPr lang="en-US" dirty="0" smtClean="0"/>
              <a:t>:</a:t>
            </a:r>
          </a:p>
          <a:p>
            <a:pPr lvl="1"/>
            <a:r>
              <a:rPr lang="en-CA" dirty="0" err="1"/>
              <a:t>Khi</a:t>
            </a:r>
            <a:r>
              <a:rPr lang="en-CA" dirty="0"/>
              <a:t> </a:t>
            </a:r>
            <a:r>
              <a:rPr lang="en-CA" dirty="0" err="1"/>
              <a:t>bạn</a:t>
            </a:r>
            <a:r>
              <a:rPr lang="en-CA" dirty="0"/>
              <a:t> </a:t>
            </a:r>
            <a:r>
              <a:rPr lang="en-CA" dirty="0" err="1"/>
              <a:t>đạt</a:t>
            </a:r>
            <a:r>
              <a:rPr lang="en-CA" dirty="0"/>
              <a:t> </a:t>
            </a:r>
            <a:r>
              <a:rPr lang="en-CA" dirty="0" err="1"/>
              <a:t>đến</a:t>
            </a:r>
            <a:r>
              <a:rPr lang="en-CA" dirty="0"/>
              <a:t> </a:t>
            </a:r>
            <a:r>
              <a:rPr lang="en-CA" dirty="0" err="1"/>
              <a:t>số</a:t>
            </a:r>
            <a:r>
              <a:rPr lang="en-CA" dirty="0"/>
              <a:t> </a:t>
            </a:r>
            <a:r>
              <a:rPr lang="en-CA" dirty="0" err="1"/>
              <a:t>lượng</a:t>
            </a:r>
            <a:r>
              <a:rPr lang="en-CA" dirty="0"/>
              <a:t> </a:t>
            </a:r>
            <a:r>
              <a:rPr lang="en-CA" dirty="0" err="1"/>
              <a:t>tệp</a:t>
            </a:r>
            <a:r>
              <a:rPr lang="en-CA" dirty="0"/>
              <a:t> tin </a:t>
            </a:r>
            <a:r>
              <a:rPr lang="en-CA" dirty="0" err="1"/>
              <a:t>tối</a:t>
            </a:r>
            <a:r>
              <a:rPr lang="en-CA" dirty="0"/>
              <a:t> </a:t>
            </a:r>
            <a:r>
              <a:rPr lang="en-CA" dirty="0" err="1"/>
              <a:t>đa</a:t>
            </a:r>
            <a:r>
              <a:rPr lang="en-CA" dirty="0"/>
              <a:t> </a:t>
            </a:r>
            <a:r>
              <a:rPr lang="en-CA" dirty="0" err="1"/>
              <a:t>có</a:t>
            </a:r>
            <a:r>
              <a:rPr lang="en-CA" dirty="0"/>
              <a:t> </a:t>
            </a:r>
            <a:r>
              <a:rPr lang="en-CA" dirty="0" err="1"/>
              <a:t>thể</a:t>
            </a:r>
            <a:r>
              <a:rPr lang="en-CA" dirty="0"/>
              <a:t> </a:t>
            </a:r>
            <a:r>
              <a:rPr lang="en-CA" dirty="0" err="1"/>
              <a:t>hiển</a:t>
            </a:r>
            <a:r>
              <a:rPr lang="en-CA" dirty="0"/>
              <a:t> thị </a:t>
            </a:r>
            <a:r>
              <a:rPr lang="en-CA" dirty="0" err="1"/>
              <a:t>trong</a:t>
            </a:r>
            <a:r>
              <a:rPr lang="en-CA" dirty="0"/>
              <a:t> </a:t>
            </a:r>
            <a:r>
              <a:rPr lang="en-CA" dirty="0" err="1"/>
              <a:t>danh</a:t>
            </a:r>
            <a:r>
              <a:rPr lang="en-CA" dirty="0"/>
              <a:t> </a:t>
            </a:r>
            <a:r>
              <a:rPr lang="en-CA" dirty="0" err="1"/>
              <a:t>sách</a:t>
            </a:r>
            <a:r>
              <a:rPr lang="en-CA" dirty="0"/>
              <a:t> </a:t>
            </a:r>
            <a:r>
              <a:rPr lang="en-CA" dirty="0" err="1"/>
              <a:t>thì</a:t>
            </a:r>
            <a:r>
              <a:rPr lang="en-CA" dirty="0"/>
              <a:t> </a:t>
            </a:r>
            <a:r>
              <a:rPr lang="en-CA" dirty="0" err="1"/>
              <a:t>những</a:t>
            </a:r>
            <a:r>
              <a:rPr lang="en-CA" dirty="0"/>
              <a:t> </a:t>
            </a:r>
            <a:r>
              <a:rPr lang="en-CA" dirty="0" err="1"/>
              <a:t>tệp</a:t>
            </a:r>
            <a:r>
              <a:rPr lang="en-CA" dirty="0"/>
              <a:t> tin </a:t>
            </a:r>
            <a:r>
              <a:rPr lang="en-CA" dirty="0" err="1"/>
              <a:t>cũ</a:t>
            </a:r>
            <a:r>
              <a:rPr lang="en-CA" dirty="0"/>
              <a:t> </a:t>
            </a:r>
            <a:r>
              <a:rPr lang="en-CA" dirty="0" err="1"/>
              <a:t>nhất</a:t>
            </a:r>
            <a:r>
              <a:rPr lang="en-CA" dirty="0"/>
              <a:t> </a:t>
            </a:r>
            <a:r>
              <a:rPr lang="en-CA" dirty="0" err="1"/>
              <a:t>sẽ</a:t>
            </a:r>
            <a:r>
              <a:rPr lang="en-CA" dirty="0"/>
              <a:t> </a:t>
            </a:r>
            <a:r>
              <a:rPr lang="en-CA" dirty="0" err="1"/>
              <a:t>bị</a:t>
            </a:r>
            <a:r>
              <a:rPr lang="en-CA" dirty="0"/>
              <a:t> </a:t>
            </a:r>
            <a:r>
              <a:rPr lang="en-CA" dirty="0" err="1"/>
              <a:t>xóa</a:t>
            </a:r>
            <a:r>
              <a:rPr lang="en-CA" dirty="0"/>
              <a:t> </a:t>
            </a:r>
            <a:r>
              <a:rPr lang="en-CA" dirty="0" err="1"/>
              <a:t>khỏi</a:t>
            </a:r>
            <a:r>
              <a:rPr lang="en-CA" dirty="0"/>
              <a:t> </a:t>
            </a:r>
            <a:r>
              <a:rPr lang="en-CA" dirty="0" err="1"/>
              <a:t>danh</a:t>
            </a:r>
            <a:r>
              <a:rPr lang="en-CA" dirty="0"/>
              <a:t> </a:t>
            </a:r>
            <a:r>
              <a:rPr lang="en-CA" dirty="0" err="1"/>
              <a:t>sách</a:t>
            </a:r>
            <a:endParaRPr lang="en-US" dirty="0" smtClean="0"/>
          </a:p>
          <a:p>
            <a:pPr lvl="1"/>
            <a:r>
              <a:rPr lang="en-CA" dirty="0" err="1"/>
              <a:t>N</a:t>
            </a:r>
            <a:r>
              <a:rPr lang="en-CA" dirty="0" err="1" smtClean="0"/>
              <a:t>hấp</a:t>
            </a:r>
            <a:r>
              <a:rPr lang="en-CA" dirty="0" smtClean="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dirty="0" err="1"/>
              <a:t>ghim</a:t>
            </a:r>
            <a:r>
              <a:rPr lang="en-CA" dirty="0"/>
              <a:t> ở </a:t>
            </a:r>
            <a:r>
              <a:rPr lang="en-CA" dirty="0" err="1"/>
              <a:t>phía</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tên</a:t>
            </a:r>
            <a:r>
              <a:rPr lang="en-CA" dirty="0"/>
              <a:t> </a:t>
            </a:r>
            <a:r>
              <a:rPr lang="en-CA" dirty="0" err="1"/>
              <a:t>tệp</a:t>
            </a:r>
            <a:r>
              <a:rPr lang="en-CA" dirty="0"/>
              <a:t> tin </a:t>
            </a:r>
            <a:r>
              <a:rPr lang="en-CA" dirty="0" err="1"/>
              <a:t>để</a:t>
            </a:r>
            <a:r>
              <a:rPr lang="en-CA" dirty="0"/>
              <a:t> </a:t>
            </a:r>
            <a:r>
              <a:rPr lang="en-CA" dirty="0" err="1"/>
              <a:t>giữ</a:t>
            </a:r>
            <a:r>
              <a:rPr lang="en-CA" dirty="0"/>
              <a:t> </a:t>
            </a:r>
            <a:r>
              <a:rPr lang="en-CA" dirty="0" err="1"/>
              <a:t>tệp</a:t>
            </a:r>
            <a:r>
              <a:rPr lang="en-CA" dirty="0"/>
              <a:t> tin </a:t>
            </a:r>
            <a:r>
              <a:rPr lang="en-CA" dirty="0" err="1"/>
              <a:t>đó</a:t>
            </a:r>
            <a:r>
              <a:rPr lang="en-CA" dirty="0"/>
              <a:t> </a:t>
            </a:r>
            <a:r>
              <a:rPr lang="en-CA" dirty="0" err="1"/>
              <a:t>lại</a:t>
            </a:r>
            <a:r>
              <a:rPr lang="en-CA" dirty="0"/>
              <a:t> </a:t>
            </a:r>
            <a:r>
              <a:rPr lang="en-CA" dirty="0" err="1"/>
              <a:t>trong</a:t>
            </a:r>
            <a:r>
              <a:rPr lang="en-CA" dirty="0"/>
              <a:t> </a:t>
            </a:r>
            <a:r>
              <a:rPr lang="en-CA" dirty="0" err="1"/>
              <a:t>danh</a:t>
            </a:r>
            <a:r>
              <a:rPr lang="en-CA" dirty="0"/>
              <a:t> </a:t>
            </a:r>
            <a:r>
              <a:rPr lang="en-CA" dirty="0" err="1" smtClean="0"/>
              <a:t>sách</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2019395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8. </a:t>
            </a:r>
            <a:r>
              <a:rPr lang="en-CA" smtClean="0"/>
              <a:t>Tùy </a:t>
            </a:r>
            <a:r>
              <a:rPr lang="en-CA" dirty="0" err="1"/>
              <a:t>chỉnh</a:t>
            </a:r>
            <a:r>
              <a:rPr lang="en-CA" dirty="0"/>
              <a:t> </a:t>
            </a:r>
            <a:r>
              <a:rPr lang="en-CA" dirty="0" err="1"/>
              <a:t>cách</a:t>
            </a:r>
            <a:r>
              <a:rPr lang="en-CA" dirty="0"/>
              <a:t> </a:t>
            </a:r>
            <a:r>
              <a:rPr lang="en-CA" dirty="0" err="1"/>
              <a:t>hiển</a:t>
            </a:r>
            <a:r>
              <a:rPr lang="en-CA" dirty="0"/>
              <a:t> thị </a:t>
            </a:r>
            <a:r>
              <a:rPr lang="en-CA" dirty="0" err="1"/>
              <a:t>tài</a:t>
            </a:r>
            <a:r>
              <a:rPr lang="en-CA" dirty="0"/>
              <a:t> </a:t>
            </a:r>
            <a:r>
              <a:rPr lang="en-CA" dirty="0" err="1"/>
              <a:t>liệu</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13122599"/>
              </p:ext>
            </p:extLst>
          </p:nvPr>
        </p:nvGraphicFramePr>
        <p:xfrm>
          <a:off x="438795" y="2616201"/>
          <a:ext cx="8240748" cy="3652209"/>
        </p:xfrm>
        <a:graphic>
          <a:graphicData uri="http://schemas.openxmlformats.org/drawingml/2006/table">
            <a:tbl>
              <a:tblPr firstRow="1" firstCol="1" bandRow="1">
                <a:tableStyleId>{2D5ABB26-0587-4C30-8999-92F81FD0307C}</a:tableStyleId>
              </a:tblPr>
              <a:tblGrid>
                <a:gridCol w="1656705"/>
                <a:gridCol w="6584043"/>
              </a:tblGrid>
              <a:tr h="496306">
                <a:tc>
                  <a:txBody>
                    <a:bodyPr/>
                    <a:lstStyle/>
                    <a:p>
                      <a:pPr>
                        <a:lnSpc>
                          <a:spcPct val="115000"/>
                        </a:lnSpc>
                        <a:spcBef>
                          <a:spcPts val="200"/>
                        </a:spcBef>
                        <a:spcAft>
                          <a:spcPts val="200"/>
                        </a:spcAft>
                        <a:tabLst>
                          <a:tab pos="228600" algn="l"/>
                        </a:tabLst>
                      </a:pPr>
                      <a:r>
                        <a:rPr lang="en-US" sz="1800" b="1" dirty="0">
                          <a:effectLst/>
                          <a:latin typeface="Zurich BT" pitchFamily="34" charset="0"/>
                        </a:rPr>
                        <a:t>Print Layout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 </a:t>
                      </a:r>
                      <a:r>
                        <a:rPr lang="en-CA" sz="1800" kern="1200" dirty="0" err="1" smtClean="0">
                          <a:solidFill>
                            <a:schemeClr val="tx1"/>
                          </a:solidFill>
                          <a:effectLst/>
                          <a:latin typeface="+mn-lt"/>
                          <a:ea typeface="+mn-ea"/>
                          <a:cs typeface="+mn-cs"/>
                        </a:rPr>
                        <a:t>tệp</a:t>
                      </a:r>
                      <a:r>
                        <a:rPr lang="en-CA" sz="1800" kern="1200" dirty="0" smtClean="0">
                          <a:solidFill>
                            <a:schemeClr val="tx1"/>
                          </a:solidFill>
                          <a:effectLst/>
                          <a:latin typeface="+mn-lt"/>
                          <a:ea typeface="+mn-ea"/>
                          <a:cs typeface="+mn-cs"/>
                        </a:rPr>
                        <a:t> tin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gửi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máy</a:t>
                      </a:r>
                      <a:r>
                        <a:rPr lang="en-CA" sz="1800" kern="1200" dirty="0" smtClean="0">
                          <a:solidFill>
                            <a:schemeClr val="tx1"/>
                          </a:solidFill>
                          <a:effectLst/>
                          <a:latin typeface="+mn-lt"/>
                          <a:ea typeface="+mn-ea"/>
                          <a:cs typeface="+mn-cs"/>
                        </a:rPr>
                        <a:t> in</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849893">
                <a:tc>
                  <a:txBody>
                    <a:bodyPr/>
                    <a:lstStyle/>
                    <a:p>
                      <a:pPr>
                        <a:lnSpc>
                          <a:spcPct val="115000"/>
                        </a:lnSpc>
                        <a:spcBef>
                          <a:spcPts val="200"/>
                        </a:spcBef>
                        <a:spcAft>
                          <a:spcPts val="200"/>
                        </a:spcAft>
                        <a:tabLst>
                          <a:tab pos="228600" algn="l"/>
                        </a:tabLst>
                      </a:pPr>
                      <a:r>
                        <a:rPr lang="en-US" sz="1800" b="1" dirty="0">
                          <a:effectLst/>
                          <a:latin typeface="Zurich BT" pitchFamily="34" charset="0"/>
                        </a:rPr>
                        <a:t>Full Screen Reading </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Thay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đổi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kích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thước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bằng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kích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thước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hình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duy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522514">
                <a:tc>
                  <a:txBody>
                    <a:bodyPr/>
                    <a:lstStyle/>
                    <a:p>
                      <a:pPr>
                        <a:lnSpc>
                          <a:spcPct val="115000"/>
                        </a:lnSpc>
                        <a:spcBef>
                          <a:spcPts val="200"/>
                        </a:spcBef>
                        <a:spcAft>
                          <a:spcPts val="200"/>
                        </a:spcAft>
                        <a:tabLst>
                          <a:tab pos="228600" algn="l"/>
                        </a:tabLst>
                      </a:pPr>
                      <a:r>
                        <a:rPr lang="en-US" sz="1800" b="1" dirty="0">
                          <a:effectLst/>
                          <a:latin typeface="Zurich BT" pitchFamily="34" charset="0"/>
                        </a:rPr>
                        <a:t>Web Layout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smtClean="0">
                          <a:solidFill>
                            <a:schemeClr val="tx1"/>
                          </a:solidFill>
                          <a:effectLst/>
                          <a:latin typeface="+mn-lt"/>
                          <a:ea typeface="+mn-ea"/>
                          <a:cs typeface="+mn-cs"/>
                        </a:rPr>
                        <a:t>Hiển </a:t>
                      </a:r>
                      <a:r>
                        <a:rPr lang="en-CA" sz="1800" kern="1200" dirty="0" smtClean="0">
                          <a:solidFill>
                            <a:schemeClr val="tx1"/>
                          </a:solidFill>
                          <a:effectLst/>
                          <a:latin typeface="+mn-lt"/>
                          <a:ea typeface="+mn-ea"/>
                          <a:cs typeface="+mn-cs"/>
                        </a:rPr>
                        <a:t>thị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522515">
                <a:tc>
                  <a:txBody>
                    <a:bodyPr/>
                    <a:lstStyle/>
                    <a:p>
                      <a:pPr>
                        <a:lnSpc>
                          <a:spcPct val="115000"/>
                        </a:lnSpc>
                        <a:spcBef>
                          <a:spcPts val="200"/>
                        </a:spcBef>
                        <a:spcAft>
                          <a:spcPts val="200"/>
                        </a:spcAft>
                        <a:tabLst>
                          <a:tab pos="228600" algn="l"/>
                        </a:tabLst>
                      </a:pPr>
                      <a:r>
                        <a:rPr lang="en-US" sz="1800" b="1" dirty="0">
                          <a:effectLst/>
                          <a:latin typeface="Zurich BT" pitchFamily="34" charset="0"/>
                        </a:rPr>
                        <a:t>Outline</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dirty="0" smtClean="0">
                          <a:solidFill>
                            <a:schemeClr val="tx1"/>
                          </a:solidFill>
                          <a:effectLst/>
                          <a:latin typeface="+mn-lt"/>
                          <a:ea typeface="+mn-ea"/>
                          <a:cs typeface="+mn-cs"/>
                        </a:rPr>
                        <a:t>Thu </a:t>
                      </a:r>
                      <a:r>
                        <a:rPr lang="en-CA" sz="1800" kern="1200" dirty="0" err="1" smtClean="0">
                          <a:solidFill>
                            <a:schemeClr val="tx1"/>
                          </a:solidFill>
                          <a:effectLst/>
                          <a:latin typeface="+mn-lt"/>
                          <a:ea typeface="+mn-ea"/>
                          <a:cs typeface="+mn-cs"/>
                        </a:rPr>
                        <a:t>gọn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chẳng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đề</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mục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hỗ</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việc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tổ</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chảy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a:t>
                      </a:r>
                      <a:endParaRPr lang="en-US" sz="1800" dirty="0">
                        <a:effectLst/>
                        <a:latin typeface="Zurich BT" pitchFamily="34" charset="0"/>
                        <a:ea typeface="Times New Roman"/>
                        <a:cs typeface="Calibri"/>
                      </a:endParaRPr>
                    </a:p>
                  </a:txBody>
                  <a:tcPr marL="68580" marR="68580" marT="0" marB="0"/>
                </a:tc>
              </a:tr>
              <a:tr h="825500">
                <a:tc>
                  <a:txBody>
                    <a:bodyPr/>
                    <a:lstStyle/>
                    <a:p>
                      <a:pPr>
                        <a:lnSpc>
                          <a:spcPct val="115000"/>
                        </a:lnSpc>
                        <a:spcBef>
                          <a:spcPts val="200"/>
                        </a:spcBef>
                        <a:spcAft>
                          <a:spcPts val="200"/>
                        </a:spcAft>
                        <a:tabLst>
                          <a:tab pos="228600" algn="l"/>
                        </a:tabLst>
                      </a:pPr>
                      <a:r>
                        <a:rPr lang="en-US" sz="1800" b="1" dirty="0">
                          <a:effectLst/>
                          <a:latin typeface="Zurich BT" pitchFamily="34" charset="0"/>
                        </a:rPr>
                        <a:t>Draft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rộng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đủ</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hình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thước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kẻ</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327060">
                <a:tc>
                  <a:txBody>
                    <a:bodyPr/>
                    <a:lstStyle/>
                    <a:p>
                      <a:pPr>
                        <a:lnSpc>
                          <a:spcPct val="115000"/>
                        </a:lnSpc>
                        <a:spcBef>
                          <a:spcPts val="200"/>
                        </a:spcBef>
                        <a:spcAft>
                          <a:spcPts val="200"/>
                        </a:spcAft>
                        <a:tabLst>
                          <a:tab pos="228600" algn="l"/>
                        </a:tabLst>
                      </a:pPr>
                      <a:endParaRPr lang="en-US" sz="1800" b="1">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nằm</a:t>
                      </a:r>
                      <a:r>
                        <a:rPr lang="en-CA" sz="1800" kern="1200" dirty="0" smtClean="0">
                          <a:solidFill>
                            <a:schemeClr val="tx1"/>
                          </a:solidFill>
                          <a:effectLst/>
                          <a:latin typeface="+mn-lt"/>
                          <a:ea typeface="+mn-ea"/>
                          <a:cs typeface="+mn-cs"/>
                        </a:rPr>
                        <a:t> ở </a:t>
                      </a:r>
                      <a:r>
                        <a:rPr lang="en-CA" sz="1800" kern="1200" dirty="0" err="1" smtClean="0">
                          <a:solidFill>
                            <a:schemeClr val="tx1"/>
                          </a:solidFill>
                          <a:effectLst/>
                          <a:latin typeface="+mn-lt"/>
                          <a:ea typeface="+mn-ea"/>
                          <a:cs typeface="+mn-cs"/>
                        </a:rPr>
                        <a:t>góc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dưới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phải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hình</a:t>
                      </a:r>
                      <a:endParaRPr lang="en-US" sz="1800" dirty="0">
                        <a:effectLst/>
                        <a:latin typeface="Zurich BT" pitchFamily="34"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pic>
        <p:nvPicPr>
          <p:cNvPr id="6" name="Picture 5" descr="Description: C:\Users\swong\Documents\Manuals\IC3 GS4\7314 IC3 GS4\Screens\L8\l8-013.png"/>
          <p:cNvPicPr/>
          <p:nvPr/>
        </p:nvPicPr>
        <p:blipFill>
          <a:blip r:embed="rId3">
            <a:extLst>
              <a:ext uri="{28A0092B-C50C-407E-A947-70E740481C1C}">
                <a14:useLocalDpi xmlns:a14="http://schemas.microsoft.com/office/drawing/2010/main" val="0"/>
              </a:ext>
            </a:extLst>
          </a:blip>
          <a:srcRect r="5423"/>
          <a:stretch>
            <a:fillRect/>
          </a:stretch>
        </p:blipFill>
        <p:spPr bwMode="auto">
          <a:xfrm>
            <a:off x="520851" y="1447312"/>
            <a:ext cx="8074743" cy="962059"/>
          </a:xfrm>
          <a:prstGeom prst="rect">
            <a:avLst/>
          </a:prstGeom>
          <a:noFill/>
          <a:ln>
            <a:noFill/>
          </a:ln>
        </p:spPr>
      </p:pic>
      <p:pic>
        <p:nvPicPr>
          <p:cNvPr id="1025" name="Picture 635" descr="Description: C:\Users\swong\Documents\Manuals\IC3 GS4\7314 IC3 GS4\Screens\L8\l8-0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205" y="6032559"/>
            <a:ext cx="809625" cy="17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5144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Tùy</a:t>
            </a:r>
            <a:r>
              <a:rPr lang="en-US" dirty="0"/>
              <a:t> </a:t>
            </a:r>
            <a:r>
              <a:rPr lang="en-US" dirty="0" err="1"/>
              <a:t>chỉnh</a:t>
            </a:r>
            <a:r>
              <a:rPr lang="en-US" dirty="0"/>
              <a:t> </a:t>
            </a:r>
            <a:r>
              <a:rPr lang="en-US" dirty="0" err="1"/>
              <a:t>cách</a:t>
            </a:r>
            <a:r>
              <a:rPr lang="en-US" dirty="0"/>
              <a:t> </a:t>
            </a:r>
            <a:r>
              <a:rPr lang="en-US" dirty="0" err="1"/>
              <a:t>hiển</a:t>
            </a:r>
            <a:r>
              <a:rPr lang="en-US" dirty="0"/>
              <a:t> thị </a:t>
            </a:r>
            <a:r>
              <a:rPr lang="en-US" dirty="0" err="1"/>
              <a:t>tài</a:t>
            </a:r>
            <a:r>
              <a:rPr lang="en-US" dirty="0"/>
              <a:t> </a:t>
            </a:r>
            <a:r>
              <a:rPr lang="en-US" dirty="0" err="1"/>
              <a:t>liệu</a:t>
            </a:r>
            <a:endParaRPr lang="vi-VN" dirty="0"/>
          </a:p>
        </p:txBody>
      </p:sp>
      <p:sp>
        <p:nvSpPr>
          <p:cNvPr id="20" name="Content Placeholder 19"/>
          <p:cNvSpPr>
            <a:spLocks noGrp="1"/>
          </p:cNvSpPr>
          <p:nvPr>
            <p:ph idx="1"/>
          </p:nvPr>
        </p:nvSpPr>
        <p:spPr/>
        <p:txBody>
          <a:bodyPr/>
          <a:lstStyle/>
          <a:p>
            <a:r>
              <a:rPr lang="en-US" b="1" dirty="0" err="1"/>
              <a:t>Điều</a:t>
            </a:r>
            <a:r>
              <a:rPr lang="en-US" b="1" dirty="0"/>
              <a:t> </a:t>
            </a:r>
            <a:r>
              <a:rPr lang="en-US" b="1" dirty="0" err="1"/>
              <a:t>chỉnh</a:t>
            </a:r>
            <a:r>
              <a:rPr lang="en-US" b="1" dirty="0"/>
              <a:t> </a:t>
            </a:r>
            <a:r>
              <a:rPr lang="en-US" b="1" dirty="0" err="1"/>
              <a:t>độ</a:t>
            </a:r>
            <a:r>
              <a:rPr lang="en-US" b="1" dirty="0"/>
              <a:t> </a:t>
            </a:r>
            <a:r>
              <a:rPr lang="en-US" b="1" dirty="0" err="1"/>
              <a:t>phóng</a:t>
            </a:r>
            <a:r>
              <a:rPr lang="en-US" b="1" dirty="0"/>
              <a:t> </a:t>
            </a:r>
            <a:r>
              <a:rPr lang="en-US" b="1" dirty="0" err="1"/>
              <a:t>đại</a:t>
            </a:r>
            <a:endParaRPr lang="vi-VN" b="1" dirty="0"/>
          </a:p>
          <a:p>
            <a:pPr lvl="1"/>
            <a:endParaRPr lang="en-US" sz="2400" dirty="0" smtClean="0"/>
          </a:p>
          <a:p>
            <a:pPr lvl="1"/>
            <a:endParaRPr lang="en-US" sz="2400" dirty="0"/>
          </a:p>
          <a:p>
            <a:pPr lvl="1"/>
            <a:endParaRPr lang="en-US" sz="2400" dirty="0" smtClean="0"/>
          </a:p>
          <a:p>
            <a:pPr lvl="1"/>
            <a:r>
              <a:rPr lang="vi-VN" dirty="0" err="1"/>
              <a:t>T</a:t>
            </a:r>
            <a:r>
              <a:rPr lang="en-CA" smtClean="0"/>
              <a:t>hiết </a:t>
            </a:r>
            <a:r>
              <a:rPr lang="en-CA" dirty="0" err="1"/>
              <a:t>lập</a:t>
            </a:r>
            <a:r>
              <a:rPr lang="en-CA" dirty="0"/>
              <a:t> </a:t>
            </a:r>
            <a:r>
              <a:rPr lang="en-CA" dirty="0" err="1"/>
              <a:t>mức</a:t>
            </a:r>
            <a:r>
              <a:rPr lang="en-CA" dirty="0"/>
              <a:t> </a:t>
            </a:r>
            <a:r>
              <a:rPr lang="en-CA" dirty="0" err="1"/>
              <a:t>độ</a:t>
            </a:r>
            <a:r>
              <a:rPr lang="en-CA" dirty="0"/>
              <a:t> </a:t>
            </a:r>
            <a:r>
              <a:rPr lang="en-CA" dirty="0" err="1"/>
              <a:t>phóng</a:t>
            </a:r>
            <a:r>
              <a:rPr lang="en-CA" dirty="0"/>
              <a:t> </a:t>
            </a:r>
            <a:r>
              <a:rPr lang="en-CA" dirty="0" err="1"/>
              <a:t>đại</a:t>
            </a:r>
            <a:r>
              <a:rPr lang="en-CA" dirty="0"/>
              <a:t> </a:t>
            </a:r>
            <a:r>
              <a:rPr lang="en-CA" dirty="0" err="1"/>
              <a:t>trong</a:t>
            </a:r>
            <a:r>
              <a:rPr lang="en-CA" dirty="0"/>
              <a:t> </a:t>
            </a:r>
            <a:r>
              <a:rPr lang="en-CA" dirty="0" err="1"/>
              <a:t>khoảng</a:t>
            </a:r>
            <a:r>
              <a:rPr lang="en-CA" dirty="0"/>
              <a:t> 10% </a:t>
            </a:r>
            <a:r>
              <a:rPr lang="en-CA" dirty="0" err="1"/>
              <a:t>đến</a:t>
            </a:r>
            <a:r>
              <a:rPr lang="en-CA" dirty="0"/>
              <a:t> 500%, </a:t>
            </a:r>
            <a:r>
              <a:rPr lang="en-CA" dirty="0" err="1"/>
              <a:t>hoặc</a:t>
            </a:r>
            <a:r>
              <a:rPr lang="en-CA" dirty="0"/>
              <a:t> </a:t>
            </a:r>
            <a:r>
              <a:rPr lang="en-CA" dirty="0" err="1"/>
              <a:t>bạn</a:t>
            </a:r>
            <a:r>
              <a:rPr lang="en-CA" dirty="0"/>
              <a:t> </a:t>
            </a:r>
            <a:r>
              <a:rPr lang="en-CA" dirty="0" err="1"/>
              <a:t>để</a:t>
            </a:r>
            <a:r>
              <a:rPr lang="en-CA" dirty="0"/>
              <a:t> Word </a:t>
            </a:r>
            <a:r>
              <a:rPr lang="en-CA" dirty="0" err="1"/>
              <a:t>tự</a:t>
            </a:r>
            <a:r>
              <a:rPr lang="en-CA" dirty="0"/>
              <a:t> </a:t>
            </a:r>
            <a:r>
              <a:rPr lang="en-CA" dirty="0" err="1"/>
              <a:t>động</a:t>
            </a:r>
            <a:r>
              <a:rPr lang="en-CA" dirty="0"/>
              <a:t> </a:t>
            </a:r>
            <a:r>
              <a:rPr lang="en-CA" dirty="0" err="1"/>
              <a:t>điều</a:t>
            </a:r>
            <a:r>
              <a:rPr lang="en-CA" dirty="0"/>
              <a:t> </a:t>
            </a:r>
            <a:r>
              <a:rPr lang="en-CA" dirty="0" err="1"/>
              <a:t>chỉnh</a:t>
            </a:r>
            <a:r>
              <a:rPr lang="en-CA" dirty="0"/>
              <a:t> </a:t>
            </a:r>
            <a:r>
              <a:rPr lang="en-CA" dirty="0" err="1"/>
              <a:t>mức</a:t>
            </a:r>
            <a:r>
              <a:rPr lang="en-CA" dirty="0"/>
              <a:t> </a:t>
            </a:r>
            <a:r>
              <a:rPr lang="en-CA" dirty="0" err="1"/>
              <a:t>độ</a:t>
            </a:r>
            <a:r>
              <a:rPr lang="en-CA" dirty="0"/>
              <a:t> </a:t>
            </a:r>
            <a:r>
              <a:rPr lang="en-CA" dirty="0" err="1"/>
              <a:t>phóng</a:t>
            </a:r>
            <a:r>
              <a:rPr lang="en-CA" dirty="0"/>
              <a:t> </a:t>
            </a:r>
            <a:r>
              <a:rPr lang="en-CA" dirty="0" err="1"/>
              <a:t>đại</a:t>
            </a:r>
            <a:r>
              <a:rPr lang="en-CA" dirty="0"/>
              <a:t> </a:t>
            </a:r>
            <a:r>
              <a:rPr lang="en-US" dirty="0" smtClean="0"/>
              <a:t> </a:t>
            </a:r>
          </a:p>
          <a:p>
            <a:pPr lvl="1"/>
            <a:r>
              <a:rPr lang="vi-VN" dirty="0" err="1"/>
              <a:t>V</a:t>
            </a:r>
            <a:r>
              <a:rPr lang="en-CA" smtClean="0"/>
              <a:t>ị </a:t>
            </a:r>
            <a:r>
              <a:rPr lang="en-CA" dirty="0" err="1"/>
              <a:t>trí</a:t>
            </a:r>
            <a:r>
              <a:rPr lang="en-CA" dirty="0"/>
              <a:t> </a:t>
            </a:r>
            <a:r>
              <a:rPr lang="en-CA" dirty="0" err="1"/>
              <a:t>của</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sẽ</a:t>
            </a:r>
            <a:r>
              <a:rPr lang="en-CA" dirty="0"/>
              <a:t> </a:t>
            </a:r>
            <a:r>
              <a:rPr lang="en-CA" dirty="0" err="1"/>
              <a:t>xác</a:t>
            </a:r>
            <a:r>
              <a:rPr lang="en-CA" dirty="0"/>
              <a:t> </a:t>
            </a:r>
            <a:r>
              <a:rPr lang="en-CA" dirty="0" err="1"/>
              <a:t>định</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phóng</a:t>
            </a:r>
            <a:r>
              <a:rPr lang="en-CA" dirty="0"/>
              <a:t> to/thu </a:t>
            </a:r>
            <a:r>
              <a:rPr lang="en-CA" dirty="0" err="1" smtClean="0"/>
              <a:t>nhỏ</a:t>
            </a:r>
            <a:endParaRPr lang="en-CA" dirty="0" smtClean="0"/>
          </a:p>
          <a:p>
            <a:pPr lvl="1"/>
            <a:r>
              <a:rPr lang="vi-VN"/>
              <a:t>C</a:t>
            </a:r>
            <a:r>
              <a:rPr lang="en-CA" smtClean="0"/>
              <a:t>hỉ </a:t>
            </a:r>
            <a:r>
              <a:rPr lang="en-CA" dirty="0" err="1"/>
              <a:t>điều</a:t>
            </a:r>
            <a:r>
              <a:rPr lang="en-CA" dirty="0"/>
              <a:t> </a:t>
            </a:r>
            <a:r>
              <a:rPr lang="en-CA" dirty="0" err="1"/>
              <a:t>khiển</a:t>
            </a:r>
            <a:r>
              <a:rPr lang="en-CA" dirty="0"/>
              <a:t> </a:t>
            </a:r>
            <a:r>
              <a:rPr lang="en-CA" dirty="0" err="1"/>
              <a:t>cách</a:t>
            </a:r>
            <a:r>
              <a:rPr lang="en-CA" dirty="0"/>
              <a:t> </a:t>
            </a:r>
            <a:r>
              <a:rPr lang="en-CA" dirty="0" err="1"/>
              <a:t>hiển</a:t>
            </a:r>
            <a:r>
              <a:rPr lang="en-CA" dirty="0"/>
              <a:t> thị </a:t>
            </a:r>
            <a:r>
              <a:rPr lang="en-CA" dirty="0" err="1"/>
              <a:t>trên</a:t>
            </a:r>
            <a:r>
              <a:rPr lang="en-CA" dirty="0"/>
              <a:t> </a:t>
            </a:r>
            <a:r>
              <a:rPr lang="en-CA" err="1"/>
              <a:t>màn</a:t>
            </a:r>
            <a:r>
              <a:rPr lang="en-CA"/>
              <a:t> </a:t>
            </a:r>
            <a:r>
              <a:rPr lang="en-CA" smtClean="0"/>
              <a:t>hình</a:t>
            </a:r>
            <a:r>
              <a:rPr lang="vi-VN" smtClean="0"/>
              <a:t>, k</a:t>
            </a:r>
            <a:r>
              <a:rPr lang="en-US" smtClean="0"/>
              <a:t>hông </a:t>
            </a:r>
            <a:r>
              <a:rPr lang="en-US" dirty="0" err="1" smtClean="0"/>
              <a:t>ảnh</a:t>
            </a:r>
            <a:r>
              <a:rPr lang="en-US" dirty="0" smtClean="0"/>
              <a:t> </a:t>
            </a:r>
            <a:r>
              <a:rPr lang="en-US" dirty="0" err="1" smtClean="0"/>
              <a:t>hưởng</a:t>
            </a:r>
            <a:r>
              <a:rPr lang="en-US" dirty="0" smtClean="0"/>
              <a:t> </a:t>
            </a:r>
            <a:r>
              <a:rPr lang="en-US" dirty="0" err="1" smtClean="0"/>
              <a:t>đến</a:t>
            </a:r>
            <a:r>
              <a:rPr lang="en-US" dirty="0" smtClean="0"/>
              <a:t> </a:t>
            </a:r>
            <a:r>
              <a:rPr lang="en-US" dirty="0" err="1" smtClean="0"/>
              <a:t>kích</a:t>
            </a:r>
            <a:r>
              <a:rPr lang="en-US" dirty="0" smtClean="0"/>
              <a:t> </a:t>
            </a:r>
            <a:r>
              <a:rPr lang="en-US" dirty="0" err="1" smtClean="0"/>
              <a:t>thước</a:t>
            </a:r>
            <a:r>
              <a:rPr lang="en-US" dirty="0" smtClean="0"/>
              <a:t> </a:t>
            </a:r>
            <a:r>
              <a:rPr lang="en-US" dirty="0" err="1" smtClean="0"/>
              <a:t>chữ</a:t>
            </a:r>
            <a:r>
              <a:rPr lang="en-US" dirty="0" smtClean="0"/>
              <a:t> </a:t>
            </a:r>
            <a:r>
              <a:rPr lang="en-US" dirty="0" err="1" smtClean="0"/>
              <a:t>khi</a:t>
            </a:r>
            <a:r>
              <a:rPr lang="en-US" dirty="0" smtClean="0"/>
              <a:t> in </a:t>
            </a:r>
            <a:r>
              <a:rPr lang="en-US" dirty="0" err="1" smtClean="0"/>
              <a:t>ra</a:t>
            </a:r>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19</a:t>
            </a:fld>
            <a:endParaRPr lang="en-US" dirty="0"/>
          </a:p>
        </p:txBody>
      </p:sp>
      <p:graphicFrame>
        <p:nvGraphicFramePr>
          <p:cNvPr id="25" name="Table 24"/>
          <p:cNvGraphicFramePr>
            <a:graphicFrameLocks noGrp="1"/>
          </p:cNvGraphicFramePr>
          <p:nvPr>
            <p:extLst>
              <p:ext uri="{D42A27DB-BD31-4B8C-83A1-F6EECF244321}">
                <p14:modId xmlns:p14="http://schemas.microsoft.com/office/powerpoint/2010/main" val="2304916296"/>
              </p:ext>
            </p:extLst>
          </p:nvPr>
        </p:nvGraphicFramePr>
        <p:xfrm>
          <a:off x="1407160" y="1891570"/>
          <a:ext cx="6395720" cy="1386213"/>
        </p:xfrm>
        <a:graphic>
          <a:graphicData uri="http://schemas.openxmlformats.org/drawingml/2006/table">
            <a:tbl>
              <a:tblPr firstRow="1" firstCol="1" bandRow="1"/>
              <a:tblGrid>
                <a:gridCol w="3134360"/>
                <a:gridCol w="365760"/>
                <a:gridCol w="2895600"/>
              </a:tblGrid>
              <a:tr h="255183">
                <a:tc rowSpan="7">
                  <a:txBody>
                    <a:bodyPr/>
                    <a:lstStyle/>
                    <a:p>
                      <a:pPr marL="0" marR="0" algn="ctr">
                        <a:lnSpc>
                          <a:spcPct val="115000"/>
                        </a:lnSpc>
                        <a:spcBef>
                          <a:spcPts val="0"/>
                        </a:spcBef>
                        <a:spcAft>
                          <a:spcPts val="0"/>
                        </a:spcAft>
                        <a:tabLst>
                          <a:tab pos="533400" algn="l"/>
                          <a:tab pos="1143000" algn="l"/>
                        </a:tabLst>
                      </a:pPr>
                      <a:endParaRPr lang="x-none" sz="12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l">
                        <a:lnSpc>
                          <a:spcPct val="115000"/>
                        </a:lnSpc>
                        <a:spcBef>
                          <a:spcPts val="200"/>
                        </a:spcBef>
                        <a:spcAft>
                          <a:spcPts val="0"/>
                        </a:spcAft>
                      </a:pPr>
                      <a:r>
                        <a:rPr lang="en-CA" sz="1200" b="1">
                          <a:effectLst/>
                          <a:latin typeface="Zurich BT"/>
                          <a:ea typeface="Times New Roman"/>
                          <a:cs typeface="Arial"/>
                        </a:rPr>
                        <a:t>1</a:t>
                      </a:r>
                      <a:endParaRPr lang="en-US" sz="1200" b="1">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200" b="1" dirty="0" err="1" smtClean="0">
                          <a:effectLst/>
                          <a:latin typeface="Zurich BT"/>
                          <a:ea typeface="Times New Roman"/>
                          <a:cs typeface="Arial"/>
                        </a:rPr>
                        <a:t>Mức</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độ</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phóng</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đại</a:t>
                      </a:r>
                      <a:endParaRPr lang="en-US" sz="1200" b="1" dirty="0">
                        <a:effectLst/>
                        <a:latin typeface="Zurich BT"/>
                        <a:ea typeface="Times New Roman"/>
                        <a:cs typeface="Arial"/>
                      </a:endParaRPr>
                    </a:p>
                  </a:txBody>
                  <a:tcPr marL="68580" marR="68580" marT="0" marB="0" anchor="ctr">
                    <a:lnL>
                      <a:noFill/>
                    </a:lnL>
                    <a:lnR>
                      <a:noFill/>
                    </a:lnR>
                    <a:lnT>
                      <a:noFill/>
                    </a:lnT>
                    <a:lnB>
                      <a:noFill/>
                    </a:lnB>
                  </a:tcPr>
                </a:tc>
              </a:tr>
              <a:tr h="117326">
                <a:tc vMerge="1">
                  <a:txBody>
                    <a:bodyPr/>
                    <a:lstStyle/>
                    <a:p>
                      <a:endParaRPr lang="en-US"/>
                    </a:p>
                  </a:txBody>
                  <a:tcPr/>
                </a:tc>
                <a:tc>
                  <a:txBody>
                    <a:bodyPr/>
                    <a:lstStyle/>
                    <a:p>
                      <a:pPr marL="0" marR="0" algn="l">
                        <a:lnSpc>
                          <a:spcPts val="600"/>
                        </a:lnSpc>
                        <a:spcBef>
                          <a:spcPts val="200"/>
                        </a:spcBef>
                        <a:spcAft>
                          <a:spcPts val="0"/>
                        </a:spcAft>
                      </a:pPr>
                      <a:r>
                        <a:rPr lang="en-CA" sz="1200" b="1">
                          <a:effectLst/>
                          <a:latin typeface="Zurich BT"/>
                          <a:ea typeface="Times New Roman"/>
                          <a:cs typeface="Arial"/>
                        </a:rPr>
                        <a:t> </a:t>
                      </a:r>
                      <a:endParaRPr lang="en-US" sz="1200" b="1">
                        <a:effectLst/>
                        <a:latin typeface="Zurich BT"/>
                        <a:ea typeface="Times New Roman"/>
                        <a:cs typeface="Arial"/>
                      </a:endParaRPr>
                    </a:p>
                  </a:txBody>
                  <a:tcPr marL="68580" marR="68580" marT="0" marB="0" anchor="ctr">
                    <a:lnL>
                      <a:noFill/>
                    </a:lnL>
                    <a:lnR>
                      <a:noFill/>
                    </a:lnR>
                    <a:lnT>
                      <a:noFill/>
                    </a:lnT>
                    <a:lnB>
                      <a:noFill/>
                    </a:lnB>
                  </a:tcPr>
                </a:tc>
                <a:tc>
                  <a:txBody>
                    <a:bodyPr/>
                    <a:lstStyle/>
                    <a:p>
                      <a:pPr marL="0" marR="0">
                        <a:lnSpc>
                          <a:spcPts val="600"/>
                        </a:lnSpc>
                        <a:spcBef>
                          <a:spcPts val="200"/>
                        </a:spcBef>
                        <a:spcAft>
                          <a:spcPts val="0"/>
                        </a:spcAft>
                      </a:pPr>
                      <a:r>
                        <a:rPr lang="en-CA" sz="1200" b="1">
                          <a:effectLst/>
                          <a:latin typeface="Zurich BT"/>
                          <a:ea typeface="Times New Roman"/>
                          <a:cs typeface="Arial"/>
                        </a:rPr>
                        <a:t> </a:t>
                      </a:r>
                      <a:endParaRPr lang="en-US" sz="1200" b="1">
                        <a:effectLst/>
                        <a:latin typeface="Zurich BT"/>
                        <a:ea typeface="Times New Roman"/>
                        <a:cs typeface="Arial"/>
                      </a:endParaRPr>
                    </a:p>
                  </a:txBody>
                  <a:tcPr marL="68580" marR="68580" marT="0" marB="0" anchor="ctr">
                    <a:lnL>
                      <a:noFill/>
                    </a:lnL>
                    <a:lnR>
                      <a:noFill/>
                    </a:lnR>
                    <a:lnT>
                      <a:noFill/>
                    </a:lnT>
                    <a:lnB>
                      <a:noFill/>
                    </a:lnB>
                  </a:tcPr>
                </a:tc>
              </a:tr>
              <a:tr h="255183">
                <a:tc vMerge="1">
                  <a:txBody>
                    <a:bodyPr/>
                    <a:lstStyle/>
                    <a:p>
                      <a:endParaRPr lang="en-US"/>
                    </a:p>
                  </a:txBody>
                  <a:tcPr/>
                </a:tc>
                <a:tc>
                  <a:txBody>
                    <a:bodyPr/>
                    <a:lstStyle/>
                    <a:p>
                      <a:pPr marL="0" marR="0" algn="l">
                        <a:lnSpc>
                          <a:spcPct val="115000"/>
                        </a:lnSpc>
                        <a:spcBef>
                          <a:spcPts val="200"/>
                        </a:spcBef>
                        <a:spcAft>
                          <a:spcPts val="0"/>
                        </a:spcAft>
                      </a:pPr>
                      <a:r>
                        <a:rPr lang="en-CA" sz="1200" b="1">
                          <a:effectLst/>
                          <a:latin typeface="Zurich BT"/>
                          <a:ea typeface="Times New Roman"/>
                          <a:cs typeface="Arial"/>
                        </a:rPr>
                        <a:t>2</a:t>
                      </a:r>
                      <a:endParaRPr lang="en-US" sz="1200" b="1">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vi-VN" sz="1200" b="1" dirty="0" smtClean="0">
                          <a:effectLst/>
                          <a:latin typeface="Zurich BT"/>
                          <a:ea typeface="Times New Roman"/>
                          <a:cs typeface="Arial"/>
                        </a:rPr>
                        <a:t>Thanh trượt phóng đại</a:t>
                      </a:r>
                      <a:endParaRPr lang="en-US" sz="1200" b="1" dirty="0">
                        <a:effectLst/>
                        <a:latin typeface="Zurich BT"/>
                        <a:ea typeface="Times New Roman"/>
                        <a:cs typeface="Arial"/>
                      </a:endParaRPr>
                    </a:p>
                  </a:txBody>
                  <a:tcPr marL="68580" marR="68580" marT="0" marB="0" anchor="ctr">
                    <a:lnL>
                      <a:noFill/>
                    </a:lnL>
                    <a:lnR>
                      <a:noFill/>
                    </a:lnR>
                    <a:lnT>
                      <a:noFill/>
                    </a:lnT>
                    <a:lnB>
                      <a:noFill/>
                    </a:lnB>
                  </a:tcPr>
                </a:tc>
              </a:tr>
              <a:tr h="117326">
                <a:tc vMerge="1">
                  <a:txBody>
                    <a:bodyPr/>
                    <a:lstStyle/>
                    <a:p>
                      <a:endParaRPr lang="en-US"/>
                    </a:p>
                  </a:txBody>
                  <a:tcPr/>
                </a:tc>
                <a:tc>
                  <a:txBody>
                    <a:bodyPr/>
                    <a:lstStyle/>
                    <a:p>
                      <a:pPr marL="0" marR="0" algn="l">
                        <a:lnSpc>
                          <a:spcPts val="600"/>
                        </a:lnSpc>
                        <a:spcBef>
                          <a:spcPts val="200"/>
                        </a:spcBef>
                        <a:spcAft>
                          <a:spcPts val="0"/>
                        </a:spcAft>
                      </a:pPr>
                      <a:r>
                        <a:rPr lang="en-CA" sz="1200" b="1">
                          <a:effectLst/>
                          <a:latin typeface="Zurich BT"/>
                          <a:ea typeface="Times New Roman"/>
                          <a:cs typeface="Arial"/>
                        </a:rPr>
                        <a:t> </a:t>
                      </a:r>
                      <a:endParaRPr lang="en-US" sz="1200" b="1">
                        <a:effectLst/>
                        <a:latin typeface="Zurich BT"/>
                        <a:ea typeface="Times New Roman"/>
                        <a:cs typeface="Arial"/>
                      </a:endParaRPr>
                    </a:p>
                  </a:txBody>
                  <a:tcPr marL="68580" marR="68580" marT="0" marB="0" anchor="ctr">
                    <a:lnL>
                      <a:noFill/>
                    </a:lnL>
                    <a:lnR>
                      <a:noFill/>
                    </a:lnR>
                    <a:lnT>
                      <a:noFill/>
                    </a:lnT>
                    <a:lnB>
                      <a:noFill/>
                    </a:lnB>
                  </a:tcPr>
                </a:tc>
                <a:tc>
                  <a:txBody>
                    <a:bodyPr/>
                    <a:lstStyle/>
                    <a:p>
                      <a:pPr marL="0" marR="0">
                        <a:lnSpc>
                          <a:spcPts val="600"/>
                        </a:lnSpc>
                        <a:spcBef>
                          <a:spcPts val="200"/>
                        </a:spcBef>
                        <a:spcAft>
                          <a:spcPts val="0"/>
                        </a:spcAft>
                      </a:pPr>
                      <a:r>
                        <a:rPr lang="en-CA" sz="1200" b="1">
                          <a:effectLst/>
                          <a:latin typeface="Zurich BT"/>
                          <a:ea typeface="Times New Roman"/>
                          <a:cs typeface="Arial"/>
                        </a:rPr>
                        <a:t> </a:t>
                      </a:r>
                      <a:endParaRPr lang="en-US" sz="1200" b="1">
                        <a:effectLst/>
                        <a:latin typeface="Zurich BT"/>
                        <a:ea typeface="Times New Roman"/>
                        <a:cs typeface="Arial"/>
                      </a:endParaRPr>
                    </a:p>
                  </a:txBody>
                  <a:tcPr marL="68580" marR="68580" marT="0" marB="0" anchor="ctr">
                    <a:lnL>
                      <a:noFill/>
                    </a:lnL>
                    <a:lnR>
                      <a:noFill/>
                    </a:lnR>
                    <a:lnT>
                      <a:noFill/>
                    </a:lnT>
                    <a:lnB>
                      <a:noFill/>
                    </a:lnB>
                  </a:tcPr>
                </a:tc>
              </a:tr>
              <a:tr h="255183">
                <a:tc vMerge="1">
                  <a:txBody>
                    <a:bodyPr/>
                    <a:lstStyle/>
                    <a:p>
                      <a:endParaRPr lang="en-US"/>
                    </a:p>
                  </a:txBody>
                  <a:tcPr/>
                </a:tc>
                <a:tc>
                  <a:txBody>
                    <a:bodyPr/>
                    <a:lstStyle/>
                    <a:p>
                      <a:pPr marL="0" marR="0" algn="l">
                        <a:lnSpc>
                          <a:spcPct val="115000"/>
                        </a:lnSpc>
                        <a:spcBef>
                          <a:spcPts val="200"/>
                        </a:spcBef>
                        <a:spcAft>
                          <a:spcPts val="0"/>
                        </a:spcAft>
                      </a:pPr>
                      <a:r>
                        <a:rPr lang="en-CA" sz="1200" b="1">
                          <a:effectLst/>
                          <a:latin typeface="Zurich BT"/>
                          <a:ea typeface="Times New Roman"/>
                          <a:cs typeface="Arial"/>
                        </a:rPr>
                        <a:t>3</a:t>
                      </a:r>
                      <a:endParaRPr lang="en-US" sz="1200" b="1">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vi-VN" sz="1200" b="1" dirty="0" smtClean="0">
                          <a:effectLst/>
                          <a:latin typeface="Zurich BT"/>
                          <a:ea typeface="Times New Roman"/>
                          <a:cs typeface="Arial"/>
                        </a:rPr>
                        <a:t>Phóng</a:t>
                      </a:r>
                      <a:r>
                        <a:rPr lang="vi-VN" sz="1200" b="1" baseline="0" dirty="0" smtClean="0">
                          <a:effectLst/>
                          <a:latin typeface="Zurich BT"/>
                          <a:ea typeface="Times New Roman"/>
                          <a:cs typeface="Arial"/>
                        </a:rPr>
                        <a:t>  to</a:t>
                      </a:r>
                      <a:endParaRPr lang="en-US" sz="1200" b="1" dirty="0">
                        <a:effectLst/>
                        <a:latin typeface="Zurich BT"/>
                        <a:ea typeface="Times New Roman"/>
                        <a:cs typeface="Arial"/>
                      </a:endParaRPr>
                    </a:p>
                  </a:txBody>
                  <a:tcPr marL="68580" marR="68580" marT="0" marB="0" anchor="ctr">
                    <a:lnL>
                      <a:noFill/>
                    </a:lnL>
                    <a:lnR>
                      <a:noFill/>
                    </a:lnR>
                    <a:lnT>
                      <a:noFill/>
                    </a:lnT>
                    <a:lnB>
                      <a:noFill/>
                    </a:lnB>
                  </a:tcPr>
                </a:tc>
              </a:tr>
              <a:tr h="130829">
                <a:tc vMerge="1">
                  <a:txBody>
                    <a:bodyPr/>
                    <a:lstStyle/>
                    <a:p>
                      <a:endParaRPr lang="en-US"/>
                    </a:p>
                  </a:txBody>
                  <a:tcPr/>
                </a:tc>
                <a:tc>
                  <a:txBody>
                    <a:bodyPr/>
                    <a:lstStyle/>
                    <a:p>
                      <a:pPr marL="0" marR="0" algn="l">
                        <a:lnSpc>
                          <a:spcPct val="115000"/>
                        </a:lnSpc>
                        <a:spcBef>
                          <a:spcPts val="200"/>
                        </a:spcBef>
                        <a:spcAft>
                          <a:spcPts val="0"/>
                        </a:spcAft>
                      </a:pPr>
                      <a:r>
                        <a:rPr lang="en-CA" sz="600" b="1" dirty="0">
                          <a:effectLst/>
                          <a:latin typeface="Zurich BT"/>
                          <a:ea typeface="Times New Roman"/>
                          <a:cs typeface="Arial"/>
                        </a:rPr>
                        <a:t> </a:t>
                      </a:r>
                      <a:endParaRPr lang="en-US" sz="600" b="1" dirty="0">
                        <a:effectLst/>
                        <a:latin typeface="Zurich BT"/>
                        <a:ea typeface="Times New Roman"/>
                        <a:cs typeface="Arial"/>
                      </a:endParaRPr>
                    </a:p>
                  </a:txBody>
                  <a:tcPr marL="68580" marR="68580" marT="0" marB="0" anchor="ctr">
                    <a:lnL>
                      <a:noFill/>
                    </a:lnL>
                    <a:lnR>
                      <a:noFill/>
                    </a:lnR>
                    <a:lnT>
                      <a:noFill/>
                    </a:lnT>
                    <a:lnB>
                      <a:noFill/>
                    </a:lnB>
                  </a:tcPr>
                </a:tc>
                <a:tc>
                  <a:txBody>
                    <a:bodyPr/>
                    <a:lstStyle/>
                    <a:p>
                      <a:pPr marL="0" marR="0">
                        <a:lnSpc>
                          <a:spcPct val="115000"/>
                        </a:lnSpc>
                        <a:spcBef>
                          <a:spcPts val="200"/>
                        </a:spcBef>
                        <a:spcAft>
                          <a:spcPts val="0"/>
                        </a:spcAft>
                      </a:pPr>
                      <a:endParaRPr lang="en-US" sz="600" b="1" dirty="0">
                        <a:effectLst/>
                        <a:latin typeface="Zurich BT"/>
                        <a:ea typeface="Times New Roman"/>
                        <a:cs typeface="Arial"/>
                      </a:endParaRPr>
                    </a:p>
                  </a:txBody>
                  <a:tcPr marL="68580" marR="68580" marT="0" marB="0" anchor="ctr">
                    <a:lnL>
                      <a:noFill/>
                    </a:lnL>
                    <a:lnR>
                      <a:noFill/>
                    </a:lnR>
                    <a:lnT>
                      <a:noFill/>
                    </a:lnT>
                    <a:lnB>
                      <a:noFill/>
                    </a:lnB>
                  </a:tcPr>
                </a:tc>
              </a:tr>
              <a:tr h="255183">
                <a:tc vMerge="1">
                  <a:txBody>
                    <a:bodyPr/>
                    <a:lstStyle/>
                    <a:p>
                      <a:endParaRPr lang="en-US"/>
                    </a:p>
                  </a:txBody>
                  <a:tcPr/>
                </a:tc>
                <a:tc>
                  <a:txBody>
                    <a:bodyPr/>
                    <a:lstStyle/>
                    <a:p>
                      <a:pPr marL="0" marR="0" algn="l">
                        <a:lnSpc>
                          <a:spcPct val="115000"/>
                        </a:lnSpc>
                        <a:spcBef>
                          <a:spcPts val="200"/>
                        </a:spcBef>
                        <a:spcAft>
                          <a:spcPts val="0"/>
                        </a:spcAft>
                      </a:pPr>
                      <a:r>
                        <a:rPr lang="en-CA" sz="1200" b="1">
                          <a:effectLst/>
                          <a:latin typeface="Zurich BT"/>
                          <a:ea typeface="Times New Roman"/>
                          <a:cs typeface="Arial"/>
                        </a:rPr>
                        <a:t>4</a:t>
                      </a:r>
                      <a:endParaRPr lang="en-US" sz="1200" b="1">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vi-VN" sz="1200" b="1" dirty="0" smtClean="0">
                          <a:effectLst/>
                          <a:latin typeface="Zurich BT"/>
                          <a:ea typeface="Times New Roman"/>
                          <a:cs typeface="Arial"/>
                        </a:rPr>
                        <a:t>Thu nhỏ</a:t>
                      </a:r>
                      <a:endParaRPr lang="en-US" sz="1200" b="1" dirty="0">
                        <a:effectLst/>
                        <a:latin typeface="Zurich BT"/>
                        <a:ea typeface="Times New Roman"/>
                        <a:cs typeface="Arial"/>
                      </a:endParaRPr>
                    </a:p>
                  </a:txBody>
                  <a:tcPr marL="68580" marR="68580" marT="0" marB="0" anchor="ctr">
                    <a:lnL>
                      <a:noFill/>
                    </a:lnL>
                    <a:lnR>
                      <a:noFill/>
                    </a:lnR>
                    <a:lnT>
                      <a:noFill/>
                    </a:lnT>
                    <a:lnB>
                      <a:noFill/>
                    </a:lnB>
                  </a:tcPr>
                </a:tc>
              </a:tr>
            </a:tbl>
          </a:graphicData>
        </a:graphic>
      </p:graphicFrame>
      <p:grpSp>
        <p:nvGrpSpPr>
          <p:cNvPr id="26" name="Canvas 23"/>
          <p:cNvGrpSpPr/>
          <p:nvPr/>
        </p:nvGrpSpPr>
        <p:grpSpPr>
          <a:xfrm>
            <a:off x="1939924" y="1930400"/>
            <a:ext cx="2133599" cy="1244600"/>
            <a:chOff x="0" y="0"/>
            <a:chExt cx="1466850" cy="855345"/>
          </a:xfrm>
        </p:grpSpPr>
        <p:sp>
          <p:nvSpPr>
            <p:cNvPr id="27" name="Rectangle 26"/>
            <p:cNvSpPr/>
            <p:nvPr/>
          </p:nvSpPr>
          <p:spPr>
            <a:xfrm>
              <a:off x="0" y="0"/>
              <a:ext cx="1466850" cy="855345"/>
            </a:xfrm>
            <a:prstGeom prst="rect">
              <a:avLst/>
            </a:prstGeom>
          </p:spPr>
        </p:sp>
        <p:pic>
          <p:nvPicPr>
            <p:cNvPr id="28" name="Picture 27"/>
            <p:cNvPicPr/>
            <p:nvPr/>
          </p:nvPicPr>
          <p:blipFill>
            <a:blip r:embed="rId3">
              <a:extLst>
                <a:ext uri="{28A0092B-C50C-407E-A947-70E740481C1C}">
                  <a14:useLocalDpi xmlns:a14="http://schemas.microsoft.com/office/drawing/2010/main" val="0"/>
                </a:ext>
              </a:extLst>
            </a:blip>
            <a:stretch>
              <a:fillRect/>
            </a:stretch>
          </p:blipFill>
          <p:spPr>
            <a:xfrm>
              <a:off x="0" y="310515"/>
              <a:ext cx="1466850" cy="170815"/>
            </a:xfrm>
            <a:prstGeom prst="rect">
              <a:avLst/>
            </a:prstGeom>
          </p:spPr>
        </p:pic>
        <p:cxnSp>
          <p:nvCxnSpPr>
            <p:cNvPr id="29" name="AutoShape 2034"/>
            <p:cNvCxnSpPr>
              <a:cxnSpLocks noChangeShapeType="1"/>
            </p:cNvCxnSpPr>
            <p:nvPr/>
          </p:nvCxnSpPr>
          <p:spPr bwMode="auto">
            <a:xfrm>
              <a:off x="139700" y="36830"/>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 name="AutoShape 2035"/>
            <p:cNvCxnSpPr>
              <a:cxnSpLocks noChangeShapeType="1"/>
            </p:cNvCxnSpPr>
            <p:nvPr/>
          </p:nvCxnSpPr>
          <p:spPr bwMode="auto">
            <a:xfrm>
              <a:off x="879475" y="36830"/>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1" name="Text Box 2036"/>
            <p:cNvSpPr txBox="1">
              <a:spLocks noChangeArrowheads="1"/>
            </p:cNvSpPr>
            <p:nvPr/>
          </p:nvSpPr>
          <p:spPr bwMode="auto">
            <a:xfrm>
              <a:off x="64134" y="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a:effectLst/>
                <a:latin typeface="Times New Roman"/>
                <a:ea typeface="Times New Roman"/>
              </a:endParaRPr>
            </a:p>
          </p:txBody>
        </p:sp>
        <p:cxnSp>
          <p:nvCxnSpPr>
            <p:cNvPr id="32" name="AutoShape 2037"/>
            <p:cNvCxnSpPr>
              <a:cxnSpLocks noChangeShapeType="1"/>
            </p:cNvCxnSpPr>
            <p:nvPr/>
          </p:nvCxnSpPr>
          <p:spPr bwMode="auto">
            <a:xfrm flipV="1">
              <a:off x="1350010" y="455295"/>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3" name="AutoShape 2038"/>
            <p:cNvCxnSpPr>
              <a:cxnSpLocks noChangeShapeType="1"/>
            </p:cNvCxnSpPr>
            <p:nvPr/>
          </p:nvCxnSpPr>
          <p:spPr bwMode="auto">
            <a:xfrm flipV="1">
              <a:off x="397510" y="456565"/>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4" name="Text Box 2039"/>
            <p:cNvSpPr txBox="1">
              <a:spLocks noChangeArrowheads="1"/>
            </p:cNvSpPr>
            <p:nvPr/>
          </p:nvSpPr>
          <p:spPr bwMode="auto">
            <a:xfrm>
              <a:off x="308609" y="63119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a:effectLst/>
                <a:latin typeface="Times New Roman"/>
                <a:ea typeface="Times New Roman"/>
              </a:endParaRPr>
            </a:p>
          </p:txBody>
        </p:sp>
        <p:sp>
          <p:nvSpPr>
            <p:cNvPr id="35" name="Text Box 2040"/>
            <p:cNvSpPr txBox="1">
              <a:spLocks noChangeArrowheads="1"/>
            </p:cNvSpPr>
            <p:nvPr/>
          </p:nvSpPr>
          <p:spPr bwMode="auto">
            <a:xfrm>
              <a:off x="793114" y="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a:effectLst/>
                <a:latin typeface="Times New Roman"/>
                <a:ea typeface="Times New Roman"/>
              </a:endParaRPr>
            </a:p>
          </p:txBody>
        </p:sp>
        <p:sp>
          <p:nvSpPr>
            <p:cNvPr id="36" name="Text Box 2041"/>
            <p:cNvSpPr txBox="1">
              <a:spLocks noChangeArrowheads="1"/>
            </p:cNvSpPr>
            <p:nvPr/>
          </p:nvSpPr>
          <p:spPr bwMode="auto">
            <a:xfrm>
              <a:off x="1268640" y="63119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4</a:t>
              </a:r>
              <a:endParaRPr lang="en-US" sz="1200">
                <a:effectLst/>
                <a:latin typeface="Times New Roman"/>
                <a:ea typeface="Times New Roman"/>
              </a:endParaRPr>
            </a:p>
          </p:txBody>
        </p:sp>
      </p:grpSp>
    </p:spTree>
    <p:extLst>
      <p:ext uri="{BB962C8B-B14F-4D97-AF65-F5344CB8AC3E}">
        <p14:creationId xmlns:p14="http://schemas.microsoft.com/office/powerpoint/2010/main" val="1286681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Mục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Autofit/>
          </a:bodyPr>
          <a:lstStyle/>
          <a:p>
            <a:pPr marL="457200" lvl="0" indent="-457200">
              <a:buFont typeface="+mj-lt"/>
              <a:buAutoNum type="arabicPeriod"/>
            </a:pPr>
            <a:r>
              <a:rPr lang="vi-VN" sz="2600" dirty="0" err="1"/>
              <a:t>N</a:t>
            </a:r>
            <a:r>
              <a:rPr lang="en-US" sz="2600" smtClean="0"/>
              <a:t>hập </a:t>
            </a:r>
            <a:r>
              <a:rPr lang="en-US" sz="2600" dirty="0" err="1"/>
              <a:t>và</a:t>
            </a:r>
            <a:r>
              <a:rPr lang="en-US" sz="2600" dirty="0"/>
              <a:t> </a:t>
            </a:r>
            <a:r>
              <a:rPr lang="en-US" sz="2600" dirty="0" err="1"/>
              <a:t>chỉnh</a:t>
            </a:r>
            <a:r>
              <a:rPr lang="en-US" sz="2600" dirty="0"/>
              <a:t> </a:t>
            </a:r>
            <a:r>
              <a:rPr lang="en-US" sz="2600" dirty="0" err="1"/>
              <a:t>sửa</a:t>
            </a:r>
            <a:r>
              <a:rPr lang="en-US" sz="2600" dirty="0"/>
              <a:t> </a:t>
            </a:r>
            <a:r>
              <a:rPr lang="en-US" sz="2600" dirty="0" err="1"/>
              <a:t>văn</a:t>
            </a:r>
            <a:r>
              <a:rPr lang="en-US" sz="2600" dirty="0"/>
              <a:t> </a:t>
            </a:r>
            <a:r>
              <a:rPr lang="en-US" sz="2600" dirty="0" err="1"/>
              <a:t>bản</a:t>
            </a:r>
            <a:endParaRPr lang="vi-VN" sz="2600" dirty="0"/>
          </a:p>
          <a:p>
            <a:pPr marL="457200" lvl="0" indent="-457200">
              <a:buFont typeface="+mj-lt"/>
              <a:buAutoNum type="arabicPeriod"/>
            </a:pPr>
            <a:r>
              <a:rPr lang="vi-VN" sz="2600" dirty="0"/>
              <a:t>D</a:t>
            </a:r>
            <a:r>
              <a:rPr lang="en-US" sz="2600" smtClean="0"/>
              <a:t>i </a:t>
            </a:r>
            <a:r>
              <a:rPr lang="en-US" sz="2600" dirty="0" err="1"/>
              <a:t>chuyển</a:t>
            </a:r>
            <a:r>
              <a:rPr lang="en-US" sz="2600" dirty="0"/>
              <a:t> </a:t>
            </a:r>
            <a:r>
              <a:rPr lang="en-US" sz="2600" dirty="0" err="1"/>
              <a:t>xung</a:t>
            </a:r>
            <a:r>
              <a:rPr lang="en-US" sz="2600" dirty="0"/>
              <a:t> </a:t>
            </a:r>
            <a:r>
              <a:rPr lang="en-US" sz="2600" dirty="0" err="1"/>
              <a:t>quanh</a:t>
            </a:r>
            <a:r>
              <a:rPr lang="en-US" sz="2600" dirty="0"/>
              <a:t> </a:t>
            </a:r>
            <a:r>
              <a:rPr lang="en-US" sz="2600" dirty="0" err="1"/>
              <a:t>văn</a:t>
            </a:r>
            <a:r>
              <a:rPr lang="en-US" sz="2600" dirty="0"/>
              <a:t> </a:t>
            </a:r>
            <a:r>
              <a:rPr lang="en-US" sz="2600" dirty="0" err="1"/>
              <a:t>bản</a:t>
            </a:r>
            <a:endParaRPr lang="vi-VN" sz="2600" dirty="0"/>
          </a:p>
          <a:p>
            <a:pPr marL="457200" lvl="0" indent="-457200">
              <a:buFont typeface="+mj-lt"/>
              <a:buAutoNum type="arabicPeriod"/>
            </a:pPr>
            <a:r>
              <a:rPr lang="vi-VN" sz="2600" dirty="0" err="1"/>
              <a:t>T</a:t>
            </a:r>
            <a:r>
              <a:rPr lang="en-US" sz="2600" smtClean="0"/>
              <a:t>ạo </a:t>
            </a:r>
            <a:r>
              <a:rPr lang="en-US" sz="2600" dirty="0" err="1"/>
              <a:t>mới</a:t>
            </a:r>
            <a:r>
              <a:rPr lang="en-US" sz="2600" dirty="0"/>
              <a:t>, </a:t>
            </a:r>
            <a:r>
              <a:rPr lang="en-US" sz="2600" dirty="0" err="1"/>
              <a:t>lưu</a:t>
            </a:r>
            <a:r>
              <a:rPr lang="en-US" sz="2600" dirty="0"/>
              <a:t>, </a:t>
            </a:r>
            <a:r>
              <a:rPr lang="en-US" sz="2600" dirty="0" err="1"/>
              <a:t>đóng</a:t>
            </a:r>
            <a:r>
              <a:rPr lang="en-US" sz="2600" dirty="0"/>
              <a:t> </a:t>
            </a:r>
            <a:r>
              <a:rPr lang="en-US" sz="2600" dirty="0" err="1"/>
              <a:t>và</a:t>
            </a:r>
            <a:r>
              <a:rPr lang="en-US" sz="2600" dirty="0"/>
              <a:t> </a:t>
            </a:r>
            <a:r>
              <a:rPr lang="en-US" sz="2600" dirty="0" err="1"/>
              <a:t>mở</a:t>
            </a:r>
            <a:r>
              <a:rPr lang="en-US" sz="2600" dirty="0"/>
              <a:t> </a:t>
            </a:r>
            <a:r>
              <a:rPr lang="en-US" sz="2600" dirty="0" err="1"/>
              <a:t>các</a:t>
            </a:r>
            <a:r>
              <a:rPr lang="en-US" sz="2600" dirty="0"/>
              <a:t> </a:t>
            </a:r>
            <a:r>
              <a:rPr lang="en-US" sz="2600" dirty="0" err="1"/>
              <a:t>tệp</a:t>
            </a:r>
            <a:r>
              <a:rPr lang="en-US" sz="2600" dirty="0"/>
              <a:t> tin</a:t>
            </a:r>
            <a:endParaRPr lang="vi-VN" sz="2600" dirty="0"/>
          </a:p>
          <a:p>
            <a:pPr marL="457200" lvl="0" indent="-457200">
              <a:buFont typeface="+mj-lt"/>
              <a:buAutoNum type="arabicPeriod"/>
            </a:pPr>
            <a:r>
              <a:rPr lang="vi-VN" sz="2600" dirty="0" err="1"/>
              <a:t>L</a:t>
            </a:r>
            <a:r>
              <a:rPr lang="en-US" sz="2600" smtClean="0"/>
              <a:t>ựa </a:t>
            </a:r>
            <a:r>
              <a:rPr lang="en-US" sz="2600" dirty="0" err="1"/>
              <a:t>chọn</a:t>
            </a:r>
            <a:r>
              <a:rPr lang="en-US" sz="2600" dirty="0"/>
              <a:t> </a:t>
            </a:r>
            <a:r>
              <a:rPr lang="en-US" sz="2600" dirty="0" err="1"/>
              <a:t>loại</a:t>
            </a:r>
            <a:r>
              <a:rPr lang="en-US" sz="2600" dirty="0"/>
              <a:t> </a:t>
            </a:r>
            <a:r>
              <a:rPr lang="en-US" sz="2600" dirty="0" err="1"/>
              <a:t>văn</a:t>
            </a:r>
            <a:r>
              <a:rPr lang="en-US" sz="2600" dirty="0"/>
              <a:t> </a:t>
            </a:r>
            <a:r>
              <a:rPr lang="en-US" sz="2600" dirty="0" err="1"/>
              <a:t>bản</a:t>
            </a:r>
            <a:r>
              <a:rPr lang="en-US" sz="2600" dirty="0"/>
              <a:t> </a:t>
            </a:r>
            <a:r>
              <a:rPr lang="en-US" sz="2600" dirty="0" err="1"/>
              <a:t>xác</a:t>
            </a:r>
            <a:r>
              <a:rPr lang="en-US" sz="2600" dirty="0"/>
              <a:t> </a:t>
            </a:r>
            <a:r>
              <a:rPr lang="en-US" sz="2600" dirty="0" err="1"/>
              <a:t>định</a:t>
            </a:r>
            <a:endParaRPr lang="vi-VN" sz="2600" dirty="0"/>
          </a:p>
          <a:p>
            <a:pPr marL="457200" indent="-457200">
              <a:buFont typeface="+mj-lt"/>
              <a:buAutoNum type="arabicPeriod"/>
            </a:pPr>
            <a:r>
              <a:rPr lang="vi-VN" sz="2600" dirty="0" err="1"/>
              <a:t>T</a:t>
            </a:r>
            <a:r>
              <a:rPr lang="en-CA" sz="2600" smtClean="0"/>
              <a:t>hay </a:t>
            </a:r>
            <a:r>
              <a:rPr lang="en-CA" sz="2600" dirty="0" err="1"/>
              <a:t>đổi</a:t>
            </a:r>
            <a:r>
              <a:rPr lang="en-CA" sz="2600" dirty="0"/>
              <a:t> </a:t>
            </a:r>
            <a:r>
              <a:rPr lang="en-CA" sz="2600" dirty="0" err="1"/>
              <a:t>chế</a:t>
            </a:r>
            <a:r>
              <a:rPr lang="en-CA" sz="2600" dirty="0"/>
              <a:t> </a:t>
            </a:r>
            <a:r>
              <a:rPr lang="en-CA" sz="2600" dirty="0" err="1"/>
              <a:t>độ</a:t>
            </a:r>
            <a:r>
              <a:rPr lang="en-CA" sz="2600" dirty="0"/>
              <a:t> </a:t>
            </a:r>
            <a:r>
              <a:rPr lang="en-CA" sz="2600" dirty="0" err="1"/>
              <a:t>hiển</a:t>
            </a:r>
            <a:r>
              <a:rPr lang="en-CA" sz="2600" dirty="0"/>
              <a:t> </a:t>
            </a:r>
            <a:r>
              <a:rPr lang="en-CA" sz="2600" dirty="0" smtClean="0"/>
              <a:t>thị</a:t>
            </a:r>
          </a:p>
          <a:p>
            <a:pPr marL="457200" lvl="0" indent="-457200">
              <a:buFont typeface="+mj-lt"/>
              <a:buAutoNum type="arabicPeriod"/>
            </a:pPr>
            <a:r>
              <a:rPr lang="vi-VN" sz="2600" dirty="0" err="1"/>
              <a:t>Đ</a:t>
            </a:r>
            <a:r>
              <a:rPr lang="en-US" sz="2600" smtClean="0"/>
              <a:t>ịnh </a:t>
            </a:r>
            <a:r>
              <a:rPr lang="en-US" sz="2600" dirty="0" err="1"/>
              <a:t>dạng</a:t>
            </a:r>
            <a:r>
              <a:rPr lang="en-US" sz="2600" dirty="0"/>
              <a:t> </a:t>
            </a:r>
            <a:r>
              <a:rPr lang="en-US" sz="2600" dirty="0" err="1"/>
              <a:t>văn</a:t>
            </a:r>
            <a:r>
              <a:rPr lang="en-US" sz="2600" dirty="0"/>
              <a:t> </a:t>
            </a:r>
            <a:r>
              <a:rPr lang="en-US" sz="2600" dirty="0" err="1"/>
              <a:t>bản</a:t>
            </a:r>
            <a:r>
              <a:rPr lang="en-US" sz="2600" dirty="0"/>
              <a:t>, </a:t>
            </a:r>
            <a:r>
              <a:rPr lang="en-US" sz="2600" dirty="0" err="1"/>
              <a:t>các</a:t>
            </a:r>
            <a:r>
              <a:rPr lang="en-US" sz="2600" dirty="0"/>
              <a:t> </a:t>
            </a:r>
            <a:r>
              <a:rPr lang="en-US" sz="2600" dirty="0" err="1"/>
              <a:t>đoạn</a:t>
            </a:r>
            <a:r>
              <a:rPr lang="en-US" sz="2600" dirty="0"/>
              <a:t>, </a:t>
            </a:r>
            <a:r>
              <a:rPr lang="en-US" sz="2600" dirty="0" err="1"/>
              <a:t>hoặc</a:t>
            </a:r>
            <a:r>
              <a:rPr lang="en-US" sz="2600" dirty="0"/>
              <a:t> </a:t>
            </a:r>
            <a:r>
              <a:rPr lang="en-US" sz="2600" dirty="0" err="1"/>
              <a:t>trang</a:t>
            </a:r>
            <a:endParaRPr lang="vi-VN" sz="2600" dirty="0"/>
          </a:p>
          <a:p>
            <a:pPr marL="457200" lvl="0" indent="-457200">
              <a:buFont typeface="+mj-lt"/>
              <a:buAutoNum type="arabicPeriod"/>
            </a:pPr>
            <a:r>
              <a:rPr lang="vi-VN" sz="2600" dirty="0" err="1"/>
              <a:t>T</a:t>
            </a:r>
            <a:r>
              <a:rPr lang="en-US" sz="2600" smtClean="0"/>
              <a:t>ổ </a:t>
            </a:r>
            <a:r>
              <a:rPr lang="en-US" sz="2600" dirty="0" err="1"/>
              <a:t>chức</a:t>
            </a:r>
            <a:r>
              <a:rPr lang="en-US" sz="2600" dirty="0"/>
              <a:t> </a:t>
            </a:r>
            <a:r>
              <a:rPr lang="en-US" sz="2600" dirty="0" err="1"/>
              <a:t>dữ</a:t>
            </a:r>
            <a:r>
              <a:rPr lang="en-US" sz="2600" dirty="0"/>
              <a:t> </a:t>
            </a:r>
            <a:r>
              <a:rPr lang="en-US" sz="2600" dirty="0" err="1"/>
              <a:t>liệu</a:t>
            </a:r>
            <a:endParaRPr lang="vi-VN" sz="2600" dirty="0"/>
          </a:p>
          <a:p>
            <a:pPr marL="457200" lvl="0" indent="-457200">
              <a:buFont typeface="+mj-lt"/>
              <a:buAutoNum type="arabicPeriod"/>
            </a:pPr>
            <a:r>
              <a:rPr lang="vi-VN" sz="2600" dirty="0" err="1"/>
              <a:t>L</a:t>
            </a:r>
            <a:r>
              <a:rPr lang="en-US" sz="2600" smtClean="0"/>
              <a:t>àm </a:t>
            </a:r>
            <a:r>
              <a:rPr lang="en-US" sz="2600" dirty="0" err="1"/>
              <a:t>việc</a:t>
            </a:r>
            <a:r>
              <a:rPr lang="en-US" sz="2600" dirty="0"/>
              <a:t> </a:t>
            </a:r>
            <a:r>
              <a:rPr lang="en-US" sz="2600" dirty="0" err="1"/>
              <a:t>với</a:t>
            </a:r>
            <a:r>
              <a:rPr lang="en-US" sz="2600" dirty="0"/>
              <a:t> </a:t>
            </a:r>
            <a:r>
              <a:rPr lang="en-US" sz="2600" dirty="0" err="1"/>
              <a:t>hình</a:t>
            </a:r>
            <a:r>
              <a:rPr lang="en-US" sz="2600" dirty="0"/>
              <a:t> </a:t>
            </a:r>
            <a:r>
              <a:rPr lang="en-US" sz="2600" dirty="0" err="1"/>
              <a:t>ảnh</a:t>
            </a:r>
            <a:r>
              <a:rPr lang="en-US" sz="2600" dirty="0"/>
              <a:t> </a:t>
            </a:r>
            <a:r>
              <a:rPr lang="en-US" sz="2600" dirty="0" err="1"/>
              <a:t>trong</a:t>
            </a:r>
            <a:r>
              <a:rPr lang="en-US" sz="2600" dirty="0"/>
              <a:t> </a:t>
            </a:r>
            <a:r>
              <a:rPr lang="en-US" sz="2600" dirty="0" err="1"/>
              <a:t>tài</a:t>
            </a:r>
            <a:r>
              <a:rPr lang="en-US" sz="2600" dirty="0"/>
              <a:t> </a:t>
            </a:r>
            <a:r>
              <a:rPr lang="en-US" sz="2600" dirty="0" err="1"/>
              <a:t>liệu</a:t>
            </a:r>
            <a:endParaRPr lang="vi-VN" sz="2600" dirty="0"/>
          </a:p>
          <a:p>
            <a:pPr marL="457200" indent="-457200">
              <a:buFont typeface="+mj-lt"/>
              <a:buAutoNum type="arabicPeriod"/>
            </a:pPr>
            <a:r>
              <a:rPr lang="vi-VN" sz="2600" dirty="0" err="1"/>
              <a:t>L</a:t>
            </a:r>
            <a:r>
              <a:rPr lang="en-CA" sz="2600" smtClean="0"/>
              <a:t>ưu </a:t>
            </a:r>
            <a:r>
              <a:rPr lang="en-CA" sz="2600" dirty="0" err="1"/>
              <a:t>vết</a:t>
            </a:r>
            <a:r>
              <a:rPr lang="en-CA" sz="2600" dirty="0"/>
              <a:t> </a:t>
            </a:r>
            <a:r>
              <a:rPr lang="en-CA" sz="2600" dirty="0" err="1"/>
              <a:t>các</a:t>
            </a:r>
            <a:r>
              <a:rPr lang="en-CA" sz="2600" dirty="0"/>
              <a:t> </a:t>
            </a:r>
            <a:r>
              <a:rPr lang="en-CA" sz="2600" dirty="0" err="1"/>
              <a:t>thay</a:t>
            </a:r>
            <a:r>
              <a:rPr lang="en-CA" sz="2600" dirty="0"/>
              <a:t> </a:t>
            </a:r>
            <a:r>
              <a:rPr lang="en-CA" sz="2600" dirty="0" err="1"/>
              <a:t>đổi</a:t>
            </a:r>
            <a:r>
              <a:rPr lang="en-CA" sz="2600" dirty="0"/>
              <a:t> </a:t>
            </a:r>
            <a:r>
              <a:rPr lang="en-CA" sz="2600" dirty="0" err="1"/>
              <a:t>và</a:t>
            </a:r>
            <a:r>
              <a:rPr lang="en-CA" sz="2600" dirty="0"/>
              <a:t> </a:t>
            </a:r>
            <a:r>
              <a:rPr lang="en-CA" sz="2600" dirty="0" err="1"/>
              <a:t>bình</a:t>
            </a:r>
            <a:r>
              <a:rPr lang="en-CA" sz="2600" dirty="0"/>
              <a:t> </a:t>
            </a:r>
            <a:r>
              <a:rPr lang="en-CA" sz="2600" dirty="0" err="1"/>
              <a:t>luận</a:t>
            </a:r>
            <a:r>
              <a:rPr lang="en-CA" sz="2600" dirty="0"/>
              <a:t> </a:t>
            </a:r>
            <a:r>
              <a:rPr lang="en-CA" sz="2600" dirty="0" err="1"/>
              <a:t>trong</a:t>
            </a:r>
            <a:r>
              <a:rPr lang="en-CA" sz="2600" dirty="0"/>
              <a:t> </a:t>
            </a:r>
            <a:r>
              <a:rPr lang="en-CA" sz="2600" dirty="0" err="1"/>
              <a:t>tài</a:t>
            </a:r>
            <a:r>
              <a:rPr lang="en-CA" sz="2600" dirty="0"/>
              <a:t> </a:t>
            </a:r>
            <a:r>
              <a:rPr lang="en-CA" sz="2600" dirty="0" err="1"/>
              <a:t>liệu</a:t>
            </a:r>
            <a:endParaRPr lang="en-US" sz="2600"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Tùy</a:t>
            </a:r>
            <a:r>
              <a:rPr lang="en-US" dirty="0"/>
              <a:t> </a:t>
            </a:r>
            <a:r>
              <a:rPr lang="en-US" dirty="0" err="1"/>
              <a:t>chỉnh</a:t>
            </a:r>
            <a:r>
              <a:rPr lang="en-US" dirty="0"/>
              <a:t> </a:t>
            </a:r>
            <a:r>
              <a:rPr lang="en-US" dirty="0" err="1"/>
              <a:t>cách</a:t>
            </a:r>
            <a:r>
              <a:rPr lang="en-US" dirty="0"/>
              <a:t> </a:t>
            </a:r>
            <a:r>
              <a:rPr lang="en-US" dirty="0" err="1"/>
              <a:t>hiển</a:t>
            </a:r>
            <a:r>
              <a:rPr lang="en-US" dirty="0"/>
              <a:t> thị </a:t>
            </a:r>
            <a:r>
              <a:rPr lang="en-US" dirty="0" err="1"/>
              <a:t>tài</a:t>
            </a:r>
            <a:r>
              <a:rPr lang="en-US" dirty="0"/>
              <a:t> </a:t>
            </a:r>
            <a:r>
              <a:rPr lang="en-US" dirty="0" err="1"/>
              <a:t>liệu</a:t>
            </a:r>
            <a:endParaRPr lang="vi-VN"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tính</a:t>
            </a:r>
            <a:r>
              <a:rPr lang="en-US" b="1" dirty="0"/>
              <a:t> </a:t>
            </a:r>
            <a:r>
              <a:rPr lang="en-US" b="1" dirty="0" err="1"/>
              <a:t>năng</a:t>
            </a:r>
            <a:r>
              <a:rPr lang="en-US" b="1" dirty="0"/>
              <a:t> </a:t>
            </a:r>
            <a:r>
              <a:rPr lang="en-US" b="1" dirty="0" err="1"/>
              <a:t>Hiển</a:t>
            </a:r>
            <a:r>
              <a:rPr lang="en-US" b="1" dirty="0"/>
              <a:t> thị </a:t>
            </a:r>
            <a:r>
              <a:rPr lang="en-US" b="1" dirty="0" err="1"/>
              <a:t>trong</a:t>
            </a:r>
            <a:r>
              <a:rPr lang="en-US" b="1" dirty="0"/>
              <a:t> </a:t>
            </a:r>
            <a:r>
              <a:rPr lang="en-US" b="1" dirty="0" err="1"/>
              <a:t>chế</a:t>
            </a:r>
            <a:r>
              <a:rPr lang="en-US" b="1" dirty="0"/>
              <a:t> </a:t>
            </a:r>
            <a:r>
              <a:rPr lang="en-US" b="1" dirty="0" err="1"/>
              <a:t>độ</a:t>
            </a:r>
            <a:r>
              <a:rPr lang="en-US" b="1" dirty="0"/>
              <a:t> </a:t>
            </a:r>
            <a:r>
              <a:rPr lang="en-US" b="1" dirty="0" err="1"/>
              <a:t>Bảo</a:t>
            </a:r>
            <a:r>
              <a:rPr lang="en-US" b="1" dirty="0"/>
              <a:t> </a:t>
            </a:r>
            <a:r>
              <a:rPr lang="en-US" b="1" dirty="0" err="1" smtClean="0"/>
              <a:t>vệ</a:t>
            </a:r>
            <a:endParaRPr lang="en-US" b="1" dirty="0"/>
          </a:p>
          <a:p>
            <a:pPr lvl="1"/>
            <a:r>
              <a:rPr lang="vi-VN"/>
              <a:t>Á</a:t>
            </a:r>
            <a:r>
              <a:rPr lang="en-CA" smtClean="0"/>
              <a:t>p </a:t>
            </a:r>
            <a:r>
              <a:rPr lang="en-CA" dirty="0" err="1"/>
              <a:t>dụng</a:t>
            </a:r>
            <a:r>
              <a:rPr lang="en-CA" dirty="0"/>
              <a:t> </a:t>
            </a:r>
            <a:r>
              <a:rPr lang="en-CA" dirty="0" err="1"/>
              <a:t>thuộc</a:t>
            </a:r>
            <a:r>
              <a:rPr lang="en-CA" dirty="0"/>
              <a:t> </a:t>
            </a:r>
            <a:r>
              <a:rPr lang="en-CA" dirty="0" err="1"/>
              <a:t>tính</a:t>
            </a:r>
            <a:r>
              <a:rPr lang="en-CA" dirty="0"/>
              <a:t> </a:t>
            </a:r>
            <a:r>
              <a:rPr lang="en-CA" dirty="0" err="1"/>
              <a:t>chỉ</a:t>
            </a:r>
            <a:r>
              <a:rPr lang="en-CA" dirty="0"/>
              <a:t> </a:t>
            </a:r>
            <a:r>
              <a:rPr lang="en-CA" dirty="0" err="1"/>
              <a:t>đọc</a:t>
            </a:r>
            <a:r>
              <a:rPr lang="en-CA" dirty="0"/>
              <a:t> </a:t>
            </a:r>
            <a:r>
              <a:rPr lang="en-CA" dirty="0" err="1"/>
              <a:t>cho</a:t>
            </a:r>
            <a:r>
              <a:rPr lang="en-CA" dirty="0"/>
              <a:t> </a:t>
            </a:r>
            <a:r>
              <a:rPr lang="en-CA" dirty="0" err="1"/>
              <a:t>tệp</a:t>
            </a:r>
            <a:r>
              <a:rPr lang="en-CA" dirty="0"/>
              <a:t> tin </a:t>
            </a:r>
            <a:r>
              <a:rPr lang="en-CA" dirty="0" err="1"/>
              <a:t>cho</a:t>
            </a:r>
            <a:r>
              <a:rPr lang="en-CA" dirty="0"/>
              <a:t> </a:t>
            </a:r>
            <a:r>
              <a:rPr lang="en-CA" dirty="0" err="1"/>
              <a:t>đến</a:t>
            </a:r>
            <a:r>
              <a:rPr lang="en-CA" dirty="0"/>
              <a:t> </a:t>
            </a:r>
            <a:r>
              <a:rPr lang="en-CA" dirty="0" err="1"/>
              <a:t>khi</a:t>
            </a:r>
            <a:r>
              <a:rPr lang="en-CA" dirty="0"/>
              <a:t> </a:t>
            </a:r>
            <a:r>
              <a:rPr lang="en-CA" dirty="0" err="1"/>
              <a:t>bạn</a:t>
            </a:r>
            <a:r>
              <a:rPr lang="en-CA" dirty="0"/>
              <a:t> </a:t>
            </a:r>
            <a:r>
              <a:rPr lang="en-CA" dirty="0" err="1"/>
              <a:t>xác</a:t>
            </a:r>
            <a:r>
              <a:rPr lang="en-CA" dirty="0"/>
              <a:t> </a:t>
            </a:r>
            <a:r>
              <a:rPr lang="en-CA" dirty="0" err="1"/>
              <a:t>nhận</a:t>
            </a:r>
            <a:r>
              <a:rPr lang="en-CA" dirty="0"/>
              <a:t> </a:t>
            </a:r>
            <a:r>
              <a:rPr lang="en-CA" dirty="0" err="1"/>
              <a:t>nó</a:t>
            </a:r>
            <a:endParaRPr lang="en-US" dirty="0"/>
          </a:p>
          <a:p>
            <a:pPr lvl="1"/>
            <a:endParaRPr lang="en-US" dirty="0" smtClean="0"/>
          </a:p>
          <a:p>
            <a:pPr lvl="1"/>
            <a:r>
              <a:rPr lang="vi-VN" dirty="0" err="1"/>
              <a:t>C</a:t>
            </a:r>
            <a:r>
              <a:rPr lang="en-CA" smtClean="0"/>
              <a:t>ó </a:t>
            </a:r>
            <a:r>
              <a:rPr lang="en-CA" dirty="0" err="1"/>
              <a:t>thể</a:t>
            </a:r>
            <a:r>
              <a:rPr lang="en-CA" dirty="0"/>
              <a:t> </a:t>
            </a:r>
            <a:r>
              <a:rPr lang="en-CA" dirty="0" err="1"/>
              <a:t>mở</a:t>
            </a:r>
            <a:r>
              <a:rPr lang="en-CA" dirty="0"/>
              <a:t> </a:t>
            </a:r>
            <a:r>
              <a:rPr lang="en-CA" dirty="0" err="1"/>
              <a:t>một</a:t>
            </a:r>
            <a:r>
              <a:rPr lang="en-CA" dirty="0"/>
              <a:t> </a:t>
            </a:r>
            <a:r>
              <a:rPr lang="en-CA" dirty="0" err="1"/>
              <a:t>tệp</a:t>
            </a:r>
            <a:r>
              <a:rPr lang="en-CA" dirty="0"/>
              <a:t> tin </a:t>
            </a:r>
            <a:r>
              <a:rPr lang="en-CA" dirty="0" err="1"/>
              <a:t>trong</a:t>
            </a:r>
            <a:r>
              <a:rPr lang="en-CA" dirty="0"/>
              <a:t> </a:t>
            </a:r>
            <a:r>
              <a:rPr lang="en-CA" dirty="0" err="1"/>
              <a:t>chế</a:t>
            </a:r>
            <a:r>
              <a:rPr lang="en-CA" dirty="0"/>
              <a:t> </a:t>
            </a:r>
            <a:r>
              <a:rPr lang="en-CA" dirty="0" err="1"/>
              <a:t>độ</a:t>
            </a:r>
            <a:r>
              <a:rPr lang="en-CA" dirty="0"/>
              <a:t> </a:t>
            </a:r>
            <a:r>
              <a:rPr lang="en-CA" dirty="0" err="1"/>
              <a:t>này</a:t>
            </a:r>
            <a:r>
              <a:rPr lang="en-CA" dirty="0"/>
              <a:t> </a:t>
            </a:r>
            <a:r>
              <a:rPr lang="en-CA" dirty="0" err="1"/>
              <a:t>khi</a:t>
            </a:r>
            <a:r>
              <a:rPr lang="en-CA" dirty="0"/>
              <a:t> </a:t>
            </a:r>
            <a:r>
              <a:rPr lang="en-CA" dirty="0" err="1"/>
              <a:t>bạn</a:t>
            </a:r>
            <a:r>
              <a:rPr lang="en-CA" dirty="0"/>
              <a:t> </a:t>
            </a:r>
            <a:r>
              <a:rPr lang="en-CA" dirty="0" err="1"/>
              <a:t>muốn</a:t>
            </a:r>
            <a:r>
              <a:rPr lang="en-CA" dirty="0"/>
              <a:t> </a:t>
            </a:r>
            <a:r>
              <a:rPr lang="en-CA" dirty="0" err="1"/>
              <a:t>đảm</a:t>
            </a:r>
            <a:r>
              <a:rPr lang="en-CA" dirty="0"/>
              <a:t> </a:t>
            </a:r>
            <a:r>
              <a:rPr lang="en-CA" dirty="0" err="1"/>
              <a:t>bảo</a:t>
            </a:r>
            <a:r>
              <a:rPr lang="en-CA" dirty="0"/>
              <a:t> </a:t>
            </a:r>
            <a:r>
              <a:rPr lang="en-CA" dirty="0" err="1"/>
              <a:t>không</a:t>
            </a:r>
            <a:r>
              <a:rPr lang="en-CA" dirty="0"/>
              <a:t> </a:t>
            </a:r>
            <a:r>
              <a:rPr lang="en-CA" dirty="0" err="1"/>
              <a:t>có</a:t>
            </a:r>
            <a:r>
              <a:rPr lang="en-CA" dirty="0"/>
              <a:t> </a:t>
            </a:r>
            <a:r>
              <a:rPr lang="en-CA" dirty="0" err="1"/>
              <a:t>những</a:t>
            </a:r>
            <a:r>
              <a:rPr lang="en-CA" dirty="0"/>
              <a:t> </a:t>
            </a:r>
            <a:r>
              <a:rPr lang="en-CA" dirty="0" err="1"/>
              <a:t>sự</a:t>
            </a:r>
            <a:r>
              <a:rPr lang="en-CA" dirty="0"/>
              <a:t> </a:t>
            </a:r>
            <a:r>
              <a:rPr lang="en-CA" dirty="0" err="1"/>
              <a:t>thay</a:t>
            </a:r>
            <a:r>
              <a:rPr lang="en-CA" dirty="0"/>
              <a:t> </a:t>
            </a:r>
            <a:r>
              <a:rPr lang="en-CA" dirty="0" err="1"/>
              <a:t>đổi</a:t>
            </a:r>
            <a:r>
              <a:rPr lang="en-CA" dirty="0"/>
              <a:t> </a:t>
            </a:r>
            <a:r>
              <a:rPr lang="en-CA" dirty="0" err="1"/>
              <a:t>vô</a:t>
            </a:r>
            <a:r>
              <a:rPr lang="en-CA" dirty="0"/>
              <a:t> ý </a:t>
            </a:r>
            <a:r>
              <a:rPr lang="en-CA" dirty="0" err="1"/>
              <a:t>trong</a:t>
            </a:r>
            <a:r>
              <a:rPr lang="en-CA" dirty="0"/>
              <a:t> </a:t>
            </a:r>
            <a:r>
              <a:rPr lang="en-CA" dirty="0" err="1"/>
              <a:t>khi</a:t>
            </a:r>
            <a:r>
              <a:rPr lang="en-CA" dirty="0"/>
              <a:t> </a:t>
            </a:r>
            <a:r>
              <a:rPr lang="en-CA" dirty="0" err="1"/>
              <a:t>xem</a:t>
            </a:r>
            <a:r>
              <a:rPr lang="en-CA" dirty="0"/>
              <a:t> </a:t>
            </a:r>
            <a:r>
              <a:rPr lang="en-CA" dirty="0" err="1"/>
              <a:t>tệp</a:t>
            </a:r>
            <a:r>
              <a:rPr lang="en-CA" dirty="0"/>
              <a:t> tin</a:t>
            </a:r>
            <a:endParaRPr lang="en-US" dirty="0" smtClean="0"/>
          </a:p>
          <a:p>
            <a:pPr lvl="1"/>
            <a:r>
              <a:rPr lang="en-CA" dirty="0" err="1"/>
              <a:t>Để</a:t>
            </a:r>
            <a:r>
              <a:rPr lang="en-CA" dirty="0"/>
              <a:t> </a:t>
            </a:r>
            <a:r>
              <a:rPr lang="en-CA" dirty="0" err="1"/>
              <a:t>kích</a:t>
            </a:r>
            <a:r>
              <a:rPr lang="en-CA" dirty="0"/>
              <a:t> </a:t>
            </a:r>
            <a:r>
              <a:rPr lang="en-CA" dirty="0" err="1"/>
              <a:t>hoạt</a:t>
            </a:r>
            <a:r>
              <a:rPr lang="en-CA" dirty="0"/>
              <a:t> </a:t>
            </a:r>
            <a:r>
              <a:rPr lang="en-CA" dirty="0" err="1"/>
              <a:t>chế</a:t>
            </a:r>
            <a:r>
              <a:rPr lang="en-CA" dirty="0"/>
              <a:t> </a:t>
            </a:r>
            <a:r>
              <a:rPr lang="en-CA" dirty="0" err="1"/>
              <a:t>độ</a:t>
            </a:r>
            <a:r>
              <a:rPr lang="en-CA" dirty="0"/>
              <a:t> </a:t>
            </a:r>
            <a:r>
              <a:rPr lang="en-CA" dirty="0" err="1"/>
              <a:t>này</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Open</a:t>
            </a:r>
            <a:r>
              <a:rPr lang="en-CA" dirty="0"/>
              <a:t> </a:t>
            </a:r>
            <a:r>
              <a:rPr lang="en-CA" dirty="0" err="1"/>
              <a:t>để</a:t>
            </a:r>
            <a:r>
              <a:rPr lang="en-CA" dirty="0"/>
              <a:t> </a:t>
            </a:r>
            <a:r>
              <a:rPr lang="en-CA" dirty="0" err="1"/>
              <a:t>định</a:t>
            </a:r>
            <a:r>
              <a:rPr lang="en-CA" dirty="0"/>
              <a:t> </a:t>
            </a:r>
            <a:r>
              <a:rPr lang="en-CA" dirty="0" err="1"/>
              <a:t>vị</a:t>
            </a:r>
            <a:r>
              <a:rPr lang="en-CA" dirty="0"/>
              <a:t> </a:t>
            </a:r>
            <a:r>
              <a:rPr lang="en-CA" dirty="0" err="1"/>
              <a:t>tệp</a:t>
            </a:r>
            <a:r>
              <a:rPr lang="en-CA" dirty="0"/>
              <a:t> tin, </a:t>
            </a:r>
            <a:r>
              <a:rPr lang="en-CA" dirty="0" err="1"/>
              <a:t>sau</a:t>
            </a:r>
            <a:r>
              <a:rPr lang="en-CA" dirty="0"/>
              <a:t> </a:t>
            </a:r>
            <a:r>
              <a:rPr lang="en-CA" dirty="0" err="1"/>
              <a:t>đó</a:t>
            </a:r>
            <a:r>
              <a:rPr lang="en-CA" dirty="0"/>
              <a:t> </a:t>
            </a:r>
            <a:r>
              <a:rPr lang="en-CA" dirty="0" err="1"/>
              <a:t>chọn</a:t>
            </a:r>
            <a:r>
              <a:rPr lang="en-CA" dirty="0"/>
              <a:t> </a:t>
            </a:r>
            <a:r>
              <a:rPr lang="en-CA" dirty="0" err="1"/>
              <a:t>mũi</a:t>
            </a:r>
            <a:r>
              <a:rPr lang="en-CA" dirty="0"/>
              <a:t> </a:t>
            </a:r>
            <a:r>
              <a:rPr lang="en-CA" dirty="0" err="1"/>
              <a:t>tên</a:t>
            </a:r>
            <a:r>
              <a:rPr lang="en-CA" dirty="0"/>
              <a:t> </a:t>
            </a:r>
            <a:r>
              <a:rPr lang="en-CA" dirty="0" err="1"/>
              <a:t>cạnh</a:t>
            </a:r>
            <a:r>
              <a:rPr lang="en-CA" dirty="0"/>
              <a:t> </a:t>
            </a:r>
            <a:r>
              <a:rPr lang="en-CA" dirty="0" err="1"/>
              <a:t>nút</a:t>
            </a:r>
            <a:r>
              <a:rPr lang="en-CA" dirty="0"/>
              <a:t> Open </a:t>
            </a:r>
            <a:r>
              <a:rPr lang="en-CA" dirty="0" err="1"/>
              <a:t>và</a:t>
            </a:r>
            <a:r>
              <a:rPr lang="en-CA" dirty="0"/>
              <a:t> </a:t>
            </a:r>
            <a:r>
              <a:rPr lang="en-CA" dirty="0" err="1"/>
              <a:t>chọn</a:t>
            </a:r>
            <a:r>
              <a:rPr lang="en-CA" dirty="0"/>
              <a:t> </a:t>
            </a:r>
            <a:r>
              <a:rPr lang="en-CA" b="1" dirty="0"/>
              <a:t>Open in Protected </a:t>
            </a:r>
            <a:r>
              <a:rPr lang="en-CA" b="1" dirty="0" smtClean="0"/>
              <a:t>View</a:t>
            </a:r>
            <a:endParaRPr lang="en-US" dirty="0"/>
          </a:p>
          <a:p>
            <a:pPr lvl="1"/>
            <a:r>
              <a:rPr lang="vi-VN" dirty="0" err="1"/>
              <a:t>B</a:t>
            </a:r>
            <a:r>
              <a:rPr lang="en-CA" smtClean="0"/>
              <a:t>ạn </a:t>
            </a:r>
            <a:r>
              <a:rPr lang="en-CA" dirty="0" err="1"/>
              <a:t>sẽ</a:t>
            </a:r>
            <a:r>
              <a:rPr lang="en-CA" dirty="0"/>
              <a:t> </a:t>
            </a:r>
            <a:r>
              <a:rPr lang="en-CA" dirty="0" err="1"/>
              <a:t>không</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được</a:t>
            </a:r>
            <a:r>
              <a:rPr lang="en-CA" dirty="0"/>
              <a:t> </a:t>
            </a:r>
            <a:r>
              <a:rPr lang="en-CA" dirty="0" err="1"/>
              <a:t>bất</a:t>
            </a:r>
            <a:r>
              <a:rPr lang="en-CA" dirty="0"/>
              <a:t> </a:t>
            </a:r>
            <a:r>
              <a:rPr lang="en-CA" dirty="0" err="1"/>
              <a:t>kỳ</a:t>
            </a:r>
            <a:r>
              <a:rPr lang="en-CA" dirty="0"/>
              <a:t> thao </a:t>
            </a:r>
            <a:r>
              <a:rPr lang="en-CA" dirty="0" err="1"/>
              <a:t>tác</a:t>
            </a:r>
            <a:r>
              <a:rPr lang="en-CA" dirty="0"/>
              <a:t> </a:t>
            </a:r>
            <a:r>
              <a:rPr lang="en-CA" dirty="0" err="1"/>
              <a:t>nào</a:t>
            </a:r>
            <a:r>
              <a:rPr lang="en-CA" dirty="0"/>
              <a:t> </a:t>
            </a:r>
            <a:r>
              <a:rPr lang="en-CA" dirty="0" err="1"/>
              <a:t>cho</a:t>
            </a:r>
            <a:r>
              <a:rPr lang="en-CA" dirty="0"/>
              <a:t> </a:t>
            </a:r>
            <a:r>
              <a:rPr lang="en-CA" dirty="0" err="1"/>
              <a:t>đến</a:t>
            </a:r>
            <a:r>
              <a:rPr lang="en-CA" dirty="0"/>
              <a:t> </a:t>
            </a:r>
            <a:r>
              <a:rPr lang="en-CA" dirty="0" err="1"/>
              <a:t>khi</a:t>
            </a:r>
            <a:r>
              <a:rPr lang="en-CA" dirty="0"/>
              <a:t> </a:t>
            </a:r>
            <a:r>
              <a:rPr lang="en-CA" dirty="0" err="1"/>
              <a:t>bạn</a:t>
            </a:r>
            <a:r>
              <a:rPr lang="en-CA" dirty="0"/>
              <a:t> </a:t>
            </a:r>
            <a:r>
              <a:rPr lang="en-CA" dirty="0" err="1"/>
              <a:t>chọn</a:t>
            </a:r>
            <a:r>
              <a:rPr lang="en-CA" dirty="0"/>
              <a:t> </a:t>
            </a:r>
            <a:r>
              <a:rPr lang="en-CA" b="1" dirty="0"/>
              <a:t>Enable </a:t>
            </a:r>
            <a:r>
              <a:rPr lang="en-CA" b="1" dirty="0" smtClean="0"/>
              <a:t>Editing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6" name="Picture 5" descr="Description: C:\Users\swong\Documents\Manuals\IC3 GS4\7314 IC3 GS4\Screens\L8\l8-069.png"/>
          <p:cNvPicPr/>
          <p:nvPr/>
        </p:nvPicPr>
        <p:blipFill rotWithShape="1">
          <a:blip r:embed="rId3">
            <a:extLst>
              <a:ext uri="{28A0092B-C50C-407E-A947-70E740481C1C}">
                <a14:useLocalDpi xmlns:a14="http://schemas.microsoft.com/office/drawing/2010/main" val="0"/>
              </a:ext>
            </a:extLst>
          </a:blip>
          <a:srcRect r="1657" b="-2367"/>
          <a:stretch/>
        </p:blipFill>
        <p:spPr bwMode="auto">
          <a:xfrm>
            <a:off x="1416164" y="2339022"/>
            <a:ext cx="6555513" cy="289878"/>
          </a:xfrm>
          <a:prstGeom prst="rect">
            <a:avLst/>
          </a:prstGeom>
          <a:solidFill>
            <a:schemeClr val="accent2"/>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85073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Tùy</a:t>
            </a:r>
            <a:r>
              <a:rPr lang="en-US" dirty="0"/>
              <a:t> </a:t>
            </a:r>
            <a:r>
              <a:rPr lang="en-US" dirty="0" err="1"/>
              <a:t>chỉnh</a:t>
            </a:r>
            <a:r>
              <a:rPr lang="en-US" dirty="0"/>
              <a:t> </a:t>
            </a:r>
            <a:r>
              <a:rPr lang="en-US" dirty="0" err="1"/>
              <a:t>cách</a:t>
            </a:r>
            <a:r>
              <a:rPr lang="en-US" dirty="0"/>
              <a:t> </a:t>
            </a:r>
            <a:r>
              <a:rPr lang="en-US" dirty="0" err="1"/>
              <a:t>hiển</a:t>
            </a:r>
            <a:r>
              <a:rPr lang="en-US" dirty="0"/>
              <a:t> thị </a:t>
            </a:r>
            <a:r>
              <a:rPr lang="en-US" dirty="0" err="1"/>
              <a:t>tài</a:t>
            </a:r>
            <a:r>
              <a:rPr lang="en-US" dirty="0"/>
              <a:t> </a:t>
            </a:r>
            <a:r>
              <a:rPr lang="en-US" dirty="0" err="1"/>
              <a:t>liệu</a:t>
            </a:r>
            <a:endParaRPr lang="vi-VN" dirty="0"/>
          </a:p>
        </p:txBody>
      </p:sp>
      <p:sp>
        <p:nvSpPr>
          <p:cNvPr id="3" name="Content Placeholder 2"/>
          <p:cNvSpPr>
            <a:spLocks noGrp="1"/>
          </p:cNvSpPr>
          <p:nvPr>
            <p:ph idx="1"/>
          </p:nvPr>
        </p:nvSpPr>
        <p:spPr/>
        <p:txBody>
          <a:bodyPr/>
          <a:lstStyle/>
          <a:p>
            <a:pPr lvl="1"/>
            <a:r>
              <a:rPr lang="en-US" dirty="0" err="1" smtClean="0"/>
              <a:t>Thuộc</a:t>
            </a:r>
            <a:r>
              <a:rPr lang="en-US" dirty="0" smtClean="0"/>
              <a:t> </a:t>
            </a:r>
            <a:r>
              <a:rPr lang="en-US" dirty="0" err="1" smtClean="0"/>
              <a:t>tính</a:t>
            </a:r>
            <a:r>
              <a:rPr lang="en-US" dirty="0" smtClean="0"/>
              <a:t> </a:t>
            </a:r>
            <a:r>
              <a:rPr lang="en-US" dirty="0" err="1" smtClean="0"/>
              <a:t>của</a:t>
            </a:r>
            <a:r>
              <a:rPr lang="en-US" dirty="0" smtClean="0"/>
              <a:t> </a:t>
            </a:r>
            <a:r>
              <a:rPr lang="en-US" dirty="0" err="1" smtClean="0"/>
              <a:t>tập</a:t>
            </a:r>
            <a:r>
              <a:rPr lang="en-US" dirty="0" smtClean="0"/>
              <a:t> tin </a:t>
            </a:r>
            <a:r>
              <a:rPr lang="en-US" dirty="0" err="1" smtClean="0"/>
              <a:t>khi</a:t>
            </a:r>
            <a:r>
              <a:rPr lang="en-US" dirty="0" smtClean="0"/>
              <a:t> </a:t>
            </a:r>
            <a:r>
              <a:rPr lang="en-US" dirty="0" err="1" smtClean="0"/>
              <a:t>trong</a:t>
            </a:r>
            <a:r>
              <a:rPr lang="en-US" dirty="0" smtClean="0"/>
              <a:t> </a:t>
            </a:r>
            <a:r>
              <a:rPr lang="en-US" dirty="0" err="1" smtClean="0"/>
              <a:t>chế</a:t>
            </a:r>
            <a:r>
              <a:rPr lang="en-US" dirty="0" smtClean="0"/>
              <a:t> </a:t>
            </a:r>
            <a:r>
              <a:rPr lang="en-US" dirty="0" err="1" smtClean="0"/>
              <a:t>độ</a:t>
            </a:r>
            <a:r>
              <a:rPr lang="en-US" dirty="0" smtClean="0"/>
              <a:t> </a:t>
            </a:r>
            <a:r>
              <a:rPr lang="en-US" dirty="0" err="1" smtClean="0"/>
              <a:t>này</a:t>
            </a:r>
            <a:r>
              <a:rPr lang="en-US" dirty="0" smtClean="0"/>
              <a:t>:</a:t>
            </a:r>
          </a:p>
          <a:p>
            <a:endParaRPr lang="en-US" sz="2000" dirty="0"/>
          </a:p>
          <a:p>
            <a:endParaRPr lang="en-US" sz="2000" dirty="0" smtClean="0"/>
          </a:p>
          <a:p>
            <a:endParaRPr lang="en-US" sz="2000" dirty="0" smtClean="0"/>
          </a:p>
          <a:p>
            <a:pPr lvl="1"/>
            <a:endParaRPr lang="en-US" dirty="0" smtClean="0"/>
          </a:p>
          <a:p>
            <a:pPr lvl="1"/>
            <a:r>
              <a:rPr lang="en-US" dirty="0" err="1"/>
              <a:t>Bạn</a:t>
            </a:r>
            <a:r>
              <a:rPr lang="en-US" dirty="0"/>
              <a:t> </a:t>
            </a:r>
            <a:r>
              <a:rPr lang="en-US" dirty="0" err="1"/>
              <a:t>có</a:t>
            </a:r>
            <a:r>
              <a:rPr lang="en-US" dirty="0"/>
              <a:t> </a:t>
            </a:r>
            <a:r>
              <a:rPr lang="en-US" dirty="0" err="1"/>
              <a:t>thể</a:t>
            </a:r>
            <a:r>
              <a:rPr lang="en-US" dirty="0"/>
              <a:t> </a:t>
            </a:r>
            <a:r>
              <a:rPr lang="en-US" dirty="0" err="1"/>
              <a:t>quan</a:t>
            </a:r>
            <a:r>
              <a:rPr lang="en-US" dirty="0"/>
              <a:t> </a:t>
            </a:r>
            <a:r>
              <a:rPr lang="en-US" dirty="0" err="1"/>
              <a:t>sát</a:t>
            </a:r>
            <a:r>
              <a:rPr lang="en-US" dirty="0"/>
              <a:t> </a:t>
            </a:r>
            <a:r>
              <a:rPr lang="en-US" dirty="0" err="1"/>
              <a:t>thêm</a:t>
            </a:r>
            <a:r>
              <a:rPr lang="en-US" dirty="0"/>
              <a:t> </a:t>
            </a:r>
            <a:r>
              <a:rPr lang="en-US" dirty="0" err="1"/>
              <a:t>các</a:t>
            </a:r>
            <a:r>
              <a:rPr lang="en-US" dirty="0"/>
              <a:t> </a:t>
            </a:r>
            <a:r>
              <a:rPr lang="en-US" dirty="0" err="1"/>
              <a:t>thông</a:t>
            </a:r>
            <a:r>
              <a:rPr lang="en-US" dirty="0"/>
              <a:t> tin </a:t>
            </a:r>
            <a:r>
              <a:rPr lang="en-US" dirty="0" err="1"/>
              <a:t>về</a:t>
            </a:r>
            <a:r>
              <a:rPr lang="en-US" dirty="0"/>
              <a:t> </a:t>
            </a:r>
            <a:r>
              <a:rPr lang="en-US" dirty="0" err="1"/>
              <a:t>chế</a:t>
            </a:r>
            <a:r>
              <a:rPr lang="en-US" dirty="0"/>
              <a:t> </a:t>
            </a:r>
            <a:r>
              <a:rPr lang="en-US" dirty="0" err="1"/>
              <a:t>độ</a:t>
            </a:r>
            <a:r>
              <a:rPr lang="en-US" dirty="0"/>
              <a:t> </a:t>
            </a:r>
            <a:r>
              <a:rPr lang="en-US" dirty="0" err="1"/>
              <a:t>này</a:t>
            </a:r>
            <a:r>
              <a:rPr lang="en-US" dirty="0"/>
              <a:t> </a:t>
            </a:r>
            <a:r>
              <a:rPr lang="en-US" dirty="0" err="1"/>
              <a:t>hoặc</a:t>
            </a:r>
            <a:r>
              <a:rPr lang="en-US" dirty="0"/>
              <a:t> </a:t>
            </a:r>
            <a:r>
              <a:rPr lang="en-US" dirty="0" err="1"/>
              <a:t>chọn</a:t>
            </a:r>
            <a:r>
              <a:rPr lang="en-US" dirty="0"/>
              <a:t> </a:t>
            </a:r>
            <a:r>
              <a:rPr lang="en-US" dirty="0" err="1"/>
              <a:t>một</a:t>
            </a:r>
            <a:r>
              <a:rPr lang="en-US" dirty="0"/>
              <a:t> </a:t>
            </a:r>
            <a:r>
              <a:rPr lang="en-US" dirty="0" err="1"/>
              <a:t>hành</a:t>
            </a:r>
            <a:r>
              <a:rPr lang="en-US" dirty="0"/>
              <a:t> </a:t>
            </a:r>
            <a:r>
              <a:rPr lang="en-US" dirty="0" err="1"/>
              <a:t>động</a:t>
            </a:r>
            <a:r>
              <a:rPr lang="en-US" dirty="0"/>
              <a:t> </a:t>
            </a:r>
            <a:r>
              <a:rPr lang="en-US" dirty="0" err="1" smtClean="0"/>
              <a:t>khác</a:t>
            </a:r>
            <a:endParaRPr lang="en-US" dirty="0"/>
          </a:p>
          <a:p>
            <a:pPr lvl="1"/>
            <a:r>
              <a:rPr lang="en-CA" dirty="0" err="1"/>
              <a:t>Nếu</a:t>
            </a:r>
            <a:r>
              <a:rPr lang="en-CA" dirty="0"/>
              <a:t> </a:t>
            </a:r>
            <a:r>
              <a:rPr lang="en-CA" dirty="0" err="1"/>
              <a:t>bạn</a:t>
            </a:r>
            <a:r>
              <a:rPr lang="en-CA" dirty="0"/>
              <a:t> </a:t>
            </a:r>
            <a:r>
              <a:rPr lang="en-CA" dirty="0" err="1"/>
              <a:t>cố</a:t>
            </a:r>
            <a:r>
              <a:rPr lang="en-CA" dirty="0"/>
              <a:t> </a:t>
            </a:r>
            <a:r>
              <a:rPr lang="en-CA" dirty="0" err="1"/>
              <a:t>gắng</a:t>
            </a:r>
            <a:r>
              <a:rPr lang="en-CA" dirty="0"/>
              <a:t> </a:t>
            </a:r>
            <a:r>
              <a:rPr lang="en-CA" dirty="0" err="1"/>
              <a:t>lưu</a:t>
            </a:r>
            <a:r>
              <a:rPr lang="en-CA" dirty="0"/>
              <a:t> </a:t>
            </a:r>
            <a:r>
              <a:rPr lang="en-CA" dirty="0" err="1"/>
              <a:t>tệp</a:t>
            </a:r>
            <a:r>
              <a:rPr lang="en-CA" dirty="0"/>
              <a:t> tin </a:t>
            </a:r>
            <a:r>
              <a:rPr lang="en-CA" dirty="0" err="1"/>
              <a:t>mà</a:t>
            </a:r>
            <a:r>
              <a:rPr lang="en-CA" dirty="0"/>
              <a:t> </a:t>
            </a:r>
            <a:r>
              <a:rPr lang="en-CA" dirty="0" err="1"/>
              <a:t>không</a:t>
            </a:r>
            <a:r>
              <a:rPr lang="en-CA" dirty="0"/>
              <a:t> </a:t>
            </a:r>
            <a:r>
              <a:rPr lang="en-CA" dirty="0" err="1"/>
              <a:t>tắt</a:t>
            </a:r>
            <a:r>
              <a:rPr lang="en-CA" dirty="0"/>
              <a:t> </a:t>
            </a:r>
            <a:r>
              <a:rPr lang="en-CA" dirty="0" err="1"/>
              <a:t>chế</a:t>
            </a:r>
            <a:r>
              <a:rPr lang="en-CA" dirty="0"/>
              <a:t> </a:t>
            </a:r>
            <a:r>
              <a:rPr lang="en-CA" dirty="0" err="1"/>
              <a:t>độ</a:t>
            </a:r>
            <a:r>
              <a:rPr lang="en-CA" dirty="0"/>
              <a:t> </a:t>
            </a:r>
            <a:r>
              <a:rPr lang="en-CA" dirty="0" err="1"/>
              <a:t>Hiển</a:t>
            </a:r>
            <a:r>
              <a:rPr lang="en-CA" dirty="0"/>
              <a:t> thị </a:t>
            </a:r>
            <a:r>
              <a:rPr lang="en-CA" dirty="0" err="1"/>
              <a:t>được</a:t>
            </a:r>
            <a:r>
              <a:rPr lang="en-CA" dirty="0"/>
              <a:t> </a:t>
            </a:r>
            <a:r>
              <a:rPr lang="en-CA" dirty="0" err="1"/>
              <a:t>Bảo</a:t>
            </a:r>
            <a:r>
              <a:rPr lang="en-CA" dirty="0"/>
              <a:t> </a:t>
            </a:r>
            <a:r>
              <a:rPr lang="en-CA" dirty="0" err="1"/>
              <a:t>vệ</a:t>
            </a:r>
            <a:r>
              <a:rPr lang="en-CA" dirty="0"/>
              <a:t> </a:t>
            </a:r>
            <a:r>
              <a:rPr lang="en-US" dirty="0" smtClean="0"/>
              <a:t>:</a:t>
            </a:r>
          </a:p>
          <a:p>
            <a:pPr lvl="1"/>
            <a:endParaRPr lang="en-US" dirty="0"/>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1126993" y="1784667"/>
            <a:ext cx="4935692" cy="1733233"/>
          </a:xfrm>
          <a:prstGeom prst="rect">
            <a:avLst/>
          </a:prstGeom>
          <a:noFill/>
          <a:ln>
            <a:noFill/>
          </a:ln>
        </p:spPr>
      </p:pic>
      <p:pic>
        <p:nvPicPr>
          <p:cNvPr id="7" name="Picture 6" descr="Description: C:\Users\swong\Documents\Manuals\IC3 GS4\7314 IC3 GS4\Screens\L8\l8-071.png"/>
          <p:cNvPicPr/>
          <p:nvPr/>
        </p:nvPicPr>
        <p:blipFill>
          <a:blip r:embed="rId4">
            <a:extLst>
              <a:ext uri="{28A0092B-C50C-407E-A947-70E740481C1C}">
                <a14:useLocalDpi xmlns:a14="http://schemas.microsoft.com/office/drawing/2010/main" val="0"/>
              </a:ext>
            </a:extLst>
          </a:blip>
          <a:srcRect/>
          <a:stretch>
            <a:fillRect/>
          </a:stretch>
        </p:blipFill>
        <p:spPr bwMode="auto">
          <a:xfrm>
            <a:off x="1126993" y="5165088"/>
            <a:ext cx="4966265" cy="1092836"/>
          </a:xfrm>
          <a:prstGeom prst="rect">
            <a:avLst/>
          </a:prstGeom>
          <a:noFill/>
          <a:ln>
            <a:noFill/>
          </a:ln>
        </p:spPr>
      </p:pic>
    </p:spTree>
    <p:extLst>
      <p:ext uri="{BB962C8B-B14F-4D97-AF65-F5344CB8AC3E}">
        <p14:creationId xmlns:p14="http://schemas.microsoft.com/office/powerpoint/2010/main" val="33991624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Chỉnh</a:t>
            </a:r>
            <a:r>
              <a:rPr lang="en-US" dirty="0"/>
              <a:t> </a:t>
            </a:r>
            <a:r>
              <a:rPr lang="en-US" dirty="0" err="1"/>
              <a:t>sửa</a:t>
            </a:r>
            <a:r>
              <a:rPr lang="en-US" dirty="0"/>
              <a:t>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tính</a:t>
            </a:r>
            <a:r>
              <a:rPr lang="en-US" b="1" dirty="0"/>
              <a:t> </a:t>
            </a:r>
            <a:r>
              <a:rPr lang="en-US" b="1" dirty="0" err="1"/>
              <a:t>năng</a:t>
            </a:r>
            <a:r>
              <a:rPr lang="en-US" b="1" dirty="0"/>
              <a:t> </a:t>
            </a:r>
            <a:r>
              <a:rPr lang="en-US" b="1" dirty="0" smtClean="0"/>
              <a:t>Undo</a:t>
            </a:r>
            <a:endParaRPr lang="en-US" b="1" dirty="0"/>
          </a:p>
          <a:p>
            <a:pPr lvl="1"/>
            <a:r>
              <a:rPr lang="en-CA" dirty="0"/>
              <a:t>Trong </a:t>
            </a:r>
            <a:r>
              <a:rPr lang="en-CA" dirty="0" err="1"/>
              <a:t>thanh</a:t>
            </a:r>
            <a:r>
              <a:rPr lang="en-CA" dirty="0"/>
              <a:t> </a:t>
            </a:r>
            <a:r>
              <a:rPr lang="en-CA" dirty="0" err="1"/>
              <a:t>công</a:t>
            </a:r>
            <a:r>
              <a:rPr lang="en-CA" dirty="0"/>
              <a:t> </a:t>
            </a:r>
            <a:r>
              <a:rPr lang="en-CA" dirty="0" err="1"/>
              <a:t>cụ</a:t>
            </a:r>
            <a:r>
              <a:rPr lang="en-CA" dirty="0"/>
              <a:t> </a:t>
            </a:r>
            <a:r>
              <a:rPr lang="en-CA" dirty="0" err="1"/>
              <a:t>truy</a:t>
            </a:r>
            <a:r>
              <a:rPr lang="en-CA" dirty="0"/>
              <a:t> </a:t>
            </a:r>
            <a:r>
              <a:rPr lang="en-CA" dirty="0" err="1"/>
              <a:t>xuất</a:t>
            </a:r>
            <a:r>
              <a:rPr lang="en-CA" dirty="0"/>
              <a:t> </a:t>
            </a:r>
            <a:r>
              <a:rPr lang="en-CA" dirty="0" err="1"/>
              <a:t>nhanh</a:t>
            </a:r>
            <a:r>
              <a:rPr lang="en-CA" dirty="0"/>
              <a:t>, </a:t>
            </a:r>
            <a:r>
              <a:rPr lang="en-CA" dirty="0" err="1"/>
              <a:t>nhấp</a:t>
            </a:r>
            <a:r>
              <a:rPr lang="en-CA" dirty="0"/>
              <a:t> </a:t>
            </a:r>
            <a:r>
              <a:rPr lang="en-CA" dirty="0" err="1"/>
              <a:t>chuột</a:t>
            </a:r>
            <a:r>
              <a:rPr lang="en-CA" dirty="0"/>
              <a:t> </a:t>
            </a:r>
            <a:r>
              <a:rPr lang="en-CA" err="1"/>
              <a:t>vào</a:t>
            </a:r>
            <a:r>
              <a:rPr lang="en-CA"/>
              <a:t> </a:t>
            </a:r>
            <a:r>
              <a:rPr lang="en-CA" smtClean="0"/>
              <a:t>  </a:t>
            </a:r>
            <a:r>
              <a:rPr lang="en-US" b="1" smtClean="0"/>
              <a:t>(</a:t>
            </a:r>
            <a:r>
              <a:rPr lang="en-US" b="1" dirty="0"/>
              <a:t>Undo)</a:t>
            </a:r>
            <a:r>
              <a:rPr lang="en-US" dirty="0"/>
              <a:t> </a:t>
            </a:r>
            <a:r>
              <a:rPr lang="en-CA" dirty="0" err="1"/>
              <a:t>để</a:t>
            </a:r>
            <a:r>
              <a:rPr lang="en-CA" dirty="0"/>
              <a:t> </a:t>
            </a:r>
            <a:r>
              <a:rPr lang="en-CA" dirty="0" err="1"/>
              <a:t>lùi</a:t>
            </a:r>
            <a:r>
              <a:rPr lang="en-CA" dirty="0"/>
              <a:t> </a:t>
            </a:r>
            <a:r>
              <a:rPr lang="en-CA" dirty="0" err="1"/>
              <a:t>lại</a:t>
            </a:r>
            <a:r>
              <a:rPr lang="en-CA" dirty="0"/>
              <a:t> </a:t>
            </a:r>
            <a:r>
              <a:rPr lang="en-CA" dirty="0" err="1"/>
              <a:t>hành</a:t>
            </a:r>
            <a:r>
              <a:rPr lang="en-CA" dirty="0"/>
              <a:t> </a:t>
            </a:r>
            <a:r>
              <a:rPr lang="en-CA" dirty="0" err="1"/>
              <a:t>động</a:t>
            </a:r>
            <a:r>
              <a:rPr lang="en-CA" dirty="0"/>
              <a:t> </a:t>
            </a:r>
            <a:r>
              <a:rPr lang="en-CA" dirty="0" err="1"/>
              <a:t>cuối</a:t>
            </a:r>
            <a:r>
              <a:rPr lang="en-CA" dirty="0"/>
              <a:t> </a:t>
            </a:r>
            <a:r>
              <a:rPr lang="en-CA" dirty="0" err="1"/>
              <a:t>cùng</a:t>
            </a:r>
            <a:r>
              <a:rPr lang="en-CA" dirty="0"/>
              <a:t> </a:t>
            </a:r>
            <a:r>
              <a:rPr lang="en-CA" dirty="0" err="1"/>
              <a:t>hoặc</a:t>
            </a:r>
            <a:r>
              <a:rPr lang="en-CA" dirty="0"/>
              <a:t> </a:t>
            </a:r>
            <a:r>
              <a:rPr lang="en-CA" dirty="0" err="1"/>
              <a:t>câu</a:t>
            </a:r>
            <a:r>
              <a:rPr lang="en-CA" dirty="0"/>
              <a:t> </a:t>
            </a:r>
            <a:r>
              <a:rPr lang="en-CA" dirty="0" err="1"/>
              <a:t>lệnh</a:t>
            </a:r>
            <a:r>
              <a:rPr lang="en-CA" dirty="0"/>
              <a:t> </a:t>
            </a:r>
            <a:r>
              <a:rPr lang="en-CA" dirty="0" err="1"/>
              <a:t>đã</a:t>
            </a:r>
            <a:r>
              <a:rPr lang="en-CA" dirty="0"/>
              <a:t> </a:t>
            </a:r>
            <a:r>
              <a:rPr lang="en-CA" dirty="0" err="1"/>
              <a:t>thực</a:t>
            </a:r>
            <a:r>
              <a:rPr lang="en-CA" dirty="0"/>
              <a:t> </a:t>
            </a:r>
            <a:r>
              <a:rPr lang="en-CA" dirty="0" err="1"/>
              <a:t>hiện</a:t>
            </a:r>
            <a:r>
              <a:rPr lang="en-CA" dirty="0"/>
              <a:t>; </a:t>
            </a:r>
            <a:r>
              <a:rPr lang="en-CA" dirty="0" err="1" smtClean="0"/>
              <a:t>hoặc</a:t>
            </a:r>
            <a:endParaRPr lang="en-US" dirty="0"/>
          </a:p>
          <a:p>
            <a:pPr lvl="1"/>
            <a:r>
              <a:rPr lang="en-US" dirty="0" err="1" smtClean="0"/>
              <a:t>Nhấn</a:t>
            </a:r>
            <a:r>
              <a:rPr lang="en-US" dirty="0" smtClean="0"/>
              <a:t> CTRL+Z; </a:t>
            </a:r>
            <a:r>
              <a:rPr lang="en-US" dirty="0" err="1" smtClean="0"/>
              <a:t>hoặc</a:t>
            </a:r>
            <a:endParaRPr lang="en-US" dirty="0"/>
          </a:p>
          <a:p>
            <a:pPr lvl="1"/>
            <a:r>
              <a:rPr lang="vi-VN" dirty="0" err="1"/>
              <a:t>N</a:t>
            </a:r>
            <a:r>
              <a:rPr lang="en-CA" smtClean="0"/>
              <a:t>hấp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cạnh</a:t>
            </a:r>
            <a:r>
              <a:rPr lang="en-CA" dirty="0"/>
              <a:t> </a:t>
            </a:r>
            <a:r>
              <a:rPr lang="en-CA" dirty="0" err="1"/>
              <a:t>nút</a:t>
            </a:r>
            <a:r>
              <a:rPr lang="en-CA" dirty="0"/>
              <a:t> </a:t>
            </a:r>
            <a:r>
              <a:rPr lang="en-CA" b="1" dirty="0"/>
              <a:t>Undo </a:t>
            </a:r>
            <a:r>
              <a:rPr lang="en-CA" dirty="0" err="1"/>
              <a:t>để</a:t>
            </a:r>
            <a:r>
              <a:rPr lang="en-CA" dirty="0"/>
              <a:t> </a:t>
            </a:r>
            <a:r>
              <a:rPr lang="en-CA" dirty="0" err="1"/>
              <a:t>hiển</a:t>
            </a:r>
            <a:r>
              <a:rPr lang="en-CA" dirty="0"/>
              <a:t> thị </a:t>
            </a:r>
            <a:r>
              <a:rPr lang="en-CA" dirty="0" err="1"/>
              <a:t>danh</a:t>
            </a:r>
            <a:r>
              <a:rPr lang="en-CA" dirty="0"/>
              <a:t> </a:t>
            </a:r>
            <a:r>
              <a:rPr lang="en-CA" err="1"/>
              <a:t>sách</a:t>
            </a:r>
            <a:r>
              <a:rPr lang="en-CA"/>
              <a:t> </a:t>
            </a:r>
            <a:r>
              <a:rPr lang="en-CA" smtClean="0"/>
              <a:t>hành </a:t>
            </a:r>
            <a:r>
              <a:rPr lang="en-CA" dirty="0" err="1"/>
              <a:t>động</a:t>
            </a:r>
            <a:r>
              <a:rPr lang="en-CA" dirty="0"/>
              <a:t> </a:t>
            </a:r>
            <a:r>
              <a:rPr lang="en-CA" dirty="0" err="1"/>
              <a:t>liên</a:t>
            </a:r>
            <a:r>
              <a:rPr lang="en-CA" dirty="0"/>
              <a:t> </a:t>
            </a:r>
            <a:r>
              <a:rPr lang="en-CA" dirty="0" err="1"/>
              <a:t>tiếp</a:t>
            </a:r>
            <a:r>
              <a:rPr lang="en-CA" dirty="0"/>
              <a:t> </a:t>
            </a:r>
            <a:r>
              <a:rPr lang="en-CA" dirty="0" err="1"/>
              <a:t>đã</a:t>
            </a:r>
            <a:r>
              <a:rPr lang="en-CA" dirty="0"/>
              <a:t> </a:t>
            </a:r>
            <a:r>
              <a:rPr lang="en-CA" dirty="0" err="1"/>
              <a:t>được</a:t>
            </a:r>
            <a:r>
              <a:rPr lang="en-CA" dirty="0"/>
              <a:t> </a:t>
            </a:r>
            <a:r>
              <a:rPr lang="en-CA" dirty="0" err="1"/>
              <a:t>thực</a:t>
            </a:r>
            <a:r>
              <a:rPr lang="en-CA" dirty="0"/>
              <a:t> </a:t>
            </a:r>
            <a:r>
              <a:rPr lang="en-CA" dirty="0" err="1" smtClean="0"/>
              <a:t>hiện</a:t>
            </a:r>
            <a:endParaRPr lang="en-US" dirty="0"/>
          </a:p>
          <a:p>
            <a:r>
              <a:rPr lang="en-US" b="1" dirty="0" err="1"/>
              <a:t>Sử</a:t>
            </a:r>
            <a:r>
              <a:rPr lang="en-US" b="1" dirty="0"/>
              <a:t> </a:t>
            </a:r>
            <a:r>
              <a:rPr lang="en-US" b="1" dirty="0" err="1"/>
              <a:t>dụng</a:t>
            </a:r>
            <a:r>
              <a:rPr lang="en-US" b="1" dirty="0"/>
              <a:t> </a:t>
            </a:r>
            <a:r>
              <a:rPr lang="en-US" b="1" dirty="0" err="1"/>
              <a:t>tính</a:t>
            </a:r>
            <a:r>
              <a:rPr lang="en-US" b="1" dirty="0"/>
              <a:t> </a:t>
            </a:r>
            <a:r>
              <a:rPr lang="en-US" b="1" dirty="0" err="1"/>
              <a:t>năng</a:t>
            </a:r>
            <a:r>
              <a:rPr lang="en-US" b="1" dirty="0"/>
              <a:t> </a:t>
            </a:r>
            <a:r>
              <a:rPr lang="en-US" b="1" dirty="0" err="1"/>
              <a:t>Lặp</a:t>
            </a:r>
            <a:r>
              <a:rPr lang="en-US" b="1" dirty="0"/>
              <a:t> </a:t>
            </a:r>
            <a:r>
              <a:rPr lang="en-US" b="1" dirty="0" err="1"/>
              <a:t>lại</a:t>
            </a:r>
            <a:endParaRPr lang="en-US" b="1" dirty="0"/>
          </a:p>
          <a:p>
            <a:pPr lvl="1"/>
            <a:r>
              <a:rPr lang="en-US" dirty="0" err="1" smtClean="0"/>
              <a:t>Trên</a:t>
            </a:r>
            <a:r>
              <a:rPr lang="en-US" dirty="0" smtClean="0"/>
              <a:t> </a:t>
            </a:r>
            <a:r>
              <a:rPr lang="en-US" dirty="0" err="1"/>
              <a:t>thanh</a:t>
            </a:r>
            <a:r>
              <a:rPr lang="en-US" dirty="0"/>
              <a:t> </a:t>
            </a:r>
            <a:r>
              <a:rPr lang="en-US" dirty="0" err="1"/>
              <a:t>công</a:t>
            </a:r>
            <a:r>
              <a:rPr lang="en-US" dirty="0"/>
              <a:t> </a:t>
            </a:r>
            <a:r>
              <a:rPr lang="en-US" dirty="0" err="1"/>
              <a:t>cụ</a:t>
            </a:r>
            <a:r>
              <a:rPr lang="en-US" dirty="0"/>
              <a:t> </a:t>
            </a:r>
            <a:r>
              <a:rPr lang="en-US" dirty="0" err="1"/>
              <a:t>truy</a:t>
            </a:r>
            <a:r>
              <a:rPr lang="en-US" dirty="0"/>
              <a:t> </a:t>
            </a:r>
            <a:r>
              <a:rPr lang="en-US" dirty="0" err="1"/>
              <a:t>xuất</a:t>
            </a:r>
            <a:r>
              <a:rPr lang="en-US" dirty="0"/>
              <a:t> </a:t>
            </a:r>
            <a:r>
              <a:rPr lang="en-US" dirty="0" err="1"/>
              <a:t>nhanh</a:t>
            </a:r>
            <a:r>
              <a:rPr lang="en-US" dirty="0"/>
              <a:t>, </a:t>
            </a:r>
            <a:r>
              <a:rPr lang="en-US" dirty="0" err="1"/>
              <a:t>nhấp</a:t>
            </a:r>
            <a:r>
              <a:rPr lang="en-US" dirty="0"/>
              <a:t> </a:t>
            </a:r>
            <a:r>
              <a:rPr lang="en-US" dirty="0" smtClean="0"/>
              <a:t/>
            </a:r>
            <a:br>
              <a:rPr lang="en-US" dirty="0" smtClean="0"/>
            </a:br>
            <a:r>
              <a:rPr lang="en-US" dirty="0" err="1" smtClean="0"/>
              <a:t>chuột</a:t>
            </a:r>
            <a:r>
              <a:rPr lang="en-US" dirty="0" smtClean="0"/>
              <a:t> </a:t>
            </a:r>
            <a:r>
              <a:rPr lang="en-US" dirty="0" err="1"/>
              <a:t>chọn</a:t>
            </a:r>
            <a:r>
              <a:rPr lang="en-US" dirty="0"/>
              <a:t>   </a:t>
            </a:r>
            <a:r>
              <a:rPr lang="en-US" dirty="0" smtClean="0"/>
              <a:t>  (Repeat</a:t>
            </a:r>
            <a:r>
              <a:rPr lang="en-US" dirty="0"/>
              <a:t>); </a:t>
            </a:r>
            <a:r>
              <a:rPr lang="en-US" dirty="0" err="1" smtClean="0"/>
              <a:t>hoặc</a:t>
            </a:r>
            <a:endParaRPr lang="en-US" dirty="0"/>
          </a:p>
          <a:p>
            <a:pPr lvl="1"/>
            <a:r>
              <a:rPr lang="en-US" dirty="0" err="1" smtClean="0"/>
              <a:t>Nhấn</a:t>
            </a:r>
            <a:r>
              <a:rPr lang="en-US" dirty="0" smtClean="0"/>
              <a:t> CTRL+Y </a:t>
            </a:r>
            <a:r>
              <a:rPr lang="en-US" dirty="0" err="1" smtClean="0"/>
              <a:t>hoặc</a:t>
            </a:r>
            <a:r>
              <a:rPr lang="en-US" dirty="0" smtClean="0"/>
              <a:t> </a:t>
            </a:r>
            <a:r>
              <a:rPr lang="en-US" dirty="0" err="1" smtClean="0"/>
              <a:t>nhấn</a:t>
            </a:r>
            <a:r>
              <a:rPr lang="en-US" dirty="0" smtClean="0"/>
              <a:t> F4</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grpSp>
        <p:nvGrpSpPr>
          <p:cNvPr id="9" name="Group 8"/>
          <p:cNvGrpSpPr/>
          <p:nvPr/>
        </p:nvGrpSpPr>
        <p:grpSpPr>
          <a:xfrm>
            <a:off x="2384537" y="2538178"/>
            <a:ext cx="5756114" cy="3156052"/>
            <a:chOff x="2476997" y="1974298"/>
            <a:chExt cx="5756114" cy="3156052"/>
          </a:xfrm>
        </p:grpSpPr>
        <p:pic>
          <p:nvPicPr>
            <p:cNvPr id="6" name="Picture 5" descr="Description: C:\Users\swong\Documents\Manuals\IC3 GS4\7314 IC3 GS4\Screens\L8\l8-021.png"/>
            <p:cNvPicPr/>
            <p:nvPr/>
          </p:nvPicPr>
          <p:blipFill>
            <a:blip r:embed="rId3">
              <a:extLst>
                <a:ext uri="{28A0092B-C50C-407E-A947-70E740481C1C}">
                  <a14:useLocalDpi xmlns:a14="http://schemas.microsoft.com/office/drawing/2010/main" val="0"/>
                </a:ext>
              </a:extLst>
            </a:blip>
            <a:srcRect/>
            <a:stretch>
              <a:fillRect/>
            </a:stretch>
          </p:blipFill>
          <p:spPr bwMode="auto">
            <a:xfrm>
              <a:off x="6439190" y="3167560"/>
              <a:ext cx="1793921" cy="1962790"/>
            </a:xfrm>
            <a:prstGeom prst="rect">
              <a:avLst/>
            </a:prstGeom>
            <a:noFill/>
            <a:ln>
              <a:noFill/>
            </a:ln>
          </p:spPr>
        </p:pic>
        <p:pic>
          <p:nvPicPr>
            <p:cNvPr id="7" name="Picture 6" descr="Description: Description: u4-025"/>
            <p:cNvPicPr/>
            <p:nvPr/>
          </p:nvPicPr>
          <p:blipFill>
            <a:blip r:embed="rId4">
              <a:extLst>
                <a:ext uri="{28A0092B-C50C-407E-A947-70E740481C1C}">
                  <a14:useLocalDpi xmlns:a14="http://schemas.microsoft.com/office/drawing/2010/main" val="0"/>
                </a:ext>
              </a:extLst>
            </a:blip>
            <a:srcRect/>
            <a:stretch>
              <a:fillRect/>
            </a:stretch>
          </p:blipFill>
          <p:spPr bwMode="auto">
            <a:xfrm>
              <a:off x="7160978" y="1974298"/>
              <a:ext cx="175173" cy="185790"/>
            </a:xfrm>
            <a:prstGeom prst="rect">
              <a:avLst/>
            </a:prstGeom>
            <a:noFill/>
            <a:ln>
              <a:noFill/>
            </a:ln>
          </p:spPr>
        </p:pic>
        <p:pic>
          <p:nvPicPr>
            <p:cNvPr id="8" name="Picture 7" descr="Description: Description: u4-026"/>
            <p:cNvPicPr/>
            <p:nvPr/>
          </p:nvPicPr>
          <p:blipFill>
            <a:blip r:embed="rId5">
              <a:extLst>
                <a:ext uri="{28A0092B-C50C-407E-A947-70E740481C1C}">
                  <a14:useLocalDpi xmlns:a14="http://schemas.microsoft.com/office/drawing/2010/main" val="0"/>
                </a:ext>
              </a:extLst>
            </a:blip>
            <a:srcRect/>
            <a:stretch>
              <a:fillRect/>
            </a:stretch>
          </p:blipFill>
          <p:spPr bwMode="auto">
            <a:xfrm>
              <a:off x="2476997" y="4328159"/>
              <a:ext cx="195717" cy="195717"/>
            </a:xfrm>
            <a:prstGeom prst="rect">
              <a:avLst/>
            </a:prstGeom>
            <a:noFill/>
            <a:ln>
              <a:noFill/>
            </a:ln>
          </p:spPr>
        </p:pic>
      </p:grpSp>
    </p:spTree>
    <p:extLst>
      <p:ext uri="{BB962C8B-B14F-4D97-AF65-F5344CB8AC3E}">
        <p14:creationId xmlns:p14="http://schemas.microsoft.com/office/powerpoint/2010/main" val="13148876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Chỉnh</a:t>
            </a:r>
            <a:r>
              <a:rPr lang="en-US" dirty="0"/>
              <a:t> </a:t>
            </a:r>
            <a:r>
              <a:rPr lang="en-US" dirty="0" err="1"/>
              <a:t>sửa</a:t>
            </a:r>
            <a:r>
              <a:rPr lang="en-US" dirty="0"/>
              <a:t>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tính</a:t>
            </a:r>
            <a:r>
              <a:rPr lang="en-CA" b="1" dirty="0"/>
              <a:t> </a:t>
            </a:r>
            <a:r>
              <a:rPr lang="en-CA" b="1" dirty="0" err="1"/>
              <a:t>năng</a:t>
            </a:r>
            <a:r>
              <a:rPr lang="en-CA" b="1" dirty="0"/>
              <a:t> </a:t>
            </a:r>
            <a:r>
              <a:rPr lang="en-CA" b="1" dirty="0" err="1"/>
              <a:t>Cắt</a:t>
            </a:r>
            <a:r>
              <a:rPr lang="en-CA" b="1" dirty="0"/>
              <a:t>, Sao </a:t>
            </a:r>
            <a:r>
              <a:rPr lang="en-CA" b="1" dirty="0" err="1"/>
              <a:t>chép</a:t>
            </a:r>
            <a:r>
              <a:rPr lang="en-CA" b="1" dirty="0"/>
              <a:t>, </a:t>
            </a:r>
            <a:r>
              <a:rPr lang="en-CA" b="1" dirty="0" err="1"/>
              <a:t>và</a:t>
            </a:r>
            <a:r>
              <a:rPr lang="en-CA" b="1" dirty="0"/>
              <a:t> </a:t>
            </a:r>
            <a:r>
              <a:rPr lang="en-CA" b="1" dirty="0" err="1"/>
              <a:t>Dán</a:t>
            </a:r>
            <a:r>
              <a:rPr lang="en-US" b="1" dirty="0" smtClean="0"/>
              <a:t> </a:t>
            </a:r>
          </a:p>
          <a:p>
            <a:pPr lvl="1"/>
            <a:r>
              <a:rPr lang="en-CA" dirty="0" err="1"/>
              <a:t>Để</a:t>
            </a:r>
            <a:r>
              <a:rPr lang="en-CA" dirty="0"/>
              <a:t> </a:t>
            </a:r>
            <a:r>
              <a:rPr lang="en-CA" dirty="0" err="1"/>
              <a:t>cắt</a:t>
            </a:r>
            <a:r>
              <a:rPr lang="en-CA" dirty="0"/>
              <a:t> </a:t>
            </a:r>
            <a:r>
              <a:rPr lang="en-CA" dirty="0" err="1"/>
              <a:t>hoặc</a:t>
            </a:r>
            <a:r>
              <a:rPr lang="en-CA" dirty="0"/>
              <a:t> di </a:t>
            </a:r>
            <a:r>
              <a:rPr lang="en-CA" dirty="0" err="1"/>
              <a:t>chuyển</a:t>
            </a:r>
            <a:r>
              <a:rPr lang="en-CA" dirty="0"/>
              <a:t> </a:t>
            </a:r>
            <a:r>
              <a:rPr lang="en-CA" dirty="0" err="1"/>
              <a:t>một</a:t>
            </a:r>
            <a:r>
              <a:rPr lang="en-CA" dirty="0"/>
              <a:t> </a:t>
            </a:r>
            <a:r>
              <a:rPr lang="en-CA" dirty="0" err="1"/>
              <a:t>mục</a:t>
            </a:r>
            <a:r>
              <a:rPr lang="en-CA" dirty="0"/>
              <a:t>, </a:t>
            </a:r>
            <a:r>
              <a:rPr lang="en-CA" dirty="0" err="1"/>
              <a:t>trước</a:t>
            </a:r>
            <a:r>
              <a:rPr lang="en-CA" dirty="0"/>
              <a:t> </a:t>
            </a:r>
            <a:r>
              <a:rPr lang="en-CA" dirty="0" err="1"/>
              <a:t>tiên</a:t>
            </a:r>
            <a:r>
              <a:rPr lang="en-CA" dirty="0"/>
              <a:t> </a:t>
            </a:r>
            <a:r>
              <a:rPr lang="en-CA" dirty="0" err="1"/>
              <a:t>chọn</a:t>
            </a:r>
            <a:r>
              <a:rPr lang="en-CA" dirty="0"/>
              <a:t> </a:t>
            </a:r>
            <a:r>
              <a:rPr lang="en-CA" dirty="0" err="1"/>
              <a:t>mục</a:t>
            </a:r>
            <a:r>
              <a:rPr lang="en-CA" dirty="0"/>
              <a:t> </a:t>
            </a:r>
            <a:r>
              <a:rPr lang="en-CA" dirty="0" err="1"/>
              <a:t>đó</a:t>
            </a:r>
            <a:r>
              <a:rPr lang="en-CA" dirty="0"/>
              <a:t> </a:t>
            </a:r>
            <a:r>
              <a:rPr lang="en-CA" dirty="0" err="1"/>
              <a:t>và</a:t>
            </a:r>
            <a:r>
              <a:rPr lang="en-CA" dirty="0"/>
              <a:t> </a:t>
            </a:r>
            <a:r>
              <a:rPr lang="en-CA" dirty="0" err="1"/>
              <a:t>sau</a:t>
            </a:r>
            <a:r>
              <a:rPr lang="en-CA" dirty="0"/>
              <a:t> </a:t>
            </a:r>
            <a:r>
              <a:rPr lang="en-CA" dirty="0" err="1" smtClean="0"/>
              <a:t>đó</a:t>
            </a:r>
            <a:r>
              <a:rPr lang="en-US" dirty="0" smtClean="0"/>
              <a:t>:</a:t>
            </a:r>
          </a:p>
          <a:p>
            <a:pPr marL="739775" lvl="2" indent="0">
              <a:buNone/>
            </a:pPr>
            <a:r>
              <a:rPr lang="vi-VN" smtClean="0"/>
              <a:t>+ </a:t>
            </a:r>
            <a:r>
              <a:rPr lang="en-US" smtClean="0"/>
              <a:t>Trên </a:t>
            </a:r>
            <a:r>
              <a:rPr lang="en-US" dirty="0" err="1" smtClean="0"/>
              <a:t>thẻ</a:t>
            </a:r>
            <a:r>
              <a:rPr lang="en-US" dirty="0" smtClean="0"/>
              <a:t> </a:t>
            </a:r>
            <a:r>
              <a:rPr lang="en-US" b="1" dirty="0" smtClean="0"/>
              <a:t>Home</a:t>
            </a:r>
            <a:r>
              <a:rPr lang="en-US" dirty="0" smtClean="0"/>
              <a:t>, </a:t>
            </a:r>
            <a:r>
              <a:rPr lang="en-US" dirty="0" err="1" smtClean="0"/>
              <a:t>nhóm</a:t>
            </a:r>
            <a:r>
              <a:rPr lang="en-US" dirty="0" smtClean="0"/>
              <a:t> </a:t>
            </a:r>
            <a:r>
              <a:rPr lang="en-US" b="1" dirty="0" smtClean="0"/>
              <a:t>Clipboard,</a:t>
            </a:r>
            <a:r>
              <a:rPr lang="en-US" dirty="0" smtClean="0"/>
              <a:t> </a:t>
            </a:r>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 </a:t>
            </a:r>
            <a:r>
              <a:rPr lang="en-US" dirty="0" err="1" smtClean="0"/>
              <a:t>hoặc</a:t>
            </a:r>
            <a:endParaRPr lang="en-US" dirty="0"/>
          </a:p>
          <a:p>
            <a:pPr marL="739775" lvl="2" indent="0">
              <a:buNone/>
            </a:pPr>
            <a:r>
              <a:rPr lang="vi-VN" smtClean="0"/>
              <a:t>+ </a:t>
            </a:r>
            <a:r>
              <a:rPr lang="en-US" smtClean="0"/>
              <a:t>Nhấn </a:t>
            </a:r>
            <a:r>
              <a:rPr lang="en-US" dirty="0" smtClean="0"/>
              <a:t>CTRL+X; </a:t>
            </a:r>
            <a:r>
              <a:rPr lang="en-US" dirty="0" err="1" smtClean="0"/>
              <a:t>hoặc</a:t>
            </a:r>
            <a:endParaRPr lang="en-US" dirty="0"/>
          </a:p>
          <a:p>
            <a:pPr marL="739775" lvl="2" indent="0">
              <a:buNone/>
            </a:pPr>
            <a:r>
              <a:rPr lang="vi-VN" smtClean="0"/>
              <a:t>+ N</a:t>
            </a:r>
            <a:r>
              <a:rPr lang="en-CA" smtClean="0"/>
              <a:t>háy </a:t>
            </a:r>
            <a:r>
              <a:rPr lang="en-CA" dirty="0" err="1"/>
              <a:t>chuột</a:t>
            </a:r>
            <a:r>
              <a:rPr lang="en-CA" dirty="0"/>
              <a:t> </a:t>
            </a:r>
            <a:r>
              <a:rPr lang="en-CA" dirty="0" err="1"/>
              <a:t>phải</a:t>
            </a:r>
            <a:r>
              <a:rPr lang="en-CA" dirty="0"/>
              <a:t> </a:t>
            </a:r>
            <a:r>
              <a:rPr lang="en-CA" dirty="0" err="1"/>
              <a:t>vào</a:t>
            </a:r>
            <a:r>
              <a:rPr lang="en-CA" dirty="0"/>
              <a:t> </a:t>
            </a:r>
            <a:r>
              <a:rPr lang="en-CA" dirty="0" err="1"/>
              <a:t>mục</a:t>
            </a:r>
            <a:r>
              <a:rPr lang="en-CA" dirty="0"/>
              <a:t> </a:t>
            </a:r>
            <a:r>
              <a:rPr lang="en-CA" dirty="0" err="1"/>
              <a:t>và</a:t>
            </a:r>
            <a:r>
              <a:rPr lang="en-CA" dirty="0"/>
              <a:t> </a:t>
            </a:r>
            <a:r>
              <a:rPr lang="en-CA" dirty="0" err="1"/>
              <a:t>chọn</a:t>
            </a:r>
            <a:r>
              <a:rPr lang="en-CA" dirty="0"/>
              <a:t> </a:t>
            </a:r>
            <a:r>
              <a:rPr lang="en-US" b="1" dirty="0" smtClean="0"/>
              <a:t>Cut</a:t>
            </a:r>
            <a:r>
              <a:rPr lang="en-US" dirty="0" smtClean="0"/>
              <a:t>; </a:t>
            </a:r>
            <a:r>
              <a:rPr lang="en-US" dirty="0" err="1" smtClean="0"/>
              <a:t>hoặc</a:t>
            </a:r>
            <a:endParaRPr lang="en-US" dirty="0"/>
          </a:p>
          <a:p>
            <a:pPr marL="739775" lvl="2" indent="0">
              <a:buNone/>
            </a:pPr>
            <a:r>
              <a:rPr lang="vi-VN" smtClean="0"/>
              <a:t>+ K</a:t>
            </a:r>
            <a:r>
              <a:rPr lang="en-CA" smtClean="0"/>
              <a:t>éo </a:t>
            </a:r>
            <a:r>
              <a:rPr lang="en-CA" dirty="0" err="1"/>
              <a:t>mục</a:t>
            </a:r>
            <a:r>
              <a:rPr lang="en-CA" dirty="0"/>
              <a:t> </a:t>
            </a:r>
            <a:r>
              <a:rPr lang="en-CA" dirty="0" err="1"/>
              <a:t>đã</a:t>
            </a:r>
            <a:r>
              <a:rPr lang="en-CA" dirty="0"/>
              <a:t> </a:t>
            </a:r>
            <a:r>
              <a:rPr lang="en-CA" dirty="0" err="1"/>
              <a:t>chọn</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smtClean="0"/>
              <a:t>mới</a:t>
            </a:r>
            <a:endParaRPr lang="en-US" dirty="0"/>
          </a:p>
          <a:p>
            <a:pPr lvl="1"/>
            <a:r>
              <a:rPr lang="en-CA" dirty="0" err="1"/>
              <a:t>Để</a:t>
            </a:r>
            <a:r>
              <a:rPr lang="en-CA" dirty="0"/>
              <a:t> </a:t>
            </a:r>
            <a:r>
              <a:rPr lang="en-CA" dirty="0" err="1"/>
              <a:t>sao</a:t>
            </a:r>
            <a:r>
              <a:rPr lang="en-CA" dirty="0"/>
              <a:t> </a:t>
            </a:r>
            <a:r>
              <a:rPr lang="en-CA" dirty="0" err="1"/>
              <a:t>chép</a:t>
            </a:r>
            <a:r>
              <a:rPr lang="en-CA" dirty="0"/>
              <a:t> </a:t>
            </a:r>
            <a:r>
              <a:rPr lang="en-CA" dirty="0" err="1"/>
              <a:t>một</a:t>
            </a:r>
            <a:r>
              <a:rPr lang="en-CA" dirty="0"/>
              <a:t> </a:t>
            </a:r>
            <a:r>
              <a:rPr lang="en-CA" dirty="0" err="1"/>
              <a:t>mục</a:t>
            </a:r>
            <a:r>
              <a:rPr lang="en-CA" dirty="0"/>
              <a:t>, </a:t>
            </a:r>
            <a:r>
              <a:rPr lang="en-CA" dirty="0" err="1"/>
              <a:t>trước</a:t>
            </a:r>
            <a:r>
              <a:rPr lang="en-CA" dirty="0"/>
              <a:t> </a:t>
            </a:r>
            <a:r>
              <a:rPr lang="en-CA" dirty="0" err="1"/>
              <a:t>tiên</a:t>
            </a:r>
            <a:r>
              <a:rPr lang="en-CA" dirty="0"/>
              <a:t> </a:t>
            </a:r>
            <a:r>
              <a:rPr lang="en-CA" dirty="0" err="1"/>
              <a:t>chọn</a:t>
            </a:r>
            <a:r>
              <a:rPr lang="en-CA" dirty="0"/>
              <a:t> </a:t>
            </a:r>
            <a:r>
              <a:rPr lang="en-CA" dirty="0" err="1"/>
              <a:t>mục</a:t>
            </a:r>
            <a:r>
              <a:rPr lang="en-CA" dirty="0"/>
              <a:t> </a:t>
            </a:r>
            <a:r>
              <a:rPr lang="en-CA" dirty="0" err="1"/>
              <a:t>đó</a:t>
            </a:r>
            <a:r>
              <a:rPr lang="en-CA" dirty="0"/>
              <a:t> </a:t>
            </a:r>
            <a:r>
              <a:rPr lang="en-CA" dirty="0" err="1" smtClean="0"/>
              <a:t>và</a:t>
            </a:r>
            <a:r>
              <a:rPr lang="en-US" dirty="0" smtClean="0"/>
              <a:t>:</a:t>
            </a:r>
            <a:endParaRPr lang="en-US" dirty="0"/>
          </a:p>
          <a:p>
            <a:pPr marL="739775" lvl="2" indent="0">
              <a:buNone/>
            </a:pPr>
            <a:r>
              <a:rPr lang="vi-VN" smtClean="0"/>
              <a:t>+ </a:t>
            </a:r>
            <a:r>
              <a:rPr lang="en-US" smtClean="0"/>
              <a:t>Trên </a:t>
            </a:r>
            <a:r>
              <a:rPr lang="en-US" dirty="0" err="1" smtClean="0"/>
              <a:t>thẻ</a:t>
            </a:r>
            <a:r>
              <a:rPr lang="en-US" dirty="0" smtClean="0"/>
              <a:t> </a:t>
            </a:r>
            <a:r>
              <a:rPr lang="en-US" b="1" dirty="0" smtClean="0"/>
              <a:t>Home</a:t>
            </a:r>
            <a:r>
              <a:rPr lang="en-US" dirty="0" smtClean="0"/>
              <a:t>, </a:t>
            </a:r>
            <a:r>
              <a:rPr lang="en-US" dirty="0" err="1" smtClean="0"/>
              <a:t>nhóm</a:t>
            </a:r>
            <a:r>
              <a:rPr lang="en-US" dirty="0" smtClean="0"/>
              <a:t> </a:t>
            </a:r>
            <a:r>
              <a:rPr lang="en-US" b="1" dirty="0" smtClean="0"/>
              <a:t>Clipboard</a:t>
            </a:r>
            <a:r>
              <a:rPr lang="en-US" dirty="0" smtClean="0"/>
              <a:t>, </a:t>
            </a:r>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 </a:t>
            </a:r>
            <a:r>
              <a:rPr lang="en-US" dirty="0" err="1" smtClean="0"/>
              <a:t>hoặc</a:t>
            </a:r>
            <a:endParaRPr lang="en-US" dirty="0"/>
          </a:p>
          <a:p>
            <a:pPr marL="739775" lvl="2" indent="0">
              <a:buNone/>
            </a:pPr>
            <a:r>
              <a:rPr lang="vi-VN" smtClean="0"/>
              <a:t>+ </a:t>
            </a:r>
            <a:r>
              <a:rPr lang="en-US" smtClean="0"/>
              <a:t>Nhấn </a:t>
            </a:r>
            <a:r>
              <a:rPr lang="en-US" dirty="0" smtClean="0"/>
              <a:t>CTRL+C; </a:t>
            </a:r>
            <a:r>
              <a:rPr lang="en-US" dirty="0" err="1" smtClean="0"/>
              <a:t>hoặc</a:t>
            </a:r>
            <a:endParaRPr lang="en-US" dirty="0"/>
          </a:p>
          <a:p>
            <a:pPr marL="739775" lvl="2" indent="0">
              <a:buNone/>
            </a:pPr>
            <a:r>
              <a:rPr lang="vi-VN" smtClean="0"/>
              <a:t>+ N</a:t>
            </a:r>
            <a:r>
              <a:rPr lang="en-CA" smtClean="0"/>
              <a:t>hấp </a:t>
            </a:r>
            <a:r>
              <a:rPr lang="en-CA" dirty="0" err="1"/>
              <a:t>chuột</a:t>
            </a:r>
            <a:r>
              <a:rPr lang="en-CA" dirty="0"/>
              <a:t> </a:t>
            </a:r>
            <a:r>
              <a:rPr lang="en-CA" dirty="0" err="1"/>
              <a:t>phải</a:t>
            </a:r>
            <a:r>
              <a:rPr lang="en-CA" dirty="0"/>
              <a:t> </a:t>
            </a:r>
            <a:r>
              <a:rPr lang="en-CA" dirty="0" err="1"/>
              <a:t>vào</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Copy</a:t>
            </a:r>
            <a:r>
              <a:rPr lang="en-CA" dirty="0"/>
              <a:t> </a:t>
            </a:r>
            <a:r>
              <a:rPr lang="en-CA" dirty="0" err="1"/>
              <a:t>trong</a:t>
            </a:r>
            <a:r>
              <a:rPr lang="en-CA" dirty="0"/>
              <a:t> </a:t>
            </a:r>
            <a:r>
              <a:rPr lang="en-CA" dirty="0" err="1"/>
              <a:t>trình</a:t>
            </a:r>
            <a:r>
              <a:rPr lang="en-CA" dirty="0"/>
              <a:t> </a:t>
            </a:r>
            <a:r>
              <a:rPr lang="en-CA" dirty="0" err="1"/>
              <a:t>thực</a:t>
            </a:r>
            <a:r>
              <a:rPr lang="en-CA" dirty="0"/>
              <a:t> </a:t>
            </a:r>
            <a:r>
              <a:rPr lang="en-CA" dirty="0" err="1"/>
              <a:t>đơn</a:t>
            </a:r>
            <a:r>
              <a:rPr lang="en-CA" dirty="0"/>
              <a:t> </a:t>
            </a:r>
            <a:r>
              <a:rPr lang="en-CA" dirty="0" err="1"/>
              <a:t>tắt</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grpSp>
        <p:nvGrpSpPr>
          <p:cNvPr id="7" name="Group 6"/>
          <p:cNvGrpSpPr/>
          <p:nvPr/>
        </p:nvGrpSpPr>
        <p:grpSpPr>
          <a:xfrm>
            <a:off x="6533231" y="2430835"/>
            <a:ext cx="422728" cy="2287708"/>
            <a:chOff x="6521356" y="2430835"/>
            <a:chExt cx="422728" cy="2287708"/>
          </a:xfrm>
        </p:grpSpPr>
        <p:pic>
          <p:nvPicPr>
            <p:cNvPr id="6" name="Picture 5" descr="Description: Description: copy"/>
            <p:cNvPicPr/>
            <p:nvPr/>
          </p:nvPicPr>
          <p:blipFill>
            <a:blip r:embed="rId3">
              <a:extLst>
                <a:ext uri="{28A0092B-C50C-407E-A947-70E740481C1C}">
                  <a14:useLocalDpi xmlns:a14="http://schemas.microsoft.com/office/drawing/2010/main" val="0"/>
                </a:ext>
              </a:extLst>
            </a:blip>
            <a:srcRect/>
            <a:stretch>
              <a:fillRect/>
            </a:stretch>
          </p:blipFill>
          <p:spPr bwMode="auto">
            <a:xfrm>
              <a:off x="6521356" y="4544807"/>
              <a:ext cx="422728" cy="173736"/>
            </a:xfrm>
            <a:prstGeom prst="rect">
              <a:avLst/>
            </a:prstGeom>
            <a:noFill/>
            <a:ln>
              <a:noFill/>
            </a:ln>
          </p:spPr>
        </p:pic>
        <p:pic>
          <p:nvPicPr>
            <p:cNvPr id="9" name="Picture 8" descr="Description: Description: cut"/>
            <p:cNvPicPr/>
            <p:nvPr/>
          </p:nvPicPr>
          <p:blipFill>
            <a:blip r:embed="rId4">
              <a:extLst>
                <a:ext uri="{28A0092B-C50C-407E-A947-70E740481C1C}">
                  <a14:useLocalDpi xmlns:a14="http://schemas.microsoft.com/office/drawing/2010/main" val="0"/>
                </a:ext>
              </a:extLst>
            </a:blip>
            <a:srcRect/>
            <a:stretch>
              <a:fillRect/>
            </a:stretch>
          </p:blipFill>
          <p:spPr bwMode="auto">
            <a:xfrm>
              <a:off x="6521356" y="2430835"/>
              <a:ext cx="356167" cy="178448"/>
            </a:xfrm>
            <a:prstGeom prst="rect">
              <a:avLst/>
            </a:prstGeom>
            <a:noFill/>
            <a:ln>
              <a:noFill/>
            </a:ln>
          </p:spPr>
        </p:pic>
      </p:grpSp>
    </p:spTree>
    <p:extLst>
      <p:ext uri="{BB962C8B-B14F-4D97-AF65-F5344CB8AC3E}">
        <p14:creationId xmlns:p14="http://schemas.microsoft.com/office/powerpoint/2010/main" val="35299060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Chỉnh</a:t>
            </a:r>
            <a:r>
              <a:rPr lang="en-US" dirty="0"/>
              <a:t> </a:t>
            </a:r>
            <a:r>
              <a:rPr lang="en-US" dirty="0" err="1"/>
              <a:t>sửa</a:t>
            </a:r>
            <a:r>
              <a:rPr lang="en-US" dirty="0"/>
              <a:t>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dán</a:t>
            </a:r>
            <a:r>
              <a:rPr lang="en-CA" dirty="0"/>
              <a:t> </a:t>
            </a:r>
            <a:r>
              <a:rPr lang="en-CA" dirty="0" err="1"/>
              <a:t>một</a:t>
            </a:r>
            <a:r>
              <a:rPr lang="en-CA" dirty="0"/>
              <a:t> </a:t>
            </a:r>
            <a:r>
              <a:rPr lang="en-CA" dirty="0" err="1"/>
              <a:t>mục</a:t>
            </a:r>
            <a:r>
              <a:rPr lang="en-CA" dirty="0"/>
              <a:t>, </a:t>
            </a:r>
            <a:r>
              <a:rPr lang="en-CA" dirty="0" err="1"/>
              <a:t>trước</a:t>
            </a:r>
            <a:r>
              <a:rPr lang="en-CA" dirty="0"/>
              <a:t> </a:t>
            </a:r>
            <a:r>
              <a:rPr lang="en-CA" dirty="0" err="1"/>
              <a:t>tiên</a:t>
            </a:r>
            <a:r>
              <a:rPr lang="en-CA" dirty="0"/>
              <a:t> </a:t>
            </a:r>
            <a:r>
              <a:rPr lang="en-CA" dirty="0" err="1"/>
              <a:t>đặt</a:t>
            </a:r>
            <a:r>
              <a:rPr lang="en-CA" dirty="0"/>
              <a:t> </a:t>
            </a:r>
            <a:r>
              <a:rPr lang="en-CA" dirty="0" err="1"/>
              <a:t>điểm</a:t>
            </a:r>
            <a:r>
              <a:rPr lang="en-CA" dirty="0"/>
              <a:t> </a:t>
            </a:r>
            <a:r>
              <a:rPr lang="en-CA" dirty="0" err="1"/>
              <a:t>chèn</a:t>
            </a:r>
            <a:r>
              <a:rPr lang="en-CA" dirty="0"/>
              <a:t> </a:t>
            </a:r>
            <a:r>
              <a:rPr lang="en-CA" dirty="0" err="1"/>
              <a:t>dữ</a:t>
            </a:r>
            <a:r>
              <a:rPr lang="en-CA" dirty="0"/>
              <a:t> </a:t>
            </a:r>
            <a:r>
              <a:rPr lang="en-CA" dirty="0" err="1"/>
              <a:t>liệu</a:t>
            </a:r>
            <a:r>
              <a:rPr lang="en-CA" dirty="0"/>
              <a:t> ở </a:t>
            </a:r>
            <a:r>
              <a:rPr lang="en-CA" dirty="0" err="1"/>
              <a:t>nơi</a:t>
            </a:r>
            <a:r>
              <a:rPr lang="en-CA" dirty="0"/>
              <a:t> </a:t>
            </a:r>
            <a:r>
              <a:rPr lang="en-CA" dirty="0" err="1"/>
              <a:t>bạn</a:t>
            </a:r>
            <a:r>
              <a:rPr lang="en-CA" dirty="0"/>
              <a:t> </a:t>
            </a:r>
            <a:r>
              <a:rPr lang="en-CA" dirty="0" err="1"/>
              <a:t>muốn</a:t>
            </a:r>
            <a:r>
              <a:rPr lang="en-CA" dirty="0"/>
              <a:t> </a:t>
            </a:r>
            <a:r>
              <a:rPr lang="en-CA" dirty="0" err="1"/>
              <a:t>dán</a:t>
            </a:r>
            <a:r>
              <a:rPr lang="en-CA" dirty="0"/>
              <a:t> </a:t>
            </a:r>
            <a:r>
              <a:rPr lang="en-CA" dirty="0" err="1"/>
              <a:t>mục</a:t>
            </a:r>
            <a:r>
              <a:rPr lang="en-CA" dirty="0"/>
              <a:t> </a:t>
            </a:r>
            <a:r>
              <a:rPr lang="en-CA" dirty="0" err="1" smtClean="0"/>
              <a:t>đó</a:t>
            </a:r>
            <a:r>
              <a:rPr lang="en-CA" dirty="0"/>
              <a:t> </a:t>
            </a:r>
            <a:r>
              <a:rPr lang="en-CA" dirty="0" err="1" smtClean="0"/>
              <a:t>sau</a:t>
            </a:r>
            <a:r>
              <a:rPr lang="en-CA" dirty="0" smtClean="0"/>
              <a:t> </a:t>
            </a:r>
            <a:r>
              <a:rPr lang="en-CA" dirty="0" err="1" smtClean="0"/>
              <a:t>đó</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Clipboard</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Paste</a:t>
            </a:r>
            <a:r>
              <a:rPr lang="en-CA" dirty="0"/>
              <a:t>; </a:t>
            </a:r>
            <a:r>
              <a:rPr lang="en-CA" dirty="0" err="1" smtClean="0"/>
              <a:t>hoặc</a:t>
            </a:r>
            <a:endParaRPr lang="en-US" dirty="0"/>
          </a:p>
          <a:p>
            <a:pPr lvl="2"/>
            <a:r>
              <a:rPr lang="en-US" dirty="0" err="1" smtClean="0"/>
              <a:t>Nhấn</a:t>
            </a:r>
            <a:r>
              <a:rPr lang="en-US" dirty="0" smtClean="0"/>
              <a:t> CTRL+V</a:t>
            </a:r>
            <a:r>
              <a:rPr lang="en-GB" dirty="0" smtClean="0"/>
              <a:t>;</a:t>
            </a:r>
            <a:r>
              <a:rPr lang="en-US" dirty="0" smtClean="0"/>
              <a:t>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smtClean="0"/>
              <a:t>Paste</a:t>
            </a:r>
            <a:endParaRPr lang="en-US" dirty="0"/>
          </a:p>
          <a:p>
            <a:pPr lvl="1"/>
            <a:r>
              <a:rPr lang="en-US" dirty="0" err="1" smtClean="0"/>
              <a:t>Mỗi</a:t>
            </a:r>
            <a:r>
              <a:rPr lang="en-US" dirty="0" smtClean="0"/>
              <a:t> </a:t>
            </a:r>
            <a:r>
              <a:rPr lang="en-US" dirty="0" err="1" smtClean="0"/>
              <a:t>khi</a:t>
            </a:r>
            <a:r>
              <a:rPr lang="en-US" dirty="0" smtClean="0"/>
              <a:t> </a:t>
            </a:r>
            <a:r>
              <a:rPr lang="en-US" dirty="0" err="1" smtClean="0"/>
              <a:t>dán</a:t>
            </a:r>
            <a:r>
              <a:rPr lang="en-US" dirty="0" smtClean="0"/>
              <a:t> </a:t>
            </a:r>
            <a:r>
              <a:rPr lang="en-US" dirty="0" err="1" smtClean="0"/>
              <a:t>một</a:t>
            </a:r>
            <a:r>
              <a:rPr lang="en-US" dirty="0" smtClean="0"/>
              <a:t> </a:t>
            </a:r>
            <a:r>
              <a:rPr lang="en-US" dirty="0" err="1" smtClean="0"/>
              <a:t>mục</a:t>
            </a:r>
            <a:r>
              <a:rPr lang="en-US" dirty="0" smtClean="0"/>
              <a:t>,         </a:t>
            </a:r>
            <a:r>
              <a:rPr lang="en-US" b="1" dirty="0" smtClean="0"/>
              <a:t>(</a:t>
            </a:r>
            <a:r>
              <a:rPr lang="en-US" b="1" dirty="0"/>
              <a:t>Paste Options)</a:t>
            </a:r>
            <a:r>
              <a:rPr lang="en-US" dirty="0"/>
              <a:t> </a:t>
            </a:r>
            <a:r>
              <a:rPr lang="en-CA" dirty="0" err="1"/>
              <a:t>xuất</a:t>
            </a:r>
            <a:r>
              <a:rPr lang="en-CA" dirty="0"/>
              <a:t> </a:t>
            </a:r>
            <a:r>
              <a:rPr lang="en-CA" dirty="0" err="1"/>
              <a:t>hiện</a:t>
            </a:r>
            <a:r>
              <a:rPr lang="en-CA" dirty="0"/>
              <a:t> </a:t>
            </a:r>
            <a:r>
              <a:rPr lang="en-CA" dirty="0" err="1"/>
              <a:t>phía</a:t>
            </a:r>
            <a:r>
              <a:rPr lang="en-CA" dirty="0"/>
              <a:t> </a:t>
            </a:r>
            <a:r>
              <a:rPr lang="en-CA" dirty="0" err="1"/>
              <a:t>góc</a:t>
            </a:r>
            <a:r>
              <a:rPr lang="en-CA" dirty="0"/>
              <a:t> </a:t>
            </a:r>
            <a:r>
              <a:rPr lang="en-CA" dirty="0" err="1"/>
              <a:t>dưới</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mục</a:t>
            </a:r>
            <a:r>
              <a:rPr lang="en-CA" dirty="0"/>
              <a:t> </a:t>
            </a:r>
            <a:r>
              <a:rPr lang="en-CA" dirty="0" err="1"/>
              <a:t>đã</a:t>
            </a:r>
            <a:r>
              <a:rPr lang="en-CA" dirty="0"/>
              <a:t> </a:t>
            </a:r>
            <a:r>
              <a:rPr lang="en-CA" dirty="0" err="1"/>
              <a:t>được</a:t>
            </a:r>
            <a:r>
              <a:rPr lang="en-CA" dirty="0"/>
              <a:t> </a:t>
            </a:r>
            <a:r>
              <a:rPr lang="en-CA" dirty="0" err="1" smtClean="0"/>
              <a:t>dán</a:t>
            </a:r>
            <a:endParaRPr lang="en-US" dirty="0" smtClean="0"/>
          </a:p>
          <a:p>
            <a:pPr lvl="2"/>
            <a:r>
              <a:rPr lang="en-US" dirty="0" err="1" smtClean="0"/>
              <a:t>Lựa</a:t>
            </a:r>
            <a:r>
              <a:rPr lang="en-US" dirty="0" smtClean="0"/>
              <a:t> </a:t>
            </a:r>
            <a:r>
              <a:rPr lang="en-US" dirty="0" err="1" smtClean="0"/>
              <a:t>chọn</a:t>
            </a:r>
            <a:r>
              <a:rPr lang="en-US" dirty="0" smtClean="0"/>
              <a:t> </a:t>
            </a:r>
            <a:r>
              <a:rPr lang="en-US" dirty="0" err="1" smtClean="0"/>
              <a:t>cách</a:t>
            </a:r>
            <a:r>
              <a:rPr lang="en-US" dirty="0" smtClean="0"/>
              <a:t> </a:t>
            </a:r>
            <a:r>
              <a:rPr lang="en-US" dirty="0" err="1" smtClean="0"/>
              <a:t>dán</a:t>
            </a:r>
            <a:r>
              <a:rPr lang="en-US" dirty="0" smtClean="0"/>
              <a:t> </a:t>
            </a:r>
            <a:r>
              <a:rPr lang="en-US" dirty="0" err="1" smtClean="0"/>
              <a:t>phần</a:t>
            </a:r>
            <a:r>
              <a:rPr lang="en-US" dirty="0" smtClean="0"/>
              <a:t> </a:t>
            </a:r>
            <a:r>
              <a:rPr lang="en-US" dirty="0" err="1" smtClean="0"/>
              <a:t>văn</a:t>
            </a:r>
            <a:r>
              <a:rPr lang="en-US" dirty="0" smtClean="0"/>
              <a:t> </a:t>
            </a:r>
            <a:r>
              <a:rPr lang="en-US" dirty="0" err="1" smtClean="0"/>
              <a:t>bản</a:t>
            </a:r>
            <a:r>
              <a:rPr lang="en-US" dirty="0" smtClean="0"/>
              <a:t> </a:t>
            </a:r>
            <a:r>
              <a:rPr lang="en-US" dirty="0" err="1" smtClean="0"/>
              <a:t>đã</a:t>
            </a:r>
            <a:r>
              <a:rPr lang="en-US" dirty="0" smtClean="0"/>
              <a:t> </a:t>
            </a:r>
            <a:r>
              <a:rPr lang="en-US" dirty="0" err="1" smtClean="0"/>
              <a:t>được</a:t>
            </a:r>
            <a:r>
              <a:rPr lang="en-US" dirty="0" smtClean="0"/>
              <a:t> </a:t>
            </a:r>
            <a:r>
              <a:rPr lang="en-US" dirty="0" err="1" smtClean="0"/>
              <a:t>chọn</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pic>
        <p:nvPicPr>
          <p:cNvPr id="7" name="Picture 6" descr="Description: Description: u4-029"/>
          <p:cNvPicPr/>
          <p:nvPr/>
        </p:nvPicPr>
        <p:blipFill>
          <a:blip r:embed="rId3">
            <a:extLst>
              <a:ext uri="{28A0092B-C50C-407E-A947-70E740481C1C}">
                <a14:useLocalDpi xmlns:a14="http://schemas.microsoft.com/office/drawing/2010/main" val="0"/>
              </a:ext>
            </a:extLst>
          </a:blip>
          <a:srcRect/>
          <a:stretch>
            <a:fillRect/>
          </a:stretch>
        </p:blipFill>
        <p:spPr bwMode="auto">
          <a:xfrm>
            <a:off x="3575050" y="3488194"/>
            <a:ext cx="495300" cy="196336"/>
          </a:xfrm>
          <a:prstGeom prst="rect">
            <a:avLst/>
          </a:prstGeom>
          <a:noFill/>
          <a:ln>
            <a:noFill/>
          </a:ln>
        </p:spPr>
      </p:pic>
      <p:pic>
        <p:nvPicPr>
          <p:cNvPr id="8" name="Picture 7" descr="Description: C:\Users\swong\Documents\Manuals\IC3 GS4\7314 IC3 GS4\Screens\L8\l8-013.png"/>
          <p:cNvPicPr/>
          <p:nvPr/>
        </p:nvPicPr>
        <p:blipFill>
          <a:blip r:embed="rId4">
            <a:extLst>
              <a:ext uri="{28A0092B-C50C-407E-A947-70E740481C1C}">
                <a14:useLocalDpi xmlns:a14="http://schemas.microsoft.com/office/drawing/2010/main" val="0"/>
              </a:ext>
            </a:extLst>
          </a:blip>
          <a:srcRect/>
          <a:stretch>
            <a:fillRect/>
          </a:stretch>
        </p:blipFill>
        <p:spPr bwMode="auto">
          <a:xfrm>
            <a:off x="6909978" y="4226650"/>
            <a:ext cx="1239145" cy="792389"/>
          </a:xfrm>
          <a:prstGeom prst="rect">
            <a:avLst/>
          </a:prstGeom>
          <a:noFill/>
          <a:ln>
            <a:noFill/>
          </a:ln>
        </p:spPr>
      </p:pic>
    </p:spTree>
    <p:extLst>
      <p:ext uri="{BB962C8B-B14F-4D97-AF65-F5344CB8AC3E}">
        <p14:creationId xmlns:p14="http://schemas.microsoft.com/office/powerpoint/2010/main" val="19939282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Chỉnh</a:t>
            </a:r>
            <a:r>
              <a:rPr lang="en-US" dirty="0"/>
              <a:t> </a:t>
            </a:r>
            <a:r>
              <a:rPr lang="en-US" dirty="0" err="1"/>
              <a:t>sửa</a:t>
            </a:r>
            <a:r>
              <a:rPr lang="en-US" dirty="0"/>
              <a:t>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Office Clipboard</a:t>
            </a:r>
            <a:endParaRPr lang="en-US" b="1" dirty="0" smtClean="0"/>
          </a:p>
          <a:p>
            <a:pPr lvl="1"/>
            <a:r>
              <a:rPr lang="en-CA" dirty="0" err="1"/>
              <a:t>Để</a:t>
            </a:r>
            <a:r>
              <a:rPr lang="en-CA" dirty="0"/>
              <a:t> </a:t>
            </a:r>
            <a:r>
              <a:rPr lang="en-CA" dirty="0" err="1"/>
              <a:t>hiển</a:t>
            </a:r>
            <a:r>
              <a:rPr lang="en-CA" dirty="0"/>
              <a:t> thị </a:t>
            </a:r>
            <a:r>
              <a:rPr lang="en-CA" dirty="0" err="1"/>
              <a:t>khung</a:t>
            </a:r>
            <a:r>
              <a:rPr lang="en-CA" dirty="0"/>
              <a:t> </a:t>
            </a:r>
            <a:r>
              <a:rPr lang="en-CA" dirty="0" err="1"/>
              <a:t>tác</a:t>
            </a:r>
            <a:r>
              <a:rPr lang="en-CA" dirty="0"/>
              <a:t> </a:t>
            </a:r>
            <a:r>
              <a:rPr lang="en-CA" dirty="0" err="1"/>
              <a:t>vụ</a:t>
            </a:r>
            <a:r>
              <a:rPr lang="en-CA" dirty="0"/>
              <a:t> Clipboard,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Clipboard</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Dialog box </a:t>
            </a:r>
            <a:r>
              <a:rPr lang="en-CA" b="1" dirty="0" smtClean="0"/>
              <a:t>launcher</a:t>
            </a:r>
          </a:p>
          <a:p>
            <a:endParaRPr lang="en-CA" b="1" dirty="0" smtClean="0"/>
          </a:p>
          <a:p>
            <a:endParaRPr lang="en-CA" b="1" dirty="0"/>
          </a:p>
          <a:p>
            <a:endParaRPr lang="en-CA" b="1" dirty="0"/>
          </a:p>
          <a:p>
            <a:pPr lvl="1"/>
            <a:endParaRPr lang="en-US" dirty="0" smtClean="0"/>
          </a:p>
          <a:p>
            <a:pPr lvl="1"/>
            <a:r>
              <a:rPr lang="en-CA" dirty="0" err="1"/>
              <a:t>Trỏ</a:t>
            </a:r>
            <a:r>
              <a:rPr lang="en-CA" dirty="0"/>
              <a:t> </a:t>
            </a:r>
            <a:r>
              <a:rPr lang="en-CA" dirty="0" err="1"/>
              <a:t>đến</a:t>
            </a:r>
            <a:r>
              <a:rPr lang="en-CA" dirty="0"/>
              <a:t> </a:t>
            </a:r>
            <a:r>
              <a:rPr lang="en-CA" dirty="0" err="1"/>
              <a:t>các</a:t>
            </a:r>
            <a:r>
              <a:rPr lang="en-CA" dirty="0"/>
              <a:t> </a:t>
            </a:r>
            <a:r>
              <a:rPr lang="en-CA" dirty="0" err="1"/>
              <a:t>mục</a:t>
            </a:r>
            <a:r>
              <a:rPr lang="en-CA" dirty="0"/>
              <a:t> </a:t>
            </a:r>
            <a:r>
              <a:rPr lang="en-CA" dirty="0" err="1"/>
              <a:t>khác</a:t>
            </a:r>
            <a:r>
              <a:rPr lang="en-CA" dirty="0"/>
              <a:t> </a:t>
            </a:r>
            <a:r>
              <a:rPr lang="en-CA" dirty="0" err="1"/>
              <a:t>nhau</a:t>
            </a:r>
            <a:r>
              <a:rPr lang="en-CA" dirty="0"/>
              <a:t> </a:t>
            </a:r>
            <a:r>
              <a:rPr lang="en-CA" dirty="0" err="1"/>
              <a:t>trên</a:t>
            </a:r>
            <a:r>
              <a:rPr lang="en-CA" dirty="0"/>
              <a:t> Clipboard </a:t>
            </a:r>
            <a:r>
              <a:rPr lang="en-CA" dirty="0" err="1"/>
              <a:t>để</a:t>
            </a:r>
            <a:r>
              <a:rPr lang="en-CA" dirty="0"/>
              <a:t> </a:t>
            </a:r>
            <a:r>
              <a:rPr lang="en-CA" dirty="0" err="1" smtClean="0"/>
              <a:t>hiển</a:t>
            </a:r>
            <a:r>
              <a:rPr lang="en-CA" dirty="0" smtClean="0"/>
              <a:t/>
            </a:r>
            <a:br>
              <a:rPr lang="en-CA" dirty="0" smtClean="0"/>
            </a:br>
            <a:r>
              <a:rPr lang="en-CA" dirty="0" smtClean="0"/>
              <a:t>thị </a:t>
            </a:r>
            <a:r>
              <a:rPr lang="en-CA" dirty="0" err="1"/>
              <a:t>mũi</a:t>
            </a:r>
            <a:r>
              <a:rPr lang="en-CA" dirty="0"/>
              <a:t> </a:t>
            </a:r>
            <a:r>
              <a:rPr lang="en-CA" dirty="0" err="1"/>
              <a:t>tên</a:t>
            </a:r>
            <a:r>
              <a:rPr lang="en-CA" dirty="0"/>
              <a:t> </a:t>
            </a:r>
            <a:r>
              <a:rPr lang="en-CA" dirty="0" err="1"/>
              <a:t>sổ</a:t>
            </a:r>
            <a:r>
              <a:rPr lang="en-CA" dirty="0"/>
              <a:t> </a:t>
            </a:r>
            <a:r>
              <a:rPr lang="en-CA" dirty="0" err="1"/>
              <a:t>xuống</a:t>
            </a:r>
            <a:r>
              <a:rPr lang="en-CA" dirty="0"/>
              <a:t> </a:t>
            </a:r>
            <a:r>
              <a:rPr lang="en-CA" dirty="0" err="1"/>
              <a:t>bên</a:t>
            </a:r>
            <a:r>
              <a:rPr lang="en-CA" dirty="0"/>
              <a:t> </a:t>
            </a:r>
            <a:r>
              <a:rPr lang="en-CA" dirty="0" err="1"/>
              <a:t>phải</a:t>
            </a:r>
            <a:r>
              <a:rPr lang="en-CA" dirty="0"/>
              <a:t> </a:t>
            </a:r>
            <a:r>
              <a:rPr lang="en-CA" dirty="0" err="1"/>
              <a:t>mỗi</a:t>
            </a:r>
            <a:r>
              <a:rPr lang="en-CA" dirty="0"/>
              <a:t> </a:t>
            </a:r>
            <a:r>
              <a:rPr lang="en-CA" dirty="0" err="1" smtClean="0"/>
              <a:t>mục</a:t>
            </a:r>
            <a:endParaRPr lang="en-US" dirty="0" smtClean="0"/>
          </a:p>
          <a:p>
            <a:pPr lvl="2"/>
            <a:r>
              <a:rPr lang="en-CA" dirty="0" err="1"/>
              <a:t>Sử</a:t>
            </a:r>
            <a:r>
              <a:rPr lang="en-CA" dirty="0"/>
              <a:t> </a:t>
            </a:r>
            <a:r>
              <a:rPr lang="en-CA" dirty="0" err="1"/>
              <a:t>dụng</a:t>
            </a:r>
            <a:r>
              <a:rPr lang="en-CA" dirty="0"/>
              <a:t> </a:t>
            </a:r>
            <a:r>
              <a:rPr lang="en-CA" dirty="0" err="1"/>
              <a:t>phím</a:t>
            </a:r>
            <a:r>
              <a:rPr lang="en-CA" dirty="0"/>
              <a:t> </a:t>
            </a:r>
            <a:r>
              <a:rPr lang="en-CA" b="1" dirty="0"/>
              <a:t>Delete</a:t>
            </a:r>
            <a:r>
              <a:rPr lang="en-CA" dirty="0"/>
              <a:t> </a:t>
            </a:r>
            <a:r>
              <a:rPr lang="en-CA" dirty="0" err="1"/>
              <a:t>để</a:t>
            </a:r>
            <a:r>
              <a:rPr lang="en-CA" dirty="0"/>
              <a:t> </a:t>
            </a:r>
            <a:r>
              <a:rPr lang="en-CA" dirty="0" err="1"/>
              <a:t>xóa</a:t>
            </a:r>
            <a:r>
              <a:rPr lang="en-CA" dirty="0"/>
              <a:t> </a:t>
            </a:r>
            <a:r>
              <a:rPr lang="en-CA" dirty="0" err="1"/>
              <a:t>duy</a:t>
            </a:r>
            <a:r>
              <a:rPr lang="en-CA" dirty="0"/>
              <a:t> </a:t>
            </a:r>
            <a:r>
              <a:rPr lang="en-CA" dirty="0" err="1"/>
              <a:t>nhất</a:t>
            </a:r>
            <a:r>
              <a:rPr lang="en-CA" dirty="0"/>
              <a:t> </a:t>
            </a:r>
            <a:r>
              <a:rPr lang="en-CA" dirty="0" err="1"/>
              <a:t>mục</a:t>
            </a:r>
            <a:r>
              <a:rPr lang="en-CA" dirty="0"/>
              <a:t> </a:t>
            </a:r>
            <a:r>
              <a:rPr lang="en-CA" dirty="0" err="1"/>
              <a:t>đó</a:t>
            </a:r>
            <a:r>
              <a:rPr lang="en-CA" dirty="0"/>
              <a:t> </a:t>
            </a:r>
            <a:r>
              <a:rPr lang="en-CA" dirty="0" err="1"/>
              <a:t>từ</a:t>
            </a:r>
            <a:r>
              <a:rPr lang="en-CA" dirty="0"/>
              <a:t> </a:t>
            </a:r>
            <a:r>
              <a:rPr lang="en-CA" dirty="0" smtClean="0"/>
              <a:t>Clipboard</a:t>
            </a:r>
            <a:endParaRPr lang="en-US" dirty="0" smtClean="0"/>
          </a:p>
          <a:p>
            <a:pPr lvl="2"/>
            <a:r>
              <a:rPr lang="en-CA" dirty="0" err="1"/>
              <a:t>Nếu</a:t>
            </a:r>
            <a:r>
              <a:rPr lang="en-CA" dirty="0"/>
              <a:t> </a:t>
            </a:r>
            <a:r>
              <a:rPr lang="en-CA" dirty="0" err="1"/>
              <a:t>bạn</a:t>
            </a:r>
            <a:r>
              <a:rPr lang="en-CA" dirty="0"/>
              <a:t> </a:t>
            </a:r>
            <a:r>
              <a:rPr lang="en-CA" dirty="0" err="1"/>
              <a:t>chỉ</a:t>
            </a:r>
            <a:r>
              <a:rPr lang="en-CA" dirty="0"/>
              <a:t> </a:t>
            </a:r>
            <a:r>
              <a:rPr lang="en-CA" dirty="0" err="1"/>
              <a:t>muốn</a:t>
            </a:r>
            <a:r>
              <a:rPr lang="en-CA" dirty="0"/>
              <a:t> </a:t>
            </a:r>
            <a:r>
              <a:rPr lang="en-CA" dirty="0" err="1"/>
              <a:t>dán</a:t>
            </a:r>
            <a:r>
              <a:rPr lang="en-CA" dirty="0"/>
              <a:t> </a:t>
            </a:r>
            <a:r>
              <a:rPr lang="en-CA" dirty="0" err="1"/>
              <a:t>mục</a:t>
            </a:r>
            <a:r>
              <a:rPr lang="en-CA" dirty="0"/>
              <a:t> </a:t>
            </a:r>
            <a:r>
              <a:rPr lang="en-CA" dirty="0" err="1" smtClean="0"/>
              <a:t>đó</a:t>
            </a:r>
            <a:r>
              <a:rPr lang="en-CA" dirty="0" smtClean="0"/>
              <a:t>, </a:t>
            </a:r>
            <a:r>
              <a:rPr lang="en-US" dirty="0" err="1" smtClean="0"/>
              <a:t>sử</a:t>
            </a:r>
            <a:r>
              <a:rPr lang="en-US" dirty="0" smtClean="0"/>
              <a:t> </a:t>
            </a:r>
            <a:r>
              <a:rPr lang="en-US" dirty="0" err="1" smtClean="0"/>
              <a:t>dụng</a:t>
            </a:r>
            <a:r>
              <a:rPr lang="en-US" dirty="0" smtClean="0"/>
              <a:t> </a:t>
            </a:r>
            <a:r>
              <a:rPr lang="en-US" b="1" dirty="0" smtClean="0"/>
              <a:t>Paste</a:t>
            </a:r>
            <a:r>
              <a:rPr lang="en-US" dirty="0" smtClean="0"/>
              <a:t> </a:t>
            </a:r>
            <a:r>
              <a:rPr lang="en-US" dirty="0" err="1" smtClean="0"/>
              <a:t>hoặc</a:t>
            </a:r>
            <a:r>
              <a:rPr lang="en-US" dirty="0" smtClean="0"/>
              <a:t> </a:t>
            </a:r>
            <a:r>
              <a:rPr lang="en-US" dirty="0" err="1" smtClean="0"/>
              <a:t>chọn</a:t>
            </a:r>
            <a:r>
              <a:rPr lang="en-US" dirty="0" smtClean="0"/>
              <a:t> </a:t>
            </a:r>
            <a:r>
              <a:rPr lang="en-US" dirty="0" err="1" smtClean="0"/>
              <a:t>mục</a:t>
            </a:r>
            <a:r>
              <a:rPr lang="en-US" dirty="0" smtClean="0"/>
              <a:t> </a:t>
            </a:r>
            <a:r>
              <a:rPr lang="en-US" dirty="0" err="1" smtClean="0"/>
              <a:t>đó</a:t>
            </a:r>
            <a:r>
              <a:rPr lang="en-US" dirty="0" smtClean="0"/>
              <a:t> </a:t>
            </a:r>
            <a:r>
              <a:rPr lang="en-US" dirty="0" err="1" smtClean="0"/>
              <a:t>trong</a:t>
            </a:r>
            <a:r>
              <a:rPr lang="en-US" dirty="0" smtClean="0"/>
              <a:t> Clipboard</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pic>
        <p:nvPicPr>
          <p:cNvPr id="6" name="Picture 5" descr="Description: Description: u4-033"/>
          <p:cNvPicPr/>
          <p:nvPr/>
        </p:nvPicPr>
        <p:blipFill>
          <a:blip r:embed="rId3">
            <a:extLst>
              <a:ext uri="{28A0092B-C50C-407E-A947-70E740481C1C}">
                <a14:useLocalDpi xmlns:a14="http://schemas.microsoft.com/office/drawing/2010/main" val="0"/>
              </a:ext>
            </a:extLst>
          </a:blip>
          <a:srcRect/>
          <a:stretch>
            <a:fillRect/>
          </a:stretch>
        </p:blipFill>
        <p:spPr bwMode="auto">
          <a:xfrm>
            <a:off x="6956695" y="2300899"/>
            <a:ext cx="1672684" cy="3000830"/>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999450421"/>
              </p:ext>
            </p:extLst>
          </p:nvPr>
        </p:nvGraphicFramePr>
        <p:xfrm>
          <a:off x="1047251" y="2744701"/>
          <a:ext cx="5770744" cy="1790293"/>
        </p:xfrm>
        <a:graphic>
          <a:graphicData uri="http://schemas.openxmlformats.org/drawingml/2006/table">
            <a:tbl>
              <a:tblPr firstRow="1" firstCol="1" bandRow="1">
                <a:tableStyleId>{2D5ABB26-0587-4C30-8999-92F81FD0307C}</a:tableStyleId>
              </a:tblPr>
              <a:tblGrid>
                <a:gridCol w="1213259"/>
                <a:gridCol w="4557485"/>
              </a:tblGrid>
              <a:tr h="740905">
                <a:tc>
                  <a:txBody>
                    <a:bodyPr/>
                    <a:lstStyle/>
                    <a:p>
                      <a:pPr>
                        <a:lnSpc>
                          <a:spcPct val="115000"/>
                        </a:lnSpc>
                        <a:spcBef>
                          <a:spcPts val="200"/>
                        </a:spcBef>
                        <a:spcAft>
                          <a:spcPts val="200"/>
                        </a:spcAft>
                        <a:tabLst>
                          <a:tab pos="228600" algn="l"/>
                        </a:tabLst>
                      </a:pPr>
                      <a:r>
                        <a:rPr lang="en-US" sz="1800" b="1" dirty="0">
                          <a:effectLst/>
                          <a:latin typeface="Zurich BT" pitchFamily="34" charset="0"/>
                        </a:rPr>
                        <a:t>Paste All</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Dán</a:t>
                      </a:r>
                      <a:r>
                        <a:rPr lang="en-US" sz="1800" dirty="0" smtClean="0">
                          <a:effectLst/>
                          <a:latin typeface="Zurich BT" pitchFamily="34" charset="0"/>
                        </a:rPr>
                        <a:t> </a:t>
                      </a:r>
                      <a:r>
                        <a:rPr lang="en-US" sz="1800" dirty="0" err="1" smtClean="0">
                          <a:effectLst/>
                          <a:latin typeface="Zurich BT" pitchFamily="34" charset="0"/>
                        </a:rPr>
                        <a:t>tất</a:t>
                      </a:r>
                      <a:r>
                        <a:rPr lang="en-US" sz="1800" dirty="0" smtClean="0">
                          <a:effectLst/>
                          <a:latin typeface="Zurich BT" pitchFamily="34" charset="0"/>
                        </a:rPr>
                        <a:t> </a:t>
                      </a:r>
                      <a:r>
                        <a:rPr lang="en-US" sz="1800" dirty="0" err="1" smtClean="0">
                          <a:effectLst/>
                          <a:latin typeface="Zurich BT" pitchFamily="34" charset="0"/>
                        </a:rPr>
                        <a:t>cả</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mục</a:t>
                      </a:r>
                      <a:r>
                        <a:rPr lang="en-US" sz="1800" dirty="0" smtClean="0">
                          <a:effectLst/>
                          <a:latin typeface="Zurich BT" pitchFamily="34" charset="0"/>
                        </a:rPr>
                        <a:t> </a:t>
                      </a:r>
                      <a:r>
                        <a:rPr lang="en-US" sz="1800" dirty="0" err="1" smtClean="0">
                          <a:effectLst/>
                          <a:latin typeface="Zurich BT" pitchFamily="34" charset="0"/>
                        </a:rPr>
                        <a:t>trong</a:t>
                      </a:r>
                      <a:r>
                        <a:rPr lang="en-US" sz="1800" dirty="0" smtClean="0">
                          <a:effectLst/>
                          <a:latin typeface="Zurich BT" pitchFamily="34" charset="0"/>
                        </a:rPr>
                        <a:t> Clipboard </a:t>
                      </a:r>
                      <a:r>
                        <a:rPr lang="en-US" sz="1800" dirty="0" err="1" smtClean="0">
                          <a:effectLst/>
                          <a:latin typeface="Zurich BT" pitchFamily="34" charset="0"/>
                        </a:rPr>
                        <a:t>theo</a:t>
                      </a:r>
                      <a:r>
                        <a:rPr lang="en-US" sz="1800" dirty="0" smtClean="0">
                          <a:effectLst/>
                          <a:latin typeface="Zurich BT" pitchFamily="34" charset="0"/>
                        </a:rPr>
                        <a:t> </a:t>
                      </a:r>
                      <a:r>
                        <a:rPr lang="en-US" sz="1800" dirty="0" err="1" smtClean="0">
                          <a:effectLst/>
                          <a:latin typeface="Zurich BT" pitchFamily="34" charset="0"/>
                        </a:rPr>
                        <a:t>thứ</a:t>
                      </a:r>
                      <a:r>
                        <a:rPr lang="en-US" sz="1800" dirty="0" smtClean="0">
                          <a:effectLst/>
                          <a:latin typeface="Zurich BT" pitchFamily="34" charset="0"/>
                        </a:rPr>
                        <a:t> </a:t>
                      </a:r>
                      <a:r>
                        <a:rPr lang="en-US" sz="1800" dirty="0" err="1" smtClean="0">
                          <a:effectLst/>
                          <a:latin typeface="Zurich BT" pitchFamily="34" charset="0"/>
                        </a:rPr>
                        <a:t>tự</a:t>
                      </a:r>
                      <a:r>
                        <a:rPr lang="en-US" sz="1800" dirty="0" smtClean="0">
                          <a:effectLst/>
                          <a:latin typeface="Zurich BT" pitchFamily="34" charset="0"/>
                        </a:rPr>
                        <a:t> </a:t>
                      </a:r>
                      <a:r>
                        <a:rPr lang="en-US" sz="1800" dirty="0" err="1" smtClean="0">
                          <a:effectLst/>
                          <a:latin typeface="Zurich BT" pitchFamily="34" charset="0"/>
                        </a:rPr>
                        <a:t>xuất</a:t>
                      </a:r>
                      <a:r>
                        <a:rPr lang="en-US" sz="1800" dirty="0" smtClean="0">
                          <a:effectLst/>
                          <a:latin typeface="Zurich BT" pitchFamily="34" charset="0"/>
                        </a:rPr>
                        <a:t> </a:t>
                      </a:r>
                      <a:r>
                        <a:rPr lang="en-US" sz="1800" dirty="0" err="1" smtClean="0">
                          <a:effectLst/>
                          <a:latin typeface="Zurich BT" pitchFamily="34" charset="0"/>
                        </a:rPr>
                        <a:t>hiện</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chúng</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418452">
                <a:tc>
                  <a:txBody>
                    <a:bodyPr/>
                    <a:lstStyle/>
                    <a:p>
                      <a:pPr>
                        <a:lnSpc>
                          <a:spcPct val="115000"/>
                        </a:lnSpc>
                        <a:spcBef>
                          <a:spcPts val="200"/>
                        </a:spcBef>
                        <a:spcAft>
                          <a:spcPts val="200"/>
                        </a:spcAft>
                        <a:tabLst>
                          <a:tab pos="228600" algn="l"/>
                        </a:tabLst>
                      </a:pPr>
                      <a:r>
                        <a:rPr lang="en-US" sz="1800" b="1" dirty="0">
                          <a:effectLst/>
                          <a:latin typeface="Zurich BT" pitchFamily="34" charset="0"/>
                        </a:rPr>
                        <a:t>Clear All</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Xóa</a:t>
                      </a:r>
                      <a:r>
                        <a:rPr lang="en-US" sz="1800" dirty="0" smtClean="0">
                          <a:effectLst/>
                          <a:latin typeface="Zurich BT" pitchFamily="34" charset="0"/>
                        </a:rPr>
                        <a:t> </a:t>
                      </a:r>
                      <a:r>
                        <a:rPr lang="en-US" sz="1800" dirty="0" err="1" smtClean="0">
                          <a:effectLst/>
                          <a:latin typeface="Zurich BT" pitchFamily="34" charset="0"/>
                        </a:rPr>
                        <a:t>tất</a:t>
                      </a:r>
                      <a:r>
                        <a:rPr lang="en-US" sz="1800" dirty="0" smtClean="0">
                          <a:effectLst/>
                          <a:latin typeface="Zurich BT" pitchFamily="34" charset="0"/>
                        </a:rPr>
                        <a:t> </a:t>
                      </a:r>
                      <a:r>
                        <a:rPr lang="en-US" sz="1800" dirty="0" err="1" smtClean="0">
                          <a:effectLst/>
                          <a:latin typeface="Zurich BT" pitchFamily="34" charset="0"/>
                        </a:rPr>
                        <a:t>cả</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mục</a:t>
                      </a:r>
                      <a:r>
                        <a:rPr lang="en-US" sz="1800" dirty="0" smtClean="0">
                          <a:effectLst/>
                          <a:latin typeface="Zurich BT" pitchFamily="34" charset="0"/>
                        </a:rPr>
                        <a:t> </a:t>
                      </a:r>
                      <a:r>
                        <a:rPr lang="en-US" sz="1800" dirty="0" err="1" smtClean="0">
                          <a:effectLst/>
                          <a:latin typeface="Zurich BT" pitchFamily="34" charset="0"/>
                        </a:rPr>
                        <a:t>từ</a:t>
                      </a:r>
                      <a:r>
                        <a:rPr lang="en-US" sz="1800" dirty="0" smtClean="0">
                          <a:effectLst/>
                          <a:latin typeface="Zurich BT" pitchFamily="34" charset="0"/>
                        </a:rPr>
                        <a:t> Clipboard.</a:t>
                      </a:r>
                      <a:endParaRPr lang="en-US" sz="1800" dirty="0">
                        <a:effectLst/>
                        <a:latin typeface="Zurich BT" pitchFamily="34" charset="0"/>
                        <a:ea typeface="Times New Roman"/>
                        <a:cs typeface="Calibri"/>
                      </a:endParaRPr>
                    </a:p>
                  </a:txBody>
                  <a:tcPr marL="68580" marR="68580" marT="0" marB="0"/>
                </a:tc>
              </a:tr>
              <a:tr h="365319">
                <a:tc>
                  <a:txBody>
                    <a:bodyPr/>
                    <a:lstStyle/>
                    <a:p>
                      <a:pPr>
                        <a:lnSpc>
                          <a:spcPct val="115000"/>
                        </a:lnSpc>
                        <a:spcBef>
                          <a:spcPts val="200"/>
                        </a:spcBef>
                        <a:spcAft>
                          <a:spcPts val="200"/>
                        </a:spcAft>
                        <a:tabLst>
                          <a:tab pos="228600" algn="l"/>
                        </a:tabLst>
                      </a:pPr>
                      <a:r>
                        <a:rPr lang="en-US" sz="1800" b="1" dirty="0">
                          <a:effectLst/>
                          <a:latin typeface="Zurich BT" pitchFamily="34" charset="0"/>
                        </a:rPr>
                        <a:t>Options</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Cho </a:t>
                      </a:r>
                      <a:r>
                        <a:rPr lang="en-US" sz="1800" dirty="0" err="1" smtClean="0">
                          <a:effectLst/>
                          <a:latin typeface="Zurich BT" pitchFamily="34" charset="0"/>
                        </a:rPr>
                        <a:t>phép</a:t>
                      </a:r>
                      <a:r>
                        <a:rPr lang="en-US" sz="1800" dirty="0" smtClean="0">
                          <a:effectLst/>
                          <a:latin typeface="Zurich BT" pitchFamily="34" charset="0"/>
                        </a:rPr>
                        <a:t> </a:t>
                      </a:r>
                      <a:r>
                        <a:rPr lang="en-US" sz="1800" dirty="0" err="1" smtClean="0">
                          <a:effectLst/>
                          <a:latin typeface="Zurich BT" pitchFamily="34" charset="0"/>
                        </a:rPr>
                        <a:t>bạn</a:t>
                      </a:r>
                      <a:r>
                        <a:rPr lang="en-US" sz="1800" dirty="0" smtClean="0">
                          <a:effectLst/>
                          <a:latin typeface="Zurich BT" pitchFamily="34" charset="0"/>
                        </a:rPr>
                        <a:t> </a:t>
                      </a:r>
                      <a:r>
                        <a:rPr lang="en-US" sz="1800" dirty="0" err="1" smtClean="0">
                          <a:effectLst/>
                          <a:latin typeface="Zurich BT" pitchFamily="34" charset="0"/>
                        </a:rPr>
                        <a:t>lựa</a:t>
                      </a:r>
                      <a:r>
                        <a:rPr lang="en-US" sz="1800" dirty="0" smtClean="0">
                          <a:effectLst/>
                          <a:latin typeface="Zurich BT" pitchFamily="34" charset="0"/>
                        </a:rPr>
                        <a:t> </a:t>
                      </a:r>
                      <a:r>
                        <a:rPr lang="en-US" sz="1800" dirty="0" err="1" smtClean="0">
                          <a:effectLst/>
                          <a:latin typeface="Zurich BT" pitchFamily="34" charset="0"/>
                        </a:rPr>
                        <a:t>chọn</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tùy</a:t>
                      </a:r>
                      <a:r>
                        <a:rPr lang="en-US" sz="1800" dirty="0" smtClean="0">
                          <a:effectLst/>
                          <a:latin typeface="Zurich BT" pitchFamily="34" charset="0"/>
                        </a:rPr>
                        <a:t> </a:t>
                      </a:r>
                      <a:r>
                        <a:rPr lang="en-US" sz="1800" dirty="0" err="1" smtClean="0">
                          <a:effectLst/>
                          <a:latin typeface="Zurich BT" pitchFamily="34" charset="0"/>
                        </a:rPr>
                        <a:t>chọn</a:t>
                      </a:r>
                      <a:r>
                        <a:rPr lang="en-US" sz="1800" dirty="0" smtClean="0">
                          <a:effectLst/>
                          <a:latin typeface="Zurich BT" pitchFamily="34" charset="0"/>
                        </a:rPr>
                        <a:t> </a:t>
                      </a:r>
                      <a:r>
                        <a:rPr lang="en-US" sz="1800" dirty="0" err="1" smtClean="0">
                          <a:effectLst/>
                          <a:latin typeface="Zurich BT" pitchFamily="34" charset="0"/>
                        </a:rPr>
                        <a:t>cách</a:t>
                      </a:r>
                      <a:r>
                        <a:rPr lang="en-US" sz="1800" dirty="0" smtClean="0">
                          <a:effectLst/>
                          <a:latin typeface="Zurich BT" pitchFamily="34" charset="0"/>
                        </a:rPr>
                        <a:t> </a:t>
                      </a:r>
                      <a:r>
                        <a:rPr lang="en-US" sz="1800" dirty="0" err="1" smtClean="0">
                          <a:effectLst/>
                          <a:latin typeface="Zurich BT" pitchFamily="34" charset="0"/>
                        </a:rPr>
                        <a:t>làm</a:t>
                      </a:r>
                      <a:r>
                        <a:rPr lang="en-US" sz="1800" dirty="0" smtClean="0">
                          <a:effectLst/>
                          <a:latin typeface="Zurich BT" pitchFamily="34" charset="0"/>
                        </a:rPr>
                        <a:t> </a:t>
                      </a:r>
                      <a:r>
                        <a:rPr lang="en-US" sz="1800" dirty="0" err="1" smtClean="0">
                          <a:effectLst/>
                          <a:latin typeface="Zurich BT" pitchFamily="34" charset="0"/>
                        </a:rPr>
                        <a:t>việc</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Clipboard.</a:t>
                      </a:r>
                      <a:endParaRPr lang="en-US" sz="1800" dirty="0">
                        <a:effectLst/>
                        <a:latin typeface="Zurich BT" pitchFamily="34"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4444354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Định </a:t>
            </a:r>
            <a:r>
              <a:rPr lang="fr-FR" dirty="0" err="1"/>
              <a:t>dạng</a:t>
            </a:r>
            <a:r>
              <a:rPr lang="fr-FR" dirty="0"/>
              <a:t> </a:t>
            </a:r>
            <a:r>
              <a:rPr lang="fr-FR" dirty="0" err="1"/>
              <a:t>các</a:t>
            </a:r>
            <a:r>
              <a:rPr lang="fr-FR" dirty="0"/>
              <a:t> </a:t>
            </a:r>
            <a:r>
              <a:rPr lang="fr-FR" dirty="0" err="1"/>
              <a:t>ký</a:t>
            </a:r>
            <a:r>
              <a:rPr lang="fr-FR" dirty="0"/>
              <a:t> </a:t>
            </a:r>
            <a:r>
              <a:rPr lang="fr-FR" dirty="0" err="1"/>
              <a:t>tự</a:t>
            </a:r>
            <a:r>
              <a:rPr lang="fr-FR" dirty="0"/>
              <a:t> </a:t>
            </a:r>
            <a:r>
              <a:rPr lang="fr-FR" dirty="0" err="1"/>
              <a:t>văn</a:t>
            </a:r>
            <a:r>
              <a:rPr lang="fr-FR" dirty="0"/>
              <a:t> </a:t>
            </a:r>
            <a:r>
              <a:rPr lang="fr-FR" dirty="0" err="1"/>
              <a:t>bản</a:t>
            </a:r>
            <a:endParaRPr lang="vi-VN" dirty="0"/>
          </a:p>
        </p:txBody>
      </p:sp>
      <p:sp>
        <p:nvSpPr>
          <p:cNvPr id="3" name="Content Placeholder 2"/>
          <p:cNvSpPr>
            <a:spLocks noGrp="1"/>
          </p:cNvSpPr>
          <p:nvPr>
            <p:ph idx="1"/>
          </p:nvPr>
        </p:nvSpPr>
        <p:spPr>
          <a:xfrm>
            <a:off x="373063" y="3396343"/>
            <a:ext cx="8633777" cy="2861581"/>
          </a:xfrm>
        </p:spPr>
        <p:txBody>
          <a:bodyPr/>
          <a:lstStyle/>
          <a:p>
            <a:r>
              <a:rPr lang="en-CA" sz="1800" dirty="0" err="1"/>
              <a:t>có</a:t>
            </a:r>
            <a:r>
              <a:rPr lang="en-CA" sz="1800" dirty="0"/>
              <a:t> </a:t>
            </a:r>
            <a:r>
              <a:rPr lang="en-CA" sz="1800" dirty="0" err="1"/>
              <a:t>thể</a:t>
            </a:r>
            <a:r>
              <a:rPr lang="en-CA" sz="1800" dirty="0"/>
              <a:t> </a:t>
            </a:r>
            <a:r>
              <a:rPr lang="en-CA" sz="1800" dirty="0" err="1"/>
              <a:t>áp</a:t>
            </a:r>
            <a:r>
              <a:rPr lang="en-CA" sz="1800" dirty="0"/>
              <a:t> </a:t>
            </a:r>
            <a:r>
              <a:rPr lang="en-CA" sz="1800" dirty="0" err="1"/>
              <a:t>dụng</a:t>
            </a:r>
            <a:r>
              <a:rPr lang="en-CA" sz="1800" dirty="0"/>
              <a:t> </a:t>
            </a:r>
            <a:r>
              <a:rPr lang="en-CA" sz="1800" dirty="0" err="1"/>
              <a:t>định</a:t>
            </a:r>
            <a:r>
              <a:rPr lang="en-CA" sz="1800" dirty="0"/>
              <a:t> </a:t>
            </a:r>
            <a:r>
              <a:rPr lang="en-CA" sz="1800" dirty="0" err="1"/>
              <a:t>dạng</a:t>
            </a:r>
            <a:r>
              <a:rPr lang="en-CA" sz="1800" dirty="0"/>
              <a:t> </a:t>
            </a:r>
            <a:r>
              <a:rPr lang="en-CA" sz="1800" dirty="0" err="1"/>
              <a:t>cho</a:t>
            </a:r>
            <a:r>
              <a:rPr lang="en-CA" sz="1800" dirty="0"/>
              <a:t> </a:t>
            </a:r>
            <a:r>
              <a:rPr lang="en-CA" sz="1800" dirty="0" err="1"/>
              <a:t>văn</a:t>
            </a:r>
            <a:r>
              <a:rPr lang="en-CA" sz="1800" dirty="0"/>
              <a:t> </a:t>
            </a:r>
            <a:r>
              <a:rPr lang="en-CA" sz="1800" dirty="0" err="1"/>
              <a:t>bản</a:t>
            </a:r>
            <a:r>
              <a:rPr lang="en-CA" sz="1800" dirty="0"/>
              <a:t> </a:t>
            </a:r>
            <a:r>
              <a:rPr lang="en-CA" sz="1800" dirty="0" err="1"/>
              <a:t>khi</a:t>
            </a:r>
            <a:r>
              <a:rPr lang="en-CA" sz="1800" dirty="0"/>
              <a:t> </a:t>
            </a:r>
            <a:r>
              <a:rPr lang="en-CA" sz="1800" dirty="0" err="1"/>
              <a:t>bạn</a:t>
            </a:r>
            <a:r>
              <a:rPr lang="en-CA" sz="1800" dirty="0"/>
              <a:t> </a:t>
            </a:r>
            <a:r>
              <a:rPr lang="en-CA" sz="1800" dirty="0" err="1"/>
              <a:t>nhập</a:t>
            </a:r>
            <a:r>
              <a:rPr lang="en-CA" sz="1800" dirty="0"/>
              <a:t> </a:t>
            </a:r>
            <a:r>
              <a:rPr lang="en-CA" sz="1800" dirty="0" err="1"/>
              <a:t>hoặc</a:t>
            </a:r>
            <a:r>
              <a:rPr lang="en-CA" sz="1800" dirty="0"/>
              <a:t> </a:t>
            </a:r>
            <a:r>
              <a:rPr lang="en-CA" sz="1800" dirty="0" err="1"/>
              <a:t>sau</a:t>
            </a:r>
            <a:r>
              <a:rPr lang="en-CA" sz="1800" dirty="0"/>
              <a:t> </a:t>
            </a:r>
            <a:r>
              <a:rPr lang="en-CA" sz="1800" dirty="0" err="1"/>
              <a:t>khi</a:t>
            </a:r>
            <a:r>
              <a:rPr lang="en-CA" sz="1800" dirty="0"/>
              <a:t> </a:t>
            </a:r>
            <a:r>
              <a:rPr lang="en-CA" sz="1800" dirty="0" err="1"/>
              <a:t>nhập</a:t>
            </a:r>
            <a:r>
              <a:rPr lang="en-CA" sz="1800" dirty="0"/>
              <a:t> </a:t>
            </a:r>
            <a:r>
              <a:rPr lang="en-CA" sz="1800" dirty="0" err="1"/>
              <a:t>văn</a:t>
            </a:r>
            <a:r>
              <a:rPr lang="en-CA" sz="1800" dirty="0"/>
              <a:t> </a:t>
            </a:r>
            <a:r>
              <a:rPr lang="en-CA" sz="1800" dirty="0" err="1" smtClean="0"/>
              <a:t>bản</a:t>
            </a:r>
            <a:endParaRPr lang="en-US" sz="1800" dirty="0"/>
          </a:p>
          <a:p>
            <a:r>
              <a:rPr lang="en-CA" sz="1800" dirty="0" err="1"/>
              <a:t>để</a:t>
            </a:r>
            <a:r>
              <a:rPr lang="en-CA" sz="1800" dirty="0"/>
              <a:t> </a:t>
            </a:r>
            <a:r>
              <a:rPr lang="en-CA" sz="1800" dirty="0" err="1"/>
              <a:t>áp</a:t>
            </a:r>
            <a:r>
              <a:rPr lang="en-CA" sz="1800" dirty="0"/>
              <a:t> </a:t>
            </a:r>
            <a:r>
              <a:rPr lang="en-CA" sz="1800" dirty="0" err="1"/>
              <a:t>dụng</a:t>
            </a:r>
            <a:r>
              <a:rPr lang="en-CA" sz="1800" dirty="0"/>
              <a:t> </a:t>
            </a:r>
            <a:r>
              <a:rPr lang="en-CA" sz="1800" dirty="0" err="1"/>
              <a:t>định</a:t>
            </a:r>
            <a:r>
              <a:rPr lang="en-CA" sz="1800" dirty="0"/>
              <a:t> </a:t>
            </a:r>
            <a:r>
              <a:rPr lang="en-CA" sz="1800" dirty="0" err="1"/>
              <a:t>dạng</a:t>
            </a:r>
            <a:r>
              <a:rPr lang="en-CA" sz="1800" dirty="0"/>
              <a:t> </a:t>
            </a:r>
            <a:r>
              <a:rPr lang="en-CA" sz="1800" dirty="0" err="1"/>
              <a:t>cho</a:t>
            </a:r>
            <a:r>
              <a:rPr lang="en-CA" sz="1800" dirty="0"/>
              <a:t> </a:t>
            </a:r>
            <a:r>
              <a:rPr lang="en-CA" sz="1800" dirty="0" err="1"/>
              <a:t>ký</a:t>
            </a:r>
            <a:r>
              <a:rPr lang="en-CA" sz="1800" dirty="0"/>
              <a:t> </a:t>
            </a:r>
            <a:r>
              <a:rPr lang="en-CA" sz="1800" dirty="0" err="1"/>
              <a:t>tự</a:t>
            </a:r>
            <a:r>
              <a:rPr lang="en-CA" sz="1800" dirty="0"/>
              <a:t> </a:t>
            </a:r>
            <a:r>
              <a:rPr lang="en-CA" sz="1800" dirty="0" err="1"/>
              <a:t>văn</a:t>
            </a:r>
            <a:r>
              <a:rPr lang="en-CA" sz="1800" dirty="0"/>
              <a:t> </a:t>
            </a:r>
            <a:r>
              <a:rPr lang="en-CA" sz="1800" dirty="0" err="1"/>
              <a:t>bản</a:t>
            </a:r>
            <a:r>
              <a:rPr lang="en-CA" sz="1800" dirty="0"/>
              <a:t> </a:t>
            </a:r>
            <a:r>
              <a:rPr lang="en-US" sz="1800" dirty="0" smtClean="0"/>
              <a:t>:</a:t>
            </a:r>
            <a:endParaRPr lang="en-US" sz="1800" dirty="0"/>
          </a:p>
          <a:p>
            <a:pPr lvl="1"/>
            <a:r>
              <a:rPr lang="en-US" sz="1600" dirty="0" err="1" smtClean="0"/>
              <a:t>Trên</a:t>
            </a:r>
            <a:r>
              <a:rPr lang="en-US" sz="1600" dirty="0" smtClean="0"/>
              <a:t> </a:t>
            </a:r>
            <a:r>
              <a:rPr lang="en-US" sz="1600" dirty="0" err="1"/>
              <a:t>thẻ</a:t>
            </a:r>
            <a:r>
              <a:rPr lang="en-US" sz="1600" dirty="0"/>
              <a:t> </a:t>
            </a:r>
            <a:r>
              <a:rPr lang="en-US" sz="1600" b="1" dirty="0"/>
              <a:t>Home</a:t>
            </a:r>
            <a:r>
              <a:rPr lang="en-US" sz="1600" dirty="0"/>
              <a:t>, </a:t>
            </a:r>
            <a:r>
              <a:rPr lang="en-US" sz="1600" dirty="0" err="1"/>
              <a:t>trong</a:t>
            </a:r>
            <a:r>
              <a:rPr lang="en-US" sz="1600" dirty="0"/>
              <a:t> </a:t>
            </a:r>
            <a:r>
              <a:rPr lang="en-US" sz="1600" dirty="0" err="1"/>
              <a:t>nhóm</a:t>
            </a:r>
            <a:r>
              <a:rPr lang="en-US" sz="1600" dirty="0"/>
              <a:t> </a:t>
            </a:r>
            <a:r>
              <a:rPr lang="en-US" sz="1600" b="1" dirty="0"/>
              <a:t>Font</a:t>
            </a:r>
            <a:r>
              <a:rPr lang="en-US" sz="1600" dirty="0"/>
              <a:t>, </a:t>
            </a:r>
            <a:r>
              <a:rPr lang="en-US" sz="1600" dirty="0" err="1"/>
              <a:t>chọn</a:t>
            </a:r>
            <a:r>
              <a:rPr lang="en-US" sz="1600" dirty="0"/>
              <a:t> </a:t>
            </a:r>
            <a:r>
              <a:rPr lang="en-US" sz="1600" dirty="0" err="1"/>
              <a:t>nút</a:t>
            </a:r>
            <a:r>
              <a:rPr lang="en-US" sz="1600" dirty="0"/>
              <a:t> </a:t>
            </a:r>
            <a:r>
              <a:rPr lang="en-US" sz="1600" dirty="0" err="1"/>
              <a:t>định</a:t>
            </a:r>
            <a:r>
              <a:rPr lang="en-US" sz="1600" dirty="0"/>
              <a:t> </a:t>
            </a:r>
            <a:r>
              <a:rPr lang="en-US" sz="1600" dirty="0" err="1"/>
              <a:t>dạng</a:t>
            </a:r>
            <a:r>
              <a:rPr lang="en-US" sz="1600" dirty="0"/>
              <a:t> </a:t>
            </a:r>
            <a:r>
              <a:rPr lang="en-US" sz="1600" dirty="0" err="1"/>
              <a:t>thích</a:t>
            </a:r>
            <a:r>
              <a:rPr lang="en-US" sz="1600" dirty="0"/>
              <a:t> </a:t>
            </a:r>
            <a:r>
              <a:rPr lang="en-US" sz="1600" dirty="0" err="1"/>
              <a:t>hợp</a:t>
            </a:r>
            <a:r>
              <a:rPr lang="en-US" sz="1600" dirty="0"/>
              <a:t>; </a:t>
            </a:r>
            <a:r>
              <a:rPr lang="en-US" sz="1600" dirty="0" err="1"/>
              <a:t>hoặc</a:t>
            </a:r>
            <a:endParaRPr lang="en-US" sz="1600" dirty="0"/>
          </a:p>
          <a:p>
            <a:pPr lvl="1"/>
            <a:r>
              <a:rPr lang="en-US" sz="1600" dirty="0" err="1" smtClean="0"/>
              <a:t>sử</a:t>
            </a:r>
            <a:r>
              <a:rPr lang="en-US" sz="1600" dirty="0" smtClean="0"/>
              <a:t> </a:t>
            </a:r>
            <a:r>
              <a:rPr lang="en-US" sz="1600" dirty="0" err="1"/>
              <a:t>dụng</a:t>
            </a:r>
            <a:r>
              <a:rPr lang="en-US" sz="1600" dirty="0"/>
              <a:t> </a:t>
            </a:r>
            <a:r>
              <a:rPr lang="en-US" sz="1600" dirty="0" err="1"/>
              <a:t>các</a:t>
            </a:r>
            <a:r>
              <a:rPr lang="en-US" sz="1600" dirty="0"/>
              <a:t> </a:t>
            </a:r>
            <a:r>
              <a:rPr lang="en-US" sz="1600" dirty="0" err="1"/>
              <a:t>tùy</a:t>
            </a:r>
            <a:r>
              <a:rPr lang="en-US" sz="1600" dirty="0"/>
              <a:t> </a:t>
            </a:r>
            <a:r>
              <a:rPr lang="en-US" sz="1600" dirty="0" err="1"/>
              <a:t>chọn</a:t>
            </a:r>
            <a:r>
              <a:rPr lang="en-US" sz="1600" dirty="0"/>
              <a:t> </a:t>
            </a:r>
            <a:r>
              <a:rPr lang="en-US" sz="1600" dirty="0" err="1"/>
              <a:t>định</a:t>
            </a:r>
            <a:r>
              <a:rPr lang="en-US" sz="1600" dirty="0"/>
              <a:t> </a:t>
            </a:r>
            <a:r>
              <a:rPr lang="en-US" sz="1600" dirty="0" err="1"/>
              <a:t>dạng</a:t>
            </a:r>
            <a:r>
              <a:rPr lang="en-US" sz="1600" dirty="0"/>
              <a:t> </a:t>
            </a:r>
            <a:r>
              <a:rPr lang="en-US" sz="1600" dirty="0" err="1"/>
              <a:t>trong</a:t>
            </a:r>
            <a:r>
              <a:rPr lang="en-US" sz="1600" dirty="0"/>
              <a:t> </a:t>
            </a:r>
            <a:r>
              <a:rPr lang="en-US" sz="1600" dirty="0" err="1" smtClean="0"/>
              <a:t>hộp</a:t>
            </a:r>
            <a:r>
              <a:rPr lang="en-US" sz="1600" dirty="0" smtClean="0"/>
              <a:t> </a:t>
            </a:r>
            <a:r>
              <a:rPr lang="en-US" sz="1600" dirty="0" err="1"/>
              <a:t>thoại</a:t>
            </a:r>
            <a:r>
              <a:rPr lang="en-US" sz="1600" dirty="0"/>
              <a:t> Font; </a:t>
            </a:r>
            <a:r>
              <a:rPr lang="en-US" sz="1600" dirty="0" err="1"/>
              <a:t>hoặc</a:t>
            </a:r>
            <a:endParaRPr lang="en-US" sz="1600" dirty="0"/>
          </a:p>
          <a:p>
            <a:pPr lvl="1"/>
            <a:r>
              <a:rPr lang="en-US" sz="1600" dirty="0" err="1" smtClean="0"/>
              <a:t>nhấn</a:t>
            </a:r>
            <a:r>
              <a:rPr lang="en-US" sz="1600" dirty="0" smtClean="0"/>
              <a:t> </a:t>
            </a:r>
            <a:r>
              <a:rPr lang="en-US" sz="1600" dirty="0" err="1"/>
              <a:t>tổ</a:t>
            </a:r>
            <a:r>
              <a:rPr lang="en-US" sz="1600" dirty="0"/>
              <a:t> </a:t>
            </a:r>
            <a:r>
              <a:rPr lang="en-US" sz="1600" dirty="0" err="1"/>
              <a:t>hợp</a:t>
            </a:r>
            <a:r>
              <a:rPr lang="en-US" sz="1600" dirty="0"/>
              <a:t> </a:t>
            </a:r>
            <a:r>
              <a:rPr lang="en-US" sz="1600" dirty="0" err="1"/>
              <a:t>phím</a:t>
            </a:r>
            <a:r>
              <a:rPr lang="en-US" sz="1600" dirty="0"/>
              <a:t> </a:t>
            </a:r>
            <a:r>
              <a:rPr lang="en-US" sz="1600" dirty="0" err="1"/>
              <a:t>tắt</a:t>
            </a:r>
            <a:r>
              <a:rPr lang="en-US" sz="1600" dirty="0"/>
              <a:t> </a:t>
            </a:r>
            <a:r>
              <a:rPr lang="en-US" sz="1600" dirty="0" err="1"/>
              <a:t>thích</a:t>
            </a:r>
            <a:r>
              <a:rPr lang="en-US" sz="1600" dirty="0"/>
              <a:t> </a:t>
            </a:r>
            <a:r>
              <a:rPr lang="en-US" sz="1600" dirty="0" err="1"/>
              <a:t>hợp</a:t>
            </a:r>
            <a:r>
              <a:rPr lang="en-US" sz="1600" dirty="0"/>
              <a:t> </a:t>
            </a:r>
            <a:r>
              <a:rPr lang="en-US" sz="1600" dirty="0" err="1"/>
              <a:t>cho</a:t>
            </a:r>
            <a:r>
              <a:rPr lang="en-US" sz="1600" dirty="0"/>
              <a:t> </a:t>
            </a:r>
            <a:r>
              <a:rPr lang="en-US" sz="1600" dirty="0" err="1"/>
              <a:t>các</a:t>
            </a:r>
            <a:r>
              <a:rPr lang="en-US" sz="1600" dirty="0"/>
              <a:t> </a:t>
            </a:r>
            <a:r>
              <a:rPr lang="en-US" sz="1600" dirty="0" err="1"/>
              <a:t>tùy</a:t>
            </a:r>
            <a:r>
              <a:rPr lang="en-US" sz="1600" dirty="0"/>
              <a:t> </a:t>
            </a:r>
            <a:r>
              <a:rPr lang="en-US" sz="1600" dirty="0" err="1"/>
              <a:t>chọn</a:t>
            </a:r>
            <a:r>
              <a:rPr lang="en-US" sz="1600" dirty="0"/>
              <a:t> </a:t>
            </a:r>
            <a:r>
              <a:rPr lang="en-US" sz="1600" dirty="0" err="1"/>
              <a:t>định</a:t>
            </a:r>
            <a:r>
              <a:rPr lang="en-US" sz="1600" dirty="0"/>
              <a:t> </a:t>
            </a:r>
            <a:r>
              <a:rPr lang="en-US" sz="1600" dirty="0" err="1"/>
              <a:t>dạng</a:t>
            </a:r>
            <a:r>
              <a:rPr lang="en-US" sz="1600" dirty="0"/>
              <a:t> </a:t>
            </a:r>
            <a:r>
              <a:rPr lang="en-US" sz="1600" dirty="0" err="1"/>
              <a:t>mà</a:t>
            </a:r>
            <a:r>
              <a:rPr lang="en-US" sz="1600" dirty="0"/>
              <a:t> </a:t>
            </a:r>
            <a:r>
              <a:rPr lang="en-US" sz="1600" dirty="0" err="1"/>
              <a:t>bạn</a:t>
            </a:r>
            <a:r>
              <a:rPr lang="en-US" sz="1600" dirty="0"/>
              <a:t> </a:t>
            </a:r>
            <a:r>
              <a:rPr lang="en-US" sz="1600" dirty="0" err="1"/>
              <a:t>muốn</a:t>
            </a:r>
            <a:r>
              <a:rPr lang="en-US" sz="1600" dirty="0"/>
              <a:t> </a:t>
            </a:r>
            <a:r>
              <a:rPr lang="en-US" sz="1600" dirty="0" err="1"/>
              <a:t>sử</a:t>
            </a:r>
            <a:r>
              <a:rPr lang="en-US" sz="1600" dirty="0"/>
              <a:t> </a:t>
            </a:r>
            <a:r>
              <a:rPr lang="en-US" sz="1600" dirty="0" err="1"/>
              <a:t>dụng</a:t>
            </a:r>
            <a:r>
              <a:rPr lang="en-US" sz="1600" dirty="0"/>
              <a:t>; </a:t>
            </a:r>
            <a:r>
              <a:rPr lang="en-US" sz="1600" dirty="0" err="1"/>
              <a:t>hoặc</a:t>
            </a:r>
            <a:endParaRPr lang="en-US" sz="1600" dirty="0"/>
          </a:p>
          <a:p>
            <a:pPr lvl="1"/>
            <a:r>
              <a:rPr lang="en-US" sz="1600" dirty="0" err="1" smtClean="0"/>
              <a:t>nháy</a:t>
            </a:r>
            <a:r>
              <a:rPr lang="en-US" sz="1600" dirty="0" smtClean="0"/>
              <a:t> </a:t>
            </a:r>
            <a:r>
              <a:rPr lang="en-US" sz="1600" dirty="0" err="1"/>
              <a:t>chuột</a:t>
            </a:r>
            <a:r>
              <a:rPr lang="en-US" sz="1600" dirty="0"/>
              <a:t> </a:t>
            </a:r>
            <a:r>
              <a:rPr lang="en-US" sz="1600" dirty="0" err="1"/>
              <a:t>phải</a:t>
            </a:r>
            <a:r>
              <a:rPr lang="en-US" sz="1600" dirty="0"/>
              <a:t> </a:t>
            </a:r>
            <a:r>
              <a:rPr lang="en-US" sz="1600" dirty="0" err="1"/>
              <a:t>vào</a:t>
            </a:r>
            <a:r>
              <a:rPr lang="en-US" sz="1600" dirty="0"/>
              <a:t> </a:t>
            </a:r>
            <a:r>
              <a:rPr lang="en-US" sz="1600" dirty="0" err="1"/>
              <a:t>tài</a:t>
            </a:r>
            <a:r>
              <a:rPr lang="en-US" sz="1600" dirty="0"/>
              <a:t> </a:t>
            </a:r>
            <a:r>
              <a:rPr lang="en-US" sz="1600" dirty="0" err="1"/>
              <a:t>liệu</a:t>
            </a:r>
            <a:r>
              <a:rPr lang="en-US" sz="1600" dirty="0"/>
              <a:t>, </a:t>
            </a:r>
            <a:r>
              <a:rPr lang="en-US" sz="1600" dirty="0" err="1"/>
              <a:t>sau</a:t>
            </a:r>
            <a:r>
              <a:rPr lang="en-US" sz="1600" dirty="0"/>
              <a:t> </a:t>
            </a:r>
            <a:r>
              <a:rPr lang="en-US" sz="1600" dirty="0" err="1"/>
              <a:t>đó</a:t>
            </a:r>
            <a:r>
              <a:rPr lang="en-US" sz="1600" dirty="0"/>
              <a:t> </a:t>
            </a:r>
            <a:r>
              <a:rPr lang="en-US" sz="1600" dirty="0" err="1"/>
              <a:t>chọn</a:t>
            </a:r>
            <a:r>
              <a:rPr lang="en-US" sz="1600" dirty="0"/>
              <a:t> </a:t>
            </a:r>
            <a:r>
              <a:rPr lang="en-US" sz="1600" b="1" dirty="0"/>
              <a:t>Font;</a:t>
            </a:r>
            <a:r>
              <a:rPr lang="en-US" sz="1600" dirty="0"/>
              <a:t> </a:t>
            </a:r>
            <a:r>
              <a:rPr lang="en-US" sz="1600" dirty="0" err="1"/>
              <a:t>hoặc</a:t>
            </a:r>
            <a:endParaRPr lang="en-US" sz="1600" dirty="0"/>
          </a:p>
          <a:p>
            <a:pPr lvl="1"/>
            <a:r>
              <a:rPr lang="en-US" sz="1600" dirty="0" err="1" smtClean="0"/>
              <a:t>trên</a:t>
            </a:r>
            <a:r>
              <a:rPr lang="en-US" sz="1600" dirty="0" smtClean="0"/>
              <a:t> </a:t>
            </a:r>
            <a:r>
              <a:rPr lang="en-US" sz="1600" dirty="0" err="1"/>
              <a:t>thanh</a:t>
            </a:r>
            <a:r>
              <a:rPr lang="en-US" sz="1600" dirty="0"/>
              <a:t> </a:t>
            </a:r>
            <a:r>
              <a:rPr lang="en-US" sz="1600" dirty="0" err="1"/>
              <a:t>công</a:t>
            </a:r>
            <a:r>
              <a:rPr lang="en-US" sz="1600" dirty="0"/>
              <a:t> </a:t>
            </a:r>
            <a:r>
              <a:rPr lang="en-US" sz="1600" dirty="0" err="1"/>
              <a:t>cụ</a:t>
            </a:r>
            <a:r>
              <a:rPr lang="en-US" sz="1600" dirty="0"/>
              <a:t> Mini, </a:t>
            </a:r>
            <a:r>
              <a:rPr lang="en-US" sz="1600" dirty="0" err="1"/>
              <a:t>nhấp</a:t>
            </a:r>
            <a:r>
              <a:rPr lang="en-US" sz="1600" dirty="0"/>
              <a:t> </a:t>
            </a:r>
            <a:r>
              <a:rPr lang="en-US" sz="1600" dirty="0" err="1"/>
              <a:t>chuột</a:t>
            </a:r>
            <a:r>
              <a:rPr lang="en-US" sz="1600" dirty="0"/>
              <a:t> </a:t>
            </a:r>
            <a:r>
              <a:rPr lang="en-US" sz="1600" dirty="0" err="1"/>
              <a:t>vào</a:t>
            </a:r>
            <a:r>
              <a:rPr lang="en-US" sz="1600" dirty="0"/>
              <a:t> </a:t>
            </a:r>
            <a:r>
              <a:rPr lang="en-US" sz="1600" dirty="0" err="1"/>
              <a:t>tùy</a:t>
            </a:r>
            <a:r>
              <a:rPr lang="en-US" sz="1600" dirty="0"/>
              <a:t> </a:t>
            </a:r>
            <a:r>
              <a:rPr lang="en-US" sz="1600" dirty="0" err="1"/>
              <a:t>chọn</a:t>
            </a:r>
            <a:r>
              <a:rPr lang="en-US" sz="1600" dirty="0"/>
              <a:t> </a:t>
            </a:r>
            <a:r>
              <a:rPr lang="en-US" sz="1600" dirty="0" err="1"/>
              <a:t>thích</a:t>
            </a:r>
            <a:r>
              <a:rPr lang="en-US" sz="1600" dirty="0"/>
              <a:t> </a:t>
            </a:r>
            <a:r>
              <a:rPr lang="en-US" sz="1600" dirty="0" err="1"/>
              <a:t>hợp</a:t>
            </a:r>
            <a:endParaRPr lang="en-US" sz="1600" dirty="0"/>
          </a:p>
          <a:p>
            <a:pPr lvl="1"/>
            <a:endParaRPr lang="en-US" sz="1600" dirty="0"/>
          </a:p>
          <a:p>
            <a:endParaRPr lang="en-US" sz="1800"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43831424"/>
              </p:ext>
            </p:extLst>
          </p:nvPr>
        </p:nvGraphicFramePr>
        <p:xfrm>
          <a:off x="512535" y="1469104"/>
          <a:ext cx="8152493" cy="1900481"/>
        </p:xfrm>
        <a:graphic>
          <a:graphicData uri="http://schemas.openxmlformats.org/drawingml/2006/table">
            <a:tbl>
              <a:tblPr firstRow="1" firstCol="1" bandRow="1"/>
              <a:tblGrid>
                <a:gridCol w="1563008"/>
                <a:gridCol w="6589485"/>
              </a:tblGrid>
              <a:tr h="408671">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Font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Mô</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kiểu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chữ</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hình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in.</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8671">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Font Size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chiều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vì</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thì</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cũng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rộng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CA" sz="1800" kern="1200" dirty="0" smtClean="0">
                          <a:solidFill>
                            <a:schemeClr val="tx1"/>
                          </a:solidFill>
                          <a:effectLst/>
                          <a:latin typeface="+mn-lt"/>
                          <a:ea typeface="+mn-ea"/>
                          <a:cs typeface="+mn-cs"/>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32526">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Character Formatting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biến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biệt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áp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thô</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nổi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bật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những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khác</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50613">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Effects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ứng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biệt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áp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347784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Định </a:t>
            </a:r>
            <a:r>
              <a:rPr lang="fr-FR" dirty="0" err="1"/>
              <a:t>dạng</a:t>
            </a:r>
            <a:r>
              <a:rPr lang="fr-FR" dirty="0"/>
              <a:t> </a:t>
            </a:r>
            <a:r>
              <a:rPr lang="fr-FR" dirty="0" err="1"/>
              <a:t>các</a:t>
            </a:r>
            <a:r>
              <a:rPr lang="fr-FR" dirty="0"/>
              <a:t> </a:t>
            </a:r>
            <a:r>
              <a:rPr lang="fr-FR" dirty="0" err="1"/>
              <a:t>ký</a:t>
            </a:r>
            <a:r>
              <a:rPr lang="fr-FR" dirty="0"/>
              <a:t> </a:t>
            </a:r>
            <a:r>
              <a:rPr lang="fr-FR" dirty="0" err="1"/>
              <a:t>tự</a:t>
            </a:r>
            <a:r>
              <a:rPr lang="fr-FR" dirty="0"/>
              <a:t> </a:t>
            </a:r>
            <a:r>
              <a:rPr lang="fr-FR" dirty="0" err="1"/>
              <a:t>văn</a:t>
            </a:r>
            <a:r>
              <a:rPr lang="fr-FR" dirty="0"/>
              <a:t> </a:t>
            </a:r>
            <a:r>
              <a:rPr lang="fr-FR" dirty="0" err="1"/>
              <a:t>bản</a:t>
            </a:r>
            <a:endParaRPr lang="vi-VN" dirty="0"/>
          </a:p>
        </p:txBody>
      </p:sp>
      <p:sp>
        <p:nvSpPr>
          <p:cNvPr id="3" name="Content Placeholder 2"/>
          <p:cNvSpPr>
            <a:spLocks noGrp="1"/>
          </p:cNvSpPr>
          <p:nvPr>
            <p:ph idx="1"/>
          </p:nvPr>
        </p:nvSpPr>
        <p:spPr>
          <a:xfrm>
            <a:off x="435429" y="1344705"/>
            <a:ext cx="8322809" cy="4913219"/>
          </a:xfrm>
        </p:spPr>
        <p:txBody>
          <a:bodyPr/>
          <a:lstStyle/>
          <a:p>
            <a:r>
              <a:rPr lang="en-CA" dirty="0" err="1"/>
              <a:t>Có</a:t>
            </a:r>
            <a:r>
              <a:rPr lang="en-CA" dirty="0"/>
              <a:t> </a:t>
            </a:r>
            <a:r>
              <a:rPr lang="en-CA" dirty="0" err="1"/>
              <a:t>rất</a:t>
            </a:r>
            <a:r>
              <a:rPr lang="en-CA" dirty="0"/>
              <a:t> </a:t>
            </a:r>
            <a:r>
              <a:rPr lang="en-CA" dirty="0" err="1"/>
              <a:t>nhiều</a:t>
            </a:r>
            <a:r>
              <a:rPr lang="en-CA" dirty="0"/>
              <a:t> </a:t>
            </a:r>
            <a:r>
              <a:rPr lang="en-CA" dirty="0" err="1"/>
              <a:t>tính</a:t>
            </a:r>
            <a:r>
              <a:rPr lang="en-CA" dirty="0"/>
              <a:t> </a:t>
            </a:r>
            <a:r>
              <a:rPr lang="en-CA" dirty="0" err="1"/>
              <a:t>năng</a:t>
            </a:r>
            <a:r>
              <a:rPr lang="en-CA" dirty="0"/>
              <a:t> </a:t>
            </a:r>
            <a:r>
              <a:rPr lang="en-CA" dirty="0" err="1"/>
              <a:t>định</a:t>
            </a:r>
            <a:r>
              <a:rPr lang="en-CA" dirty="0"/>
              <a:t> </a:t>
            </a:r>
            <a:r>
              <a:rPr lang="en-CA" dirty="0" err="1"/>
              <a:t>dạng</a:t>
            </a:r>
            <a:r>
              <a:rPr lang="en-CA" dirty="0"/>
              <a:t> </a:t>
            </a:r>
            <a:r>
              <a:rPr lang="en-CA" dirty="0" err="1"/>
              <a:t>ký</a:t>
            </a:r>
            <a:r>
              <a:rPr lang="en-CA" dirty="0"/>
              <a:t> </a:t>
            </a:r>
            <a:r>
              <a:rPr lang="en-CA" dirty="0" err="1"/>
              <a:t>tự</a:t>
            </a:r>
            <a:r>
              <a:rPr lang="en-CA" dirty="0"/>
              <a:t> </a:t>
            </a:r>
            <a:r>
              <a:rPr lang="en-CA" dirty="0" err="1" smtClean="0"/>
              <a:t>trên</a:t>
            </a:r>
            <a:r>
              <a:rPr lang="en-CA" dirty="0" smtClean="0"/>
              <a:t> </a:t>
            </a:r>
            <a:r>
              <a:rPr lang="en-CA" dirty="0" err="1"/>
              <a:t>thẻ</a:t>
            </a:r>
            <a:r>
              <a:rPr lang="en-CA" dirty="0"/>
              <a:t> </a:t>
            </a:r>
            <a:r>
              <a:rPr lang="en-CA" b="1" dirty="0"/>
              <a:t>Home</a:t>
            </a:r>
            <a:r>
              <a:rPr lang="en-CA" dirty="0"/>
              <a:t>, </a:t>
            </a:r>
            <a:r>
              <a:rPr lang="en-CA" dirty="0" err="1"/>
              <a:t>nhóm</a:t>
            </a:r>
            <a:r>
              <a:rPr lang="en-CA" dirty="0"/>
              <a:t> </a:t>
            </a:r>
            <a:r>
              <a:rPr lang="en-CA" b="1" dirty="0" smtClean="0"/>
              <a:t>Font</a:t>
            </a:r>
            <a:endParaRPr lang="en-US" dirty="0" smtClean="0"/>
          </a:p>
          <a:p>
            <a:r>
              <a:rPr lang="en-CA" dirty="0"/>
              <a:t>Thanh </a:t>
            </a:r>
            <a:r>
              <a:rPr lang="en-CA" dirty="0" err="1"/>
              <a:t>công</a:t>
            </a:r>
            <a:r>
              <a:rPr lang="en-CA" dirty="0"/>
              <a:t> </a:t>
            </a:r>
            <a:r>
              <a:rPr lang="en-CA" dirty="0" err="1"/>
              <a:t>cụ</a:t>
            </a:r>
            <a:r>
              <a:rPr lang="en-CA" dirty="0"/>
              <a:t> Mini </a:t>
            </a:r>
            <a:r>
              <a:rPr lang="en-CA" dirty="0" err="1"/>
              <a:t>chỉ</a:t>
            </a:r>
            <a:r>
              <a:rPr lang="en-CA" dirty="0"/>
              <a:t> </a:t>
            </a:r>
            <a:r>
              <a:rPr lang="en-CA" dirty="0" err="1"/>
              <a:t>xuất</a:t>
            </a:r>
            <a:r>
              <a:rPr lang="en-CA" dirty="0"/>
              <a:t> </a:t>
            </a:r>
            <a:r>
              <a:rPr lang="en-CA" dirty="0" err="1"/>
              <a:t>hiện</a:t>
            </a:r>
            <a:r>
              <a:rPr lang="en-CA" dirty="0"/>
              <a:t> </a:t>
            </a:r>
            <a:r>
              <a:rPr lang="en-CA" dirty="0" err="1"/>
              <a:t>khi</a:t>
            </a:r>
            <a:r>
              <a:rPr lang="en-CA" dirty="0"/>
              <a:t> </a:t>
            </a:r>
            <a:r>
              <a:rPr lang="en-CA" dirty="0" err="1"/>
              <a:t>văn</a:t>
            </a:r>
            <a:r>
              <a:rPr lang="en-CA" dirty="0"/>
              <a:t> </a:t>
            </a:r>
            <a:r>
              <a:rPr lang="en-CA" dirty="0" err="1"/>
              <a:t>bản</a:t>
            </a:r>
            <a:r>
              <a:rPr lang="en-CA" dirty="0"/>
              <a:t> </a:t>
            </a:r>
            <a:r>
              <a:rPr lang="en-CA" dirty="0" smtClean="0"/>
              <a:t/>
            </a:r>
            <a:br>
              <a:rPr lang="en-CA" dirty="0" smtClean="0"/>
            </a:br>
            <a:r>
              <a:rPr lang="en-CA" dirty="0" err="1" smtClean="0"/>
              <a:t>đã</a:t>
            </a:r>
            <a:r>
              <a:rPr lang="en-CA" dirty="0" smtClean="0"/>
              <a:t> </a:t>
            </a:r>
            <a:r>
              <a:rPr lang="en-CA" dirty="0" err="1"/>
              <a:t>được</a:t>
            </a:r>
            <a:r>
              <a:rPr lang="en-CA" dirty="0"/>
              <a:t> </a:t>
            </a:r>
            <a:r>
              <a:rPr lang="en-CA" dirty="0" err="1" smtClean="0"/>
              <a:t>chọn</a:t>
            </a:r>
            <a:endParaRPr lang="en-US" dirty="0"/>
          </a:p>
          <a:p>
            <a:r>
              <a:rPr lang="en-CA" dirty="0" err="1"/>
              <a:t>Bạn</a:t>
            </a:r>
            <a:r>
              <a:rPr lang="en-CA" dirty="0"/>
              <a:t> </a:t>
            </a:r>
            <a:r>
              <a:rPr lang="en-CA" dirty="0" err="1"/>
              <a:t>có</a:t>
            </a:r>
            <a:r>
              <a:rPr lang="en-CA" dirty="0"/>
              <a:t> </a:t>
            </a:r>
            <a:r>
              <a:rPr lang="en-CA" dirty="0" err="1"/>
              <a:t>thể</a:t>
            </a:r>
            <a:r>
              <a:rPr lang="en-CA" dirty="0"/>
              <a:t> </a:t>
            </a:r>
            <a:r>
              <a:rPr lang="en-CA" dirty="0" err="1"/>
              <a:t>bật</a:t>
            </a:r>
            <a:r>
              <a:rPr lang="en-CA" dirty="0"/>
              <a:t> </a:t>
            </a:r>
            <a:r>
              <a:rPr lang="en-CA" dirty="0" err="1"/>
              <a:t>hoặc</a:t>
            </a:r>
            <a:r>
              <a:rPr lang="en-CA" dirty="0"/>
              <a:t> </a:t>
            </a:r>
            <a:r>
              <a:rPr lang="en-CA" dirty="0" err="1"/>
              <a:t>tắt</a:t>
            </a:r>
            <a:r>
              <a:rPr lang="en-CA" dirty="0"/>
              <a:t> </a:t>
            </a:r>
            <a:r>
              <a:rPr lang="en-CA" dirty="0" err="1"/>
              <a:t>hầu</a:t>
            </a:r>
            <a:r>
              <a:rPr lang="en-CA" dirty="0"/>
              <a:t> </a:t>
            </a:r>
            <a:r>
              <a:rPr lang="en-CA" dirty="0" err="1"/>
              <a:t>hết</a:t>
            </a:r>
            <a:r>
              <a:rPr lang="en-CA" dirty="0"/>
              <a:t> </a:t>
            </a:r>
            <a:r>
              <a:rPr lang="en-CA" dirty="0" err="1"/>
              <a:t>các</a:t>
            </a:r>
            <a:r>
              <a:rPr lang="en-CA" dirty="0"/>
              <a:t> </a:t>
            </a:r>
            <a:r>
              <a:rPr lang="en-CA" dirty="0" err="1"/>
              <a:t>tính</a:t>
            </a:r>
            <a:r>
              <a:rPr lang="en-CA" dirty="0"/>
              <a:t> </a:t>
            </a:r>
            <a:r>
              <a:rPr lang="en-CA" dirty="0" err="1"/>
              <a:t>năng</a:t>
            </a:r>
            <a:r>
              <a:rPr lang="en-CA" dirty="0"/>
              <a:t> </a:t>
            </a:r>
            <a:r>
              <a:rPr lang="en-CA" dirty="0" err="1"/>
              <a:t>này</a:t>
            </a:r>
            <a:r>
              <a:rPr lang="en-CA" dirty="0"/>
              <a:t> </a:t>
            </a:r>
            <a:r>
              <a:rPr lang="en-CA" dirty="0" err="1"/>
              <a:t>bằng</a:t>
            </a:r>
            <a:r>
              <a:rPr lang="en-CA" dirty="0"/>
              <a:t> </a:t>
            </a:r>
            <a:r>
              <a:rPr lang="en-CA" dirty="0" err="1"/>
              <a:t>cách</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dirty="0" err="1"/>
              <a:t>nút</a:t>
            </a:r>
            <a:r>
              <a:rPr lang="en-CA" dirty="0"/>
              <a:t> </a:t>
            </a:r>
            <a:r>
              <a:rPr lang="en-CA" dirty="0" err="1"/>
              <a:t>tương</a:t>
            </a:r>
            <a:r>
              <a:rPr lang="en-CA" dirty="0"/>
              <a:t> </a:t>
            </a:r>
            <a:r>
              <a:rPr lang="en-CA" dirty="0" err="1"/>
              <a:t>ứng</a:t>
            </a:r>
            <a:endParaRPr lang="en-US" dirty="0" smtClean="0"/>
          </a:p>
          <a:p>
            <a:pPr lvl="1"/>
            <a:r>
              <a:rPr lang="en-CA" dirty="0" err="1"/>
              <a:t>Khi</a:t>
            </a:r>
            <a:r>
              <a:rPr lang="en-CA" dirty="0"/>
              <a:t> </a:t>
            </a:r>
            <a:r>
              <a:rPr lang="en-CA" dirty="0" err="1"/>
              <a:t>một</a:t>
            </a:r>
            <a:r>
              <a:rPr lang="en-CA" dirty="0"/>
              <a:t> </a:t>
            </a:r>
            <a:r>
              <a:rPr lang="en-CA" dirty="0" err="1"/>
              <a:t>tính</a:t>
            </a:r>
            <a:r>
              <a:rPr lang="en-CA" dirty="0"/>
              <a:t> </a:t>
            </a:r>
            <a:r>
              <a:rPr lang="en-CA" dirty="0" err="1"/>
              <a:t>năng</a:t>
            </a:r>
            <a:r>
              <a:rPr lang="en-CA" dirty="0"/>
              <a:t> </a:t>
            </a:r>
            <a:r>
              <a:rPr lang="en-CA" dirty="0" err="1"/>
              <a:t>được</a:t>
            </a:r>
            <a:r>
              <a:rPr lang="en-CA" dirty="0"/>
              <a:t> </a:t>
            </a:r>
            <a:r>
              <a:rPr lang="en-CA" dirty="0" err="1"/>
              <a:t>kích</a:t>
            </a:r>
            <a:r>
              <a:rPr lang="en-CA" dirty="0"/>
              <a:t> </a:t>
            </a:r>
            <a:r>
              <a:rPr lang="en-CA" dirty="0" err="1"/>
              <a:t>hoạt</a:t>
            </a:r>
            <a:r>
              <a:rPr lang="en-CA" dirty="0"/>
              <a:t>, </a:t>
            </a:r>
            <a:r>
              <a:rPr lang="en-CA" dirty="0" err="1"/>
              <a:t>nó</a:t>
            </a:r>
            <a:r>
              <a:rPr lang="en-CA" dirty="0"/>
              <a:t> </a:t>
            </a:r>
            <a:r>
              <a:rPr lang="en-CA" dirty="0" err="1"/>
              <a:t>được</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màu</a:t>
            </a:r>
            <a:r>
              <a:rPr lang="en-CA" dirty="0"/>
              <a:t> </a:t>
            </a:r>
            <a:r>
              <a:rPr lang="en-CA" dirty="0" err="1"/>
              <a:t>khác</a:t>
            </a:r>
            <a:r>
              <a:rPr lang="en-CA" dirty="0"/>
              <a:t> so </a:t>
            </a:r>
            <a:r>
              <a:rPr lang="en-CA" dirty="0" err="1"/>
              <a:t>với</a:t>
            </a:r>
            <a:r>
              <a:rPr lang="en-CA" dirty="0"/>
              <a:t> </a:t>
            </a:r>
            <a:r>
              <a:rPr lang="en-CA" dirty="0" err="1"/>
              <a:t>các</a:t>
            </a:r>
            <a:r>
              <a:rPr lang="en-CA" dirty="0"/>
              <a:t> </a:t>
            </a:r>
            <a:r>
              <a:rPr lang="en-CA" dirty="0" err="1"/>
              <a:t>nút</a:t>
            </a:r>
            <a:r>
              <a:rPr lang="en-CA" dirty="0"/>
              <a:t> </a:t>
            </a:r>
            <a:r>
              <a:rPr lang="en-CA" dirty="0" err="1"/>
              <a:t>còn</a:t>
            </a:r>
            <a:r>
              <a:rPr lang="en-CA" dirty="0"/>
              <a:t> </a:t>
            </a:r>
            <a:r>
              <a:rPr lang="en-CA" dirty="0" err="1"/>
              <a:t>lại</a:t>
            </a:r>
            <a:endParaRPr lang="en-US" dirty="0" smtClean="0"/>
          </a:p>
          <a:p>
            <a:pPr lvl="1"/>
            <a:r>
              <a:rPr lang="en-CA" dirty="0" err="1"/>
              <a:t>Một</a:t>
            </a:r>
            <a:r>
              <a:rPr lang="en-CA" dirty="0"/>
              <a:t> </a:t>
            </a:r>
            <a:r>
              <a:rPr lang="en-CA" dirty="0" err="1"/>
              <a:t>mũi</a:t>
            </a:r>
            <a:r>
              <a:rPr lang="en-CA" dirty="0"/>
              <a:t> </a:t>
            </a:r>
            <a:r>
              <a:rPr lang="en-CA" dirty="0" err="1"/>
              <a:t>tên</a:t>
            </a:r>
            <a:r>
              <a:rPr lang="en-CA" dirty="0"/>
              <a:t> </a:t>
            </a:r>
            <a:r>
              <a:rPr lang="en-CA" dirty="0" err="1"/>
              <a:t>bên</a:t>
            </a:r>
            <a:r>
              <a:rPr lang="en-CA" dirty="0"/>
              <a:t> </a:t>
            </a:r>
            <a:r>
              <a:rPr lang="en-CA" dirty="0" err="1"/>
              <a:t>cạnh</a:t>
            </a:r>
            <a:r>
              <a:rPr lang="en-CA" dirty="0"/>
              <a:t> </a:t>
            </a:r>
            <a:r>
              <a:rPr lang="en-CA" dirty="0" err="1"/>
              <a:t>nút</a:t>
            </a:r>
            <a:r>
              <a:rPr lang="en-CA" dirty="0"/>
              <a:t> </a:t>
            </a:r>
            <a:r>
              <a:rPr lang="en-CA" dirty="0" err="1"/>
              <a:t>nào</a:t>
            </a:r>
            <a:r>
              <a:rPr lang="en-CA" dirty="0"/>
              <a:t> </a:t>
            </a:r>
            <a:r>
              <a:rPr lang="en-CA" dirty="0" err="1"/>
              <a:t>đó</a:t>
            </a:r>
            <a:r>
              <a:rPr lang="en-CA" dirty="0"/>
              <a:t> </a:t>
            </a:r>
            <a:r>
              <a:rPr lang="en-CA" dirty="0" err="1"/>
              <a:t>chỉ</a:t>
            </a:r>
            <a:r>
              <a:rPr lang="en-CA" dirty="0"/>
              <a:t> </a:t>
            </a:r>
            <a:r>
              <a:rPr lang="en-CA" dirty="0" err="1"/>
              <a:t>ra</a:t>
            </a:r>
            <a:r>
              <a:rPr lang="en-CA" dirty="0"/>
              <a:t> </a:t>
            </a:r>
            <a:r>
              <a:rPr lang="en-CA" dirty="0" err="1"/>
              <a:t>rằng</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có</a:t>
            </a:r>
            <a:r>
              <a:rPr lang="en-CA" dirty="0"/>
              <a:t> </a:t>
            </a:r>
            <a:r>
              <a:rPr lang="en-CA" dirty="0" err="1"/>
              <a:t>thêm</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tính</a:t>
            </a:r>
            <a:r>
              <a:rPr lang="en-CA" dirty="0"/>
              <a:t> </a:t>
            </a:r>
            <a:r>
              <a:rPr lang="en-CA" dirty="0" err="1"/>
              <a:t>năng</a:t>
            </a:r>
            <a:r>
              <a:rPr lang="en-CA" dirty="0"/>
              <a:t> </a:t>
            </a:r>
            <a:r>
              <a:rPr lang="en-CA" dirty="0" err="1"/>
              <a:t>đó</a:t>
            </a:r>
            <a:endParaRPr lang="en-US" dirty="0" smtClean="0"/>
          </a:p>
          <a:p>
            <a:r>
              <a:rPr lang="en-CA" dirty="0" err="1"/>
              <a:t>Khi</a:t>
            </a:r>
            <a:r>
              <a:rPr lang="en-CA" dirty="0"/>
              <a:t> </a:t>
            </a:r>
            <a:r>
              <a:rPr lang="en-CA" dirty="0" err="1"/>
              <a:t>bạn</a:t>
            </a:r>
            <a:r>
              <a:rPr lang="en-CA" dirty="0"/>
              <a:t> </a:t>
            </a:r>
            <a:r>
              <a:rPr lang="en-CA" dirty="0" err="1"/>
              <a:t>muốn</a:t>
            </a:r>
            <a:r>
              <a:rPr lang="en-CA" dirty="0"/>
              <a:t> </a:t>
            </a:r>
            <a:r>
              <a:rPr lang="en-CA" dirty="0" err="1"/>
              <a:t>xóa</a:t>
            </a:r>
            <a:r>
              <a:rPr lang="en-CA" dirty="0"/>
              <a:t> </a:t>
            </a:r>
            <a:r>
              <a:rPr lang="en-CA" dirty="0" err="1"/>
              <a:t>tất</a:t>
            </a:r>
            <a:r>
              <a:rPr lang="en-CA" dirty="0"/>
              <a:t> </a:t>
            </a:r>
            <a:r>
              <a:rPr lang="en-CA" dirty="0" err="1"/>
              <a:t>cả</a:t>
            </a:r>
            <a:r>
              <a:rPr lang="en-CA" dirty="0"/>
              <a:t> </a:t>
            </a:r>
            <a:r>
              <a:rPr lang="en-CA" dirty="0" err="1" smtClean="0"/>
              <a:t>định</a:t>
            </a:r>
            <a:r>
              <a:rPr lang="en-CA" dirty="0" smtClean="0"/>
              <a:t> </a:t>
            </a:r>
            <a:r>
              <a:rPr lang="en-CA" dirty="0" err="1"/>
              <a:t>dạng</a:t>
            </a:r>
            <a:r>
              <a:rPr lang="en-CA" dirty="0"/>
              <a:t> </a:t>
            </a:r>
            <a:r>
              <a:rPr lang="en-CA" dirty="0" err="1"/>
              <a:t>từ</a:t>
            </a:r>
            <a:r>
              <a:rPr lang="en-CA" dirty="0"/>
              <a:t> </a:t>
            </a:r>
            <a:r>
              <a:rPr lang="en-CA" dirty="0" err="1"/>
              <a:t>văn</a:t>
            </a:r>
            <a:r>
              <a:rPr lang="en-CA" dirty="0"/>
              <a:t> </a:t>
            </a:r>
            <a:r>
              <a:rPr lang="en-CA" dirty="0" err="1"/>
              <a:t>bản</a:t>
            </a:r>
            <a:r>
              <a:rPr lang="en-CA" dirty="0"/>
              <a:t> </a:t>
            </a:r>
            <a:r>
              <a:rPr lang="en-CA" dirty="0" err="1"/>
              <a:t>đã</a:t>
            </a:r>
            <a:r>
              <a:rPr lang="en-CA" dirty="0"/>
              <a:t> </a:t>
            </a:r>
            <a:r>
              <a:rPr lang="en-CA" dirty="0" err="1"/>
              <a:t>được</a:t>
            </a:r>
            <a:r>
              <a:rPr lang="en-CA" dirty="0"/>
              <a:t> </a:t>
            </a:r>
            <a:r>
              <a:rPr lang="en-CA" dirty="0" err="1"/>
              <a:t>chọn</a:t>
            </a:r>
            <a:r>
              <a:rPr lang="en-CA" dirty="0"/>
              <a:t> </a:t>
            </a:r>
            <a:r>
              <a:rPr lang="en-CA" dirty="0" err="1"/>
              <a:t>thì</a:t>
            </a:r>
            <a:r>
              <a:rPr lang="en-CA" dirty="0"/>
              <a:t> </a:t>
            </a:r>
            <a:r>
              <a:rPr lang="en-CA" dirty="0" err="1"/>
              <a:t>vào</a:t>
            </a:r>
            <a:r>
              <a:rPr lang="en-CA" dirty="0"/>
              <a:t> </a:t>
            </a:r>
            <a:r>
              <a:rPr lang="en-CA" dirty="0" err="1"/>
              <a:t>thẻ</a:t>
            </a:r>
            <a:r>
              <a:rPr lang="en-CA" dirty="0"/>
              <a:t> </a:t>
            </a:r>
            <a:r>
              <a:rPr lang="en-CA" b="1" dirty="0"/>
              <a:t>Home</a:t>
            </a:r>
            <a:r>
              <a:rPr lang="en-CA" dirty="0"/>
              <a:t>, </a:t>
            </a:r>
            <a:r>
              <a:rPr lang="en-CA" dirty="0" err="1"/>
              <a:t>nhóm</a:t>
            </a:r>
            <a:r>
              <a:rPr lang="en-CA" dirty="0"/>
              <a:t> </a:t>
            </a:r>
            <a:r>
              <a:rPr lang="en-CA" b="1" dirty="0"/>
              <a:t>Font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Clear </a:t>
            </a:r>
            <a:r>
              <a:rPr lang="en-CA" b="1" dirty="0" smtClean="0"/>
              <a:t>Formatting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pic>
        <p:nvPicPr>
          <p:cNvPr id="6" name="Picture 5" descr="Description: C:\Users\swong\Documents\Manuals\IC3 GS4\7314 IC3 GS4\Screens\L8\l8-078.png"/>
          <p:cNvPicPr/>
          <p:nvPr/>
        </p:nvPicPr>
        <p:blipFill>
          <a:blip r:embed="rId3">
            <a:extLst>
              <a:ext uri="{28A0092B-C50C-407E-A947-70E740481C1C}">
                <a14:useLocalDpi xmlns:a14="http://schemas.microsoft.com/office/drawing/2010/main" val="0"/>
              </a:ext>
            </a:extLst>
          </a:blip>
          <a:srcRect l="2" r="-601"/>
          <a:stretch>
            <a:fillRect/>
          </a:stretch>
        </p:blipFill>
        <p:spPr bwMode="auto">
          <a:xfrm>
            <a:off x="6919457" y="2129705"/>
            <a:ext cx="1970543" cy="828312"/>
          </a:xfrm>
          <a:prstGeom prst="rect">
            <a:avLst/>
          </a:prstGeom>
          <a:noFill/>
          <a:ln>
            <a:noFill/>
          </a:ln>
        </p:spPr>
      </p:pic>
    </p:spTree>
    <p:extLst>
      <p:ext uri="{BB962C8B-B14F-4D97-AF65-F5344CB8AC3E}">
        <p14:creationId xmlns:p14="http://schemas.microsoft.com/office/powerpoint/2010/main" val="7826601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Định </a:t>
            </a:r>
            <a:r>
              <a:rPr lang="fr-FR" dirty="0" err="1"/>
              <a:t>dạng</a:t>
            </a:r>
            <a:r>
              <a:rPr lang="fr-FR" dirty="0"/>
              <a:t> </a:t>
            </a:r>
            <a:r>
              <a:rPr lang="fr-FR" dirty="0" err="1"/>
              <a:t>các</a:t>
            </a:r>
            <a:r>
              <a:rPr lang="fr-FR" dirty="0"/>
              <a:t> </a:t>
            </a:r>
            <a:r>
              <a:rPr lang="fr-FR" dirty="0" err="1"/>
              <a:t>ký</a:t>
            </a:r>
            <a:r>
              <a:rPr lang="fr-FR" dirty="0"/>
              <a:t> </a:t>
            </a:r>
            <a:r>
              <a:rPr lang="fr-FR" dirty="0" err="1"/>
              <a:t>tự</a:t>
            </a:r>
            <a:r>
              <a:rPr lang="fr-FR" dirty="0"/>
              <a:t> </a:t>
            </a:r>
            <a:r>
              <a:rPr lang="fr-FR" dirty="0" err="1"/>
              <a:t>văn</a:t>
            </a:r>
            <a:r>
              <a:rPr lang="fr-FR" dirty="0"/>
              <a:t> </a:t>
            </a:r>
            <a:r>
              <a:rPr lang="fr-FR" dirty="0" err="1"/>
              <a:t>bản</a:t>
            </a:r>
            <a:endParaRPr lang="vi-VN"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lệnh</a:t>
            </a:r>
            <a:r>
              <a:rPr lang="en-US" b="1" dirty="0"/>
              <a:t> Font</a:t>
            </a:r>
            <a:endParaRPr lang="vi-VN" b="1" dirty="0"/>
          </a:p>
          <a:p>
            <a:pPr lvl="1"/>
            <a:r>
              <a:rPr lang="en-CA" dirty="0" err="1"/>
              <a:t>Để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hộp</a:t>
            </a:r>
            <a:r>
              <a:rPr lang="en-CA" dirty="0"/>
              <a:t> </a:t>
            </a:r>
            <a:r>
              <a:rPr lang="en-CA" dirty="0" err="1"/>
              <a:t>thoại</a:t>
            </a:r>
            <a:r>
              <a:rPr lang="en-CA" dirty="0"/>
              <a:t> </a:t>
            </a:r>
            <a:r>
              <a:rPr lang="en-CA" dirty="0" smtClean="0"/>
              <a:t>Font</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smtClean="0"/>
              <a:t>Font</a:t>
            </a:r>
            <a:r>
              <a:rPr lang="en-CA" dirty="0"/>
              <a:t>, </a:t>
            </a:r>
            <a:r>
              <a:rPr lang="en-CA" dirty="0" smtClean="0"/>
              <a:t/>
            </a:r>
            <a:br>
              <a:rPr lang="en-CA" dirty="0" smtClean="0"/>
            </a:br>
            <a:r>
              <a:rPr lang="en-CA" dirty="0" err="1" smtClean="0"/>
              <a:t>chọn</a:t>
            </a:r>
            <a:r>
              <a:rPr lang="en-CA" dirty="0" smtClean="0"/>
              <a:t> </a:t>
            </a:r>
            <a:r>
              <a:rPr lang="en-CA" b="1" dirty="0"/>
              <a:t>Font</a:t>
            </a:r>
            <a:r>
              <a:rPr lang="en-CA" dirty="0"/>
              <a:t> </a:t>
            </a:r>
            <a:r>
              <a:rPr lang="en-CA" b="1" dirty="0"/>
              <a:t>Dialog box </a:t>
            </a:r>
            <a:r>
              <a:rPr lang="en-CA" b="1" dirty="0" smtClean="0"/>
              <a:t>launcher</a:t>
            </a:r>
            <a:r>
              <a:rPr lang="en-CA" dirty="0" smtClean="0"/>
              <a:t>;</a:t>
            </a:r>
            <a:br>
              <a:rPr lang="en-CA" dirty="0" smtClean="0"/>
            </a:br>
            <a:r>
              <a:rPr lang="en-CA" dirty="0" err="1" smtClean="0"/>
              <a:t>hoặc</a:t>
            </a:r>
            <a:endParaRPr lang="en-US" dirty="0"/>
          </a:p>
          <a:p>
            <a:pPr lvl="2"/>
            <a:r>
              <a:rPr lang="en-US" dirty="0" err="1" smtClean="0"/>
              <a:t>Nhấn</a:t>
            </a:r>
            <a:r>
              <a:rPr lang="en-US" dirty="0" smtClean="0"/>
              <a:t> CTRL+D</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pic>
        <p:nvPicPr>
          <p:cNvPr id="6" name="Picture 5" descr="Description: C:\Users\swong\Documents\Manuals\IC3 GS4\7314 IC3 GS4\Screens\L8\l8-014.png"/>
          <p:cNvPicPr/>
          <p:nvPr/>
        </p:nvPicPr>
        <p:blipFill>
          <a:blip r:embed="rId3">
            <a:extLst>
              <a:ext uri="{28A0092B-C50C-407E-A947-70E740481C1C}">
                <a14:useLocalDpi xmlns:a14="http://schemas.microsoft.com/office/drawing/2010/main" val="0"/>
              </a:ext>
            </a:extLst>
          </a:blip>
          <a:srcRect/>
          <a:stretch>
            <a:fillRect/>
          </a:stretch>
        </p:blipFill>
        <p:spPr bwMode="auto">
          <a:xfrm>
            <a:off x="4979215" y="1708672"/>
            <a:ext cx="3910785" cy="4185284"/>
          </a:xfrm>
          <a:prstGeom prst="rect">
            <a:avLst/>
          </a:prstGeom>
          <a:noFill/>
          <a:ln>
            <a:noFill/>
          </a:ln>
        </p:spPr>
      </p:pic>
    </p:spTree>
    <p:extLst>
      <p:ext uri="{BB962C8B-B14F-4D97-AF65-F5344CB8AC3E}">
        <p14:creationId xmlns:p14="http://schemas.microsoft.com/office/powerpoint/2010/main" val="39631638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Định </a:t>
            </a:r>
            <a:r>
              <a:rPr lang="fr-FR" dirty="0" err="1"/>
              <a:t>dạng</a:t>
            </a:r>
            <a:r>
              <a:rPr lang="fr-FR" dirty="0"/>
              <a:t> </a:t>
            </a:r>
            <a:r>
              <a:rPr lang="fr-FR" dirty="0" err="1"/>
              <a:t>các</a:t>
            </a:r>
            <a:r>
              <a:rPr lang="fr-FR" dirty="0"/>
              <a:t> </a:t>
            </a:r>
            <a:r>
              <a:rPr lang="fr-FR" dirty="0" err="1"/>
              <a:t>ký</a:t>
            </a:r>
            <a:r>
              <a:rPr lang="fr-FR" dirty="0"/>
              <a:t> </a:t>
            </a:r>
            <a:r>
              <a:rPr lang="fr-FR" dirty="0" err="1"/>
              <a:t>tự</a:t>
            </a:r>
            <a:r>
              <a:rPr lang="fr-FR" dirty="0"/>
              <a:t> </a:t>
            </a:r>
            <a:r>
              <a:rPr lang="fr-FR" dirty="0" err="1"/>
              <a:t>văn</a:t>
            </a:r>
            <a:r>
              <a:rPr lang="fr-FR" dirty="0"/>
              <a:t> </a:t>
            </a:r>
            <a:r>
              <a:rPr lang="fr-FR" dirty="0" err="1"/>
              <a:t>bản</a:t>
            </a:r>
            <a:endParaRPr lang="vi-VN" dirty="0"/>
          </a:p>
        </p:txBody>
      </p:sp>
      <p:sp>
        <p:nvSpPr>
          <p:cNvPr id="3" name="Content Placeholder 2"/>
          <p:cNvSpPr>
            <a:spLocks noGrp="1"/>
          </p:cNvSpPr>
          <p:nvPr>
            <p:ph idx="1"/>
          </p:nvPr>
        </p:nvSpPr>
        <p:spPr/>
        <p:txBody>
          <a:bodyPr/>
          <a:lstStyle/>
          <a:p>
            <a:r>
              <a:rPr lang="en-CA" b="1" dirty="0" err="1"/>
              <a:t>Căn</a:t>
            </a:r>
            <a:r>
              <a:rPr lang="en-CA" b="1" dirty="0"/>
              <a:t> </a:t>
            </a:r>
            <a:r>
              <a:rPr lang="en-CA" b="1" dirty="0" err="1"/>
              <a:t>lề</a:t>
            </a:r>
            <a:r>
              <a:rPr lang="en-CA" b="1" dirty="0"/>
              <a:t> </a:t>
            </a:r>
            <a:r>
              <a:rPr lang="en-CA" b="1" dirty="0" err="1"/>
              <a:t>văn</a:t>
            </a:r>
            <a:r>
              <a:rPr lang="en-CA" b="1" dirty="0"/>
              <a:t> </a:t>
            </a:r>
            <a:r>
              <a:rPr lang="en-CA" b="1" dirty="0" err="1"/>
              <a:t>bản</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31408361"/>
              </p:ext>
            </p:extLst>
          </p:nvPr>
        </p:nvGraphicFramePr>
        <p:xfrm>
          <a:off x="759278" y="1941234"/>
          <a:ext cx="7862208" cy="3885709"/>
        </p:xfrm>
        <a:graphic>
          <a:graphicData uri="http://schemas.openxmlformats.org/drawingml/2006/table">
            <a:tbl>
              <a:tblPr firstRow="1" firstCol="1" bandRow="1"/>
              <a:tblGrid>
                <a:gridCol w="1519465"/>
                <a:gridCol w="6342743"/>
              </a:tblGrid>
              <a:tr h="801966">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Align Left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Căn văn bản theo lề trái với lề phải sắp xếp không đồng đều; thường còn được gọi là căn lề phải không đều (</a:t>
                      </a:r>
                      <a:r>
                        <a:rPr lang="en-US" sz="2000" i="1">
                          <a:effectLst/>
                          <a:latin typeface="Calibri" panose="020F0502020204030204" pitchFamily="34" charset="0"/>
                          <a:ea typeface="Times New Roman" panose="02020603050405020304" pitchFamily="18" charset="0"/>
                          <a:cs typeface="Calibri" panose="020F0502020204030204" pitchFamily="34" charset="0"/>
                        </a:rPr>
                        <a:t>ragged-right</a:t>
                      </a:r>
                      <a:r>
                        <a:rPr lang="en-US" sz="2000">
                          <a:effectLst/>
                          <a:latin typeface="Calibri" panose="020F0502020204030204" pitchFamily="34" charset="0"/>
                          <a:ea typeface="Times New Roman" panose="02020603050405020304" pitchFamily="18" charset="0"/>
                          <a:cs typeface="Calibri" panose="020F0502020204030204" pitchFamily="34" charset="0"/>
                        </a:rPr>
                        <a:t> alignment).</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62050">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Center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Căn lề văn bản chính giữa lề trái và lề phải với một đường kẻ chính giữa giả tưởng trên trang; văn bản lúc này sẽ không đều ở cả lề trái và phải.</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54499">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Align Right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Căn văn bản sang lề phải với lề trái sắp xếp không đồng đều.</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17600">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Justify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cạnh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trái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cạnh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phải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sắp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xếp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khoảng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trống</a:t>
                      </a:r>
                      <a:r>
                        <a:rPr lang="en-US" sz="2000" dirty="0">
                          <a:effectLst/>
                          <a:latin typeface="Calibri" panose="020F0502020204030204" pitchFamily="34" charset="0"/>
                          <a:ea typeface="Times New Roman" panose="02020603050405020304" pitchFamily="18" charset="0"/>
                          <a:cs typeface="Calibri" panose="020F0502020204030204" pitchFamily="34" charset="0"/>
                        </a:rPr>
                        <a:t> ở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giữa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ngoại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trừ</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cùng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mỗi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0596552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1. </a:t>
            </a:r>
            <a:r>
              <a:rPr lang="en-US" smtClean="0"/>
              <a:t>Nhập </a:t>
            </a:r>
            <a:r>
              <a:rPr lang="en-US" dirty="0" err="1" smtClean="0"/>
              <a:t>và</a:t>
            </a:r>
            <a:r>
              <a:rPr lang="en-US" dirty="0" smtClean="0"/>
              <a:t> </a:t>
            </a:r>
            <a:r>
              <a:rPr lang="en-US" dirty="0" err="1" smtClean="0"/>
              <a:t>chỉnh</a:t>
            </a:r>
            <a:r>
              <a:rPr lang="en-US" dirty="0" smtClean="0"/>
              <a:t> </a:t>
            </a:r>
            <a:r>
              <a:rPr lang="en-US" dirty="0" err="1" smtClean="0"/>
              <a:t>sửa</a:t>
            </a:r>
            <a:r>
              <a:rPr lang="en-US" dirty="0" smtClean="0"/>
              <a:t> </a:t>
            </a:r>
            <a:r>
              <a:rPr lang="en-US" dirty="0" err="1" smtClean="0"/>
              <a:t>văn</a:t>
            </a:r>
            <a:r>
              <a:rPr lang="en-US" dirty="0" smtClean="0"/>
              <a:t> </a:t>
            </a:r>
            <a:r>
              <a:rPr lang="en-US" dirty="0" err="1" smtClean="0"/>
              <a:t>bản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2536782"/>
              </p:ext>
            </p:extLst>
          </p:nvPr>
        </p:nvGraphicFramePr>
        <p:xfrm>
          <a:off x="373063" y="1344611"/>
          <a:ext cx="8501114" cy="5131140"/>
        </p:xfrm>
        <a:graphic>
          <a:graphicData uri="http://schemas.openxmlformats.org/drawingml/2006/table">
            <a:tbl>
              <a:tblPr firstRow="1" bandRow="1">
                <a:tableStyleId>{5940675A-B579-460E-94D1-54222C63F5DA}</a:tableStyleId>
              </a:tblPr>
              <a:tblGrid>
                <a:gridCol w="1650609"/>
                <a:gridCol w="6850505"/>
              </a:tblGrid>
              <a:tr h="959419">
                <a:tc>
                  <a:txBody>
                    <a:bodyPr/>
                    <a:lstStyle/>
                    <a:p>
                      <a:pPr algn="ctr">
                        <a:lnSpc>
                          <a:spcPct val="115000"/>
                        </a:lnSpc>
                        <a:spcBef>
                          <a:spcPts val="200"/>
                        </a:spcBef>
                        <a:spcAft>
                          <a:spcPts val="200"/>
                        </a:spcAft>
                        <a:tabLst>
                          <a:tab pos="228600" algn="l"/>
                        </a:tabLst>
                      </a:pPr>
                      <a:r>
                        <a:rPr lang="en-US" sz="1800" dirty="0" smtClean="0">
                          <a:effectLst/>
                        </a:rPr>
                        <a:t>Insertion Point (</a:t>
                      </a:r>
                      <a:r>
                        <a:rPr lang="en-US" sz="1800" dirty="0" err="1" smtClean="0">
                          <a:effectLst/>
                        </a:rPr>
                        <a:t>Điểm</a:t>
                      </a:r>
                      <a:r>
                        <a:rPr lang="en-US" sz="1800" dirty="0" smtClean="0">
                          <a:effectLst/>
                        </a:rPr>
                        <a:t> </a:t>
                      </a:r>
                      <a:r>
                        <a:rPr lang="en-US" sz="1800" dirty="0" err="1" smtClean="0">
                          <a:effectLst/>
                        </a:rPr>
                        <a:t>chèn</a:t>
                      </a:r>
                      <a:r>
                        <a:rPr lang="en-US" sz="1800" dirty="0" smtClean="0">
                          <a:effectLst/>
                        </a:rPr>
                        <a:t> </a:t>
                      </a:r>
                      <a:r>
                        <a:rPr lang="en-US" sz="1800" dirty="0" err="1" smtClean="0">
                          <a:effectLst/>
                        </a:rPr>
                        <a:t>văn</a:t>
                      </a:r>
                      <a:r>
                        <a:rPr lang="en-US" sz="1800" dirty="0" smtClean="0">
                          <a:effectLst/>
                        </a:rPr>
                        <a:t> </a:t>
                      </a:r>
                      <a:r>
                        <a:rPr lang="en-US" sz="1800" dirty="0" err="1" smtClean="0">
                          <a:effectLst/>
                        </a:rPr>
                        <a:t>bản</a:t>
                      </a:r>
                      <a:r>
                        <a:rPr lang="en-US" sz="1800" dirty="0" smtClean="0">
                          <a:effectLst/>
                        </a:rPr>
                        <a: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rPr>
                        <a:t>Điểm chèn văn bản được đánh dấu bằng một thanh thẳng đứng nhấp nháy, tại đó bạn có thể chèn các ký tự hoặc dán một nội dung nào đó vào văn bản. Khi gõ ký tự, con trỏ văn bản di chuyển về phía bên phải</a:t>
                      </a:r>
                      <a:endParaRPr lang="en-US" sz="1800" dirty="0">
                        <a:effectLst/>
                        <a:latin typeface="Zurich BT" pitchFamily="34" charset="0"/>
                        <a:ea typeface="Times New Roman"/>
                        <a:cs typeface="Calibri"/>
                      </a:endParaRPr>
                    </a:p>
                  </a:txBody>
                  <a:tcPr marL="68580" marR="68580" marT="0" marB="0"/>
                </a:tc>
              </a:tr>
              <a:tr h="939216">
                <a:tc>
                  <a:txBody>
                    <a:bodyPr/>
                    <a:lstStyle/>
                    <a:p>
                      <a:pPr algn="ctr">
                        <a:lnSpc>
                          <a:spcPct val="115000"/>
                        </a:lnSpc>
                        <a:spcBef>
                          <a:spcPts val="200"/>
                        </a:spcBef>
                        <a:spcAft>
                          <a:spcPts val="200"/>
                        </a:spcAft>
                        <a:tabLst>
                          <a:tab pos="228600" algn="l"/>
                        </a:tabLst>
                      </a:pPr>
                      <a:r>
                        <a:rPr lang="en-US" sz="1800" dirty="0" smtClean="0">
                          <a:effectLst/>
                        </a:rPr>
                        <a:t>Typing Text (</a:t>
                      </a:r>
                      <a:r>
                        <a:rPr lang="en-US" sz="1800" dirty="0" err="1" smtClean="0">
                          <a:effectLst/>
                        </a:rPr>
                        <a:t>Nhập</a:t>
                      </a:r>
                      <a:r>
                        <a:rPr lang="en-US" sz="1800" dirty="0" smtClean="0">
                          <a:effectLst/>
                        </a:rPr>
                        <a:t> </a:t>
                      </a:r>
                      <a:r>
                        <a:rPr lang="en-US" sz="1800" dirty="0" err="1" smtClean="0">
                          <a:effectLst/>
                        </a:rPr>
                        <a:t>văn</a:t>
                      </a:r>
                      <a:r>
                        <a:rPr lang="en-US" sz="1800" dirty="0" smtClean="0">
                          <a:effectLst/>
                        </a:rPr>
                        <a:t> </a:t>
                      </a:r>
                      <a:r>
                        <a:rPr lang="en-US" sz="1800" dirty="0" err="1" smtClean="0">
                          <a:effectLst/>
                        </a:rPr>
                        <a:t>bản</a:t>
                      </a:r>
                      <a:r>
                        <a:rPr lang="en-US" sz="1800" dirty="0" smtClean="0">
                          <a:effectLst/>
                        </a:rPr>
                        <a: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smtClean="0">
                          <a:effectLst/>
                        </a:rPr>
                        <a:t>Di </a:t>
                      </a:r>
                      <a:r>
                        <a:rPr lang="vi-VN" sz="1800" dirty="0" smtClean="0">
                          <a:effectLst/>
                        </a:rPr>
                        <a:t>chuyển điểm chèn văn bản đến bất cứ nơi nào trong tài liệu và các ký tự bạn gõ sẽ được chèn vào bên phải của con trỏ nhập văn bản</a:t>
                      </a:r>
                      <a:endParaRPr lang="en-US" sz="1800" dirty="0">
                        <a:effectLst/>
                        <a:latin typeface="Zurich BT" pitchFamily="34" charset="0"/>
                        <a:ea typeface="Times New Roman"/>
                        <a:cs typeface="Calibri"/>
                      </a:endParaRPr>
                    </a:p>
                  </a:txBody>
                  <a:tcPr marL="68580" marR="68580" marT="0" marB="0"/>
                </a:tc>
              </a:tr>
              <a:tr h="959419">
                <a:tc>
                  <a:txBody>
                    <a:bodyPr/>
                    <a:lstStyle/>
                    <a:p>
                      <a:pPr algn="ctr">
                        <a:lnSpc>
                          <a:spcPct val="115000"/>
                        </a:lnSpc>
                        <a:spcBef>
                          <a:spcPts val="200"/>
                        </a:spcBef>
                        <a:spcAft>
                          <a:spcPts val="200"/>
                        </a:spcAft>
                        <a:tabLst>
                          <a:tab pos="228600" algn="l"/>
                        </a:tabLst>
                      </a:pPr>
                      <a:r>
                        <a:rPr lang="en-US" sz="1800" dirty="0">
                          <a:effectLst/>
                        </a:rPr>
                        <a:t>Deleting </a:t>
                      </a:r>
                      <a:r>
                        <a:rPr lang="en-US" sz="1800" dirty="0" smtClean="0">
                          <a:effectLst/>
                        </a:rPr>
                        <a:t>Text (</a:t>
                      </a:r>
                      <a:r>
                        <a:rPr lang="en-US" sz="1800" dirty="0" err="1" smtClean="0">
                          <a:effectLst/>
                        </a:rPr>
                        <a:t>Xóa</a:t>
                      </a:r>
                      <a:r>
                        <a:rPr lang="en-US" sz="1800" dirty="0" smtClean="0">
                          <a:effectLst/>
                        </a:rPr>
                        <a:t> </a:t>
                      </a:r>
                      <a:r>
                        <a:rPr lang="en-US" sz="1800" dirty="0" err="1" smtClean="0">
                          <a:effectLst/>
                        </a:rPr>
                        <a:t>văn</a:t>
                      </a:r>
                      <a:r>
                        <a:rPr lang="en-US" sz="1800" dirty="0" smtClean="0">
                          <a:effectLst/>
                        </a:rPr>
                        <a:t> </a:t>
                      </a:r>
                      <a:r>
                        <a:rPr lang="en-US" sz="1800" dirty="0" err="1" smtClean="0">
                          <a:effectLst/>
                        </a:rPr>
                        <a:t>bản</a:t>
                      </a:r>
                      <a:r>
                        <a:rPr lang="en-US" sz="1800" dirty="0" smtClean="0">
                          <a:effectLst/>
                        </a:rPr>
                        <a: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rPr>
                        <a:t>Bạn</a:t>
                      </a:r>
                      <a:r>
                        <a:rPr lang="en-US" sz="1800" dirty="0" smtClean="0">
                          <a:effectLst/>
                        </a:rPr>
                        <a:t> </a:t>
                      </a:r>
                      <a:r>
                        <a:rPr lang="en-US" sz="1800" dirty="0" err="1" smtClean="0">
                          <a:effectLst/>
                        </a:rPr>
                        <a:t>có</a:t>
                      </a:r>
                      <a:r>
                        <a:rPr lang="en-US" sz="1800" dirty="0" smtClean="0">
                          <a:effectLst/>
                        </a:rPr>
                        <a:t> </a:t>
                      </a:r>
                      <a:r>
                        <a:rPr lang="en-US" sz="1800" dirty="0" err="1" smtClean="0">
                          <a:effectLst/>
                        </a:rPr>
                        <a:t>thể</a:t>
                      </a:r>
                      <a:r>
                        <a:rPr lang="en-US" sz="1800" dirty="0" smtClean="0">
                          <a:effectLst/>
                        </a:rPr>
                        <a:t> </a:t>
                      </a:r>
                      <a:r>
                        <a:rPr lang="en-US" sz="1800" dirty="0" err="1" smtClean="0">
                          <a:effectLst/>
                        </a:rPr>
                        <a:t>nhấn</a:t>
                      </a:r>
                      <a:r>
                        <a:rPr lang="en-US" sz="1800" dirty="0" smtClean="0">
                          <a:effectLst/>
                        </a:rPr>
                        <a:t> </a:t>
                      </a:r>
                      <a:r>
                        <a:rPr lang="en-US" sz="1800" dirty="0" err="1" smtClean="0">
                          <a:effectLst/>
                        </a:rPr>
                        <a:t>phím</a:t>
                      </a:r>
                      <a:r>
                        <a:rPr lang="en-US" sz="1800" dirty="0" smtClean="0">
                          <a:effectLst/>
                        </a:rPr>
                        <a:t> DELETE </a:t>
                      </a:r>
                      <a:r>
                        <a:rPr lang="en-US" sz="1800" dirty="0" err="1" smtClean="0">
                          <a:effectLst/>
                        </a:rPr>
                        <a:t>để</a:t>
                      </a:r>
                      <a:r>
                        <a:rPr lang="en-US" sz="1800" dirty="0" smtClean="0">
                          <a:effectLst/>
                        </a:rPr>
                        <a:t> </a:t>
                      </a:r>
                      <a:r>
                        <a:rPr lang="en-US" sz="1800" dirty="0" err="1" smtClean="0">
                          <a:effectLst/>
                        </a:rPr>
                        <a:t>xóa</a:t>
                      </a:r>
                      <a:r>
                        <a:rPr lang="en-US" sz="1800" dirty="0" smtClean="0">
                          <a:effectLst/>
                        </a:rPr>
                        <a:t> </a:t>
                      </a:r>
                      <a:r>
                        <a:rPr lang="en-US" sz="1800" dirty="0" err="1" smtClean="0">
                          <a:effectLst/>
                        </a:rPr>
                        <a:t>một</a:t>
                      </a:r>
                      <a:r>
                        <a:rPr lang="en-US" sz="1800" dirty="0" smtClean="0">
                          <a:effectLst/>
                        </a:rPr>
                        <a:t> </a:t>
                      </a:r>
                      <a:r>
                        <a:rPr lang="en-US" sz="1800" dirty="0" err="1" smtClean="0">
                          <a:effectLst/>
                        </a:rPr>
                        <a:t>ký</a:t>
                      </a:r>
                      <a:r>
                        <a:rPr lang="en-US" sz="1800" dirty="0" smtClean="0">
                          <a:effectLst/>
                        </a:rPr>
                        <a:t> </a:t>
                      </a:r>
                      <a:r>
                        <a:rPr lang="en-US" sz="1800" dirty="0" err="1" smtClean="0">
                          <a:effectLst/>
                        </a:rPr>
                        <a:t>tự</a:t>
                      </a:r>
                      <a:r>
                        <a:rPr lang="en-US" sz="1800" dirty="0" smtClean="0">
                          <a:effectLst/>
                        </a:rPr>
                        <a:t> </a:t>
                      </a:r>
                      <a:r>
                        <a:rPr lang="en-US" sz="1800" dirty="0" err="1" smtClean="0">
                          <a:effectLst/>
                        </a:rPr>
                        <a:t>nằm</a:t>
                      </a:r>
                      <a:r>
                        <a:rPr lang="en-US" sz="1800" dirty="0" smtClean="0">
                          <a:effectLst/>
                        </a:rPr>
                        <a:t> </a:t>
                      </a:r>
                      <a:r>
                        <a:rPr lang="en-US" sz="1800" dirty="0" err="1" smtClean="0">
                          <a:effectLst/>
                        </a:rPr>
                        <a:t>bên</a:t>
                      </a:r>
                      <a:r>
                        <a:rPr lang="en-US" sz="1800" dirty="0" smtClean="0">
                          <a:effectLst/>
                        </a:rPr>
                        <a:t> </a:t>
                      </a:r>
                      <a:r>
                        <a:rPr lang="en-US" sz="1800" dirty="0" err="1" smtClean="0">
                          <a:effectLst/>
                        </a:rPr>
                        <a:t>phải</a:t>
                      </a:r>
                      <a:r>
                        <a:rPr lang="en-US" sz="1800" dirty="0" smtClean="0">
                          <a:effectLst/>
                        </a:rPr>
                        <a:t> con </a:t>
                      </a:r>
                      <a:r>
                        <a:rPr lang="en-US" sz="1800" dirty="0" err="1" smtClean="0">
                          <a:effectLst/>
                        </a:rPr>
                        <a:t>trỏ</a:t>
                      </a:r>
                      <a:r>
                        <a:rPr lang="en-US" sz="1800" dirty="0" smtClean="0">
                          <a:effectLst/>
                        </a:rPr>
                        <a:t> </a:t>
                      </a:r>
                      <a:r>
                        <a:rPr lang="en-US" sz="1800" dirty="0" err="1" smtClean="0">
                          <a:effectLst/>
                        </a:rPr>
                        <a:t>nhập</a:t>
                      </a:r>
                      <a:r>
                        <a:rPr lang="en-US" sz="1800" dirty="0" smtClean="0">
                          <a:effectLst/>
                        </a:rPr>
                        <a:t> </a:t>
                      </a:r>
                      <a:r>
                        <a:rPr lang="en-US" sz="1800" dirty="0" err="1" smtClean="0">
                          <a:effectLst/>
                        </a:rPr>
                        <a:t>văn</a:t>
                      </a:r>
                      <a:r>
                        <a:rPr lang="en-US" sz="1800" dirty="0" smtClean="0">
                          <a:effectLst/>
                        </a:rPr>
                        <a:t> </a:t>
                      </a:r>
                      <a:r>
                        <a:rPr lang="en-US" sz="1800" dirty="0" err="1" smtClean="0">
                          <a:effectLst/>
                        </a:rPr>
                        <a:t>bản</a:t>
                      </a:r>
                      <a:r>
                        <a:rPr lang="en-US" sz="1800" dirty="0" smtClean="0">
                          <a:effectLst/>
                        </a:rPr>
                        <a:t>, </a:t>
                      </a:r>
                      <a:r>
                        <a:rPr lang="en-US" sz="1800" dirty="0" err="1" smtClean="0">
                          <a:effectLst/>
                        </a:rPr>
                        <a:t>hoặc</a:t>
                      </a:r>
                      <a:r>
                        <a:rPr lang="en-US" sz="1800" dirty="0" smtClean="0">
                          <a:effectLst/>
                        </a:rPr>
                        <a:t> </a:t>
                      </a:r>
                      <a:r>
                        <a:rPr lang="en-US" sz="1800" dirty="0" err="1" smtClean="0">
                          <a:effectLst/>
                        </a:rPr>
                        <a:t>nhấn</a:t>
                      </a:r>
                      <a:r>
                        <a:rPr lang="en-US" sz="1800" dirty="0" smtClean="0">
                          <a:effectLst/>
                        </a:rPr>
                        <a:t> </a:t>
                      </a:r>
                      <a:r>
                        <a:rPr lang="en-US" sz="1800" dirty="0" err="1" smtClean="0">
                          <a:effectLst/>
                        </a:rPr>
                        <a:t>phím</a:t>
                      </a:r>
                      <a:r>
                        <a:rPr lang="en-US" sz="1800" dirty="0" smtClean="0">
                          <a:effectLst/>
                        </a:rPr>
                        <a:t> BACKSPACE </a:t>
                      </a:r>
                      <a:r>
                        <a:rPr lang="en-US" sz="1800" dirty="0" err="1" smtClean="0">
                          <a:effectLst/>
                        </a:rPr>
                        <a:t>để</a:t>
                      </a:r>
                      <a:r>
                        <a:rPr lang="en-US" sz="1800" dirty="0" smtClean="0">
                          <a:effectLst/>
                        </a:rPr>
                        <a:t> </a:t>
                      </a:r>
                      <a:r>
                        <a:rPr lang="en-US" sz="1800" dirty="0" err="1" smtClean="0">
                          <a:effectLst/>
                        </a:rPr>
                        <a:t>xóa</a:t>
                      </a:r>
                      <a:r>
                        <a:rPr lang="en-US" sz="1800" dirty="0" smtClean="0">
                          <a:effectLst/>
                        </a:rPr>
                        <a:t> </a:t>
                      </a:r>
                      <a:r>
                        <a:rPr lang="en-US" sz="1800" dirty="0" err="1" smtClean="0">
                          <a:effectLst/>
                        </a:rPr>
                        <a:t>ký</a:t>
                      </a:r>
                      <a:r>
                        <a:rPr lang="en-US" sz="1800" dirty="0" smtClean="0">
                          <a:effectLst/>
                        </a:rPr>
                        <a:t> </a:t>
                      </a:r>
                      <a:r>
                        <a:rPr lang="en-US" sz="1800" dirty="0" err="1" smtClean="0">
                          <a:effectLst/>
                        </a:rPr>
                        <a:t>tự</a:t>
                      </a:r>
                      <a:r>
                        <a:rPr lang="en-US" sz="1800" dirty="0" smtClean="0">
                          <a:effectLst/>
                        </a:rPr>
                        <a:t> </a:t>
                      </a:r>
                      <a:r>
                        <a:rPr lang="en-US" sz="1800" dirty="0" err="1" smtClean="0">
                          <a:effectLst/>
                        </a:rPr>
                        <a:t>nằm</a:t>
                      </a:r>
                      <a:r>
                        <a:rPr lang="en-US" sz="1800" dirty="0" smtClean="0">
                          <a:effectLst/>
                        </a:rPr>
                        <a:t> </a:t>
                      </a:r>
                      <a:r>
                        <a:rPr lang="en-US" sz="1800" dirty="0" err="1" smtClean="0">
                          <a:effectLst/>
                        </a:rPr>
                        <a:t>bên</a:t>
                      </a:r>
                      <a:r>
                        <a:rPr lang="en-US" sz="1800" dirty="0" smtClean="0">
                          <a:effectLst/>
                        </a:rPr>
                        <a:t> </a:t>
                      </a:r>
                      <a:r>
                        <a:rPr lang="en-US" sz="1800" dirty="0" err="1" smtClean="0">
                          <a:effectLst/>
                        </a:rPr>
                        <a:t>trái</a:t>
                      </a:r>
                      <a:endParaRPr lang="en-US" sz="1800" dirty="0">
                        <a:effectLst/>
                        <a:latin typeface="Zurich BT" pitchFamily="34" charset="0"/>
                        <a:ea typeface="Times New Roman"/>
                        <a:cs typeface="Calibri"/>
                      </a:endParaRPr>
                    </a:p>
                  </a:txBody>
                  <a:tcPr marL="68580" marR="68580" marT="0" marB="0"/>
                </a:tc>
              </a:tr>
              <a:tr h="984474">
                <a:tc>
                  <a:txBody>
                    <a:bodyPr/>
                    <a:lstStyle/>
                    <a:p>
                      <a:pPr algn="ctr">
                        <a:lnSpc>
                          <a:spcPct val="115000"/>
                        </a:lnSpc>
                        <a:spcBef>
                          <a:spcPts val="200"/>
                        </a:spcBef>
                        <a:spcAft>
                          <a:spcPts val="200"/>
                        </a:spcAft>
                        <a:tabLst>
                          <a:tab pos="228600" algn="l"/>
                        </a:tabLst>
                      </a:pPr>
                      <a:r>
                        <a:rPr lang="en-US" sz="1800" dirty="0" smtClean="0">
                          <a:effectLst/>
                        </a:rPr>
                        <a:t>Word Wrap (Bao </a:t>
                      </a:r>
                      <a:r>
                        <a:rPr lang="en-US" sz="1800" dirty="0" err="1" smtClean="0">
                          <a:effectLst/>
                        </a:rPr>
                        <a:t>gói</a:t>
                      </a:r>
                      <a:r>
                        <a:rPr lang="en-US" sz="1800" dirty="0" smtClean="0">
                          <a:effectLst/>
                        </a:rPr>
                        <a:t> </a:t>
                      </a:r>
                      <a:r>
                        <a:rPr lang="en-US" sz="1800" dirty="0" err="1" smtClean="0">
                          <a:effectLst/>
                        </a:rPr>
                        <a:t>từ</a:t>
                      </a:r>
                      <a:r>
                        <a:rPr lang="en-US" sz="1800" dirty="0" smtClean="0">
                          <a:effectLst/>
                        </a:rPr>
                        <a: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rPr>
                        <a:t>Khi bạn nhập liệu đủ các từ được chèn trong một dòng, Word sẽ tự động chuyển điểm chèn văn bản xuống đầu dòng tiếp theo</a:t>
                      </a:r>
                      <a:r>
                        <a:rPr lang="en-US" sz="1800" dirty="0" smtClean="0">
                          <a:effectLst/>
                        </a:rPr>
                        <a:t>.</a:t>
                      </a:r>
                      <a:endParaRPr lang="en-US" sz="1800" dirty="0">
                        <a:effectLst/>
                        <a:latin typeface="Zurich BT" pitchFamily="34" charset="0"/>
                        <a:ea typeface="Times New Roman"/>
                        <a:cs typeface="Calibri"/>
                      </a:endParaRPr>
                    </a:p>
                  </a:txBody>
                  <a:tcPr marL="68580" marR="68580" marT="0" marB="0"/>
                </a:tc>
              </a:tr>
              <a:tr h="1288612">
                <a:tc>
                  <a:txBody>
                    <a:bodyPr/>
                    <a:lstStyle/>
                    <a:p>
                      <a:pPr algn="ctr">
                        <a:lnSpc>
                          <a:spcPct val="115000"/>
                        </a:lnSpc>
                        <a:spcBef>
                          <a:spcPts val="200"/>
                        </a:spcBef>
                        <a:spcAft>
                          <a:spcPts val="200"/>
                        </a:spcAft>
                        <a:tabLst>
                          <a:tab pos="228600" algn="l"/>
                        </a:tabLst>
                      </a:pPr>
                      <a:r>
                        <a:rPr lang="en-US" sz="1800" dirty="0" smtClean="0">
                          <a:effectLst/>
                        </a:rPr>
                        <a:t>Ending Word Wrap/Blank Lines (</a:t>
                      </a:r>
                      <a:r>
                        <a:rPr lang="en-US" sz="1800" dirty="0" err="1" smtClean="0">
                          <a:effectLst/>
                        </a:rPr>
                        <a:t>Kết</a:t>
                      </a:r>
                      <a:r>
                        <a:rPr lang="en-US" sz="1800" dirty="0" smtClean="0">
                          <a:effectLst/>
                        </a:rPr>
                        <a:t> </a:t>
                      </a:r>
                      <a:r>
                        <a:rPr lang="en-US" sz="1800" dirty="0" err="1" smtClean="0">
                          <a:effectLst/>
                        </a:rPr>
                        <a:t>thúc</a:t>
                      </a:r>
                      <a:r>
                        <a:rPr lang="en-US" sz="1800" dirty="0" smtClean="0">
                          <a:effectLst/>
                        </a:rPr>
                        <a:t> </a:t>
                      </a:r>
                      <a:r>
                        <a:rPr lang="en-US" sz="1800" dirty="0" err="1" smtClean="0">
                          <a:effectLst/>
                        </a:rPr>
                        <a:t>bao</a:t>
                      </a:r>
                      <a:r>
                        <a:rPr lang="en-US" sz="1800" dirty="0" smtClean="0">
                          <a:effectLst/>
                        </a:rPr>
                        <a:t> </a:t>
                      </a:r>
                      <a:r>
                        <a:rPr lang="en-US" sz="1800" dirty="0" err="1" smtClean="0">
                          <a:effectLst/>
                        </a:rPr>
                        <a:t>gói</a:t>
                      </a:r>
                      <a:r>
                        <a:rPr lang="en-US" sz="1800" dirty="0" smtClean="0">
                          <a:effectLst/>
                        </a:rPr>
                        <a:t> </a:t>
                      </a:r>
                      <a:r>
                        <a:rPr lang="en-US" sz="1800" dirty="0" err="1" smtClean="0">
                          <a:effectLst/>
                        </a:rPr>
                        <a:t>từ</a:t>
                      </a:r>
                      <a:r>
                        <a:rPr lang="en-US" sz="1800" dirty="0" smtClean="0">
                          <a:effectLst/>
                        </a:rPr>
                        <a:t>/</a:t>
                      </a:r>
                      <a:r>
                        <a:rPr lang="en-US" sz="1800" dirty="0" err="1" smtClean="0">
                          <a:effectLst/>
                        </a:rPr>
                        <a:t>Dòng</a:t>
                      </a:r>
                      <a:r>
                        <a:rPr lang="en-US" sz="1800" dirty="0" smtClean="0">
                          <a:effectLst/>
                        </a:rPr>
                        <a:t> </a:t>
                      </a:r>
                      <a:r>
                        <a:rPr lang="en-US" sz="1800" dirty="0" err="1" smtClean="0">
                          <a:effectLst/>
                        </a:rPr>
                        <a:t>trống</a:t>
                      </a:r>
                      <a:r>
                        <a:rPr lang="en-US" sz="1800" dirty="0" smtClean="0">
                          <a:effectLst/>
                        </a:rPr>
                        <a: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rPr>
                        <a:t>Khi</a:t>
                      </a:r>
                      <a:r>
                        <a:rPr lang="en-US" sz="1800" dirty="0" smtClean="0">
                          <a:effectLst/>
                        </a:rPr>
                        <a:t> </a:t>
                      </a:r>
                      <a:r>
                        <a:rPr lang="en-US" sz="1800" dirty="0" err="1" smtClean="0">
                          <a:effectLst/>
                        </a:rPr>
                        <a:t>kết</a:t>
                      </a:r>
                      <a:r>
                        <a:rPr lang="en-US" sz="1800" dirty="0" smtClean="0">
                          <a:effectLst/>
                        </a:rPr>
                        <a:t> </a:t>
                      </a:r>
                      <a:r>
                        <a:rPr lang="en-US" sz="1800" dirty="0" err="1" smtClean="0">
                          <a:effectLst/>
                        </a:rPr>
                        <a:t>thúc</a:t>
                      </a:r>
                      <a:r>
                        <a:rPr lang="en-US" sz="1800" dirty="0" smtClean="0">
                          <a:effectLst/>
                        </a:rPr>
                        <a:t> </a:t>
                      </a:r>
                      <a:r>
                        <a:rPr lang="en-US" sz="1800" dirty="0" err="1" smtClean="0">
                          <a:effectLst/>
                        </a:rPr>
                        <a:t>nhập</a:t>
                      </a:r>
                      <a:r>
                        <a:rPr lang="en-US" sz="1800" dirty="0" smtClean="0">
                          <a:effectLst/>
                        </a:rPr>
                        <a:t> </a:t>
                      </a:r>
                      <a:r>
                        <a:rPr lang="en-US" sz="1800" dirty="0" err="1" smtClean="0">
                          <a:effectLst/>
                        </a:rPr>
                        <a:t>liệu</a:t>
                      </a:r>
                      <a:r>
                        <a:rPr lang="en-US" sz="1800" dirty="0" smtClean="0">
                          <a:effectLst/>
                        </a:rPr>
                        <a:t> </a:t>
                      </a:r>
                      <a:r>
                        <a:rPr lang="en-US" sz="1800" dirty="0" err="1" smtClean="0">
                          <a:effectLst/>
                        </a:rPr>
                        <a:t>cho</a:t>
                      </a:r>
                      <a:r>
                        <a:rPr lang="en-US" sz="1800" dirty="0" smtClean="0">
                          <a:effectLst/>
                        </a:rPr>
                        <a:t> </a:t>
                      </a:r>
                      <a:r>
                        <a:rPr lang="en-US" sz="1800" dirty="0" err="1" smtClean="0">
                          <a:effectLst/>
                        </a:rPr>
                        <a:t>một</a:t>
                      </a:r>
                      <a:r>
                        <a:rPr lang="en-US" sz="1800" dirty="0" smtClean="0">
                          <a:effectLst/>
                        </a:rPr>
                        <a:t> </a:t>
                      </a:r>
                      <a:r>
                        <a:rPr lang="en-US" sz="1800" dirty="0" err="1" smtClean="0">
                          <a:effectLst/>
                        </a:rPr>
                        <a:t>dòng</a:t>
                      </a:r>
                      <a:r>
                        <a:rPr lang="en-US" sz="1800" dirty="0" smtClean="0">
                          <a:effectLst/>
                        </a:rPr>
                        <a:t> </a:t>
                      </a:r>
                      <a:r>
                        <a:rPr lang="en-US" sz="1800" dirty="0" err="1" smtClean="0">
                          <a:effectLst/>
                        </a:rPr>
                        <a:t>hoặc</a:t>
                      </a:r>
                      <a:r>
                        <a:rPr lang="en-US" sz="1800" dirty="0" smtClean="0">
                          <a:effectLst/>
                        </a:rPr>
                        <a:t> </a:t>
                      </a:r>
                      <a:r>
                        <a:rPr lang="en-US" sz="1800" dirty="0" err="1" smtClean="0">
                          <a:effectLst/>
                        </a:rPr>
                        <a:t>một</a:t>
                      </a:r>
                      <a:r>
                        <a:rPr lang="en-US" sz="1800" dirty="0" smtClean="0">
                          <a:effectLst/>
                        </a:rPr>
                        <a:t> </a:t>
                      </a:r>
                      <a:r>
                        <a:rPr lang="en-US" sz="1800" dirty="0" err="1" smtClean="0">
                          <a:effectLst/>
                        </a:rPr>
                        <a:t>đoạn</a:t>
                      </a:r>
                      <a:r>
                        <a:rPr lang="en-US" sz="1800" dirty="0" smtClean="0">
                          <a:effectLst/>
                        </a:rPr>
                        <a:t>, </a:t>
                      </a:r>
                      <a:r>
                        <a:rPr lang="en-US" sz="1800" dirty="0" err="1" smtClean="0">
                          <a:effectLst/>
                        </a:rPr>
                        <a:t>bạn</a:t>
                      </a:r>
                      <a:r>
                        <a:rPr lang="en-US" sz="1800" dirty="0" smtClean="0">
                          <a:effectLst/>
                        </a:rPr>
                        <a:t> </a:t>
                      </a:r>
                      <a:r>
                        <a:rPr lang="en-US" sz="1800" dirty="0" err="1" smtClean="0">
                          <a:effectLst/>
                        </a:rPr>
                        <a:t>có</a:t>
                      </a:r>
                      <a:r>
                        <a:rPr lang="en-US" sz="1800" dirty="0" smtClean="0">
                          <a:effectLst/>
                        </a:rPr>
                        <a:t> </a:t>
                      </a:r>
                      <a:r>
                        <a:rPr lang="en-US" sz="1800" dirty="0" err="1" smtClean="0">
                          <a:effectLst/>
                        </a:rPr>
                        <a:t>thể</a:t>
                      </a:r>
                      <a:r>
                        <a:rPr lang="en-US" sz="1800" dirty="0" smtClean="0">
                          <a:effectLst/>
                        </a:rPr>
                        <a:t> </a:t>
                      </a:r>
                      <a:r>
                        <a:rPr lang="en-US" sz="1800" dirty="0" err="1" smtClean="0">
                          <a:effectLst/>
                        </a:rPr>
                        <a:t>bấm</a:t>
                      </a:r>
                      <a:r>
                        <a:rPr lang="en-US" sz="1800" dirty="0" smtClean="0">
                          <a:effectLst/>
                        </a:rPr>
                        <a:t> </a:t>
                      </a:r>
                      <a:r>
                        <a:rPr lang="en-US" sz="1800" dirty="0" err="1" smtClean="0">
                          <a:effectLst/>
                        </a:rPr>
                        <a:t>phím</a:t>
                      </a:r>
                      <a:r>
                        <a:rPr lang="en-US" sz="1800" dirty="0" smtClean="0">
                          <a:effectLst/>
                        </a:rPr>
                        <a:t> ENTER </a:t>
                      </a:r>
                      <a:r>
                        <a:rPr lang="en-US" sz="1800" dirty="0" err="1" smtClean="0">
                          <a:effectLst/>
                        </a:rPr>
                        <a:t>để</a:t>
                      </a:r>
                      <a:r>
                        <a:rPr lang="en-US" sz="1800" baseline="0" dirty="0" smtClean="0">
                          <a:effectLst/>
                        </a:rPr>
                        <a:t> </a:t>
                      </a:r>
                      <a:r>
                        <a:rPr lang="en-US" sz="1800" baseline="0" dirty="0" err="1" smtClean="0">
                          <a:effectLst/>
                        </a:rPr>
                        <a:t>kết</a:t>
                      </a:r>
                      <a:r>
                        <a:rPr lang="en-US" sz="1800" baseline="0" dirty="0" smtClean="0">
                          <a:effectLst/>
                        </a:rPr>
                        <a:t> </a:t>
                      </a:r>
                      <a:r>
                        <a:rPr lang="en-US" sz="1800" baseline="0" dirty="0" err="1" smtClean="0">
                          <a:effectLst/>
                        </a:rPr>
                        <a:t>thúc</a:t>
                      </a:r>
                      <a:r>
                        <a:rPr lang="en-US" sz="1800" baseline="0" dirty="0" smtClean="0">
                          <a:effectLst/>
                        </a:rPr>
                        <a:t> </a:t>
                      </a:r>
                      <a:r>
                        <a:rPr lang="en-US" sz="1800" baseline="0" dirty="0" err="1" smtClean="0">
                          <a:effectLst/>
                        </a:rPr>
                        <a:t>bao</a:t>
                      </a:r>
                      <a:r>
                        <a:rPr lang="en-US" sz="1800" baseline="0" dirty="0" smtClean="0">
                          <a:effectLst/>
                        </a:rPr>
                        <a:t> </a:t>
                      </a:r>
                      <a:r>
                        <a:rPr lang="en-US" sz="1800" baseline="0" dirty="0" err="1" smtClean="0">
                          <a:effectLst/>
                        </a:rPr>
                        <a:t>gói</a:t>
                      </a:r>
                      <a:r>
                        <a:rPr lang="en-US" sz="1800" baseline="0" dirty="0" smtClean="0">
                          <a:effectLst/>
                        </a:rPr>
                        <a:t> </a:t>
                      </a:r>
                      <a:r>
                        <a:rPr lang="en-US" sz="1800" baseline="0" dirty="0" err="1" smtClean="0">
                          <a:effectLst/>
                        </a:rPr>
                        <a:t>từ</a:t>
                      </a:r>
                      <a:r>
                        <a:rPr lang="en-US" sz="1800" baseline="0" dirty="0" smtClean="0">
                          <a:effectLst/>
                        </a:rPr>
                        <a:t> </a:t>
                      </a:r>
                      <a:r>
                        <a:rPr lang="en-US" sz="1800" baseline="0" dirty="0" err="1" smtClean="0">
                          <a:effectLst/>
                        </a:rPr>
                        <a:t>hoặc</a:t>
                      </a:r>
                      <a:r>
                        <a:rPr lang="en-US" sz="1800" baseline="0" dirty="0" smtClean="0">
                          <a:effectLst/>
                        </a:rPr>
                        <a:t> </a:t>
                      </a:r>
                      <a:r>
                        <a:rPr lang="en-US" sz="1800" baseline="0" dirty="0" err="1" smtClean="0">
                          <a:effectLst/>
                        </a:rPr>
                        <a:t>chèn</a:t>
                      </a:r>
                      <a:r>
                        <a:rPr lang="en-US" sz="1800" baseline="0" dirty="0" smtClean="0">
                          <a:effectLst/>
                        </a:rPr>
                        <a:t> </a:t>
                      </a:r>
                      <a:r>
                        <a:rPr lang="en-US" sz="1800" baseline="0" dirty="0" err="1" smtClean="0">
                          <a:effectLst/>
                        </a:rPr>
                        <a:t>thêm</a:t>
                      </a:r>
                      <a:r>
                        <a:rPr lang="en-US" sz="1800" baseline="0" dirty="0" smtClean="0">
                          <a:effectLst/>
                        </a:rPr>
                        <a:t> </a:t>
                      </a:r>
                      <a:r>
                        <a:rPr lang="en-US" sz="1800" baseline="0" dirty="0" err="1" smtClean="0">
                          <a:effectLst/>
                        </a:rPr>
                        <a:t>dòng</a:t>
                      </a:r>
                      <a:r>
                        <a:rPr lang="en-US" sz="1800" baseline="0" dirty="0" smtClean="0">
                          <a:effectLst/>
                        </a:rPr>
                        <a:t> </a:t>
                      </a:r>
                      <a:r>
                        <a:rPr lang="en-US" sz="1800" baseline="0" dirty="0" err="1" smtClean="0">
                          <a:effectLst/>
                        </a:rPr>
                        <a:t>trống</a:t>
                      </a:r>
                      <a:r>
                        <a:rPr lang="en-US" sz="1800" dirty="0" smtClean="0">
                          <a:effectLst/>
                        </a:rPr>
                        <a:t>.</a:t>
                      </a:r>
                      <a:endParaRPr lang="en-US" sz="1800" dirty="0">
                        <a:effectLst/>
                        <a:latin typeface="Zurich BT" pitchFamily="34" charset="0"/>
                        <a:ea typeface="Times New Roman"/>
                        <a:cs typeface="Calibri"/>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Định </a:t>
            </a:r>
            <a:r>
              <a:rPr lang="fr-FR" dirty="0" err="1"/>
              <a:t>dạng</a:t>
            </a:r>
            <a:r>
              <a:rPr lang="fr-FR" dirty="0"/>
              <a:t> </a:t>
            </a:r>
            <a:r>
              <a:rPr lang="fr-FR" dirty="0" err="1"/>
              <a:t>các</a:t>
            </a:r>
            <a:r>
              <a:rPr lang="fr-FR" dirty="0"/>
              <a:t> </a:t>
            </a:r>
            <a:r>
              <a:rPr lang="fr-FR" dirty="0" err="1"/>
              <a:t>ký</a:t>
            </a:r>
            <a:r>
              <a:rPr lang="fr-FR" dirty="0"/>
              <a:t> </a:t>
            </a:r>
            <a:r>
              <a:rPr lang="fr-FR" dirty="0" err="1"/>
              <a:t>tự</a:t>
            </a:r>
            <a:r>
              <a:rPr lang="fr-FR" dirty="0"/>
              <a:t> </a:t>
            </a:r>
            <a:r>
              <a:rPr lang="fr-FR" dirty="0" err="1"/>
              <a:t>văn</a:t>
            </a:r>
            <a:r>
              <a:rPr lang="fr-FR" dirty="0"/>
              <a:t> </a:t>
            </a:r>
            <a:r>
              <a:rPr lang="fr-FR" dirty="0" err="1"/>
              <a:t>bản</a:t>
            </a:r>
            <a:endParaRPr lang="vi-VN" dirty="0"/>
          </a:p>
        </p:txBody>
      </p:sp>
      <p:sp>
        <p:nvSpPr>
          <p:cNvPr id="3" name="Content Placeholder 2"/>
          <p:cNvSpPr>
            <a:spLocks noGrp="1"/>
          </p:cNvSpPr>
          <p:nvPr>
            <p:ph idx="1"/>
          </p:nvPr>
        </p:nvSpPr>
        <p:spPr/>
        <p:txBody>
          <a:bodyPr/>
          <a:lstStyle/>
          <a:p>
            <a:pPr lvl="1"/>
            <a:r>
              <a:rPr lang="en-CA" dirty="0" err="1"/>
              <a:t>định</a:t>
            </a:r>
            <a:r>
              <a:rPr lang="en-CA" dirty="0"/>
              <a:t> </a:t>
            </a:r>
            <a:r>
              <a:rPr lang="en-CA" dirty="0" err="1"/>
              <a:t>dạng</a:t>
            </a:r>
            <a:r>
              <a:rPr lang="en-CA" dirty="0"/>
              <a:t> </a:t>
            </a:r>
            <a:r>
              <a:rPr lang="en-CA" dirty="0" err="1"/>
              <a:t>căn</a:t>
            </a:r>
            <a:r>
              <a:rPr lang="en-CA" dirty="0"/>
              <a:t> </a:t>
            </a:r>
            <a:r>
              <a:rPr lang="en-CA" dirty="0" err="1"/>
              <a:t>lề</a:t>
            </a:r>
            <a:r>
              <a:rPr lang="en-CA" dirty="0"/>
              <a:t> </a:t>
            </a:r>
            <a:r>
              <a:rPr lang="en-CA" dirty="0" err="1"/>
              <a:t>văn</a:t>
            </a:r>
            <a:r>
              <a:rPr lang="en-CA" dirty="0"/>
              <a:t> </a:t>
            </a:r>
            <a:r>
              <a:rPr lang="en-CA" dirty="0" err="1"/>
              <a:t>bản</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áp</a:t>
            </a:r>
            <a:r>
              <a:rPr lang="en-CA" dirty="0"/>
              <a:t> </a:t>
            </a:r>
            <a:r>
              <a:rPr lang="en-CA" dirty="0" err="1"/>
              <a:t>dụng</a:t>
            </a:r>
            <a:r>
              <a:rPr lang="en-CA" dirty="0"/>
              <a:t> </a:t>
            </a:r>
            <a:r>
              <a:rPr lang="en-CA" dirty="0" err="1"/>
              <a:t>khi</a:t>
            </a:r>
            <a:r>
              <a:rPr lang="en-CA" dirty="0"/>
              <a:t> </a:t>
            </a:r>
            <a:r>
              <a:rPr lang="en-CA" dirty="0" err="1"/>
              <a:t>bạn</a:t>
            </a:r>
            <a:r>
              <a:rPr lang="en-CA" dirty="0"/>
              <a:t> </a:t>
            </a:r>
            <a:r>
              <a:rPr lang="en-CA" dirty="0" err="1"/>
              <a:t>nhập</a:t>
            </a:r>
            <a:r>
              <a:rPr lang="en-CA" dirty="0"/>
              <a:t> </a:t>
            </a:r>
            <a:r>
              <a:rPr lang="en-CA" dirty="0" err="1"/>
              <a:t>văn</a:t>
            </a:r>
            <a:r>
              <a:rPr lang="en-CA" dirty="0"/>
              <a:t> </a:t>
            </a:r>
            <a:r>
              <a:rPr lang="en-CA" dirty="0" err="1"/>
              <a:t>bản</a:t>
            </a:r>
            <a:r>
              <a:rPr lang="en-CA" dirty="0"/>
              <a:t>, </a:t>
            </a:r>
            <a:r>
              <a:rPr lang="en-CA" dirty="0" err="1"/>
              <a:t>hoặc</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áp</a:t>
            </a:r>
            <a:r>
              <a:rPr lang="en-CA" dirty="0"/>
              <a:t> </a:t>
            </a:r>
            <a:r>
              <a:rPr lang="en-CA" dirty="0" err="1"/>
              <a:t>dụng</a:t>
            </a:r>
            <a:r>
              <a:rPr lang="en-CA" dirty="0"/>
              <a:t> </a:t>
            </a:r>
            <a:r>
              <a:rPr lang="en-CA" dirty="0" err="1"/>
              <a:t>cho</a:t>
            </a:r>
            <a:r>
              <a:rPr lang="en-CA" dirty="0"/>
              <a:t> </a:t>
            </a:r>
            <a:r>
              <a:rPr lang="en-CA" dirty="0" err="1"/>
              <a:t>các</a:t>
            </a:r>
            <a:r>
              <a:rPr lang="en-CA" dirty="0"/>
              <a:t> </a:t>
            </a:r>
            <a:r>
              <a:rPr lang="en-CA" dirty="0" err="1"/>
              <a:t>văn</a:t>
            </a:r>
            <a:r>
              <a:rPr lang="en-CA" dirty="0"/>
              <a:t> </a:t>
            </a:r>
            <a:r>
              <a:rPr lang="en-CA" dirty="0" err="1"/>
              <a:t>bản</a:t>
            </a:r>
            <a:r>
              <a:rPr lang="en-CA" dirty="0"/>
              <a:t> </a:t>
            </a:r>
            <a:r>
              <a:rPr lang="en-CA" dirty="0" err="1"/>
              <a:t>đang</a:t>
            </a:r>
            <a:r>
              <a:rPr lang="en-CA" dirty="0"/>
              <a:t> </a:t>
            </a:r>
            <a:r>
              <a:rPr lang="en-CA" dirty="0" err="1"/>
              <a:t>tồn</a:t>
            </a:r>
            <a:r>
              <a:rPr lang="en-CA" dirty="0"/>
              <a:t> </a:t>
            </a:r>
            <a:r>
              <a:rPr lang="en-CA" dirty="0" err="1" smtClean="0"/>
              <a:t>tại</a:t>
            </a:r>
            <a:endParaRPr lang="en-US" dirty="0" smtClean="0"/>
          </a:p>
          <a:p>
            <a:pPr lvl="1"/>
            <a:r>
              <a:rPr lang="en-US" dirty="0" err="1" smtClean="0"/>
              <a:t>Để</a:t>
            </a:r>
            <a:r>
              <a:rPr lang="en-US" dirty="0" smtClean="0"/>
              <a:t> </a:t>
            </a:r>
            <a:r>
              <a:rPr lang="en-US" dirty="0" err="1" smtClean="0"/>
              <a:t>áp</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tùy</a:t>
            </a:r>
            <a:r>
              <a:rPr lang="en-US" dirty="0" smtClean="0"/>
              <a:t> </a:t>
            </a:r>
            <a:r>
              <a:rPr lang="en-US" dirty="0" err="1" smtClean="0"/>
              <a:t>chọn</a:t>
            </a:r>
            <a:r>
              <a:rPr lang="en-US" dirty="0" smtClean="0"/>
              <a:t> </a:t>
            </a:r>
            <a:r>
              <a:rPr lang="en-US" dirty="0" err="1" smtClean="0"/>
              <a:t>căn</a:t>
            </a:r>
            <a:r>
              <a:rPr lang="en-US" dirty="0" smtClean="0"/>
              <a:t> </a:t>
            </a:r>
            <a:r>
              <a:rPr lang="en-US" dirty="0" err="1" smtClean="0"/>
              <a:t>lề</a:t>
            </a:r>
            <a:r>
              <a:rPr lang="en-US" dirty="0" smtClean="0"/>
              <a:t>:</a:t>
            </a:r>
            <a:endParaRPr lang="en-US" dirty="0"/>
          </a:p>
          <a:p>
            <a:pPr lvl="2"/>
            <a:r>
              <a:rPr lang="en-CA" dirty="0" err="1"/>
              <a: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Paragraph Dialog box launcher</a:t>
            </a:r>
            <a:r>
              <a:rPr lang="en-CA" dirty="0"/>
              <a:t> </a:t>
            </a:r>
            <a:r>
              <a:rPr lang="en-CA" dirty="0" err="1"/>
              <a:t>để</a:t>
            </a:r>
            <a:r>
              <a:rPr lang="en-CA" dirty="0"/>
              <a:t> </a:t>
            </a:r>
            <a:r>
              <a:rPr lang="en-CA" dirty="0" err="1"/>
              <a:t>hiển</a:t>
            </a:r>
            <a:r>
              <a:rPr lang="en-CA" dirty="0"/>
              <a:t> thị </a:t>
            </a:r>
            <a:r>
              <a:rPr lang="en-CA" dirty="0" err="1"/>
              <a:t>hộp</a:t>
            </a:r>
            <a:r>
              <a:rPr lang="en-CA" dirty="0"/>
              <a:t> </a:t>
            </a:r>
            <a:r>
              <a:rPr lang="en-CA" dirty="0" err="1"/>
              <a:t>thoại</a:t>
            </a:r>
            <a:r>
              <a:rPr lang="en-CA" dirty="0"/>
              <a:t> Paragraph. </a:t>
            </a:r>
            <a:r>
              <a:rPr lang="en-CA" dirty="0" err="1"/>
              <a:t>Chọn</a:t>
            </a:r>
            <a:r>
              <a:rPr lang="en-CA" dirty="0"/>
              <a:t> </a:t>
            </a:r>
            <a:r>
              <a:rPr lang="en-CA" dirty="0" err="1"/>
              <a:t>thẻ</a:t>
            </a:r>
            <a:r>
              <a:rPr lang="en-CA" dirty="0"/>
              <a:t> </a:t>
            </a:r>
            <a:r>
              <a:rPr lang="en-CA" b="1" dirty="0"/>
              <a:t>Indents and Spacing</a:t>
            </a:r>
            <a:r>
              <a:rPr lang="en-CA" dirty="0"/>
              <a:t>, </a:t>
            </a:r>
            <a:r>
              <a:rPr lang="en-CA" dirty="0" smtClean="0"/>
              <a:t/>
            </a:r>
            <a:br>
              <a:rPr lang="en-CA" dirty="0" smtClean="0"/>
            </a:br>
            <a:r>
              <a:rPr lang="en-CA" dirty="0" err="1" smtClean="0"/>
              <a:t>chọn</a:t>
            </a:r>
            <a:r>
              <a:rPr lang="en-CA" dirty="0" smtClean="0"/>
              <a:t> </a:t>
            </a:r>
            <a:r>
              <a:rPr lang="en-CA" dirty="0" err="1"/>
              <a:t>mũi</a:t>
            </a:r>
            <a:r>
              <a:rPr lang="en-CA" dirty="0"/>
              <a:t> </a:t>
            </a:r>
            <a:r>
              <a:rPr lang="en-CA" dirty="0" err="1"/>
              <a:t>tên</a:t>
            </a:r>
            <a:r>
              <a:rPr lang="en-CA" dirty="0"/>
              <a:t> </a:t>
            </a:r>
            <a:r>
              <a:rPr lang="en-CA" dirty="0" err="1"/>
              <a:t>cạnh</a:t>
            </a:r>
            <a:r>
              <a:rPr lang="en-CA" dirty="0"/>
              <a:t> </a:t>
            </a:r>
            <a:r>
              <a:rPr lang="en-CA" b="1" dirty="0"/>
              <a:t>Alignment</a:t>
            </a:r>
            <a:r>
              <a:rPr lang="en-CA" dirty="0" smtClean="0"/>
              <a:t>,</a:t>
            </a:r>
            <a:br>
              <a:rPr lang="en-CA" dirty="0" smtClean="0"/>
            </a:br>
            <a:r>
              <a:rPr lang="en-CA" dirty="0" err="1" smtClean="0"/>
              <a:t>và</a:t>
            </a:r>
            <a:r>
              <a:rPr lang="en-CA" dirty="0" smtClean="0"/>
              <a:t> </a:t>
            </a:r>
            <a:r>
              <a:rPr lang="en-CA" dirty="0" err="1"/>
              <a:t>chọn</a:t>
            </a:r>
            <a:r>
              <a:rPr lang="en-CA" dirty="0"/>
              <a:t> </a:t>
            </a:r>
            <a:r>
              <a:rPr lang="en-CA" dirty="0" err="1"/>
              <a:t>cách</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smtClean="0"/>
              <a:t>hoặc</a:t>
            </a:r>
            <a:r>
              <a:rPr lang="en-CA" dirty="0" smtClean="0"/>
              <a:t/>
            </a:r>
            <a:br>
              <a:rPr lang="en-CA" dirty="0" smtClean="0"/>
            </a:br>
            <a:endParaRPr lang="en-US" dirty="0"/>
          </a:p>
          <a:p>
            <a:pPr lvl="2"/>
            <a:r>
              <a:rPr lang="en-CA" dirty="0" err="1" smtClean="0"/>
              <a:t>trên</a:t>
            </a:r>
            <a:r>
              <a:rPr lang="en-CA" dirty="0" smtClean="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smtClean="0"/>
              <a:t>hoặc</a:t>
            </a:r>
            <a:endParaRPr lang="en-CA" dirty="0" smtClean="0"/>
          </a:p>
          <a:p>
            <a:pPr lvl="2"/>
            <a:r>
              <a:rPr lang="en-CA" dirty="0" err="1"/>
              <a:t>nhấn</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tổ</a:t>
            </a:r>
            <a:r>
              <a:rPr lang="en-CA" dirty="0"/>
              <a:t> </a:t>
            </a:r>
            <a:r>
              <a:rPr lang="en-CA" dirty="0" err="1"/>
              <a:t>hợp</a:t>
            </a:r>
            <a:r>
              <a:rPr lang="en-CA" dirty="0"/>
              <a:t> </a:t>
            </a:r>
            <a:r>
              <a:rPr lang="en-CA" dirty="0" err="1"/>
              <a:t>phím</a:t>
            </a:r>
            <a:r>
              <a:rPr lang="en-CA" dirty="0"/>
              <a:t> </a:t>
            </a:r>
            <a:r>
              <a:rPr lang="en-CA" dirty="0" err="1"/>
              <a:t>tắt</a:t>
            </a:r>
            <a:r>
              <a:rPr lang="en-CA" dirty="0"/>
              <a:t> </a:t>
            </a:r>
            <a:r>
              <a:rPr lang="en-CA" dirty="0" err="1" smtClean="0"/>
              <a:t>sau</a:t>
            </a:r>
            <a:r>
              <a:rPr lang="en-US" dirty="0" smtClean="0"/>
              <a:t>:</a:t>
            </a:r>
            <a:endParaRPr lang="en-US" dirty="0"/>
          </a:p>
          <a:p>
            <a:pPr marL="1022350" lvl="2" indent="0">
              <a:buNone/>
              <a:tabLst>
                <a:tab pos="2743200" algn="l"/>
              </a:tabLst>
            </a:pPr>
            <a:r>
              <a:rPr lang="en-US" sz="1600" dirty="0" smtClean="0"/>
              <a:t>Align </a:t>
            </a:r>
            <a:r>
              <a:rPr lang="en-US" sz="1600" dirty="0"/>
              <a:t>Left	 </a:t>
            </a:r>
            <a:r>
              <a:rPr lang="en-US" sz="1600" dirty="0" smtClean="0"/>
              <a:t>CTRL+L</a:t>
            </a:r>
            <a:br>
              <a:rPr lang="en-US" sz="1600" dirty="0" smtClean="0"/>
            </a:br>
            <a:r>
              <a:rPr lang="en-US" sz="1600" dirty="0" smtClean="0"/>
              <a:t>Center</a:t>
            </a:r>
            <a:r>
              <a:rPr lang="en-US" sz="1600" dirty="0"/>
              <a:t>	 </a:t>
            </a:r>
            <a:r>
              <a:rPr lang="en-US" sz="1600" dirty="0" smtClean="0"/>
              <a:t>CTRL+E</a:t>
            </a:r>
            <a:br>
              <a:rPr lang="en-US" sz="1600" dirty="0" smtClean="0"/>
            </a:br>
            <a:r>
              <a:rPr lang="en-US" sz="1600" dirty="0" smtClean="0"/>
              <a:t>Align </a:t>
            </a:r>
            <a:r>
              <a:rPr lang="en-US" sz="1600" dirty="0"/>
              <a:t>Right	 </a:t>
            </a:r>
            <a:r>
              <a:rPr lang="en-US" sz="1600" dirty="0" smtClean="0"/>
              <a:t>CTRL+R</a:t>
            </a:r>
            <a:br>
              <a:rPr lang="en-US" sz="1600" dirty="0" smtClean="0"/>
            </a:br>
            <a:r>
              <a:rPr lang="en-US" sz="1600" dirty="0" smtClean="0"/>
              <a:t>Justify</a:t>
            </a:r>
            <a:r>
              <a:rPr lang="en-US" sz="1600" dirty="0"/>
              <a:t>	 </a:t>
            </a:r>
            <a:r>
              <a:rPr lang="en-US" sz="1600" dirty="0" smtClean="0"/>
              <a:t>CTRL+J </a:t>
            </a:r>
            <a:endParaRPr lang="en-US" sz="1600"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graphicFrame>
        <p:nvGraphicFramePr>
          <p:cNvPr id="6" name="Content Placeholder 5"/>
          <p:cNvGraphicFramePr>
            <a:graphicFrameLocks/>
          </p:cNvGraphicFramePr>
          <p:nvPr>
            <p:extLst>
              <p:ext uri="{D42A27DB-BD31-4B8C-83A1-F6EECF244321}">
                <p14:modId xmlns:p14="http://schemas.microsoft.com/office/powerpoint/2010/main" val="2669169462"/>
              </p:ext>
            </p:extLst>
          </p:nvPr>
        </p:nvGraphicFramePr>
        <p:xfrm>
          <a:off x="7613852" y="3408127"/>
          <a:ext cx="1530148" cy="1018858"/>
        </p:xfrm>
        <a:graphic>
          <a:graphicData uri="http://schemas.openxmlformats.org/drawingml/2006/table">
            <a:tbl>
              <a:tblPr firstRow="1" firstCol="1" bandRow="1"/>
              <a:tblGrid>
                <a:gridCol w="228807"/>
                <a:gridCol w="1301341"/>
              </a:tblGrid>
              <a:tr h="165735">
                <a:tc>
                  <a:txBody>
                    <a:bodyPr/>
                    <a:lstStyle/>
                    <a:p>
                      <a:pPr marL="0" marR="0" algn="l">
                        <a:lnSpc>
                          <a:spcPct val="115000"/>
                        </a:lnSpc>
                        <a:spcBef>
                          <a:spcPts val="200"/>
                        </a:spcBef>
                        <a:spcAft>
                          <a:spcPts val="0"/>
                        </a:spcAft>
                      </a:pPr>
                      <a:r>
                        <a:rPr lang="en-CA" sz="1100" b="1" dirty="0">
                          <a:effectLst/>
                          <a:latin typeface="Zurich BT" pitchFamily="34" charset="0"/>
                          <a:ea typeface="Times New Roman"/>
                          <a:cs typeface="Arial"/>
                        </a:rPr>
                        <a:t>1</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a:effectLst/>
                          <a:latin typeface="Zurich BT" pitchFamily="34" charset="0"/>
                          <a:ea typeface="Times New Roman"/>
                          <a:cs typeface="Arial"/>
                        </a:rPr>
                        <a:t>Align Text Left</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tcPr>
                </a:tc>
              </a:tr>
              <a:tr h="87662">
                <a:tc>
                  <a:txBody>
                    <a:bodyPr/>
                    <a:lstStyle/>
                    <a:p>
                      <a:pPr marL="0" marR="0" algn="l">
                        <a:lnSpc>
                          <a:spcPts val="600"/>
                        </a:lnSpc>
                        <a:spcBef>
                          <a:spcPts val="200"/>
                        </a:spcBef>
                        <a:spcAft>
                          <a:spcPts val="0"/>
                        </a:spcAft>
                      </a:pPr>
                      <a:r>
                        <a:rPr lang="en-CA" sz="1100" b="1">
                          <a:effectLst/>
                          <a:latin typeface="Zurich BT" pitchFamily="34" charset="0"/>
                          <a:ea typeface="Times New Roman"/>
                          <a:cs typeface="Arial"/>
                        </a:rPr>
                        <a:t> </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tcPr>
                </a:tc>
                <a:tc>
                  <a:txBody>
                    <a:bodyPr/>
                    <a:lstStyle/>
                    <a:p>
                      <a:pPr marL="0" marR="0">
                        <a:lnSpc>
                          <a:spcPts val="600"/>
                        </a:lnSpc>
                        <a:spcBef>
                          <a:spcPts val="200"/>
                        </a:spcBef>
                        <a:spcAft>
                          <a:spcPts val="0"/>
                        </a:spcAft>
                      </a:pPr>
                      <a:r>
                        <a:rPr lang="en-CA" sz="1100" b="1">
                          <a:effectLst/>
                          <a:latin typeface="Zurich BT" pitchFamily="34" charset="0"/>
                          <a:ea typeface="Times New Roman"/>
                          <a:cs typeface="Arial"/>
                        </a:rPr>
                        <a:t> </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tcPr>
                </a:tc>
              </a:tr>
              <a:tr h="165735">
                <a:tc>
                  <a:txBody>
                    <a:bodyPr/>
                    <a:lstStyle/>
                    <a:p>
                      <a:r>
                        <a:rPr lang="en-US" sz="1100" b="1" dirty="0" smtClean="0">
                          <a:latin typeface="Zurich BT" pitchFamily="34" charset="0"/>
                        </a:rPr>
                        <a:t>2</a:t>
                      </a:r>
                      <a:endParaRPr lang="en-US" sz="1100" b="1" dirty="0">
                        <a:latin typeface="Zurich BT" pitchFamily="34" charset="0"/>
                      </a:endParaRPr>
                    </a:p>
                  </a:txBody>
                  <a:tcPr marL="68580" marR="68580" marT="0" marB="0" anchor="ctr">
                    <a:lnL>
                      <a:noFill/>
                    </a:lnL>
                    <a:lnR>
                      <a:noFill/>
                    </a:lnR>
                    <a:lnT>
                      <a:noFill/>
                    </a:lnT>
                    <a:lnB>
                      <a:noFill/>
                    </a:lnB>
                    <a:solidFill>
                      <a:srgbClr val="F5C040"/>
                    </a:solidFill>
                  </a:tcPr>
                </a:tc>
                <a:tc>
                  <a:txBody>
                    <a:bodyPr/>
                    <a:lstStyle/>
                    <a:p>
                      <a:r>
                        <a:rPr lang="en-US" sz="1100" b="1" dirty="0" smtClean="0">
                          <a:latin typeface="Zurich BT" pitchFamily="34" charset="0"/>
                        </a:rPr>
                        <a:t>Align</a:t>
                      </a:r>
                      <a:r>
                        <a:rPr lang="en-US" sz="1100" b="1" baseline="0" dirty="0" smtClean="0">
                          <a:latin typeface="Zurich BT" pitchFamily="34" charset="0"/>
                        </a:rPr>
                        <a:t> Text Right</a:t>
                      </a:r>
                      <a:endParaRPr lang="en-US" sz="1100" b="1" dirty="0">
                        <a:latin typeface="Zurich BT" pitchFamily="34" charset="0"/>
                      </a:endParaRPr>
                    </a:p>
                  </a:txBody>
                  <a:tcPr marL="68580" marR="68580" marT="0" marB="0" anchor="ctr">
                    <a:lnL>
                      <a:noFill/>
                    </a:lnL>
                    <a:lnR>
                      <a:noFill/>
                    </a:lnR>
                    <a:lnT>
                      <a:noFill/>
                    </a:lnT>
                    <a:lnB>
                      <a:noFill/>
                    </a:lnB>
                  </a:tcPr>
                </a:tc>
              </a:tr>
              <a:tr h="80042">
                <a:tc>
                  <a:txBody>
                    <a:bodyPr/>
                    <a:lstStyle/>
                    <a:p>
                      <a:pPr marL="0" marR="0" algn="l">
                        <a:lnSpc>
                          <a:spcPts val="600"/>
                        </a:lnSpc>
                        <a:spcBef>
                          <a:spcPts val="200"/>
                        </a:spcBef>
                        <a:spcAft>
                          <a:spcPts val="0"/>
                        </a:spcAft>
                      </a:pPr>
                      <a:r>
                        <a:rPr lang="en-CA" sz="1100" b="1">
                          <a:effectLst/>
                          <a:latin typeface="Zurich BT" pitchFamily="34" charset="0"/>
                          <a:ea typeface="Times New Roman"/>
                          <a:cs typeface="Arial"/>
                        </a:rPr>
                        <a:t> </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tcPr>
                </a:tc>
                <a:tc>
                  <a:txBody>
                    <a:bodyPr/>
                    <a:lstStyle/>
                    <a:p>
                      <a:pPr marL="0" marR="0">
                        <a:lnSpc>
                          <a:spcPts val="600"/>
                        </a:lnSpc>
                        <a:spcBef>
                          <a:spcPts val="200"/>
                        </a:spcBef>
                        <a:spcAft>
                          <a:spcPts val="0"/>
                        </a:spcAft>
                      </a:pPr>
                      <a:r>
                        <a:rPr lang="en-CA" sz="1100" b="1">
                          <a:effectLst/>
                          <a:latin typeface="Zurich BT" pitchFamily="34" charset="0"/>
                          <a:ea typeface="Times New Roman"/>
                          <a:cs typeface="Arial"/>
                        </a:rPr>
                        <a:t> </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tcPr>
                </a:tc>
              </a:tr>
              <a:tr h="165735">
                <a:tc>
                  <a:txBody>
                    <a:bodyPr/>
                    <a:lstStyle/>
                    <a:p>
                      <a:pPr marL="0" marR="0" algn="l">
                        <a:lnSpc>
                          <a:spcPct val="115000"/>
                        </a:lnSpc>
                        <a:spcBef>
                          <a:spcPts val="200"/>
                        </a:spcBef>
                        <a:spcAft>
                          <a:spcPts val="0"/>
                        </a:spcAft>
                      </a:pPr>
                      <a:r>
                        <a:rPr lang="en-CA" sz="1100" b="1" dirty="0">
                          <a:effectLst/>
                          <a:latin typeface="Zurich BT" pitchFamily="34" charset="0"/>
                          <a:ea typeface="Times New Roman"/>
                          <a:cs typeface="Arial"/>
                        </a:rPr>
                        <a:t>3</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a:effectLst/>
                          <a:latin typeface="Zurich BT" pitchFamily="34" charset="0"/>
                          <a:ea typeface="Times New Roman"/>
                          <a:cs typeface="Arial"/>
                        </a:rPr>
                        <a:t>Center</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tcPr>
                </a:tc>
              </a:tr>
              <a:tr h="76200">
                <a:tc>
                  <a:txBody>
                    <a:bodyPr/>
                    <a:lstStyle/>
                    <a:p>
                      <a:pPr marL="0" marR="0" algn="l">
                        <a:lnSpc>
                          <a:spcPct val="115000"/>
                        </a:lnSpc>
                        <a:spcBef>
                          <a:spcPts val="200"/>
                        </a:spcBef>
                        <a:spcAft>
                          <a:spcPts val="0"/>
                        </a:spcAft>
                      </a:pPr>
                      <a:endParaRPr lang="en-US" sz="600" b="1" dirty="0">
                        <a:effectLst/>
                        <a:latin typeface="Zurich BT" pitchFamily="34" charset="0"/>
                        <a:ea typeface="Times New Roman"/>
                        <a:cs typeface="Arial"/>
                      </a:endParaRPr>
                    </a:p>
                  </a:txBody>
                  <a:tcPr marL="68580" marR="68580" marT="0" marB="0" anchor="ctr">
                    <a:lnL>
                      <a:noFill/>
                    </a:lnL>
                    <a:lnR>
                      <a:noFill/>
                    </a:lnR>
                    <a:lnT>
                      <a:noFill/>
                    </a:lnT>
                    <a:lnB>
                      <a:noFill/>
                    </a:lnB>
                  </a:tcPr>
                </a:tc>
                <a:tc>
                  <a:txBody>
                    <a:bodyPr/>
                    <a:lstStyle/>
                    <a:p>
                      <a:pPr marL="0" marR="0">
                        <a:lnSpc>
                          <a:spcPct val="115000"/>
                        </a:lnSpc>
                        <a:spcBef>
                          <a:spcPts val="200"/>
                        </a:spcBef>
                        <a:spcAft>
                          <a:spcPts val="0"/>
                        </a:spcAft>
                      </a:pPr>
                      <a:endParaRPr lang="en-US" sz="600" b="1" dirty="0">
                        <a:effectLst/>
                        <a:latin typeface="Zurich BT" pitchFamily="34" charset="0"/>
                        <a:ea typeface="Times New Roman"/>
                        <a:cs typeface="Arial"/>
                      </a:endParaRPr>
                    </a:p>
                  </a:txBody>
                  <a:tcPr marL="68580" marR="68580" marT="0" marB="0" anchor="ctr">
                    <a:lnL>
                      <a:noFill/>
                    </a:lnL>
                    <a:lnR>
                      <a:noFill/>
                    </a:lnR>
                    <a:lnT>
                      <a:noFill/>
                    </a:lnT>
                    <a:lnB>
                      <a:noFill/>
                    </a:lnB>
                  </a:tcPr>
                </a:tc>
              </a:tr>
              <a:tr h="165735">
                <a:tc>
                  <a:txBody>
                    <a:bodyPr/>
                    <a:lstStyle/>
                    <a:p>
                      <a:pPr marL="0" marR="0" algn="l">
                        <a:lnSpc>
                          <a:spcPct val="115000"/>
                        </a:lnSpc>
                        <a:spcBef>
                          <a:spcPts val="200"/>
                        </a:spcBef>
                        <a:spcAft>
                          <a:spcPts val="0"/>
                        </a:spcAft>
                      </a:pPr>
                      <a:r>
                        <a:rPr lang="en-CA" sz="1100" b="1">
                          <a:effectLst/>
                          <a:latin typeface="Zurich BT" pitchFamily="34" charset="0"/>
                          <a:ea typeface="Times New Roman"/>
                          <a:cs typeface="Arial"/>
                        </a:rPr>
                        <a:t>4</a:t>
                      </a:r>
                      <a:endParaRPr lang="en-US" sz="1100" b="1">
                        <a:effectLst/>
                        <a:latin typeface="Zurich BT" pitchFamily="34" charset="0"/>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a:effectLst/>
                          <a:latin typeface="Zurich BT" pitchFamily="34" charset="0"/>
                          <a:ea typeface="Times New Roman"/>
                          <a:cs typeface="Arial"/>
                        </a:rPr>
                        <a:t>Justify</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tcPr>
                </a:tc>
              </a:tr>
            </a:tbl>
          </a:graphicData>
        </a:graphic>
      </p:graphicFrame>
      <p:grpSp>
        <p:nvGrpSpPr>
          <p:cNvPr id="7" name="Canvas 39"/>
          <p:cNvGrpSpPr/>
          <p:nvPr/>
        </p:nvGrpSpPr>
        <p:grpSpPr>
          <a:xfrm>
            <a:off x="5241174" y="3205023"/>
            <a:ext cx="2247320" cy="1418272"/>
            <a:chOff x="0" y="0"/>
            <a:chExt cx="1725295" cy="1089025"/>
          </a:xfrm>
        </p:grpSpPr>
        <p:sp>
          <p:nvSpPr>
            <p:cNvPr id="8" name="Rectangle 7"/>
            <p:cNvSpPr/>
            <p:nvPr/>
          </p:nvSpPr>
          <p:spPr>
            <a:xfrm>
              <a:off x="0" y="0"/>
              <a:ext cx="1725295" cy="1089025"/>
            </a:xfrm>
            <a:prstGeom prst="rect">
              <a:avLst/>
            </a:prstGeom>
          </p:spPr>
        </p:sp>
        <p:pic>
          <p:nvPicPr>
            <p:cNvPr id="9" name="Picture 8"/>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0305"/>
              <a:ext cx="1690116" cy="639304"/>
            </a:xfrm>
            <a:prstGeom prst="rect">
              <a:avLst/>
            </a:prstGeom>
          </p:spPr>
        </p:pic>
        <p:cxnSp>
          <p:nvCxnSpPr>
            <p:cNvPr id="10" name="AutoShape 2073"/>
            <p:cNvCxnSpPr>
              <a:cxnSpLocks noChangeShapeType="1"/>
            </p:cNvCxnSpPr>
            <p:nvPr/>
          </p:nvCxnSpPr>
          <p:spPr bwMode="auto">
            <a:xfrm flipV="1">
              <a:off x="661528" y="668655"/>
              <a:ext cx="1270" cy="30226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2074"/>
            <p:cNvCxnSpPr>
              <a:cxnSpLocks noChangeShapeType="1"/>
            </p:cNvCxnSpPr>
            <p:nvPr/>
          </p:nvCxnSpPr>
          <p:spPr bwMode="auto">
            <a:xfrm flipV="1">
              <a:off x="292700" y="669925"/>
              <a:ext cx="1270" cy="30226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2075"/>
            <p:cNvCxnSpPr>
              <a:cxnSpLocks noChangeShapeType="1"/>
            </p:cNvCxnSpPr>
            <p:nvPr/>
          </p:nvCxnSpPr>
          <p:spPr bwMode="auto">
            <a:xfrm>
              <a:off x="134164" y="133350"/>
              <a:ext cx="1270" cy="3683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2076"/>
            <p:cNvCxnSpPr>
              <a:cxnSpLocks noChangeShapeType="1"/>
            </p:cNvCxnSpPr>
            <p:nvPr/>
          </p:nvCxnSpPr>
          <p:spPr bwMode="auto">
            <a:xfrm>
              <a:off x="495265" y="124460"/>
              <a:ext cx="1270" cy="3683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2079"/>
            <p:cNvSpPr txBox="1">
              <a:spLocks noChangeArrowheads="1"/>
            </p:cNvSpPr>
            <p:nvPr/>
          </p:nvSpPr>
          <p:spPr bwMode="auto">
            <a:xfrm>
              <a:off x="32564" y="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1</a:t>
              </a:r>
              <a:endParaRPr lang="en-US" sz="1100">
                <a:effectLst/>
                <a:latin typeface="Times New Roman"/>
                <a:ea typeface="Times New Roman"/>
              </a:endParaRPr>
            </a:p>
          </p:txBody>
        </p:sp>
        <p:sp>
          <p:nvSpPr>
            <p:cNvPr id="15" name="Text Box 2080"/>
            <p:cNvSpPr txBox="1">
              <a:spLocks noChangeArrowheads="1"/>
            </p:cNvSpPr>
            <p:nvPr/>
          </p:nvSpPr>
          <p:spPr bwMode="auto">
            <a:xfrm>
              <a:off x="384447" y="635"/>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2</a:t>
              </a:r>
              <a:endParaRPr lang="en-US" sz="1100">
                <a:effectLst/>
                <a:latin typeface="Times New Roman"/>
                <a:ea typeface="Times New Roman"/>
              </a:endParaRPr>
            </a:p>
          </p:txBody>
        </p:sp>
        <p:sp>
          <p:nvSpPr>
            <p:cNvPr id="16" name="Text Box 2080"/>
            <p:cNvSpPr txBox="1">
              <a:spLocks noChangeArrowheads="1"/>
            </p:cNvSpPr>
            <p:nvPr/>
          </p:nvSpPr>
          <p:spPr bwMode="auto">
            <a:xfrm>
              <a:off x="193511" y="914400"/>
              <a:ext cx="216535"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3</a:t>
              </a:r>
              <a:endParaRPr lang="en-US" sz="1100">
                <a:effectLst/>
                <a:latin typeface="Times New Roman"/>
                <a:ea typeface="Times New Roman"/>
              </a:endParaRPr>
            </a:p>
          </p:txBody>
        </p:sp>
        <p:sp>
          <p:nvSpPr>
            <p:cNvPr id="17" name="Text Box 2080"/>
            <p:cNvSpPr txBox="1">
              <a:spLocks noChangeArrowheads="1"/>
            </p:cNvSpPr>
            <p:nvPr/>
          </p:nvSpPr>
          <p:spPr bwMode="auto">
            <a:xfrm>
              <a:off x="559561" y="914400"/>
              <a:ext cx="194400" cy="1656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4</a:t>
              </a:r>
              <a:endParaRPr lang="en-US" sz="1100">
                <a:effectLst/>
                <a:latin typeface="Times New Roman"/>
                <a:ea typeface="Times New Roman"/>
              </a:endParaRPr>
            </a:p>
          </p:txBody>
        </p:sp>
      </p:grpSp>
    </p:spTree>
    <p:extLst>
      <p:ext uri="{BB962C8B-B14F-4D97-AF65-F5344CB8AC3E}">
        <p14:creationId xmlns:p14="http://schemas.microsoft.com/office/powerpoint/2010/main" val="20339830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thiết</a:t>
            </a:r>
            <a:r>
              <a:rPr lang="en-US" dirty="0"/>
              <a:t> </a:t>
            </a:r>
            <a:r>
              <a:rPr lang="en-US" dirty="0" err="1"/>
              <a:t>lập</a:t>
            </a:r>
            <a:r>
              <a:rPr lang="en-US" dirty="0"/>
              <a:t> Tab</a:t>
            </a:r>
            <a:endParaRPr lang="vi-VN"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75921556"/>
              </p:ext>
            </p:extLst>
          </p:nvPr>
        </p:nvGraphicFramePr>
        <p:xfrm>
          <a:off x="1423290" y="1387425"/>
          <a:ext cx="6719224" cy="461772"/>
        </p:xfrm>
        <a:graphic>
          <a:graphicData uri="http://schemas.openxmlformats.org/drawingml/2006/table">
            <a:tbl>
              <a:tblPr firstRow="1" firstCol="1" bandRow="1"/>
              <a:tblGrid>
                <a:gridCol w="231011"/>
                <a:gridCol w="1339717"/>
                <a:gridCol w="225125"/>
                <a:gridCol w="769547"/>
                <a:gridCol w="231746"/>
                <a:gridCol w="926987"/>
                <a:gridCol w="225125"/>
                <a:gridCol w="890201"/>
                <a:gridCol w="225125"/>
                <a:gridCol w="1625170"/>
                <a:gridCol w="29470"/>
              </a:tblGrid>
              <a:tr h="165735">
                <a:tc>
                  <a:txBody>
                    <a:bodyPr/>
                    <a:lstStyle/>
                    <a:p>
                      <a:pPr marL="0" marR="0" algn="ctr">
                        <a:lnSpc>
                          <a:spcPct val="115000"/>
                        </a:lnSpc>
                        <a:spcBef>
                          <a:spcPts val="100"/>
                        </a:spcBef>
                        <a:spcAft>
                          <a:spcPts val="100"/>
                        </a:spcAft>
                      </a:pPr>
                      <a:r>
                        <a:rPr lang="en-US" sz="1100" b="1" dirty="0">
                          <a:effectLst/>
                          <a:latin typeface="Zurich BT" pitchFamily="34" charset="0"/>
                          <a:ea typeface="Times New Roman"/>
                          <a:cs typeface="Arial"/>
                        </a:rPr>
                        <a:t>1</a:t>
                      </a: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a:effectLst/>
                          <a:latin typeface="Zurich BT" pitchFamily="34" charset="0"/>
                          <a:ea typeface="Times New Roman"/>
                          <a:cs typeface="Arial"/>
                        </a:rPr>
                        <a:t>Tab Selector Box</a:t>
                      </a:r>
                    </a:p>
                  </a:txBody>
                  <a:tcPr marL="68580" marR="68580" marT="0" marB="0" anchor="ctr">
                    <a:lnL>
                      <a:noFill/>
                    </a:lnL>
                    <a:lnR>
                      <a:noFill/>
                    </a:lnR>
                    <a:lnT>
                      <a:noFill/>
                    </a:lnT>
                    <a:lnB>
                      <a:noFill/>
                    </a:lnB>
                  </a:tcPr>
                </a:tc>
                <a:tc>
                  <a:txBody>
                    <a:bodyPr/>
                    <a:lstStyle/>
                    <a:p>
                      <a:pPr marL="0" marR="0" algn="ctr">
                        <a:lnSpc>
                          <a:spcPct val="115000"/>
                        </a:lnSpc>
                        <a:spcBef>
                          <a:spcPts val="200"/>
                        </a:spcBef>
                        <a:spcAft>
                          <a:spcPts val="0"/>
                        </a:spcAft>
                      </a:pPr>
                      <a:r>
                        <a:rPr lang="en-CA" sz="1100" b="1">
                          <a:effectLst/>
                          <a:latin typeface="Zurich BT" pitchFamily="34" charset="0"/>
                          <a:ea typeface="Times New Roman"/>
                          <a:cs typeface="Arial"/>
                        </a:rPr>
                        <a:t>2</a:t>
                      </a:r>
                      <a:endParaRPr lang="en-US" sz="1100" b="1">
                        <a:effectLst/>
                        <a:latin typeface="Zurich BT" pitchFamily="34" charset="0"/>
                        <a:ea typeface="Times New Roman"/>
                        <a:cs typeface="Arial"/>
                      </a:endParaRP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a:effectLst/>
                          <a:latin typeface="Zurich BT" pitchFamily="34" charset="0"/>
                          <a:ea typeface="Times New Roman"/>
                          <a:cs typeface="Arial"/>
                        </a:rPr>
                        <a:t>Left Tab</a:t>
                      </a:r>
                    </a:p>
                  </a:txBody>
                  <a:tcPr marL="68580" marR="68580" marT="0" marB="0" anchor="ctr">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pitchFamily="34" charset="0"/>
                          <a:ea typeface="Times New Roman"/>
                          <a:cs typeface="Arial"/>
                        </a:rPr>
                        <a:t>3</a:t>
                      </a: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dirty="0">
                          <a:effectLst/>
                          <a:latin typeface="Zurich BT" pitchFamily="34" charset="0"/>
                          <a:ea typeface="Times New Roman"/>
                          <a:cs typeface="Arial"/>
                        </a:rPr>
                        <a:t>Center Tab</a:t>
                      </a:r>
                    </a:p>
                  </a:txBody>
                  <a:tcPr marL="68580" marR="68580" marT="0" marB="0" anchor="ctr">
                    <a:lnL>
                      <a:noFill/>
                    </a:lnL>
                    <a:lnR>
                      <a:noFill/>
                    </a:lnR>
                    <a:lnT>
                      <a:noFill/>
                    </a:lnT>
                    <a:lnB>
                      <a:noFill/>
                    </a:lnB>
                  </a:tcPr>
                </a:tc>
                <a:tc>
                  <a:txBody>
                    <a:bodyPr/>
                    <a:lstStyle/>
                    <a:p>
                      <a:pPr marL="0" marR="0" algn="ctr">
                        <a:lnSpc>
                          <a:spcPct val="115000"/>
                        </a:lnSpc>
                        <a:spcBef>
                          <a:spcPts val="100"/>
                        </a:spcBef>
                        <a:spcAft>
                          <a:spcPts val="100"/>
                        </a:spcAft>
                      </a:pPr>
                      <a:r>
                        <a:rPr lang="en-US" sz="1100" b="1">
                          <a:effectLst/>
                          <a:latin typeface="Zurich BT" pitchFamily="34" charset="0"/>
                          <a:ea typeface="Times New Roman"/>
                          <a:cs typeface="Arial"/>
                        </a:rPr>
                        <a:t>4</a:t>
                      </a: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a:effectLst/>
                          <a:latin typeface="Zurich BT" pitchFamily="34" charset="0"/>
                          <a:ea typeface="Times New Roman"/>
                          <a:cs typeface="Arial"/>
                        </a:rPr>
                        <a:t>Right Tab</a:t>
                      </a:r>
                    </a:p>
                  </a:txBody>
                  <a:tcPr marL="68580" marR="68580" marT="0" marB="0" anchor="ctr">
                    <a:lnL>
                      <a:noFill/>
                    </a:lnL>
                    <a:lnR>
                      <a:noFill/>
                    </a:lnR>
                    <a:lnT>
                      <a:noFill/>
                    </a:lnT>
                    <a:lnB>
                      <a:noFill/>
                    </a:lnB>
                  </a:tcPr>
                </a:tc>
                <a:tc>
                  <a:txBody>
                    <a:bodyPr/>
                    <a:lstStyle/>
                    <a:p>
                      <a:pPr marL="0" marR="0" algn="ctr">
                        <a:lnSpc>
                          <a:spcPct val="115000"/>
                        </a:lnSpc>
                        <a:spcBef>
                          <a:spcPts val="200"/>
                        </a:spcBef>
                        <a:spcAft>
                          <a:spcPts val="0"/>
                        </a:spcAft>
                      </a:pPr>
                      <a:r>
                        <a:rPr lang="en-US" sz="1100" b="1">
                          <a:effectLst/>
                          <a:latin typeface="Zurich BT" pitchFamily="34" charset="0"/>
                          <a:ea typeface="Times New Roman"/>
                          <a:cs typeface="Arial"/>
                        </a:rPr>
                        <a:t>5</a:t>
                      </a: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a:effectLst/>
                          <a:latin typeface="Zurich BT" pitchFamily="34" charset="0"/>
                          <a:ea typeface="Times New Roman"/>
                          <a:cs typeface="Arial"/>
                        </a:rPr>
                        <a:t>Decimal Tab</a:t>
                      </a:r>
                    </a:p>
                  </a:txBody>
                  <a:tcPr marL="68580" marR="68580" marT="0" marB="0" anchor="ctr">
                    <a:lnL>
                      <a:noFill/>
                    </a:lnL>
                    <a:lnR>
                      <a:noFill/>
                    </a:lnR>
                    <a:lnT>
                      <a:noFill/>
                    </a:lnT>
                    <a:lnB>
                      <a:noFill/>
                    </a:lnB>
                  </a:tcPr>
                </a:tc>
                <a:tc>
                  <a:txBody>
                    <a:bodyPr/>
                    <a:lstStyle/>
                    <a:p>
                      <a:pPr marL="0" marR="0">
                        <a:lnSpc>
                          <a:spcPct val="115000"/>
                        </a:lnSpc>
                        <a:spcBef>
                          <a:spcPts val="0"/>
                        </a:spcBef>
                        <a:spcAft>
                          <a:spcPts val="0"/>
                        </a:spcAft>
                      </a:pPr>
                      <a:r>
                        <a:rPr lang="en-US" sz="1100">
                          <a:effectLst/>
                          <a:latin typeface="Zurich BT" pitchFamily="34" charset="0"/>
                          <a:ea typeface="Calibri"/>
                          <a:cs typeface="Times New Roman"/>
                        </a:rPr>
                        <a:t> </a:t>
                      </a:r>
                    </a:p>
                  </a:txBody>
                  <a:tcPr marL="0" marR="0" marT="0" marB="0" anchor="ctr">
                    <a:lnL>
                      <a:noFill/>
                    </a:lnL>
                    <a:lnR>
                      <a:noFill/>
                    </a:lnR>
                    <a:lnT>
                      <a:noFill/>
                    </a:lnT>
                    <a:lnB>
                      <a:noFill/>
                    </a:lnB>
                  </a:tcPr>
                </a:tc>
              </a:tr>
              <a:tr h="0">
                <a:tc gridSpan="11">
                  <a:txBody>
                    <a:bodyPr/>
                    <a:lstStyle/>
                    <a:p>
                      <a:pPr marL="76200" marR="0" algn="just">
                        <a:lnSpc>
                          <a:spcPct val="115000"/>
                        </a:lnSpc>
                        <a:spcBef>
                          <a:spcPts val="3600"/>
                        </a:spcBef>
                        <a:spcAft>
                          <a:spcPts val="600"/>
                        </a:spcAft>
                        <a:tabLst>
                          <a:tab pos="533400" algn="l"/>
                          <a:tab pos="1143000" algn="l"/>
                        </a:tabLst>
                      </a:pPr>
                      <a:endParaRPr lang="en-US" sz="1100" dirty="0">
                        <a:effectLst/>
                        <a:latin typeface="Zurich BT" pitchFamily="34" charset="0"/>
                        <a:ea typeface="Times New Roman"/>
                        <a:cs typeface="Calibri"/>
                      </a:endParaRPr>
                    </a:p>
                  </a:txBody>
                  <a:tcPr marL="0" marR="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gridSpan="11">
                  <a:txBody>
                    <a:bodyPr/>
                    <a:lstStyle/>
                    <a:p>
                      <a:pPr marL="76200" marR="0" algn="just">
                        <a:lnSpc>
                          <a:spcPts val="600"/>
                        </a:lnSpc>
                        <a:spcBef>
                          <a:spcPts val="0"/>
                        </a:spcBef>
                        <a:spcAft>
                          <a:spcPts val="0"/>
                        </a:spcAft>
                        <a:tabLst>
                          <a:tab pos="533400" algn="l"/>
                          <a:tab pos="1143000" algn="l"/>
                        </a:tabLst>
                      </a:pPr>
                      <a:r>
                        <a:rPr lang="x-none" sz="1100">
                          <a:effectLst/>
                          <a:latin typeface="Zurich BT" pitchFamily="34" charset="0"/>
                          <a:ea typeface="Times New Roman"/>
                          <a:cs typeface="Calibri"/>
                        </a:rPr>
                        <a:t> </a:t>
                      </a:r>
                      <a:endParaRPr lang="en-US" sz="1100" dirty="0">
                        <a:effectLst/>
                        <a:latin typeface="Zurich BT" pitchFamily="34" charset="0"/>
                        <a:ea typeface="Times New Roman"/>
                        <a:cs typeface="Calibri"/>
                      </a:endParaRPr>
                    </a:p>
                  </a:txBody>
                  <a:tcPr marL="0" marR="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grpSp>
        <p:nvGrpSpPr>
          <p:cNvPr id="7" name="Group 6"/>
          <p:cNvGrpSpPr/>
          <p:nvPr/>
        </p:nvGrpSpPr>
        <p:grpSpPr>
          <a:xfrm>
            <a:off x="1922236" y="1734233"/>
            <a:ext cx="5348061" cy="1792515"/>
            <a:chOff x="1922236" y="1850345"/>
            <a:chExt cx="5348061" cy="1792515"/>
          </a:xfrm>
        </p:grpSpPr>
        <p:pic>
          <p:nvPicPr>
            <p:cNvPr id="7169" name="Picture 1460"/>
            <p:cNvPicPr>
              <a:picLocks noChangeAspect="1" noChangeArrowheads="1"/>
            </p:cNvPicPr>
            <p:nvPr/>
          </p:nvPicPr>
          <p:blipFill>
            <a:blip r:embed="rId3">
              <a:extLst>
                <a:ext uri="{28A0092B-C50C-407E-A947-70E740481C1C}">
                  <a14:useLocalDpi xmlns:a14="http://schemas.microsoft.com/office/drawing/2010/main" val="0"/>
                </a:ext>
              </a:extLst>
            </a:blip>
            <a:srcRect b="5154"/>
            <a:stretch>
              <a:fillRect/>
            </a:stretch>
          </p:blipFill>
          <p:spPr bwMode="auto">
            <a:xfrm>
              <a:off x="1945822" y="2128385"/>
              <a:ext cx="5324475" cy="151447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922236" y="1850345"/>
              <a:ext cx="4887913" cy="330200"/>
              <a:chOff x="-1" y="0"/>
              <a:chExt cx="4887174" cy="331637"/>
            </a:xfrm>
          </p:grpSpPr>
          <p:cxnSp>
            <p:nvCxnSpPr>
              <p:cNvPr id="9" name="AutoShape 2120"/>
              <p:cNvCxnSpPr>
                <a:cxnSpLocks noChangeShapeType="1"/>
              </p:cNvCxnSpPr>
              <p:nvPr/>
            </p:nvCxnSpPr>
            <p:spPr bwMode="auto">
              <a:xfrm>
                <a:off x="86264" y="77637"/>
                <a:ext cx="127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2121"/>
              <p:cNvCxnSpPr>
                <a:cxnSpLocks noChangeShapeType="1"/>
              </p:cNvCxnSpPr>
              <p:nvPr/>
            </p:nvCxnSpPr>
            <p:spPr bwMode="auto">
              <a:xfrm>
                <a:off x="577970" y="69011"/>
                <a:ext cx="127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2122"/>
              <p:cNvCxnSpPr>
                <a:cxnSpLocks noChangeShapeType="1"/>
              </p:cNvCxnSpPr>
              <p:nvPr/>
            </p:nvCxnSpPr>
            <p:spPr bwMode="auto">
              <a:xfrm>
                <a:off x="2001328" y="77637"/>
                <a:ext cx="127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2123"/>
              <p:cNvCxnSpPr>
                <a:cxnSpLocks noChangeShapeType="1"/>
              </p:cNvCxnSpPr>
              <p:nvPr/>
            </p:nvCxnSpPr>
            <p:spPr bwMode="auto">
              <a:xfrm>
                <a:off x="3692106" y="77637"/>
                <a:ext cx="127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2124"/>
              <p:cNvCxnSpPr>
                <a:cxnSpLocks noChangeShapeType="1"/>
              </p:cNvCxnSpPr>
              <p:nvPr/>
            </p:nvCxnSpPr>
            <p:spPr bwMode="auto">
              <a:xfrm>
                <a:off x="4779034" y="77637"/>
                <a:ext cx="127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2150"/>
              <p:cNvSpPr txBox="1">
                <a:spLocks noChangeArrowheads="1"/>
              </p:cNvSpPr>
              <p:nvPr/>
            </p:nvSpPr>
            <p:spPr bwMode="auto">
              <a:xfrm>
                <a:off x="-1" y="0"/>
                <a:ext cx="194404" cy="16568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dirty="0">
                    <a:effectLst/>
                    <a:latin typeface="Zurich BT"/>
                    <a:ea typeface="Times New Roman"/>
                    <a:cs typeface="Arial"/>
                  </a:rPr>
                  <a:t>1</a:t>
                </a:r>
                <a:endParaRPr lang="en-US" sz="800" b="1" dirty="0">
                  <a:effectLst/>
                  <a:latin typeface="Zurich BT"/>
                  <a:ea typeface="Times New Roman"/>
                  <a:cs typeface="Arial"/>
                </a:endParaRPr>
              </a:p>
            </p:txBody>
          </p:sp>
          <p:sp>
            <p:nvSpPr>
              <p:cNvPr id="15" name="Text Box 2151"/>
              <p:cNvSpPr txBox="1">
                <a:spLocks noChangeArrowheads="1"/>
              </p:cNvSpPr>
              <p:nvPr/>
            </p:nvSpPr>
            <p:spPr bwMode="auto">
              <a:xfrm>
                <a:off x="491705" y="0"/>
                <a:ext cx="194404" cy="16568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2</a:t>
                </a:r>
                <a:endParaRPr lang="en-US" sz="800" b="1">
                  <a:effectLst/>
                  <a:latin typeface="Zurich BT"/>
                  <a:ea typeface="Times New Roman"/>
                  <a:cs typeface="Arial"/>
                </a:endParaRPr>
              </a:p>
            </p:txBody>
          </p:sp>
          <p:sp>
            <p:nvSpPr>
              <p:cNvPr id="16" name="Text Box 2152"/>
              <p:cNvSpPr txBox="1">
                <a:spLocks noChangeArrowheads="1"/>
              </p:cNvSpPr>
              <p:nvPr/>
            </p:nvSpPr>
            <p:spPr bwMode="auto">
              <a:xfrm>
                <a:off x="1915063" y="0"/>
                <a:ext cx="194404" cy="16568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3</a:t>
                </a:r>
                <a:endParaRPr lang="en-US" sz="800" b="1">
                  <a:effectLst/>
                  <a:latin typeface="Zurich BT"/>
                  <a:ea typeface="Times New Roman"/>
                  <a:cs typeface="Arial"/>
                </a:endParaRPr>
              </a:p>
            </p:txBody>
          </p:sp>
          <p:sp>
            <p:nvSpPr>
              <p:cNvPr id="17" name="Text Box 2153"/>
              <p:cNvSpPr txBox="1">
                <a:spLocks noChangeArrowheads="1"/>
              </p:cNvSpPr>
              <p:nvPr/>
            </p:nvSpPr>
            <p:spPr bwMode="auto">
              <a:xfrm>
                <a:off x="3605840" y="0"/>
                <a:ext cx="194404" cy="16568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4</a:t>
                </a:r>
                <a:endParaRPr lang="en-US" sz="800" b="1">
                  <a:effectLst/>
                  <a:latin typeface="Zurich BT"/>
                  <a:ea typeface="Times New Roman"/>
                  <a:cs typeface="Arial"/>
                </a:endParaRPr>
              </a:p>
            </p:txBody>
          </p:sp>
          <p:sp>
            <p:nvSpPr>
              <p:cNvPr id="18" name="Text Box 2154"/>
              <p:cNvSpPr txBox="1">
                <a:spLocks noChangeArrowheads="1"/>
              </p:cNvSpPr>
              <p:nvPr/>
            </p:nvSpPr>
            <p:spPr bwMode="auto">
              <a:xfrm>
                <a:off x="4692769" y="0"/>
                <a:ext cx="194404" cy="165683"/>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5</a:t>
                </a:r>
                <a:endParaRPr lang="en-US" sz="800" b="1">
                  <a:effectLst/>
                  <a:latin typeface="Zurich BT"/>
                  <a:ea typeface="Times New Roman"/>
                  <a:cs typeface="Arial"/>
                </a:endParaRPr>
              </a:p>
            </p:txBody>
          </p:sp>
        </p:grpSp>
      </p:grpSp>
      <p:graphicFrame>
        <p:nvGraphicFramePr>
          <p:cNvPr id="20" name="Content Placeholder 5"/>
          <p:cNvGraphicFramePr>
            <a:graphicFrameLocks noGrp="1"/>
          </p:cNvGraphicFramePr>
          <p:nvPr>
            <p:ph idx="1"/>
            <p:extLst>
              <p:ext uri="{D42A27DB-BD31-4B8C-83A1-F6EECF244321}">
                <p14:modId xmlns:p14="http://schemas.microsoft.com/office/powerpoint/2010/main" val="1273039112"/>
              </p:ext>
            </p:extLst>
          </p:nvPr>
        </p:nvGraphicFramePr>
        <p:xfrm>
          <a:off x="503689" y="3668262"/>
          <a:ext cx="8175854" cy="3158728"/>
        </p:xfrm>
        <a:graphic>
          <a:graphicData uri="http://schemas.openxmlformats.org/drawingml/2006/table">
            <a:tbl>
              <a:tblPr firstRow="1" firstCol="1" bandRow="1"/>
              <a:tblGrid>
                <a:gridCol w="1161331"/>
                <a:gridCol w="7014523"/>
              </a:tblGrid>
              <a:tr h="408438">
                <a:tc>
                  <a:txBody>
                    <a:bodyPr/>
                    <a:lstStyle/>
                    <a:p>
                      <a:pPr>
                        <a:lnSpc>
                          <a:spcPct val="115000"/>
                        </a:lnSpc>
                        <a:spcBef>
                          <a:spcPts val="200"/>
                        </a:spcBef>
                        <a:spcAft>
                          <a:spcPts val="200"/>
                        </a:spcAft>
                        <a:tabLst>
                          <a:tab pos="228600" algn="l"/>
                        </a:tabLst>
                      </a:pPr>
                      <a:r>
                        <a:rPr lang="en-US" sz="1600" b="1" dirty="0">
                          <a:effectLst/>
                          <a:latin typeface="Calibri" panose="020F0502020204030204" pitchFamily="34" charset="0"/>
                          <a:ea typeface="Futura Lt BT"/>
                          <a:cs typeface="Calibri" panose="020F0502020204030204" pitchFamily="34" charset="0"/>
                        </a:rPr>
                        <a:t>Left (</a:t>
                      </a:r>
                      <a:r>
                        <a:rPr lang="en-US" sz="1600" b="1" dirty="0" err="1">
                          <a:effectLst/>
                          <a:latin typeface="Calibri" panose="020F0502020204030204" pitchFamily="34" charset="0"/>
                          <a:ea typeface="Futura Lt BT"/>
                          <a:cs typeface="Calibri" panose="020F0502020204030204" pitchFamily="34" charset="0"/>
                        </a:rPr>
                        <a:t>Trái</a:t>
                      </a:r>
                      <a:r>
                        <a:rPr lang="en-US" sz="1600" b="1" dirty="0">
                          <a:effectLst/>
                          <a:latin typeface="Calibri" panose="020F0502020204030204" pitchFamily="34" charset="0"/>
                          <a:ea typeface="Futura Lt BT"/>
                          <a:cs typeface="Calibri" panose="020F0502020204030204" pitchFamily="34" charset="0"/>
                        </a:rPr>
                        <a:t>)</a:t>
                      </a:r>
                      <a:endParaRPr lang="vi-VN" sz="1600" b="1" dirty="0">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Căn văn bản dọc theo cạnh trái của cột với các ký tự dịch về phía bên phải khi bạn nhập dữ liệu; đây là thiết lập mặc định.</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7225">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Futura Lt BT"/>
                          <a:cs typeface="Calibri" panose="020F0502020204030204" pitchFamily="34" charset="0"/>
                        </a:rPr>
                        <a:t>Center (Giữa)</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dọc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đường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thẳng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tưởng</a:t>
                      </a:r>
                      <a:r>
                        <a:rPr lang="en-US" sz="1600" dirty="0">
                          <a:effectLst/>
                          <a:latin typeface="Calibri" panose="020F0502020204030204" pitchFamily="34" charset="0"/>
                          <a:ea typeface="Times New Roman" panose="02020603050405020304" pitchFamily="18" charset="0"/>
                          <a:cs typeface="Calibri" panose="020F0502020204030204" pitchFamily="34" charset="0"/>
                        </a:rPr>
                        <a:t> ở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giữa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dịch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về</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hai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phía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phải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nhập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0525">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Futura Lt BT"/>
                          <a:cs typeface="Calibri" panose="020F0502020204030204" pitchFamily="34" charset="0"/>
                        </a:rPr>
                        <a:t>Right (Phải)</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Căn văn bản dọc theo cạnh phải của cột với các ký tự dịch về phía bên trái khi bạn nhập dữ liệu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007">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Futura Lt BT"/>
                          <a:cs typeface="Calibri" panose="020F0502020204030204" pitchFamily="34" charset="0"/>
                        </a:rPr>
                        <a:t>Decimal (Thập phân)</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Căn các cột số theo dấu ngăn cách phần thập phân; văn bản sẽ dịch về phía bên trái dấu ngăn cách thập phân cho đến khi bạn nhập dấu ngăn cách đó, sau đó văn bản sẽ dịch về phía bên phải dấu thập phân.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38591">
                <a:tc>
                  <a:txBody>
                    <a:bodyPr/>
                    <a:lstStyle/>
                    <a:p>
                      <a:pPr>
                        <a:lnSpc>
                          <a:spcPct val="115000"/>
                        </a:lnSpc>
                        <a:spcBef>
                          <a:spcPts val="200"/>
                        </a:spcBef>
                        <a:spcAft>
                          <a:spcPts val="200"/>
                        </a:spcAft>
                        <a:tabLst>
                          <a:tab pos="228600" algn="l"/>
                        </a:tabLst>
                      </a:pPr>
                      <a:r>
                        <a:rPr lang="en-US" sz="1600" b="1">
                          <a:effectLst/>
                          <a:latin typeface="Calibri" panose="020F0502020204030204" pitchFamily="34" charset="0"/>
                          <a:ea typeface="Futura Lt BT"/>
                          <a:cs typeface="Calibri" panose="020F0502020204030204" pitchFamily="34" charset="0"/>
                        </a:rPr>
                        <a:t>Bar (Thanh)</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6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đường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kẻ</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dọc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ngăn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giữa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trước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8237083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thiết</a:t>
            </a:r>
            <a:r>
              <a:rPr lang="en-US" dirty="0"/>
              <a:t> </a:t>
            </a:r>
            <a:r>
              <a:rPr lang="en-US" dirty="0" err="1"/>
              <a:t>lập</a:t>
            </a:r>
            <a:r>
              <a:rPr lang="en-US" dirty="0"/>
              <a:t> Tab</a:t>
            </a:r>
            <a:endParaRPr lang="vi-VN" dirty="0"/>
          </a:p>
        </p:txBody>
      </p:sp>
      <p:sp>
        <p:nvSpPr>
          <p:cNvPr id="3" name="Content Placeholder 2"/>
          <p:cNvSpPr>
            <a:spLocks noGrp="1"/>
          </p:cNvSpPr>
          <p:nvPr>
            <p:ph idx="1"/>
          </p:nvPr>
        </p:nvSpPr>
        <p:spPr/>
        <p:txBody>
          <a:bodyPr/>
          <a:lstStyle/>
          <a:p>
            <a:r>
              <a:rPr lang="en-CA" dirty="0" err="1"/>
              <a:t>Thiết</a:t>
            </a:r>
            <a:r>
              <a:rPr lang="en-CA" dirty="0"/>
              <a:t> </a:t>
            </a:r>
            <a:r>
              <a:rPr lang="en-CA" dirty="0" err="1"/>
              <a:t>lập</a:t>
            </a:r>
            <a:r>
              <a:rPr lang="en-CA" dirty="0"/>
              <a:t> tab </a:t>
            </a:r>
            <a:r>
              <a:rPr lang="en-CA" dirty="0" err="1"/>
              <a:t>trái</a:t>
            </a:r>
            <a:r>
              <a:rPr lang="en-CA" dirty="0"/>
              <a:t> </a:t>
            </a:r>
            <a:r>
              <a:rPr lang="en-CA" dirty="0" err="1"/>
              <a:t>với</a:t>
            </a:r>
            <a:r>
              <a:rPr lang="en-CA" dirty="0"/>
              <a:t> </a:t>
            </a:r>
            <a:r>
              <a:rPr lang="en-CA" dirty="0" err="1"/>
              <a:t>khoảng</a:t>
            </a:r>
            <a:r>
              <a:rPr lang="en-CA" dirty="0"/>
              <a:t> </a:t>
            </a:r>
            <a:r>
              <a:rPr lang="en-CA" dirty="0" err="1"/>
              <a:t>cách</a:t>
            </a:r>
            <a:r>
              <a:rPr lang="en-CA" dirty="0"/>
              <a:t> 0.5" </a:t>
            </a:r>
            <a:r>
              <a:rPr lang="en-CA" dirty="0" err="1"/>
              <a:t>được</a:t>
            </a:r>
            <a:r>
              <a:rPr lang="en-CA" dirty="0"/>
              <a:t> </a:t>
            </a:r>
            <a:r>
              <a:rPr lang="en-CA" dirty="0" err="1"/>
              <a:t>đặt</a:t>
            </a:r>
            <a:r>
              <a:rPr lang="en-CA" dirty="0"/>
              <a:t> </a:t>
            </a:r>
            <a:r>
              <a:rPr lang="en-CA" dirty="0" err="1"/>
              <a:t>mặc</a:t>
            </a:r>
            <a:r>
              <a:rPr lang="en-CA" dirty="0"/>
              <a:t> </a:t>
            </a:r>
            <a:r>
              <a:rPr lang="en-CA" dirty="0" err="1"/>
              <a:t>định</a:t>
            </a:r>
            <a:endParaRPr lang="en-US" dirty="0" smtClean="0"/>
          </a:p>
          <a:p>
            <a:r>
              <a:rPr lang="en-US" dirty="0" err="1"/>
              <a:t>Nhấn</a:t>
            </a:r>
            <a:r>
              <a:rPr lang="en-US" dirty="0"/>
              <a:t> </a:t>
            </a:r>
            <a:r>
              <a:rPr lang="en-US" dirty="0" err="1"/>
              <a:t>phím</a:t>
            </a:r>
            <a:r>
              <a:rPr lang="en-US" dirty="0"/>
              <a:t> </a:t>
            </a:r>
            <a:r>
              <a:rPr lang="en-US" dirty="0" smtClean="0"/>
              <a:t>TAB </a:t>
            </a:r>
            <a:r>
              <a:rPr lang="en-US" dirty="0" err="1"/>
              <a:t>để</a:t>
            </a:r>
            <a:r>
              <a:rPr lang="en-US" dirty="0"/>
              <a:t> di </a:t>
            </a:r>
            <a:r>
              <a:rPr lang="en-US" dirty="0" err="1"/>
              <a:t>chuyển</a:t>
            </a:r>
            <a:r>
              <a:rPr lang="en-US" dirty="0"/>
              <a:t> </a:t>
            </a:r>
            <a:r>
              <a:rPr lang="en-US" dirty="0" err="1"/>
              <a:t>đến</a:t>
            </a:r>
            <a:r>
              <a:rPr lang="en-US" dirty="0"/>
              <a:t> </a:t>
            </a:r>
            <a:r>
              <a:rPr lang="en-US" dirty="0" err="1"/>
              <a:t>cột</a:t>
            </a:r>
            <a:r>
              <a:rPr lang="en-US" dirty="0"/>
              <a:t> </a:t>
            </a:r>
            <a:r>
              <a:rPr lang="en-US" dirty="0" err="1"/>
              <a:t>tiếp</a:t>
            </a:r>
            <a:r>
              <a:rPr lang="en-US" dirty="0"/>
              <a:t> </a:t>
            </a:r>
            <a:r>
              <a:rPr lang="en-US" dirty="0" err="1"/>
              <a:t>theo</a:t>
            </a:r>
            <a:r>
              <a:rPr lang="en-US" dirty="0"/>
              <a:t> </a:t>
            </a:r>
            <a:r>
              <a:rPr lang="en-US" dirty="0" err="1"/>
              <a:t>cần</a:t>
            </a:r>
            <a:r>
              <a:rPr lang="en-US" dirty="0"/>
              <a:t> </a:t>
            </a:r>
            <a:r>
              <a:rPr lang="en-US" dirty="0" err="1"/>
              <a:t>nhập</a:t>
            </a:r>
            <a:r>
              <a:rPr lang="en-US" dirty="0"/>
              <a:t> </a:t>
            </a:r>
            <a:r>
              <a:rPr lang="en-US" dirty="0" err="1"/>
              <a:t>dữ</a:t>
            </a:r>
            <a:r>
              <a:rPr lang="en-US" dirty="0"/>
              <a:t> </a:t>
            </a:r>
            <a:r>
              <a:rPr lang="en-US" dirty="0" err="1" smtClean="0"/>
              <a:t>liệu</a:t>
            </a:r>
            <a:endParaRPr lang="en-US" dirty="0"/>
          </a:p>
          <a:p>
            <a:r>
              <a:rPr lang="en-CA" dirty="0" err="1"/>
              <a:t>có</a:t>
            </a:r>
            <a:r>
              <a:rPr lang="en-CA" dirty="0"/>
              <a:t> </a:t>
            </a:r>
            <a:r>
              <a:rPr lang="en-CA" dirty="0" err="1"/>
              <a:t>thể</a:t>
            </a:r>
            <a:r>
              <a:rPr lang="en-CA" dirty="0"/>
              <a:t> </a:t>
            </a:r>
            <a:r>
              <a:rPr lang="en-CA" dirty="0" err="1"/>
              <a:t>đặt</a:t>
            </a:r>
            <a:r>
              <a:rPr lang="en-CA" dirty="0"/>
              <a:t> </a:t>
            </a:r>
            <a:r>
              <a:rPr lang="en-CA" dirty="0" err="1"/>
              <a:t>các</a:t>
            </a:r>
            <a:r>
              <a:rPr lang="en-CA" dirty="0"/>
              <a:t> </a:t>
            </a:r>
            <a:r>
              <a:rPr lang="en-CA" dirty="0" err="1"/>
              <a:t>điểm</a:t>
            </a:r>
            <a:r>
              <a:rPr lang="en-CA" dirty="0"/>
              <a:t> </a:t>
            </a:r>
            <a:r>
              <a:rPr lang="en-CA" dirty="0" err="1"/>
              <a:t>dừng</a:t>
            </a:r>
            <a:r>
              <a:rPr lang="en-CA" dirty="0"/>
              <a:t> tab </a:t>
            </a:r>
            <a:r>
              <a:rPr lang="en-CA" dirty="0" err="1"/>
              <a:t>trước</a:t>
            </a:r>
            <a:r>
              <a:rPr lang="en-CA" dirty="0"/>
              <a:t> </a:t>
            </a:r>
            <a:r>
              <a:rPr lang="en-CA" dirty="0" err="1"/>
              <a:t>khi</a:t>
            </a:r>
            <a:r>
              <a:rPr lang="en-CA" dirty="0"/>
              <a:t> </a:t>
            </a:r>
            <a:r>
              <a:rPr lang="en-CA" dirty="0" err="1"/>
              <a:t>nhập</a:t>
            </a:r>
            <a:r>
              <a:rPr lang="en-CA" dirty="0"/>
              <a:t> </a:t>
            </a:r>
            <a:r>
              <a:rPr lang="en-CA" dirty="0" err="1"/>
              <a:t>dữ</a:t>
            </a:r>
            <a:r>
              <a:rPr lang="en-CA" dirty="0"/>
              <a:t> </a:t>
            </a:r>
            <a:r>
              <a:rPr lang="en-CA" dirty="0" err="1"/>
              <a:t>liệu</a:t>
            </a:r>
            <a:r>
              <a:rPr lang="en-CA" dirty="0"/>
              <a:t>, </a:t>
            </a:r>
            <a:r>
              <a:rPr lang="en-CA" dirty="0" err="1"/>
              <a:t>hoặc</a:t>
            </a:r>
            <a:r>
              <a:rPr lang="en-CA" dirty="0"/>
              <a:t> </a:t>
            </a:r>
            <a:r>
              <a:rPr lang="en-CA" dirty="0" err="1"/>
              <a:t>áp</a:t>
            </a:r>
            <a:r>
              <a:rPr lang="en-CA" dirty="0"/>
              <a:t> </a:t>
            </a:r>
            <a:r>
              <a:rPr lang="en-CA" dirty="0" err="1"/>
              <a:t>dụng</a:t>
            </a:r>
            <a:r>
              <a:rPr lang="en-CA" dirty="0"/>
              <a:t> </a:t>
            </a:r>
            <a:r>
              <a:rPr lang="en-CA" dirty="0" err="1"/>
              <a:t>các</a:t>
            </a:r>
            <a:r>
              <a:rPr lang="en-CA" dirty="0"/>
              <a:t> </a:t>
            </a:r>
            <a:r>
              <a:rPr lang="en-CA" dirty="0" err="1"/>
              <a:t>thiết</a:t>
            </a:r>
            <a:r>
              <a:rPr lang="en-CA" dirty="0"/>
              <a:t> </a:t>
            </a:r>
            <a:r>
              <a:rPr lang="en-CA" dirty="0" err="1"/>
              <a:t>lập</a:t>
            </a:r>
            <a:r>
              <a:rPr lang="en-CA" dirty="0"/>
              <a:t> </a:t>
            </a:r>
            <a:r>
              <a:rPr lang="en-CA" dirty="0" err="1"/>
              <a:t>đó</a:t>
            </a:r>
            <a:r>
              <a:rPr lang="en-CA" dirty="0"/>
              <a:t> </a:t>
            </a:r>
            <a:r>
              <a:rPr lang="en-CA" dirty="0" err="1"/>
              <a:t>cho</a:t>
            </a:r>
            <a:r>
              <a:rPr lang="en-CA" dirty="0"/>
              <a:t> </a:t>
            </a:r>
            <a:r>
              <a:rPr lang="en-CA" dirty="0" err="1"/>
              <a:t>văn</a:t>
            </a:r>
            <a:r>
              <a:rPr lang="en-CA" dirty="0"/>
              <a:t> </a:t>
            </a:r>
            <a:r>
              <a:rPr lang="en-CA" dirty="0" err="1"/>
              <a:t>bản</a:t>
            </a:r>
            <a:r>
              <a:rPr lang="en-CA" dirty="0"/>
              <a:t> </a:t>
            </a:r>
            <a:r>
              <a:rPr lang="en-CA" dirty="0" err="1"/>
              <a:t>đã</a:t>
            </a:r>
            <a:r>
              <a:rPr lang="en-CA" dirty="0"/>
              <a:t> </a:t>
            </a:r>
            <a:r>
              <a:rPr lang="en-CA" dirty="0" err="1"/>
              <a:t>tồn</a:t>
            </a:r>
            <a:r>
              <a:rPr lang="en-CA" dirty="0"/>
              <a:t> </a:t>
            </a:r>
            <a:r>
              <a:rPr lang="en-CA" dirty="0" err="1" smtClean="0"/>
              <a:t>tại</a:t>
            </a:r>
            <a:endParaRPr lang="en-US" dirty="0" smtClean="0"/>
          </a:p>
          <a:p>
            <a:pPr lvl="1"/>
            <a:r>
              <a:rPr lang="en-CA" dirty="0" err="1"/>
              <a:t>Chọn</a:t>
            </a:r>
            <a:r>
              <a:rPr lang="en-CA" dirty="0"/>
              <a:t> </a:t>
            </a:r>
            <a:r>
              <a:rPr lang="en-CA" dirty="0" err="1"/>
              <a:t>văn</a:t>
            </a:r>
            <a:r>
              <a:rPr lang="en-CA" dirty="0"/>
              <a:t> </a:t>
            </a:r>
            <a:r>
              <a:rPr lang="en-CA" dirty="0" err="1"/>
              <a:t>bản</a:t>
            </a:r>
            <a:r>
              <a:rPr lang="en-CA" dirty="0"/>
              <a:t> </a:t>
            </a:r>
            <a:r>
              <a:rPr lang="en-CA" dirty="0" err="1"/>
              <a:t>trước</a:t>
            </a:r>
            <a:r>
              <a:rPr lang="en-CA" dirty="0"/>
              <a:t> </a:t>
            </a:r>
            <a:r>
              <a:rPr lang="en-CA" dirty="0" err="1"/>
              <a:t>tiên</a:t>
            </a:r>
            <a:r>
              <a:rPr lang="en-CA" dirty="0"/>
              <a:t>, </a:t>
            </a:r>
            <a:r>
              <a:rPr lang="en-CA" dirty="0" err="1"/>
              <a:t>sau</a:t>
            </a:r>
            <a:r>
              <a:rPr lang="en-CA" dirty="0"/>
              <a:t> </a:t>
            </a:r>
            <a:r>
              <a:rPr lang="en-CA" dirty="0" err="1"/>
              <a:t>đó</a:t>
            </a:r>
            <a:r>
              <a:rPr lang="en-CA" dirty="0"/>
              <a:t> </a:t>
            </a:r>
            <a:r>
              <a:rPr lang="en-CA" dirty="0" err="1"/>
              <a:t>thêm</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thiết</a:t>
            </a:r>
            <a:r>
              <a:rPr lang="en-CA" dirty="0"/>
              <a:t> </a:t>
            </a:r>
            <a:r>
              <a:rPr lang="en-CA" dirty="0" err="1"/>
              <a:t>lập</a:t>
            </a:r>
            <a:r>
              <a:rPr lang="en-CA" dirty="0"/>
              <a:t> tab </a:t>
            </a:r>
            <a:r>
              <a:rPr lang="en-CA" dirty="0" err="1"/>
              <a:t>cho</a:t>
            </a:r>
            <a:r>
              <a:rPr lang="en-CA" dirty="0"/>
              <a:t> </a:t>
            </a:r>
            <a:r>
              <a:rPr lang="en-CA" dirty="0" err="1"/>
              <a:t>văn</a:t>
            </a:r>
            <a:r>
              <a:rPr lang="en-CA" dirty="0"/>
              <a:t> </a:t>
            </a:r>
            <a:r>
              <a:rPr lang="en-CA" dirty="0" err="1"/>
              <a:t>bản</a:t>
            </a:r>
            <a:r>
              <a:rPr lang="en-CA" dirty="0"/>
              <a:t> </a:t>
            </a:r>
            <a:r>
              <a:rPr lang="en-CA" dirty="0" err="1"/>
              <a:t>đã</a:t>
            </a:r>
            <a:r>
              <a:rPr lang="en-CA" dirty="0"/>
              <a:t> </a:t>
            </a:r>
            <a:r>
              <a:rPr lang="en-CA" dirty="0" err="1"/>
              <a:t>chọn</a:t>
            </a:r>
            <a:endParaRPr lang="en-US" dirty="0" smtClean="0"/>
          </a:p>
          <a:p>
            <a:pPr lvl="1"/>
            <a:r>
              <a:rPr lang="en-CA" dirty="0" err="1"/>
              <a:t>Các</a:t>
            </a:r>
            <a:r>
              <a:rPr lang="en-CA" dirty="0"/>
              <a:t> </a:t>
            </a:r>
            <a:r>
              <a:rPr lang="en-CA" dirty="0" err="1"/>
              <a:t>thiết</a:t>
            </a:r>
            <a:r>
              <a:rPr lang="en-CA" dirty="0"/>
              <a:t> </a:t>
            </a:r>
            <a:r>
              <a:rPr lang="en-CA" dirty="0" err="1"/>
              <a:t>lập</a:t>
            </a:r>
            <a:r>
              <a:rPr lang="en-CA" dirty="0"/>
              <a:t> tab </a:t>
            </a:r>
            <a:r>
              <a:rPr lang="en-CA" dirty="0" err="1"/>
              <a:t>vẫn</a:t>
            </a:r>
            <a:r>
              <a:rPr lang="en-CA" dirty="0"/>
              <a:t> </a:t>
            </a:r>
            <a:r>
              <a:rPr lang="en-CA" dirty="0" err="1"/>
              <a:t>còn</a:t>
            </a:r>
            <a:r>
              <a:rPr lang="en-CA" dirty="0"/>
              <a:t> </a:t>
            </a:r>
            <a:r>
              <a:rPr lang="en-CA" dirty="0" err="1"/>
              <a:t>ảnh</a:t>
            </a:r>
            <a:r>
              <a:rPr lang="en-CA" dirty="0"/>
              <a:t> </a:t>
            </a:r>
            <a:r>
              <a:rPr lang="en-CA" dirty="0" err="1"/>
              <a:t>hưởng</a:t>
            </a:r>
            <a:r>
              <a:rPr lang="en-CA" dirty="0"/>
              <a:t> </a:t>
            </a:r>
            <a:r>
              <a:rPr lang="en-CA" dirty="0" err="1"/>
              <a:t>cho</a:t>
            </a:r>
            <a:r>
              <a:rPr lang="en-CA" dirty="0"/>
              <a:t> </a:t>
            </a:r>
            <a:r>
              <a:rPr lang="en-CA" dirty="0" err="1"/>
              <a:t>đến</a:t>
            </a:r>
            <a:r>
              <a:rPr lang="en-CA" dirty="0"/>
              <a:t> </a:t>
            </a:r>
            <a:r>
              <a:rPr lang="en-CA" dirty="0" err="1"/>
              <a:t>khi</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smtClean="0"/>
              <a:t>chúng</a:t>
            </a:r>
            <a:endParaRPr lang="en-US" dirty="0"/>
          </a:p>
          <a:p>
            <a:r>
              <a:rPr lang="en-US" dirty="0" err="1" smtClean="0"/>
              <a:t>Sử</a:t>
            </a:r>
            <a:r>
              <a:rPr lang="en-US" dirty="0" smtClean="0"/>
              <a:t> </a:t>
            </a:r>
            <a:r>
              <a:rPr lang="en-US" dirty="0" err="1" smtClean="0"/>
              <a:t>dụng</a:t>
            </a:r>
            <a:r>
              <a:rPr lang="en-US" dirty="0" smtClean="0"/>
              <a:t>     </a:t>
            </a:r>
            <a:r>
              <a:rPr lang="en-US" b="1" dirty="0"/>
              <a:t>(</a:t>
            </a:r>
            <a:r>
              <a:rPr lang="en-US" b="1" dirty="0" smtClean="0"/>
              <a:t>Show/Hide ¶) </a:t>
            </a:r>
            <a:r>
              <a:rPr lang="en-US" dirty="0" err="1" smtClean="0"/>
              <a:t>để</a:t>
            </a:r>
            <a:r>
              <a:rPr lang="en-US" dirty="0" smtClean="0"/>
              <a:t> </a:t>
            </a:r>
            <a:r>
              <a:rPr lang="en-US" dirty="0" err="1" smtClean="0"/>
              <a:t>hiển</a:t>
            </a:r>
            <a:r>
              <a:rPr lang="en-US" dirty="0" smtClean="0"/>
              <a:t> thị    </a:t>
            </a:r>
            <a:r>
              <a:rPr lang="en-US" dirty="0" err="1" smtClean="0"/>
              <a:t>mỗi</a:t>
            </a:r>
            <a:r>
              <a:rPr lang="en-US" dirty="0" smtClean="0"/>
              <a:t> </a:t>
            </a:r>
            <a:r>
              <a:rPr lang="en-US" dirty="0" err="1" smtClean="0"/>
              <a:t>khi</a:t>
            </a:r>
            <a:r>
              <a:rPr lang="en-US" dirty="0" smtClean="0"/>
              <a:t> </a:t>
            </a:r>
            <a:r>
              <a:rPr lang="en-US" dirty="0" err="1" smtClean="0"/>
              <a:t>bạn</a:t>
            </a:r>
            <a:r>
              <a:rPr lang="en-US" dirty="0" smtClean="0"/>
              <a:t> </a:t>
            </a:r>
            <a:r>
              <a:rPr lang="en-US" dirty="0" err="1" smtClean="0"/>
              <a:t>nhấn</a:t>
            </a:r>
            <a:r>
              <a:rPr lang="en-US" dirty="0" smtClean="0"/>
              <a:t> TAB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grpSp>
        <p:nvGrpSpPr>
          <p:cNvPr id="8" name="Group 7"/>
          <p:cNvGrpSpPr/>
          <p:nvPr/>
        </p:nvGrpSpPr>
        <p:grpSpPr>
          <a:xfrm>
            <a:off x="1993211" y="5515293"/>
            <a:ext cx="4058020" cy="207101"/>
            <a:chOff x="1993211" y="5515293"/>
            <a:chExt cx="4058020" cy="207101"/>
          </a:xfrm>
        </p:grpSpPr>
        <p:pic>
          <p:nvPicPr>
            <p:cNvPr id="6" name="Picture 5" descr="Description: Description: show hide"/>
            <p:cNvPicPr/>
            <p:nvPr/>
          </p:nvPicPr>
          <p:blipFill>
            <a:blip r:embed="rId3">
              <a:extLst>
                <a:ext uri="{28A0092B-C50C-407E-A947-70E740481C1C}">
                  <a14:useLocalDpi xmlns:a14="http://schemas.microsoft.com/office/drawing/2010/main" val="0"/>
                </a:ext>
              </a:extLst>
            </a:blip>
            <a:srcRect/>
            <a:stretch>
              <a:fillRect/>
            </a:stretch>
          </p:blipFill>
          <p:spPr bwMode="auto">
            <a:xfrm>
              <a:off x="1993211" y="5515293"/>
              <a:ext cx="229924" cy="207101"/>
            </a:xfrm>
            <a:prstGeom prst="rect">
              <a:avLst/>
            </a:prstGeom>
            <a:noFill/>
            <a:ln>
              <a:noFill/>
            </a:ln>
          </p:spPr>
        </p:pic>
        <p:pic>
          <p:nvPicPr>
            <p:cNvPr id="7" name="Picture 6" descr="Description: Description: u4-047"/>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82592" y="5571536"/>
              <a:ext cx="168639" cy="92808"/>
            </a:xfrm>
            <a:prstGeom prst="rect">
              <a:avLst/>
            </a:prstGeom>
            <a:noFill/>
            <a:ln>
              <a:noFill/>
            </a:ln>
          </p:spPr>
        </p:pic>
      </p:grpSp>
    </p:spTree>
    <p:extLst>
      <p:ext uri="{BB962C8B-B14F-4D97-AF65-F5344CB8AC3E}">
        <p14:creationId xmlns:p14="http://schemas.microsoft.com/office/powerpoint/2010/main" val="35325675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thiết</a:t>
            </a:r>
            <a:r>
              <a:rPr lang="en-US" dirty="0"/>
              <a:t> </a:t>
            </a:r>
            <a:r>
              <a:rPr lang="en-US" dirty="0" err="1"/>
              <a:t>lập</a:t>
            </a:r>
            <a:r>
              <a:rPr lang="en-US" dirty="0"/>
              <a:t> Tab</a:t>
            </a:r>
            <a:endParaRPr lang="vi-VN" dirty="0"/>
          </a:p>
        </p:txBody>
      </p:sp>
      <p:sp>
        <p:nvSpPr>
          <p:cNvPr id="3" name="Content Placeholder 2"/>
          <p:cNvSpPr>
            <a:spLocks noGrp="1"/>
          </p:cNvSpPr>
          <p:nvPr>
            <p:ph idx="1"/>
          </p:nvPr>
        </p:nvSpPr>
        <p:spPr/>
        <p:txBody>
          <a:bodyPr/>
          <a:lstStyle/>
          <a:p>
            <a:r>
              <a:rPr lang="en-US" dirty="0" err="1" smtClean="0"/>
              <a:t>Để</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hộp</a:t>
            </a:r>
            <a:r>
              <a:rPr lang="en-US" dirty="0" smtClean="0"/>
              <a:t> </a:t>
            </a:r>
            <a:r>
              <a:rPr lang="en-US" dirty="0" err="1" smtClean="0"/>
              <a:t>thoại</a:t>
            </a:r>
            <a:r>
              <a:rPr lang="en-US" dirty="0" smtClean="0"/>
              <a:t> Tabs</a:t>
            </a:r>
          </a:p>
          <a:p>
            <a:pPr lvl="1"/>
            <a:r>
              <a:rPr lang="vi-VN" dirty="0"/>
              <a:t>Trên thẻ </a:t>
            </a:r>
            <a:r>
              <a:rPr lang="vi-VN" b="1" dirty="0"/>
              <a:t>Home</a:t>
            </a:r>
            <a:r>
              <a:rPr lang="vi-VN" dirty="0"/>
              <a:t>, trong nhóm </a:t>
            </a:r>
            <a:r>
              <a:rPr lang="vi-VN" b="1" dirty="0"/>
              <a:t>Paragraph</a:t>
            </a:r>
            <a:r>
              <a:rPr lang="vi-VN" dirty="0"/>
              <a:t>, nhấp chuột vào </a:t>
            </a:r>
            <a:r>
              <a:rPr lang="vi-VN" b="1" dirty="0"/>
              <a:t>Dialog box launcher</a:t>
            </a:r>
            <a:r>
              <a:rPr lang="vi-VN" dirty="0"/>
              <a:t> và sau đó chọn nút </a:t>
            </a:r>
            <a:r>
              <a:rPr lang="vi-VN" b="1" dirty="0"/>
              <a:t>Tabs</a:t>
            </a:r>
            <a:r>
              <a:rPr lang="vi-VN" dirty="0"/>
              <a:t> ở góc dưới bên trái; </a:t>
            </a:r>
            <a:r>
              <a:rPr lang="vi-VN" dirty="0" smtClean="0"/>
              <a:t>hoặc</a:t>
            </a:r>
          </a:p>
          <a:p>
            <a:pPr lvl="1"/>
            <a:r>
              <a:rPr lang="en-CA" dirty="0" err="1"/>
              <a:t>nhấp</a:t>
            </a:r>
            <a:r>
              <a:rPr lang="en-CA" dirty="0"/>
              <a:t> </a:t>
            </a:r>
            <a:r>
              <a:rPr lang="en-CA" dirty="0" err="1"/>
              <a:t>đúp</a:t>
            </a:r>
            <a:r>
              <a:rPr lang="en-CA" dirty="0"/>
              <a:t> </a:t>
            </a:r>
            <a:r>
              <a:rPr lang="en-CA" dirty="0" err="1"/>
              <a:t>chuột</a:t>
            </a:r>
            <a:r>
              <a:rPr lang="en-CA" dirty="0"/>
              <a:t> </a:t>
            </a:r>
            <a:r>
              <a:rPr lang="en-CA" dirty="0" err="1"/>
              <a:t>vào</a:t>
            </a:r>
            <a:r>
              <a:rPr lang="en-CA" dirty="0"/>
              <a:t> </a:t>
            </a:r>
            <a:r>
              <a:rPr lang="en-CA" dirty="0" err="1"/>
              <a:t>ký</a:t>
            </a:r>
            <a:r>
              <a:rPr lang="en-CA" dirty="0"/>
              <a:t> </a:t>
            </a:r>
            <a:r>
              <a:rPr lang="en-CA" dirty="0" err="1"/>
              <a:t>tự</a:t>
            </a:r>
            <a:r>
              <a:rPr lang="en-CA" dirty="0"/>
              <a:t> tab </a:t>
            </a:r>
            <a:r>
              <a:rPr lang="en-CA" dirty="0" err="1"/>
              <a:t>trên</a:t>
            </a:r>
            <a:r>
              <a:rPr lang="en-CA" dirty="0"/>
              <a:t> </a:t>
            </a:r>
            <a:r>
              <a:rPr lang="en-CA" dirty="0" err="1"/>
              <a:t>thanh</a:t>
            </a:r>
            <a:r>
              <a:rPr lang="en-CA" dirty="0"/>
              <a:t> </a:t>
            </a:r>
            <a:r>
              <a:rPr lang="en-CA" dirty="0" err="1"/>
              <a:t>thước</a:t>
            </a:r>
            <a:r>
              <a:rPr lang="en-CA" dirty="0"/>
              <a:t> </a:t>
            </a:r>
            <a:r>
              <a:rPr lang="en-CA" dirty="0" err="1"/>
              <a:t>kẻ</a:t>
            </a:r>
            <a:r>
              <a:rPr lang="en-CA" dirty="0"/>
              <a:t> </a:t>
            </a:r>
            <a:r>
              <a:rPr lang="en-CA" dirty="0" err="1"/>
              <a:t>để</a:t>
            </a:r>
            <a:r>
              <a:rPr lang="en-CA" dirty="0"/>
              <a:t> </a:t>
            </a:r>
            <a:r>
              <a:rPr lang="en-CA" dirty="0" err="1"/>
              <a:t>vào</a:t>
            </a:r>
            <a:r>
              <a:rPr lang="en-CA" dirty="0"/>
              <a:t> </a:t>
            </a:r>
            <a:r>
              <a:rPr lang="en-CA" dirty="0" err="1"/>
              <a:t>trực</a:t>
            </a:r>
            <a:r>
              <a:rPr lang="en-CA" dirty="0"/>
              <a:t> </a:t>
            </a:r>
            <a:r>
              <a:rPr lang="en-CA" dirty="0" err="1"/>
              <a:t>tiếp</a:t>
            </a:r>
            <a:r>
              <a:rPr lang="en-CA" dirty="0"/>
              <a:t> </a:t>
            </a:r>
            <a:r>
              <a:rPr lang="en-CA" dirty="0" err="1"/>
              <a:t>hộp</a:t>
            </a:r>
            <a:r>
              <a:rPr lang="en-CA" dirty="0"/>
              <a:t> </a:t>
            </a:r>
            <a:r>
              <a:rPr lang="en-CA" dirty="0" err="1"/>
              <a:t>thoại</a:t>
            </a:r>
            <a:r>
              <a:rPr lang="en-CA" dirty="0"/>
              <a:t> Tabs.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6526" y="3047683"/>
            <a:ext cx="3039097" cy="3535680"/>
          </a:xfrm>
          <a:prstGeom prst="rect">
            <a:avLst/>
          </a:prstGeom>
        </p:spPr>
      </p:pic>
    </p:spTree>
    <p:extLst>
      <p:ext uri="{BB962C8B-B14F-4D97-AF65-F5344CB8AC3E}">
        <p14:creationId xmlns:p14="http://schemas.microsoft.com/office/powerpoint/2010/main" val="16490984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thiết</a:t>
            </a:r>
            <a:r>
              <a:rPr lang="en-US" dirty="0"/>
              <a:t> </a:t>
            </a:r>
            <a:r>
              <a:rPr lang="en-US" dirty="0" err="1"/>
              <a:t>lập</a:t>
            </a:r>
            <a:r>
              <a:rPr lang="en-US" dirty="0"/>
              <a:t> Tab</a:t>
            </a:r>
            <a:endParaRPr lang="vi-VN" dirty="0"/>
          </a:p>
        </p:txBody>
      </p:sp>
      <p:sp>
        <p:nvSpPr>
          <p:cNvPr id="3" name="Content Placeholder 2"/>
          <p:cNvSpPr>
            <a:spLocks noGrp="1"/>
          </p:cNvSpPr>
          <p:nvPr>
            <p:ph idx="1"/>
          </p:nvPr>
        </p:nvSpPr>
        <p:spPr/>
        <p:txBody>
          <a:bodyPr/>
          <a:lstStyle/>
          <a:p>
            <a:r>
              <a:rPr lang="vi-VN" sz="2000" dirty="0"/>
              <a:t>Để đặt vị trí chính xác cho điểm dừng tab trên thước kẻ, nhấn và giữ phím   khi bạn nhấp chuột vào thước kẻ để đặt vị trí cho điểm dừng tab.</a:t>
            </a:r>
          </a:p>
          <a:p>
            <a:r>
              <a:rPr lang="vi-VN" sz="2000" dirty="0"/>
              <a:t>Để thiết lập tab sử dụng thanh thước kẻ, nhấp chuột vào Hộp chọn Tab cho đến khi xuất hiện ký tự căn tab mong muốn và sau đó nhấp chuột vào thanh thước kẻ tại những điểm dừng tab cần </a:t>
            </a:r>
            <a:r>
              <a:rPr lang="vi-VN" sz="2000" dirty="0" smtClean="0"/>
              <a:t>đặt</a:t>
            </a:r>
            <a:endParaRPr lang="vi-VN" sz="2000" dirty="0"/>
          </a:p>
          <a:p>
            <a:r>
              <a:rPr lang="en-US" sz="2000" dirty="0" err="1"/>
              <a:t>Để</a:t>
            </a:r>
            <a:r>
              <a:rPr lang="en-US" sz="2000" dirty="0"/>
              <a:t> </a:t>
            </a:r>
            <a:r>
              <a:rPr lang="en-US" sz="2000" dirty="0" err="1"/>
              <a:t>xóa</a:t>
            </a:r>
            <a:r>
              <a:rPr lang="en-US" sz="2000" dirty="0"/>
              <a:t> </a:t>
            </a:r>
            <a:r>
              <a:rPr lang="en-US" sz="2000" dirty="0" err="1"/>
              <a:t>các</a:t>
            </a:r>
            <a:r>
              <a:rPr lang="en-US" sz="2000" dirty="0"/>
              <a:t> </a:t>
            </a:r>
            <a:r>
              <a:rPr lang="en-US" sz="2000" dirty="0" err="1"/>
              <a:t>điểm</a:t>
            </a:r>
            <a:r>
              <a:rPr lang="en-US" sz="2000" dirty="0"/>
              <a:t> </a:t>
            </a:r>
            <a:r>
              <a:rPr lang="en-US" sz="2000" dirty="0" err="1"/>
              <a:t>dừng</a:t>
            </a:r>
            <a:r>
              <a:rPr lang="en-US" sz="2000" dirty="0"/>
              <a:t> tab </a:t>
            </a:r>
            <a:r>
              <a:rPr lang="en-US" sz="2000" dirty="0" err="1"/>
              <a:t>không</a:t>
            </a:r>
            <a:r>
              <a:rPr lang="en-US" sz="2000" dirty="0"/>
              <a:t> </a:t>
            </a:r>
            <a:r>
              <a:rPr lang="en-US" sz="2000" dirty="0" err="1"/>
              <a:t>mong</a:t>
            </a:r>
            <a:r>
              <a:rPr lang="en-US" sz="2000" dirty="0"/>
              <a:t> </a:t>
            </a:r>
            <a:r>
              <a:rPr lang="en-US" sz="2000" dirty="0" err="1"/>
              <a:t>muốn</a:t>
            </a:r>
            <a:r>
              <a:rPr lang="en-US" sz="2000" dirty="0"/>
              <a:t>, </a:t>
            </a:r>
            <a:r>
              <a:rPr lang="en-US" sz="2000" dirty="0" err="1"/>
              <a:t>nhấp</a:t>
            </a:r>
            <a:r>
              <a:rPr lang="en-US" sz="2000" dirty="0"/>
              <a:t> </a:t>
            </a:r>
            <a:r>
              <a:rPr lang="en-US" sz="2000" dirty="0" err="1"/>
              <a:t>chuột</a:t>
            </a:r>
            <a:r>
              <a:rPr lang="en-US" sz="2000" dirty="0"/>
              <a:t> </a:t>
            </a:r>
            <a:r>
              <a:rPr lang="en-US" sz="2000" dirty="0" err="1"/>
              <a:t>vào</a:t>
            </a:r>
            <a:r>
              <a:rPr lang="en-US" sz="2000" dirty="0"/>
              <a:t> </a:t>
            </a:r>
            <a:r>
              <a:rPr lang="en-US" sz="2000" dirty="0" err="1"/>
              <a:t>ký</a:t>
            </a:r>
            <a:r>
              <a:rPr lang="en-US" sz="2000" dirty="0"/>
              <a:t> </a:t>
            </a:r>
            <a:r>
              <a:rPr lang="en-US" sz="2000" dirty="0" err="1"/>
              <a:t>tự</a:t>
            </a:r>
            <a:r>
              <a:rPr lang="en-US" sz="2000" dirty="0"/>
              <a:t> tab </a:t>
            </a:r>
            <a:r>
              <a:rPr lang="en-US" sz="2000" dirty="0" err="1"/>
              <a:t>đó</a:t>
            </a:r>
            <a:r>
              <a:rPr lang="en-US" sz="2000" dirty="0"/>
              <a:t> </a:t>
            </a:r>
            <a:r>
              <a:rPr lang="en-US" sz="2000" dirty="0" err="1"/>
              <a:t>trên</a:t>
            </a:r>
            <a:r>
              <a:rPr lang="en-US" sz="2000" dirty="0"/>
              <a:t> </a:t>
            </a:r>
            <a:r>
              <a:rPr lang="en-US" sz="2000" dirty="0" err="1"/>
              <a:t>thước</a:t>
            </a:r>
            <a:r>
              <a:rPr lang="en-US" sz="2000" dirty="0"/>
              <a:t> </a:t>
            </a:r>
            <a:r>
              <a:rPr lang="en-US" sz="2000" dirty="0" err="1"/>
              <a:t>kẻ</a:t>
            </a:r>
            <a:r>
              <a:rPr lang="en-US" sz="2000" dirty="0"/>
              <a:t> </a:t>
            </a:r>
            <a:r>
              <a:rPr lang="en-US" sz="2000" dirty="0" err="1"/>
              <a:t>và</a:t>
            </a:r>
            <a:r>
              <a:rPr lang="en-US" sz="2000" dirty="0"/>
              <a:t> </a:t>
            </a:r>
            <a:r>
              <a:rPr lang="en-US" sz="2000" dirty="0" err="1"/>
              <a:t>kéo</a:t>
            </a:r>
            <a:r>
              <a:rPr lang="en-US" sz="2000" dirty="0"/>
              <a:t> </a:t>
            </a:r>
            <a:r>
              <a:rPr lang="en-US" sz="2000" dirty="0" err="1"/>
              <a:t>nó</a:t>
            </a:r>
            <a:r>
              <a:rPr lang="en-US" sz="2000" dirty="0"/>
              <a:t> </a:t>
            </a:r>
            <a:r>
              <a:rPr lang="en-US" sz="2000" dirty="0" err="1"/>
              <a:t>ra</a:t>
            </a:r>
            <a:r>
              <a:rPr lang="en-US" sz="2000" dirty="0"/>
              <a:t> </a:t>
            </a:r>
            <a:r>
              <a:rPr lang="en-US" sz="2000" dirty="0" err="1"/>
              <a:t>bên</a:t>
            </a:r>
            <a:r>
              <a:rPr lang="en-US" sz="2000" dirty="0"/>
              <a:t> </a:t>
            </a:r>
            <a:r>
              <a:rPr lang="en-US" sz="2000" dirty="0" err="1"/>
              <a:t>ngoài</a:t>
            </a:r>
            <a:r>
              <a:rPr lang="en-US" sz="2000" dirty="0"/>
              <a:t>.</a:t>
            </a:r>
            <a:endParaRPr lang="vi-VN" sz="2000" dirty="0"/>
          </a:p>
          <a:p>
            <a:r>
              <a:rPr lang="en-CA" sz="2000" dirty="0" err="1"/>
              <a:t>Nếu</a:t>
            </a:r>
            <a:r>
              <a:rPr lang="en-CA" sz="2000" dirty="0"/>
              <a:t> </a:t>
            </a:r>
            <a:r>
              <a:rPr lang="en-CA" sz="2000" dirty="0" err="1"/>
              <a:t>bạn</a:t>
            </a:r>
            <a:r>
              <a:rPr lang="en-CA" sz="2000" dirty="0"/>
              <a:t> </a:t>
            </a:r>
            <a:r>
              <a:rPr lang="en-CA" sz="2000" dirty="0" err="1"/>
              <a:t>cần</a:t>
            </a:r>
            <a:r>
              <a:rPr lang="en-CA" sz="2000" dirty="0"/>
              <a:t> </a:t>
            </a:r>
            <a:r>
              <a:rPr lang="en-CA" sz="2000" dirty="0" err="1"/>
              <a:t>điều</a:t>
            </a:r>
            <a:r>
              <a:rPr lang="en-CA" sz="2000" dirty="0"/>
              <a:t> </a:t>
            </a:r>
            <a:r>
              <a:rPr lang="en-CA" sz="2000" dirty="0" err="1"/>
              <a:t>chỉnh</a:t>
            </a:r>
            <a:r>
              <a:rPr lang="en-CA" sz="2000" dirty="0"/>
              <a:t> </a:t>
            </a:r>
            <a:r>
              <a:rPr lang="en-CA" sz="2000" dirty="0" err="1"/>
              <a:t>vị</a:t>
            </a:r>
            <a:r>
              <a:rPr lang="en-CA" sz="2000" dirty="0"/>
              <a:t> </a:t>
            </a:r>
            <a:r>
              <a:rPr lang="en-CA" sz="2000" dirty="0" err="1"/>
              <a:t>trí</a:t>
            </a:r>
            <a:r>
              <a:rPr lang="en-CA" sz="2000" dirty="0"/>
              <a:t> </a:t>
            </a:r>
            <a:r>
              <a:rPr lang="en-CA" sz="2000" dirty="0" err="1"/>
              <a:t>của</a:t>
            </a:r>
            <a:r>
              <a:rPr lang="en-CA" sz="2000" dirty="0"/>
              <a:t> </a:t>
            </a:r>
            <a:r>
              <a:rPr lang="en-CA" sz="2000" dirty="0" err="1"/>
              <a:t>điểm</a:t>
            </a:r>
            <a:r>
              <a:rPr lang="en-CA" sz="2000" dirty="0"/>
              <a:t> </a:t>
            </a:r>
            <a:r>
              <a:rPr lang="en-CA" sz="2000" dirty="0" err="1"/>
              <a:t>dừng</a:t>
            </a:r>
            <a:r>
              <a:rPr lang="en-CA" sz="2000" dirty="0"/>
              <a:t> tab, </a:t>
            </a:r>
            <a:r>
              <a:rPr lang="en-CA" sz="2000" dirty="0" err="1"/>
              <a:t>nhấp</a:t>
            </a:r>
            <a:r>
              <a:rPr lang="en-CA" sz="2000" dirty="0"/>
              <a:t> </a:t>
            </a:r>
            <a:r>
              <a:rPr lang="en-CA" sz="2000" dirty="0" err="1"/>
              <a:t>chuột</a:t>
            </a:r>
            <a:r>
              <a:rPr lang="en-CA" sz="2000" dirty="0"/>
              <a:t> </a:t>
            </a:r>
            <a:r>
              <a:rPr lang="en-CA" sz="2000" dirty="0" err="1"/>
              <a:t>vào</a:t>
            </a:r>
            <a:r>
              <a:rPr lang="en-CA" sz="2000" dirty="0"/>
              <a:t> </a:t>
            </a:r>
            <a:r>
              <a:rPr lang="en-CA" sz="2000" dirty="0" err="1"/>
              <a:t>ký</a:t>
            </a:r>
            <a:r>
              <a:rPr lang="en-CA" sz="2000" dirty="0"/>
              <a:t> </a:t>
            </a:r>
            <a:r>
              <a:rPr lang="en-CA" sz="2000" dirty="0" err="1"/>
              <a:t>tự</a:t>
            </a:r>
            <a:r>
              <a:rPr lang="en-CA" sz="2000" dirty="0"/>
              <a:t> tab </a:t>
            </a:r>
            <a:r>
              <a:rPr lang="en-CA" sz="2000" dirty="0" err="1"/>
              <a:t>trên</a:t>
            </a:r>
            <a:r>
              <a:rPr lang="en-CA" sz="2000" dirty="0"/>
              <a:t> </a:t>
            </a:r>
            <a:r>
              <a:rPr lang="en-CA" sz="2000" dirty="0" err="1"/>
              <a:t>thước</a:t>
            </a:r>
            <a:r>
              <a:rPr lang="en-CA" sz="2000" dirty="0"/>
              <a:t> </a:t>
            </a:r>
            <a:r>
              <a:rPr lang="en-CA" sz="2000" dirty="0" err="1"/>
              <a:t>kẻ</a:t>
            </a:r>
            <a:r>
              <a:rPr lang="en-CA" sz="2000" dirty="0"/>
              <a:t> </a:t>
            </a:r>
            <a:r>
              <a:rPr lang="en-CA" sz="2000" dirty="0" err="1"/>
              <a:t>và</a:t>
            </a:r>
            <a:r>
              <a:rPr lang="en-CA" sz="2000" dirty="0"/>
              <a:t> </a:t>
            </a:r>
            <a:r>
              <a:rPr lang="en-CA" sz="2000" dirty="0" err="1"/>
              <a:t>kéo</a:t>
            </a:r>
            <a:r>
              <a:rPr lang="en-CA" sz="2000" dirty="0"/>
              <a:t> </a:t>
            </a:r>
            <a:r>
              <a:rPr lang="en-CA" sz="2000" dirty="0" err="1"/>
              <a:t>nó</a:t>
            </a:r>
            <a:r>
              <a:rPr lang="en-CA" sz="2000" dirty="0"/>
              <a:t> </a:t>
            </a:r>
            <a:r>
              <a:rPr lang="en-CA" sz="2000" dirty="0" err="1"/>
              <a:t>đến</a:t>
            </a:r>
            <a:r>
              <a:rPr lang="en-CA" sz="2000" dirty="0"/>
              <a:t> </a:t>
            </a:r>
            <a:r>
              <a:rPr lang="en-CA" sz="2000" dirty="0" err="1"/>
              <a:t>vị</a:t>
            </a:r>
            <a:r>
              <a:rPr lang="en-CA" sz="2000" dirty="0"/>
              <a:t> </a:t>
            </a:r>
            <a:r>
              <a:rPr lang="en-CA" sz="2000" dirty="0" err="1"/>
              <a:t>trí</a:t>
            </a:r>
            <a:r>
              <a:rPr lang="en-CA" sz="2000" dirty="0"/>
              <a:t> </a:t>
            </a:r>
            <a:r>
              <a:rPr lang="en-CA" sz="2000" dirty="0" err="1" smtClean="0"/>
              <a:t>mới</a:t>
            </a:r>
            <a:endParaRPr lang="en-US" sz="2000" dirty="0"/>
          </a:p>
          <a:p>
            <a:r>
              <a:rPr lang="en-CA" sz="2000" dirty="0" err="1"/>
              <a:t>Khi</a:t>
            </a:r>
            <a:r>
              <a:rPr lang="en-CA" sz="2000" dirty="0"/>
              <a:t> </a:t>
            </a:r>
            <a:r>
              <a:rPr lang="en-CA" sz="2000" dirty="0" err="1"/>
              <a:t>bạn</a:t>
            </a:r>
            <a:r>
              <a:rPr lang="en-CA" sz="2000" dirty="0"/>
              <a:t> </a:t>
            </a:r>
            <a:r>
              <a:rPr lang="en-CA" sz="2000" dirty="0" err="1"/>
              <a:t>cần</a:t>
            </a:r>
            <a:r>
              <a:rPr lang="en-CA" sz="2000" dirty="0"/>
              <a:t> </a:t>
            </a:r>
            <a:r>
              <a:rPr lang="en-CA" sz="2000" dirty="0" err="1"/>
              <a:t>điều</a:t>
            </a:r>
            <a:r>
              <a:rPr lang="en-CA" sz="2000" dirty="0"/>
              <a:t> </a:t>
            </a:r>
            <a:r>
              <a:rPr lang="en-CA" sz="2000" dirty="0" err="1"/>
              <a:t>chỉnh</a:t>
            </a:r>
            <a:r>
              <a:rPr lang="en-CA" sz="2000" dirty="0"/>
              <a:t> </a:t>
            </a:r>
            <a:r>
              <a:rPr lang="en-CA" sz="2000" dirty="0" err="1"/>
              <a:t>lại</a:t>
            </a:r>
            <a:r>
              <a:rPr lang="en-CA" sz="2000" dirty="0"/>
              <a:t> </a:t>
            </a:r>
            <a:r>
              <a:rPr lang="en-CA" sz="2000" dirty="0" err="1"/>
              <a:t>thiết</a:t>
            </a:r>
            <a:r>
              <a:rPr lang="en-CA" sz="2000" dirty="0"/>
              <a:t> </a:t>
            </a:r>
            <a:r>
              <a:rPr lang="en-CA" sz="2000" dirty="0" err="1"/>
              <a:t>lập</a:t>
            </a:r>
            <a:r>
              <a:rPr lang="en-CA" sz="2000" dirty="0"/>
              <a:t> </a:t>
            </a:r>
            <a:r>
              <a:rPr lang="en-CA" sz="2000" dirty="0" smtClean="0"/>
              <a:t>tab, </a:t>
            </a:r>
            <a:r>
              <a:rPr lang="en-CA" sz="2000" dirty="0" err="1" smtClean="0"/>
              <a:t>đảm</a:t>
            </a:r>
            <a:r>
              <a:rPr lang="en-CA" sz="2000" dirty="0" smtClean="0"/>
              <a:t> </a:t>
            </a:r>
            <a:r>
              <a:rPr lang="en-CA" sz="2000" dirty="0" err="1"/>
              <a:t>bảo</a:t>
            </a:r>
            <a:r>
              <a:rPr lang="en-CA" sz="2000" dirty="0"/>
              <a:t> </a:t>
            </a:r>
            <a:r>
              <a:rPr lang="en-CA" sz="2000" dirty="0" err="1"/>
              <a:t>rằng</a:t>
            </a:r>
            <a:r>
              <a:rPr lang="en-CA" sz="2000" dirty="0"/>
              <a:t> </a:t>
            </a:r>
            <a:r>
              <a:rPr lang="en-CA" sz="2000" dirty="0" err="1"/>
              <a:t>bạn</a:t>
            </a:r>
            <a:r>
              <a:rPr lang="en-CA" sz="2000" dirty="0"/>
              <a:t> </a:t>
            </a:r>
            <a:r>
              <a:rPr lang="en-CA" sz="2000" dirty="0" err="1"/>
              <a:t>cần</a:t>
            </a:r>
            <a:r>
              <a:rPr lang="en-CA" sz="2000" dirty="0"/>
              <a:t> </a:t>
            </a:r>
            <a:r>
              <a:rPr lang="en-CA" sz="2000" dirty="0" err="1"/>
              <a:t>chọn</a:t>
            </a:r>
            <a:r>
              <a:rPr lang="en-CA" sz="2000" dirty="0"/>
              <a:t> </a:t>
            </a:r>
            <a:r>
              <a:rPr lang="en-CA" sz="2000" dirty="0" err="1"/>
              <a:t>văn</a:t>
            </a:r>
            <a:r>
              <a:rPr lang="en-CA" sz="2000" dirty="0"/>
              <a:t> </a:t>
            </a:r>
            <a:r>
              <a:rPr lang="en-CA" sz="2000" dirty="0" err="1"/>
              <a:t>bản</a:t>
            </a:r>
            <a:r>
              <a:rPr lang="en-CA" sz="2000" dirty="0"/>
              <a:t> </a:t>
            </a:r>
            <a:r>
              <a:rPr lang="en-CA" sz="2000" dirty="0" err="1"/>
              <a:t>trước</a:t>
            </a:r>
            <a:r>
              <a:rPr lang="en-CA" sz="2000" dirty="0"/>
              <a:t> </a:t>
            </a:r>
            <a:r>
              <a:rPr lang="en-CA" sz="2000" dirty="0" err="1" smtClean="0"/>
              <a:t>tiên</a:t>
            </a:r>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9089895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49821830"/>
              </p:ext>
            </p:extLst>
          </p:nvPr>
        </p:nvGraphicFramePr>
        <p:xfrm>
          <a:off x="420913" y="1494970"/>
          <a:ext cx="8244115" cy="3564708"/>
        </p:xfrm>
        <a:graphic>
          <a:graphicData uri="http://schemas.openxmlformats.org/drawingml/2006/table">
            <a:tbl>
              <a:tblPr firstRow="1" firstCol="1" bandRow="1"/>
              <a:tblGrid>
                <a:gridCol w="2596607"/>
                <a:gridCol w="5647508"/>
              </a:tblGrid>
              <a:tr h="580573">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Left Indent (Thụt lề trái)</a:t>
                      </a:r>
                      <a:endParaRPr lang="vi-VN" sz="20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Thụt lề từ lề trái; thường được sử dụng cùng với danh sách;</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3143">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Right Indent (Thụt lề phải)</a:t>
                      </a:r>
                      <a:endParaRPr lang="vi-VN" sz="20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Thụt lề từ lề phải; thường được sử dụng với thụt lề trái để chỉ ra các trích dẫn.</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86971">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First Line Indent (Thụt lề dòng đầu)</a:t>
                      </a:r>
                      <a:endParaRPr lang="vi-VN" sz="20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Thụt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bằng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lập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trái</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75657">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panose="02020603050405020304" pitchFamily="18" charset="0"/>
                          <a:cs typeface="Calibri" panose="020F0502020204030204" pitchFamily="34" charset="0"/>
                        </a:rPr>
                        <a:t>Hanging Indent (Thụt lề các dòng không phải dòng đầu)</a:t>
                      </a:r>
                      <a:endParaRPr lang="vi-VN" sz="20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phần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còn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lại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căn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trái</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spTree>
    <p:extLst>
      <p:ext uri="{BB962C8B-B14F-4D97-AF65-F5344CB8AC3E}">
        <p14:creationId xmlns:p14="http://schemas.microsoft.com/office/powerpoint/2010/main" val="21273981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các</a:t>
            </a:r>
            <a:r>
              <a:rPr lang="en-US" b="1" dirty="0"/>
              <a:t> </a:t>
            </a:r>
            <a:r>
              <a:rPr lang="en-US" b="1" dirty="0" err="1"/>
              <a:t>ký</a:t>
            </a:r>
            <a:r>
              <a:rPr lang="en-US" b="1" dirty="0"/>
              <a:t> </a:t>
            </a:r>
            <a:r>
              <a:rPr lang="en-US" b="1" dirty="0" err="1"/>
              <a:t>hiệu</a:t>
            </a:r>
            <a:r>
              <a:rPr lang="en-US" b="1" dirty="0"/>
              <a:t> </a:t>
            </a:r>
            <a:r>
              <a:rPr lang="en-US" b="1" dirty="0" err="1"/>
              <a:t>đánh</a:t>
            </a:r>
            <a:r>
              <a:rPr lang="en-US" b="1" dirty="0"/>
              <a:t> </a:t>
            </a:r>
            <a:r>
              <a:rPr lang="en-US" b="1" dirty="0" err="1"/>
              <a:t>dấu</a:t>
            </a:r>
            <a:r>
              <a:rPr lang="en-US" b="1" dirty="0"/>
              <a:t> </a:t>
            </a:r>
            <a:r>
              <a:rPr lang="en-US" b="1" dirty="0" err="1"/>
              <a:t>thụt</a:t>
            </a:r>
            <a:r>
              <a:rPr lang="en-US" b="1" dirty="0"/>
              <a:t> </a:t>
            </a:r>
            <a:r>
              <a:rPr lang="en-US" b="1" dirty="0" err="1"/>
              <a:t>lề</a:t>
            </a:r>
            <a:endParaRPr lang="vi-VN" b="1" dirty="0"/>
          </a:p>
          <a:p>
            <a:pPr lvl="1"/>
            <a:endParaRPr lang="en-US" sz="2800" dirty="0" smtClean="0"/>
          </a:p>
          <a:p>
            <a:pPr lvl="1"/>
            <a:endParaRPr lang="en-US" sz="2800" dirty="0"/>
          </a:p>
          <a:p>
            <a:pPr lvl="1"/>
            <a:endParaRPr lang="en-US" sz="2800" dirty="0" smtClean="0"/>
          </a:p>
          <a:p>
            <a:pPr lvl="1"/>
            <a:r>
              <a:rPr lang="en-CA" dirty="0" err="1"/>
              <a:t>Màn</a:t>
            </a:r>
            <a:r>
              <a:rPr lang="en-CA" dirty="0"/>
              <a:t> </a:t>
            </a:r>
            <a:r>
              <a:rPr lang="en-CA" dirty="0" err="1"/>
              <a:t>hình</a:t>
            </a:r>
            <a:r>
              <a:rPr lang="en-CA" dirty="0"/>
              <a:t> </a:t>
            </a:r>
            <a:r>
              <a:rPr lang="en-CA" dirty="0" err="1"/>
              <a:t>gợi</a:t>
            </a:r>
            <a:r>
              <a:rPr lang="en-CA" dirty="0"/>
              <a:t> ý </a:t>
            </a:r>
            <a:r>
              <a:rPr lang="en-CA" dirty="0" err="1"/>
              <a:t>chỉ</a:t>
            </a:r>
            <a:r>
              <a:rPr lang="en-CA" dirty="0"/>
              <a:t> </a:t>
            </a:r>
            <a:r>
              <a:rPr lang="en-CA" dirty="0" err="1"/>
              <a:t>ra</a:t>
            </a:r>
            <a:r>
              <a:rPr lang="en-CA" dirty="0"/>
              <a:t> </a:t>
            </a:r>
            <a:r>
              <a:rPr lang="en-CA" dirty="0" err="1"/>
              <a:t>các</a:t>
            </a:r>
            <a:r>
              <a:rPr lang="en-CA" dirty="0"/>
              <a:t> </a:t>
            </a:r>
            <a:r>
              <a:rPr lang="en-CA" dirty="0" err="1"/>
              <a:t>loại</a:t>
            </a:r>
            <a:r>
              <a:rPr lang="en-CA" dirty="0"/>
              <a:t> </a:t>
            </a:r>
            <a:r>
              <a:rPr lang="en-CA" dirty="0" err="1"/>
              <a:t>thụt</a:t>
            </a:r>
            <a:r>
              <a:rPr lang="en-CA" dirty="0"/>
              <a:t> </a:t>
            </a:r>
            <a:r>
              <a:rPr lang="en-CA" dirty="0" err="1"/>
              <a:t>lề</a:t>
            </a:r>
            <a:r>
              <a:rPr lang="en-CA" dirty="0"/>
              <a:t> </a:t>
            </a:r>
            <a:r>
              <a:rPr lang="en-CA" dirty="0" err="1"/>
              <a:t>khác</a:t>
            </a:r>
            <a:r>
              <a:rPr lang="en-CA" dirty="0"/>
              <a:t> </a:t>
            </a:r>
            <a:r>
              <a:rPr lang="en-CA" dirty="0" err="1"/>
              <a:t>nhau</a:t>
            </a:r>
            <a:r>
              <a:rPr lang="en-CA" dirty="0"/>
              <a:t> </a:t>
            </a:r>
            <a:r>
              <a:rPr lang="en-CA" dirty="0" err="1"/>
              <a:t>khi</a:t>
            </a:r>
            <a:r>
              <a:rPr lang="en-CA" dirty="0"/>
              <a:t> </a:t>
            </a:r>
            <a:r>
              <a:rPr lang="en-CA" dirty="0" err="1"/>
              <a:t>bạn</a:t>
            </a:r>
            <a:r>
              <a:rPr lang="en-CA" dirty="0"/>
              <a:t> di </a:t>
            </a:r>
            <a:r>
              <a:rPr lang="en-CA" dirty="0" err="1"/>
              <a:t>chuyển</a:t>
            </a:r>
            <a:r>
              <a:rPr lang="en-CA" dirty="0"/>
              <a:t> </a:t>
            </a:r>
            <a:r>
              <a:rPr lang="en-CA" dirty="0" err="1"/>
              <a:t>chuột</a:t>
            </a:r>
            <a:r>
              <a:rPr lang="en-CA" dirty="0"/>
              <a:t> qua </a:t>
            </a:r>
            <a:r>
              <a:rPr lang="en-CA" dirty="0" err="1"/>
              <a:t>các</a:t>
            </a:r>
            <a:r>
              <a:rPr lang="en-CA" dirty="0"/>
              <a:t> </a:t>
            </a:r>
            <a:r>
              <a:rPr lang="en-CA" dirty="0" err="1"/>
              <a:t>ký</a:t>
            </a:r>
            <a:r>
              <a:rPr lang="en-CA" dirty="0"/>
              <a:t> </a:t>
            </a:r>
            <a:r>
              <a:rPr lang="en-CA" dirty="0" err="1"/>
              <a:t>hiệu</a:t>
            </a:r>
            <a:r>
              <a:rPr lang="en-CA" dirty="0"/>
              <a:t> </a:t>
            </a:r>
            <a:r>
              <a:rPr lang="en-CA" dirty="0" err="1"/>
              <a:t>đánh</a:t>
            </a:r>
            <a:r>
              <a:rPr lang="en-CA" dirty="0"/>
              <a:t> </a:t>
            </a:r>
            <a:r>
              <a:rPr lang="en-CA" dirty="0" err="1"/>
              <a:t>dấu</a:t>
            </a:r>
            <a:r>
              <a:rPr lang="en-CA" dirty="0"/>
              <a:t> </a:t>
            </a:r>
            <a:r>
              <a:rPr lang="en-CA" dirty="0" err="1"/>
              <a:t>tương</a:t>
            </a:r>
            <a:r>
              <a:rPr lang="en-CA" dirty="0"/>
              <a:t> </a:t>
            </a:r>
            <a:r>
              <a:rPr lang="en-CA" dirty="0" err="1" smtClean="0"/>
              <a:t>ứng</a:t>
            </a:r>
            <a:endParaRPr lang="en-US" dirty="0"/>
          </a:p>
          <a:p>
            <a:pPr lvl="1"/>
            <a:r>
              <a:rPr lang="en-CA" dirty="0" err="1"/>
              <a:t>Để</a:t>
            </a:r>
            <a:r>
              <a:rPr lang="en-CA" dirty="0"/>
              <a:t> </a:t>
            </a:r>
            <a:r>
              <a:rPr lang="en-CA" dirty="0" err="1"/>
              <a:t>tạo</a:t>
            </a:r>
            <a:r>
              <a:rPr lang="en-CA" dirty="0"/>
              <a:t> </a:t>
            </a:r>
            <a:r>
              <a:rPr lang="en-CA" dirty="0" err="1"/>
              <a:t>ra</a:t>
            </a:r>
            <a:r>
              <a:rPr lang="en-CA" dirty="0"/>
              <a:t> </a:t>
            </a:r>
            <a:r>
              <a:rPr lang="en-CA" dirty="0" err="1"/>
              <a:t>loại</a:t>
            </a:r>
            <a:r>
              <a:rPr lang="en-CA" dirty="0"/>
              <a:t> </a:t>
            </a:r>
            <a:r>
              <a:rPr lang="en-CA" dirty="0" err="1"/>
              <a:t>thụt</a:t>
            </a:r>
            <a:r>
              <a:rPr lang="en-CA" dirty="0"/>
              <a:t> </a:t>
            </a:r>
            <a:r>
              <a:rPr lang="en-CA" dirty="0" err="1"/>
              <a:t>lề</a:t>
            </a:r>
            <a:r>
              <a:rPr lang="en-CA" dirty="0"/>
              <a:t> </a:t>
            </a:r>
            <a:r>
              <a:rPr lang="en-CA" dirty="0" err="1"/>
              <a:t>cụ</a:t>
            </a:r>
            <a:r>
              <a:rPr lang="en-CA" dirty="0"/>
              <a:t> </a:t>
            </a:r>
            <a:r>
              <a:rPr lang="en-CA" dirty="0" err="1"/>
              <a:t>thể</a:t>
            </a:r>
            <a:r>
              <a:rPr lang="en-CA" dirty="0"/>
              <a:t> </a:t>
            </a:r>
            <a:r>
              <a:rPr lang="en-CA" dirty="0" err="1"/>
              <a:t>trên</a:t>
            </a:r>
            <a:r>
              <a:rPr lang="en-CA" dirty="0"/>
              <a:t> </a:t>
            </a:r>
            <a:r>
              <a:rPr lang="en-CA" dirty="0" err="1"/>
              <a:t>thanh</a:t>
            </a:r>
            <a:r>
              <a:rPr lang="en-CA" dirty="0"/>
              <a:t> </a:t>
            </a:r>
            <a:r>
              <a:rPr lang="en-CA" dirty="0" err="1"/>
              <a:t>thước</a:t>
            </a:r>
            <a:r>
              <a:rPr lang="en-CA" dirty="0"/>
              <a:t> </a:t>
            </a:r>
            <a:r>
              <a:rPr lang="en-CA" dirty="0" err="1"/>
              <a:t>kẻ</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hộp</a:t>
            </a:r>
            <a:r>
              <a:rPr lang="en-CA" dirty="0"/>
              <a:t> </a:t>
            </a:r>
            <a:r>
              <a:rPr lang="en-CA" dirty="0" err="1"/>
              <a:t>chọn</a:t>
            </a:r>
            <a:r>
              <a:rPr lang="en-CA" dirty="0"/>
              <a:t> </a:t>
            </a:r>
            <a:r>
              <a:rPr lang="en-CA" dirty="0" err="1"/>
              <a:t>cho</a:t>
            </a:r>
            <a:r>
              <a:rPr lang="en-CA" dirty="0"/>
              <a:t> </a:t>
            </a:r>
            <a:r>
              <a:rPr lang="en-CA" dirty="0" err="1"/>
              <a:t>đến</a:t>
            </a:r>
            <a:r>
              <a:rPr lang="en-CA" dirty="0"/>
              <a:t> </a:t>
            </a:r>
            <a:r>
              <a:rPr lang="en-CA" dirty="0" err="1"/>
              <a:t>khi</a:t>
            </a:r>
            <a:r>
              <a:rPr lang="en-CA" dirty="0"/>
              <a:t> </a:t>
            </a:r>
            <a:r>
              <a:rPr lang="en-CA" dirty="0" err="1"/>
              <a:t>ký</a:t>
            </a:r>
            <a:r>
              <a:rPr lang="en-CA" dirty="0"/>
              <a:t> </a:t>
            </a:r>
            <a:r>
              <a:rPr lang="en-CA" dirty="0" err="1"/>
              <a:t>hiệu</a:t>
            </a:r>
            <a:r>
              <a:rPr lang="en-CA" dirty="0"/>
              <a:t> </a:t>
            </a:r>
            <a:r>
              <a:rPr lang="en-CA" dirty="0" err="1"/>
              <a:t>đánh</a:t>
            </a:r>
            <a:r>
              <a:rPr lang="en-CA" dirty="0"/>
              <a:t> </a:t>
            </a:r>
            <a:r>
              <a:rPr lang="en-CA" dirty="0" err="1"/>
              <a:t>dấu</a:t>
            </a:r>
            <a:r>
              <a:rPr lang="en-CA" dirty="0"/>
              <a:t> </a:t>
            </a:r>
            <a:r>
              <a:rPr lang="en-CA" dirty="0" err="1"/>
              <a:t>thụt</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a:t>xuất</a:t>
            </a:r>
            <a:r>
              <a:rPr lang="en-CA" dirty="0"/>
              <a:t> </a:t>
            </a:r>
            <a:r>
              <a:rPr lang="en-CA" dirty="0" err="1"/>
              <a:t>hiện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vị</a:t>
            </a:r>
            <a:r>
              <a:rPr lang="en-CA" dirty="0"/>
              <a:t> </a:t>
            </a:r>
            <a:r>
              <a:rPr lang="en-CA" dirty="0" err="1"/>
              <a:t>trí</a:t>
            </a:r>
            <a:r>
              <a:rPr lang="en-CA" dirty="0"/>
              <a:t> </a:t>
            </a:r>
            <a:r>
              <a:rPr lang="en-CA" dirty="0" err="1"/>
              <a:t>mong</a:t>
            </a:r>
            <a:r>
              <a:rPr lang="en-CA" dirty="0"/>
              <a:t> </a:t>
            </a:r>
            <a:r>
              <a:rPr lang="en-CA" dirty="0" err="1"/>
              <a:t>muốn</a:t>
            </a:r>
            <a:r>
              <a:rPr lang="en-CA" dirty="0"/>
              <a:t> </a:t>
            </a:r>
            <a:r>
              <a:rPr lang="en-CA" dirty="0" err="1"/>
              <a:t>trên</a:t>
            </a:r>
            <a:r>
              <a:rPr lang="en-CA" dirty="0"/>
              <a:t> </a:t>
            </a:r>
            <a:r>
              <a:rPr lang="en-CA" dirty="0" err="1"/>
              <a:t>thanh</a:t>
            </a:r>
            <a:r>
              <a:rPr lang="en-CA" dirty="0"/>
              <a:t> </a:t>
            </a:r>
            <a:r>
              <a:rPr lang="en-CA" dirty="0" err="1"/>
              <a:t>thước</a:t>
            </a:r>
            <a:r>
              <a:rPr lang="en-CA" dirty="0"/>
              <a:t> </a:t>
            </a:r>
            <a:r>
              <a:rPr lang="en-CA" dirty="0" err="1"/>
              <a:t>kẻ</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cxnSp>
        <p:nvCxnSpPr>
          <p:cNvPr id="8" name="AutoShape 2120"/>
          <p:cNvCxnSpPr>
            <a:cxnSpLocks noChangeShapeType="1"/>
          </p:cNvCxnSpPr>
          <p:nvPr/>
        </p:nvCxnSpPr>
        <p:spPr bwMode="auto">
          <a:xfrm>
            <a:off x="3052763" y="9929813"/>
            <a:ext cx="1587" cy="25241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AutoShape 2121"/>
          <p:cNvCxnSpPr>
            <a:cxnSpLocks noChangeShapeType="1"/>
          </p:cNvCxnSpPr>
          <p:nvPr/>
        </p:nvCxnSpPr>
        <p:spPr bwMode="auto">
          <a:xfrm>
            <a:off x="3871913" y="9918700"/>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2122"/>
          <p:cNvCxnSpPr>
            <a:cxnSpLocks noChangeShapeType="1"/>
          </p:cNvCxnSpPr>
          <p:nvPr/>
        </p:nvCxnSpPr>
        <p:spPr bwMode="auto">
          <a:xfrm>
            <a:off x="4127500" y="9980613"/>
            <a:ext cx="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2123"/>
          <p:cNvCxnSpPr>
            <a:cxnSpLocks noChangeShapeType="1"/>
          </p:cNvCxnSpPr>
          <p:nvPr/>
        </p:nvCxnSpPr>
        <p:spPr bwMode="auto">
          <a:xfrm flipV="1">
            <a:off x="4129088" y="10340975"/>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2124"/>
          <p:cNvCxnSpPr>
            <a:cxnSpLocks noChangeShapeType="1"/>
          </p:cNvCxnSpPr>
          <p:nvPr/>
        </p:nvCxnSpPr>
        <p:spPr bwMode="auto">
          <a:xfrm>
            <a:off x="8431213" y="9979025"/>
            <a:ext cx="1587" cy="2524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3" name="Text Box 2150"/>
          <p:cNvSpPr txBox="1">
            <a:spLocks noChangeArrowheads="1"/>
          </p:cNvSpPr>
          <p:nvPr/>
        </p:nvSpPr>
        <p:spPr bwMode="auto">
          <a:xfrm>
            <a:off x="2965450" y="9850438"/>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1</a:t>
            </a:r>
            <a:endParaRPr lang="en-US" sz="800" b="1">
              <a:effectLst/>
              <a:latin typeface="Zurich BT"/>
              <a:ea typeface="Times New Roman"/>
              <a:cs typeface="Arial"/>
            </a:endParaRPr>
          </a:p>
        </p:txBody>
      </p:sp>
      <p:sp>
        <p:nvSpPr>
          <p:cNvPr id="14" name="Text Box 2151"/>
          <p:cNvSpPr txBox="1">
            <a:spLocks noChangeArrowheads="1"/>
          </p:cNvSpPr>
          <p:nvPr/>
        </p:nvSpPr>
        <p:spPr bwMode="auto">
          <a:xfrm>
            <a:off x="3786188" y="985043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2</a:t>
            </a:r>
            <a:endParaRPr lang="en-US" sz="800" b="1">
              <a:effectLst/>
              <a:latin typeface="Zurich BT"/>
              <a:ea typeface="Times New Roman"/>
              <a:cs typeface="Arial"/>
            </a:endParaRPr>
          </a:p>
        </p:txBody>
      </p:sp>
      <p:sp>
        <p:nvSpPr>
          <p:cNvPr id="15" name="Text Box 2152"/>
          <p:cNvSpPr txBox="1">
            <a:spLocks noChangeArrowheads="1"/>
          </p:cNvSpPr>
          <p:nvPr/>
        </p:nvSpPr>
        <p:spPr bwMode="auto">
          <a:xfrm>
            <a:off x="4040188" y="9901238"/>
            <a:ext cx="195262"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3</a:t>
            </a:r>
            <a:endParaRPr lang="en-US" sz="800" b="1">
              <a:effectLst/>
              <a:latin typeface="Zurich BT"/>
              <a:ea typeface="Times New Roman"/>
              <a:cs typeface="Arial"/>
            </a:endParaRPr>
          </a:p>
        </p:txBody>
      </p:sp>
      <p:sp>
        <p:nvSpPr>
          <p:cNvPr id="16" name="Text Box 2153"/>
          <p:cNvSpPr txBox="1">
            <a:spLocks noChangeArrowheads="1"/>
          </p:cNvSpPr>
          <p:nvPr/>
        </p:nvSpPr>
        <p:spPr bwMode="auto">
          <a:xfrm>
            <a:off x="4041775" y="10475913"/>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5</a:t>
            </a:r>
            <a:endParaRPr lang="en-US" sz="800" b="1">
              <a:effectLst/>
              <a:latin typeface="Zurich BT"/>
              <a:ea typeface="Times New Roman"/>
              <a:cs typeface="Arial"/>
            </a:endParaRPr>
          </a:p>
        </p:txBody>
      </p:sp>
      <p:sp>
        <p:nvSpPr>
          <p:cNvPr id="17" name="Text Box 2154"/>
          <p:cNvSpPr txBox="1">
            <a:spLocks noChangeArrowheads="1"/>
          </p:cNvSpPr>
          <p:nvPr/>
        </p:nvSpPr>
        <p:spPr bwMode="auto">
          <a:xfrm>
            <a:off x="8345488" y="990123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4</a:t>
            </a:r>
            <a:endParaRPr lang="en-US" sz="800" b="1">
              <a:effectLst/>
              <a:latin typeface="Zurich BT"/>
              <a:ea typeface="Times New Roman"/>
              <a:cs typeface="Arial"/>
            </a:endParaRPr>
          </a:p>
        </p:txBody>
      </p:sp>
      <p:cxnSp>
        <p:nvCxnSpPr>
          <p:cNvPr id="20" name="AutoShape 2120"/>
          <p:cNvCxnSpPr>
            <a:cxnSpLocks noChangeShapeType="1"/>
          </p:cNvCxnSpPr>
          <p:nvPr/>
        </p:nvCxnSpPr>
        <p:spPr bwMode="auto">
          <a:xfrm>
            <a:off x="3052763" y="9929813"/>
            <a:ext cx="1587" cy="25241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2121"/>
          <p:cNvCxnSpPr>
            <a:cxnSpLocks noChangeShapeType="1"/>
          </p:cNvCxnSpPr>
          <p:nvPr/>
        </p:nvCxnSpPr>
        <p:spPr bwMode="auto">
          <a:xfrm>
            <a:off x="3871913" y="9918700"/>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2122"/>
          <p:cNvCxnSpPr>
            <a:cxnSpLocks noChangeShapeType="1"/>
          </p:cNvCxnSpPr>
          <p:nvPr/>
        </p:nvCxnSpPr>
        <p:spPr bwMode="auto">
          <a:xfrm>
            <a:off x="4127500" y="9980613"/>
            <a:ext cx="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2123"/>
          <p:cNvCxnSpPr>
            <a:cxnSpLocks noChangeShapeType="1"/>
          </p:cNvCxnSpPr>
          <p:nvPr/>
        </p:nvCxnSpPr>
        <p:spPr bwMode="auto">
          <a:xfrm flipV="1">
            <a:off x="4129088" y="10340975"/>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AutoShape 2124"/>
          <p:cNvCxnSpPr>
            <a:cxnSpLocks noChangeShapeType="1"/>
          </p:cNvCxnSpPr>
          <p:nvPr/>
        </p:nvCxnSpPr>
        <p:spPr bwMode="auto">
          <a:xfrm>
            <a:off x="8431213" y="9979025"/>
            <a:ext cx="1587" cy="2524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Text Box 2150"/>
          <p:cNvSpPr txBox="1">
            <a:spLocks noChangeArrowheads="1"/>
          </p:cNvSpPr>
          <p:nvPr/>
        </p:nvSpPr>
        <p:spPr bwMode="auto">
          <a:xfrm>
            <a:off x="2965450" y="9850438"/>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1</a:t>
            </a:r>
            <a:endParaRPr lang="en-US" sz="800" b="1">
              <a:effectLst/>
              <a:latin typeface="Zurich BT"/>
              <a:ea typeface="Times New Roman"/>
              <a:cs typeface="Arial"/>
            </a:endParaRPr>
          </a:p>
        </p:txBody>
      </p:sp>
      <p:sp>
        <p:nvSpPr>
          <p:cNvPr id="26" name="Text Box 2151"/>
          <p:cNvSpPr txBox="1">
            <a:spLocks noChangeArrowheads="1"/>
          </p:cNvSpPr>
          <p:nvPr/>
        </p:nvSpPr>
        <p:spPr bwMode="auto">
          <a:xfrm>
            <a:off x="3786188" y="985043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2</a:t>
            </a:r>
            <a:endParaRPr lang="en-US" sz="800" b="1">
              <a:effectLst/>
              <a:latin typeface="Zurich BT"/>
              <a:ea typeface="Times New Roman"/>
              <a:cs typeface="Arial"/>
            </a:endParaRPr>
          </a:p>
        </p:txBody>
      </p:sp>
      <p:sp>
        <p:nvSpPr>
          <p:cNvPr id="27" name="Text Box 2152"/>
          <p:cNvSpPr txBox="1">
            <a:spLocks noChangeArrowheads="1"/>
          </p:cNvSpPr>
          <p:nvPr/>
        </p:nvSpPr>
        <p:spPr bwMode="auto">
          <a:xfrm>
            <a:off x="4040188" y="9901238"/>
            <a:ext cx="195262"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3</a:t>
            </a:r>
            <a:endParaRPr lang="en-US" sz="800" b="1">
              <a:effectLst/>
              <a:latin typeface="Zurich BT"/>
              <a:ea typeface="Times New Roman"/>
              <a:cs typeface="Arial"/>
            </a:endParaRPr>
          </a:p>
        </p:txBody>
      </p:sp>
      <p:sp>
        <p:nvSpPr>
          <p:cNvPr id="28" name="Text Box 2153"/>
          <p:cNvSpPr txBox="1">
            <a:spLocks noChangeArrowheads="1"/>
          </p:cNvSpPr>
          <p:nvPr/>
        </p:nvSpPr>
        <p:spPr bwMode="auto">
          <a:xfrm>
            <a:off x="4041775" y="10475913"/>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5</a:t>
            </a:r>
            <a:endParaRPr lang="en-US" sz="800" b="1">
              <a:effectLst/>
              <a:latin typeface="Zurich BT"/>
              <a:ea typeface="Times New Roman"/>
              <a:cs typeface="Arial"/>
            </a:endParaRPr>
          </a:p>
        </p:txBody>
      </p:sp>
      <p:sp>
        <p:nvSpPr>
          <p:cNvPr id="29" name="Text Box 2154"/>
          <p:cNvSpPr txBox="1">
            <a:spLocks noChangeArrowheads="1"/>
          </p:cNvSpPr>
          <p:nvPr/>
        </p:nvSpPr>
        <p:spPr bwMode="auto">
          <a:xfrm>
            <a:off x="8345488" y="990123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4</a:t>
            </a:r>
            <a:endParaRPr lang="en-US" sz="800" b="1">
              <a:effectLst/>
              <a:latin typeface="Zurich BT"/>
              <a:ea typeface="Times New Roman"/>
              <a:cs typeface="Arial"/>
            </a:endParaRPr>
          </a:p>
        </p:txBody>
      </p:sp>
      <p:graphicFrame>
        <p:nvGraphicFramePr>
          <p:cNvPr id="18" name="Table 17"/>
          <p:cNvGraphicFramePr>
            <a:graphicFrameLocks noGrp="1"/>
          </p:cNvGraphicFramePr>
          <p:nvPr>
            <p:extLst>
              <p:ext uri="{D42A27DB-BD31-4B8C-83A1-F6EECF244321}">
                <p14:modId xmlns:p14="http://schemas.microsoft.com/office/powerpoint/2010/main" val="4195394953"/>
              </p:ext>
            </p:extLst>
          </p:nvPr>
        </p:nvGraphicFramePr>
        <p:xfrm>
          <a:off x="714375" y="2004568"/>
          <a:ext cx="8067675" cy="1040130"/>
        </p:xfrm>
        <a:graphic>
          <a:graphicData uri="http://schemas.openxmlformats.org/drawingml/2006/table">
            <a:tbl>
              <a:tblPr firstRow="1" firstCol="1" bandRow="1">
                <a:tableStyleId>{2D5ABB26-0587-4C30-8999-92F81FD0307C}</a:tableStyleId>
              </a:tblPr>
              <a:tblGrid>
                <a:gridCol w="249714"/>
                <a:gridCol w="1165435"/>
                <a:gridCol w="304033"/>
                <a:gridCol w="1400444"/>
                <a:gridCol w="329870"/>
                <a:gridCol w="1536251"/>
                <a:gridCol w="292170"/>
                <a:gridCol w="1413728"/>
                <a:gridCol w="311020"/>
                <a:gridCol w="902070"/>
                <a:gridCol w="162940"/>
              </a:tblGrid>
              <a:tr h="153427">
                <a:tc>
                  <a:txBody>
                    <a:bodyPr/>
                    <a:lstStyle/>
                    <a:p>
                      <a:pPr marL="0" marR="0" algn="ctr">
                        <a:lnSpc>
                          <a:spcPct val="115000"/>
                        </a:lnSpc>
                        <a:spcBef>
                          <a:spcPts val="100"/>
                        </a:spcBef>
                        <a:spcAft>
                          <a:spcPts val="100"/>
                        </a:spcAft>
                      </a:pPr>
                      <a:r>
                        <a:rPr lang="en-US" sz="1100" b="1" dirty="0">
                          <a:effectLst/>
                          <a:latin typeface="Zurich BT" pitchFamily="34" charset="0"/>
                        </a:rPr>
                        <a:t>1</a:t>
                      </a:r>
                      <a:endParaRPr lang="en-US" sz="1100" b="1" dirty="0">
                        <a:effectLst/>
                        <a:latin typeface="Zurich BT" pitchFamily="34" charset="0"/>
                        <a:ea typeface="Times New Roman"/>
                        <a:cs typeface="Arial"/>
                      </a:endParaRPr>
                    </a:p>
                  </a:txBody>
                  <a:tcPr marL="0" marR="0" marT="0" marB="0" anchor="ctr">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pitchFamily="34" charset="0"/>
                        </a:rPr>
                        <a:t>Hộp</a:t>
                      </a:r>
                      <a:r>
                        <a:rPr lang="en-US" sz="1100" b="1" dirty="0" smtClean="0">
                          <a:effectLst/>
                          <a:latin typeface="Zurich BT" pitchFamily="34" charset="0"/>
                        </a:rPr>
                        <a:t> </a:t>
                      </a:r>
                      <a:r>
                        <a:rPr lang="en-US" sz="1100" b="1" dirty="0" err="1" smtClean="0">
                          <a:effectLst/>
                          <a:latin typeface="Zurich BT" pitchFamily="34" charset="0"/>
                        </a:rPr>
                        <a:t>chọn</a:t>
                      </a:r>
                      <a:endParaRPr lang="en-US" sz="1100" b="1" dirty="0">
                        <a:effectLst/>
                        <a:latin typeface="Zurich BT" pitchFamily="34" charset="0"/>
                        <a:ea typeface="Times New Roman"/>
                        <a:cs typeface="Arial"/>
                      </a:endParaRPr>
                    </a:p>
                  </a:txBody>
                  <a:tcPr marL="68580" marR="68580" marT="0" marB="0" anchor="ctr"/>
                </a:tc>
                <a:tc>
                  <a:txBody>
                    <a:bodyPr/>
                    <a:lstStyle/>
                    <a:p>
                      <a:pPr marL="0" marR="0" algn="ctr">
                        <a:lnSpc>
                          <a:spcPct val="115000"/>
                        </a:lnSpc>
                        <a:spcBef>
                          <a:spcPts val="200"/>
                        </a:spcBef>
                        <a:spcAft>
                          <a:spcPts val="0"/>
                        </a:spcAft>
                      </a:pPr>
                      <a:r>
                        <a:rPr lang="en-US" sz="1100" b="1" dirty="0">
                          <a:effectLst/>
                          <a:latin typeface="Zurich BT" pitchFamily="34" charset="0"/>
                        </a:rPr>
                        <a:t>2</a:t>
                      </a:r>
                      <a:endParaRPr lang="en-US" sz="1100" b="1" dirty="0">
                        <a:effectLst/>
                        <a:latin typeface="Zurich BT" pitchFamily="34" charset="0"/>
                        <a:ea typeface="Times New Roman"/>
                        <a:cs typeface="Arial"/>
                      </a:endParaRPr>
                    </a:p>
                  </a:txBody>
                  <a:tcPr marL="0" marR="0" marT="0" marB="0" anchor="ctr">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pitchFamily="34" charset="0"/>
                        </a:rPr>
                        <a:t>Thụt</a:t>
                      </a:r>
                      <a:r>
                        <a:rPr lang="en-US" sz="1100" b="1" dirty="0" smtClean="0">
                          <a:effectLst/>
                          <a:latin typeface="Zurich BT" pitchFamily="34" charset="0"/>
                        </a:rPr>
                        <a:t> </a:t>
                      </a:r>
                      <a:r>
                        <a:rPr lang="en-US" sz="1100" b="1" dirty="0" err="1" smtClean="0">
                          <a:effectLst/>
                          <a:latin typeface="Zurich BT" pitchFamily="34" charset="0"/>
                        </a:rPr>
                        <a:t>lề</a:t>
                      </a:r>
                      <a:r>
                        <a:rPr lang="en-US" sz="1100" b="1" dirty="0" smtClean="0">
                          <a:effectLst/>
                          <a:latin typeface="Zurich BT" pitchFamily="34" charset="0"/>
                        </a:rPr>
                        <a:t> </a:t>
                      </a:r>
                      <a:r>
                        <a:rPr lang="en-US" sz="1100" b="1" dirty="0" err="1" smtClean="0">
                          <a:effectLst/>
                          <a:latin typeface="Zurich BT" pitchFamily="34" charset="0"/>
                        </a:rPr>
                        <a:t>dòng</a:t>
                      </a:r>
                      <a:r>
                        <a:rPr lang="en-US" sz="1100" b="1" dirty="0" smtClean="0">
                          <a:effectLst/>
                          <a:latin typeface="Zurich BT" pitchFamily="34" charset="0"/>
                        </a:rPr>
                        <a:t> </a:t>
                      </a:r>
                      <a:r>
                        <a:rPr lang="en-US" sz="1100" b="1" dirty="0" err="1" smtClean="0">
                          <a:effectLst/>
                          <a:latin typeface="Zurich BT" pitchFamily="34" charset="0"/>
                        </a:rPr>
                        <a:t>đầu</a:t>
                      </a:r>
                      <a:endParaRPr lang="en-US" sz="1100" b="1" dirty="0">
                        <a:effectLst/>
                        <a:latin typeface="Zurich BT" pitchFamily="34" charset="0"/>
                        <a:ea typeface="Times New Roman"/>
                        <a:cs typeface="Arial"/>
                      </a:endParaRPr>
                    </a:p>
                  </a:txBody>
                  <a:tcPr marL="68580" marR="68580" marT="0" marB="0" anchor="ctr"/>
                </a:tc>
                <a:tc>
                  <a:txBody>
                    <a:bodyPr/>
                    <a:lstStyle/>
                    <a:p>
                      <a:pPr marL="0" marR="0" algn="ctr">
                        <a:lnSpc>
                          <a:spcPct val="115000"/>
                        </a:lnSpc>
                        <a:spcBef>
                          <a:spcPts val="100"/>
                        </a:spcBef>
                        <a:spcAft>
                          <a:spcPts val="100"/>
                        </a:spcAft>
                      </a:pPr>
                      <a:r>
                        <a:rPr lang="en-US" sz="1100" b="1" dirty="0">
                          <a:effectLst/>
                          <a:latin typeface="Zurich BT" pitchFamily="34" charset="0"/>
                        </a:rPr>
                        <a:t>3</a:t>
                      </a:r>
                      <a:endParaRPr lang="en-US" sz="1100" b="1" dirty="0">
                        <a:effectLst/>
                        <a:latin typeface="Zurich BT" pitchFamily="34" charset="0"/>
                        <a:ea typeface="Times New Roman"/>
                        <a:cs typeface="Arial"/>
                      </a:endParaRPr>
                    </a:p>
                  </a:txBody>
                  <a:tcPr marL="0" marR="0" marT="0" marB="0" anchor="ctr">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pitchFamily="34" charset="0"/>
                        </a:rPr>
                        <a:t>Thụt</a:t>
                      </a:r>
                      <a:r>
                        <a:rPr lang="en-US" sz="1100" b="1" dirty="0" smtClean="0">
                          <a:effectLst/>
                          <a:latin typeface="Zurich BT" pitchFamily="34" charset="0"/>
                        </a:rPr>
                        <a:t> </a:t>
                      </a:r>
                      <a:r>
                        <a:rPr lang="en-US" sz="1100" b="1" dirty="0" err="1" smtClean="0">
                          <a:effectLst/>
                          <a:latin typeface="Zurich BT" pitchFamily="34" charset="0"/>
                        </a:rPr>
                        <a:t>lề</a:t>
                      </a:r>
                      <a:r>
                        <a:rPr lang="en-US" sz="1100" b="1" dirty="0" smtClean="0">
                          <a:effectLst/>
                          <a:latin typeface="Zurich BT" pitchFamily="34" charset="0"/>
                        </a:rPr>
                        <a:t> </a:t>
                      </a:r>
                      <a:r>
                        <a:rPr lang="en-US" sz="1100" b="1" dirty="0" err="1" smtClean="0">
                          <a:effectLst/>
                          <a:latin typeface="Zurich BT" pitchFamily="34" charset="0"/>
                        </a:rPr>
                        <a:t>các</a:t>
                      </a:r>
                      <a:r>
                        <a:rPr lang="en-US" sz="1100" b="1" dirty="0" smtClean="0">
                          <a:effectLst/>
                          <a:latin typeface="Zurich BT" pitchFamily="34" charset="0"/>
                        </a:rPr>
                        <a:t> </a:t>
                      </a:r>
                      <a:r>
                        <a:rPr lang="en-US" sz="1100" b="1" dirty="0" err="1" smtClean="0">
                          <a:effectLst/>
                          <a:latin typeface="Zurich BT" pitchFamily="34" charset="0"/>
                        </a:rPr>
                        <a:t>dòng</a:t>
                      </a:r>
                      <a:r>
                        <a:rPr lang="en-US" sz="1100" b="1" dirty="0" smtClean="0">
                          <a:effectLst/>
                          <a:latin typeface="Zurich BT" pitchFamily="34" charset="0"/>
                        </a:rPr>
                        <a:t> </a:t>
                      </a:r>
                      <a:r>
                        <a:rPr lang="en-US" sz="1100" b="1" dirty="0" err="1" smtClean="0">
                          <a:effectLst/>
                          <a:latin typeface="Zurich BT" pitchFamily="34" charset="0"/>
                        </a:rPr>
                        <a:t>không</a:t>
                      </a:r>
                      <a:r>
                        <a:rPr lang="en-US" sz="1100" b="1" dirty="0" smtClean="0">
                          <a:effectLst/>
                          <a:latin typeface="Zurich BT" pitchFamily="34" charset="0"/>
                        </a:rPr>
                        <a:t> </a:t>
                      </a:r>
                      <a:r>
                        <a:rPr lang="en-US" sz="1100" b="1" dirty="0" err="1" smtClean="0">
                          <a:effectLst/>
                          <a:latin typeface="Zurich BT" pitchFamily="34" charset="0"/>
                        </a:rPr>
                        <a:t>phải</a:t>
                      </a:r>
                      <a:r>
                        <a:rPr lang="en-US" sz="1100" b="1" dirty="0" smtClean="0">
                          <a:effectLst/>
                          <a:latin typeface="Zurich BT" pitchFamily="34" charset="0"/>
                        </a:rPr>
                        <a:t> </a:t>
                      </a:r>
                      <a:r>
                        <a:rPr lang="en-US" sz="1100" b="1" dirty="0" err="1" smtClean="0">
                          <a:effectLst/>
                          <a:latin typeface="Zurich BT" pitchFamily="34" charset="0"/>
                        </a:rPr>
                        <a:t>dòng</a:t>
                      </a:r>
                      <a:r>
                        <a:rPr lang="en-US" sz="1100" b="1" dirty="0" smtClean="0">
                          <a:effectLst/>
                          <a:latin typeface="Zurich BT" pitchFamily="34" charset="0"/>
                        </a:rPr>
                        <a:t> </a:t>
                      </a:r>
                      <a:r>
                        <a:rPr lang="en-US" sz="1100" b="1" dirty="0" err="1" smtClean="0">
                          <a:effectLst/>
                          <a:latin typeface="Zurich BT" pitchFamily="34" charset="0"/>
                        </a:rPr>
                        <a:t>đầu</a:t>
                      </a:r>
                      <a:r>
                        <a:rPr lang="en-US" sz="1100" b="1" dirty="0" smtClean="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nchor="ctr"/>
                </a:tc>
                <a:tc>
                  <a:txBody>
                    <a:bodyPr/>
                    <a:lstStyle/>
                    <a:p>
                      <a:pPr marL="0" marR="0" algn="ctr">
                        <a:lnSpc>
                          <a:spcPct val="115000"/>
                        </a:lnSpc>
                        <a:spcBef>
                          <a:spcPts val="100"/>
                        </a:spcBef>
                        <a:spcAft>
                          <a:spcPts val="100"/>
                        </a:spcAft>
                      </a:pPr>
                      <a:r>
                        <a:rPr lang="en-US" sz="1100" b="1" dirty="0">
                          <a:effectLst/>
                          <a:latin typeface="Zurich BT" pitchFamily="34" charset="0"/>
                        </a:rPr>
                        <a:t>4</a:t>
                      </a:r>
                      <a:endParaRPr lang="en-US" sz="1100" b="1" dirty="0">
                        <a:effectLst/>
                        <a:latin typeface="Zurich BT" pitchFamily="34" charset="0"/>
                        <a:ea typeface="Times New Roman"/>
                        <a:cs typeface="Arial"/>
                      </a:endParaRPr>
                    </a:p>
                  </a:txBody>
                  <a:tcPr marL="0" marR="0" marT="0" marB="0" anchor="ctr">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pitchFamily="34" charset="0"/>
                        </a:rPr>
                        <a:t>Thụt</a:t>
                      </a:r>
                      <a:r>
                        <a:rPr lang="en-US" sz="1100" b="1" dirty="0" smtClean="0">
                          <a:effectLst/>
                          <a:latin typeface="Zurich BT" pitchFamily="34" charset="0"/>
                        </a:rPr>
                        <a:t> </a:t>
                      </a:r>
                      <a:r>
                        <a:rPr lang="en-US" sz="1100" b="1" dirty="0" err="1" smtClean="0">
                          <a:effectLst/>
                          <a:latin typeface="Zurich BT" pitchFamily="34" charset="0"/>
                        </a:rPr>
                        <a:t>lề</a:t>
                      </a:r>
                      <a:r>
                        <a:rPr lang="en-US" sz="1100" b="1" dirty="0" smtClean="0">
                          <a:effectLst/>
                          <a:latin typeface="Zurich BT" pitchFamily="34" charset="0"/>
                        </a:rPr>
                        <a:t> </a:t>
                      </a:r>
                      <a:r>
                        <a:rPr lang="en-US" sz="1100" b="1" dirty="0" err="1" smtClean="0">
                          <a:effectLst/>
                          <a:latin typeface="Zurich BT" pitchFamily="34" charset="0"/>
                        </a:rPr>
                        <a:t>phải</a:t>
                      </a:r>
                      <a:endParaRPr lang="en-US" sz="1100" b="1" dirty="0">
                        <a:effectLst/>
                        <a:latin typeface="Zurich BT" pitchFamily="34" charset="0"/>
                        <a:ea typeface="Times New Roman"/>
                        <a:cs typeface="Arial"/>
                      </a:endParaRPr>
                    </a:p>
                  </a:txBody>
                  <a:tcPr marL="68580" marR="68580" marT="0" marB="0" anchor="ctr"/>
                </a:tc>
                <a:tc>
                  <a:txBody>
                    <a:bodyPr/>
                    <a:lstStyle/>
                    <a:p>
                      <a:pPr marL="0" marR="0" algn="ctr">
                        <a:lnSpc>
                          <a:spcPct val="115000"/>
                        </a:lnSpc>
                        <a:spcBef>
                          <a:spcPts val="200"/>
                        </a:spcBef>
                        <a:spcAft>
                          <a:spcPts val="0"/>
                        </a:spcAft>
                      </a:pPr>
                      <a:r>
                        <a:rPr lang="en-US" sz="1100" b="1" dirty="0">
                          <a:effectLst/>
                          <a:latin typeface="Zurich BT" pitchFamily="34" charset="0"/>
                        </a:rPr>
                        <a:t>5</a:t>
                      </a:r>
                      <a:endParaRPr lang="en-US" sz="1100" b="1" dirty="0">
                        <a:effectLst/>
                        <a:latin typeface="Zurich BT" pitchFamily="34" charset="0"/>
                        <a:ea typeface="Times New Roman"/>
                        <a:cs typeface="Arial"/>
                      </a:endParaRPr>
                    </a:p>
                  </a:txBody>
                  <a:tcPr marL="68580" marR="68580" marT="0" marB="0" anchor="ctr">
                    <a:solidFill>
                      <a:srgbClr val="F5C040"/>
                    </a:solidFill>
                  </a:tcPr>
                </a:tc>
                <a:tc gridSpan="2">
                  <a:txBody>
                    <a:bodyPr/>
                    <a:lstStyle/>
                    <a:p>
                      <a:pPr marL="0" marR="0">
                        <a:lnSpc>
                          <a:spcPct val="115000"/>
                        </a:lnSpc>
                        <a:spcBef>
                          <a:spcPts val="100"/>
                        </a:spcBef>
                        <a:spcAft>
                          <a:spcPts val="100"/>
                        </a:spcAft>
                      </a:pPr>
                      <a:r>
                        <a:rPr lang="en-US" sz="1100" b="1" dirty="0" err="1" smtClean="0">
                          <a:effectLst/>
                          <a:latin typeface="Zurich BT" pitchFamily="34" charset="0"/>
                        </a:rPr>
                        <a:t>Thụt</a:t>
                      </a:r>
                      <a:r>
                        <a:rPr lang="en-US" sz="1100" b="1" dirty="0" smtClean="0">
                          <a:effectLst/>
                          <a:latin typeface="Zurich BT" pitchFamily="34" charset="0"/>
                        </a:rPr>
                        <a:t> </a:t>
                      </a:r>
                      <a:r>
                        <a:rPr lang="en-US" sz="1100" b="1" dirty="0" err="1" smtClean="0">
                          <a:effectLst/>
                          <a:latin typeface="Zurich BT" pitchFamily="34" charset="0"/>
                        </a:rPr>
                        <a:t>lề</a:t>
                      </a:r>
                      <a:r>
                        <a:rPr lang="en-US" sz="1100" b="1" dirty="0" smtClean="0">
                          <a:effectLst/>
                          <a:latin typeface="Zurich BT" pitchFamily="34" charset="0"/>
                        </a:rPr>
                        <a:t> </a:t>
                      </a:r>
                      <a:r>
                        <a:rPr lang="en-US" sz="1100" b="1" dirty="0" err="1" smtClean="0">
                          <a:effectLst/>
                          <a:latin typeface="Zurich BT" pitchFamily="34" charset="0"/>
                        </a:rPr>
                        <a:t>trái</a:t>
                      </a:r>
                      <a:endParaRPr lang="en-US" sz="1100" b="1" dirty="0">
                        <a:effectLst/>
                        <a:latin typeface="Zurich BT" pitchFamily="34" charset="0"/>
                        <a:ea typeface="Times New Roman"/>
                        <a:cs typeface="Arial"/>
                      </a:endParaRPr>
                    </a:p>
                  </a:txBody>
                  <a:tcPr marL="68580" marR="68580" marT="0" marB="0" anchor="ctr"/>
                </a:tc>
                <a:tc hMerge="1">
                  <a:txBody>
                    <a:bodyPr/>
                    <a:lstStyle/>
                    <a:p>
                      <a:endParaRPr lang="en-US"/>
                    </a:p>
                  </a:txBody>
                  <a:tcPr/>
                </a:tc>
              </a:tr>
              <a:tr h="398897">
                <a:tc gridSpan="10">
                  <a:txBody>
                    <a:bodyPr/>
                    <a:lstStyle/>
                    <a:p>
                      <a:pPr marL="76200" marR="0" algn="just">
                        <a:lnSpc>
                          <a:spcPct val="115000"/>
                        </a:lnSpc>
                        <a:spcBef>
                          <a:spcPts val="3000"/>
                        </a:spcBef>
                        <a:spcAft>
                          <a:spcPts val="600"/>
                        </a:spcAft>
                        <a:tabLst>
                          <a:tab pos="533400" algn="l"/>
                          <a:tab pos="1143000" algn="l"/>
                        </a:tabLst>
                      </a:pPr>
                      <a:endParaRPr lang="en-US" sz="1100" dirty="0">
                        <a:effectLst/>
                        <a:latin typeface="Zurich BT" pitchFamily="34" charset="0"/>
                      </a:endParaRPr>
                    </a:p>
                    <a:p>
                      <a:pPr marL="0" marR="0" algn="ctr">
                        <a:lnSpc>
                          <a:spcPct val="115000"/>
                        </a:lnSpc>
                        <a:spcBef>
                          <a:spcPts val="0"/>
                        </a:spcBef>
                        <a:spcAft>
                          <a:spcPts val="0"/>
                        </a:spcAft>
                      </a:pPr>
                      <a:endParaRPr lang="en-US" sz="1100" b="1" dirty="0">
                        <a:effectLst/>
                        <a:latin typeface="Zurich BT" pitchFamily="34" charset="0"/>
                        <a:ea typeface="Times New Roman"/>
                        <a:cs typeface="Arial"/>
                      </a:endParaRPr>
                    </a:p>
                  </a:txBody>
                  <a:tcPr marL="0" marR="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100" dirty="0">
                          <a:effectLst/>
                          <a:latin typeface="Zurich BT" pitchFamily="34" charset="0"/>
                        </a:rPr>
                        <a:t> </a:t>
                      </a:r>
                      <a:endParaRPr lang="en-US" sz="1100" dirty="0">
                        <a:effectLst/>
                        <a:latin typeface="Zurich BT" pitchFamily="34" charset="0"/>
                        <a:ea typeface="Calibri"/>
                        <a:cs typeface="Times New Roman"/>
                      </a:endParaRPr>
                    </a:p>
                  </a:txBody>
                  <a:tcPr marL="0" marR="0" marT="0" marB="0" anchor="ctr"/>
                </a:tc>
              </a:tr>
            </a:tbl>
          </a:graphicData>
        </a:graphic>
      </p:graphicFrame>
      <p:grpSp>
        <p:nvGrpSpPr>
          <p:cNvPr id="7" name="Group 6"/>
          <p:cNvGrpSpPr/>
          <p:nvPr/>
        </p:nvGrpSpPr>
        <p:grpSpPr>
          <a:xfrm>
            <a:off x="1175904" y="2528295"/>
            <a:ext cx="7001477" cy="975360"/>
            <a:chOff x="2135596" y="2295978"/>
            <a:chExt cx="5686425" cy="792163"/>
          </a:xfrm>
        </p:grpSpPr>
        <p:pic>
          <p:nvPicPr>
            <p:cNvPr id="10252" name="Picture 62"/>
            <p:cNvPicPr>
              <a:picLocks noChangeAspect="1" noChangeArrowheads="1"/>
            </p:cNvPicPr>
            <p:nvPr/>
          </p:nvPicPr>
          <p:blipFill>
            <a:blip r:embed="rId3">
              <a:extLst>
                <a:ext uri="{28A0092B-C50C-407E-A947-70E740481C1C}">
                  <a14:useLocalDpi xmlns:a14="http://schemas.microsoft.com/office/drawing/2010/main" val="0"/>
                </a:ext>
              </a:extLst>
            </a:blip>
            <a:srcRect r="4027" b="-14"/>
            <a:stretch>
              <a:fillRect/>
            </a:stretch>
          </p:blipFill>
          <p:spPr bwMode="auto">
            <a:xfrm>
              <a:off x="2135596" y="2575061"/>
              <a:ext cx="5686425" cy="180975"/>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AutoShape 2120"/>
            <p:cNvCxnSpPr>
              <a:cxnSpLocks noChangeShapeType="1"/>
            </p:cNvCxnSpPr>
            <p:nvPr/>
          </p:nvCxnSpPr>
          <p:spPr bwMode="auto">
            <a:xfrm>
              <a:off x="2228624" y="2375353"/>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3" name="AutoShape 2121"/>
            <p:cNvCxnSpPr>
              <a:cxnSpLocks noChangeShapeType="1"/>
            </p:cNvCxnSpPr>
            <p:nvPr/>
          </p:nvCxnSpPr>
          <p:spPr bwMode="auto">
            <a:xfrm>
              <a:off x="3047774" y="2365828"/>
              <a:ext cx="1587" cy="2524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4" name="AutoShape 2122"/>
            <p:cNvCxnSpPr>
              <a:cxnSpLocks noChangeShapeType="1"/>
            </p:cNvCxnSpPr>
            <p:nvPr/>
          </p:nvCxnSpPr>
          <p:spPr bwMode="auto">
            <a:xfrm>
              <a:off x="3303361" y="2426153"/>
              <a:ext cx="0"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AutoShape 2123"/>
            <p:cNvCxnSpPr>
              <a:cxnSpLocks noChangeShapeType="1"/>
            </p:cNvCxnSpPr>
            <p:nvPr/>
          </p:nvCxnSpPr>
          <p:spPr bwMode="auto">
            <a:xfrm flipV="1">
              <a:off x="3304949" y="2788103"/>
              <a:ext cx="1587" cy="2524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6" name="AutoShape 2124"/>
            <p:cNvCxnSpPr>
              <a:cxnSpLocks noChangeShapeType="1"/>
            </p:cNvCxnSpPr>
            <p:nvPr/>
          </p:nvCxnSpPr>
          <p:spPr bwMode="auto">
            <a:xfrm>
              <a:off x="7607074" y="2424566"/>
              <a:ext cx="1587" cy="2540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Text Box 2150"/>
            <p:cNvSpPr txBox="1">
              <a:spLocks noChangeArrowheads="1"/>
            </p:cNvSpPr>
            <p:nvPr/>
          </p:nvSpPr>
          <p:spPr bwMode="auto">
            <a:xfrm>
              <a:off x="2141311" y="2295978"/>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100" b="1">
                  <a:effectLst/>
                  <a:latin typeface="Zurich BT"/>
                  <a:ea typeface="Times New Roman"/>
                  <a:cs typeface="Arial"/>
                </a:rPr>
                <a:t>1</a:t>
              </a:r>
            </a:p>
          </p:txBody>
        </p:sp>
        <p:sp>
          <p:nvSpPr>
            <p:cNvPr id="38" name="Text Box 2151"/>
            <p:cNvSpPr txBox="1">
              <a:spLocks noChangeArrowheads="1"/>
            </p:cNvSpPr>
            <p:nvPr/>
          </p:nvSpPr>
          <p:spPr bwMode="auto">
            <a:xfrm>
              <a:off x="2962049" y="229597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100" b="1">
                  <a:effectLst/>
                  <a:latin typeface="Zurich BT"/>
                  <a:ea typeface="Times New Roman"/>
                  <a:cs typeface="Arial"/>
                </a:rPr>
                <a:t>2</a:t>
              </a:r>
            </a:p>
          </p:txBody>
        </p:sp>
        <p:sp>
          <p:nvSpPr>
            <p:cNvPr id="39" name="Text Box 2152"/>
            <p:cNvSpPr txBox="1">
              <a:spLocks noChangeArrowheads="1"/>
            </p:cNvSpPr>
            <p:nvPr/>
          </p:nvSpPr>
          <p:spPr bwMode="auto">
            <a:xfrm>
              <a:off x="3216049" y="2346778"/>
              <a:ext cx="195262"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100" b="1">
                  <a:effectLst/>
                  <a:latin typeface="Zurich BT"/>
                  <a:ea typeface="Times New Roman"/>
                  <a:cs typeface="Arial"/>
                </a:rPr>
                <a:t>3</a:t>
              </a:r>
            </a:p>
          </p:txBody>
        </p:sp>
        <p:sp>
          <p:nvSpPr>
            <p:cNvPr id="40" name="Text Box 2153"/>
            <p:cNvSpPr txBox="1">
              <a:spLocks noChangeArrowheads="1"/>
            </p:cNvSpPr>
            <p:nvPr/>
          </p:nvSpPr>
          <p:spPr bwMode="auto">
            <a:xfrm>
              <a:off x="3217636" y="2923041"/>
              <a:ext cx="195263"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100" b="1" dirty="0">
                  <a:effectLst/>
                  <a:latin typeface="Zurich BT"/>
                  <a:ea typeface="Times New Roman"/>
                  <a:cs typeface="Arial"/>
                </a:rPr>
                <a:t>5</a:t>
              </a:r>
            </a:p>
          </p:txBody>
        </p:sp>
        <p:sp>
          <p:nvSpPr>
            <p:cNvPr id="41" name="Text Box 2154"/>
            <p:cNvSpPr txBox="1">
              <a:spLocks noChangeArrowheads="1"/>
            </p:cNvSpPr>
            <p:nvPr/>
          </p:nvSpPr>
          <p:spPr bwMode="auto">
            <a:xfrm>
              <a:off x="7521349" y="2346778"/>
              <a:ext cx="193675" cy="16510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US" sz="1100" b="1">
                  <a:effectLst/>
                  <a:latin typeface="Zurich BT"/>
                  <a:ea typeface="Times New Roman"/>
                  <a:cs typeface="Arial"/>
                </a:rPr>
                <a:t>4</a:t>
              </a:r>
            </a:p>
          </p:txBody>
        </p:sp>
      </p:grpSp>
    </p:spTree>
    <p:extLst>
      <p:ext uri="{BB962C8B-B14F-4D97-AF65-F5344CB8AC3E}">
        <p14:creationId xmlns:p14="http://schemas.microsoft.com/office/powerpoint/2010/main" val="5442549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sp>
        <p:nvSpPr>
          <p:cNvPr id="3" name="Content Placeholder 2"/>
          <p:cNvSpPr>
            <a:spLocks noGrp="1"/>
          </p:cNvSpPr>
          <p:nvPr>
            <p:ph idx="1"/>
          </p:nvPr>
        </p:nvSpPr>
        <p:spPr>
          <a:xfrm>
            <a:off x="77913" y="1762218"/>
            <a:ext cx="8385175" cy="4913219"/>
          </a:xfrm>
        </p:spPr>
        <p:txBody>
          <a:bodyPr/>
          <a:lstStyle/>
          <a:p>
            <a:r>
              <a:rPr lang="en-US" b="1" dirty="0" err="1"/>
              <a:t>Sử</a:t>
            </a:r>
            <a:r>
              <a:rPr lang="en-US" b="1" dirty="0"/>
              <a:t> </a:t>
            </a:r>
            <a:r>
              <a:rPr lang="en-US" b="1" dirty="0" err="1"/>
              <a:t>dụng</a:t>
            </a:r>
            <a:r>
              <a:rPr lang="en-US" b="1" dirty="0"/>
              <a:t> </a:t>
            </a:r>
            <a:r>
              <a:rPr lang="en-US" b="1" dirty="0" err="1"/>
              <a:t>lệnh</a:t>
            </a:r>
            <a:r>
              <a:rPr lang="en-US" b="1" dirty="0"/>
              <a:t> </a:t>
            </a:r>
            <a:r>
              <a:rPr lang="en-US" b="1" dirty="0" err="1"/>
              <a:t>cho</a:t>
            </a:r>
            <a:r>
              <a:rPr lang="en-US" b="1" dirty="0"/>
              <a:t> </a:t>
            </a:r>
            <a:r>
              <a:rPr lang="en-US" b="1" dirty="0" err="1"/>
              <a:t>Đoạn</a:t>
            </a:r>
            <a:r>
              <a:rPr lang="en-US" b="1" dirty="0"/>
              <a:t> </a:t>
            </a:r>
            <a:r>
              <a:rPr lang="en-US" b="1" dirty="0" err="1"/>
              <a:t>văn</a:t>
            </a:r>
            <a:r>
              <a:rPr lang="en-US" b="1" dirty="0"/>
              <a:t> </a:t>
            </a:r>
            <a:r>
              <a:rPr lang="en-US" b="1" dirty="0" err="1"/>
              <a:t>bản</a:t>
            </a:r>
            <a:endParaRPr lang="vi-VN" b="1" dirty="0"/>
          </a:p>
          <a:p>
            <a:pPr lvl="1"/>
            <a:r>
              <a:rPr lang="en-CA" dirty="0" err="1"/>
              <a:t>thiết</a:t>
            </a:r>
            <a:r>
              <a:rPr lang="en-CA" dirty="0"/>
              <a:t> </a:t>
            </a:r>
            <a:r>
              <a:rPr lang="en-CA" dirty="0" err="1"/>
              <a:t>lập</a:t>
            </a:r>
            <a:r>
              <a:rPr lang="en-CA" dirty="0"/>
              <a:t> </a:t>
            </a:r>
            <a:r>
              <a:rPr lang="en-CA" dirty="0" err="1"/>
              <a:t>các</a:t>
            </a:r>
            <a:r>
              <a:rPr lang="en-CA" dirty="0"/>
              <a:t> </a:t>
            </a:r>
            <a:r>
              <a:rPr lang="en-CA" dirty="0" err="1"/>
              <a:t>thụt</a:t>
            </a:r>
            <a:r>
              <a:rPr lang="en-CA" dirty="0"/>
              <a:t> </a:t>
            </a:r>
            <a:r>
              <a:rPr lang="en-CA" dirty="0" err="1"/>
              <a:t>lề</a:t>
            </a:r>
            <a:r>
              <a:rPr lang="en-CA" dirty="0"/>
              <a:t> </a:t>
            </a:r>
            <a:r>
              <a:rPr lang="en-CA" dirty="0" err="1"/>
              <a:t>chính</a:t>
            </a:r>
            <a:r>
              <a:rPr lang="en-CA" dirty="0"/>
              <a:t> </a:t>
            </a:r>
            <a:r>
              <a:rPr lang="en-CA" dirty="0" err="1" smtClean="0"/>
              <a:t>xác</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smtClean="0"/>
              <a:t/>
            </a:r>
            <a:br>
              <a:rPr lang="en-CA" dirty="0" smtClean="0"/>
            </a:br>
            <a:r>
              <a:rPr lang="en-CA" dirty="0" err="1" smtClean="0"/>
              <a:t>thiết</a:t>
            </a:r>
            <a:r>
              <a:rPr lang="en-CA" dirty="0" smtClean="0"/>
              <a:t> </a:t>
            </a:r>
            <a:r>
              <a:rPr lang="en-CA" dirty="0" err="1"/>
              <a:t>lập</a:t>
            </a:r>
            <a:r>
              <a:rPr lang="en-CA" dirty="0"/>
              <a:t> </a:t>
            </a:r>
            <a:r>
              <a:rPr lang="en-CA" dirty="0" err="1"/>
              <a:t>đơn</a:t>
            </a:r>
            <a:r>
              <a:rPr lang="en-CA" dirty="0"/>
              <a:t> </a:t>
            </a:r>
            <a:r>
              <a:rPr lang="en-CA" dirty="0" err="1"/>
              <a:t>vị</a:t>
            </a:r>
            <a:r>
              <a:rPr lang="en-CA" dirty="0"/>
              <a:t> </a:t>
            </a:r>
            <a:r>
              <a:rPr lang="en-CA" dirty="0" err="1"/>
              <a:t>thụt</a:t>
            </a:r>
            <a:r>
              <a:rPr lang="en-CA" dirty="0"/>
              <a:t> </a:t>
            </a:r>
            <a:r>
              <a:rPr lang="en-CA" dirty="0" err="1"/>
              <a:t>lề</a:t>
            </a:r>
            <a:r>
              <a:rPr lang="en-CA" dirty="0"/>
              <a:t> </a:t>
            </a:r>
            <a:r>
              <a:rPr lang="en-CA" dirty="0" err="1"/>
              <a:t>từ</a:t>
            </a:r>
            <a:r>
              <a:rPr lang="en-CA" dirty="0"/>
              <a:t> </a:t>
            </a:r>
            <a:r>
              <a:rPr lang="en-CA" dirty="0" err="1"/>
              <a:t>lề</a:t>
            </a:r>
            <a:r>
              <a:rPr lang="en-CA" dirty="0"/>
              <a:t> </a:t>
            </a:r>
            <a:r>
              <a:rPr lang="en-CA" b="1" dirty="0"/>
              <a:t>Left</a:t>
            </a:r>
            <a:r>
              <a:rPr lang="en-CA" dirty="0"/>
              <a:t> </a:t>
            </a:r>
            <a:r>
              <a:rPr lang="en-CA" dirty="0" err="1"/>
              <a:t>hoặc</a:t>
            </a:r>
            <a:r>
              <a:rPr lang="en-CA" dirty="0"/>
              <a:t> </a:t>
            </a:r>
            <a:r>
              <a:rPr lang="en-CA" dirty="0" err="1"/>
              <a:t>lề</a:t>
            </a:r>
            <a:r>
              <a:rPr lang="en-CA" dirty="0"/>
              <a:t> </a:t>
            </a:r>
            <a:r>
              <a:rPr lang="en-CA" b="1" dirty="0"/>
              <a:t>Right</a:t>
            </a:r>
            <a:r>
              <a:rPr lang="en-CA" dirty="0"/>
              <a:t>; </a:t>
            </a:r>
            <a:r>
              <a:rPr lang="en-CA" dirty="0" err="1"/>
              <a:t>hoặc</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b="1" dirty="0"/>
              <a:t>Dialog box </a:t>
            </a:r>
            <a:r>
              <a:rPr lang="en-CA" b="1" dirty="0" smtClean="0"/>
              <a:t>launcher</a:t>
            </a:r>
            <a:r>
              <a:rPr lang="en-CA" dirty="0" smtClean="0"/>
              <a:t>,</a:t>
            </a:r>
            <a:r>
              <a:rPr lang="en-CA" dirty="0"/>
              <a:t> </a:t>
            </a:r>
            <a:r>
              <a:rPr lang="en-CA" dirty="0" err="1" smtClean="0"/>
              <a:t>trong</a:t>
            </a:r>
            <a:r>
              <a:rPr lang="en-CA" dirty="0" smtClean="0"/>
              <a:t> </a:t>
            </a:r>
            <a:r>
              <a:rPr lang="en-CA" dirty="0" err="1"/>
              <a:t>vùng</a:t>
            </a:r>
            <a:r>
              <a:rPr lang="en-CA" dirty="0"/>
              <a:t> </a:t>
            </a:r>
            <a:r>
              <a:rPr lang="en-CA" dirty="0" err="1"/>
              <a:t>diện</a:t>
            </a:r>
            <a:r>
              <a:rPr lang="en-CA" dirty="0"/>
              <a:t> </a:t>
            </a:r>
            <a:r>
              <a:rPr lang="en-CA" dirty="0" err="1"/>
              <a:t>tích</a:t>
            </a:r>
            <a:r>
              <a:rPr lang="en-CA" dirty="0"/>
              <a:t> </a:t>
            </a:r>
            <a:r>
              <a:rPr lang="en-CA" b="1" dirty="0"/>
              <a:t>Indentation</a:t>
            </a:r>
            <a:r>
              <a:rPr lang="en-CA" dirty="0" smtClean="0"/>
              <a:t>, </a:t>
            </a:r>
            <a:r>
              <a:rPr lang="en-CA" dirty="0" err="1" smtClean="0"/>
              <a:t>nhập</a:t>
            </a:r>
            <a:r>
              <a:rPr lang="en-CA" dirty="0" smtClean="0"/>
              <a:t> </a:t>
            </a:r>
            <a:r>
              <a:rPr lang="en-CA" dirty="0" err="1" smtClean="0"/>
              <a:t>vào</a:t>
            </a:r>
            <a:r>
              <a:rPr lang="en-CA" dirty="0" smtClean="0"/>
              <a:t> </a:t>
            </a:r>
            <a:r>
              <a:rPr lang="en-CA" dirty="0" err="1" smtClean="0"/>
              <a:t>hoặc</a:t>
            </a:r>
            <a:r>
              <a:rPr lang="en-CA" dirty="0" smtClean="0"/>
              <a:t> </a:t>
            </a:r>
            <a:r>
              <a:rPr lang="en-CA" dirty="0" err="1" smtClean="0"/>
              <a:t>chọn</a:t>
            </a:r>
            <a:r>
              <a:rPr lang="en-CA" dirty="0" smtClean="0"/>
              <a:t> </a:t>
            </a:r>
            <a:r>
              <a:rPr lang="en-CA" dirty="0" err="1" smtClean="0"/>
              <a:t>giá</a:t>
            </a:r>
            <a:r>
              <a:rPr lang="en-CA" dirty="0" smtClean="0"/>
              <a:t> </a:t>
            </a:r>
            <a:r>
              <a:rPr lang="en-CA" dirty="0" err="1" smtClean="0"/>
              <a:t>trị</a:t>
            </a:r>
            <a:r>
              <a:rPr lang="en-CA" dirty="0" smtClean="0"/>
              <a:t> </a:t>
            </a:r>
            <a:r>
              <a:rPr lang="en-CA" dirty="0" err="1" smtClean="0"/>
              <a:t>cho</a:t>
            </a:r>
            <a:r>
              <a:rPr lang="en-CA" dirty="0" smtClean="0"/>
              <a:t> </a:t>
            </a:r>
            <a:r>
              <a:rPr lang="en-CA" dirty="0" err="1" smtClean="0"/>
              <a:t>lề</a:t>
            </a:r>
            <a:r>
              <a:rPr lang="en-CA" dirty="0" smtClean="0"/>
              <a:t> </a:t>
            </a:r>
            <a:r>
              <a:rPr lang="en-CA" dirty="0" err="1" smtClean="0"/>
              <a:t>trái</a:t>
            </a:r>
            <a:r>
              <a:rPr lang="en-CA" dirty="0" smtClean="0"/>
              <a:t> </a:t>
            </a:r>
            <a:r>
              <a:rPr lang="en-CA" dirty="0" err="1" smtClean="0"/>
              <a:t>hoặc</a:t>
            </a:r>
            <a:r>
              <a:rPr lang="en-CA" dirty="0" smtClean="0"/>
              <a:t> </a:t>
            </a:r>
            <a:r>
              <a:rPr lang="en-CA" dirty="0" err="1" smtClean="0"/>
              <a:t>phải</a:t>
            </a:r>
            <a:r>
              <a:rPr lang="en-CA" dirty="0" smtClean="0"/>
              <a:t>; </a:t>
            </a:r>
            <a:r>
              <a:rPr lang="vi-VN" dirty="0"/>
              <a:t>hoặc chọn </a:t>
            </a:r>
            <a:r>
              <a:rPr lang="vi-VN" b="1" dirty="0"/>
              <a:t>Special </a:t>
            </a:r>
            <a:r>
              <a:rPr lang="vi-VN" dirty="0"/>
              <a:t>để hiển thị danh sách lựa chọn </a:t>
            </a:r>
            <a:r>
              <a:rPr lang="vi-VN" b="1" dirty="0"/>
              <a:t>First Line</a:t>
            </a:r>
            <a:r>
              <a:rPr lang="vi-VN" dirty="0" smtClean="0"/>
              <a:t>, </a:t>
            </a:r>
            <a:r>
              <a:rPr lang="vi-VN" dirty="0"/>
              <a:t>hoặc </a:t>
            </a:r>
            <a:r>
              <a:rPr lang="vi-VN" b="1" dirty="0" smtClean="0"/>
              <a:t>Hanging</a:t>
            </a:r>
            <a:endParaRPr lang="en-CA" b="1" dirty="0" smtClean="0"/>
          </a:p>
          <a:p>
            <a:pPr lvl="1"/>
            <a:r>
              <a:rPr lang="en-CA" dirty="0" err="1"/>
              <a:t>có</a:t>
            </a:r>
            <a:r>
              <a:rPr lang="en-CA" dirty="0"/>
              <a:t> </a:t>
            </a:r>
            <a:r>
              <a:rPr lang="en-CA" dirty="0" err="1"/>
              <a:t>thể</a:t>
            </a:r>
            <a:r>
              <a:rPr lang="en-CA" dirty="0"/>
              <a:t> </a:t>
            </a:r>
            <a:r>
              <a:rPr lang="en-CA" dirty="0" err="1"/>
              <a:t>chọn</a:t>
            </a:r>
            <a:r>
              <a:rPr lang="en-CA" dirty="0"/>
              <a:t> </a:t>
            </a:r>
            <a:r>
              <a:rPr lang="en-CA" b="1" dirty="0"/>
              <a:t>Mirror indents </a:t>
            </a:r>
            <a:r>
              <a:rPr lang="en-CA" dirty="0" err="1"/>
              <a:t>để</a:t>
            </a:r>
            <a:r>
              <a:rPr lang="en-CA" dirty="0"/>
              <a:t> </a:t>
            </a:r>
            <a:r>
              <a:rPr lang="en-CA" dirty="0" err="1"/>
              <a:t>đảm</a:t>
            </a:r>
            <a:r>
              <a:rPr lang="en-CA" dirty="0"/>
              <a:t> </a:t>
            </a:r>
            <a:r>
              <a:rPr lang="en-CA" dirty="0" err="1"/>
              <a:t>bảo</a:t>
            </a:r>
            <a:r>
              <a:rPr lang="en-CA" dirty="0"/>
              <a:t> </a:t>
            </a:r>
            <a:r>
              <a:rPr lang="en-CA" dirty="0" err="1"/>
              <a:t>thụt</a:t>
            </a:r>
            <a:r>
              <a:rPr lang="en-CA" dirty="0"/>
              <a:t> </a:t>
            </a:r>
            <a:r>
              <a:rPr lang="en-CA" dirty="0" err="1"/>
              <a:t>lề</a:t>
            </a:r>
            <a:r>
              <a:rPr lang="en-CA" dirty="0"/>
              <a:t> </a:t>
            </a:r>
            <a:r>
              <a:rPr lang="en-CA" dirty="0" err="1"/>
              <a:t>trái</a:t>
            </a:r>
            <a:r>
              <a:rPr lang="en-CA" dirty="0"/>
              <a:t> </a:t>
            </a:r>
            <a:r>
              <a:rPr lang="en-CA" dirty="0" err="1"/>
              <a:t>và</a:t>
            </a:r>
            <a:r>
              <a:rPr lang="en-CA" dirty="0"/>
              <a:t> </a:t>
            </a:r>
            <a:r>
              <a:rPr lang="en-CA" dirty="0" err="1"/>
              <a:t>phải</a:t>
            </a:r>
            <a:r>
              <a:rPr lang="en-CA" dirty="0"/>
              <a:t> </a:t>
            </a:r>
            <a:r>
              <a:rPr lang="en-CA" dirty="0" err="1"/>
              <a:t>sẽ</a:t>
            </a:r>
            <a:r>
              <a:rPr lang="en-CA" dirty="0"/>
              <a:t> </a:t>
            </a:r>
            <a:r>
              <a:rPr lang="en-CA" dirty="0" err="1"/>
              <a:t>được</a:t>
            </a:r>
            <a:r>
              <a:rPr lang="en-CA" dirty="0"/>
              <a:t> </a:t>
            </a:r>
            <a:r>
              <a:rPr lang="en-CA" dirty="0" err="1"/>
              <a:t>điều</a:t>
            </a:r>
            <a:r>
              <a:rPr lang="en-CA" dirty="0"/>
              <a:t> </a:t>
            </a:r>
            <a:r>
              <a:rPr lang="en-CA" dirty="0" err="1"/>
              <a:t>chỉnh</a:t>
            </a:r>
            <a:r>
              <a:rPr lang="en-CA" dirty="0"/>
              <a:t> </a:t>
            </a:r>
            <a:r>
              <a:rPr lang="en-CA" dirty="0" err="1"/>
              <a:t>thích</a:t>
            </a:r>
            <a:r>
              <a:rPr lang="en-CA" dirty="0"/>
              <a:t> </a:t>
            </a:r>
            <a:r>
              <a:rPr lang="en-CA" dirty="0" err="1"/>
              <a:t>hợp</a:t>
            </a:r>
            <a:r>
              <a:rPr lang="en-CA" dirty="0"/>
              <a:t> </a:t>
            </a:r>
            <a:r>
              <a:rPr lang="en-CA" dirty="0" err="1"/>
              <a:t>cho</a:t>
            </a:r>
            <a:r>
              <a:rPr lang="en-CA" dirty="0"/>
              <a:t> </a:t>
            </a:r>
            <a:r>
              <a:rPr lang="en-CA" dirty="0" err="1"/>
              <a:t>các</a:t>
            </a:r>
            <a:r>
              <a:rPr lang="en-CA" dirty="0"/>
              <a:t> </a:t>
            </a:r>
            <a:r>
              <a:rPr lang="en-CA" dirty="0" err="1"/>
              <a:t>trang</a:t>
            </a:r>
            <a:r>
              <a:rPr lang="en-CA" dirty="0"/>
              <a:t> </a:t>
            </a:r>
            <a:r>
              <a:rPr lang="en-CA" dirty="0" err="1"/>
              <a:t>chẵn</a:t>
            </a:r>
            <a:r>
              <a:rPr lang="en-CA" dirty="0"/>
              <a:t> </a:t>
            </a:r>
            <a:r>
              <a:rPr lang="en-CA" dirty="0" err="1"/>
              <a:t>và</a:t>
            </a:r>
            <a:r>
              <a:rPr lang="en-CA" dirty="0"/>
              <a:t> </a:t>
            </a:r>
            <a:r>
              <a:rPr lang="en-CA" dirty="0" err="1" smtClean="0"/>
              <a:t>lẻ</a:t>
            </a:r>
            <a:endParaRPr lang="en-US" dirty="0"/>
          </a:p>
          <a:p>
            <a:pPr lvl="1"/>
            <a:r>
              <a:rPr lang="en-CA" dirty="0" err="1"/>
              <a:t>Hộp</a:t>
            </a:r>
            <a:r>
              <a:rPr lang="en-CA" dirty="0"/>
              <a:t> </a:t>
            </a:r>
            <a:r>
              <a:rPr lang="en-CA" b="1" dirty="0"/>
              <a:t>Preview</a:t>
            </a:r>
            <a:r>
              <a:rPr lang="en-CA" dirty="0"/>
              <a:t> ở </a:t>
            </a:r>
            <a:r>
              <a:rPr lang="en-CA" dirty="0" err="1"/>
              <a:t>bên</a:t>
            </a:r>
            <a:r>
              <a:rPr lang="en-CA" dirty="0"/>
              <a:t> </a:t>
            </a:r>
            <a:r>
              <a:rPr lang="en-CA" dirty="0" err="1"/>
              <a:t>dưới</a:t>
            </a:r>
            <a:r>
              <a:rPr lang="en-CA" dirty="0"/>
              <a:t> </a:t>
            </a:r>
            <a:r>
              <a:rPr lang="en-CA" dirty="0" err="1"/>
              <a:t>hộp</a:t>
            </a:r>
            <a:r>
              <a:rPr lang="en-CA" dirty="0"/>
              <a:t> </a:t>
            </a:r>
            <a:r>
              <a:rPr lang="en-CA" dirty="0" err="1"/>
              <a:t>thoại</a:t>
            </a:r>
            <a:r>
              <a:rPr lang="en-CA" dirty="0"/>
              <a:t> Paragraph </a:t>
            </a:r>
            <a:r>
              <a:rPr lang="en-CA" dirty="0" err="1"/>
              <a:t>hiển</a:t>
            </a:r>
            <a:r>
              <a:rPr lang="en-CA" dirty="0"/>
              <a:t> thị </a:t>
            </a:r>
            <a:r>
              <a:rPr lang="en-CA" dirty="0" err="1"/>
              <a:t>các</a:t>
            </a:r>
            <a:r>
              <a:rPr lang="en-CA" dirty="0"/>
              <a:t> </a:t>
            </a:r>
            <a:r>
              <a:rPr lang="en-CA" dirty="0" err="1"/>
              <a:t>khoảng</a:t>
            </a:r>
            <a:r>
              <a:rPr lang="en-CA" dirty="0"/>
              <a:t> </a:t>
            </a:r>
            <a:r>
              <a:rPr lang="en-CA" dirty="0" err="1"/>
              <a:t>thụt</a:t>
            </a:r>
            <a:r>
              <a:rPr lang="en-CA" dirty="0"/>
              <a:t> </a:t>
            </a:r>
            <a:r>
              <a:rPr lang="en-CA" dirty="0" err="1"/>
              <a:t>lề</a:t>
            </a:r>
            <a:r>
              <a:rPr lang="en-CA" dirty="0"/>
              <a:t> </a:t>
            </a:r>
            <a:r>
              <a:rPr lang="en-CA" dirty="0" err="1"/>
              <a:t>bạn</a:t>
            </a:r>
            <a:r>
              <a:rPr lang="en-CA" dirty="0"/>
              <a:t> </a:t>
            </a:r>
            <a:r>
              <a:rPr lang="en-CA" dirty="0" err="1"/>
              <a:t>vừa</a:t>
            </a:r>
            <a:r>
              <a:rPr lang="en-CA" dirty="0"/>
              <a:t> </a:t>
            </a:r>
            <a:r>
              <a:rPr lang="en-CA" dirty="0" err="1"/>
              <a:t>nhập</a:t>
            </a:r>
            <a:r>
              <a:rPr lang="en-CA" dirty="0"/>
              <a:t> </a:t>
            </a:r>
            <a:r>
              <a:rPr lang="en-CA" dirty="0" err="1"/>
              <a:t>ảnh</a:t>
            </a:r>
            <a:r>
              <a:rPr lang="en-CA" dirty="0"/>
              <a:t> </a:t>
            </a:r>
            <a:r>
              <a:rPr lang="en-CA" dirty="0" err="1"/>
              <a:t>hưởng</a:t>
            </a:r>
            <a:r>
              <a:rPr lang="en-CA" dirty="0"/>
              <a:t> </a:t>
            </a:r>
            <a:r>
              <a:rPr lang="en-CA" dirty="0" err="1"/>
              <a:t>đến</a:t>
            </a:r>
            <a:r>
              <a:rPr lang="en-CA" dirty="0"/>
              <a:t> </a:t>
            </a:r>
            <a:r>
              <a:rPr lang="en-CA" dirty="0" err="1"/>
              <a:t>giao</a:t>
            </a:r>
            <a:r>
              <a:rPr lang="en-CA" dirty="0"/>
              <a:t> </a:t>
            </a:r>
            <a:r>
              <a:rPr lang="en-CA" dirty="0" err="1"/>
              <a:t>diện</a:t>
            </a:r>
            <a:r>
              <a:rPr lang="en-CA" dirty="0"/>
              <a:t> </a:t>
            </a:r>
            <a:r>
              <a:rPr lang="en-CA" dirty="0" err="1"/>
              <a:t>của</a:t>
            </a:r>
            <a:r>
              <a:rPr lang="en-CA" dirty="0"/>
              <a:t> </a:t>
            </a:r>
            <a:r>
              <a:rPr lang="en-CA" dirty="0" err="1"/>
              <a:t>tài</a:t>
            </a:r>
            <a:r>
              <a:rPr lang="en-CA" dirty="0"/>
              <a:t> </a:t>
            </a:r>
            <a:r>
              <a:rPr lang="en-CA" dirty="0" err="1"/>
              <a:t>liệu</a:t>
            </a:r>
            <a:r>
              <a:rPr lang="en-CA" dirty="0"/>
              <a:t> </a:t>
            </a:r>
            <a:r>
              <a:rPr lang="en-CA" dirty="0" err="1"/>
              <a:t>như</a:t>
            </a:r>
            <a:r>
              <a:rPr lang="en-CA" dirty="0"/>
              <a:t> </a:t>
            </a:r>
            <a:r>
              <a:rPr lang="en-CA" dirty="0" err="1"/>
              <a:t>thế</a:t>
            </a:r>
            <a:r>
              <a:rPr lang="en-CA" dirty="0"/>
              <a:t> </a:t>
            </a:r>
            <a:r>
              <a:rPr lang="en-CA" dirty="0" err="1" smtClean="0"/>
              <a:t>nào</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grpSp>
        <p:nvGrpSpPr>
          <p:cNvPr id="11" name="Group 10"/>
          <p:cNvGrpSpPr/>
          <p:nvPr/>
        </p:nvGrpSpPr>
        <p:grpSpPr>
          <a:xfrm>
            <a:off x="5431619" y="1169893"/>
            <a:ext cx="3050462" cy="2321333"/>
            <a:chOff x="5644685" y="2334487"/>
            <a:chExt cx="3050462" cy="2321333"/>
          </a:xfrm>
        </p:grpSpPr>
        <p:pic>
          <p:nvPicPr>
            <p:cNvPr id="6" name="Picture 5" descr="Description: C:\Users\swong\Documents\Manuals\IC3 GS4\7314 IC3 GS4\Screens\L8\l8-020.png"/>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609595" y="2334487"/>
              <a:ext cx="1085552" cy="576353"/>
            </a:xfrm>
            <a:prstGeom prst="rect">
              <a:avLst/>
            </a:prstGeom>
            <a:noFill/>
            <a:ln>
              <a:noFill/>
            </a:ln>
          </p:spPr>
        </p:pic>
        <p:pic>
          <p:nvPicPr>
            <p:cNvPr id="7" name="Picture 6" descr="Description: C:\Users\swong\Documents\Manuals\IC3 GS4\7314 IC3 GS4\Screens\L8\l8-019.png"/>
            <p:cNvPicPr/>
            <p:nvPr/>
          </p:nvPicPr>
          <p:blipFill>
            <a:blip r:embed="rId5">
              <a:extLst>
                <a:ext uri="{28A0092B-C50C-407E-A947-70E740481C1C}">
                  <a14:useLocalDpi xmlns:a14="http://schemas.microsoft.com/office/drawing/2010/main" val="0"/>
                </a:ext>
              </a:extLst>
            </a:blip>
            <a:srcRect/>
            <a:stretch>
              <a:fillRect/>
            </a:stretch>
          </p:blipFill>
          <p:spPr bwMode="auto">
            <a:xfrm>
              <a:off x="5644685" y="3118798"/>
              <a:ext cx="3050462" cy="782642"/>
            </a:xfrm>
            <a:prstGeom prst="rect">
              <a:avLst/>
            </a:prstGeom>
            <a:noFill/>
            <a:ln>
              <a:noFill/>
            </a:ln>
          </p:spPr>
        </p:pic>
        <p:pic>
          <p:nvPicPr>
            <p:cNvPr id="10" name="Picture 9" descr="Description: C:\Users\swong\Documents\Manuals\IC3 GS4\7314 IC3 GS4\Screens\L8\l8-021.png"/>
            <p:cNvPicPr/>
            <p:nvPr/>
          </p:nvPicPr>
          <p:blipFill>
            <a:blip r:embed="rId6">
              <a:extLst>
                <a:ext uri="{28A0092B-C50C-407E-A947-70E740481C1C}">
                  <a14:useLocalDpi xmlns:a14="http://schemas.microsoft.com/office/drawing/2010/main" val="0"/>
                </a:ext>
              </a:extLst>
            </a:blip>
            <a:srcRect/>
            <a:stretch>
              <a:fillRect/>
            </a:stretch>
          </p:blipFill>
          <p:spPr bwMode="auto">
            <a:xfrm>
              <a:off x="7841324" y="3972606"/>
              <a:ext cx="853823" cy="683214"/>
            </a:xfrm>
            <a:prstGeom prst="rect">
              <a:avLst/>
            </a:prstGeom>
            <a:noFill/>
            <a:ln>
              <a:noFill/>
            </a:ln>
          </p:spPr>
        </p:pic>
      </p:grpSp>
    </p:spTree>
    <p:extLst>
      <p:ext uri="{BB962C8B-B14F-4D97-AF65-F5344CB8AC3E}">
        <p14:creationId xmlns:p14="http://schemas.microsoft.com/office/powerpoint/2010/main" val="33614778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sp>
        <p:nvSpPr>
          <p:cNvPr id="3" name="Content Placeholder 2"/>
          <p:cNvSpPr>
            <a:spLocks noGrp="1"/>
          </p:cNvSpPr>
          <p:nvPr>
            <p:ph idx="1"/>
          </p:nvPr>
        </p:nvSpPr>
        <p:spPr/>
        <p:txBody>
          <a:bodyPr/>
          <a:lstStyle/>
          <a:p>
            <a:r>
              <a:rPr lang="en-US" b="1" dirty="0" err="1"/>
              <a:t>Điều</a:t>
            </a:r>
            <a:r>
              <a:rPr lang="en-US" b="1" dirty="0"/>
              <a:t> </a:t>
            </a:r>
            <a:r>
              <a:rPr lang="en-US" b="1" dirty="0" err="1"/>
              <a:t>chỉnh</a:t>
            </a:r>
            <a:r>
              <a:rPr lang="en-US" b="1" dirty="0"/>
              <a:t> </a:t>
            </a:r>
            <a:r>
              <a:rPr lang="en-US" b="1" dirty="0" err="1"/>
              <a:t>thụt</a:t>
            </a:r>
            <a:r>
              <a:rPr lang="en-US" b="1" dirty="0"/>
              <a:t> </a:t>
            </a:r>
            <a:r>
              <a:rPr lang="en-US" b="1" dirty="0" err="1"/>
              <a:t>lề</a:t>
            </a:r>
            <a:endParaRPr lang="vi-VN" b="1" dirty="0"/>
          </a:p>
          <a:p>
            <a:pPr lvl="1"/>
            <a:r>
              <a:rPr lang="en-US" dirty="0" err="1" smtClean="0"/>
              <a:t>Để</a:t>
            </a:r>
            <a:r>
              <a:rPr lang="en-US" dirty="0" smtClean="0"/>
              <a:t> </a:t>
            </a:r>
            <a:r>
              <a:rPr lang="en-US" dirty="0" err="1" smtClean="0"/>
              <a:t>điều</a:t>
            </a:r>
            <a:r>
              <a:rPr lang="en-US" dirty="0" smtClean="0"/>
              <a:t> </a:t>
            </a:r>
            <a:r>
              <a:rPr lang="en-US" dirty="0" err="1" smtClean="0"/>
              <a:t>chỉnh</a:t>
            </a:r>
            <a:r>
              <a:rPr lang="en-US" dirty="0" smtClean="0"/>
              <a:t> </a:t>
            </a:r>
            <a:r>
              <a:rPr lang="en-US" dirty="0" err="1" smtClean="0"/>
              <a:t>thụt</a:t>
            </a:r>
            <a:r>
              <a:rPr lang="en-US" dirty="0" smtClean="0"/>
              <a:t> </a:t>
            </a:r>
            <a:r>
              <a:rPr lang="en-US" dirty="0" err="1" smtClean="0"/>
              <a:t>lề</a:t>
            </a:r>
            <a:r>
              <a:rPr lang="en-US" dirty="0" smtClean="0"/>
              <a:t>:</a:t>
            </a:r>
            <a:endParaRPr lang="en-US" dirty="0"/>
          </a:p>
          <a:p>
            <a:pPr lvl="2"/>
            <a:r>
              <a:rPr lang="vi-VN" dirty="0"/>
              <a:t>Kéo ký hiệu đánh dấu thụt lề đến vị trí thích hợp trên thước kẻ, hoặc</a:t>
            </a:r>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Paragraph Dialog box launcher</a:t>
            </a:r>
            <a:r>
              <a:rPr lang="en-CA" dirty="0"/>
              <a:t>, </a:t>
            </a:r>
            <a:r>
              <a:rPr lang="en-CA" dirty="0" err="1"/>
              <a:t>và</a:t>
            </a:r>
            <a:r>
              <a:rPr lang="en-CA" dirty="0"/>
              <a:t> </a:t>
            </a:r>
            <a:r>
              <a:rPr lang="en-CA" dirty="0" err="1"/>
              <a:t>tạo</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b="1" dirty="0" smtClean="0"/>
              <a:t>Indentation</a:t>
            </a:r>
            <a:endParaRPr lang="en-US" dirty="0"/>
          </a:p>
          <a:p>
            <a:pPr lvl="1"/>
            <a:r>
              <a:rPr lang="en-US" dirty="0" err="1" smtClean="0"/>
              <a:t>Để</a:t>
            </a:r>
            <a:r>
              <a:rPr lang="en-US" dirty="0" smtClean="0"/>
              <a:t> </a:t>
            </a:r>
            <a:r>
              <a:rPr lang="en-CA" dirty="0" err="1"/>
              <a:t>tăng</a:t>
            </a:r>
            <a:r>
              <a:rPr lang="en-CA" dirty="0"/>
              <a:t> </a:t>
            </a:r>
            <a:r>
              <a:rPr lang="en-CA" dirty="0" err="1"/>
              <a:t>hoặc</a:t>
            </a:r>
            <a:r>
              <a:rPr lang="en-CA" dirty="0"/>
              <a:t> </a:t>
            </a:r>
            <a:r>
              <a:rPr lang="en-CA" dirty="0" err="1"/>
              <a:t>giảm</a:t>
            </a:r>
            <a:r>
              <a:rPr lang="en-CA" dirty="0"/>
              <a:t> </a:t>
            </a:r>
            <a:r>
              <a:rPr lang="en-CA" dirty="0" err="1"/>
              <a:t>khoảng</a:t>
            </a:r>
            <a:r>
              <a:rPr lang="en-CA" dirty="0"/>
              <a:t> </a:t>
            </a:r>
            <a:r>
              <a:rPr lang="en-CA" dirty="0" err="1"/>
              <a:t>cách</a:t>
            </a:r>
            <a:r>
              <a:rPr lang="en-CA" dirty="0"/>
              <a:t> </a:t>
            </a:r>
            <a:r>
              <a:rPr lang="en-CA" dirty="0" err="1"/>
              <a:t>thụt</a:t>
            </a:r>
            <a:r>
              <a:rPr lang="en-CA" dirty="0"/>
              <a:t> </a:t>
            </a:r>
            <a:r>
              <a:rPr lang="en-CA" dirty="0" err="1"/>
              <a:t>lề</a:t>
            </a:r>
            <a:r>
              <a:rPr lang="en-CA" dirty="0"/>
              <a:t> </a:t>
            </a:r>
            <a:r>
              <a:rPr lang="en-CA" dirty="0" err="1"/>
              <a:t>trên</a:t>
            </a:r>
            <a:r>
              <a:rPr lang="en-CA" dirty="0"/>
              <a:t> </a:t>
            </a:r>
            <a:r>
              <a:rPr lang="en-CA" dirty="0" err="1"/>
              <a:t>thước</a:t>
            </a:r>
            <a:r>
              <a:rPr lang="en-CA" dirty="0"/>
              <a:t> </a:t>
            </a:r>
            <a:r>
              <a:rPr lang="en-CA" dirty="0" err="1" smtClean="0"/>
              <a:t>kẻ</a:t>
            </a:r>
            <a:r>
              <a:rPr lang="en-CA" dirty="0" smtClean="0"/>
              <a:t>:</a:t>
            </a:r>
            <a:endParaRPr lang="en-US" dirty="0" smtClean="0"/>
          </a:p>
          <a:p>
            <a:pPr lvl="2"/>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tab </a:t>
            </a:r>
            <a:r>
              <a:rPr lang="en-US" dirty="0" err="1" smtClean="0"/>
              <a:t>mặc</a:t>
            </a:r>
            <a:r>
              <a:rPr lang="en-US" dirty="0" smtClean="0"/>
              <a:t> </a:t>
            </a:r>
            <a:r>
              <a:rPr lang="en-US" dirty="0" err="1" smtClean="0"/>
              <a:t>định</a:t>
            </a:r>
            <a:r>
              <a:rPr lang="en-US" dirty="0" smtClean="0"/>
              <a:t> ở </a:t>
            </a:r>
            <a:r>
              <a:rPr lang="en-US" dirty="0" err="1" smtClean="0"/>
              <a:t>vị</a:t>
            </a:r>
            <a:r>
              <a:rPr lang="en-US" dirty="0" smtClean="0"/>
              <a:t> </a:t>
            </a:r>
            <a:r>
              <a:rPr lang="en-US" dirty="0" err="1" smtClean="0"/>
              <a:t>trí</a:t>
            </a:r>
            <a:r>
              <a:rPr lang="en-US" dirty="0" smtClean="0"/>
              <a:t> 0.5</a:t>
            </a:r>
            <a:r>
              <a:rPr lang="en-US" dirty="0"/>
              <a:t>" (1.3 cm</a:t>
            </a:r>
            <a:r>
              <a:rPr lang="en-US" dirty="0" smtClean="0"/>
              <a:t>), </a:t>
            </a:r>
            <a:r>
              <a:rPr lang="en-US" dirty="0" err="1" smtClean="0"/>
              <a:t>hoặc</a:t>
            </a:r>
            <a:endParaRPr lang="en-US" dirty="0" smtClean="0"/>
          </a:p>
          <a:p>
            <a:pPr lvl="2"/>
            <a:r>
              <a:rPr lang="en-US" dirty="0" err="1" smtClean="0"/>
              <a:t>Trên</a:t>
            </a:r>
            <a:r>
              <a:rPr lang="en-US" dirty="0" smtClean="0"/>
              <a:t> </a:t>
            </a:r>
            <a:r>
              <a:rPr lang="en-US" dirty="0" err="1" smtClean="0"/>
              <a:t>thẻ</a:t>
            </a:r>
            <a:r>
              <a:rPr lang="en-US" dirty="0" smtClean="0"/>
              <a:t> </a:t>
            </a:r>
            <a:r>
              <a:rPr lang="en-US" b="1" dirty="0" smtClean="0"/>
              <a:t>Home</a:t>
            </a:r>
            <a:r>
              <a:rPr lang="en-US" dirty="0" smtClean="0"/>
              <a:t>, </a:t>
            </a:r>
            <a:r>
              <a:rPr lang="en-US" dirty="0" err="1" smtClean="0"/>
              <a:t>nhóm</a:t>
            </a:r>
            <a:r>
              <a:rPr lang="en-US" dirty="0" smtClean="0"/>
              <a:t> </a:t>
            </a:r>
            <a:r>
              <a:rPr lang="en-US" b="1" dirty="0" smtClean="0"/>
              <a:t>Paragraph, </a:t>
            </a:r>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smtClean="0"/>
              <a:t>(</a:t>
            </a:r>
            <a:r>
              <a:rPr lang="en-US" b="1" dirty="0"/>
              <a:t>Increase Indent)</a:t>
            </a:r>
            <a:r>
              <a:rPr lang="en-US" dirty="0"/>
              <a:t> </a:t>
            </a:r>
            <a:r>
              <a:rPr lang="en-US" dirty="0" err="1" smtClean="0"/>
              <a:t>hoặc</a:t>
            </a:r>
            <a:r>
              <a:rPr lang="en-US" dirty="0"/>
              <a:t> </a:t>
            </a:r>
            <a:r>
              <a:rPr lang="en-US" dirty="0" smtClean="0"/>
              <a:t>   </a:t>
            </a:r>
            <a:r>
              <a:rPr lang="en-US" b="1" dirty="0" smtClean="0"/>
              <a:t>(</a:t>
            </a:r>
            <a:r>
              <a:rPr lang="en-US" b="1" dirty="0"/>
              <a:t>Decrease Indent</a:t>
            </a:r>
            <a:r>
              <a:rPr lang="en-US" b="1" dirty="0" smtClean="0"/>
              <a:t>) </a:t>
            </a:r>
            <a:r>
              <a:rPr lang="en-US" dirty="0" err="1" smtClean="0"/>
              <a:t>để</a:t>
            </a:r>
            <a:r>
              <a:rPr lang="en-US" dirty="0" smtClean="0"/>
              <a:t> tang </a:t>
            </a:r>
            <a:r>
              <a:rPr lang="en-US" dirty="0" err="1" smtClean="0"/>
              <a:t>hoặc</a:t>
            </a:r>
            <a:r>
              <a:rPr lang="en-US" dirty="0" smtClean="0"/>
              <a:t> </a:t>
            </a:r>
            <a:r>
              <a:rPr lang="en-US" dirty="0" err="1" smtClean="0"/>
              <a:t>giảm</a:t>
            </a:r>
            <a:r>
              <a:rPr lang="en-US" dirty="0" smtClean="0"/>
              <a:t> </a:t>
            </a:r>
            <a:r>
              <a:rPr lang="en-US" dirty="0" err="1" smtClean="0"/>
              <a:t>thụt</a:t>
            </a:r>
            <a:r>
              <a:rPr lang="en-US" dirty="0" smtClean="0"/>
              <a:t> </a:t>
            </a:r>
            <a:r>
              <a:rPr lang="en-US" dirty="0" err="1" smtClean="0"/>
              <a:t>lề</a:t>
            </a:r>
            <a:r>
              <a:rPr lang="en-US" dirty="0" smtClean="0"/>
              <a:t> </a:t>
            </a:r>
            <a:r>
              <a:rPr lang="en-US" dirty="0" err="1" smtClean="0"/>
              <a:t>từ</a:t>
            </a:r>
            <a:r>
              <a:rPr lang="en-US" dirty="0" smtClean="0"/>
              <a:t> </a:t>
            </a:r>
            <a:r>
              <a:rPr lang="en-US" dirty="0" err="1" smtClean="0"/>
              <a:t>vị</a:t>
            </a:r>
            <a:r>
              <a:rPr lang="en-US" dirty="0" smtClean="0"/>
              <a:t> </a:t>
            </a:r>
            <a:r>
              <a:rPr lang="en-US" dirty="0" err="1" smtClean="0"/>
              <a:t>trí</a:t>
            </a:r>
            <a:r>
              <a:rPr lang="en-US" dirty="0" smtClean="0"/>
              <a:t> </a:t>
            </a:r>
            <a:r>
              <a:rPr lang="en-US" dirty="0" err="1" smtClean="0"/>
              <a:t>hiện</a:t>
            </a:r>
            <a:r>
              <a:rPr lang="en-US" dirty="0" smtClean="0"/>
              <a:t> </a:t>
            </a:r>
            <a:r>
              <a:rPr lang="en-US" dirty="0" err="1" smtClean="0"/>
              <a:t>tại</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grpSp>
        <p:nvGrpSpPr>
          <p:cNvPr id="8" name="Group 7"/>
          <p:cNvGrpSpPr/>
          <p:nvPr/>
        </p:nvGrpSpPr>
        <p:grpSpPr>
          <a:xfrm>
            <a:off x="2812214" y="4746330"/>
            <a:ext cx="4024672" cy="482643"/>
            <a:chOff x="1791134" y="4426290"/>
            <a:chExt cx="4024672" cy="482643"/>
          </a:xfrm>
        </p:grpSpPr>
        <p:pic>
          <p:nvPicPr>
            <p:cNvPr id="6" name="Picture 5" descr="Description: Description: dec indent"/>
            <p:cNvPicPr/>
            <p:nvPr/>
          </p:nvPicPr>
          <p:blipFill>
            <a:blip r:embed="rId3">
              <a:extLst>
                <a:ext uri="{28A0092B-C50C-407E-A947-70E740481C1C}">
                  <a14:useLocalDpi xmlns:a14="http://schemas.microsoft.com/office/drawing/2010/main" val="0"/>
                </a:ext>
              </a:extLst>
            </a:blip>
            <a:srcRect/>
            <a:stretch>
              <a:fillRect/>
            </a:stretch>
          </p:blipFill>
          <p:spPr bwMode="auto">
            <a:xfrm>
              <a:off x="1791134" y="4733673"/>
              <a:ext cx="175260" cy="175260"/>
            </a:xfrm>
            <a:prstGeom prst="rect">
              <a:avLst/>
            </a:prstGeom>
            <a:noFill/>
            <a:ln>
              <a:noFill/>
            </a:ln>
          </p:spPr>
        </p:pic>
        <p:pic>
          <p:nvPicPr>
            <p:cNvPr id="7" name="Picture 6" descr="Description: Description: inc indent"/>
            <p:cNvPicPr/>
            <p:nvPr/>
          </p:nvPicPr>
          <p:blipFill>
            <a:blip r:embed="rId4">
              <a:extLst>
                <a:ext uri="{28A0092B-C50C-407E-A947-70E740481C1C}">
                  <a14:useLocalDpi xmlns:a14="http://schemas.microsoft.com/office/drawing/2010/main" val="0"/>
                </a:ext>
              </a:extLst>
            </a:blip>
            <a:srcRect/>
            <a:stretch>
              <a:fillRect/>
            </a:stretch>
          </p:blipFill>
          <p:spPr bwMode="auto">
            <a:xfrm>
              <a:off x="5640228" y="4426290"/>
              <a:ext cx="175578" cy="175578"/>
            </a:xfrm>
            <a:prstGeom prst="rect">
              <a:avLst/>
            </a:prstGeom>
            <a:noFill/>
            <a:ln>
              <a:noFill/>
            </a:ln>
          </p:spPr>
        </p:pic>
      </p:grpSp>
    </p:spTree>
    <p:extLst>
      <p:ext uri="{BB962C8B-B14F-4D97-AF65-F5344CB8AC3E}">
        <p14:creationId xmlns:p14="http://schemas.microsoft.com/office/powerpoint/2010/main" val="37643659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r>
              <a:rPr lang="vi-VN" dirty="0"/>
              <a:t/>
            </a:r>
            <a:br>
              <a:rPr lang="vi-VN" dirty="0"/>
            </a:br>
            <a:endParaRPr lang="en-US" dirty="0"/>
          </a:p>
        </p:txBody>
      </p:sp>
      <p:sp>
        <p:nvSpPr>
          <p:cNvPr id="3" name="Content Placeholder 2"/>
          <p:cNvSpPr>
            <a:spLocks noGrp="1"/>
          </p:cNvSpPr>
          <p:nvPr>
            <p:ph idx="1"/>
          </p:nvPr>
        </p:nvSpPr>
        <p:spPr/>
        <p:txBody>
          <a:bodyPr/>
          <a:lstStyle/>
          <a:p>
            <a:r>
              <a:rPr lang="en-CA" b="1" dirty="0" err="1"/>
              <a:t>Tổ</a:t>
            </a:r>
            <a:r>
              <a:rPr lang="en-CA" b="1" dirty="0"/>
              <a:t> </a:t>
            </a:r>
            <a:r>
              <a:rPr lang="en-CA" b="1" dirty="0" err="1"/>
              <a:t>chức</a:t>
            </a:r>
            <a:r>
              <a:rPr lang="en-CA" b="1" dirty="0"/>
              <a:t> </a:t>
            </a:r>
            <a:r>
              <a:rPr lang="en-CA" b="1" dirty="0" err="1"/>
              <a:t>thông</a:t>
            </a:r>
            <a:r>
              <a:rPr lang="en-CA" b="1" dirty="0"/>
              <a:t> tin </a:t>
            </a:r>
            <a:r>
              <a:rPr lang="en-CA" b="1" dirty="0" err="1"/>
              <a:t>thành</a:t>
            </a:r>
            <a:r>
              <a:rPr lang="en-CA" b="1" dirty="0"/>
              <a:t> </a:t>
            </a:r>
            <a:r>
              <a:rPr lang="en-CA" b="1" dirty="0" err="1"/>
              <a:t>các</a:t>
            </a:r>
            <a:r>
              <a:rPr lang="en-CA" b="1" dirty="0"/>
              <a:t> </a:t>
            </a:r>
            <a:r>
              <a:rPr lang="en-CA" b="1" dirty="0" err="1"/>
              <a:t>danh</a:t>
            </a:r>
            <a:r>
              <a:rPr lang="en-CA" b="1" dirty="0"/>
              <a:t> </a:t>
            </a:r>
            <a:r>
              <a:rPr lang="en-CA" b="1" dirty="0" err="1"/>
              <a:t>sách</a:t>
            </a:r>
            <a:r>
              <a:rPr lang="en-CA" b="1" dirty="0"/>
              <a:t> </a:t>
            </a:r>
            <a:r>
              <a:rPr lang="en-CA" b="1" dirty="0" err="1"/>
              <a:t>liệt</a:t>
            </a:r>
            <a:r>
              <a:rPr lang="en-CA" b="1" dirty="0"/>
              <a:t> </a:t>
            </a:r>
            <a:r>
              <a:rPr lang="en-CA" b="1" dirty="0" err="1" smtClean="0"/>
              <a:t>kê</a:t>
            </a:r>
            <a:endParaRPr lang="en-US" b="1" dirty="0"/>
          </a:p>
          <a:p>
            <a:pPr lvl="1"/>
            <a:r>
              <a:rPr lang="en-CA" dirty="0" err="1" smtClean="0"/>
              <a:t>áp</a:t>
            </a:r>
            <a:r>
              <a:rPr lang="en-CA" dirty="0" smtClean="0"/>
              <a:t> </a:t>
            </a:r>
            <a:r>
              <a:rPr lang="en-CA" dirty="0" err="1"/>
              <a:t>dụng</a:t>
            </a:r>
            <a:r>
              <a:rPr lang="en-CA" dirty="0"/>
              <a:t> </a:t>
            </a:r>
            <a:r>
              <a:rPr lang="en-CA" dirty="0" err="1"/>
              <a:t>danh</a:t>
            </a:r>
            <a:r>
              <a:rPr lang="en-CA" dirty="0"/>
              <a:t> </a:t>
            </a:r>
            <a:r>
              <a:rPr lang="en-CA" dirty="0" err="1"/>
              <a:t>sách</a:t>
            </a:r>
            <a:r>
              <a:rPr lang="en-CA" dirty="0"/>
              <a:t> </a:t>
            </a:r>
            <a:r>
              <a:rPr lang="en-CA" dirty="0" err="1" smtClean="0"/>
              <a:t>đánh</a:t>
            </a:r>
            <a:r>
              <a:rPr lang="en-CA" dirty="0" smtClean="0"/>
              <a:t/>
            </a:r>
            <a:br>
              <a:rPr lang="en-CA" dirty="0" smtClean="0"/>
            </a:br>
            <a:r>
              <a:rPr lang="en-CA" dirty="0" err="1" smtClean="0"/>
              <a:t>số</a:t>
            </a:r>
            <a:r>
              <a:rPr lang="en-CA" dirty="0" smtClean="0"/>
              <a:t> </a:t>
            </a:r>
            <a:r>
              <a:rPr lang="en-CA" dirty="0" err="1"/>
              <a:t>nếu</a:t>
            </a:r>
            <a:r>
              <a:rPr lang="en-CA" dirty="0"/>
              <a:t> </a:t>
            </a:r>
            <a:r>
              <a:rPr lang="en-CA" dirty="0" err="1"/>
              <a:t>danh</a:t>
            </a:r>
            <a:r>
              <a:rPr lang="en-CA" dirty="0"/>
              <a:t> </a:t>
            </a:r>
            <a:r>
              <a:rPr lang="en-CA" dirty="0" err="1"/>
              <a:t>sách</a:t>
            </a:r>
            <a:r>
              <a:rPr lang="en-CA" dirty="0"/>
              <a:t> </a:t>
            </a:r>
            <a:r>
              <a:rPr lang="en-CA" dirty="0" err="1"/>
              <a:t>có</a:t>
            </a:r>
            <a:r>
              <a:rPr lang="en-CA" dirty="0"/>
              <a:t> </a:t>
            </a:r>
            <a:r>
              <a:rPr lang="en-CA" dirty="0" err="1"/>
              <a:t>độ</a:t>
            </a:r>
            <a:r>
              <a:rPr lang="en-CA" dirty="0"/>
              <a:t> </a:t>
            </a:r>
            <a:r>
              <a:rPr lang="en-CA" dirty="0" smtClean="0"/>
              <a:t/>
            </a:r>
            <a:br>
              <a:rPr lang="en-CA" dirty="0" smtClean="0"/>
            </a:br>
            <a:r>
              <a:rPr lang="en-CA" dirty="0" err="1" smtClean="0"/>
              <a:t>ưu</a:t>
            </a:r>
            <a:r>
              <a:rPr lang="en-CA" dirty="0" smtClean="0"/>
              <a:t> </a:t>
            </a:r>
            <a:r>
              <a:rPr lang="en-CA" dirty="0" err="1"/>
              <a:t>tiên</a:t>
            </a:r>
            <a:endParaRPr lang="en-US" dirty="0" smtClean="0"/>
          </a:p>
          <a:p>
            <a:pPr lvl="1"/>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dirty="0" err="1"/>
              <a:t>Phác</a:t>
            </a:r>
            <a:r>
              <a:rPr lang="en-CA" dirty="0"/>
              <a:t> </a:t>
            </a:r>
            <a:r>
              <a:rPr lang="en-CA" dirty="0" smtClean="0"/>
              <a:t/>
            </a:r>
            <a:br>
              <a:rPr lang="en-CA" dirty="0" smtClean="0"/>
            </a:br>
            <a:r>
              <a:rPr lang="en-CA" dirty="0" err="1" smtClean="0"/>
              <a:t>thảo</a:t>
            </a:r>
            <a:r>
              <a:rPr lang="en-CA" dirty="0" smtClean="0"/>
              <a:t> </a:t>
            </a:r>
            <a:r>
              <a:rPr lang="en-CA" dirty="0"/>
              <a:t>(Outline) </a:t>
            </a:r>
            <a:r>
              <a:rPr lang="en-CA" dirty="0" err="1"/>
              <a:t>để</a:t>
            </a:r>
            <a:r>
              <a:rPr lang="en-CA" dirty="0"/>
              <a:t> </a:t>
            </a:r>
            <a:r>
              <a:rPr lang="en-CA" dirty="0" err="1"/>
              <a:t>hiển</a:t>
            </a:r>
            <a:r>
              <a:rPr lang="en-CA" dirty="0"/>
              <a:t> </a:t>
            </a:r>
            <a:r>
              <a:rPr lang="en-CA" dirty="0" smtClean="0"/>
              <a:t>thị</a:t>
            </a:r>
            <a:br>
              <a:rPr lang="en-CA" dirty="0" smtClean="0"/>
            </a:br>
            <a:r>
              <a:rPr lang="en-CA" dirty="0" err="1" smtClean="0"/>
              <a:t>một</a:t>
            </a:r>
            <a:r>
              <a:rPr lang="en-CA" dirty="0" smtClean="0"/>
              <a:t> </a:t>
            </a:r>
            <a:r>
              <a:rPr lang="en-CA" dirty="0" err="1"/>
              <a:t>tiến</a:t>
            </a:r>
            <a:r>
              <a:rPr lang="en-CA" dirty="0"/>
              <a:t> </a:t>
            </a:r>
            <a:r>
              <a:rPr lang="en-CA" dirty="0" err="1"/>
              <a:t>trình</a:t>
            </a:r>
            <a:endParaRPr lang="en-US" dirty="0"/>
          </a:p>
          <a:p>
            <a:pPr lvl="1"/>
            <a:r>
              <a:rPr lang="en-CA" dirty="0" err="1"/>
              <a:t>Để</a:t>
            </a:r>
            <a:r>
              <a:rPr lang="en-CA" dirty="0"/>
              <a:t> </a:t>
            </a:r>
            <a:r>
              <a:rPr lang="en-CA" dirty="0" err="1"/>
              <a:t>áp</a:t>
            </a:r>
            <a:r>
              <a:rPr lang="en-CA" dirty="0"/>
              <a:t> </a:t>
            </a:r>
            <a:r>
              <a:rPr lang="en-CA" dirty="0" err="1"/>
              <a:t>dụng</a:t>
            </a:r>
            <a:r>
              <a:rPr lang="en-CA" dirty="0"/>
              <a:t> </a:t>
            </a:r>
            <a:r>
              <a:rPr lang="en-CA" dirty="0" err="1"/>
              <a:t>phong</a:t>
            </a:r>
            <a:r>
              <a:rPr lang="en-CA" dirty="0"/>
              <a:t> </a:t>
            </a:r>
            <a:r>
              <a:rPr lang="en-CA" dirty="0" err="1" smtClean="0"/>
              <a:t>cách</a:t>
            </a:r>
            <a:r>
              <a:rPr lang="en-CA" dirty="0"/>
              <a:t/>
            </a:r>
            <a:br>
              <a:rPr lang="en-CA" dirty="0"/>
            </a:br>
            <a:r>
              <a:rPr lang="en-CA" dirty="0" err="1" smtClean="0"/>
              <a:t>danh</a:t>
            </a:r>
            <a:r>
              <a:rPr lang="en-CA" dirty="0" smtClean="0"/>
              <a:t> </a:t>
            </a:r>
            <a:r>
              <a:rPr lang="en-CA" dirty="0" err="1"/>
              <a:t>sách</a:t>
            </a:r>
            <a:r>
              <a:rPr lang="en-CA" dirty="0"/>
              <a:t> </a:t>
            </a:r>
            <a:r>
              <a:rPr lang="en-CA" dirty="0" err="1"/>
              <a:t>liệt</a:t>
            </a:r>
            <a:r>
              <a:rPr lang="en-CA" dirty="0"/>
              <a:t> </a:t>
            </a:r>
            <a:r>
              <a:rPr lang="en-CA" dirty="0" err="1"/>
              <a:t>kê</a:t>
            </a:r>
            <a:r>
              <a:rPr lang="en-CA" dirty="0"/>
              <a:t> </a:t>
            </a:r>
            <a:r>
              <a:rPr lang="en-CA" dirty="0" err="1"/>
              <a:t>cho</a:t>
            </a:r>
            <a:r>
              <a:rPr lang="en-CA" dirty="0"/>
              <a:t> </a:t>
            </a:r>
            <a:r>
              <a:rPr lang="en-CA" dirty="0" err="1"/>
              <a:t>văn</a:t>
            </a:r>
            <a:r>
              <a:rPr lang="en-CA" dirty="0"/>
              <a:t> </a:t>
            </a:r>
            <a:r>
              <a:rPr lang="en-CA" dirty="0" err="1"/>
              <a:t>bản</a:t>
            </a:r>
            <a:r>
              <a:rPr lang="en-CA" dirty="0"/>
              <a:t> </a:t>
            </a:r>
            <a:r>
              <a:rPr lang="en-CA" dirty="0" err="1"/>
              <a:t>của</a:t>
            </a:r>
            <a:r>
              <a:rPr lang="en-CA" dirty="0"/>
              <a:t> </a:t>
            </a:r>
            <a:r>
              <a:rPr lang="en-CA" dirty="0" err="1"/>
              <a:t>bạn</a:t>
            </a:r>
            <a:r>
              <a:rPr lang="en-CA" dirty="0"/>
              <a: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dirty="0" err="1"/>
              <a:t>từng</a:t>
            </a:r>
            <a:r>
              <a:rPr lang="en-CA" dirty="0"/>
              <a:t> </a:t>
            </a:r>
            <a:r>
              <a:rPr lang="en-CA" dirty="0" err="1"/>
              <a:t>nút</a:t>
            </a:r>
            <a:r>
              <a:rPr lang="en-CA" dirty="0"/>
              <a:t> </a:t>
            </a:r>
            <a:r>
              <a:rPr lang="en-CA" dirty="0" err="1"/>
              <a:t>danh</a:t>
            </a:r>
            <a:r>
              <a:rPr lang="en-CA" dirty="0"/>
              <a:t> </a:t>
            </a:r>
            <a:r>
              <a:rPr lang="en-CA" dirty="0" err="1"/>
              <a:t>sách</a:t>
            </a:r>
            <a:r>
              <a:rPr lang="en-CA" dirty="0"/>
              <a:t> </a:t>
            </a:r>
            <a:r>
              <a:rPr lang="en-CA" dirty="0" err="1"/>
              <a:t>tương</a:t>
            </a:r>
            <a:r>
              <a:rPr lang="en-CA" dirty="0"/>
              <a:t> </a:t>
            </a:r>
            <a:r>
              <a:rPr lang="en-CA" dirty="0" err="1" smtClean="0"/>
              <a:t>ứng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pic>
        <p:nvPicPr>
          <p:cNvPr id="6" name="Picture 5" descr="Description: C:\Users\swong\Documents\Manuals\IC3 GS4\7314 IC3 GS4\Screens\L8\l8-079.png"/>
          <p:cNvPicPr/>
          <p:nvPr/>
        </p:nvPicPr>
        <p:blipFill>
          <a:blip r:embed="rId3">
            <a:extLst>
              <a:ext uri="{28A0092B-C50C-407E-A947-70E740481C1C}">
                <a14:useLocalDpi xmlns:a14="http://schemas.microsoft.com/office/drawing/2010/main" val="0"/>
              </a:ext>
            </a:extLst>
          </a:blip>
          <a:srcRect l="1311" t="2151"/>
          <a:stretch>
            <a:fillRect/>
          </a:stretch>
        </p:blipFill>
        <p:spPr bwMode="auto">
          <a:xfrm>
            <a:off x="4019006" y="1864812"/>
            <a:ext cx="4739231" cy="2634513"/>
          </a:xfrm>
          <a:prstGeom prst="rect">
            <a:avLst/>
          </a:prstGeom>
          <a:noFill/>
          <a:ln>
            <a:noFill/>
          </a:ln>
        </p:spPr>
      </p:pic>
    </p:spTree>
    <p:extLst>
      <p:ext uri="{BB962C8B-B14F-4D97-AF65-F5344CB8AC3E}">
        <p14:creationId xmlns:p14="http://schemas.microsoft.com/office/powerpoint/2010/main" val="4382642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1. </a:t>
            </a:r>
            <a:r>
              <a:rPr lang="en-US" smtClean="0"/>
              <a:t>Nhập </a:t>
            </a:r>
            <a:r>
              <a:rPr lang="en-US" dirty="0" err="1" smtClean="0"/>
              <a:t>và</a:t>
            </a:r>
            <a:r>
              <a:rPr lang="en-US" dirty="0" smtClean="0"/>
              <a:t> </a:t>
            </a:r>
            <a:r>
              <a:rPr lang="en-US" dirty="0" err="1" smtClean="0"/>
              <a:t>chỉnh</a:t>
            </a:r>
            <a:r>
              <a:rPr lang="en-US" dirty="0" smtClean="0"/>
              <a:t> </a:t>
            </a:r>
            <a:r>
              <a:rPr lang="en-US" dirty="0" err="1" smtClean="0"/>
              <a:t>sửa</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CA" dirty="0" err="1"/>
              <a:t>Những</a:t>
            </a:r>
            <a:r>
              <a:rPr lang="en-CA" dirty="0"/>
              <a:t> </a:t>
            </a:r>
            <a:r>
              <a:rPr lang="en-CA" dirty="0" err="1"/>
              <a:t>khái</a:t>
            </a:r>
            <a:r>
              <a:rPr lang="en-CA" dirty="0"/>
              <a:t> </a:t>
            </a:r>
            <a:r>
              <a:rPr lang="en-CA" dirty="0" err="1"/>
              <a:t>niệm</a:t>
            </a:r>
            <a:r>
              <a:rPr lang="en-CA" dirty="0"/>
              <a:t> </a:t>
            </a:r>
            <a:r>
              <a:rPr lang="en-CA" dirty="0" err="1"/>
              <a:t>trên</a:t>
            </a:r>
            <a:r>
              <a:rPr lang="en-CA" dirty="0"/>
              <a:t> </a:t>
            </a:r>
            <a:r>
              <a:rPr lang="en-CA" dirty="0" err="1"/>
              <a:t>được</a:t>
            </a:r>
            <a:r>
              <a:rPr lang="en-CA" dirty="0"/>
              <a:t> </a:t>
            </a:r>
            <a:r>
              <a:rPr lang="en-CA" dirty="0" err="1"/>
              <a:t>áp</a:t>
            </a:r>
            <a:r>
              <a:rPr lang="en-CA" dirty="0"/>
              <a:t> </a:t>
            </a:r>
            <a:r>
              <a:rPr lang="en-CA" dirty="0" err="1"/>
              <a:t>dụng</a:t>
            </a:r>
            <a:r>
              <a:rPr lang="en-CA" dirty="0"/>
              <a:t> </a:t>
            </a:r>
            <a:r>
              <a:rPr lang="en-CA" dirty="0" err="1"/>
              <a:t>cho</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xử</a:t>
            </a:r>
            <a:r>
              <a:rPr lang="en-CA" dirty="0"/>
              <a:t> </a:t>
            </a:r>
            <a:r>
              <a:rPr lang="en-CA" dirty="0" err="1"/>
              <a:t>lý</a:t>
            </a:r>
            <a:r>
              <a:rPr lang="en-CA" dirty="0"/>
              <a:t> </a:t>
            </a:r>
            <a:r>
              <a:rPr lang="en-CA" dirty="0" err="1"/>
              <a:t>văn</a:t>
            </a:r>
            <a:r>
              <a:rPr lang="en-CA" dirty="0"/>
              <a:t> </a:t>
            </a:r>
            <a:r>
              <a:rPr lang="en-CA" dirty="0" err="1"/>
              <a:t>bản</a:t>
            </a:r>
            <a:r>
              <a:rPr lang="en-CA" dirty="0"/>
              <a:t>, </a:t>
            </a:r>
            <a:r>
              <a:rPr lang="en-CA" dirty="0" err="1"/>
              <a:t>không</a:t>
            </a:r>
            <a:r>
              <a:rPr lang="en-CA" dirty="0"/>
              <a:t> </a:t>
            </a:r>
            <a:r>
              <a:rPr lang="en-CA" dirty="0" err="1"/>
              <a:t>phân</a:t>
            </a:r>
            <a:r>
              <a:rPr lang="en-CA" dirty="0"/>
              <a:t> </a:t>
            </a:r>
            <a:r>
              <a:rPr lang="en-CA" dirty="0" err="1"/>
              <a:t>biệt</a:t>
            </a:r>
            <a:r>
              <a:rPr lang="en-CA" dirty="0"/>
              <a:t> </a:t>
            </a:r>
            <a:r>
              <a:rPr lang="en-CA" dirty="0" err="1"/>
              <a:t>nhà</a:t>
            </a:r>
            <a:r>
              <a:rPr lang="en-CA" dirty="0"/>
              <a:t> </a:t>
            </a:r>
            <a:r>
              <a:rPr lang="en-CA" dirty="0" err="1"/>
              <a:t>cung</a:t>
            </a:r>
            <a:r>
              <a:rPr lang="en-CA" dirty="0"/>
              <a:t> </a:t>
            </a:r>
            <a:r>
              <a:rPr lang="en-CA" dirty="0" err="1"/>
              <a:t>cấp</a:t>
            </a:r>
            <a:r>
              <a:rPr lang="en-CA" dirty="0"/>
              <a:t> </a:t>
            </a:r>
            <a:r>
              <a:rPr lang="en-CA" dirty="0" err="1"/>
              <a:t>phần</a:t>
            </a:r>
            <a:r>
              <a:rPr lang="en-CA" dirty="0"/>
              <a:t> </a:t>
            </a:r>
            <a:r>
              <a:rPr lang="en-CA" dirty="0" err="1" smtClean="0"/>
              <a:t>mềm</a:t>
            </a:r>
            <a:endParaRPr lang="en-CA" dirty="0" smtClean="0"/>
          </a:p>
          <a:p>
            <a:r>
              <a:rPr lang="en-CA" dirty="0" err="1"/>
              <a:t>G</a:t>
            </a:r>
            <a:r>
              <a:rPr lang="en-CA" dirty="0" err="1" smtClean="0"/>
              <a:t>iúp</a:t>
            </a:r>
            <a:r>
              <a:rPr lang="en-CA" dirty="0" smtClean="0"/>
              <a:t> </a:t>
            </a:r>
            <a:r>
              <a:rPr lang="en-CA" dirty="0" err="1" smtClean="0"/>
              <a:t>tạo</a:t>
            </a:r>
            <a:r>
              <a:rPr lang="en-CA" dirty="0" smtClean="0"/>
              <a:t> </a:t>
            </a:r>
            <a:r>
              <a:rPr lang="en-CA" dirty="0" err="1" smtClean="0"/>
              <a:t>ra</a:t>
            </a:r>
            <a:r>
              <a:rPr lang="en-CA" dirty="0" smtClean="0"/>
              <a:t> </a:t>
            </a:r>
            <a:r>
              <a:rPr lang="en-CA" dirty="0" err="1"/>
              <a:t>các</a:t>
            </a:r>
            <a:r>
              <a:rPr lang="en-CA" dirty="0"/>
              <a:t> </a:t>
            </a:r>
            <a:r>
              <a:rPr lang="en-CA" dirty="0" err="1"/>
              <a:t>tài</a:t>
            </a:r>
            <a:r>
              <a:rPr lang="en-CA" dirty="0"/>
              <a:t> </a:t>
            </a:r>
            <a:r>
              <a:rPr lang="en-CA" dirty="0" err="1"/>
              <a:t>liệu</a:t>
            </a:r>
            <a:r>
              <a:rPr lang="en-CA" dirty="0"/>
              <a:t> </a:t>
            </a:r>
            <a:r>
              <a:rPr lang="en-CA" dirty="0" err="1"/>
              <a:t>có</a:t>
            </a:r>
            <a:r>
              <a:rPr lang="en-CA" dirty="0"/>
              <a:t> </a:t>
            </a:r>
            <a:r>
              <a:rPr lang="en-CA" dirty="0" err="1"/>
              <a:t>giao</a:t>
            </a:r>
            <a:r>
              <a:rPr lang="en-CA" dirty="0"/>
              <a:t> </a:t>
            </a:r>
            <a:r>
              <a:rPr lang="en-CA" dirty="0" err="1"/>
              <a:t>diện</a:t>
            </a:r>
            <a:r>
              <a:rPr lang="en-CA" dirty="0"/>
              <a:t> </a:t>
            </a:r>
            <a:r>
              <a:rPr lang="en-CA" dirty="0" err="1"/>
              <a:t>chuyên</a:t>
            </a:r>
            <a:r>
              <a:rPr lang="en-CA" dirty="0"/>
              <a:t> </a:t>
            </a:r>
            <a:r>
              <a:rPr lang="en-CA" dirty="0" err="1"/>
              <a:t>nghiệp</a:t>
            </a:r>
            <a:r>
              <a:rPr lang="en-CA" dirty="0"/>
              <a:t> </a:t>
            </a:r>
            <a:r>
              <a:rPr lang="en-CA" dirty="0" err="1"/>
              <a:t>thông</a:t>
            </a:r>
            <a:r>
              <a:rPr lang="en-CA" dirty="0"/>
              <a:t> qua </a:t>
            </a:r>
            <a:r>
              <a:rPr lang="en-CA" dirty="0" err="1"/>
              <a:t>việc</a:t>
            </a:r>
            <a:r>
              <a:rPr lang="en-CA" dirty="0"/>
              <a:t> </a:t>
            </a:r>
            <a:r>
              <a:rPr lang="en-CA" dirty="0" err="1"/>
              <a:t>ứng</a:t>
            </a:r>
            <a:r>
              <a:rPr lang="en-CA" dirty="0"/>
              <a:t> </a:t>
            </a:r>
            <a:r>
              <a:rPr lang="en-CA" dirty="0" err="1"/>
              <a:t>dụng</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thiết</a:t>
            </a:r>
            <a:r>
              <a:rPr lang="en-CA" dirty="0"/>
              <a:t> </a:t>
            </a:r>
            <a:r>
              <a:rPr lang="en-CA" dirty="0" err="1" smtClean="0"/>
              <a:t>kế</a:t>
            </a:r>
            <a:endParaRPr lang="en-CA" dirty="0" smtClean="0"/>
          </a:p>
          <a:p>
            <a:r>
              <a:rPr lang="en-CA" dirty="0" err="1"/>
              <a:t>G</a:t>
            </a:r>
            <a:r>
              <a:rPr lang="en-CA" dirty="0" err="1" smtClean="0"/>
              <a:t>iúp</a:t>
            </a:r>
            <a:r>
              <a:rPr lang="en-CA" dirty="0" smtClean="0"/>
              <a:t> </a:t>
            </a:r>
            <a:r>
              <a:rPr lang="en-CA" dirty="0" err="1" smtClean="0"/>
              <a:t>tổ</a:t>
            </a:r>
            <a:r>
              <a:rPr lang="en-CA" dirty="0" smtClean="0"/>
              <a:t> </a:t>
            </a:r>
            <a:r>
              <a:rPr lang="en-CA" dirty="0" err="1"/>
              <a:t>chức</a:t>
            </a:r>
            <a:r>
              <a:rPr lang="en-CA" dirty="0"/>
              <a:t> </a:t>
            </a:r>
            <a:r>
              <a:rPr lang="en-CA" dirty="0" err="1"/>
              <a:t>thông</a:t>
            </a:r>
            <a:r>
              <a:rPr lang="en-CA" dirty="0"/>
              <a:t> tin </a:t>
            </a:r>
            <a:r>
              <a:rPr lang="en-CA" dirty="0" err="1"/>
              <a:t>và</a:t>
            </a:r>
            <a:r>
              <a:rPr lang="en-CA" dirty="0"/>
              <a:t> </a:t>
            </a:r>
            <a:r>
              <a:rPr lang="en-CA" dirty="0" err="1"/>
              <a:t>giúp</a:t>
            </a:r>
            <a:r>
              <a:rPr lang="en-CA" dirty="0"/>
              <a:t> </a:t>
            </a:r>
            <a:r>
              <a:rPr lang="en-CA" dirty="0" err="1"/>
              <a:t>người</a:t>
            </a:r>
            <a:r>
              <a:rPr lang="en-CA" dirty="0"/>
              <a:t> </a:t>
            </a:r>
            <a:r>
              <a:rPr lang="en-CA" dirty="0" err="1"/>
              <a:t>đọc</a:t>
            </a:r>
            <a:r>
              <a:rPr lang="en-CA" dirty="0"/>
              <a:t> </a:t>
            </a:r>
            <a:r>
              <a:rPr lang="en-CA" dirty="0" err="1"/>
              <a:t>có</a:t>
            </a:r>
            <a:r>
              <a:rPr lang="en-CA" dirty="0"/>
              <a:t> </a:t>
            </a:r>
            <a:r>
              <a:rPr lang="en-CA" dirty="0" err="1"/>
              <a:t>thể</a:t>
            </a:r>
            <a:r>
              <a:rPr lang="en-CA" dirty="0"/>
              <a:t> </a:t>
            </a:r>
            <a:r>
              <a:rPr lang="en-CA" dirty="0" err="1"/>
              <a:t>chỉ</a:t>
            </a:r>
            <a:r>
              <a:rPr lang="en-CA" dirty="0"/>
              <a:t> </a:t>
            </a:r>
            <a:r>
              <a:rPr lang="en-CA" dirty="0" err="1"/>
              <a:t>ra</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của</a:t>
            </a:r>
            <a:r>
              <a:rPr lang="en-CA" dirty="0"/>
              <a:t> </a:t>
            </a:r>
            <a:r>
              <a:rPr lang="en-CA" dirty="0" err="1"/>
              <a:t>bạn</a:t>
            </a:r>
            <a:r>
              <a:rPr lang="en-CA" dirty="0"/>
              <a:t> </a:t>
            </a:r>
            <a:r>
              <a:rPr lang="en-CA" dirty="0" err="1"/>
              <a:t>nhanh</a:t>
            </a:r>
            <a:r>
              <a:rPr lang="en-CA" dirty="0"/>
              <a:t> </a:t>
            </a:r>
            <a:r>
              <a:rPr lang="en-CA" dirty="0" err="1"/>
              <a:t>chóng</a:t>
            </a:r>
            <a:endParaRPr lang="en-US" dirty="0"/>
          </a:p>
          <a:p>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thiết</a:t>
            </a:r>
            <a:r>
              <a:rPr lang="en-US" dirty="0" smtClean="0"/>
              <a:t> </a:t>
            </a:r>
            <a:r>
              <a:rPr lang="en-US" dirty="0" err="1" smtClean="0"/>
              <a:t>kế</a:t>
            </a:r>
            <a:r>
              <a:rPr lang="en-US" dirty="0" smtClean="0"/>
              <a:t> </a:t>
            </a:r>
            <a:r>
              <a:rPr lang="en-US" dirty="0" err="1" smtClean="0"/>
              <a:t>được</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tốt</a:t>
            </a:r>
            <a:r>
              <a:rPr lang="en-US" dirty="0" smtClean="0"/>
              <a:t> </a:t>
            </a:r>
            <a:r>
              <a:rPr lang="en-US" dirty="0" err="1" smtClean="0"/>
              <a:t>sẽ</a:t>
            </a:r>
            <a:r>
              <a:rPr lang="en-US" dirty="0" smtClean="0"/>
              <a:t> </a:t>
            </a:r>
            <a:r>
              <a:rPr lang="en-US" dirty="0" err="1" smtClean="0"/>
              <a:t>giúp</a:t>
            </a:r>
            <a:r>
              <a:rPr lang="en-US" dirty="0" smtClean="0"/>
              <a:t> </a:t>
            </a:r>
            <a:r>
              <a:rPr lang="en-US" dirty="0" err="1" smtClean="0"/>
              <a:t>tổ</a:t>
            </a:r>
            <a:r>
              <a:rPr lang="en-US" dirty="0"/>
              <a:t> </a:t>
            </a:r>
            <a:r>
              <a:rPr lang="en-US" dirty="0" err="1" smtClean="0"/>
              <a:t>chức</a:t>
            </a:r>
            <a:r>
              <a:rPr lang="en-US" dirty="0" smtClean="0"/>
              <a:t> </a:t>
            </a:r>
            <a:r>
              <a:rPr lang="en-US" dirty="0" err="1" smtClean="0"/>
              <a:t>thông</a:t>
            </a:r>
            <a:r>
              <a:rPr lang="en-US" dirty="0" smtClean="0"/>
              <a:t> tin </a:t>
            </a:r>
            <a:r>
              <a:rPr lang="en-US" dirty="0" err="1" smtClean="0"/>
              <a:t>và</a:t>
            </a:r>
            <a:r>
              <a:rPr lang="en-US" dirty="0" smtClean="0"/>
              <a:t> </a:t>
            </a:r>
            <a:r>
              <a:rPr lang="en-US" dirty="0" err="1" smtClean="0"/>
              <a:t>cho</a:t>
            </a:r>
            <a:r>
              <a:rPr lang="en-US" dirty="0" smtClean="0"/>
              <a:t> </a:t>
            </a:r>
            <a:r>
              <a:rPr lang="en-US" dirty="0" err="1" smtClean="0"/>
              <a:t>phép</a:t>
            </a:r>
            <a:r>
              <a:rPr lang="en-US" dirty="0" smtClean="0"/>
              <a:t> </a:t>
            </a:r>
            <a:r>
              <a:rPr lang="en-US" dirty="0" err="1" smtClean="0"/>
              <a:t>người</a:t>
            </a:r>
            <a:r>
              <a:rPr lang="en-US" dirty="0" smtClean="0"/>
              <a:t> </a:t>
            </a:r>
            <a:r>
              <a:rPr lang="en-US" dirty="0" err="1" smtClean="0"/>
              <a:t>đọc</a:t>
            </a:r>
            <a:r>
              <a:rPr lang="en-US" dirty="0" smtClean="0"/>
              <a:t> </a:t>
            </a:r>
            <a:r>
              <a:rPr lang="en-US" dirty="0" err="1" smtClean="0"/>
              <a:t>có</a:t>
            </a:r>
            <a:r>
              <a:rPr lang="en-US" dirty="0" smtClean="0"/>
              <a:t> </a:t>
            </a:r>
            <a:r>
              <a:rPr lang="en-US" dirty="0" err="1" smtClean="0"/>
              <a:t>thể</a:t>
            </a:r>
            <a:r>
              <a:rPr lang="en-US" dirty="0" smtClean="0"/>
              <a:t> </a:t>
            </a:r>
            <a:r>
              <a:rPr lang="en-US" dirty="0" err="1" smtClean="0"/>
              <a:t>xác</a:t>
            </a:r>
            <a:r>
              <a:rPr lang="en-US" dirty="0" smtClean="0"/>
              <a:t> </a:t>
            </a:r>
            <a:r>
              <a:rPr lang="en-US" dirty="0" err="1" smtClean="0"/>
              <a:t>định</a:t>
            </a:r>
            <a:r>
              <a:rPr lang="en-US" dirty="0" smtClean="0"/>
              <a:t> </a:t>
            </a:r>
            <a:r>
              <a:rPr lang="en-US" dirty="0" err="1" smtClean="0"/>
              <a:t>được</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khác</a:t>
            </a:r>
            <a:r>
              <a:rPr lang="en-US" dirty="0" smtClean="0"/>
              <a:t> </a:t>
            </a:r>
            <a:r>
              <a:rPr lang="en-US" dirty="0" err="1" smtClean="0"/>
              <a:t>nhau</a:t>
            </a:r>
            <a:r>
              <a:rPr lang="en-US" dirty="0" smtClean="0"/>
              <a:t> </a:t>
            </a:r>
            <a:r>
              <a:rPr lang="en-US" dirty="0" err="1" smtClean="0"/>
              <a:t>của</a:t>
            </a:r>
            <a:r>
              <a:rPr lang="en-US" dirty="0" smtClean="0"/>
              <a:t> </a:t>
            </a:r>
            <a:r>
              <a:rPr lang="en-US" dirty="0" err="1" smtClean="0"/>
              <a:t>tài</a:t>
            </a:r>
            <a:r>
              <a:rPr lang="en-US" dirty="0" smtClean="0"/>
              <a:t> </a:t>
            </a:r>
            <a:r>
              <a:rPr lang="en-US" dirty="0" err="1" smtClean="0"/>
              <a:t>liệu</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nhanh</a:t>
            </a:r>
            <a:r>
              <a:rPr lang="en-US" dirty="0" smtClean="0"/>
              <a:t> </a:t>
            </a:r>
            <a:r>
              <a:rPr lang="en-US" dirty="0" err="1" smtClean="0"/>
              <a:t>chóng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1310518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076171864"/>
              </p:ext>
            </p:extLst>
          </p:nvPr>
        </p:nvGraphicFramePr>
        <p:xfrm>
          <a:off x="445952" y="1452739"/>
          <a:ext cx="8221798" cy="4849806"/>
        </p:xfrm>
        <a:graphic>
          <a:graphicData uri="http://schemas.openxmlformats.org/drawingml/2006/table">
            <a:tbl>
              <a:tblPr firstRow="1" firstCol="1" bandRow="1"/>
              <a:tblGrid>
                <a:gridCol w="1649548"/>
                <a:gridCol w="285750"/>
                <a:gridCol w="1108710"/>
                <a:gridCol w="5177790"/>
              </a:tblGrid>
              <a:tr h="232508">
                <a:tc rowSpan="7">
                  <a:txBody>
                    <a:bodyPr/>
                    <a:lstStyle/>
                    <a:p>
                      <a:pPr marL="0" marR="0" algn="just">
                        <a:lnSpc>
                          <a:spcPct val="115000"/>
                        </a:lnSpc>
                        <a:spcBef>
                          <a:spcPts val="100"/>
                        </a:spcBef>
                        <a:spcAft>
                          <a:spcPts val="600"/>
                        </a:spcAft>
                        <a:tabLst>
                          <a:tab pos="533400" algn="l"/>
                          <a:tab pos="1143000" algn="l"/>
                        </a:tabLst>
                      </a:pPr>
                      <a:endParaRPr lang="en-US" sz="950" dirty="0">
                        <a:effectLst/>
                        <a:latin typeface="Zurich BT"/>
                        <a:ea typeface="Times New Roman"/>
                        <a:cs typeface="Calibri"/>
                      </a:endParaRPr>
                    </a:p>
                    <a:p>
                      <a:pPr marL="0" marR="0" algn="ctr">
                        <a:lnSpc>
                          <a:spcPct val="115000"/>
                        </a:lnSpc>
                        <a:spcBef>
                          <a:spcPts val="0"/>
                        </a:spcBef>
                        <a:spcAft>
                          <a:spcPts val="0"/>
                        </a:spcAft>
                      </a:pPr>
                      <a:endParaRPr lang="en-US" sz="800" b="1" dirty="0">
                        <a:effectLst/>
                        <a:latin typeface="Zurich BT"/>
                        <a:ea typeface="Times New Roman"/>
                        <a:cs typeface="Arial"/>
                      </a:endParaRPr>
                    </a:p>
                  </a:txBody>
                  <a:tcPr marL="68580" marR="68580" marT="0" marB="0">
                    <a:lnL>
                      <a:noFill/>
                    </a:lnL>
                    <a:lnR>
                      <a:noFill/>
                    </a:lnR>
                    <a:lnT>
                      <a:noFill/>
                    </a:lnT>
                    <a:lnB>
                      <a:noFill/>
                    </a:lnB>
                  </a:tcPr>
                </a:tc>
                <a:tc>
                  <a:txBody>
                    <a:bodyPr/>
                    <a:lstStyle/>
                    <a:p>
                      <a:pPr marL="0" marR="0" algn="just">
                        <a:lnSpc>
                          <a:spcPct val="115000"/>
                        </a:lnSpc>
                        <a:spcBef>
                          <a:spcPts val="200"/>
                        </a:spcBef>
                        <a:spcAft>
                          <a:spcPts val="600"/>
                        </a:spcAft>
                        <a:tabLst>
                          <a:tab pos="228600" algn="l"/>
                        </a:tabLst>
                      </a:pPr>
                      <a:r>
                        <a:rPr lang="en-US" sz="950">
                          <a:effectLst/>
                          <a:latin typeface="Zurich BT"/>
                          <a:ea typeface="Times New Roman"/>
                          <a:cs typeface="Calibri"/>
                        </a:rPr>
                        <a:t> </a:t>
                      </a:r>
                    </a:p>
                  </a:txBody>
                  <a:tcPr marL="68580" marR="68580" marT="0" marB="0">
                    <a:lnL>
                      <a:noFill/>
                    </a:lnL>
                    <a:lnR>
                      <a:noFill/>
                    </a:lnR>
                    <a:lnT>
                      <a:noFill/>
                    </a:lnT>
                    <a:lnB>
                      <a:noFill/>
                    </a:lnB>
                  </a:tcPr>
                </a:tc>
                <a:tc>
                  <a:txBody>
                    <a:bodyPr/>
                    <a:lstStyle/>
                    <a:p>
                      <a:pPr marL="0" marR="0" algn="just">
                        <a:lnSpc>
                          <a:spcPct val="115000"/>
                        </a:lnSpc>
                        <a:spcBef>
                          <a:spcPts val="200"/>
                        </a:spcBef>
                        <a:spcAft>
                          <a:spcPts val="600"/>
                        </a:spcAft>
                        <a:tabLst>
                          <a:tab pos="228600" algn="l"/>
                        </a:tabLst>
                      </a:pPr>
                      <a:r>
                        <a:rPr lang="en-US" sz="950">
                          <a:effectLst/>
                          <a:latin typeface="Zurich BT"/>
                          <a:ea typeface="Times New Roman"/>
                          <a:cs typeface="Calibri"/>
                        </a:rPr>
                        <a:t> </a:t>
                      </a:r>
                    </a:p>
                  </a:txBody>
                  <a:tcPr marL="68580" marR="68580" marT="0" marB="0">
                    <a:lnL>
                      <a:noFill/>
                    </a:lnL>
                    <a:lnR>
                      <a:noFill/>
                    </a:lnR>
                    <a:lnT>
                      <a:noFill/>
                    </a:lnT>
                    <a:lnB>
                      <a:noFill/>
                    </a:lnB>
                  </a:tcPr>
                </a:tc>
                <a:tc rowSpan="7">
                  <a:txBody>
                    <a:bodyPr/>
                    <a:lstStyle/>
                    <a:p>
                      <a:pPr marL="285750" indent="-285750" algn="just">
                        <a:lnSpc>
                          <a:spcPct val="115000"/>
                        </a:lnSpc>
                        <a:spcBef>
                          <a:spcPts val="0"/>
                        </a:spcBef>
                        <a:spcAft>
                          <a:spcPts val="600"/>
                        </a:spcAft>
                        <a:buFont typeface="Arial" pitchFamily="34" charset="0"/>
                        <a:buChar char="•"/>
                        <a:tabLst>
                          <a:tab pos="228600" algn="l"/>
                        </a:tabLst>
                      </a:pPr>
                      <a:r>
                        <a:rPr lang="en-CA" sz="1800" kern="1200" dirty="0" err="1" smtClean="0">
                          <a:solidFill>
                            <a:schemeClr val="tx1"/>
                          </a:solidFill>
                          <a:effectLst/>
                          <a:latin typeface="+mn-lt"/>
                          <a:ea typeface="+mn-ea"/>
                          <a:cs typeface="+mn-cs"/>
                        </a:rPr>
                        <a:t>Mặc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hoa thị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số</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gần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đây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tạo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endParaRPr lang="en-US" sz="2000" dirty="0" smtClean="0">
                        <a:effectLst/>
                        <a:latin typeface="Zurich BT"/>
                        <a:ea typeface="Times New Roman"/>
                        <a:cs typeface="Calibri"/>
                      </a:endParaRPr>
                    </a:p>
                    <a:p>
                      <a:pPr marL="285750" indent="-285750" algn="just">
                        <a:lnSpc>
                          <a:spcPct val="115000"/>
                        </a:lnSpc>
                        <a:spcBef>
                          <a:spcPts val="0"/>
                        </a:spcBef>
                        <a:spcAft>
                          <a:spcPts val="600"/>
                        </a:spcAft>
                        <a:buFont typeface="Arial" pitchFamily="34" charset="0"/>
                        <a:buChar char="•"/>
                        <a:tabLst>
                          <a:tab pos="228600" algn="l"/>
                        </a:tabLst>
                      </a:pPr>
                      <a:r>
                        <a:rPr lang="en-CA" sz="1800" kern="1200" dirty="0" err="1" smtClean="0">
                          <a:solidFill>
                            <a:schemeClr val="tx1"/>
                          </a:solidFill>
                          <a:effectLst/>
                          <a:latin typeface="+mn-lt"/>
                          <a:ea typeface="+mn-ea"/>
                          <a:cs typeface="+mn-cs"/>
                        </a:rPr>
                        <a:t>muốn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mũi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dải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viện</a:t>
                      </a:r>
                      <a:endParaRPr lang="en-US" sz="2000" dirty="0">
                        <a:effectLst/>
                        <a:latin typeface="Zurich BT"/>
                        <a:ea typeface="Times New Roman"/>
                        <a:cs typeface="Calibri"/>
                      </a:endParaRPr>
                    </a:p>
                    <a:p>
                      <a:pPr marL="285750" indent="-285750" algn="just">
                        <a:lnSpc>
                          <a:spcPct val="115000"/>
                        </a:lnSpc>
                        <a:spcBef>
                          <a:spcPts val="0"/>
                        </a:spcBef>
                        <a:spcAft>
                          <a:spcPts val="600"/>
                        </a:spcAft>
                        <a:buFont typeface="Arial" pitchFamily="34" charset="0"/>
                        <a:buChar char="•"/>
                        <a:tabLst>
                          <a:tab pos="228600" algn="l"/>
                        </a:tabLst>
                      </a:pPr>
                      <a:r>
                        <a:rPr lang="en-CA" sz="1800" kern="1200" dirty="0" err="1" smtClean="0">
                          <a:solidFill>
                            <a:schemeClr val="tx1"/>
                          </a:solidFill>
                          <a:effectLst/>
                          <a:latin typeface="+mn-lt"/>
                          <a:ea typeface="+mn-ea"/>
                          <a:cs typeface="+mn-cs"/>
                        </a:rPr>
                        <a:t>Ưu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điểm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việc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năng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tạo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tổ</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thông</a:t>
                      </a:r>
                      <a:r>
                        <a:rPr lang="en-CA" sz="1800" kern="1200" dirty="0" smtClean="0">
                          <a:solidFill>
                            <a:schemeClr val="tx1"/>
                          </a:solidFill>
                          <a:effectLst/>
                          <a:latin typeface="+mn-lt"/>
                          <a:ea typeface="+mn-ea"/>
                          <a:cs typeface="+mn-cs"/>
                        </a:rPr>
                        <a:t> tin </a:t>
                      </a:r>
                      <a:r>
                        <a:rPr lang="en-CA" sz="1800" kern="1200" dirty="0" err="1" smtClean="0">
                          <a:solidFill>
                            <a:schemeClr val="tx1"/>
                          </a:solidFill>
                          <a:effectLst/>
                          <a:latin typeface="+mn-lt"/>
                          <a:ea typeface="+mn-ea"/>
                          <a:cs typeface="+mn-cs"/>
                        </a:rPr>
                        <a:t>dễ</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dàng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hơn</a:t>
                      </a:r>
                      <a:r>
                        <a:rPr lang="en-US" sz="2000" dirty="0" smtClean="0">
                          <a:effectLst/>
                          <a:latin typeface="Zurich BT"/>
                          <a:ea typeface="Times New Roman"/>
                          <a:cs typeface="Calibri"/>
                        </a:rPr>
                        <a:t>:</a:t>
                      </a:r>
                    </a:p>
                    <a:p>
                      <a:pPr marL="742950" lvl="1" indent="-285750" algn="just">
                        <a:lnSpc>
                          <a:spcPct val="115000"/>
                        </a:lnSpc>
                        <a:spcBef>
                          <a:spcPts val="0"/>
                        </a:spcBef>
                        <a:spcAft>
                          <a:spcPts val="600"/>
                        </a:spcAft>
                        <a:buFont typeface="Zurich BT" pitchFamily="34" charset="0"/>
                        <a:buChar char="–"/>
                        <a:tabLst>
                          <a:tab pos="228600" algn="l"/>
                        </a:tabLst>
                      </a:pP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muốn</a:t>
                      </a:r>
                      <a:r>
                        <a:rPr lang="en-CA" sz="1800" kern="1200" dirty="0" smtClean="0">
                          <a:solidFill>
                            <a:schemeClr val="tx1"/>
                          </a:solidFill>
                          <a:effectLst/>
                          <a:latin typeface="+mn-lt"/>
                          <a:ea typeface="+mn-ea"/>
                          <a:cs typeface="+mn-cs"/>
                        </a:rPr>
                        <a:t> di </a:t>
                      </a:r>
                      <a:r>
                        <a:rPr lang="en-CA" sz="1800" kern="1200" dirty="0" err="1" smtClean="0">
                          <a:solidFill>
                            <a:schemeClr val="tx1"/>
                          </a:solidFill>
                          <a:effectLst/>
                          <a:latin typeface="+mn-lt"/>
                          <a:ea typeface="+mn-ea"/>
                          <a:cs typeface="+mn-cs"/>
                        </a:rPr>
                        <a:t>chuyển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chép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mục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Word </a:t>
                      </a:r>
                      <a:r>
                        <a:rPr lang="en-CA" sz="1800" kern="1200" dirty="0" err="1" smtClean="0">
                          <a:solidFill>
                            <a:schemeClr val="tx1"/>
                          </a:solidFill>
                          <a:effectLst/>
                          <a:latin typeface="+mn-lt"/>
                          <a:ea typeface="+mn-ea"/>
                          <a:cs typeface="+mn-cs"/>
                        </a:rPr>
                        <a:t>sẽ</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tổ</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chức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thông</a:t>
                      </a:r>
                      <a:r>
                        <a:rPr lang="en-CA" sz="1800" kern="1200" dirty="0" smtClean="0">
                          <a:solidFill>
                            <a:schemeClr val="tx1"/>
                          </a:solidFill>
                          <a:effectLst/>
                          <a:latin typeface="+mn-lt"/>
                          <a:ea typeface="+mn-ea"/>
                          <a:cs typeface="+mn-cs"/>
                        </a:rPr>
                        <a:t> tin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số</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thứ</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tự</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cũng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lại</a:t>
                      </a:r>
                      <a:r>
                        <a:rPr lang="en-CA" sz="1800" kern="1200" dirty="0" smtClean="0">
                          <a:solidFill>
                            <a:schemeClr val="tx1"/>
                          </a:solidFill>
                          <a:effectLst/>
                          <a:latin typeface="+mn-lt"/>
                          <a:ea typeface="+mn-ea"/>
                          <a:cs typeface="+mn-cs"/>
                        </a:rPr>
                        <a:t> hoa thị </a:t>
                      </a:r>
                      <a:r>
                        <a:rPr lang="en-CA" sz="1800" kern="1200" dirty="0" err="1" smtClean="0">
                          <a:solidFill>
                            <a:schemeClr val="tx1"/>
                          </a:solidFill>
                          <a:effectLst/>
                          <a:latin typeface="+mn-lt"/>
                          <a:ea typeface="+mn-ea"/>
                          <a:cs typeface="+mn-cs"/>
                        </a:rPr>
                        <a:t>tương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ứng</a:t>
                      </a:r>
                      <a:r>
                        <a:rPr lang="en-CA" sz="1800" kern="1200" dirty="0" smtClean="0">
                          <a:solidFill>
                            <a:schemeClr val="tx1"/>
                          </a:solidFill>
                          <a:effectLst/>
                          <a:latin typeface="+mn-lt"/>
                          <a:ea typeface="+mn-ea"/>
                          <a:cs typeface="+mn-cs"/>
                        </a:rPr>
                        <a:t>.</a:t>
                      </a:r>
                      <a:endParaRPr lang="en-US" sz="1800" dirty="0">
                        <a:effectLst/>
                        <a:latin typeface="Zurich BT"/>
                        <a:ea typeface="Times New Roman"/>
                        <a:cs typeface="Calibri"/>
                      </a:endParaRPr>
                    </a:p>
                  </a:txBody>
                  <a:tcPr marL="68580" marR="68580" marT="0" marB="0">
                    <a:lnL>
                      <a:noFill/>
                    </a:lnL>
                    <a:lnR>
                      <a:noFill/>
                    </a:lnR>
                    <a:lnT>
                      <a:noFill/>
                    </a:lnT>
                    <a:lnB>
                      <a:noFill/>
                    </a:lnB>
                  </a:tcPr>
                </a:tc>
              </a:tr>
              <a:tr h="328100">
                <a:tc vMerge="1">
                  <a:txBody>
                    <a:bodyPr/>
                    <a:lstStyle/>
                    <a:p>
                      <a:endParaRPr lang="en-US"/>
                    </a:p>
                  </a:txBody>
                  <a:tcPr/>
                </a:tc>
                <a:tc>
                  <a:txBody>
                    <a:bodyPr/>
                    <a:lstStyle/>
                    <a:p>
                      <a:pPr marL="0" marR="0" algn="l">
                        <a:lnSpc>
                          <a:spcPct val="115000"/>
                        </a:lnSpc>
                        <a:spcBef>
                          <a:spcPts val="200"/>
                        </a:spcBef>
                        <a:spcAft>
                          <a:spcPts val="0"/>
                        </a:spcAft>
                      </a:pPr>
                      <a:r>
                        <a:rPr lang="en-CA" sz="1100" b="1" dirty="0">
                          <a:effectLst/>
                          <a:latin typeface="Zurich BT"/>
                          <a:ea typeface="Times New Roman"/>
                          <a:cs typeface="Arial"/>
                        </a:rPr>
                        <a:t>1</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Danh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sách</a:t>
                      </a:r>
                      <a:r>
                        <a:rPr lang="en-CA" sz="1100" b="1" dirty="0" smtClean="0">
                          <a:effectLst/>
                          <a:latin typeface="Zurich BT"/>
                          <a:ea typeface="Times New Roman"/>
                          <a:cs typeface="Arial"/>
                        </a:rPr>
                        <a:t> hoa thị</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c vMerge="1">
                  <a:txBody>
                    <a:bodyPr/>
                    <a:lstStyle/>
                    <a:p>
                      <a:endParaRPr lang="en-US"/>
                    </a:p>
                  </a:txBody>
                  <a:tcPr/>
                </a:tc>
              </a:tr>
              <a:tr h="158353">
                <a:tc vMerge="1">
                  <a:txBody>
                    <a:bodyPr/>
                    <a:lstStyle/>
                    <a:p>
                      <a:endParaRPr lang="en-US"/>
                    </a:p>
                  </a:txBody>
                  <a:tcPr/>
                </a:tc>
                <a:tc>
                  <a:txBody>
                    <a:bodyPr/>
                    <a:lstStyle/>
                    <a:p>
                      <a:pPr marL="0" marR="0" algn="just">
                        <a:lnSpc>
                          <a:spcPct val="115000"/>
                        </a:lnSpc>
                        <a:spcBef>
                          <a:spcPts val="600"/>
                        </a:spcBef>
                        <a:spcAft>
                          <a:spcPts val="0"/>
                        </a:spcAft>
                        <a:tabLst>
                          <a:tab pos="228600" algn="l"/>
                        </a:tabLst>
                      </a:pPr>
                      <a:r>
                        <a:rPr lang="en-US" sz="1100" dirty="0">
                          <a:effectLst/>
                          <a:latin typeface="Zurich BT"/>
                          <a:ea typeface="Times New Roman"/>
                          <a:cs typeface="Calibri"/>
                        </a:rPr>
                        <a:t> </a:t>
                      </a:r>
                    </a:p>
                  </a:txBody>
                  <a:tcPr marL="68580" marR="68580" marT="0" marB="0">
                    <a:lnL>
                      <a:noFill/>
                    </a:lnL>
                    <a:lnR>
                      <a:noFill/>
                    </a:lnR>
                    <a:lnT>
                      <a:noFill/>
                    </a:lnT>
                    <a:lnB>
                      <a:noFill/>
                    </a:lnB>
                  </a:tcPr>
                </a:tc>
                <a:tc>
                  <a:txBody>
                    <a:bodyPr/>
                    <a:lstStyle/>
                    <a:p>
                      <a:pPr marL="0" marR="0" indent="0" algn="just">
                        <a:lnSpc>
                          <a:spcPct val="115000"/>
                        </a:lnSpc>
                        <a:spcBef>
                          <a:spcPts val="600"/>
                        </a:spcBef>
                        <a:spcAft>
                          <a:spcPts val="0"/>
                        </a:spcAft>
                        <a:tabLst>
                          <a:tab pos="228600" algn="l"/>
                        </a:tabLst>
                      </a:pPr>
                      <a:endParaRPr lang="en-US" sz="1100" dirty="0">
                        <a:effectLst/>
                        <a:latin typeface="Zurich BT"/>
                        <a:ea typeface="Times New Roman"/>
                        <a:cs typeface="Calibri"/>
                      </a:endParaRPr>
                    </a:p>
                  </a:txBody>
                  <a:tcPr marL="68580" marR="68580" marT="0" marB="0">
                    <a:lnL>
                      <a:noFill/>
                    </a:lnL>
                    <a:lnR>
                      <a:noFill/>
                    </a:lnR>
                    <a:lnT>
                      <a:noFill/>
                    </a:lnT>
                    <a:lnB>
                      <a:noFill/>
                    </a:lnB>
                  </a:tcPr>
                </a:tc>
                <a:tc vMerge="1">
                  <a:txBody>
                    <a:bodyPr/>
                    <a:lstStyle/>
                    <a:p>
                      <a:endParaRPr lang="en-US"/>
                    </a:p>
                  </a:txBody>
                  <a:tcPr/>
                </a:tc>
              </a:tr>
              <a:tr h="361743">
                <a:tc vMerge="1">
                  <a:txBody>
                    <a:bodyPr/>
                    <a:lstStyle/>
                    <a:p>
                      <a:endParaRPr lang="en-US"/>
                    </a:p>
                  </a:txBody>
                  <a:tcPr/>
                </a:tc>
                <a:tc>
                  <a:txBody>
                    <a:bodyPr/>
                    <a:lstStyle/>
                    <a:p>
                      <a:pPr marL="0" marR="0" algn="l">
                        <a:lnSpc>
                          <a:spcPct val="115000"/>
                        </a:lnSpc>
                        <a:spcBef>
                          <a:spcPts val="20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Danh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sách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đa</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cấp</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c vMerge="1">
                  <a:txBody>
                    <a:bodyPr/>
                    <a:lstStyle/>
                    <a:p>
                      <a:endParaRPr lang="en-US"/>
                    </a:p>
                  </a:txBody>
                  <a:tcPr/>
                </a:tc>
              </a:tr>
              <a:tr h="165098">
                <a:tc vMerge="1">
                  <a:txBody>
                    <a:bodyPr/>
                    <a:lstStyle/>
                    <a:p>
                      <a:endParaRPr lang="en-US"/>
                    </a:p>
                  </a:txBody>
                  <a:tcPr/>
                </a:tc>
                <a:tc>
                  <a:txBody>
                    <a:bodyPr/>
                    <a:lstStyle/>
                    <a:p>
                      <a:pPr marL="0" marR="0" algn="just">
                        <a:lnSpc>
                          <a:spcPts val="600"/>
                        </a:lnSpc>
                        <a:spcBef>
                          <a:spcPts val="0"/>
                        </a:spcBef>
                        <a:spcAft>
                          <a:spcPts val="0"/>
                        </a:spcAft>
                        <a:tabLst>
                          <a:tab pos="228600" algn="l"/>
                        </a:tabLst>
                      </a:pPr>
                      <a:r>
                        <a:rPr lang="en-US" sz="800" dirty="0">
                          <a:effectLst/>
                          <a:latin typeface="Zurich BT"/>
                          <a:ea typeface="Times New Roman"/>
                          <a:cs typeface="Calibri"/>
                        </a:rPr>
                        <a:t> </a:t>
                      </a:r>
                    </a:p>
                  </a:txBody>
                  <a:tcPr marL="68580" marR="68580" marT="0" marB="0">
                    <a:lnL>
                      <a:noFill/>
                    </a:lnL>
                    <a:lnR>
                      <a:noFill/>
                    </a:lnR>
                    <a:lnT>
                      <a:noFill/>
                    </a:lnT>
                    <a:lnB>
                      <a:noFill/>
                    </a:lnB>
                  </a:tcPr>
                </a:tc>
                <a:tc>
                  <a:txBody>
                    <a:bodyPr/>
                    <a:lstStyle/>
                    <a:p>
                      <a:pPr marL="0" marR="0" indent="0" algn="just">
                        <a:lnSpc>
                          <a:spcPts val="600"/>
                        </a:lnSpc>
                        <a:spcBef>
                          <a:spcPts val="0"/>
                        </a:spcBef>
                        <a:spcAft>
                          <a:spcPts val="0"/>
                        </a:spcAft>
                        <a:tabLst>
                          <a:tab pos="228600" algn="l"/>
                        </a:tabLst>
                      </a:pPr>
                      <a:endParaRPr lang="en-US" sz="800" dirty="0">
                        <a:effectLst/>
                        <a:latin typeface="Zurich BT"/>
                        <a:ea typeface="Times New Roman"/>
                        <a:cs typeface="Calibri"/>
                      </a:endParaRPr>
                    </a:p>
                  </a:txBody>
                  <a:tcPr marL="68580" marR="68580" marT="0" marB="0">
                    <a:lnL>
                      <a:noFill/>
                    </a:lnL>
                    <a:lnR>
                      <a:noFill/>
                    </a:lnR>
                    <a:lnT>
                      <a:noFill/>
                    </a:lnT>
                    <a:lnB>
                      <a:noFill/>
                    </a:lnB>
                  </a:tcPr>
                </a:tc>
                <a:tc vMerge="1">
                  <a:txBody>
                    <a:bodyPr/>
                    <a:lstStyle/>
                    <a:p>
                      <a:endParaRPr lang="en-US"/>
                    </a:p>
                  </a:txBody>
                  <a:tcPr/>
                </a:tc>
              </a:tr>
              <a:tr h="340936">
                <a:tc vMerge="1">
                  <a:txBody>
                    <a:bodyPr/>
                    <a:lstStyle/>
                    <a:p>
                      <a:endParaRPr lang="en-US"/>
                    </a:p>
                  </a:txBody>
                  <a:tcPr/>
                </a:tc>
                <a:tc>
                  <a:txBody>
                    <a:bodyPr/>
                    <a:lstStyle/>
                    <a:p>
                      <a:pPr marL="0" marR="0" algn="l">
                        <a:lnSpc>
                          <a:spcPct val="115000"/>
                        </a:lnSpc>
                        <a:spcBef>
                          <a:spcPts val="200"/>
                        </a:spcBef>
                        <a:spcAft>
                          <a:spcPts val="0"/>
                        </a:spcAft>
                      </a:pPr>
                      <a:r>
                        <a:rPr lang="en-CA" sz="1100" b="1" dirty="0">
                          <a:effectLst/>
                          <a:latin typeface="Zurich BT"/>
                          <a:ea typeface="Times New Roman"/>
                          <a:cs typeface="Arial"/>
                        </a:rPr>
                        <a:t>3</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Danh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sách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đánh</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số</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thứ</a:t>
                      </a:r>
                      <a:r>
                        <a:rPr lang="en-CA" sz="1100" b="1" dirty="0" smtClean="0">
                          <a:effectLst/>
                          <a:latin typeface="Zurich BT"/>
                          <a:ea typeface="Times New Roman"/>
                          <a:cs typeface="Arial"/>
                        </a:rPr>
                        <a:t> </a:t>
                      </a:r>
                      <a:r>
                        <a:rPr lang="en-CA" sz="1100" b="1" dirty="0" err="1" smtClean="0">
                          <a:effectLst/>
                          <a:latin typeface="Zurich BT"/>
                          <a:ea typeface="Times New Roman"/>
                          <a:cs typeface="Arial"/>
                        </a:rPr>
                        <a:t>tự</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c vMerge="1">
                  <a:txBody>
                    <a:bodyPr/>
                    <a:lstStyle/>
                    <a:p>
                      <a:endParaRPr lang="en-US"/>
                    </a:p>
                  </a:txBody>
                  <a:tcPr/>
                </a:tc>
              </a:tr>
              <a:tr h="2909912">
                <a:tc vMerge="1">
                  <a:txBody>
                    <a:bodyPr/>
                    <a:lstStyle/>
                    <a:p>
                      <a:endParaRPr lang="en-US"/>
                    </a:p>
                  </a:txBody>
                  <a:tcPr/>
                </a:tc>
                <a:tc>
                  <a:txBody>
                    <a:bodyPr/>
                    <a:lstStyle/>
                    <a:p>
                      <a:pPr marL="0" marR="0" algn="just">
                        <a:lnSpc>
                          <a:spcPct val="115000"/>
                        </a:lnSpc>
                        <a:spcBef>
                          <a:spcPts val="200"/>
                        </a:spcBef>
                        <a:spcAft>
                          <a:spcPts val="600"/>
                        </a:spcAft>
                        <a:tabLst>
                          <a:tab pos="228600" algn="l"/>
                        </a:tabLst>
                      </a:pPr>
                      <a:r>
                        <a:rPr lang="en-US" sz="950">
                          <a:effectLst/>
                          <a:latin typeface="Zurich BT"/>
                          <a:ea typeface="Times New Roman"/>
                          <a:cs typeface="Calibri"/>
                        </a:rPr>
                        <a:t> </a:t>
                      </a:r>
                    </a:p>
                  </a:txBody>
                  <a:tcPr marL="68580" marR="68580" marT="0" marB="0">
                    <a:lnL>
                      <a:noFill/>
                    </a:lnL>
                    <a:lnR>
                      <a:noFill/>
                    </a:lnR>
                    <a:lnT>
                      <a:noFill/>
                    </a:lnT>
                    <a:lnB>
                      <a:noFill/>
                    </a:lnB>
                  </a:tcPr>
                </a:tc>
                <a:tc>
                  <a:txBody>
                    <a:bodyPr/>
                    <a:lstStyle/>
                    <a:p>
                      <a:pPr marL="0" marR="0" algn="just">
                        <a:lnSpc>
                          <a:spcPct val="115000"/>
                        </a:lnSpc>
                        <a:spcBef>
                          <a:spcPts val="200"/>
                        </a:spcBef>
                        <a:spcAft>
                          <a:spcPts val="600"/>
                        </a:spcAft>
                        <a:tabLst>
                          <a:tab pos="228600" algn="l"/>
                        </a:tabLst>
                      </a:pPr>
                      <a:r>
                        <a:rPr lang="en-US" sz="950" dirty="0">
                          <a:effectLst/>
                          <a:latin typeface="Zurich BT"/>
                          <a:ea typeface="Times New Roman"/>
                          <a:cs typeface="Calibri"/>
                        </a:rPr>
                        <a:t> </a:t>
                      </a:r>
                    </a:p>
                  </a:txBody>
                  <a:tcPr marL="68580" marR="68580" marT="0" marB="0">
                    <a:lnL>
                      <a:noFill/>
                    </a:lnL>
                    <a:lnR>
                      <a:noFill/>
                    </a:lnR>
                    <a:lnT>
                      <a:noFill/>
                    </a:lnT>
                    <a:lnB>
                      <a:noFill/>
                    </a:lnB>
                  </a:tcPr>
                </a:tc>
                <a:tc vMerge="1">
                  <a:txBody>
                    <a:bodyPr/>
                    <a:lstStyle/>
                    <a:p>
                      <a:endParaRPr lang="en-US"/>
                    </a:p>
                  </a:txBody>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grpSp>
        <p:nvGrpSpPr>
          <p:cNvPr id="24" name="Group 23"/>
          <p:cNvGrpSpPr/>
          <p:nvPr/>
        </p:nvGrpSpPr>
        <p:grpSpPr>
          <a:xfrm>
            <a:off x="635317" y="1631043"/>
            <a:ext cx="1072751" cy="1089932"/>
            <a:chOff x="681037" y="1631043"/>
            <a:chExt cx="1072751" cy="1089932"/>
          </a:xfrm>
        </p:grpSpPr>
        <p:pic>
          <p:nvPicPr>
            <p:cNvPr id="1126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37" y="2068513"/>
              <a:ext cx="1072751" cy="252412"/>
            </a:xfrm>
            <a:prstGeom prst="rect">
              <a:avLst/>
            </a:prstGeom>
            <a:noFill/>
            <a:extLst>
              <a:ext uri="{909E8E84-426E-40DD-AFC4-6F175D3DCCD1}">
                <a14:hiddenFill xmlns:a14="http://schemas.microsoft.com/office/drawing/2010/main">
                  <a:solidFill>
                    <a:srgbClr val="FFFFFF"/>
                  </a:solidFill>
                </a14:hiddenFill>
              </a:ext>
            </a:extLst>
          </p:spPr>
        </p:pic>
        <p:cxnSp>
          <p:nvCxnSpPr>
            <p:cNvPr id="8" name="AutoShape 2340"/>
            <p:cNvCxnSpPr>
              <a:cxnSpLocks noChangeShapeType="1"/>
            </p:cNvCxnSpPr>
            <p:nvPr/>
          </p:nvCxnSpPr>
          <p:spPr bwMode="auto">
            <a:xfrm>
              <a:off x="824367" y="1727881"/>
              <a:ext cx="1133" cy="34856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AutoShape 2341"/>
            <p:cNvCxnSpPr>
              <a:cxnSpLocks noChangeShapeType="1"/>
            </p:cNvCxnSpPr>
            <p:nvPr/>
          </p:nvCxnSpPr>
          <p:spPr bwMode="auto">
            <a:xfrm>
              <a:off x="1551442" y="1746931"/>
              <a:ext cx="2099" cy="33599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2342"/>
            <p:cNvCxnSpPr>
              <a:cxnSpLocks noChangeShapeType="1"/>
              <a:endCxn id="11" idx="0"/>
            </p:cNvCxnSpPr>
            <p:nvPr/>
          </p:nvCxnSpPr>
          <p:spPr bwMode="auto">
            <a:xfrm flipH="1">
              <a:off x="1174176" y="2298700"/>
              <a:ext cx="574" cy="203881"/>
            </a:xfrm>
            <a:prstGeom prst="straightConnector1">
              <a:avLst/>
            </a:prstGeom>
            <a:noFill/>
            <a:ln w="9525">
              <a:solidFill>
                <a:srgbClr val="000000"/>
              </a:solidFill>
              <a:round/>
              <a:headEnd type="triangle" w="med" len="med"/>
              <a:tailEnd type="none" w="med" len="med"/>
            </a:ln>
            <a:extLst>
              <a:ext uri="{909E8E84-426E-40DD-AFC4-6F175D3DCCD1}">
                <a14:hiddenFill xmlns:a14="http://schemas.microsoft.com/office/drawing/2010/main">
                  <a:noFill/>
                </a14:hiddenFill>
              </a:ext>
            </a:extLst>
          </p:spPr>
        </p:cxnSp>
        <p:sp>
          <p:nvSpPr>
            <p:cNvPr id="11" name="Text Box 2343"/>
            <p:cNvSpPr txBox="1">
              <a:spLocks noChangeArrowheads="1"/>
            </p:cNvSpPr>
            <p:nvPr/>
          </p:nvSpPr>
          <p:spPr bwMode="auto">
            <a:xfrm>
              <a:off x="1045029" y="2502581"/>
              <a:ext cx="258294" cy="218394"/>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100" b="1" dirty="0">
                  <a:effectLst/>
                  <a:latin typeface="Zurich BT"/>
                  <a:ea typeface="Times New Roman"/>
                  <a:cs typeface="Arial"/>
                </a:rPr>
                <a:t>3</a:t>
              </a:r>
              <a:endParaRPr lang="en-US" sz="1100" b="1" dirty="0">
                <a:effectLst/>
                <a:latin typeface="Zurich BT"/>
                <a:ea typeface="Times New Roman"/>
                <a:cs typeface="Arial"/>
              </a:endParaRPr>
            </a:p>
          </p:txBody>
        </p:sp>
        <p:sp>
          <p:nvSpPr>
            <p:cNvPr id="12" name="Text Box 2344"/>
            <p:cNvSpPr txBox="1">
              <a:spLocks noChangeArrowheads="1"/>
            </p:cNvSpPr>
            <p:nvPr/>
          </p:nvSpPr>
          <p:spPr bwMode="auto">
            <a:xfrm>
              <a:off x="705304" y="1634218"/>
              <a:ext cx="256193" cy="218394"/>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1</a:t>
              </a:r>
              <a:endParaRPr lang="en-US" sz="1100" b="1">
                <a:effectLst/>
                <a:latin typeface="Zurich BT"/>
                <a:ea typeface="Times New Roman"/>
                <a:cs typeface="Arial"/>
              </a:endParaRPr>
            </a:p>
          </p:txBody>
        </p:sp>
        <p:sp>
          <p:nvSpPr>
            <p:cNvPr id="13" name="Text Box 2345"/>
            <p:cNvSpPr txBox="1">
              <a:spLocks noChangeArrowheads="1"/>
            </p:cNvSpPr>
            <p:nvPr/>
          </p:nvSpPr>
          <p:spPr bwMode="auto">
            <a:xfrm>
              <a:off x="1429204" y="1631043"/>
              <a:ext cx="256193" cy="218394"/>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p:txBody>
        </p:sp>
      </p:grpSp>
    </p:spTree>
    <p:extLst>
      <p:ext uri="{BB962C8B-B14F-4D97-AF65-F5344CB8AC3E}">
        <p14:creationId xmlns:p14="http://schemas.microsoft.com/office/powerpoint/2010/main" val="34439386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sp>
        <p:nvSpPr>
          <p:cNvPr id="3" name="Content Placeholder 2"/>
          <p:cNvSpPr>
            <a:spLocks noGrp="1"/>
          </p:cNvSpPr>
          <p:nvPr>
            <p:ph idx="1"/>
          </p:nvPr>
        </p:nvSpPr>
        <p:spPr/>
        <p:txBody>
          <a:bodyPr/>
          <a:lstStyle/>
          <a:p>
            <a:r>
              <a:rPr lang="en-US" b="1" dirty="0" err="1"/>
              <a:t>Tùy</a:t>
            </a:r>
            <a:r>
              <a:rPr lang="en-US" b="1" dirty="0"/>
              <a:t> </a:t>
            </a:r>
            <a:r>
              <a:rPr lang="en-US" b="1" dirty="0" err="1"/>
              <a:t>chỉnh</a:t>
            </a:r>
            <a:r>
              <a:rPr lang="en-US" b="1" dirty="0"/>
              <a:t> </a:t>
            </a:r>
            <a:r>
              <a:rPr lang="en-US" b="1" dirty="0" err="1"/>
              <a:t>danh</a:t>
            </a:r>
            <a:r>
              <a:rPr lang="en-US" b="1" dirty="0"/>
              <a:t> </a:t>
            </a:r>
            <a:r>
              <a:rPr lang="en-US" b="1" dirty="0" err="1"/>
              <a:t>sách</a:t>
            </a:r>
            <a:r>
              <a:rPr lang="en-US" b="1" dirty="0"/>
              <a:t> </a:t>
            </a:r>
            <a:r>
              <a:rPr lang="en-US" b="1" dirty="0" err="1"/>
              <a:t>liệt</a:t>
            </a:r>
            <a:r>
              <a:rPr lang="en-US" b="1" dirty="0"/>
              <a:t> </a:t>
            </a:r>
            <a:r>
              <a:rPr lang="en-US" b="1" dirty="0" err="1"/>
              <a:t>kê</a:t>
            </a:r>
            <a:endParaRPr lang="vi-VN" b="1" dirty="0"/>
          </a:p>
          <a:p>
            <a:pPr lvl="1"/>
            <a:r>
              <a:rPr lang="en-CA" dirty="0" err="1"/>
              <a:t>mỗi</a:t>
            </a:r>
            <a:r>
              <a:rPr lang="en-CA" dirty="0"/>
              <a:t> </a:t>
            </a:r>
            <a:r>
              <a:rPr lang="en-CA" dirty="0" err="1"/>
              <a:t>lần</a:t>
            </a:r>
            <a:r>
              <a:rPr lang="en-CA" dirty="0"/>
              <a:t> </a:t>
            </a:r>
            <a:r>
              <a:rPr lang="en-CA" dirty="0" err="1"/>
              <a:t>bạn</a:t>
            </a:r>
            <a:r>
              <a:rPr lang="en-CA" dirty="0"/>
              <a:t> </a:t>
            </a:r>
            <a:r>
              <a:rPr lang="en-CA" dirty="0" err="1"/>
              <a:t>áp</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dirty="0" err="1" smtClean="0"/>
              <a:t>danh</a:t>
            </a:r>
            <a:r>
              <a:rPr lang="en-CA" dirty="0" smtClean="0"/>
              <a:t> </a:t>
            </a:r>
            <a:r>
              <a:rPr lang="en-CA" dirty="0" err="1" smtClean="0"/>
              <a:t>sách</a:t>
            </a:r>
            <a:r>
              <a:rPr lang="en-CA" dirty="0" smtClean="0"/>
              <a:t> </a:t>
            </a:r>
            <a:r>
              <a:rPr lang="en-CA" dirty="0" err="1" smtClean="0"/>
              <a:t>liệt</a:t>
            </a:r>
            <a:r>
              <a:rPr lang="en-CA" dirty="0" smtClean="0"/>
              <a:t> </a:t>
            </a:r>
            <a:r>
              <a:rPr lang="en-CA" dirty="0" err="1" smtClean="0"/>
              <a:t>kê</a:t>
            </a:r>
            <a:r>
              <a:rPr lang="en-CA" dirty="0" smtClean="0"/>
              <a:t>, </a:t>
            </a:r>
            <a:r>
              <a:rPr lang="en-CA" dirty="0" err="1"/>
              <a:t>bạn</a:t>
            </a:r>
            <a:r>
              <a:rPr lang="en-CA" dirty="0"/>
              <a:t> </a:t>
            </a:r>
            <a:r>
              <a:rPr lang="en-CA" dirty="0" err="1" smtClean="0"/>
              <a:t>có</a:t>
            </a:r>
            <a:r>
              <a:rPr lang="en-CA" dirty="0" smtClean="0"/>
              <a:t> </a:t>
            </a:r>
            <a:r>
              <a:rPr lang="en-CA" dirty="0" err="1" smtClean="0"/>
              <a:t>thể</a:t>
            </a:r>
            <a:r>
              <a:rPr lang="en-CA" dirty="0" smtClean="0"/>
              <a:t> </a:t>
            </a:r>
            <a:r>
              <a:rPr lang="en-CA" dirty="0" err="1"/>
              <a:t>dễ</a:t>
            </a:r>
            <a:r>
              <a:rPr lang="en-CA" dirty="0"/>
              <a:t> </a:t>
            </a:r>
            <a:r>
              <a:rPr lang="en-CA" dirty="0" err="1"/>
              <a:t>dàng</a:t>
            </a:r>
            <a:r>
              <a:rPr lang="en-CA" dirty="0"/>
              <a:t> </a:t>
            </a:r>
            <a:r>
              <a:rPr lang="en-CA" dirty="0" err="1"/>
              <a:t>thay</a:t>
            </a:r>
            <a:r>
              <a:rPr lang="en-CA" dirty="0"/>
              <a:t> </a:t>
            </a:r>
            <a:r>
              <a:rPr lang="en-CA" dirty="0" err="1"/>
              <a:t>đổi</a:t>
            </a:r>
            <a:r>
              <a:rPr lang="en-CA" dirty="0"/>
              <a:t> </a:t>
            </a:r>
            <a:r>
              <a:rPr lang="en-CA" dirty="0" err="1"/>
              <a:t>chúng</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trong</a:t>
            </a:r>
            <a:r>
              <a:rPr lang="en-CA" dirty="0"/>
              <a:t> </a:t>
            </a:r>
            <a:r>
              <a:rPr lang="en-CA" dirty="0" err="1"/>
              <a:t>thư</a:t>
            </a:r>
            <a:r>
              <a:rPr lang="en-CA" dirty="0"/>
              <a:t> </a:t>
            </a:r>
            <a:r>
              <a:rPr lang="en-CA" dirty="0" err="1" smtClean="0"/>
              <a:t>viện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pic>
        <p:nvPicPr>
          <p:cNvPr id="6" name="Picture 5" descr="Description: C:\Users\swong\Documents\Manuals\IC3 GS4\7314 IC3 GS4\Screens\L8\l8-028.png"/>
          <p:cNvPicPr/>
          <p:nvPr/>
        </p:nvPicPr>
        <p:blipFill>
          <a:blip r:embed="rId3">
            <a:extLst>
              <a:ext uri="{28A0092B-C50C-407E-A947-70E740481C1C}">
                <a14:useLocalDpi xmlns:a14="http://schemas.microsoft.com/office/drawing/2010/main" val="0"/>
              </a:ext>
            </a:extLst>
          </a:blip>
          <a:srcRect/>
          <a:stretch>
            <a:fillRect/>
          </a:stretch>
        </p:blipFill>
        <p:spPr bwMode="auto">
          <a:xfrm>
            <a:off x="1779994" y="3371034"/>
            <a:ext cx="2472099" cy="2450646"/>
          </a:xfrm>
          <a:prstGeom prst="rect">
            <a:avLst/>
          </a:prstGeom>
          <a:noFill/>
          <a:ln>
            <a:noFill/>
          </a:ln>
        </p:spPr>
      </p:pic>
      <p:pic>
        <p:nvPicPr>
          <p:cNvPr id="7" name="Picture 6" descr="Description: C:\Users\swong\Documents\Manuals\IC3 GS4\7314 IC3 GS4\Screens\L8\l8-029.png"/>
          <p:cNvPicPr/>
          <p:nvPr/>
        </p:nvPicPr>
        <p:blipFill>
          <a:blip r:embed="rId4">
            <a:extLst>
              <a:ext uri="{28A0092B-C50C-407E-A947-70E740481C1C}">
                <a14:useLocalDpi xmlns:a14="http://schemas.microsoft.com/office/drawing/2010/main" val="0"/>
              </a:ext>
            </a:extLst>
          </a:blip>
          <a:srcRect/>
          <a:stretch>
            <a:fillRect/>
          </a:stretch>
        </p:blipFill>
        <p:spPr bwMode="auto">
          <a:xfrm>
            <a:off x="4840015" y="3371034"/>
            <a:ext cx="2096721" cy="2539546"/>
          </a:xfrm>
          <a:prstGeom prst="rect">
            <a:avLst/>
          </a:prstGeom>
          <a:noFill/>
          <a:ln>
            <a:noFill/>
          </a:ln>
        </p:spPr>
      </p:pic>
    </p:spTree>
    <p:extLst>
      <p:ext uri="{BB962C8B-B14F-4D97-AF65-F5344CB8AC3E}">
        <p14:creationId xmlns:p14="http://schemas.microsoft.com/office/powerpoint/2010/main" val="96989736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Làm</a:t>
            </a:r>
            <a:r>
              <a:rPr lang="en-US" dirty="0"/>
              <a:t> </a:t>
            </a:r>
            <a:r>
              <a:rPr lang="en-US" dirty="0" err="1"/>
              <a:t>việc</a:t>
            </a:r>
            <a:r>
              <a:rPr lang="en-US" dirty="0"/>
              <a:t> </a:t>
            </a:r>
            <a:r>
              <a:rPr lang="en-US" dirty="0" err="1"/>
              <a:t>với</a:t>
            </a:r>
            <a:r>
              <a:rPr lang="en-US" dirty="0"/>
              <a:t> </a:t>
            </a:r>
            <a:r>
              <a:rPr lang="en-US" dirty="0" err="1"/>
              <a:t>Thụt</a:t>
            </a:r>
            <a:r>
              <a:rPr lang="en-US" dirty="0"/>
              <a:t> </a:t>
            </a:r>
            <a:r>
              <a:rPr lang="en-US" dirty="0" err="1"/>
              <a:t>lề</a:t>
            </a:r>
            <a:endParaRPr lang="vi-VN" dirty="0"/>
          </a:p>
        </p:txBody>
      </p:sp>
      <p:sp>
        <p:nvSpPr>
          <p:cNvPr id="3" name="Content Placeholder 2"/>
          <p:cNvSpPr>
            <a:spLocks noGrp="1"/>
          </p:cNvSpPr>
          <p:nvPr>
            <p:ph idx="1"/>
          </p:nvPr>
        </p:nvSpPr>
        <p:spPr/>
        <p:txBody>
          <a:bodyPr/>
          <a:lstStyle/>
          <a:p>
            <a:r>
              <a:rPr lang="en-CA" dirty="0" err="1"/>
              <a:t>có</a:t>
            </a:r>
            <a:r>
              <a:rPr lang="en-CA" dirty="0"/>
              <a:t> </a:t>
            </a:r>
            <a:r>
              <a:rPr lang="en-CA" dirty="0" err="1"/>
              <a:t>thể</a:t>
            </a:r>
            <a:r>
              <a:rPr lang="en-CA" dirty="0"/>
              <a:t> </a:t>
            </a:r>
            <a:r>
              <a:rPr lang="en-CA" dirty="0" err="1"/>
              <a:t>định</a:t>
            </a:r>
            <a:r>
              <a:rPr lang="en-CA" dirty="0"/>
              <a:t> </a:t>
            </a:r>
            <a:r>
              <a:rPr lang="en-CA" dirty="0" err="1"/>
              <a:t>nghĩa</a:t>
            </a:r>
            <a:r>
              <a:rPr lang="en-CA" dirty="0"/>
              <a:t> </a:t>
            </a:r>
            <a:r>
              <a:rPr lang="en-CA" dirty="0" err="1"/>
              <a:t>một</a:t>
            </a:r>
            <a:r>
              <a:rPr lang="en-CA" dirty="0"/>
              <a:t> </a:t>
            </a:r>
            <a:r>
              <a:rPr lang="en-CA" dirty="0" err="1"/>
              <a:t>phong</a:t>
            </a:r>
            <a:r>
              <a:rPr lang="en-CA" dirty="0"/>
              <a:t> </a:t>
            </a:r>
            <a:r>
              <a:rPr lang="en-CA" dirty="0" err="1"/>
              <a:t>cách</a:t>
            </a:r>
            <a:r>
              <a:rPr lang="en-CA" dirty="0"/>
              <a:t> </a:t>
            </a:r>
            <a:r>
              <a:rPr lang="en-CA" dirty="0" err="1"/>
              <a:t>mới</a:t>
            </a:r>
            <a:r>
              <a:rPr lang="en-CA" dirty="0"/>
              <a:t> </a:t>
            </a:r>
            <a:r>
              <a:rPr lang="en-CA" dirty="0" err="1"/>
              <a:t>cho</a:t>
            </a:r>
            <a:r>
              <a:rPr lang="en-CA" dirty="0"/>
              <a:t> hoa thị </a:t>
            </a:r>
            <a:r>
              <a:rPr lang="en-CA" dirty="0" err="1"/>
              <a:t>hoặc</a:t>
            </a:r>
            <a:r>
              <a:rPr lang="en-CA" dirty="0"/>
              <a:t> </a:t>
            </a:r>
            <a:r>
              <a:rPr lang="en-CA" dirty="0" err="1"/>
              <a:t>số</a:t>
            </a:r>
            <a:r>
              <a:rPr lang="en-CA" dirty="0"/>
              <a:t> </a:t>
            </a:r>
            <a:r>
              <a:rPr lang="en-CA" dirty="0" err="1"/>
              <a:t>thứ</a:t>
            </a:r>
            <a:r>
              <a:rPr lang="en-CA" dirty="0"/>
              <a:t> </a:t>
            </a:r>
            <a:r>
              <a:rPr lang="en-CA" dirty="0" err="1"/>
              <a:t>tự</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pic>
        <p:nvPicPr>
          <p:cNvPr id="6" name="Picture 5" descr="Description: C:\Users\swong\Documents\Manuals\IC3 GS4\7314 IC3 GS4\Screens\L8\l8-030.png"/>
          <p:cNvPicPr/>
          <p:nvPr/>
        </p:nvPicPr>
        <p:blipFill>
          <a:blip r:embed="rId3">
            <a:extLst>
              <a:ext uri="{28A0092B-C50C-407E-A947-70E740481C1C}">
                <a14:useLocalDpi xmlns:a14="http://schemas.microsoft.com/office/drawing/2010/main" val="0"/>
              </a:ext>
            </a:extLst>
          </a:blip>
          <a:srcRect/>
          <a:stretch>
            <a:fillRect/>
          </a:stretch>
        </p:blipFill>
        <p:spPr bwMode="auto">
          <a:xfrm>
            <a:off x="1844040" y="2036398"/>
            <a:ext cx="2207260" cy="2904761"/>
          </a:xfrm>
          <a:prstGeom prst="rect">
            <a:avLst/>
          </a:prstGeom>
          <a:noFill/>
          <a:ln>
            <a:noFill/>
          </a:ln>
        </p:spPr>
      </p:pic>
      <p:pic>
        <p:nvPicPr>
          <p:cNvPr id="7" name="Picture 6" descr="Description: C:\Users\swong\Documents\Manuals\IC3 GS4\7314 IC3 GS4\Screens\L8\l8-031.png"/>
          <p:cNvPicPr/>
          <p:nvPr/>
        </p:nvPicPr>
        <p:blipFill>
          <a:blip r:embed="rId4">
            <a:extLst>
              <a:ext uri="{28A0092B-C50C-407E-A947-70E740481C1C}">
                <a14:useLocalDpi xmlns:a14="http://schemas.microsoft.com/office/drawing/2010/main" val="0"/>
              </a:ext>
            </a:extLst>
          </a:blip>
          <a:srcRect/>
          <a:stretch>
            <a:fillRect/>
          </a:stretch>
        </p:blipFill>
        <p:spPr bwMode="auto">
          <a:xfrm>
            <a:off x="4743313" y="2036398"/>
            <a:ext cx="2305187" cy="3604891"/>
          </a:xfrm>
          <a:prstGeom prst="rect">
            <a:avLst/>
          </a:prstGeom>
          <a:noFill/>
          <a:ln>
            <a:noFill/>
          </a:ln>
        </p:spPr>
      </p:pic>
    </p:spTree>
    <p:extLst>
      <p:ext uri="{BB962C8B-B14F-4D97-AF65-F5344CB8AC3E}">
        <p14:creationId xmlns:p14="http://schemas.microsoft.com/office/powerpoint/2010/main" val="42072200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a:t>Thay</a:t>
            </a:r>
            <a:r>
              <a:rPr lang="en-US" b="1" dirty="0"/>
              <a:t> </a:t>
            </a:r>
            <a:r>
              <a:rPr lang="en-US" b="1" dirty="0" err="1"/>
              <a:t>đổi</a:t>
            </a:r>
            <a:r>
              <a:rPr lang="en-US" b="1" dirty="0"/>
              <a:t> </a:t>
            </a:r>
            <a:r>
              <a:rPr lang="en-US" b="1" dirty="0" err="1"/>
              <a:t>khoảng</a:t>
            </a:r>
            <a:r>
              <a:rPr lang="en-US" b="1" dirty="0"/>
              <a:t> </a:t>
            </a:r>
            <a:r>
              <a:rPr lang="en-US" b="1" dirty="0" err="1"/>
              <a:t>cách</a:t>
            </a:r>
            <a:r>
              <a:rPr lang="en-US" b="1" dirty="0"/>
              <a:t> </a:t>
            </a:r>
            <a:r>
              <a:rPr lang="en-US" b="1" dirty="0" err="1"/>
              <a:t>giữa</a:t>
            </a:r>
            <a:r>
              <a:rPr lang="en-US" b="1" dirty="0"/>
              <a:t> </a:t>
            </a:r>
            <a:r>
              <a:rPr lang="en-US" b="1" dirty="0" err="1"/>
              <a:t>các</a:t>
            </a:r>
            <a:r>
              <a:rPr lang="en-US" b="1" dirty="0"/>
              <a:t> </a:t>
            </a:r>
            <a:r>
              <a:rPr lang="en-US" b="1" dirty="0" err="1"/>
              <a:t>dòng</a:t>
            </a:r>
            <a:endParaRPr lang="vi-VN" b="1" dirty="0"/>
          </a:p>
          <a:p>
            <a:pPr lvl="1"/>
            <a:r>
              <a:rPr lang="en-CA" dirty="0" err="1"/>
              <a:t>đề</a:t>
            </a:r>
            <a:r>
              <a:rPr lang="en-CA" dirty="0"/>
              <a:t> </a:t>
            </a:r>
            <a:r>
              <a:rPr lang="en-CA" dirty="0" err="1"/>
              <a:t>cập</a:t>
            </a:r>
            <a:r>
              <a:rPr lang="en-CA" dirty="0"/>
              <a:t> </a:t>
            </a:r>
            <a:r>
              <a:rPr lang="en-CA" dirty="0" err="1"/>
              <a:t>đến</a:t>
            </a:r>
            <a:r>
              <a:rPr lang="en-CA" dirty="0"/>
              <a:t> </a:t>
            </a:r>
            <a:r>
              <a:rPr lang="en-CA" dirty="0" err="1"/>
              <a:t>khoảng</a:t>
            </a:r>
            <a:r>
              <a:rPr lang="en-CA" dirty="0"/>
              <a:t> </a:t>
            </a:r>
            <a:r>
              <a:rPr lang="en-CA" dirty="0" err="1"/>
              <a:t>cách</a:t>
            </a:r>
            <a:r>
              <a:rPr lang="en-CA" dirty="0"/>
              <a:t> </a:t>
            </a:r>
            <a:r>
              <a:rPr lang="en-CA" dirty="0" err="1"/>
              <a:t>giữa</a:t>
            </a:r>
            <a:r>
              <a:rPr lang="en-CA" dirty="0"/>
              <a:t> </a:t>
            </a:r>
            <a:r>
              <a:rPr lang="en-CA" dirty="0" err="1"/>
              <a:t>các</a:t>
            </a:r>
            <a:r>
              <a:rPr lang="en-CA" dirty="0"/>
              <a:t> </a:t>
            </a:r>
            <a:r>
              <a:rPr lang="en-CA" dirty="0" err="1"/>
              <a:t>dòng</a:t>
            </a:r>
            <a:r>
              <a:rPr lang="en-CA" dirty="0"/>
              <a:t> </a:t>
            </a:r>
            <a:r>
              <a:rPr lang="en-CA" dirty="0" err="1"/>
              <a:t>nhập</a:t>
            </a:r>
            <a:r>
              <a:rPr lang="en-CA" dirty="0"/>
              <a:t> </a:t>
            </a:r>
            <a:r>
              <a:rPr lang="en-CA" dirty="0" err="1"/>
              <a:t>dữ</a:t>
            </a:r>
            <a:r>
              <a:rPr lang="en-CA" dirty="0"/>
              <a:t> </a:t>
            </a:r>
            <a:r>
              <a:rPr lang="en-CA" dirty="0" err="1"/>
              <a:t>liệu</a:t>
            </a:r>
            <a:endParaRPr lang="en-US" dirty="0" smtClean="0"/>
          </a:p>
          <a:p>
            <a:pPr lvl="1"/>
            <a:r>
              <a:rPr lang="en-CA" dirty="0" err="1"/>
              <a:t>đo</a:t>
            </a:r>
            <a:r>
              <a:rPr lang="en-CA" dirty="0"/>
              <a:t> </a:t>
            </a:r>
            <a:r>
              <a:rPr lang="en-CA" dirty="0" err="1"/>
              <a:t>từ</a:t>
            </a:r>
            <a:r>
              <a:rPr lang="en-CA" dirty="0"/>
              <a:t> </a:t>
            </a:r>
            <a:r>
              <a:rPr lang="en-CA" dirty="0" err="1"/>
              <a:t>dòng</a:t>
            </a:r>
            <a:r>
              <a:rPr lang="en-CA" dirty="0"/>
              <a:t> </a:t>
            </a:r>
            <a:r>
              <a:rPr lang="en-CA" dirty="0" err="1"/>
              <a:t>cơ</a:t>
            </a:r>
            <a:r>
              <a:rPr lang="en-CA" dirty="0"/>
              <a:t> </a:t>
            </a:r>
            <a:r>
              <a:rPr lang="en-CA" dirty="0" err="1"/>
              <a:t>sở</a:t>
            </a:r>
            <a:r>
              <a:rPr lang="en-CA" dirty="0"/>
              <a:t> </a:t>
            </a:r>
            <a:r>
              <a:rPr lang="en-CA" dirty="0" err="1"/>
              <a:t>của</a:t>
            </a:r>
            <a:r>
              <a:rPr lang="en-CA" dirty="0"/>
              <a:t> </a:t>
            </a:r>
            <a:r>
              <a:rPr lang="en-CA" dirty="0" err="1"/>
              <a:t>dòng</a:t>
            </a:r>
            <a:r>
              <a:rPr lang="en-CA" dirty="0"/>
              <a:t> </a:t>
            </a:r>
            <a:r>
              <a:rPr lang="en-CA" dirty="0" err="1"/>
              <a:t>này</a:t>
            </a:r>
            <a:r>
              <a:rPr lang="en-CA" dirty="0"/>
              <a:t> </a:t>
            </a:r>
            <a:r>
              <a:rPr lang="en-CA" dirty="0" err="1"/>
              <a:t>đến</a:t>
            </a:r>
            <a:r>
              <a:rPr lang="en-CA" dirty="0"/>
              <a:t> </a:t>
            </a:r>
            <a:r>
              <a:rPr lang="en-CA" dirty="0" err="1"/>
              <a:t>dòng</a:t>
            </a:r>
            <a:r>
              <a:rPr lang="en-CA" dirty="0"/>
              <a:t> </a:t>
            </a:r>
            <a:r>
              <a:rPr lang="en-CA" dirty="0" err="1"/>
              <a:t>cơ</a:t>
            </a:r>
            <a:r>
              <a:rPr lang="en-CA" dirty="0"/>
              <a:t> </a:t>
            </a:r>
            <a:r>
              <a:rPr lang="en-CA" dirty="0" err="1"/>
              <a:t>sở</a:t>
            </a:r>
            <a:r>
              <a:rPr lang="en-CA" dirty="0"/>
              <a:t> </a:t>
            </a:r>
            <a:r>
              <a:rPr lang="en-CA" dirty="0" err="1"/>
              <a:t>của</a:t>
            </a:r>
            <a:r>
              <a:rPr lang="en-CA" dirty="0"/>
              <a:t> </a:t>
            </a:r>
            <a:r>
              <a:rPr lang="en-CA" dirty="0" err="1"/>
              <a:t>dòng</a:t>
            </a:r>
            <a:r>
              <a:rPr lang="en-CA" dirty="0"/>
              <a:t> </a:t>
            </a:r>
            <a:r>
              <a:rPr lang="en-CA" dirty="0" err="1"/>
              <a:t>tiếp</a:t>
            </a:r>
            <a:r>
              <a:rPr lang="en-CA" dirty="0"/>
              <a:t> </a:t>
            </a:r>
            <a:r>
              <a:rPr lang="en-CA" dirty="0" err="1"/>
              <a:t>theo</a:t>
            </a:r>
            <a:endParaRPr lang="en-US" dirty="0" smtClean="0"/>
          </a:p>
          <a:p>
            <a:pPr lvl="1"/>
            <a:r>
              <a:rPr lang="en-CA" dirty="0"/>
              <a:t>Word </a:t>
            </a:r>
            <a:r>
              <a:rPr lang="en-CA" dirty="0" err="1"/>
              <a:t>tự</a:t>
            </a:r>
            <a:r>
              <a:rPr lang="en-CA" dirty="0"/>
              <a:t> </a:t>
            </a:r>
            <a:r>
              <a:rPr lang="en-CA" dirty="0" err="1"/>
              <a:t>động</a:t>
            </a:r>
            <a:r>
              <a:rPr lang="en-CA" dirty="0"/>
              <a:t> </a:t>
            </a:r>
            <a:r>
              <a:rPr lang="en-CA" dirty="0" err="1"/>
              <a:t>điều</a:t>
            </a:r>
            <a:r>
              <a:rPr lang="en-CA" dirty="0"/>
              <a:t> </a:t>
            </a:r>
            <a:r>
              <a:rPr lang="en-CA" dirty="0" err="1"/>
              <a:t>chỉnh</a:t>
            </a:r>
            <a:r>
              <a:rPr lang="en-CA" dirty="0"/>
              <a:t> </a:t>
            </a:r>
            <a:r>
              <a:rPr lang="en-CA" dirty="0" err="1"/>
              <a:t>khoảng</a:t>
            </a:r>
            <a:r>
              <a:rPr lang="en-CA" dirty="0"/>
              <a:t> </a:t>
            </a:r>
            <a:r>
              <a:rPr lang="en-CA" dirty="0" err="1"/>
              <a:t>cách</a:t>
            </a:r>
            <a:r>
              <a:rPr lang="en-CA" dirty="0"/>
              <a:t> </a:t>
            </a:r>
            <a:r>
              <a:rPr lang="en-CA" dirty="0" err="1"/>
              <a:t>giữa</a:t>
            </a:r>
            <a:r>
              <a:rPr lang="en-CA" dirty="0"/>
              <a:t> </a:t>
            </a:r>
            <a:r>
              <a:rPr lang="en-CA" dirty="0" err="1"/>
              <a:t>các</a:t>
            </a:r>
            <a:r>
              <a:rPr lang="en-CA" dirty="0"/>
              <a:t> </a:t>
            </a:r>
            <a:r>
              <a:rPr lang="en-CA" dirty="0" err="1"/>
              <a:t>dòng</a:t>
            </a:r>
            <a:r>
              <a:rPr lang="en-CA" dirty="0"/>
              <a:t> </a:t>
            </a:r>
            <a:r>
              <a:rPr lang="en-CA" dirty="0" err="1"/>
              <a:t>theo</a:t>
            </a:r>
            <a:r>
              <a:rPr lang="en-CA" dirty="0"/>
              <a:t> </a:t>
            </a:r>
            <a:r>
              <a:rPr lang="en-CA" dirty="0" err="1"/>
              <a:t>kích</a:t>
            </a:r>
            <a:r>
              <a:rPr lang="en-CA" dirty="0"/>
              <a:t> </a:t>
            </a:r>
            <a:r>
              <a:rPr lang="en-CA" dirty="0" err="1"/>
              <a:t>thước</a:t>
            </a:r>
            <a:r>
              <a:rPr lang="en-CA" dirty="0"/>
              <a:t> </a:t>
            </a:r>
            <a:r>
              <a:rPr lang="en-CA" dirty="0" err="1"/>
              <a:t>của</a:t>
            </a:r>
            <a:r>
              <a:rPr lang="en-CA" dirty="0"/>
              <a:t> </a:t>
            </a:r>
            <a:r>
              <a:rPr lang="en-CA" dirty="0" err="1"/>
              <a:t>các</a:t>
            </a:r>
            <a:r>
              <a:rPr lang="en-CA" dirty="0"/>
              <a:t> </a:t>
            </a:r>
            <a:r>
              <a:rPr lang="en-CA" dirty="0" err="1"/>
              <a:t>ký</a:t>
            </a:r>
            <a:r>
              <a:rPr lang="en-CA" dirty="0"/>
              <a:t> </a:t>
            </a:r>
            <a:r>
              <a:rPr lang="en-CA" dirty="0" err="1"/>
              <a:t>tự</a:t>
            </a:r>
            <a:r>
              <a:rPr lang="en-CA" dirty="0"/>
              <a:t> </a:t>
            </a:r>
            <a:r>
              <a:rPr lang="en-CA" dirty="0" err="1"/>
              <a:t>được</a:t>
            </a:r>
            <a:r>
              <a:rPr lang="en-CA" dirty="0"/>
              <a:t> </a:t>
            </a:r>
            <a:r>
              <a:rPr lang="en-CA" dirty="0" err="1"/>
              <a:t>sử</a:t>
            </a:r>
            <a:r>
              <a:rPr lang="en-CA" dirty="0"/>
              <a:t> </a:t>
            </a:r>
            <a:r>
              <a:rPr lang="en-CA" dirty="0" err="1" smtClean="0"/>
              <a:t>dụng</a:t>
            </a:r>
            <a:endParaRPr lang="en-CA" dirty="0" smtClean="0"/>
          </a:p>
          <a:p>
            <a:pPr lvl="1"/>
            <a:r>
              <a:rPr lang="en-CA" dirty="0" err="1"/>
              <a:t>bạn</a:t>
            </a:r>
            <a:r>
              <a:rPr lang="en-CA" dirty="0"/>
              <a:t> </a:t>
            </a:r>
            <a:r>
              <a:rPr lang="en-CA" dirty="0" err="1"/>
              <a:t>có</a:t>
            </a:r>
            <a:r>
              <a:rPr lang="en-CA" dirty="0"/>
              <a:t> </a:t>
            </a:r>
            <a:r>
              <a:rPr lang="en-CA" dirty="0" err="1"/>
              <a:t>thể</a:t>
            </a:r>
            <a:r>
              <a:rPr lang="en-CA" dirty="0"/>
              <a:t> </a:t>
            </a:r>
            <a:r>
              <a:rPr lang="en-CA" dirty="0" err="1"/>
              <a:t>xác</a:t>
            </a:r>
            <a:r>
              <a:rPr lang="en-CA" dirty="0"/>
              <a:t> </a:t>
            </a:r>
            <a:r>
              <a:rPr lang="en-CA" dirty="0" err="1"/>
              <a:t>định</a:t>
            </a:r>
            <a:r>
              <a:rPr lang="en-CA" dirty="0"/>
              <a:t> </a:t>
            </a:r>
            <a:r>
              <a:rPr lang="en-CA" dirty="0" err="1"/>
              <a:t>khoảng</a:t>
            </a:r>
            <a:r>
              <a:rPr lang="en-CA" dirty="0"/>
              <a:t> </a:t>
            </a:r>
            <a:r>
              <a:rPr lang="en-CA" dirty="0" err="1"/>
              <a:t>cách</a:t>
            </a:r>
            <a:r>
              <a:rPr lang="en-CA" dirty="0"/>
              <a:t> </a:t>
            </a:r>
            <a:r>
              <a:rPr lang="en-CA" dirty="0" err="1"/>
              <a:t>đó</a:t>
            </a:r>
            <a:r>
              <a:rPr lang="en-CA" dirty="0"/>
              <a:t> </a:t>
            </a:r>
            <a:r>
              <a:rPr lang="en-CA" dirty="0" err="1"/>
              <a:t>bằng</a:t>
            </a:r>
            <a:r>
              <a:rPr lang="en-CA" dirty="0"/>
              <a:t> </a:t>
            </a:r>
            <a:r>
              <a:rPr lang="en-CA" dirty="0" err="1"/>
              <a:t>cách</a:t>
            </a:r>
            <a:r>
              <a:rPr lang="en-CA" dirty="0"/>
              <a:t> </a:t>
            </a:r>
            <a:r>
              <a:rPr lang="en-CA" dirty="0" err="1"/>
              <a:t>đặt</a:t>
            </a:r>
            <a:r>
              <a:rPr lang="en-CA" dirty="0"/>
              <a:t> </a:t>
            </a:r>
            <a:r>
              <a:rPr lang="en-CA" dirty="0" err="1"/>
              <a:t>kích</a:t>
            </a:r>
            <a:r>
              <a:rPr lang="en-CA" dirty="0"/>
              <a:t> </a:t>
            </a:r>
            <a:r>
              <a:rPr lang="en-CA" dirty="0" err="1"/>
              <a:t>thước</a:t>
            </a:r>
            <a:r>
              <a:rPr lang="en-CA" dirty="0"/>
              <a:t> </a:t>
            </a:r>
            <a:r>
              <a:rPr lang="en-CA" dirty="0" err="1"/>
              <a:t>chính</a:t>
            </a:r>
            <a:r>
              <a:rPr lang="en-CA" dirty="0"/>
              <a:t> </a:t>
            </a:r>
            <a:r>
              <a:rPr lang="en-CA" dirty="0" err="1" smtClean="0"/>
              <a:t>xác</a:t>
            </a:r>
            <a:endParaRPr lang="en-US" dirty="0"/>
          </a:p>
          <a:p>
            <a:pPr lvl="2"/>
            <a:r>
              <a:rPr lang="en-CA" dirty="0" err="1"/>
              <a:t>không</a:t>
            </a:r>
            <a:r>
              <a:rPr lang="en-CA" dirty="0"/>
              <a:t> </a:t>
            </a:r>
            <a:r>
              <a:rPr lang="en-CA" dirty="0" err="1"/>
              <a:t>tự</a:t>
            </a:r>
            <a:r>
              <a:rPr lang="en-CA" dirty="0"/>
              <a:t> </a:t>
            </a:r>
            <a:r>
              <a:rPr lang="en-CA" dirty="0" err="1"/>
              <a:t>dãn</a:t>
            </a:r>
            <a:r>
              <a:rPr lang="en-CA" dirty="0"/>
              <a:t> </a:t>
            </a:r>
            <a:r>
              <a:rPr lang="en-CA" dirty="0" err="1"/>
              <a:t>ra</a:t>
            </a:r>
            <a:r>
              <a:rPr lang="en-CA" dirty="0"/>
              <a:t> </a:t>
            </a:r>
            <a:r>
              <a:rPr lang="en-CA" dirty="0" err="1"/>
              <a:t>nếu</a:t>
            </a:r>
            <a:r>
              <a:rPr lang="en-CA" dirty="0"/>
              <a:t> </a:t>
            </a:r>
            <a:r>
              <a:rPr lang="en-CA" dirty="0" err="1"/>
              <a:t>kích</a:t>
            </a:r>
            <a:r>
              <a:rPr lang="en-CA" dirty="0"/>
              <a:t> </a:t>
            </a:r>
            <a:r>
              <a:rPr lang="en-CA" dirty="0" err="1"/>
              <a:t>thước</a:t>
            </a:r>
            <a:r>
              <a:rPr lang="en-CA" dirty="0"/>
              <a:t> font </a:t>
            </a:r>
            <a:r>
              <a:rPr lang="en-CA" dirty="0" err="1"/>
              <a:t>chữ</a:t>
            </a:r>
            <a:r>
              <a:rPr lang="en-CA" dirty="0"/>
              <a:t> </a:t>
            </a:r>
            <a:r>
              <a:rPr lang="en-CA" dirty="0" err="1"/>
              <a:t>thay</a:t>
            </a:r>
            <a:r>
              <a:rPr lang="en-CA" dirty="0"/>
              <a:t> </a:t>
            </a:r>
            <a:r>
              <a:rPr lang="en-CA" dirty="0" err="1"/>
              <a:t>đổi</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22509976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CA" dirty="0" err="1" smtClean="0"/>
              <a:t>Thiết</a:t>
            </a:r>
            <a:r>
              <a:rPr lang="en-CA" dirty="0" smtClean="0"/>
              <a:t> </a:t>
            </a:r>
            <a:r>
              <a:rPr lang="en-CA" dirty="0" err="1"/>
              <a:t>lập</a:t>
            </a:r>
            <a:r>
              <a:rPr lang="en-CA" dirty="0"/>
              <a:t> </a:t>
            </a:r>
            <a:r>
              <a:rPr lang="en-CA" dirty="0" err="1"/>
              <a:t>khoảng</a:t>
            </a:r>
            <a:r>
              <a:rPr lang="en-CA" dirty="0"/>
              <a:t> </a:t>
            </a:r>
            <a:r>
              <a:rPr lang="en-CA" dirty="0" err="1"/>
              <a:t>cách</a:t>
            </a:r>
            <a:r>
              <a:rPr lang="en-CA" dirty="0"/>
              <a:t> </a:t>
            </a:r>
            <a:r>
              <a:rPr lang="en-CA" dirty="0" err="1"/>
              <a:t>giữa</a:t>
            </a:r>
            <a:r>
              <a:rPr lang="en-CA" dirty="0"/>
              <a:t> </a:t>
            </a:r>
            <a:r>
              <a:rPr lang="en-CA" dirty="0" err="1"/>
              <a:t>các</a:t>
            </a:r>
            <a:r>
              <a:rPr lang="en-CA" dirty="0"/>
              <a:t> </a:t>
            </a:r>
            <a:r>
              <a:rPr lang="en-CA" dirty="0" err="1"/>
              <a:t>dòng</a:t>
            </a:r>
            <a:r>
              <a:rPr lang="en-US" dirty="0" smtClean="0"/>
              <a:t>:</a:t>
            </a:r>
            <a:endParaRPr lang="en-US" dirty="0"/>
          </a:p>
          <a:p>
            <a:pPr lvl="1"/>
            <a:r>
              <a:rPr lang="en-CA" dirty="0" err="1" smtClean="0"/>
              <a:t>Trên</a:t>
            </a:r>
            <a:r>
              <a:rPr lang="en-CA" dirty="0" smtClean="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smtClean="0"/>
              <a:t>chuột</a:t>
            </a:r>
            <a:r>
              <a:rPr lang="en-CA" dirty="0" smtClean="0"/>
              <a:t/>
            </a:r>
            <a:br>
              <a:rPr lang="en-CA" dirty="0" smtClean="0"/>
            </a:br>
            <a:r>
              <a:rPr lang="en-CA" dirty="0" err="1" smtClean="0"/>
              <a:t>vào</a:t>
            </a:r>
            <a:r>
              <a:rPr lang="en-CA" dirty="0" smtClean="0"/>
              <a:t>      (</a:t>
            </a:r>
            <a:r>
              <a:rPr lang="en-CA" b="1" dirty="0"/>
              <a:t>Line and Paragraph Spacing</a:t>
            </a:r>
            <a:r>
              <a:rPr lang="en-CA" dirty="0"/>
              <a:t>); </a:t>
            </a:r>
            <a:r>
              <a:rPr lang="en-CA" dirty="0" err="1" smtClean="0"/>
              <a:t>hoặc</a:t>
            </a:r>
            <a:endParaRPr lang="en-CA" dirty="0" smtClean="0"/>
          </a:p>
          <a:p>
            <a:pPr lvl="1"/>
            <a:endParaRPr lang="en-CA" dirty="0" smtClean="0"/>
          </a:p>
          <a:p>
            <a:pPr lvl="1"/>
            <a:endParaRPr lang="en-CA" dirty="0" smtClean="0"/>
          </a:p>
          <a:p>
            <a:pPr lvl="1"/>
            <a:r>
              <a:rPr lang="en-CA" dirty="0" err="1"/>
              <a:t>T</a:t>
            </a:r>
            <a:r>
              <a:rPr lang="en-CA" dirty="0" err="1" smtClean="0"/>
              <a:t>rên</a:t>
            </a:r>
            <a:r>
              <a:rPr lang="en-CA" dirty="0" smtClean="0"/>
              <a:t> </a:t>
            </a:r>
            <a:r>
              <a:rPr lang="en-CA" dirty="0" err="1"/>
              <a:t>thẻ</a:t>
            </a:r>
            <a:r>
              <a:rPr lang="en-CA" dirty="0"/>
              <a:t> </a:t>
            </a:r>
            <a:r>
              <a:rPr lang="en-CA" b="1" dirty="0"/>
              <a:t>Home</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smtClean="0"/>
              <a:t>Dialog</a:t>
            </a:r>
            <a:br>
              <a:rPr lang="en-CA" b="1" dirty="0" smtClean="0"/>
            </a:br>
            <a:r>
              <a:rPr lang="en-CA" b="1" dirty="0" smtClean="0"/>
              <a:t>box </a:t>
            </a:r>
            <a:r>
              <a:rPr lang="en-CA" b="1" dirty="0"/>
              <a:t>launcher. </a:t>
            </a:r>
            <a:r>
              <a:rPr lang="en-CA" dirty="0" err="1"/>
              <a:t>Sau</a:t>
            </a:r>
            <a:r>
              <a:rPr lang="en-CA" dirty="0"/>
              <a:t> </a:t>
            </a:r>
            <a:r>
              <a:rPr lang="en-CA" dirty="0" err="1"/>
              <a:t>đó</a:t>
            </a:r>
            <a:r>
              <a:rPr lang="en-CA" dirty="0"/>
              <a:t>, </a:t>
            </a:r>
            <a:r>
              <a:rPr lang="en-CA" dirty="0" err="1"/>
              <a:t>trong</a:t>
            </a:r>
            <a:r>
              <a:rPr lang="en-CA" dirty="0"/>
              <a:t> </a:t>
            </a:r>
            <a:r>
              <a:rPr lang="en-CA" dirty="0" err="1"/>
              <a:t>thẻ</a:t>
            </a:r>
            <a:r>
              <a:rPr lang="en-CA" dirty="0"/>
              <a:t> </a:t>
            </a:r>
            <a:r>
              <a:rPr lang="en-CA" b="1" dirty="0"/>
              <a:t>Indents and Spacing </a:t>
            </a:r>
            <a:r>
              <a:rPr lang="en-CA" dirty="0" err="1" smtClean="0"/>
              <a:t>của</a:t>
            </a:r>
            <a:r>
              <a:rPr lang="en-CA" dirty="0" smtClean="0"/>
              <a:t/>
            </a:r>
            <a:br>
              <a:rPr lang="en-CA" dirty="0" smtClean="0"/>
            </a:br>
            <a:r>
              <a:rPr lang="en-CA" dirty="0" err="1" smtClean="0"/>
              <a:t>hộp</a:t>
            </a:r>
            <a:r>
              <a:rPr lang="en-CA" dirty="0" smtClean="0"/>
              <a:t> </a:t>
            </a:r>
            <a:r>
              <a:rPr lang="en-CA" dirty="0" err="1"/>
              <a:t>thoại</a:t>
            </a:r>
            <a:r>
              <a:rPr lang="en-CA" dirty="0"/>
              <a:t> Paragraph,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dirty="0" smtClean="0"/>
              <a:t/>
            </a:r>
            <a:br>
              <a:rPr lang="en-CA" dirty="0" smtClean="0"/>
            </a:br>
            <a:r>
              <a:rPr lang="en-CA" b="1" dirty="0" smtClean="0"/>
              <a:t>Line </a:t>
            </a:r>
            <a:r>
              <a:rPr lang="en-CA" b="1" dirty="0"/>
              <a:t>spacing</a:t>
            </a:r>
            <a:r>
              <a:rPr lang="en-CA" dirty="0"/>
              <a:t> </a:t>
            </a:r>
            <a:r>
              <a:rPr lang="en-CA" dirty="0" err="1"/>
              <a:t>để</a:t>
            </a:r>
            <a:r>
              <a:rPr lang="en-CA" dirty="0"/>
              <a:t> </a:t>
            </a:r>
            <a:r>
              <a:rPr lang="en-CA" dirty="0" err="1"/>
              <a:t>chọn</a:t>
            </a:r>
            <a:r>
              <a:rPr lang="en-CA" dirty="0"/>
              <a:t> </a:t>
            </a:r>
            <a:r>
              <a:rPr lang="en-CA" dirty="0" err="1"/>
              <a:t>khoảng</a:t>
            </a:r>
            <a:r>
              <a:rPr lang="en-CA" dirty="0"/>
              <a:t> </a:t>
            </a:r>
            <a:r>
              <a:rPr lang="en-CA" dirty="0" err="1"/>
              <a:t>cách</a:t>
            </a:r>
            <a:r>
              <a:rPr lang="en-CA" dirty="0"/>
              <a:t> </a:t>
            </a:r>
            <a:r>
              <a:rPr lang="en-CA" dirty="0" err="1"/>
              <a:t>bạn</a:t>
            </a:r>
            <a:r>
              <a:rPr lang="en-CA" dirty="0"/>
              <a:t> </a:t>
            </a:r>
            <a:r>
              <a:rPr lang="en-CA" dirty="0" err="1"/>
              <a:t>muốn</a:t>
            </a:r>
            <a:r>
              <a:rPr lang="en-CA" dirty="0"/>
              <a:t>; </a:t>
            </a:r>
            <a:r>
              <a:rPr lang="en-CA" dirty="0" err="1"/>
              <a:t>hoặc</a:t>
            </a:r>
            <a:endParaRPr lang="en-CA" dirty="0" smtClean="0"/>
          </a:p>
          <a:p>
            <a:pPr lvl="1"/>
            <a:r>
              <a:rPr lang="en-US" dirty="0" err="1" smtClean="0"/>
              <a:t>Nhấn</a:t>
            </a:r>
            <a:r>
              <a:rPr lang="en-US" dirty="0" smtClean="0"/>
              <a:t> </a:t>
            </a:r>
            <a:r>
              <a:rPr lang="en-US" dirty="0" err="1" smtClean="0"/>
              <a:t>tổ</a:t>
            </a:r>
            <a:r>
              <a:rPr lang="en-US" dirty="0" smtClean="0"/>
              <a:t> </a:t>
            </a:r>
            <a:r>
              <a:rPr lang="en-US" dirty="0" err="1" smtClean="0"/>
              <a:t>hợp</a:t>
            </a:r>
            <a:r>
              <a:rPr lang="en-US" dirty="0" smtClean="0"/>
              <a:t> </a:t>
            </a:r>
            <a:r>
              <a:rPr lang="en-US" dirty="0" err="1" smtClean="0"/>
              <a:t>phím</a:t>
            </a:r>
            <a:r>
              <a:rPr lang="en-US" dirty="0" smtClean="0"/>
              <a:t> </a:t>
            </a:r>
            <a:r>
              <a:rPr lang="en-US" dirty="0" err="1" smtClean="0"/>
              <a:t>tắt</a:t>
            </a:r>
            <a:r>
              <a:rPr lang="en-US" dirty="0" smtClean="0"/>
              <a:t>:</a:t>
            </a:r>
            <a:endParaRPr lang="en-US" dirty="0"/>
          </a:p>
          <a:p>
            <a:pPr marL="917575" lvl="1">
              <a:tabLst>
                <a:tab pos="3200400" algn="l"/>
              </a:tabLst>
            </a:pPr>
            <a:r>
              <a:rPr lang="en-US" dirty="0" err="1" smtClean="0"/>
              <a:t>Khoảng</a:t>
            </a:r>
            <a:r>
              <a:rPr lang="en-US" dirty="0" smtClean="0"/>
              <a:t> </a:t>
            </a:r>
            <a:r>
              <a:rPr lang="en-US" dirty="0" err="1" smtClean="0"/>
              <a:t>cách</a:t>
            </a:r>
            <a:r>
              <a:rPr lang="en-US" dirty="0" smtClean="0"/>
              <a:t> </a:t>
            </a:r>
            <a:r>
              <a:rPr lang="en-US" dirty="0" err="1" smtClean="0"/>
              <a:t>dòng</a:t>
            </a:r>
            <a:r>
              <a:rPr lang="en-US" dirty="0" smtClean="0"/>
              <a:t> </a:t>
            </a:r>
            <a:r>
              <a:rPr lang="en-US" dirty="0" err="1" smtClean="0"/>
              <a:t>đơn</a:t>
            </a:r>
            <a:r>
              <a:rPr lang="en-US" dirty="0"/>
              <a:t>	 </a:t>
            </a:r>
            <a:r>
              <a:rPr lang="en-US" dirty="0" smtClean="0"/>
              <a:t>CTRL+1</a:t>
            </a:r>
            <a:br>
              <a:rPr lang="en-US" dirty="0" smtClean="0"/>
            </a:br>
            <a:r>
              <a:rPr lang="en-US" dirty="0" err="1" smtClean="0"/>
              <a:t>Khoảng</a:t>
            </a:r>
            <a:r>
              <a:rPr lang="en-US" dirty="0" smtClean="0"/>
              <a:t> </a:t>
            </a:r>
            <a:r>
              <a:rPr lang="en-US" dirty="0" err="1" smtClean="0"/>
              <a:t>cách</a:t>
            </a:r>
            <a:r>
              <a:rPr lang="en-US" dirty="0" smtClean="0"/>
              <a:t> 1,5 </a:t>
            </a:r>
            <a:r>
              <a:rPr lang="en-US" dirty="0" err="1" smtClean="0"/>
              <a:t>dòng</a:t>
            </a:r>
            <a:r>
              <a:rPr lang="en-US" dirty="0" smtClean="0"/>
              <a:t> </a:t>
            </a:r>
            <a:r>
              <a:rPr lang="en-US" dirty="0"/>
              <a:t>	 </a:t>
            </a:r>
            <a:r>
              <a:rPr lang="en-US" dirty="0" smtClean="0"/>
              <a:t>CTRL+5</a:t>
            </a:r>
            <a:br>
              <a:rPr lang="en-US" dirty="0" smtClean="0"/>
            </a:br>
            <a:r>
              <a:rPr lang="en-CA" dirty="0" err="1" smtClean="0"/>
              <a:t>Khoảng</a:t>
            </a:r>
            <a:r>
              <a:rPr lang="en-CA" dirty="0" smtClean="0"/>
              <a:t> </a:t>
            </a:r>
            <a:r>
              <a:rPr lang="en-CA" dirty="0" err="1" smtClean="0"/>
              <a:t>cách</a:t>
            </a:r>
            <a:r>
              <a:rPr lang="en-CA" dirty="0" smtClean="0"/>
              <a:t> </a:t>
            </a:r>
            <a:r>
              <a:rPr lang="en-CA" dirty="0" err="1" smtClean="0"/>
              <a:t>dòng</a:t>
            </a:r>
            <a:r>
              <a:rPr lang="en-CA" dirty="0" smtClean="0"/>
              <a:t> </a:t>
            </a:r>
            <a:r>
              <a:rPr lang="en-CA" dirty="0" err="1" smtClean="0"/>
              <a:t>kép</a:t>
            </a:r>
            <a:r>
              <a:rPr lang="en-CA" dirty="0"/>
              <a:t>	</a:t>
            </a:r>
            <a:r>
              <a:rPr lang="en-US" dirty="0"/>
              <a:t> </a:t>
            </a:r>
            <a:r>
              <a:rPr lang="en-US" dirty="0" smtClean="0"/>
              <a:t>CTRL</a:t>
            </a:r>
            <a:r>
              <a:rPr lang="en-CA" dirty="0" smtClean="0"/>
              <a:t>+</a:t>
            </a:r>
            <a:r>
              <a:rPr lang="en-US" dirty="0" smtClean="0"/>
              <a:t>2</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pic>
        <p:nvPicPr>
          <p:cNvPr id="6" name="Picture 5" descr="Description: Description: u4-085"/>
          <p:cNvPicPr/>
          <p:nvPr/>
        </p:nvPicPr>
        <p:blipFill>
          <a:blip r:embed="rId3">
            <a:extLst>
              <a:ext uri="{28A0092B-C50C-407E-A947-70E740481C1C}">
                <a14:useLocalDpi xmlns:a14="http://schemas.microsoft.com/office/drawing/2010/main" val="0"/>
              </a:ext>
            </a:extLst>
          </a:blip>
          <a:srcRect/>
          <a:stretch>
            <a:fillRect/>
          </a:stretch>
        </p:blipFill>
        <p:spPr bwMode="auto">
          <a:xfrm>
            <a:off x="1540351" y="2338309"/>
            <a:ext cx="319723" cy="213439"/>
          </a:xfrm>
          <a:prstGeom prst="rect">
            <a:avLst/>
          </a:prstGeom>
          <a:noFill/>
          <a:ln>
            <a:noFill/>
          </a:ln>
        </p:spPr>
      </p:pic>
      <p:pic>
        <p:nvPicPr>
          <p:cNvPr id="7" name="Picture 6" descr="Description: C:\Users\swong\Documents\Manuals\IC3 GS4\7314 IC3 GS4\Screens\L8\l8-032.png"/>
          <p:cNvPicPr/>
          <p:nvPr/>
        </p:nvPicPr>
        <p:blipFill>
          <a:blip r:embed="rId4">
            <a:extLst>
              <a:ext uri="{28A0092B-C50C-407E-A947-70E740481C1C}">
                <a14:useLocalDpi xmlns:a14="http://schemas.microsoft.com/office/drawing/2010/main" val="0"/>
              </a:ext>
            </a:extLst>
          </a:blip>
          <a:srcRect/>
          <a:stretch>
            <a:fillRect/>
          </a:stretch>
        </p:blipFill>
        <p:spPr bwMode="auto">
          <a:xfrm>
            <a:off x="7225155" y="1775777"/>
            <a:ext cx="1414337" cy="1660843"/>
          </a:xfrm>
          <a:prstGeom prst="rect">
            <a:avLst/>
          </a:prstGeom>
          <a:noFill/>
          <a:ln>
            <a:noFill/>
          </a:ln>
        </p:spPr>
      </p:pic>
      <p:pic>
        <p:nvPicPr>
          <p:cNvPr id="8" name="Picture 7" descr="Description: C:\Users\swong\Documents\Manuals\IC3 GS4\7314 IC3 GS4\Screens\L8\l8-033.png"/>
          <p:cNvPicPr/>
          <p:nvPr/>
        </p:nvPicPr>
        <p:blipFill>
          <a:blip r:embed="rId5">
            <a:extLst>
              <a:ext uri="{28A0092B-C50C-407E-A947-70E740481C1C}">
                <a14:useLocalDpi xmlns:a14="http://schemas.microsoft.com/office/drawing/2010/main" val="0"/>
              </a:ext>
            </a:extLst>
          </a:blip>
          <a:srcRect/>
          <a:stretch>
            <a:fillRect/>
          </a:stretch>
        </p:blipFill>
        <p:spPr bwMode="auto">
          <a:xfrm>
            <a:off x="7880192" y="3649027"/>
            <a:ext cx="759301" cy="915353"/>
          </a:xfrm>
          <a:prstGeom prst="rect">
            <a:avLst/>
          </a:prstGeom>
          <a:noFill/>
          <a:ln>
            <a:noFill/>
          </a:ln>
        </p:spPr>
      </p:pic>
    </p:spTree>
    <p:extLst>
      <p:ext uri="{BB962C8B-B14F-4D97-AF65-F5344CB8AC3E}">
        <p14:creationId xmlns:p14="http://schemas.microsoft.com/office/powerpoint/2010/main" val="8858178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a:t>Thiết</a:t>
            </a:r>
            <a:r>
              <a:rPr lang="en-US" b="1" dirty="0"/>
              <a:t> </a:t>
            </a:r>
            <a:r>
              <a:rPr lang="en-US" b="1" dirty="0" err="1"/>
              <a:t>lập</a:t>
            </a:r>
            <a:r>
              <a:rPr lang="en-US" b="1" dirty="0"/>
              <a:t> </a:t>
            </a:r>
            <a:r>
              <a:rPr lang="en-US" b="1" dirty="0" err="1"/>
              <a:t>khoảng</a:t>
            </a:r>
            <a:r>
              <a:rPr lang="en-US" b="1" dirty="0"/>
              <a:t> </a:t>
            </a:r>
            <a:r>
              <a:rPr lang="en-US" b="1" dirty="0" err="1"/>
              <a:t>cách</a:t>
            </a:r>
            <a:r>
              <a:rPr lang="en-US" b="1" dirty="0"/>
              <a:t> </a:t>
            </a:r>
            <a:r>
              <a:rPr lang="en-US" b="1" dirty="0" err="1"/>
              <a:t>giữa</a:t>
            </a:r>
            <a:r>
              <a:rPr lang="en-US" b="1" dirty="0"/>
              <a:t> </a:t>
            </a:r>
            <a:r>
              <a:rPr lang="en-US" b="1" dirty="0" err="1"/>
              <a:t>các</a:t>
            </a:r>
            <a:r>
              <a:rPr lang="en-US" b="1" dirty="0"/>
              <a:t> </a:t>
            </a:r>
            <a:r>
              <a:rPr lang="en-US" b="1" dirty="0" err="1"/>
              <a:t>Đoạn</a:t>
            </a:r>
            <a:r>
              <a:rPr lang="en-US" b="1" dirty="0"/>
              <a:t> </a:t>
            </a:r>
            <a:r>
              <a:rPr lang="en-US" b="1" dirty="0" err="1"/>
              <a:t>văn</a:t>
            </a:r>
            <a:r>
              <a:rPr lang="en-US" b="1" dirty="0"/>
              <a:t> </a:t>
            </a:r>
            <a:r>
              <a:rPr lang="en-US" b="1" dirty="0" err="1"/>
              <a:t>bản</a:t>
            </a:r>
            <a:endParaRPr lang="vi-VN" b="1" dirty="0"/>
          </a:p>
          <a:p>
            <a:pPr lvl="1"/>
            <a:r>
              <a:rPr lang="en-CA" dirty="0" err="1"/>
              <a:t>đề</a:t>
            </a:r>
            <a:r>
              <a:rPr lang="en-CA" dirty="0"/>
              <a:t> </a:t>
            </a:r>
            <a:r>
              <a:rPr lang="en-CA" dirty="0" err="1"/>
              <a:t>cập</a:t>
            </a:r>
            <a:r>
              <a:rPr lang="en-CA" dirty="0"/>
              <a:t> </a:t>
            </a:r>
            <a:r>
              <a:rPr lang="en-CA" dirty="0" err="1"/>
              <a:t>đến</a:t>
            </a:r>
            <a:r>
              <a:rPr lang="en-CA" dirty="0"/>
              <a:t> </a:t>
            </a:r>
            <a:r>
              <a:rPr lang="en-CA" dirty="0" err="1"/>
              <a:t>lượng</a:t>
            </a:r>
            <a:r>
              <a:rPr lang="en-CA" dirty="0"/>
              <a:t> </a:t>
            </a:r>
            <a:r>
              <a:rPr lang="en-CA" dirty="0" err="1"/>
              <a:t>khoảng</a:t>
            </a:r>
            <a:r>
              <a:rPr lang="en-CA" dirty="0"/>
              <a:t> </a:t>
            </a:r>
            <a:r>
              <a:rPr lang="en-CA" dirty="0" err="1"/>
              <a:t>trống</a:t>
            </a:r>
            <a:r>
              <a:rPr lang="en-CA" dirty="0"/>
              <a:t> </a:t>
            </a:r>
            <a:r>
              <a:rPr lang="en-CA" dirty="0" err="1"/>
              <a:t>giữa</a:t>
            </a:r>
            <a:r>
              <a:rPr lang="en-CA" dirty="0"/>
              <a:t> </a:t>
            </a:r>
            <a:r>
              <a:rPr lang="en-CA" dirty="0" err="1"/>
              <a:t>các</a:t>
            </a:r>
            <a:r>
              <a:rPr lang="en-CA" dirty="0"/>
              <a:t> </a:t>
            </a:r>
            <a:r>
              <a:rPr lang="en-CA" dirty="0" err="1"/>
              <a:t>đoạn</a:t>
            </a:r>
            <a:r>
              <a:rPr lang="en-CA" dirty="0"/>
              <a:t> </a:t>
            </a:r>
            <a:r>
              <a:rPr lang="en-CA" dirty="0" err="1"/>
              <a:t>với</a:t>
            </a:r>
            <a:r>
              <a:rPr lang="en-CA" dirty="0"/>
              <a:t> </a:t>
            </a:r>
            <a:r>
              <a:rPr lang="en-CA" dirty="0" err="1"/>
              <a:t>nhau</a:t>
            </a:r>
            <a:endParaRPr lang="en-US" dirty="0"/>
          </a:p>
          <a:p>
            <a:pPr lvl="1"/>
            <a:r>
              <a:rPr lang="en-CA" dirty="0" err="1"/>
              <a:t>T</a:t>
            </a:r>
            <a:r>
              <a:rPr lang="en-CA" dirty="0" err="1" smtClean="0"/>
              <a:t>hiết</a:t>
            </a:r>
            <a:r>
              <a:rPr lang="en-CA" dirty="0" smtClean="0"/>
              <a:t> </a:t>
            </a:r>
            <a:r>
              <a:rPr lang="en-CA" dirty="0" err="1"/>
              <a:t>lập</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khoảng</a:t>
            </a:r>
            <a:r>
              <a:rPr lang="en-CA" dirty="0"/>
              <a:t> </a:t>
            </a:r>
            <a:r>
              <a:rPr lang="en-CA" dirty="0" err="1"/>
              <a:t>cách</a:t>
            </a:r>
            <a:r>
              <a:rPr lang="en-CA" dirty="0"/>
              <a:t> </a:t>
            </a:r>
            <a:r>
              <a:rPr lang="en-CA" dirty="0" err="1"/>
              <a:t>đoạn</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Dialog box launcher</a:t>
            </a:r>
            <a:r>
              <a:rPr lang="en-CA" dirty="0"/>
              <a:t>. </a:t>
            </a:r>
            <a:r>
              <a:rPr lang="en-CA" dirty="0" err="1"/>
              <a:t>Sau</a:t>
            </a:r>
            <a:r>
              <a:rPr lang="en-CA" dirty="0"/>
              <a:t> </a:t>
            </a:r>
            <a:r>
              <a:rPr lang="en-CA" dirty="0" err="1"/>
              <a:t>đó</a:t>
            </a:r>
            <a:r>
              <a:rPr lang="en-CA" dirty="0"/>
              <a:t>, </a:t>
            </a:r>
            <a:r>
              <a:rPr lang="en-CA" dirty="0" err="1"/>
              <a:t>trong</a:t>
            </a:r>
            <a:r>
              <a:rPr lang="en-CA" dirty="0"/>
              <a:t> </a:t>
            </a:r>
            <a:r>
              <a:rPr lang="en-CA" dirty="0" err="1"/>
              <a:t>vùng</a:t>
            </a:r>
            <a:r>
              <a:rPr lang="en-CA" dirty="0"/>
              <a:t> </a:t>
            </a:r>
            <a:r>
              <a:rPr lang="en-CA" b="1" dirty="0"/>
              <a:t>Spacing</a:t>
            </a:r>
            <a:r>
              <a:rPr lang="en-CA" dirty="0"/>
              <a:t>, </a:t>
            </a:r>
            <a:r>
              <a:rPr lang="en-CA" dirty="0" err="1"/>
              <a:t>đặt</a:t>
            </a:r>
            <a:r>
              <a:rPr lang="en-CA" dirty="0"/>
              <a:t> </a:t>
            </a:r>
            <a:r>
              <a:rPr lang="en-CA" dirty="0" err="1"/>
              <a:t>khoảng</a:t>
            </a:r>
            <a:r>
              <a:rPr lang="en-CA" dirty="0"/>
              <a:t> </a:t>
            </a:r>
            <a:r>
              <a:rPr lang="en-CA" dirty="0" err="1"/>
              <a:t>cách</a:t>
            </a:r>
            <a:r>
              <a:rPr lang="en-CA" dirty="0"/>
              <a:t> </a:t>
            </a:r>
            <a:r>
              <a:rPr lang="en-CA" dirty="0" err="1"/>
              <a:t>phù</a:t>
            </a:r>
            <a:r>
              <a:rPr lang="en-CA" dirty="0"/>
              <a:t> </a:t>
            </a:r>
            <a:r>
              <a:rPr lang="en-CA" dirty="0" err="1"/>
              <a:t>hợp</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đặt</a:t>
            </a:r>
            <a:r>
              <a:rPr lang="en-CA" dirty="0"/>
              <a:t> </a:t>
            </a:r>
            <a:r>
              <a:rPr lang="en-CA" dirty="0" err="1"/>
              <a:t>khoảng</a:t>
            </a:r>
            <a:r>
              <a:rPr lang="en-CA" dirty="0"/>
              <a:t> </a:t>
            </a:r>
            <a:r>
              <a:rPr lang="en-CA" dirty="0" err="1"/>
              <a:t>cách</a:t>
            </a:r>
            <a:r>
              <a:rPr lang="en-CA" dirty="0"/>
              <a:t> </a:t>
            </a:r>
            <a:r>
              <a:rPr lang="en-CA" dirty="0" err="1"/>
              <a:t>trong</a:t>
            </a:r>
            <a:r>
              <a:rPr lang="en-CA" dirty="0"/>
              <a:t> </a:t>
            </a:r>
            <a:r>
              <a:rPr lang="en-CA" dirty="0" err="1"/>
              <a:t>các</a:t>
            </a:r>
            <a:r>
              <a:rPr lang="en-CA" dirty="0"/>
              <a:t> ô </a:t>
            </a:r>
            <a:r>
              <a:rPr lang="en-CA" b="1" dirty="0"/>
              <a:t>Before</a:t>
            </a:r>
            <a:r>
              <a:rPr lang="en-CA" dirty="0"/>
              <a:t>, </a:t>
            </a:r>
            <a:r>
              <a:rPr lang="en-CA" b="1" dirty="0"/>
              <a:t>After</a:t>
            </a:r>
            <a:r>
              <a:rPr lang="en-CA" dirty="0"/>
              <a:t>, </a:t>
            </a:r>
            <a:r>
              <a:rPr lang="en-CA" dirty="0" err="1"/>
              <a:t>hoặc</a:t>
            </a:r>
            <a:r>
              <a:rPr lang="en-CA" dirty="0"/>
              <a:t> </a:t>
            </a:r>
            <a:r>
              <a:rPr lang="en-CA" dirty="0" err="1"/>
              <a:t>cả</a:t>
            </a:r>
            <a:r>
              <a:rPr lang="en-CA" dirty="0"/>
              <a:t> </a:t>
            </a:r>
            <a:r>
              <a:rPr lang="en-CA" dirty="0" err="1" smtClean="0"/>
              <a:t>hai</a:t>
            </a:r>
            <a:endParaRPr lang="en-CA" dirty="0" smtClean="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thiết</a:t>
            </a:r>
            <a:r>
              <a:rPr lang="en-CA" dirty="0"/>
              <a:t> </a:t>
            </a:r>
            <a:r>
              <a:rPr lang="en-CA" dirty="0" err="1"/>
              <a:t>lập</a:t>
            </a:r>
            <a:r>
              <a:rPr lang="en-CA" dirty="0"/>
              <a:t> </a:t>
            </a:r>
            <a:r>
              <a:rPr lang="en-CA" dirty="0" err="1"/>
              <a:t>khoảng</a:t>
            </a:r>
            <a:r>
              <a:rPr lang="en-CA" dirty="0"/>
              <a:t> </a:t>
            </a:r>
            <a:r>
              <a:rPr lang="en-CA" dirty="0" err="1" smtClean="0"/>
              <a:t>trống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pic>
        <p:nvPicPr>
          <p:cNvPr id="6" name="Picture 5" descr="Description: C:\Users\swong\Documents\Manuals\IC3 GS4\7314 IC3 GS4\Screens\L8\l8-034.png"/>
          <p:cNvPicPr/>
          <p:nvPr/>
        </p:nvPicPr>
        <p:blipFill>
          <a:blip r:embed="rId3">
            <a:extLst>
              <a:ext uri="{28A0092B-C50C-407E-A947-70E740481C1C}">
                <a14:useLocalDpi xmlns:a14="http://schemas.microsoft.com/office/drawing/2010/main" val="0"/>
              </a:ext>
            </a:extLst>
          </a:blip>
          <a:srcRect/>
          <a:stretch>
            <a:fillRect/>
          </a:stretch>
        </p:blipFill>
        <p:spPr bwMode="auto">
          <a:xfrm>
            <a:off x="5046624" y="4411350"/>
            <a:ext cx="3298901" cy="810362"/>
          </a:xfrm>
          <a:prstGeom prst="rect">
            <a:avLst/>
          </a:prstGeom>
          <a:noFill/>
          <a:ln>
            <a:noFill/>
          </a:ln>
        </p:spPr>
      </p:pic>
      <p:pic>
        <p:nvPicPr>
          <p:cNvPr id="7" name="Picture 6" descr="Description: C:\Users\swong\Documents\Manuals\IC3 GS4\7314 IC3 GS4\Screens\L8\l8-035.png"/>
          <p:cNvPicPr/>
          <p:nvPr/>
        </p:nvPicPr>
        <p:blipFill>
          <a:blip r:embed="rId4">
            <a:extLst>
              <a:ext uri="{28A0092B-C50C-407E-A947-70E740481C1C}">
                <a14:useLocalDpi xmlns:a14="http://schemas.microsoft.com/office/drawing/2010/main" val="0"/>
              </a:ext>
            </a:extLst>
          </a:blip>
          <a:srcRect/>
          <a:stretch>
            <a:fillRect/>
          </a:stretch>
        </p:blipFill>
        <p:spPr bwMode="auto">
          <a:xfrm>
            <a:off x="6987409" y="5420151"/>
            <a:ext cx="1286602" cy="656908"/>
          </a:xfrm>
          <a:prstGeom prst="rect">
            <a:avLst/>
          </a:prstGeom>
          <a:noFill/>
          <a:ln>
            <a:noFill/>
          </a:ln>
        </p:spPr>
      </p:pic>
    </p:spTree>
    <p:extLst>
      <p:ext uri="{BB962C8B-B14F-4D97-AF65-F5344CB8AC3E}">
        <p14:creationId xmlns:p14="http://schemas.microsoft.com/office/powerpoint/2010/main" val="41061777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endParaRPr lang="en-US" sz="2000" dirty="0" smtClean="0"/>
          </a:p>
          <a:p>
            <a:endParaRPr lang="en-US" sz="2000" dirty="0"/>
          </a:p>
          <a:p>
            <a:endParaRPr lang="en-US" sz="2000" dirty="0" smtClean="0"/>
          </a:p>
          <a:p>
            <a:endParaRPr lang="en-US" sz="2000" dirty="0" smtClean="0"/>
          </a:p>
          <a:p>
            <a:r>
              <a:rPr lang="en-CA" sz="2000" dirty="0"/>
              <a:t>Phong </a:t>
            </a:r>
            <a:r>
              <a:rPr lang="en-CA" sz="2000" dirty="0" err="1"/>
              <a:t>cách</a:t>
            </a:r>
            <a:r>
              <a:rPr lang="en-CA" sz="2000" dirty="0"/>
              <a:t> Normal </a:t>
            </a:r>
            <a:r>
              <a:rPr lang="en-CA" sz="2000" dirty="0" err="1"/>
              <a:t>chứa</a:t>
            </a:r>
            <a:r>
              <a:rPr lang="en-CA" sz="2000" dirty="0"/>
              <a:t> </a:t>
            </a:r>
            <a:r>
              <a:rPr lang="en-CA" sz="2000" dirty="0" err="1"/>
              <a:t>các</a:t>
            </a:r>
            <a:r>
              <a:rPr lang="en-CA" sz="2000" dirty="0"/>
              <a:t> </a:t>
            </a:r>
            <a:r>
              <a:rPr lang="en-CA" sz="2000" dirty="0" err="1"/>
              <a:t>định</a:t>
            </a:r>
            <a:r>
              <a:rPr lang="en-CA" sz="2000" dirty="0"/>
              <a:t> </a:t>
            </a:r>
            <a:r>
              <a:rPr lang="en-CA" sz="2000" dirty="0" err="1"/>
              <a:t>dạng</a:t>
            </a:r>
            <a:r>
              <a:rPr lang="en-CA" sz="2000" dirty="0"/>
              <a:t> </a:t>
            </a:r>
            <a:r>
              <a:rPr lang="en-CA" sz="2000" dirty="0" err="1"/>
              <a:t>mặc</a:t>
            </a:r>
            <a:r>
              <a:rPr lang="en-CA" sz="2000" dirty="0"/>
              <a:t> </a:t>
            </a:r>
            <a:r>
              <a:rPr lang="en-CA" sz="2000" dirty="0" err="1"/>
              <a:t>định</a:t>
            </a:r>
            <a:r>
              <a:rPr lang="en-CA" sz="2000" dirty="0"/>
              <a:t> </a:t>
            </a:r>
            <a:r>
              <a:rPr lang="en-CA" sz="2000" dirty="0" err="1"/>
              <a:t>cho</a:t>
            </a:r>
            <a:r>
              <a:rPr lang="en-CA" sz="2000" dirty="0"/>
              <a:t> </a:t>
            </a:r>
            <a:r>
              <a:rPr lang="en-CA" sz="2000" dirty="0" err="1"/>
              <a:t>tất</a:t>
            </a:r>
            <a:r>
              <a:rPr lang="en-CA" sz="2000" dirty="0"/>
              <a:t> </a:t>
            </a:r>
            <a:r>
              <a:rPr lang="en-CA" sz="2000" dirty="0" err="1"/>
              <a:t>cả</a:t>
            </a:r>
            <a:r>
              <a:rPr lang="en-CA" sz="2000" dirty="0"/>
              <a:t> </a:t>
            </a:r>
            <a:r>
              <a:rPr lang="en-CA" sz="2000" dirty="0" err="1"/>
              <a:t>các</a:t>
            </a:r>
            <a:r>
              <a:rPr lang="en-CA" sz="2000" dirty="0"/>
              <a:t> </a:t>
            </a:r>
            <a:r>
              <a:rPr lang="en-CA" sz="2000" dirty="0" err="1"/>
              <a:t>tài</a:t>
            </a:r>
            <a:r>
              <a:rPr lang="en-CA" sz="2000" dirty="0"/>
              <a:t> </a:t>
            </a:r>
            <a:r>
              <a:rPr lang="en-CA" sz="2000" dirty="0" err="1"/>
              <a:t>liệu</a:t>
            </a:r>
            <a:r>
              <a:rPr lang="en-CA" sz="2000" dirty="0"/>
              <a:t> </a:t>
            </a:r>
            <a:r>
              <a:rPr lang="en-CA" sz="2000" dirty="0" err="1"/>
              <a:t>mới</a:t>
            </a:r>
            <a:endParaRPr lang="en-US" sz="2000" dirty="0"/>
          </a:p>
          <a:p>
            <a:r>
              <a:rPr lang="en-CA" sz="2000" dirty="0" err="1"/>
              <a:t>Khung</a:t>
            </a:r>
            <a:r>
              <a:rPr lang="en-CA" sz="2000" dirty="0"/>
              <a:t> </a:t>
            </a:r>
            <a:r>
              <a:rPr lang="en-CA" sz="2000" dirty="0" err="1"/>
              <a:t>tác</a:t>
            </a:r>
            <a:r>
              <a:rPr lang="en-CA" sz="2000" dirty="0"/>
              <a:t> </a:t>
            </a:r>
            <a:r>
              <a:rPr lang="en-CA" sz="2000" dirty="0" err="1"/>
              <a:t>vụ</a:t>
            </a:r>
            <a:r>
              <a:rPr lang="en-CA" sz="2000" dirty="0"/>
              <a:t> Styles </a:t>
            </a:r>
            <a:r>
              <a:rPr lang="en-CA" sz="2000" dirty="0" err="1"/>
              <a:t>liệt</a:t>
            </a:r>
            <a:r>
              <a:rPr lang="en-CA" sz="2000" dirty="0"/>
              <a:t> </a:t>
            </a:r>
            <a:r>
              <a:rPr lang="en-CA" sz="2000" dirty="0" err="1"/>
              <a:t>kê</a:t>
            </a:r>
            <a:r>
              <a:rPr lang="en-CA" sz="2000" dirty="0"/>
              <a:t> </a:t>
            </a:r>
            <a:r>
              <a:rPr lang="en-CA" sz="2000" dirty="0" err="1"/>
              <a:t>các</a:t>
            </a:r>
            <a:r>
              <a:rPr lang="en-CA" sz="2000" dirty="0"/>
              <a:t> </a:t>
            </a:r>
            <a:r>
              <a:rPr lang="en-CA" sz="2000" dirty="0" err="1"/>
              <a:t>phong</a:t>
            </a:r>
            <a:r>
              <a:rPr lang="en-CA" sz="2000" dirty="0"/>
              <a:t> </a:t>
            </a:r>
            <a:r>
              <a:rPr lang="en-CA" sz="2000" dirty="0" err="1"/>
              <a:t>cách</a:t>
            </a:r>
            <a:r>
              <a:rPr lang="en-CA" sz="2000" dirty="0"/>
              <a:t> </a:t>
            </a:r>
            <a:r>
              <a:rPr lang="en-CA" sz="2000" dirty="0" err="1"/>
              <a:t>được</a:t>
            </a:r>
            <a:r>
              <a:rPr lang="en-CA" sz="2000" dirty="0"/>
              <a:t> </a:t>
            </a:r>
            <a:r>
              <a:rPr lang="en-CA" sz="2000" dirty="0" err="1"/>
              <a:t>sử</a:t>
            </a:r>
            <a:r>
              <a:rPr lang="en-CA" sz="2000" dirty="0"/>
              <a:t> </a:t>
            </a:r>
            <a:r>
              <a:rPr lang="en-CA" sz="2000" dirty="0" err="1"/>
              <a:t>dụng</a:t>
            </a:r>
            <a:r>
              <a:rPr lang="en-CA" sz="2000" dirty="0"/>
              <a:t> </a:t>
            </a:r>
            <a:r>
              <a:rPr lang="en-CA" sz="2000" dirty="0" err="1"/>
              <a:t>trong</a:t>
            </a:r>
            <a:r>
              <a:rPr lang="en-CA" sz="2000" dirty="0"/>
              <a:t> </a:t>
            </a:r>
            <a:r>
              <a:rPr lang="en-CA" sz="2000" dirty="0" err="1"/>
              <a:t>tài</a:t>
            </a:r>
            <a:r>
              <a:rPr lang="en-CA" sz="2000" dirty="0"/>
              <a:t> </a:t>
            </a:r>
            <a:r>
              <a:rPr lang="en-CA" sz="2000" dirty="0" err="1"/>
              <a:t>liệu</a:t>
            </a:r>
            <a:r>
              <a:rPr lang="en-CA" sz="2000" dirty="0"/>
              <a:t> </a:t>
            </a:r>
            <a:r>
              <a:rPr lang="en-CA" sz="2000" dirty="0" err="1"/>
              <a:t>hiện</a:t>
            </a:r>
            <a:r>
              <a:rPr lang="en-CA" sz="2000" dirty="0"/>
              <a:t> </a:t>
            </a:r>
            <a:r>
              <a:rPr lang="en-CA" sz="2000" dirty="0" err="1" smtClean="0"/>
              <a:t>tại</a:t>
            </a:r>
            <a:endParaRPr lang="en-CA" sz="2000" dirty="0" smtClean="0"/>
          </a:p>
          <a:p>
            <a:r>
              <a:rPr lang="en-CA" sz="2000" dirty="0" err="1"/>
              <a:t>Các</a:t>
            </a:r>
            <a:r>
              <a:rPr lang="en-CA" sz="2000" dirty="0"/>
              <a:t> </a:t>
            </a:r>
            <a:r>
              <a:rPr lang="en-CA" sz="2000" dirty="0" err="1"/>
              <a:t>phong</a:t>
            </a:r>
            <a:r>
              <a:rPr lang="en-CA" sz="2000" dirty="0"/>
              <a:t> </a:t>
            </a:r>
            <a:r>
              <a:rPr lang="en-CA" sz="2000" dirty="0" err="1"/>
              <a:t>cách</a:t>
            </a:r>
            <a:r>
              <a:rPr lang="en-CA" sz="2000" dirty="0"/>
              <a:t> </a:t>
            </a:r>
            <a:r>
              <a:rPr lang="en-CA" sz="2000" dirty="0" err="1"/>
              <a:t>được</a:t>
            </a:r>
            <a:r>
              <a:rPr lang="en-CA" sz="2000" dirty="0"/>
              <a:t> </a:t>
            </a:r>
            <a:r>
              <a:rPr lang="en-CA" sz="2000" dirty="0" err="1"/>
              <a:t>tạo</a:t>
            </a:r>
            <a:r>
              <a:rPr lang="en-CA" sz="2000" dirty="0"/>
              <a:t> </a:t>
            </a:r>
            <a:r>
              <a:rPr lang="en-CA" sz="2000" dirty="0" err="1"/>
              <a:t>ra</a:t>
            </a:r>
            <a:r>
              <a:rPr lang="en-CA" sz="2000" dirty="0"/>
              <a:t> </a:t>
            </a:r>
            <a:r>
              <a:rPr lang="en-CA" sz="2000" dirty="0" err="1"/>
              <a:t>cho</a:t>
            </a:r>
            <a:r>
              <a:rPr lang="en-CA" sz="2000" dirty="0"/>
              <a:t> </a:t>
            </a:r>
            <a:r>
              <a:rPr lang="en-CA" sz="2000" dirty="0" err="1"/>
              <a:t>một</a:t>
            </a:r>
            <a:r>
              <a:rPr lang="en-CA" sz="2000" dirty="0"/>
              <a:t> </a:t>
            </a:r>
            <a:r>
              <a:rPr lang="en-CA" sz="2000" dirty="0" err="1"/>
              <a:t>mẫu</a:t>
            </a:r>
            <a:r>
              <a:rPr lang="en-CA" sz="2000" dirty="0"/>
              <a:t> </a:t>
            </a:r>
            <a:r>
              <a:rPr lang="en-CA" sz="2000" dirty="0" err="1"/>
              <a:t>tài</a:t>
            </a:r>
            <a:r>
              <a:rPr lang="en-CA" sz="2000" dirty="0"/>
              <a:t> </a:t>
            </a:r>
            <a:r>
              <a:rPr lang="en-CA" sz="2000" dirty="0" err="1"/>
              <a:t>liệu</a:t>
            </a:r>
            <a:r>
              <a:rPr lang="en-CA" sz="2000" dirty="0"/>
              <a:t> </a:t>
            </a:r>
            <a:r>
              <a:rPr lang="en-CA" sz="2000" dirty="0" err="1"/>
              <a:t>cụ</a:t>
            </a:r>
            <a:r>
              <a:rPr lang="en-CA" sz="2000" dirty="0"/>
              <a:t> </a:t>
            </a:r>
            <a:r>
              <a:rPr lang="en-CA" sz="2000" dirty="0" err="1"/>
              <a:t>thể</a:t>
            </a:r>
            <a:r>
              <a:rPr lang="en-CA" sz="2000" dirty="0"/>
              <a:t> </a:t>
            </a:r>
            <a:r>
              <a:rPr lang="en-CA" sz="2000" dirty="0" err="1"/>
              <a:t>sẽ</a:t>
            </a:r>
            <a:r>
              <a:rPr lang="en-CA" sz="2000" dirty="0"/>
              <a:t> </a:t>
            </a:r>
            <a:r>
              <a:rPr lang="en-CA" sz="2000" dirty="0" err="1"/>
              <a:t>xuất</a:t>
            </a:r>
            <a:r>
              <a:rPr lang="en-CA" sz="2000" dirty="0"/>
              <a:t> </a:t>
            </a:r>
            <a:r>
              <a:rPr lang="en-CA" sz="2000" dirty="0" err="1"/>
              <a:t>hiện</a:t>
            </a:r>
            <a:r>
              <a:rPr lang="en-CA" sz="2000" dirty="0"/>
              <a:t> </a:t>
            </a:r>
            <a:r>
              <a:rPr lang="en-CA" sz="2000" dirty="0" err="1"/>
              <a:t>trong</a:t>
            </a:r>
            <a:r>
              <a:rPr lang="en-CA" sz="2000" dirty="0"/>
              <a:t> </a:t>
            </a:r>
            <a:r>
              <a:rPr lang="en-CA" sz="2000" dirty="0" err="1"/>
              <a:t>tất</a:t>
            </a:r>
            <a:r>
              <a:rPr lang="en-CA" sz="2000" dirty="0"/>
              <a:t> </a:t>
            </a:r>
            <a:r>
              <a:rPr lang="en-CA" sz="2000" dirty="0" err="1"/>
              <a:t>cả</a:t>
            </a:r>
            <a:r>
              <a:rPr lang="en-CA" sz="2000" dirty="0"/>
              <a:t> </a:t>
            </a:r>
            <a:r>
              <a:rPr lang="en-CA" sz="2000" dirty="0" err="1"/>
              <a:t>các</a:t>
            </a:r>
            <a:r>
              <a:rPr lang="en-CA" sz="2000" dirty="0"/>
              <a:t> </a:t>
            </a:r>
            <a:r>
              <a:rPr lang="en-CA" sz="2000" dirty="0" err="1"/>
              <a:t>tài</a:t>
            </a:r>
            <a:r>
              <a:rPr lang="en-CA" sz="2000" dirty="0"/>
              <a:t> </a:t>
            </a:r>
            <a:r>
              <a:rPr lang="en-CA" sz="2000" dirty="0" err="1"/>
              <a:t>liệu</a:t>
            </a:r>
            <a:r>
              <a:rPr lang="en-CA" sz="2000" dirty="0"/>
              <a:t> </a:t>
            </a:r>
            <a:r>
              <a:rPr lang="en-CA" sz="2000" dirty="0" err="1"/>
              <a:t>mới</a:t>
            </a:r>
            <a:r>
              <a:rPr lang="en-CA" sz="2000" dirty="0"/>
              <a:t> </a:t>
            </a:r>
            <a:r>
              <a:rPr lang="en-CA" sz="2000" dirty="0" err="1"/>
              <a:t>được</a:t>
            </a:r>
            <a:r>
              <a:rPr lang="en-CA" sz="2000" dirty="0"/>
              <a:t> </a:t>
            </a:r>
            <a:r>
              <a:rPr lang="en-CA" sz="2000" dirty="0" err="1"/>
              <a:t>tạo</a:t>
            </a:r>
            <a:r>
              <a:rPr lang="en-CA" sz="2000" dirty="0"/>
              <a:t> </a:t>
            </a:r>
            <a:r>
              <a:rPr lang="en-CA" sz="2000" dirty="0" err="1"/>
              <a:t>từ</a:t>
            </a:r>
            <a:r>
              <a:rPr lang="en-CA" sz="2000" dirty="0"/>
              <a:t> </a:t>
            </a:r>
            <a:r>
              <a:rPr lang="en-CA" sz="2000" dirty="0" err="1"/>
              <a:t>mẫu</a:t>
            </a:r>
            <a:r>
              <a:rPr lang="en-CA" sz="2000" dirty="0"/>
              <a:t> </a:t>
            </a:r>
            <a:r>
              <a:rPr lang="en-CA" sz="2000" dirty="0" err="1"/>
              <a:t>tài</a:t>
            </a:r>
            <a:r>
              <a:rPr lang="en-CA" sz="2000" dirty="0"/>
              <a:t> </a:t>
            </a:r>
            <a:r>
              <a:rPr lang="en-CA" sz="2000" dirty="0" err="1"/>
              <a:t>liệu</a:t>
            </a:r>
            <a:r>
              <a:rPr lang="en-CA" sz="2000" dirty="0"/>
              <a:t> </a:t>
            </a:r>
            <a:r>
              <a:rPr lang="en-CA" sz="2000" dirty="0" err="1"/>
              <a:t>đó</a:t>
            </a:r>
            <a:r>
              <a:rPr lang="en-US" sz="2000" dirty="0" smtClean="0"/>
              <a:t> </a:t>
            </a:r>
          </a:p>
          <a:p>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áp</a:t>
            </a:r>
            <a:r>
              <a:rPr lang="en-CA" sz="2000" dirty="0"/>
              <a:t> </a:t>
            </a:r>
            <a:r>
              <a:rPr lang="en-CA" sz="2000" dirty="0" err="1"/>
              <a:t>dụng</a:t>
            </a:r>
            <a:r>
              <a:rPr lang="en-CA" sz="2000" dirty="0"/>
              <a:t> </a:t>
            </a:r>
            <a:r>
              <a:rPr lang="en-CA" sz="2000" dirty="0" err="1"/>
              <a:t>các</a:t>
            </a:r>
            <a:r>
              <a:rPr lang="en-CA" sz="2000" dirty="0"/>
              <a:t> </a:t>
            </a:r>
            <a:r>
              <a:rPr lang="en-CA" sz="2000" dirty="0" err="1"/>
              <a:t>phong</a:t>
            </a:r>
            <a:r>
              <a:rPr lang="en-CA" sz="2000" dirty="0"/>
              <a:t> </a:t>
            </a:r>
            <a:r>
              <a:rPr lang="en-CA" sz="2000" dirty="0" err="1"/>
              <a:t>cách</a:t>
            </a:r>
            <a:r>
              <a:rPr lang="en-CA" sz="2000" dirty="0"/>
              <a:t> </a:t>
            </a:r>
            <a:r>
              <a:rPr lang="en-CA" sz="2000" dirty="0" err="1"/>
              <a:t>trước</a:t>
            </a:r>
            <a:r>
              <a:rPr lang="en-CA" sz="2000" dirty="0"/>
              <a:t> </a:t>
            </a:r>
            <a:r>
              <a:rPr lang="en-CA" sz="2000" dirty="0" err="1"/>
              <a:t>hoặc</a:t>
            </a:r>
            <a:r>
              <a:rPr lang="en-CA" sz="2000" dirty="0"/>
              <a:t> </a:t>
            </a:r>
            <a:r>
              <a:rPr lang="en-CA" sz="2000" dirty="0" err="1"/>
              <a:t>sau</a:t>
            </a:r>
            <a:r>
              <a:rPr lang="en-CA" sz="2000" dirty="0"/>
              <a:t> </a:t>
            </a:r>
            <a:r>
              <a:rPr lang="en-CA" sz="2000" dirty="0" err="1"/>
              <a:t>khi</a:t>
            </a:r>
            <a:r>
              <a:rPr lang="en-CA" sz="2000" dirty="0"/>
              <a:t> </a:t>
            </a:r>
            <a:r>
              <a:rPr lang="en-CA" sz="2000" dirty="0" err="1"/>
              <a:t>nhập</a:t>
            </a:r>
            <a:r>
              <a:rPr lang="en-CA" sz="2000" dirty="0"/>
              <a:t> </a:t>
            </a:r>
            <a:r>
              <a:rPr lang="en-CA" sz="2000" dirty="0" err="1"/>
              <a:t>văn</a:t>
            </a:r>
            <a:r>
              <a:rPr lang="en-CA" sz="2000" dirty="0"/>
              <a:t> </a:t>
            </a:r>
            <a:r>
              <a:rPr lang="en-CA" sz="2000" dirty="0" err="1"/>
              <a:t>bản</a:t>
            </a:r>
            <a:endParaRPr lang="en-US" sz="2000" dirty="0"/>
          </a:p>
          <a:p>
            <a:endParaRPr lang="en-US" sz="2000" dirty="0" smtClean="0"/>
          </a:p>
          <a:p>
            <a:endParaRPr lang="en-US" sz="2000" dirty="0"/>
          </a:p>
          <a:p>
            <a:endParaRPr lang="en-US" sz="2000" dirty="0"/>
          </a:p>
          <a:p>
            <a:endParaRPr lang="en-US" sz="20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69774178"/>
              </p:ext>
            </p:extLst>
          </p:nvPr>
        </p:nvGraphicFramePr>
        <p:xfrm>
          <a:off x="457200" y="1457801"/>
          <a:ext cx="8153400" cy="1389031"/>
        </p:xfrm>
        <a:graphic>
          <a:graphicData uri="http://schemas.openxmlformats.org/drawingml/2006/table">
            <a:tbl>
              <a:tblPr firstRow="1" firstCol="1" bandRow="1"/>
              <a:tblGrid>
                <a:gridCol w="1872823"/>
                <a:gridCol w="6280577"/>
              </a:tblGrid>
              <a:tr h="828199">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Character Style (Phong cách ký tự)</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Chỉ ảnh hưởng đến các văn bản được chọn và bao gồm các thuộc tính định dạng trong hộp thoại Font.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09799">
                <a:tc>
                  <a:txBody>
                    <a:bodyPr/>
                    <a:lstStyle/>
                    <a:p>
                      <a:pPr>
                        <a:lnSpc>
                          <a:spcPct val="115000"/>
                        </a:lnSpc>
                        <a:spcBef>
                          <a:spcPts val="100"/>
                        </a:spcBef>
                        <a:spcAft>
                          <a:spcPts val="1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Paragraph Style (Phong cách đoạn)</a:t>
                      </a:r>
                      <a:endParaRPr lang="vi-VN" sz="1600" b="1">
                        <a:effectLst/>
                        <a:latin typeface="Zurich BT"/>
                        <a:ea typeface="Times New Roman" panose="02020603050405020304" pitchFamily="18" charset="0"/>
                        <a:cs typeface="Calibri" panose="020F0502020204030204" pitchFamily="34" charset="0"/>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Ảnh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hưởng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giao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bao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gồm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dạng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dạng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đoạn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9991986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sz="quarter" idx="12"/>
          </p:nvPr>
        </p:nvSpPr>
        <p:spPr>
          <a:xfrm>
            <a:off x="363538" y="1288974"/>
            <a:ext cx="4345622" cy="4990640"/>
          </a:xfrm>
        </p:spPr>
        <p:txBody>
          <a:bodyPr/>
          <a:lstStyle/>
          <a:p>
            <a:r>
              <a:rPr lang="en-US" dirty="0" err="1" smtClean="0"/>
              <a:t>Trên</a:t>
            </a:r>
            <a:r>
              <a:rPr lang="en-US" dirty="0" smtClean="0"/>
              <a:t> </a:t>
            </a:r>
            <a:r>
              <a:rPr lang="en-US" dirty="0" err="1" smtClean="0"/>
              <a:t>thẻ</a:t>
            </a:r>
            <a:r>
              <a:rPr lang="en-US" dirty="0" smtClean="0"/>
              <a:t> </a:t>
            </a:r>
            <a:r>
              <a:rPr lang="en-US" b="1" dirty="0" smtClean="0"/>
              <a:t>Home</a:t>
            </a:r>
            <a:r>
              <a:rPr lang="en-US" dirty="0" smtClean="0"/>
              <a:t>, </a:t>
            </a:r>
            <a:r>
              <a:rPr lang="en-US" dirty="0" err="1" smtClean="0"/>
              <a:t>nhóm</a:t>
            </a:r>
            <a:r>
              <a:rPr lang="en-US" dirty="0" smtClean="0"/>
              <a:t> </a:t>
            </a:r>
            <a:r>
              <a:rPr lang="en-US" b="1" dirty="0" smtClean="0"/>
              <a:t>Styles</a:t>
            </a:r>
            <a:r>
              <a:rPr lang="en-US" dirty="0" smtClean="0"/>
              <a:t>, </a:t>
            </a:r>
            <a:r>
              <a:rPr lang="en-US" dirty="0" err="1" smtClean="0"/>
              <a:t>mở</a:t>
            </a:r>
            <a:r>
              <a:rPr lang="en-US" dirty="0" smtClean="0"/>
              <a:t> </a:t>
            </a:r>
            <a:r>
              <a:rPr lang="en-US" b="1" dirty="0" smtClean="0"/>
              <a:t>Dialog box launcher</a:t>
            </a:r>
            <a:r>
              <a:rPr lang="en-US" dirty="0" smtClean="0"/>
              <a:t>. Trong </a:t>
            </a:r>
            <a:r>
              <a:rPr lang="en-US" dirty="0" err="1" smtClean="0"/>
              <a:t>thanh</a:t>
            </a:r>
            <a:r>
              <a:rPr lang="en-US" dirty="0" smtClean="0"/>
              <a:t> style </a:t>
            </a:r>
            <a:r>
              <a:rPr lang="en-US" dirty="0" err="1" smtClean="0"/>
              <a:t>mới</a:t>
            </a:r>
            <a:r>
              <a:rPr lang="en-US" dirty="0" smtClean="0"/>
              <a:t> </a:t>
            </a:r>
            <a:r>
              <a:rPr lang="en-US" dirty="0" err="1" smtClean="0"/>
              <a:t>hiện</a:t>
            </a:r>
            <a:r>
              <a:rPr lang="en-US" dirty="0" smtClean="0"/>
              <a:t> </a:t>
            </a:r>
            <a:r>
              <a:rPr lang="en-US" dirty="0" err="1" smtClean="0"/>
              <a:t>ra</a:t>
            </a:r>
            <a:r>
              <a:rPr lang="en-US" dirty="0" smtClean="0"/>
              <a:t>, </a:t>
            </a:r>
            <a:r>
              <a:rPr lang="en-US" dirty="0" err="1" smtClean="0"/>
              <a:t>chọn</a:t>
            </a:r>
            <a:r>
              <a:rPr lang="en-US" dirty="0" smtClean="0"/>
              <a:t>                   </a:t>
            </a:r>
            <a:r>
              <a:rPr lang="en-US" b="1" dirty="0" smtClean="0"/>
              <a:t>(New Style)</a:t>
            </a:r>
          </a:p>
          <a:p>
            <a:pPr lvl="1"/>
            <a:r>
              <a:rPr lang="en-US" dirty="0" err="1" smtClean="0"/>
              <a:t>Sử</a:t>
            </a:r>
            <a:r>
              <a:rPr lang="en-US" dirty="0" smtClean="0"/>
              <a:t> </a:t>
            </a:r>
            <a:r>
              <a:rPr lang="en-US" dirty="0" err="1" smtClean="0"/>
              <a:t>dụng</a:t>
            </a:r>
            <a:r>
              <a:rPr lang="en-US" dirty="0" smtClean="0"/>
              <a:t> </a:t>
            </a:r>
            <a:r>
              <a:rPr lang="en-US" dirty="0" err="1" smtClean="0"/>
              <a:t>bất</a:t>
            </a:r>
            <a:r>
              <a:rPr lang="en-US" dirty="0" smtClean="0"/>
              <a:t> </a:t>
            </a:r>
            <a:r>
              <a:rPr lang="en-US" dirty="0" err="1" smtClean="0"/>
              <a:t>kỳ</a:t>
            </a:r>
            <a:r>
              <a:rPr lang="en-US" dirty="0" smtClean="0"/>
              <a:t> </a:t>
            </a:r>
            <a:r>
              <a:rPr lang="en-US" dirty="0" err="1" smtClean="0"/>
              <a:t>sự</a:t>
            </a:r>
            <a:r>
              <a:rPr lang="en-US" dirty="0" smtClean="0"/>
              <a:t> </a:t>
            </a:r>
            <a:r>
              <a:rPr lang="en-US" dirty="0" err="1" smtClean="0"/>
              <a:t>kết</a:t>
            </a:r>
            <a:r>
              <a:rPr lang="en-US" dirty="0" smtClean="0"/>
              <a:t> </a:t>
            </a:r>
            <a:r>
              <a:rPr lang="en-US" dirty="0" err="1" smtClean="0"/>
              <a:t>hợp</a:t>
            </a:r>
            <a:r>
              <a:rPr lang="en-US" dirty="0" smtClean="0"/>
              <a:t> </a:t>
            </a:r>
            <a:r>
              <a:rPr lang="en-US" dirty="0" err="1" smtClean="0"/>
              <a:t>nào</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ký</a:t>
            </a:r>
            <a:r>
              <a:rPr lang="en-US" dirty="0" smtClean="0"/>
              <a:t> </a:t>
            </a:r>
            <a:r>
              <a:rPr lang="en-US" dirty="0" err="1" smtClean="0"/>
              <a:t>tự</a:t>
            </a:r>
            <a:r>
              <a:rPr lang="en-US" dirty="0" smtClean="0"/>
              <a:t>, </a:t>
            </a:r>
            <a:r>
              <a:rPr lang="en-US" dirty="0" err="1" smtClean="0"/>
              <a:t>khoảng</a:t>
            </a:r>
            <a:r>
              <a:rPr lang="en-US" dirty="0" smtClean="0"/>
              <a:t> </a:t>
            </a:r>
            <a:r>
              <a:rPr lang="en-US" dirty="0" err="1" smtClean="0"/>
              <a:t>trống</a:t>
            </a:r>
            <a:r>
              <a:rPr lang="en-US" dirty="0" smtClean="0"/>
              <a:t> </a:t>
            </a:r>
            <a:r>
              <a:rPr lang="en-US" dirty="0" err="1" smtClean="0"/>
              <a:t>để</a:t>
            </a:r>
            <a:r>
              <a:rPr lang="en-US" dirty="0" smtClean="0"/>
              <a:t> </a:t>
            </a:r>
            <a:r>
              <a:rPr lang="en-US" dirty="0" err="1" smtClean="0"/>
              <a:t>đặt</a:t>
            </a:r>
            <a:r>
              <a:rPr lang="en-US" dirty="0" smtClean="0"/>
              <a:t> </a:t>
            </a:r>
            <a:r>
              <a:rPr lang="en-US" dirty="0" err="1" smtClean="0"/>
              <a:t>tên</a:t>
            </a:r>
            <a:r>
              <a:rPr lang="en-US" dirty="0" smtClean="0"/>
              <a:t> </a:t>
            </a:r>
            <a:r>
              <a:rPr lang="en-US" dirty="0" err="1" smtClean="0"/>
              <a:t>cho</a:t>
            </a:r>
            <a:r>
              <a:rPr lang="en-US" dirty="0" smtClean="0"/>
              <a:t> style </a:t>
            </a:r>
            <a:r>
              <a:rPr lang="en-US" dirty="0" err="1" smtClean="0"/>
              <a:t>mới</a:t>
            </a:r>
            <a:r>
              <a:rPr lang="en-US" dirty="0" smtClean="0"/>
              <a:t> </a:t>
            </a:r>
            <a:r>
              <a:rPr lang="en-US" dirty="0" err="1" smtClean="0"/>
              <a:t>trừ</a:t>
            </a:r>
            <a:r>
              <a:rPr lang="en-US" dirty="0" smtClean="0"/>
              <a:t> </a:t>
            </a:r>
            <a:r>
              <a:rPr lang="en-US" dirty="0" err="1" smtClean="0"/>
              <a:t>các</a:t>
            </a:r>
            <a:r>
              <a:rPr lang="en-US" dirty="0" smtClean="0"/>
              <a:t> </a:t>
            </a:r>
            <a:r>
              <a:rPr lang="en-US" dirty="0" err="1" smtClean="0"/>
              <a:t>ký</a:t>
            </a:r>
            <a:r>
              <a:rPr lang="en-US" dirty="0" smtClean="0"/>
              <a:t> </a:t>
            </a:r>
            <a:r>
              <a:rPr lang="en-US" dirty="0" err="1" smtClean="0"/>
              <a:t>tự</a:t>
            </a:r>
            <a:r>
              <a:rPr lang="en-US" dirty="0" smtClean="0"/>
              <a:t> \ ; { }</a:t>
            </a:r>
            <a:endParaRPr lang="en-US" dirty="0"/>
          </a:p>
          <a:p>
            <a:pPr lvl="1"/>
            <a:r>
              <a:rPr lang="en-US" dirty="0" err="1" smtClean="0"/>
              <a:t>Giữa</a:t>
            </a:r>
            <a:r>
              <a:rPr lang="en-US" dirty="0" smtClean="0"/>
              <a:t> </a:t>
            </a:r>
            <a:r>
              <a:rPr lang="en-US" dirty="0" err="1" smtClean="0"/>
              <a:t>các</a:t>
            </a:r>
            <a:r>
              <a:rPr lang="en-US" dirty="0" smtClean="0"/>
              <a:t> </a:t>
            </a:r>
            <a:r>
              <a:rPr lang="en-US" dirty="0" err="1" smtClean="0"/>
              <a:t>tên</a:t>
            </a:r>
            <a:r>
              <a:rPr lang="en-US" dirty="0" smtClean="0"/>
              <a:t> </a:t>
            </a:r>
            <a:r>
              <a:rPr lang="en-US" dirty="0" err="1" smtClean="0"/>
              <a:t>của</a:t>
            </a:r>
            <a:r>
              <a:rPr lang="en-US" dirty="0" smtClean="0"/>
              <a:t> </a:t>
            </a:r>
            <a:r>
              <a:rPr lang="en-US" dirty="0" err="1" smtClean="0"/>
              <a:t>phong</a:t>
            </a:r>
            <a:r>
              <a:rPr lang="en-US" dirty="0" smtClean="0"/>
              <a:t> </a:t>
            </a:r>
            <a:r>
              <a:rPr lang="en-US" dirty="0" err="1" smtClean="0"/>
              <a:t>cách</a:t>
            </a:r>
            <a:r>
              <a:rPr lang="en-US" dirty="0" smtClean="0"/>
              <a:t> </a:t>
            </a:r>
            <a:r>
              <a:rPr lang="en-US" dirty="0" err="1" smtClean="0"/>
              <a:t>có</a:t>
            </a:r>
            <a:r>
              <a:rPr lang="en-US" dirty="0" smtClean="0"/>
              <a:t> </a:t>
            </a:r>
            <a:r>
              <a:rPr lang="en-US" dirty="0" err="1" smtClean="0"/>
              <a:t>phân</a:t>
            </a:r>
            <a:r>
              <a:rPr lang="en-US" dirty="0" smtClean="0"/>
              <a:t> </a:t>
            </a:r>
            <a:r>
              <a:rPr lang="en-US" dirty="0" err="1" smtClean="0"/>
              <a:t>biệt</a:t>
            </a:r>
            <a:r>
              <a:rPr lang="en-US" dirty="0" smtClean="0"/>
              <a:t> </a:t>
            </a:r>
            <a:r>
              <a:rPr lang="en-US" dirty="0" err="1" smtClean="0"/>
              <a:t>chữ</a:t>
            </a:r>
            <a:r>
              <a:rPr lang="en-US" dirty="0" smtClean="0"/>
              <a:t> hoa </a:t>
            </a:r>
            <a:r>
              <a:rPr lang="en-US" dirty="0" err="1" smtClean="0"/>
              <a:t>và</a:t>
            </a:r>
            <a:r>
              <a:rPr lang="en-US" dirty="0" smtClean="0"/>
              <a:t> </a:t>
            </a:r>
            <a:r>
              <a:rPr lang="en-US" dirty="0" err="1" smtClean="0"/>
              <a:t>chữ</a:t>
            </a:r>
            <a:r>
              <a:rPr lang="en-US" dirty="0" smtClean="0"/>
              <a:t> </a:t>
            </a:r>
            <a:r>
              <a:rPr lang="en-US" dirty="0" err="1" smtClean="0"/>
              <a:t>thường</a:t>
            </a:r>
            <a:endParaRPr lang="en-US" dirty="0"/>
          </a:p>
          <a:p>
            <a:pPr lvl="1"/>
            <a:r>
              <a:rPr lang="en-US" dirty="0" err="1" smtClean="0"/>
              <a:t>Tên</a:t>
            </a:r>
            <a:r>
              <a:rPr lang="en-US" dirty="0" smtClean="0"/>
              <a:t> </a:t>
            </a:r>
            <a:r>
              <a:rPr lang="en-US" dirty="0" err="1" smtClean="0"/>
              <a:t>của</a:t>
            </a:r>
            <a:r>
              <a:rPr lang="en-US" dirty="0" smtClean="0"/>
              <a:t> </a:t>
            </a:r>
            <a:r>
              <a:rPr lang="en-US" dirty="0" err="1" smtClean="0"/>
              <a:t>mỗi</a:t>
            </a:r>
            <a:r>
              <a:rPr lang="en-US" dirty="0" smtClean="0"/>
              <a:t> style </a:t>
            </a:r>
            <a:r>
              <a:rPr lang="en-US" dirty="0" err="1" smtClean="0"/>
              <a:t>là</a:t>
            </a:r>
            <a:r>
              <a:rPr lang="en-US" dirty="0" smtClean="0"/>
              <a:t> </a:t>
            </a:r>
            <a:r>
              <a:rPr lang="en-US" dirty="0" err="1" smtClean="0"/>
              <a:t>duy</a:t>
            </a:r>
            <a:r>
              <a:rPr lang="en-US" dirty="0" smtClean="0"/>
              <a:t> </a:t>
            </a:r>
            <a:r>
              <a:rPr lang="en-US" dirty="0" err="1" smtClean="0"/>
              <a:t>nhất</a:t>
            </a:r>
            <a:endParaRPr lang="en-US" dirty="0"/>
          </a:p>
          <a:p>
            <a:pPr lvl="1"/>
            <a:endParaRPr lang="en-US" b="1" dirty="0"/>
          </a:p>
        </p:txBody>
      </p:sp>
      <p:sp>
        <p:nvSpPr>
          <p:cNvPr id="4" name="Footer Placeholder 3"/>
          <p:cNvSpPr>
            <a:spLocks noGrp="1"/>
          </p:cNvSpPr>
          <p:nvPr>
            <p:ph type="ftr" sz="quarter" idx="14"/>
          </p:nvPr>
        </p:nvSpPr>
        <p:spPr/>
        <p:txBody>
          <a:bodyPr/>
          <a:lstStyle/>
          <a:p>
            <a:r>
              <a:rPr lang="en-US" smtClean="0"/>
              <a:t>© CCI Learning Solutions Inc.</a:t>
            </a:r>
            <a:endParaRPr lang="en-US" dirty="0"/>
          </a:p>
        </p:txBody>
      </p:sp>
      <p:sp>
        <p:nvSpPr>
          <p:cNvPr id="5" name="Slide Number Placeholder 4"/>
          <p:cNvSpPr>
            <a:spLocks noGrp="1"/>
          </p:cNvSpPr>
          <p:nvPr>
            <p:ph type="sldNum" sz="quarter" idx="15"/>
          </p:nvPr>
        </p:nvSpPr>
        <p:spPr/>
        <p:txBody>
          <a:bodyPr/>
          <a:lstStyle/>
          <a:p>
            <a:fld id="{45FB6C65-6715-49C2-A781-2C0369051A11}" type="slidenum">
              <a:rPr lang="en-US" smtClean="0"/>
              <a:t>47</a:t>
            </a:fld>
            <a:endParaRPr lang="en-US" dirty="0"/>
          </a:p>
        </p:txBody>
      </p:sp>
      <p:pic>
        <p:nvPicPr>
          <p:cNvPr id="8" name="Content Placeholder 7" descr="Description: C:\Users\swong\Documents\Manuals\IC3 GS4\7314 IC3 GS4\Screens\L8\l8-155.png"/>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4595813" y="1436478"/>
            <a:ext cx="4110037" cy="4210470"/>
          </a:xfrm>
          <a:prstGeom prst="rect">
            <a:avLst/>
          </a:prstGeom>
          <a:noFill/>
          <a:ln>
            <a:no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8013" y="2678913"/>
            <a:ext cx="263325" cy="250786"/>
          </a:xfrm>
          <a:prstGeom prst="rect">
            <a:avLst/>
          </a:prstGeom>
        </p:spPr>
      </p:pic>
    </p:spTree>
    <p:extLst>
      <p:ext uri="{BB962C8B-B14F-4D97-AF65-F5344CB8AC3E}">
        <p14:creationId xmlns:p14="http://schemas.microsoft.com/office/powerpoint/2010/main" val="595544620"/>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26881809"/>
              </p:ext>
            </p:extLst>
          </p:nvPr>
        </p:nvGraphicFramePr>
        <p:xfrm>
          <a:off x="413396" y="1477544"/>
          <a:ext cx="8312150" cy="4905259"/>
        </p:xfrm>
        <a:graphic>
          <a:graphicData uri="http://schemas.openxmlformats.org/drawingml/2006/table">
            <a:tbl>
              <a:tblPr firstRow="1" firstCol="1" bandRow="1"/>
              <a:tblGrid>
                <a:gridCol w="2268844"/>
                <a:gridCol w="6043306"/>
              </a:tblGrid>
              <a:tr h="643086">
                <a:tc>
                  <a:txBody>
                    <a:bodyPr/>
                    <a:lstStyle/>
                    <a:p>
                      <a:pPr>
                        <a:lnSpc>
                          <a:spcPct val="115000"/>
                        </a:lnSpc>
                        <a:spcBef>
                          <a:spcPts val="200"/>
                        </a:spcBef>
                        <a:spcAft>
                          <a:spcPts val="200"/>
                        </a:spcAft>
                        <a:tabLst>
                          <a:tab pos="228600" algn="l"/>
                        </a:tabLst>
                      </a:pPr>
                      <a:r>
                        <a:rPr lang="en-US" sz="2400" b="1" dirty="0">
                          <a:effectLst/>
                          <a:latin typeface="Zurich BT" pitchFamily="34" charset="0"/>
                          <a:ea typeface="Times New Roman"/>
                          <a:cs typeface="Calibri"/>
                        </a:rPr>
                        <a:t>Properties</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Liệt kê các kiểu thuộc tính bạn có thể nhập hoặc thay đổi cho phong cách này.</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2025">
                <a:tc>
                  <a:txBody>
                    <a:bodyPr/>
                    <a:lstStyle/>
                    <a:p>
                      <a:pPr>
                        <a:lnSpc>
                          <a:spcPct val="115000"/>
                        </a:lnSpc>
                        <a:spcBef>
                          <a:spcPts val="200"/>
                        </a:spcBef>
                        <a:spcAft>
                          <a:spcPts val="200"/>
                        </a:spcAft>
                        <a:tabLst>
                          <a:tab pos="228600" algn="l"/>
                        </a:tabLst>
                      </a:pPr>
                      <a:r>
                        <a:rPr lang="en-US" sz="2400" b="1" dirty="0">
                          <a:effectLst/>
                          <a:latin typeface="Zurich BT" pitchFamily="34" charset="0"/>
                          <a:ea typeface="Times New Roman"/>
                          <a:cs typeface="Calibri"/>
                        </a:rPr>
                        <a:t>Formatting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Chỉ ra các thuộc tính được sử dụng trong một phong cách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70043">
                <a:tc>
                  <a:txBody>
                    <a:bodyPr/>
                    <a:lstStyle/>
                    <a:p>
                      <a:pPr>
                        <a:lnSpc>
                          <a:spcPct val="115000"/>
                        </a:lnSpc>
                        <a:spcBef>
                          <a:spcPts val="200"/>
                        </a:spcBef>
                        <a:spcAft>
                          <a:spcPts val="200"/>
                        </a:spcAft>
                        <a:tabLst>
                          <a:tab pos="228600" algn="l"/>
                        </a:tabLst>
                      </a:pPr>
                      <a:r>
                        <a:rPr lang="en-US" sz="2400" b="1">
                          <a:effectLst/>
                          <a:latin typeface="Zurich BT" pitchFamily="34" charset="0"/>
                          <a:ea typeface="Times New Roman"/>
                          <a:cs typeface="Calibri"/>
                        </a:rPr>
                        <a:t>Add to Quick Style list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Thêm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mẫu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tài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đang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tài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hầu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hết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trường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hợp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thì</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là</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mẫu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tài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Normal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danh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8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bộ</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sưu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tập</a:t>
                      </a:r>
                      <a:r>
                        <a:rPr lang="en-US" sz="1800" dirty="0">
                          <a:effectLst/>
                          <a:latin typeface="Calibri" panose="020F0502020204030204" pitchFamily="34" charset="0"/>
                          <a:ea typeface="Times New Roman" panose="02020603050405020304" pitchFamily="18" charset="0"/>
                          <a:cs typeface="Calibri" panose="020F0502020204030204" pitchFamily="34" charset="0"/>
                        </a:rPr>
                        <a:t> Style.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Nếu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không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tính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năng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thì</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áp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tài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50587">
                <a:tc>
                  <a:txBody>
                    <a:bodyPr/>
                    <a:lstStyle/>
                    <a:p>
                      <a:pPr>
                        <a:lnSpc>
                          <a:spcPct val="115000"/>
                        </a:lnSpc>
                        <a:spcBef>
                          <a:spcPts val="200"/>
                        </a:spcBef>
                        <a:spcAft>
                          <a:spcPts val="200"/>
                        </a:spcAft>
                        <a:tabLst>
                          <a:tab pos="228600" algn="l"/>
                        </a:tabLst>
                      </a:pPr>
                      <a:r>
                        <a:rPr lang="en-US" sz="2400" b="1" dirty="0" smtClean="0">
                          <a:effectLst/>
                          <a:latin typeface="Zurich BT" pitchFamily="34" charset="0"/>
                          <a:ea typeface="Times New Roman"/>
                          <a:cs typeface="Calibri"/>
                        </a:rPr>
                        <a:t>Automatically </a:t>
                      </a:r>
                      <a:r>
                        <a:rPr lang="en-US" sz="2400" b="1" dirty="0">
                          <a:effectLst/>
                          <a:latin typeface="Zurich BT" pitchFamily="34" charset="0"/>
                          <a:ea typeface="Times New Roman"/>
                          <a:cs typeface="Calibri"/>
                        </a:rPr>
                        <a:t>update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Cập nhật phong cách bất cứ khi nào có sự thay đổi các thuộc tính của phong cách này một cách thủ công trong văn bản.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92221">
                <a:tc>
                  <a:txBody>
                    <a:bodyPr/>
                    <a:lstStyle/>
                    <a:p>
                      <a:pPr>
                        <a:lnSpc>
                          <a:spcPct val="115000"/>
                        </a:lnSpc>
                        <a:spcBef>
                          <a:spcPts val="200"/>
                        </a:spcBef>
                        <a:spcAft>
                          <a:spcPts val="200"/>
                        </a:spcAft>
                        <a:tabLst>
                          <a:tab pos="228600" algn="l"/>
                        </a:tabLst>
                      </a:pPr>
                      <a:r>
                        <a:rPr lang="en-US" sz="2400" b="1">
                          <a:effectLst/>
                          <a:latin typeface="Zurich BT" pitchFamily="34" charset="0"/>
                          <a:ea typeface="Times New Roman"/>
                          <a:cs typeface="Calibri"/>
                        </a:rPr>
                        <a:t>Format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8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danh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mà</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tạo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spTree>
    <p:extLst>
      <p:ext uri="{BB962C8B-B14F-4D97-AF65-F5344CB8AC3E}">
        <p14:creationId xmlns:p14="http://schemas.microsoft.com/office/powerpoint/2010/main" val="26382433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smtClean="0"/>
              <a:t>Sử</a:t>
            </a:r>
            <a:r>
              <a:rPr lang="en-US" b="1" dirty="0" smtClean="0"/>
              <a:t> </a:t>
            </a:r>
            <a:r>
              <a:rPr lang="en-US" b="1" dirty="0" err="1" smtClean="0"/>
              <a:t>dụng</a:t>
            </a:r>
            <a:r>
              <a:rPr lang="en-US" b="1" dirty="0" smtClean="0"/>
              <a:t> </a:t>
            </a:r>
            <a:r>
              <a:rPr lang="en-US" b="1" dirty="0"/>
              <a:t>Quick Styles</a:t>
            </a:r>
          </a:p>
          <a:p>
            <a:pPr lvl="1"/>
            <a:endParaRPr lang="en-US" dirty="0" smtClean="0"/>
          </a:p>
          <a:p>
            <a:pPr lvl="1"/>
            <a:endParaRPr lang="en-US" dirty="0"/>
          </a:p>
          <a:p>
            <a:pPr lvl="1"/>
            <a:endParaRPr lang="en-US" dirty="0" smtClean="0"/>
          </a:p>
          <a:p>
            <a:pPr lvl="1"/>
            <a:endParaRPr lang="en-US" dirty="0"/>
          </a:p>
          <a:p>
            <a:pPr marL="339725" lvl="1" indent="0">
              <a:buNone/>
            </a:pPr>
            <a:endParaRPr lang="en-US" dirty="0" smtClean="0"/>
          </a:p>
          <a:p>
            <a:pPr lvl="1"/>
            <a:r>
              <a:rPr lang="en-US" dirty="0" err="1" smtClean="0"/>
              <a:t>Trỏ</a:t>
            </a:r>
            <a:r>
              <a:rPr lang="en-US" dirty="0" smtClean="0"/>
              <a:t> </a:t>
            </a:r>
            <a:r>
              <a:rPr lang="en-US" dirty="0" err="1" smtClean="0"/>
              <a:t>vào</a:t>
            </a:r>
            <a:r>
              <a:rPr lang="en-US" dirty="0"/>
              <a:t> </a:t>
            </a:r>
            <a:r>
              <a:rPr lang="en-US" dirty="0" err="1" smtClean="0"/>
              <a:t>một</a:t>
            </a:r>
            <a:r>
              <a:rPr lang="en-US" dirty="0" smtClean="0"/>
              <a:t> </a:t>
            </a:r>
            <a:r>
              <a:rPr lang="en-US" dirty="0" err="1" smtClean="0"/>
              <a:t>phong</a:t>
            </a:r>
            <a:r>
              <a:rPr lang="en-US" dirty="0" smtClean="0"/>
              <a:t> </a:t>
            </a:r>
            <a:r>
              <a:rPr lang="en-US" dirty="0" err="1" smtClean="0"/>
              <a:t>cách</a:t>
            </a:r>
            <a:r>
              <a:rPr lang="en-US" dirty="0" smtClean="0"/>
              <a:t> </a:t>
            </a:r>
            <a:r>
              <a:rPr lang="en-US" dirty="0" err="1" smtClean="0"/>
              <a:t>để</a:t>
            </a:r>
            <a:r>
              <a:rPr lang="en-US" dirty="0" smtClean="0"/>
              <a:t> </a:t>
            </a:r>
            <a:r>
              <a:rPr lang="en-US" dirty="0" err="1" smtClean="0"/>
              <a:t>xem</a:t>
            </a:r>
            <a:r>
              <a:rPr lang="en-US" dirty="0" smtClean="0"/>
              <a:t> </a:t>
            </a:r>
            <a:r>
              <a:rPr lang="en-US" dirty="0" err="1" smtClean="0"/>
              <a:t>trước</a:t>
            </a:r>
            <a:endParaRPr lang="en-US" dirty="0" smtClean="0"/>
          </a:p>
          <a:p>
            <a:pPr lvl="2"/>
            <a:r>
              <a:rPr lang="en-US" dirty="0" smtClean="0"/>
              <a:t>Word </a:t>
            </a:r>
            <a:r>
              <a:rPr lang="en-US" dirty="0" err="1" smtClean="0"/>
              <a:t>sẽ</a:t>
            </a:r>
            <a:r>
              <a:rPr lang="en-US" dirty="0" smtClean="0"/>
              <a:t> </a:t>
            </a:r>
            <a:r>
              <a:rPr lang="en-US" dirty="0" err="1" smtClean="0"/>
              <a:t>làm</a:t>
            </a:r>
            <a:r>
              <a:rPr lang="en-US" dirty="0" smtClean="0"/>
              <a:t> </a:t>
            </a:r>
            <a:r>
              <a:rPr lang="en-US" dirty="0" err="1" smtClean="0"/>
              <a:t>nổi</a:t>
            </a:r>
            <a:r>
              <a:rPr lang="en-US" dirty="0" smtClean="0"/>
              <a:t> </a:t>
            </a:r>
            <a:r>
              <a:rPr lang="en-US" dirty="0" err="1" smtClean="0"/>
              <a:t>lên</a:t>
            </a:r>
            <a:r>
              <a:rPr lang="en-US" dirty="0" smtClean="0"/>
              <a:t> </a:t>
            </a:r>
            <a:r>
              <a:rPr lang="en-US" dirty="0" err="1" smtClean="0"/>
              <a:t>phong</a:t>
            </a:r>
            <a:r>
              <a:rPr lang="en-US" dirty="0" smtClean="0"/>
              <a:t> </a:t>
            </a:r>
            <a:r>
              <a:rPr lang="en-US" dirty="0" err="1" smtClean="0"/>
              <a:t>cách</a:t>
            </a:r>
            <a:r>
              <a:rPr lang="en-US" dirty="0" smtClean="0"/>
              <a:t> </a:t>
            </a:r>
            <a:r>
              <a:rPr lang="en-US" dirty="0" err="1" smtClean="0"/>
              <a:t>đang</a:t>
            </a:r>
            <a:r>
              <a:rPr lang="en-US" dirty="0" smtClean="0"/>
              <a:t> </a:t>
            </a:r>
            <a:r>
              <a:rPr lang="en-US" dirty="0" err="1" smtClean="0"/>
              <a:t>sử</a:t>
            </a:r>
            <a:r>
              <a:rPr lang="en-US" dirty="0" smtClean="0"/>
              <a:t> </a:t>
            </a:r>
            <a:r>
              <a:rPr lang="en-US" dirty="0" err="1" smtClean="0"/>
              <a:t>dụng</a:t>
            </a:r>
            <a:endParaRPr lang="en-US" dirty="0"/>
          </a:p>
          <a:p>
            <a:pPr lvl="1"/>
            <a:r>
              <a:rPr lang="en-US" dirty="0" err="1" smtClean="0"/>
              <a:t>Chọn</a:t>
            </a:r>
            <a:r>
              <a:rPr lang="en-US" dirty="0" smtClean="0"/>
              <a:t> </a:t>
            </a:r>
            <a:r>
              <a:rPr lang="en-US" b="1" dirty="0"/>
              <a:t>More</a:t>
            </a:r>
            <a:r>
              <a:rPr lang="en-US" dirty="0"/>
              <a:t> </a:t>
            </a:r>
            <a:r>
              <a:rPr lang="en-US" dirty="0" err="1" smtClean="0"/>
              <a:t>để</a:t>
            </a:r>
            <a:r>
              <a:rPr lang="en-US" dirty="0" smtClean="0"/>
              <a:t> </a:t>
            </a:r>
            <a:r>
              <a:rPr lang="en-US" dirty="0" err="1" smtClean="0"/>
              <a:t>hiển</a:t>
            </a:r>
            <a:r>
              <a:rPr lang="en-US" dirty="0" smtClean="0"/>
              <a:t> thị </a:t>
            </a:r>
            <a:r>
              <a:rPr lang="en-US" dirty="0" err="1" smtClean="0"/>
              <a:t>toàn</a:t>
            </a:r>
            <a:r>
              <a:rPr lang="en-US" dirty="0" smtClean="0"/>
              <a:t> </a:t>
            </a:r>
            <a:r>
              <a:rPr lang="en-US" dirty="0" err="1" smtClean="0"/>
              <a:t>bộ</a:t>
            </a:r>
            <a:r>
              <a:rPr lang="en-US" dirty="0" smtClean="0"/>
              <a:t> </a:t>
            </a:r>
            <a:r>
              <a:rPr lang="en-US" dirty="0" err="1" smtClean="0"/>
              <a:t>các</a:t>
            </a:r>
            <a:r>
              <a:rPr lang="en-US" dirty="0" smtClean="0"/>
              <a:t> </a:t>
            </a:r>
            <a:r>
              <a:rPr lang="en-US" dirty="0" err="1" smtClean="0"/>
              <a:t>phong</a:t>
            </a:r>
            <a:r>
              <a:rPr lang="en-US" dirty="0" smtClean="0"/>
              <a:t> </a:t>
            </a:r>
            <a:r>
              <a:rPr lang="en-US" dirty="0" err="1" smtClean="0"/>
              <a:t>cách</a:t>
            </a:r>
            <a:r>
              <a:rPr lang="en-US" dirty="0" smtClean="0"/>
              <a:t> </a:t>
            </a:r>
            <a:r>
              <a:rPr lang="en-US" dirty="0" err="1" smtClean="0"/>
              <a:t>trong</a:t>
            </a:r>
            <a:r>
              <a:rPr lang="en-US" dirty="0" smtClean="0"/>
              <a:t> </a:t>
            </a:r>
            <a:r>
              <a:rPr lang="en-US" dirty="0" err="1" smtClean="0"/>
              <a:t>bộ</a:t>
            </a:r>
            <a:r>
              <a:rPr lang="en-US" dirty="0" smtClean="0"/>
              <a:t> </a:t>
            </a:r>
            <a:r>
              <a:rPr lang="en-US" dirty="0" err="1" smtClean="0"/>
              <a:t>sưu</a:t>
            </a:r>
            <a:r>
              <a:rPr lang="en-US" dirty="0" smtClean="0"/>
              <a:t> </a:t>
            </a:r>
            <a:r>
              <a:rPr lang="en-US" dirty="0" err="1" smtClean="0"/>
              <a:t>tập</a:t>
            </a:r>
            <a:r>
              <a:rPr lang="en-US" dirty="0" smtClean="0"/>
              <a:t> </a:t>
            </a:r>
            <a:r>
              <a:rPr lang="en-US" dirty="0"/>
              <a:t>Quick </a:t>
            </a:r>
            <a:r>
              <a:rPr lang="en-US" dirty="0" smtClean="0"/>
              <a:t>Styles</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pic>
        <p:nvPicPr>
          <p:cNvPr id="6" name="Picture 5" descr="Description: C:\Users\swong\Documents\Manuals\IC3 GS4\7314 IC3 GS4\Screens\L8\l8-156.png"/>
          <p:cNvPicPr/>
          <p:nvPr/>
        </p:nvPicPr>
        <p:blipFill rotWithShape="1">
          <a:blip r:embed="rId3">
            <a:extLst>
              <a:ext uri="{28A0092B-C50C-407E-A947-70E740481C1C}">
                <a14:useLocalDpi xmlns:a14="http://schemas.microsoft.com/office/drawing/2010/main" val="0"/>
              </a:ext>
            </a:extLst>
          </a:blip>
          <a:srcRect b="3637"/>
          <a:stretch/>
        </p:blipFill>
        <p:spPr bwMode="auto">
          <a:xfrm>
            <a:off x="862143" y="1902426"/>
            <a:ext cx="6124583" cy="211163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0908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1. </a:t>
            </a:r>
            <a:r>
              <a:rPr lang="en-US" smtClean="0"/>
              <a:t>Nhập </a:t>
            </a:r>
            <a:r>
              <a:rPr lang="en-US" dirty="0" err="1" smtClean="0"/>
              <a:t>và</a:t>
            </a:r>
            <a:r>
              <a:rPr lang="en-US" dirty="0" smtClean="0"/>
              <a:t> </a:t>
            </a:r>
            <a:r>
              <a:rPr lang="en-US" dirty="0" err="1" smtClean="0"/>
              <a:t>chỉnh</a:t>
            </a:r>
            <a:r>
              <a:rPr lang="en-US" dirty="0" smtClean="0"/>
              <a:t> </a:t>
            </a:r>
            <a:r>
              <a:rPr lang="en-US" dirty="0" err="1" smtClean="0"/>
              <a:t>sửa</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a:t>Hiển</a:t>
            </a:r>
            <a:r>
              <a:rPr lang="en-US" b="1" dirty="0"/>
              <a:t> thị </a:t>
            </a:r>
            <a:r>
              <a:rPr lang="en-US" b="1" dirty="0" err="1"/>
              <a:t>các</a:t>
            </a:r>
            <a:r>
              <a:rPr lang="en-US" b="1" dirty="0"/>
              <a:t> </a:t>
            </a:r>
            <a:r>
              <a:rPr lang="en-US" b="1" dirty="0" err="1"/>
              <a:t>mã</a:t>
            </a:r>
            <a:r>
              <a:rPr lang="en-US" b="1" dirty="0"/>
              <a:t> </a:t>
            </a:r>
            <a:r>
              <a:rPr lang="en-US" b="1" dirty="0" err="1"/>
              <a:t>định</a:t>
            </a:r>
            <a:r>
              <a:rPr lang="en-US" b="1" dirty="0"/>
              <a:t> </a:t>
            </a:r>
            <a:r>
              <a:rPr lang="en-US" b="1" dirty="0" err="1"/>
              <a:t>dạng</a:t>
            </a:r>
            <a:endParaRPr lang="vi-VN" b="1" dirty="0"/>
          </a:p>
          <a:p>
            <a:pPr lvl="1"/>
            <a:r>
              <a:rPr lang="en-US" dirty="0" err="1" smtClean="0"/>
              <a:t>Sử</a:t>
            </a:r>
            <a:r>
              <a:rPr lang="en-US" dirty="0" smtClean="0"/>
              <a:t> </a:t>
            </a:r>
            <a:r>
              <a:rPr lang="en-US" dirty="0" err="1" smtClean="0"/>
              <a:t>dụng</a:t>
            </a:r>
            <a:r>
              <a:rPr lang="en-US" dirty="0" smtClean="0"/>
              <a:t> </a:t>
            </a:r>
            <a:r>
              <a:rPr lang="en-US" dirty="0" err="1" smtClean="0"/>
              <a:t>biểu</a:t>
            </a:r>
            <a:r>
              <a:rPr lang="en-US" dirty="0" smtClean="0"/>
              <a:t> </a:t>
            </a:r>
            <a:r>
              <a:rPr lang="en-US" dirty="0" err="1" smtClean="0"/>
              <a:t>tượng</a:t>
            </a:r>
            <a:r>
              <a:rPr lang="en-US" dirty="0" smtClean="0"/>
              <a:t>     </a:t>
            </a:r>
            <a:r>
              <a:rPr lang="en-US" b="1" dirty="0"/>
              <a:t>(Show/Hide ¶)</a:t>
            </a:r>
            <a:r>
              <a:rPr lang="en-US" dirty="0"/>
              <a:t> </a:t>
            </a:r>
            <a:r>
              <a:rPr lang="en-CA" dirty="0" err="1"/>
              <a:t>cho</a:t>
            </a:r>
            <a:r>
              <a:rPr lang="en-CA" dirty="0"/>
              <a:t> </a:t>
            </a:r>
            <a:r>
              <a:rPr lang="en-CA" dirty="0" err="1"/>
              <a:t>phép</a:t>
            </a:r>
            <a:r>
              <a:rPr lang="en-CA" dirty="0"/>
              <a:t> </a:t>
            </a:r>
            <a:r>
              <a:rPr lang="en-CA" dirty="0" err="1"/>
              <a:t>bạn</a:t>
            </a:r>
            <a:r>
              <a:rPr lang="en-CA" dirty="0"/>
              <a:t> </a:t>
            </a:r>
            <a:r>
              <a:rPr lang="en-CA" dirty="0" err="1"/>
              <a:t>hiển</a:t>
            </a:r>
            <a:r>
              <a:rPr lang="en-CA" dirty="0"/>
              <a:t> thị </a:t>
            </a:r>
            <a:r>
              <a:rPr lang="en-CA" dirty="0" err="1"/>
              <a:t>hoặc</a:t>
            </a:r>
            <a:r>
              <a:rPr lang="en-CA" dirty="0"/>
              <a:t> </a:t>
            </a:r>
            <a:r>
              <a:rPr lang="en-CA" dirty="0" err="1"/>
              <a:t>ẩn</a:t>
            </a:r>
            <a:r>
              <a:rPr lang="en-CA" dirty="0"/>
              <a:t> </a:t>
            </a:r>
            <a:r>
              <a:rPr lang="en-CA" dirty="0" err="1"/>
              <a:t>các</a:t>
            </a:r>
            <a:r>
              <a:rPr lang="en-CA" dirty="0"/>
              <a:t> </a:t>
            </a:r>
            <a:r>
              <a:rPr lang="en-CA" dirty="0" err="1"/>
              <a:t>ký</a:t>
            </a:r>
            <a:r>
              <a:rPr lang="en-CA" dirty="0"/>
              <a:t> </a:t>
            </a:r>
            <a:r>
              <a:rPr lang="en-CA" dirty="0" err="1"/>
              <a:t>tự</a:t>
            </a:r>
            <a:r>
              <a:rPr lang="en-CA" dirty="0"/>
              <a:t> </a:t>
            </a:r>
            <a:r>
              <a:rPr lang="en-CA" dirty="0" err="1"/>
              <a:t>không</a:t>
            </a:r>
            <a:r>
              <a:rPr lang="en-CA" dirty="0"/>
              <a:t> </a:t>
            </a:r>
            <a:r>
              <a:rPr lang="en-CA" err="1"/>
              <a:t>được</a:t>
            </a:r>
            <a:r>
              <a:rPr lang="en-CA"/>
              <a:t> </a:t>
            </a:r>
            <a:r>
              <a:rPr lang="en-CA" smtClean="0"/>
              <a:t>in</a:t>
            </a:r>
            <a:r>
              <a:rPr lang="vi-VN" smtClean="0"/>
              <a:t> (VD kí tự ngắt đoạn, ngắt trang)</a:t>
            </a:r>
            <a:endParaRPr lang="en-US" dirty="0" smtClean="0"/>
          </a:p>
          <a:p>
            <a:pPr marL="739775" lvl="2" indent="0">
              <a:buNone/>
            </a:pPr>
            <a:r>
              <a:rPr lang="vi-VN" smtClean="0"/>
              <a:t>+ </a:t>
            </a:r>
            <a:r>
              <a:rPr lang="en-CA" smtClean="0"/>
              <a:t>Giúp </a:t>
            </a:r>
            <a:r>
              <a:rPr lang="en-CA" dirty="0" err="1"/>
              <a:t>bạn</a:t>
            </a:r>
            <a:r>
              <a:rPr lang="en-CA" dirty="0"/>
              <a:t> </a:t>
            </a:r>
            <a:r>
              <a:rPr lang="en-CA" dirty="0" err="1"/>
              <a:t>xác</a:t>
            </a:r>
            <a:r>
              <a:rPr lang="en-CA" dirty="0"/>
              <a:t> </a:t>
            </a:r>
            <a:r>
              <a:rPr lang="en-CA" dirty="0" err="1"/>
              <a:t>định</a:t>
            </a:r>
            <a:r>
              <a:rPr lang="en-CA" dirty="0"/>
              <a:t> </a:t>
            </a:r>
            <a:r>
              <a:rPr lang="en-CA" dirty="0" err="1"/>
              <a:t>được</a:t>
            </a:r>
            <a:r>
              <a:rPr lang="en-CA" dirty="0"/>
              <a:t> </a:t>
            </a:r>
            <a:r>
              <a:rPr lang="en-CA" dirty="0" err="1"/>
              <a:t>những</a:t>
            </a:r>
            <a:r>
              <a:rPr lang="en-CA" dirty="0"/>
              <a:t> </a:t>
            </a:r>
            <a:r>
              <a:rPr lang="en-CA" dirty="0" err="1"/>
              <a:t>gì</a:t>
            </a:r>
            <a:r>
              <a:rPr lang="en-CA" dirty="0"/>
              <a:t> </a:t>
            </a:r>
            <a:r>
              <a:rPr lang="en-CA" dirty="0" err="1"/>
              <a:t>bạn</a:t>
            </a:r>
            <a:r>
              <a:rPr lang="en-CA" dirty="0"/>
              <a:t> </a:t>
            </a:r>
            <a:r>
              <a:rPr lang="en-CA" dirty="0" err="1"/>
              <a:t>đã</a:t>
            </a:r>
            <a:r>
              <a:rPr lang="en-CA" dirty="0"/>
              <a:t> </a:t>
            </a:r>
            <a:r>
              <a:rPr lang="en-CA" dirty="0" err="1"/>
              <a:t>chèn</a:t>
            </a:r>
            <a:r>
              <a:rPr lang="en-CA" dirty="0"/>
              <a:t> </a:t>
            </a:r>
            <a:r>
              <a:rPr lang="en-CA" dirty="0" err="1"/>
              <a:t>vào</a:t>
            </a:r>
            <a:r>
              <a:rPr lang="en-CA" dirty="0"/>
              <a:t> </a:t>
            </a:r>
            <a:r>
              <a:rPr lang="en-CA" dirty="0" err="1"/>
              <a:t>trong</a:t>
            </a:r>
            <a:r>
              <a:rPr lang="en-CA" dirty="0"/>
              <a:t> </a:t>
            </a:r>
            <a:r>
              <a:rPr lang="en-CA" dirty="0" err="1"/>
              <a:t>văn</a:t>
            </a:r>
            <a:r>
              <a:rPr lang="en-CA" dirty="0"/>
              <a:t> </a:t>
            </a:r>
            <a:r>
              <a:rPr lang="en-CA" dirty="0" err="1"/>
              <a:t>bản</a:t>
            </a:r>
            <a:endParaRPr lang="en-US" dirty="0"/>
          </a:p>
          <a:p>
            <a:pPr marL="739775" lvl="2" indent="0">
              <a:buNone/>
            </a:pPr>
            <a:r>
              <a:rPr lang="vi-VN" smtClean="0"/>
              <a:t>+ </a:t>
            </a:r>
            <a:r>
              <a:rPr lang="en-US" smtClean="0"/>
              <a:t>¶ </a:t>
            </a:r>
            <a:r>
              <a:rPr lang="en-CA" dirty="0" err="1"/>
              <a:t>Biểu</a:t>
            </a:r>
            <a:r>
              <a:rPr lang="en-CA" dirty="0"/>
              <a:t> </a:t>
            </a:r>
            <a:r>
              <a:rPr lang="en-CA" dirty="0" err="1"/>
              <a:t>diễn</a:t>
            </a:r>
            <a:r>
              <a:rPr lang="en-CA" dirty="0"/>
              <a:t> </a:t>
            </a:r>
            <a:r>
              <a:rPr lang="en-CA" dirty="0" err="1"/>
              <a:t>một</a:t>
            </a:r>
            <a:r>
              <a:rPr lang="en-CA" dirty="0"/>
              <a:t> </a:t>
            </a:r>
            <a:r>
              <a:rPr lang="en-CA" dirty="0" err="1"/>
              <a:t>dấu</a:t>
            </a:r>
            <a:r>
              <a:rPr lang="en-CA" dirty="0"/>
              <a:t> </a:t>
            </a:r>
            <a:r>
              <a:rPr lang="en-CA" dirty="0" err="1"/>
              <a:t>ngắt</a:t>
            </a:r>
            <a:r>
              <a:rPr lang="en-CA" dirty="0"/>
              <a:t> </a:t>
            </a:r>
            <a:r>
              <a:rPr lang="en-CA" dirty="0" err="1"/>
              <a:t>đoạn</a:t>
            </a:r>
            <a:r>
              <a:rPr lang="en-CA" dirty="0"/>
              <a:t> </a:t>
            </a:r>
            <a:r>
              <a:rPr lang="en-CA" dirty="0" err="1"/>
              <a:t>và</a:t>
            </a:r>
            <a:r>
              <a:rPr lang="en-CA" dirty="0"/>
              <a:t> </a:t>
            </a:r>
            <a:r>
              <a:rPr lang="en-CA" dirty="0" err="1"/>
              <a:t>được</a:t>
            </a:r>
            <a:r>
              <a:rPr lang="en-CA" dirty="0"/>
              <a:t> </a:t>
            </a:r>
            <a:r>
              <a:rPr lang="en-CA" dirty="0" err="1"/>
              <a:t>chèn</a:t>
            </a:r>
            <a:r>
              <a:rPr lang="en-CA" dirty="0"/>
              <a:t> </a:t>
            </a:r>
            <a:r>
              <a:rPr lang="en-CA" dirty="0" err="1"/>
              <a:t>mỗi</a:t>
            </a:r>
            <a:r>
              <a:rPr lang="en-CA" dirty="0"/>
              <a:t> </a:t>
            </a:r>
            <a:r>
              <a:rPr lang="en-CA" dirty="0" err="1"/>
              <a:t>khi</a:t>
            </a:r>
            <a:r>
              <a:rPr lang="en-CA" dirty="0"/>
              <a:t> </a:t>
            </a:r>
            <a:r>
              <a:rPr lang="en-CA" dirty="0" err="1"/>
              <a:t>bạn</a:t>
            </a:r>
            <a:r>
              <a:rPr lang="en-CA" dirty="0"/>
              <a:t> </a:t>
            </a:r>
            <a:r>
              <a:rPr lang="en-CA" dirty="0" err="1"/>
              <a:t>nhấn</a:t>
            </a:r>
            <a:r>
              <a:rPr lang="en-CA" dirty="0"/>
              <a:t> </a:t>
            </a:r>
            <a:r>
              <a:rPr lang="en-CA" dirty="0" err="1"/>
              <a:t>phím</a:t>
            </a:r>
            <a:r>
              <a:rPr lang="en-US" dirty="0" smtClean="0"/>
              <a:t> ENTER</a:t>
            </a:r>
            <a:endParaRPr lang="en-US" dirty="0"/>
          </a:p>
          <a:p>
            <a:pPr marL="739775" lvl="2" indent="0">
              <a:buNone/>
            </a:pPr>
            <a:r>
              <a:rPr lang="vi-VN" smtClean="0"/>
              <a:t>+</a:t>
            </a:r>
            <a:r>
              <a:rPr lang="en-US" smtClean="0"/>
              <a:t>    </a:t>
            </a:r>
            <a:r>
              <a:rPr lang="en-CA" dirty="0" err="1"/>
              <a:t>Biểu</a:t>
            </a:r>
            <a:r>
              <a:rPr lang="en-CA" dirty="0"/>
              <a:t> </a:t>
            </a:r>
            <a:r>
              <a:rPr lang="en-CA" dirty="0" err="1"/>
              <a:t>diễn</a:t>
            </a:r>
            <a:r>
              <a:rPr lang="en-CA" dirty="0"/>
              <a:t> </a:t>
            </a:r>
            <a:r>
              <a:rPr lang="en-CA" dirty="0" err="1"/>
              <a:t>một</a:t>
            </a:r>
            <a:r>
              <a:rPr lang="en-CA" dirty="0"/>
              <a:t> tab </a:t>
            </a:r>
            <a:r>
              <a:rPr lang="en-CA" dirty="0" err="1"/>
              <a:t>và</a:t>
            </a:r>
            <a:r>
              <a:rPr lang="en-CA" dirty="0"/>
              <a:t> </a:t>
            </a:r>
            <a:r>
              <a:rPr lang="en-CA" dirty="0" err="1"/>
              <a:t>được</a:t>
            </a:r>
            <a:r>
              <a:rPr lang="en-CA" dirty="0"/>
              <a:t> </a:t>
            </a:r>
            <a:r>
              <a:rPr lang="en-CA" dirty="0" err="1"/>
              <a:t>chèn</a:t>
            </a:r>
            <a:r>
              <a:rPr lang="en-CA" dirty="0"/>
              <a:t> </a:t>
            </a:r>
            <a:r>
              <a:rPr lang="en-CA" dirty="0" err="1"/>
              <a:t>mỗi</a:t>
            </a:r>
            <a:r>
              <a:rPr lang="en-CA" dirty="0"/>
              <a:t> </a:t>
            </a:r>
            <a:r>
              <a:rPr lang="en-CA" dirty="0" err="1"/>
              <a:t>khi</a:t>
            </a:r>
            <a:r>
              <a:rPr lang="en-CA" dirty="0"/>
              <a:t> </a:t>
            </a:r>
            <a:r>
              <a:rPr lang="en-CA" dirty="0" err="1"/>
              <a:t>bạn</a:t>
            </a:r>
            <a:r>
              <a:rPr lang="en-CA" dirty="0"/>
              <a:t> </a:t>
            </a:r>
            <a:r>
              <a:rPr lang="en-CA" dirty="0" err="1"/>
              <a:t>nhấn</a:t>
            </a:r>
            <a:r>
              <a:rPr lang="en-US" dirty="0" smtClean="0"/>
              <a:t> TAB.</a:t>
            </a:r>
            <a:endParaRPr lang="en-US" dirty="0"/>
          </a:p>
          <a:p>
            <a:pPr marL="739775" lvl="2" indent="0">
              <a:buNone/>
            </a:pPr>
            <a:r>
              <a:rPr lang="vi-VN" smtClean="0"/>
              <a:t>+</a:t>
            </a:r>
            <a:r>
              <a:rPr lang="en-US" smtClean="0"/>
              <a:t>   </a:t>
            </a:r>
            <a:r>
              <a:rPr lang="en-CA" dirty="0" err="1"/>
              <a:t>Biểu</a:t>
            </a:r>
            <a:r>
              <a:rPr lang="en-CA" dirty="0"/>
              <a:t> </a:t>
            </a:r>
            <a:r>
              <a:rPr lang="en-CA" dirty="0" err="1"/>
              <a:t>diễn</a:t>
            </a:r>
            <a:r>
              <a:rPr lang="en-CA" dirty="0"/>
              <a:t> </a:t>
            </a:r>
            <a:r>
              <a:rPr lang="en-CA" dirty="0" err="1"/>
              <a:t>một</a:t>
            </a:r>
            <a:r>
              <a:rPr lang="en-CA" dirty="0"/>
              <a:t> </a:t>
            </a:r>
            <a:r>
              <a:rPr lang="en-CA" dirty="0" err="1"/>
              <a:t>khoảng</a:t>
            </a:r>
            <a:r>
              <a:rPr lang="en-CA" dirty="0"/>
              <a:t> </a:t>
            </a:r>
            <a:r>
              <a:rPr lang="en-CA" dirty="0" err="1"/>
              <a:t>trống</a:t>
            </a:r>
            <a:r>
              <a:rPr lang="en-CA" dirty="0"/>
              <a:t> </a:t>
            </a:r>
            <a:r>
              <a:rPr lang="en-CA" dirty="0" err="1"/>
              <a:t>và</a:t>
            </a:r>
            <a:r>
              <a:rPr lang="en-CA" dirty="0"/>
              <a:t> </a:t>
            </a:r>
            <a:r>
              <a:rPr lang="en-CA" dirty="0" err="1"/>
              <a:t>được</a:t>
            </a:r>
            <a:r>
              <a:rPr lang="en-CA" dirty="0"/>
              <a:t> </a:t>
            </a:r>
            <a:r>
              <a:rPr lang="en-CA" dirty="0" err="1"/>
              <a:t>chèn</a:t>
            </a:r>
            <a:r>
              <a:rPr lang="en-CA" dirty="0"/>
              <a:t> </a:t>
            </a:r>
            <a:r>
              <a:rPr lang="en-CA" dirty="0" err="1"/>
              <a:t>mỗi</a:t>
            </a:r>
            <a:r>
              <a:rPr lang="en-CA" dirty="0"/>
              <a:t> </a:t>
            </a:r>
            <a:r>
              <a:rPr lang="en-CA" dirty="0" err="1"/>
              <a:t>khi</a:t>
            </a:r>
            <a:r>
              <a:rPr lang="en-CA" dirty="0"/>
              <a:t> </a:t>
            </a:r>
            <a:r>
              <a:rPr lang="en-CA" dirty="0" err="1"/>
              <a:t>bạn</a:t>
            </a:r>
            <a:r>
              <a:rPr lang="en-CA" dirty="0"/>
              <a:t> </a:t>
            </a:r>
            <a:r>
              <a:rPr lang="en-CA" dirty="0" err="1"/>
              <a:t>nhấn</a:t>
            </a:r>
            <a:r>
              <a:rPr lang="en-CA" dirty="0"/>
              <a:t> </a:t>
            </a:r>
            <a:r>
              <a:rPr lang="en-CA" dirty="0" err="1" smtClean="0"/>
              <a:t>phím</a:t>
            </a:r>
            <a:r>
              <a:rPr lang="en-CA" dirty="0" smtClean="0"/>
              <a:t> </a:t>
            </a:r>
            <a:r>
              <a:rPr lang="en-US" dirty="0" smtClean="0"/>
              <a:t>SPACEBAR.</a:t>
            </a:r>
            <a:endParaRPr lang="en-US" dirty="0"/>
          </a:p>
          <a:p>
            <a:pPr marL="739775" lvl="2" indent="0">
              <a:buNone/>
            </a:pPr>
            <a:r>
              <a:rPr lang="vi-VN" smtClean="0"/>
              <a:t>+ </a:t>
            </a:r>
            <a:r>
              <a:rPr lang="en-US" dirty="0"/>
              <a:t>	</a:t>
            </a:r>
            <a:r>
              <a:rPr lang="en-US" dirty="0" smtClean="0"/>
              <a:t> </a:t>
            </a:r>
            <a:r>
              <a:rPr lang="en-CA" dirty="0" err="1"/>
              <a:t>Biểu</a:t>
            </a:r>
            <a:r>
              <a:rPr lang="en-CA" dirty="0"/>
              <a:t> </a:t>
            </a:r>
            <a:r>
              <a:rPr lang="en-CA" dirty="0" err="1"/>
              <a:t>diễn</a:t>
            </a:r>
            <a:r>
              <a:rPr lang="en-CA" dirty="0"/>
              <a:t> </a:t>
            </a:r>
            <a:r>
              <a:rPr lang="en-CA" dirty="0" err="1"/>
              <a:t>cho</a:t>
            </a:r>
            <a:r>
              <a:rPr lang="en-CA" dirty="0"/>
              <a:t> </a:t>
            </a:r>
            <a:r>
              <a:rPr lang="en-CA" dirty="0" err="1"/>
              <a:t>một</a:t>
            </a:r>
            <a:r>
              <a:rPr lang="en-CA" dirty="0"/>
              <a:t> </a:t>
            </a:r>
            <a:r>
              <a:rPr lang="en-CA" dirty="0" err="1"/>
              <a:t>ngắt</a:t>
            </a:r>
            <a:r>
              <a:rPr lang="en-CA" dirty="0"/>
              <a:t> </a:t>
            </a:r>
            <a:r>
              <a:rPr lang="en-CA" dirty="0" err="1"/>
              <a:t>trang</a:t>
            </a:r>
            <a:r>
              <a:rPr lang="en-CA" dirty="0"/>
              <a:t> </a:t>
            </a:r>
            <a:r>
              <a:rPr lang="en-CA" dirty="0" err="1"/>
              <a:t>mềm</a:t>
            </a:r>
            <a:endParaRPr lang="en-US" dirty="0"/>
          </a:p>
          <a:p>
            <a:pPr marL="739775" lvl="2" indent="0">
              <a:buNone/>
            </a:pPr>
            <a:r>
              <a:rPr lang="vi-VN" smtClean="0"/>
              <a:t>+</a:t>
            </a:r>
            <a:r>
              <a:rPr lang="en-US" smtClean="0"/>
              <a:t>               </a:t>
            </a:r>
            <a:r>
              <a:rPr lang="en-CA" dirty="0" err="1"/>
              <a:t>Biểu</a:t>
            </a:r>
            <a:r>
              <a:rPr lang="en-CA" dirty="0"/>
              <a:t> </a:t>
            </a:r>
            <a:r>
              <a:rPr lang="en-CA" dirty="0" err="1"/>
              <a:t>diễn</a:t>
            </a:r>
            <a:r>
              <a:rPr lang="en-CA" dirty="0"/>
              <a:t> </a:t>
            </a:r>
            <a:r>
              <a:rPr lang="en-CA" dirty="0" err="1"/>
              <a:t>cho</a:t>
            </a:r>
            <a:r>
              <a:rPr lang="en-CA" dirty="0"/>
              <a:t> </a:t>
            </a:r>
            <a:r>
              <a:rPr lang="en-CA" dirty="0" err="1"/>
              <a:t>ngắt</a:t>
            </a:r>
            <a:r>
              <a:rPr lang="en-CA" dirty="0"/>
              <a:t> </a:t>
            </a:r>
            <a:r>
              <a:rPr lang="en-CA" dirty="0" err="1"/>
              <a:t>trang</a:t>
            </a:r>
            <a:r>
              <a:rPr lang="en-CA" dirty="0"/>
              <a:t> </a:t>
            </a:r>
            <a:r>
              <a:rPr lang="en-CA" dirty="0" err="1"/>
              <a:t>cứng</a:t>
            </a:r>
            <a:r>
              <a:rPr lang="en-CA" dirty="0"/>
              <a:t> </a:t>
            </a:r>
            <a:r>
              <a:rPr lang="en-CA" dirty="0" err="1"/>
              <a:t>hoặc</a:t>
            </a:r>
            <a:r>
              <a:rPr lang="en-CA" dirty="0"/>
              <a:t> </a:t>
            </a:r>
            <a:r>
              <a:rPr lang="en-CA" dirty="0" err="1"/>
              <a:t>thủ</a:t>
            </a:r>
            <a:r>
              <a:rPr lang="en-CA" dirty="0"/>
              <a:t> </a:t>
            </a:r>
            <a:r>
              <a:rPr lang="en-CA" dirty="0" err="1"/>
              <a:t>công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grpSp>
        <p:nvGrpSpPr>
          <p:cNvPr id="11" name="Group 10"/>
          <p:cNvGrpSpPr/>
          <p:nvPr/>
        </p:nvGrpSpPr>
        <p:grpSpPr>
          <a:xfrm>
            <a:off x="1410107" y="1953988"/>
            <a:ext cx="2275119" cy="3669412"/>
            <a:chOff x="1410107" y="1953988"/>
            <a:chExt cx="2275119" cy="3669412"/>
          </a:xfrm>
        </p:grpSpPr>
        <p:pic>
          <p:nvPicPr>
            <p:cNvPr id="6" name="Picture 5"/>
            <p:cNvPicPr/>
            <p:nvPr/>
          </p:nvPicPr>
          <p:blipFill>
            <a:blip r:embed="rId3">
              <a:clrChange>
                <a:clrFrom>
                  <a:srgbClr val="F4F4F4"/>
                </a:clrFrom>
                <a:clrTo>
                  <a:srgbClr val="F4F4F4">
                    <a:alpha val="0"/>
                  </a:srgbClr>
                </a:clrTo>
              </a:clrChange>
              <a:extLst>
                <a:ext uri="{28A0092B-C50C-407E-A947-70E740481C1C}">
                  <a14:useLocalDpi xmlns:a14="http://schemas.microsoft.com/office/drawing/2010/main" val="0"/>
                </a:ext>
              </a:extLst>
            </a:blip>
            <a:srcRect r="81902" b="72655"/>
            <a:stretch>
              <a:fillRect/>
            </a:stretch>
          </p:blipFill>
          <p:spPr bwMode="auto">
            <a:xfrm>
              <a:off x="1413917" y="3927938"/>
              <a:ext cx="192088" cy="116821"/>
            </a:xfrm>
            <a:prstGeom prst="rect">
              <a:avLst/>
            </a:prstGeom>
            <a:noFill/>
            <a:ln>
              <a:noFill/>
            </a:ln>
          </p:spPr>
        </p:pic>
        <p:pic>
          <p:nvPicPr>
            <p:cNvPr id="7" name="Picture 6"/>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72655" r="85704"/>
            <a:stretch>
              <a:fillRect/>
            </a:stretch>
          </p:blipFill>
          <p:spPr bwMode="auto">
            <a:xfrm>
              <a:off x="1427343" y="4367296"/>
              <a:ext cx="142377" cy="119854"/>
            </a:xfrm>
            <a:prstGeom prst="rect">
              <a:avLst/>
            </a:prstGeom>
            <a:noFill/>
            <a:ln>
              <a:noFill/>
            </a:ln>
          </p:spPr>
        </p:pic>
        <p:pic>
          <p:nvPicPr>
            <p:cNvPr id="8" name="Picture 7" descr="Description: Description: B425_04"/>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10107" y="5085841"/>
              <a:ext cx="767715" cy="60325"/>
            </a:xfrm>
            <a:prstGeom prst="rect">
              <a:avLst/>
            </a:prstGeom>
            <a:noFill/>
            <a:ln>
              <a:noFill/>
            </a:ln>
          </p:spPr>
        </p:pic>
        <p:pic>
          <p:nvPicPr>
            <p:cNvPr id="9" name="Picture 8" descr="Description: Description: B425_05"/>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10107" y="5519895"/>
              <a:ext cx="897255" cy="103505"/>
            </a:xfrm>
            <a:prstGeom prst="rect">
              <a:avLst/>
            </a:prstGeom>
            <a:noFill/>
            <a:ln>
              <a:noFill/>
            </a:ln>
          </p:spPr>
        </p:pic>
        <p:pic>
          <p:nvPicPr>
            <p:cNvPr id="10" name="Picture 9" descr="Description: Description: u4-007"/>
            <p:cNvPicPr/>
            <p:nvPr/>
          </p:nvPicPr>
          <p:blipFill>
            <a:blip r:embed="rId6">
              <a:extLst>
                <a:ext uri="{28A0092B-C50C-407E-A947-70E740481C1C}">
                  <a14:useLocalDpi xmlns:a14="http://schemas.microsoft.com/office/drawing/2010/main" val="0"/>
                </a:ext>
              </a:extLst>
            </a:blip>
            <a:srcRect/>
            <a:stretch>
              <a:fillRect/>
            </a:stretch>
          </p:blipFill>
          <p:spPr bwMode="auto">
            <a:xfrm>
              <a:off x="3451950" y="1953988"/>
              <a:ext cx="233276" cy="221522"/>
            </a:xfrm>
            <a:prstGeom prst="rect">
              <a:avLst/>
            </a:prstGeom>
            <a:noFill/>
            <a:ln>
              <a:noFill/>
            </a:ln>
          </p:spPr>
        </p:pic>
      </p:grpSp>
    </p:spTree>
    <p:extLst>
      <p:ext uri="{BB962C8B-B14F-4D97-AF65-F5344CB8AC3E}">
        <p14:creationId xmlns:p14="http://schemas.microsoft.com/office/powerpoint/2010/main" val="33065271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504882578"/>
              </p:ext>
            </p:extLst>
          </p:nvPr>
        </p:nvGraphicFramePr>
        <p:xfrm>
          <a:off x="418454" y="1463236"/>
          <a:ext cx="8338088" cy="4798409"/>
        </p:xfrm>
        <a:graphic>
          <a:graphicData uri="http://schemas.openxmlformats.org/drawingml/2006/table">
            <a:tbl>
              <a:tblPr firstRow="1" firstCol="1" bandRow="1"/>
              <a:tblGrid>
                <a:gridCol w="2305924"/>
                <a:gridCol w="6032164"/>
              </a:tblGrid>
              <a:tr h="1357785">
                <a:tc>
                  <a:txBody>
                    <a:bodyPr/>
                    <a:lstStyle/>
                    <a:p>
                      <a:pPr algn="l">
                        <a:lnSpc>
                          <a:spcPct val="115000"/>
                        </a:lnSpc>
                        <a:spcBef>
                          <a:spcPts val="200"/>
                        </a:spcBef>
                        <a:spcAft>
                          <a:spcPts val="200"/>
                        </a:spcAft>
                        <a:tabLst>
                          <a:tab pos="228600" algn="l"/>
                        </a:tabLst>
                      </a:pPr>
                      <a:r>
                        <a:rPr lang="en-US" sz="2200" b="1" dirty="0">
                          <a:effectLst/>
                          <a:latin typeface="Zurich BT"/>
                          <a:ea typeface="Times New Roman"/>
                          <a:cs typeface="Calibri"/>
                        </a:rPr>
                        <a:t>Save Selection as a New Quick Style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Lưu các lựa chọn bạn vừa đánh dấu thành phong cách mà bạn có thể chọn từ bộ sưu tập Quick Style.</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29899">
                <a:tc>
                  <a:txBody>
                    <a:bodyPr/>
                    <a:lstStyle/>
                    <a:p>
                      <a:pPr algn="l">
                        <a:lnSpc>
                          <a:spcPct val="115000"/>
                        </a:lnSpc>
                        <a:spcBef>
                          <a:spcPts val="200"/>
                        </a:spcBef>
                        <a:spcAft>
                          <a:spcPts val="200"/>
                        </a:spcAft>
                        <a:tabLst>
                          <a:tab pos="228600" algn="l"/>
                        </a:tabLst>
                      </a:pPr>
                      <a:r>
                        <a:rPr lang="en-US" sz="2200" b="1">
                          <a:effectLst/>
                          <a:latin typeface="Zurich BT"/>
                          <a:ea typeface="Times New Roman"/>
                          <a:cs typeface="Calibri"/>
                        </a:rPr>
                        <a:t>Clear Formatting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Xóa phong cách và tất cả định dạng từ vùng văn bản đã chọn.</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10725">
                <a:tc>
                  <a:txBody>
                    <a:bodyPr/>
                    <a:lstStyle/>
                    <a:p>
                      <a:pPr algn="l">
                        <a:lnSpc>
                          <a:spcPct val="115000"/>
                        </a:lnSpc>
                        <a:spcBef>
                          <a:spcPts val="200"/>
                        </a:spcBef>
                        <a:spcAft>
                          <a:spcPts val="200"/>
                        </a:spcAft>
                        <a:tabLst>
                          <a:tab pos="228600" algn="l"/>
                        </a:tabLst>
                      </a:pPr>
                      <a:r>
                        <a:rPr lang="en-US" sz="2200" b="1" dirty="0">
                          <a:effectLst/>
                          <a:latin typeface="Zurich BT"/>
                          <a:ea typeface="Times New Roman"/>
                          <a:cs typeface="Calibri"/>
                        </a:rPr>
                        <a:t>Apply Styles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20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danh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sách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phong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nhấn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tổ</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hợp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phím</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vi-VN"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r>
                        <a:rPr lang="vi-VN"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20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pic>
        <p:nvPicPr>
          <p:cNvPr id="14337" name="Picture 468" descr="Description: C:\Users\swong\Documents\Manuals\IC3 GS4\7314 IC3 GS4\Screens\L8\l8-1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6770" y="4523399"/>
            <a:ext cx="3278069" cy="1936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1862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a:t>Tìm</a:t>
            </a:r>
            <a:r>
              <a:rPr lang="en-US" b="1" dirty="0"/>
              <a:t> </a:t>
            </a:r>
            <a:r>
              <a:rPr lang="en-US" b="1" dirty="0" err="1"/>
              <a:t>hiểu</a:t>
            </a:r>
            <a:r>
              <a:rPr lang="en-US" b="1" dirty="0"/>
              <a:t> </a:t>
            </a:r>
            <a:r>
              <a:rPr lang="en-US" b="1" dirty="0" err="1"/>
              <a:t>về</a:t>
            </a:r>
            <a:r>
              <a:rPr lang="en-US" b="1" dirty="0"/>
              <a:t> </a:t>
            </a:r>
            <a:r>
              <a:rPr lang="en-US" b="1" dirty="0" err="1"/>
              <a:t>cửa</a:t>
            </a:r>
            <a:r>
              <a:rPr lang="en-US" b="1" dirty="0"/>
              <a:t> </a:t>
            </a:r>
            <a:r>
              <a:rPr lang="en-US" b="1" dirty="0" err="1"/>
              <a:t>sổ</a:t>
            </a:r>
            <a:r>
              <a:rPr lang="en-US" b="1" dirty="0"/>
              <a:t> Styles</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33223860"/>
              </p:ext>
            </p:extLst>
          </p:nvPr>
        </p:nvGraphicFramePr>
        <p:xfrm>
          <a:off x="785353" y="1941962"/>
          <a:ext cx="7914146" cy="4665980"/>
        </p:xfrm>
        <a:graphic>
          <a:graphicData uri="http://schemas.openxmlformats.org/drawingml/2006/table">
            <a:tbl>
              <a:tblPr firstRow="1" firstCol="1" lastRow="1" lastCol="1" bandRow="1" bandCol="1"/>
              <a:tblGrid>
                <a:gridCol w="1806179"/>
                <a:gridCol w="1929668"/>
                <a:gridCol w="4178299"/>
              </a:tblGrid>
              <a:tr h="420238">
                <a:tc rowSpan="6">
                  <a:txBody>
                    <a:bodyPr/>
                    <a:lstStyle/>
                    <a:p>
                      <a:pPr marL="304800" marR="0" algn="just">
                        <a:lnSpc>
                          <a:spcPct val="115000"/>
                        </a:lnSpc>
                        <a:spcBef>
                          <a:spcPts val="100"/>
                        </a:spcBef>
                        <a:spcAft>
                          <a:spcPts val="600"/>
                        </a:spcAft>
                        <a:tabLst>
                          <a:tab pos="533400" algn="l"/>
                          <a:tab pos="1143000" algn="l"/>
                        </a:tabLst>
                      </a:pPr>
                      <a:endParaRPr lang="en-US" sz="950" dirty="0">
                        <a:effectLst/>
                        <a:latin typeface="Zurich BT"/>
                        <a:ea typeface="Times New Roman"/>
                        <a:cs typeface="Calibri"/>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Show Preview</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Bật hoặc tắt bản xem trước của phong cách và các thuộc tính của nó.</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3900">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Disable Linked Styles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Vô hiệu hóa các phong cách được thiết lập trong trường </a:t>
                      </a:r>
                      <a:r>
                        <a:rPr lang="en-US" sz="1600" b="1">
                          <a:effectLst/>
                          <a:latin typeface="Calibri" panose="020F0502020204030204" pitchFamily="34" charset="0"/>
                          <a:ea typeface="Times New Roman" panose="02020603050405020304" pitchFamily="18" charset="0"/>
                          <a:cs typeface="Calibri" panose="020F0502020204030204" pitchFamily="34" charset="0"/>
                        </a:rPr>
                        <a:t>Based on</a:t>
                      </a:r>
                      <a:r>
                        <a:rPr lang="en-US" sz="1600">
                          <a:effectLst/>
                          <a:latin typeface="Calibri" panose="020F0502020204030204" pitchFamily="34" charset="0"/>
                          <a:ea typeface="Times New Roman" panose="02020603050405020304" pitchFamily="18" charset="0"/>
                          <a:cs typeface="Calibri" panose="020F0502020204030204" pitchFamily="34" charset="0"/>
                        </a:rPr>
                        <a: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62000">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New Style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Tạo một phong cách mới sử dụng Create New Style từ hộp thoại Formatting.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6193">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Style Inspector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Hiển thị hộp thoại trong đó bạn có thể xem lại các thuộc tính của phong cách và tùy chỉnh cũng như quản lý nó.</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61807">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Manage Styles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Thiết lập các tùy chọn mặc định cho các phong cách xuất hiện trong khung Styles sử dụng các thuộc tính mặc định cho các phong cách cụ thể .</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6193">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a:effectLst/>
                          <a:latin typeface="Calibri" panose="020F0502020204030204" pitchFamily="34" charset="0"/>
                          <a:ea typeface="Times New Roman" panose="02020603050405020304" pitchFamily="18" charset="0"/>
                          <a:cs typeface="Calibri" panose="020F0502020204030204" pitchFamily="34" charset="0"/>
                        </a:rPr>
                        <a:t>Cho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phép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tùy</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biểu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diễn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khung</a:t>
                      </a:r>
                      <a:r>
                        <a:rPr lang="en-US" sz="1600" dirty="0">
                          <a:effectLst/>
                          <a:latin typeface="Calibri" panose="020F0502020204030204" pitchFamily="34" charset="0"/>
                          <a:ea typeface="Times New Roman" panose="02020603050405020304" pitchFamily="18" charset="0"/>
                          <a:cs typeface="Calibri" panose="020F0502020204030204" pitchFamily="34" charset="0"/>
                        </a:rPr>
                        <a:t> Styles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sẽ</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kích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hoạt</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15364" name="Picture 467" descr="Description: C:\Users\swong\Documents\Manuals\IC3 GS4\7314 IC3 GS4\Screens\L8\l8-1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857" y="1925986"/>
            <a:ext cx="1706643" cy="405154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2670175" y="3520486"/>
            <a:ext cx="354330" cy="1941737"/>
            <a:chOff x="2670175" y="3261406"/>
            <a:chExt cx="354330" cy="1941737"/>
          </a:xfrm>
        </p:grpSpPr>
        <p:pic>
          <p:nvPicPr>
            <p:cNvPr id="15363" name="Picture 4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0175" y="3261406"/>
              <a:ext cx="354330" cy="337457"/>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4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4938" y="4137024"/>
              <a:ext cx="349567" cy="332921"/>
            </a:xfrm>
            <a:prstGeom prst="rect">
              <a:avLst/>
            </a:prstGeom>
            <a:noFill/>
            <a:extLst>
              <a:ext uri="{909E8E84-426E-40DD-AFC4-6F175D3DCCD1}">
                <a14:hiddenFill xmlns:a14="http://schemas.microsoft.com/office/drawing/2010/main">
                  <a:solidFill>
                    <a:srgbClr val="FFFFFF"/>
                  </a:solidFill>
                </a14:hiddenFill>
              </a:ext>
            </a:extLst>
          </p:spPr>
        </p:pic>
        <p:pic>
          <p:nvPicPr>
            <p:cNvPr id="15361" name="Picture 4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0175" y="4865686"/>
              <a:ext cx="354330" cy="33745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48907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a:xfrm>
            <a:off x="373064" y="1344705"/>
            <a:ext cx="5113336" cy="4913219"/>
          </a:xfrm>
        </p:spPr>
        <p:txBody>
          <a:bodyPr/>
          <a:lstStyle/>
          <a:p>
            <a:r>
              <a:rPr lang="en-CA" dirty="0" err="1"/>
              <a:t>Nếu</a:t>
            </a:r>
            <a:r>
              <a:rPr lang="en-CA" dirty="0"/>
              <a:t> </a:t>
            </a:r>
            <a:r>
              <a:rPr lang="en-CA" dirty="0" err="1"/>
              <a:t>bạn</a:t>
            </a:r>
            <a:r>
              <a:rPr lang="en-CA" dirty="0"/>
              <a:t> </a:t>
            </a:r>
            <a:r>
              <a:rPr lang="en-CA" dirty="0" err="1"/>
              <a:t>muốn</a:t>
            </a:r>
            <a:r>
              <a:rPr lang="en-CA" dirty="0"/>
              <a:t> </a:t>
            </a:r>
            <a:r>
              <a:rPr lang="en-CA" dirty="0" err="1"/>
              <a:t>xem</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của</a:t>
            </a:r>
            <a:r>
              <a:rPr lang="en-CA" dirty="0"/>
              <a:t> </a:t>
            </a:r>
            <a:r>
              <a:rPr lang="en-CA" dirty="0" err="1"/>
              <a:t>một</a:t>
            </a:r>
            <a:r>
              <a:rPr lang="en-CA" dirty="0"/>
              <a:t> </a:t>
            </a:r>
            <a:r>
              <a:rPr lang="en-CA" dirty="0" err="1"/>
              <a:t>phong</a:t>
            </a:r>
            <a:r>
              <a:rPr lang="en-CA" dirty="0"/>
              <a:t> </a:t>
            </a:r>
            <a:r>
              <a:rPr lang="en-CA" dirty="0" err="1"/>
              <a:t>cách</a:t>
            </a:r>
            <a:r>
              <a:rPr lang="en-CA" dirty="0"/>
              <a:t>, </a:t>
            </a:r>
            <a:r>
              <a:rPr lang="en-CA" dirty="0" err="1" smtClean="0"/>
              <a:t>hãy</a:t>
            </a:r>
            <a:r>
              <a:rPr lang="en-CA" dirty="0" smtClean="0"/>
              <a:t> </a:t>
            </a:r>
            <a:r>
              <a:rPr lang="en-CA" dirty="0" err="1" smtClean="0"/>
              <a:t>trỏ</a:t>
            </a:r>
            <a:r>
              <a:rPr lang="en-CA" dirty="0" smtClean="0"/>
              <a:t> </a:t>
            </a:r>
            <a:r>
              <a:rPr lang="en-CA" dirty="0" err="1"/>
              <a:t>chuột</a:t>
            </a:r>
            <a:r>
              <a:rPr lang="en-CA" dirty="0"/>
              <a:t> </a:t>
            </a:r>
            <a:r>
              <a:rPr lang="en-CA" dirty="0" err="1"/>
              <a:t>vào</a:t>
            </a:r>
            <a:r>
              <a:rPr lang="en-CA" dirty="0"/>
              <a:t> </a:t>
            </a:r>
            <a:r>
              <a:rPr lang="en-CA" dirty="0" err="1"/>
              <a:t>tên</a:t>
            </a:r>
            <a:r>
              <a:rPr lang="en-CA" dirty="0"/>
              <a:t> </a:t>
            </a:r>
            <a:r>
              <a:rPr lang="en-CA" dirty="0" err="1"/>
              <a:t>của</a:t>
            </a:r>
            <a:r>
              <a:rPr lang="en-CA" dirty="0"/>
              <a:t> </a:t>
            </a:r>
            <a:r>
              <a:rPr lang="en-CA" dirty="0" err="1"/>
              <a:t>phong</a:t>
            </a:r>
            <a:r>
              <a:rPr lang="en-CA" dirty="0"/>
              <a:t> </a:t>
            </a:r>
            <a:r>
              <a:rPr lang="en-CA" dirty="0" err="1"/>
              <a:t>cách</a:t>
            </a:r>
            <a:r>
              <a:rPr lang="en-CA" dirty="0"/>
              <a:t> </a:t>
            </a:r>
            <a:r>
              <a:rPr lang="en-CA" dirty="0" err="1"/>
              <a:t>đó</a:t>
            </a:r>
            <a:r>
              <a:rPr lang="en-US" dirty="0" smtClean="0"/>
              <a:t> </a:t>
            </a:r>
          </a:p>
          <a:p>
            <a:pPr lvl="1"/>
            <a:r>
              <a:rPr lang="en-US" dirty="0" err="1"/>
              <a:t>màn</a:t>
            </a:r>
            <a:r>
              <a:rPr lang="en-US" dirty="0"/>
              <a:t> </a:t>
            </a:r>
            <a:r>
              <a:rPr lang="en-US" dirty="0" err="1"/>
              <a:t>hình</a:t>
            </a:r>
            <a:r>
              <a:rPr lang="en-US" dirty="0"/>
              <a:t> </a:t>
            </a:r>
            <a:r>
              <a:rPr lang="en-US" dirty="0" err="1"/>
              <a:t>gợi</a:t>
            </a:r>
            <a:r>
              <a:rPr lang="en-US" dirty="0"/>
              <a:t> ý </a:t>
            </a:r>
            <a:r>
              <a:rPr lang="en-US" dirty="0" err="1"/>
              <a:t>sẽ</a:t>
            </a:r>
            <a:r>
              <a:rPr lang="en-US" dirty="0"/>
              <a:t> </a:t>
            </a:r>
            <a:r>
              <a:rPr lang="en-US" dirty="0" err="1"/>
              <a:t>liệt</a:t>
            </a:r>
            <a:r>
              <a:rPr lang="en-US" dirty="0"/>
              <a:t> </a:t>
            </a:r>
            <a:r>
              <a:rPr lang="en-US" dirty="0" err="1"/>
              <a:t>kê</a:t>
            </a:r>
            <a:r>
              <a:rPr lang="en-US" dirty="0"/>
              <a:t> </a:t>
            </a:r>
            <a:r>
              <a:rPr lang="en-US" dirty="0" err="1"/>
              <a:t>các</a:t>
            </a:r>
            <a:r>
              <a:rPr lang="en-US" dirty="0"/>
              <a:t> </a:t>
            </a:r>
            <a:r>
              <a:rPr lang="en-US" dirty="0" err="1"/>
              <a:t>thuộc</a:t>
            </a:r>
            <a:r>
              <a:rPr lang="en-US" dirty="0"/>
              <a:t> </a:t>
            </a:r>
            <a:r>
              <a:rPr lang="en-US" dirty="0" err="1"/>
              <a:t>tính</a:t>
            </a:r>
            <a:r>
              <a:rPr lang="en-US" dirty="0"/>
              <a:t> </a:t>
            </a:r>
            <a:r>
              <a:rPr lang="en-US" dirty="0" err="1"/>
              <a:t>liên</a:t>
            </a:r>
            <a:r>
              <a:rPr lang="en-US" dirty="0"/>
              <a:t> </a:t>
            </a:r>
            <a:r>
              <a:rPr lang="en-US" dirty="0" err="1"/>
              <a:t>kết</a:t>
            </a:r>
            <a:r>
              <a:rPr lang="en-US" dirty="0"/>
              <a:t> </a:t>
            </a:r>
            <a:r>
              <a:rPr lang="en-US" dirty="0" err="1"/>
              <a:t>đến</a:t>
            </a:r>
            <a:r>
              <a:rPr lang="en-US" dirty="0"/>
              <a:t> </a:t>
            </a:r>
            <a:r>
              <a:rPr lang="en-US" dirty="0" err="1"/>
              <a:t>phong</a:t>
            </a:r>
            <a:r>
              <a:rPr lang="en-US" dirty="0"/>
              <a:t> </a:t>
            </a:r>
            <a:r>
              <a:rPr lang="en-US" dirty="0" err="1"/>
              <a:t>cách</a:t>
            </a:r>
            <a:r>
              <a:rPr lang="en-US" dirty="0"/>
              <a:t> </a:t>
            </a:r>
            <a:r>
              <a:rPr lang="en-US" dirty="0" err="1"/>
              <a:t>này</a:t>
            </a:r>
            <a:endParaRPr lang="en-US" dirty="0" smtClean="0"/>
          </a:p>
          <a:p>
            <a:r>
              <a:rPr lang="vi-VN" dirty="0"/>
              <a:t>Nếu bạn muốn thay đổi cách thức mà phong cách được sử dụng, nhấp chuột vào mũi tên bên cạnh tên của phong cách đó</a:t>
            </a:r>
            <a:endParaRPr lang="en-US" dirty="0" smtClean="0"/>
          </a:p>
          <a:p>
            <a:pPr lvl="1"/>
            <a:r>
              <a:rPr lang="en-US" dirty="0" err="1"/>
              <a:t>hộp</a:t>
            </a:r>
            <a:r>
              <a:rPr lang="en-US" dirty="0"/>
              <a:t> </a:t>
            </a:r>
            <a:r>
              <a:rPr lang="en-US" dirty="0" err="1"/>
              <a:t>thoại</a:t>
            </a:r>
            <a:r>
              <a:rPr lang="en-US" dirty="0"/>
              <a:t> </a:t>
            </a:r>
            <a:r>
              <a:rPr lang="en-US" dirty="0" err="1"/>
              <a:t>sẽ</a:t>
            </a:r>
            <a:r>
              <a:rPr lang="en-US" dirty="0"/>
              <a:t> </a:t>
            </a:r>
            <a:r>
              <a:rPr lang="en-US" dirty="0" err="1"/>
              <a:t>liệt</a:t>
            </a:r>
            <a:r>
              <a:rPr lang="en-US" dirty="0"/>
              <a:t> </a:t>
            </a:r>
            <a:r>
              <a:rPr lang="en-US" dirty="0" err="1"/>
              <a:t>kê</a:t>
            </a:r>
            <a:r>
              <a:rPr lang="en-US" dirty="0"/>
              <a:t> </a:t>
            </a:r>
            <a:r>
              <a:rPr lang="en-US" dirty="0" err="1"/>
              <a:t>các</a:t>
            </a:r>
            <a:r>
              <a:rPr lang="en-US" dirty="0"/>
              <a:t> </a:t>
            </a:r>
            <a:r>
              <a:rPr lang="en-US" dirty="0" err="1"/>
              <a:t>tùy</a:t>
            </a:r>
            <a:r>
              <a:rPr lang="en-US" dirty="0"/>
              <a:t> </a:t>
            </a:r>
            <a:r>
              <a:rPr lang="en-US" dirty="0" err="1"/>
              <a:t>chọn</a:t>
            </a:r>
            <a:r>
              <a:rPr lang="en-US" dirty="0"/>
              <a:t> </a:t>
            </a:r>
            <a:r>
              <a:rPr lang="en-US" dirty="0" err="1"/>
              <a:t>để</a:t>
            </a:r>
            <a:r>
              <a:rPr lang="en-US" dirty="0"/>
              <a:t> </a:t>
            </a:r>
            <a:r>
              <a:rPr lang="en-US" dirty="0" err="1"/>
              <a:t>quản</a:t>
            </a:r>
            <a:r>
              <a:rPr lang="en-US" dirty="0"/>
              <a:t> </a:t>
            </a:r>
            <a:r>
              <a:rPr lang="en-US" dirty="0" err="1"/>
              <a:t>lý</a:t>
            </a:r>
            <a:r>
              <a:rPr lang="en-US" dirty="0"/>
              <a:t> </a:t>
            </a:r>
            <a:r>
              <a:rPr lang="en-US" dirty="0" err="1"/>
              <a:t>cách</a:t>
            </a:r>
            <a:r>
              <a:rPr lang="en-US" dirty="0"/>
              <a:t> </a:t>
            </a:r>
            <a:r>
              <a:rPr lang="en-US" dirty="0" err="1"/>
              <a:t>sử</a:t>
            </a:r>
            <a:r>
              <a:rPr lang="en-US" dirty="0"/>
              <a:t> </a:t>
            </a:r>
            <a:r>
              <a:rPr lang="en-US" dirty="0" err="1"/>
              <a:t>dụng</a:t>
            </a:r>
            <a:r>
              <a:rPr lang="en-US" dirty="0"/>
              <a:t> </a:t>
            </a:r>
            <a:r>
              <a:rPr lang="en-US" dirty="0" err="1"/>
              <a:t>phong</a:t>
            </a:r>
            <a:r>
              <a:rPr lang="en-US" dirty="0"/>
              <a:t> </a:t>
            </a:r>
            <a:r>
              <a:rPr lang="en-US" dirty="0" err="1"/>
              <a:t>cách</a:t>
            </a:r>
            <a:r>
              <a:rPr lang="en-US" dirty="0"/>
              <a:t> </a:t>
            </a:r>
            <a:r>
              <a:rPr lang="en-US" dirty="0" err="1"/>
              <a:t>này</a:t>
            </a:r>
            <a:r>
              <a:rPr lang="en-US" dirty="0"/>
              <a:t> </a:t>
            </a:r>
            <a:r>
              <a:rPr lang="en-US" dirty="0" err="1"/>
              <a:t>trong</a:t>
            </a:r>
            <a:r>
              <a:rPr lang="en-US" dirty="0"/>
              <a:t> </a:t>
            </a:r>
            <a:r>
              <a:rPr lang="en-US" dirty="0" err="1"/>
              <a:t>tài</a:t>
            </a:r>
            <a:r>
              <a:rPr lang="en-US" dirty="0"/>
              <a:t> </a:t>
            </a:r>
            <a:r>
              <a:rPr lang="en-US" dirty="0" err="1"/>
              <a:t>liệu</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pic>
        <p:nvPicPr>
          <p:cNvPr id="6" name="Picture 5" descr="Description: C:\Users\swong\Documents\Manuals\IC3 GS4\7314 IC3 GS4\Screens\L8\l8-159.png"/>
          <p:cNvPicPr/>
          <p:nvPr/>
        </p:nvPicPr>
        <p:blipFill>
          <a:blip r:embed="rId3">
            <a:extLst>
              <a:ext uri="{28A0092B-C50C-407E-A947-70E740481C1C}">
                <a14:useLocalDpi xmlns:a14="http://schemas.microsoft.com/office/drawing/2010/main" val="0"/>
              </a:ext>
            </a:extLst>
          </a:blip>
          <a:srcRect/>
          <a:stretch>
            <a:fillRect/>
          </a:stretch>
        </p:blipFill>
        <p:spPr bwMode="auto">
          <a:xfrm>
            <a:off x="5358131" y="1470832"/>
            <a:ext cx="3374750" cy="2002618"/>
          </a:xfrm>
          <a:prstGeom prst="rect">
            <a:avLst/>
          </a:prstGeom>
          <a:noFill/>
          <a:ln>
            <a:noFill/>
          </a:ln>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6691366" y="3653369"/>
            <a:ext cx="2007930" cy="1476570"/>
          </a:xfrm>
          <a:prstGeom prst="rect">
            <a:avLst/>
          </a:prstGeom>
        </p:spPr>
      </p:pic>
    </p:spTree>
    <p:extLst>
      <p:ext uri="{BB962C8B-B14F-4D97-AF65-F5344CB8AC3E}">
        <p14:creationId xmlns:p14="http://schemas.microsoft.com/office/powerpoint/2010/main" val="18059186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US" b="1" dirty="0" err="1" smtClean="0"/>
              <a:t>Chỉnh</a:t>
            </a:r>
            <a:r>
              <a:rPr lang="en-US" b="1" dirty="0" smtClean="0"/>
              <a:t> </a:t>
            </a:r>
            <a:r>
              <a:rPr lang="en-US" b="1" dirty="0" err="1" smtClean="0"/>
              <a:t>sửa</a:t>
            </a:r>
            <a:r>
              <a:rPr lang="en-US" b="1" dirty="0" smtClean="0"/>
              <a:t> </a:t>
            </a:r>
            <a:r>
              <a:rPr lang="en-US" b="1" dirty="0" err="1" smtClean="0"/>
              <a:t>các</a:t>
            </a:r>
            <a:r>
              <a:rPr lang="en-US" b="1" dirty="0" smtClean="0"/>
              <a:t> </a:t>
            </a:r>
            <a:r>
              <a:rPr lang="en-US" b="1" dirty="0" err="1" smtClean="0"/>
              <a:t>phong</a:t>
            </a:r>
            <a:r>
              <a:rPr lang="en-US" b="1" dirty="0" smtClean="0"/>
              <a:t> </a:t>
            </a:r>
            <a:r>
              <a:rPr lang="en-US" b="1" dirty="0" err="1" smtClean="0"/>
              <a:t>cách</a:t>
            </a:r>
            <a:endParaRPr lang="en-US" b="1" dirty="0"/>
          </a:p>
          <a:p>
            <a:pPr lvl="1"/>
            <a:r>
              <a:rPr lang="en-US" dirty="0" err="1"/>
              <a:t>Để</a:t>
            </a:r>
            <a:r>
              <a:rPr lang="en-US" dirty="0"/>
              <a:t> </a:t>
            </a:r>
            <a:r>
              <a:rPr lang="en-US" dirty="0" err="1"/>
              <a:t>chỉnh</a:t>
            </a:r>
            <a:r>
              <a:rPr lang="en-US" dirty="0"/>
              <a:t> </a:t>
            </a:r>
            <a:r>
              <a:rPr lang="en-US" dirty="0" err="1"/>
              <a:t>sửa</a:t>
            </a:r>
            <a:r>
              <a:rPr lang="en-US" dirty="0"/>
              <a:t> </a:t>
            </a:r>
            <a:r>
              <a:rPr lang="en-US" dirty="0" err="1"/>
              <a:t>một</a:t>
            </a:r>
            <a:r>
              <a:rPr lang="en-US" dirty="0"/>
              <a:t> </a:t>
            </a:r>
            <a:r>
              <a:rPr lang="en-US" dirty="0" err="1"/>
              <a:t>phong</a:t>
            </a:r>
            <a:r>
              <a:rPr lang="en-US" dirty="0"/>
              <a:t> </a:t>
            </a:r>
            <a:r>
              <a:rPr lang="en-US" dirty="0" err="1"/>
              <a:t>cách</a:t>
            </a:r>
            <a:r>
              <a:rPr lang="en-US" dirty="0"/>
              <a:t>:</a:t>
            </a:r>
          </a:p>
          <a:p>
            <a:pPr lvl="2"/>
            <a:r>
              <a:rPr lang="vi-VN" sz="1700" dirty="0"/>
              <a:t>Trên thẻ </a:t>
            </a:r>
            <a:r>
              <a:rPr lang="vi-VN" sz="1700" b="1" dirty="0"/>
              <a:t>Home</a:t>
            </a:r>
            <a:r>
              <a:rPr lang="vi-VN" sz="1700" dirty="0"/>
              <a:t>, trong nhóm </a:t>
            </a:r>
            <a:r>
              <a:rPr lang="vi-VN" sz="1700" b="1" dirty="0"/>
              <a:t>Styles</a:t>
            </a:r>
            <a:r>
              <a:rPr lang="vi-VN" sz="1700" dirty="0"/>
              <a:t>, nhấp chuột vào </a:t>
            </a:r>
            <a:r>
              <a:rPr lang="vi-VN" sz="1700" b="1" dirty="0"/>
              <a:t>Change Styles</a:t>
            </a:r>
            <a:r>
              <a:rPr lang="vi-VN" sz="1700" dirty="0"/>
              <a:t>; để thay đổi các thuộc tính của một trong các Quick Styles, hoặc đặt phong cách của bạn thành mặc định, hoặc</a:t>
            </a:r>
          </a:p>
          <a:p>
            <a:pPr lvl="2"/>
            <a:r>
              <a:rPr lang="vi-VN" sz="1700" dirty="0"/>
              <a:t>trên thẻ </a:t>
            </a:r>
            <a:r>
              <a:rPr lang="vi-VN" sz="1700" b="1" dirty="0"/>
              <a:t>Home</a:t>
            </a:r>
            <a:r>
              <a:rPr lang="vi-VN" sz="1700" dirty="0"/>
              <a:t>, trong nhóm </a:t>
            </a:r>
            <a:r>
              <a:rPr lang="vi-VN" sz="1700" b="1" dirty="0"/>
              <a:t>Styles</a:t>
            </a:r>
            <a:r>
              <a:rPr lang="vi-VN" sz="1700" dirty="0"/>
              <a:t>, nhấp chuột vào </a:t>
            </a:r>
            <a:r>
              <a:rPr lang="vi-VN" sz="1700" b="1" dirty="0"/>
              <a:t>Dialog box launcher</a:t>
            </a:r>
            <a:r>
              <a:rPr lang="vi-VN" sz="1700" dirty="0"/>
              <a:t> để hiển thị khung Styles. Trỏ vào phong cách sẽ được thay đổi, chọn mũi tên xuống của phong cách đó, sau đố chọn </a:t>
            </a:r>
            <a:r>
              <a:rPr lang="vi-VN" sz="1700" b="1" dirty="0"/>
              <a:t>Modify</a:t>
            </a:r>
            <a:r>
              <a:rPr lang="vi-VN" sz="1700" dirty="0"/>
              <a:t>; hoặc</a:t>
            </a:r>
          </a:p>
          <a:p>
            <a:pPr lvl="2"/>
            <a:r>
              <a:rPr lang="en-CA" sz="1700" dirty="0" err="1"/>
              <a:t>trên</a:t>
            </a:r>
            <a:r>
              <a:rPr lang="en-CA" sz="1700" dirty="0"/>
              <a:t> </a:t>
            </a:r>
            <a:r>
              <a:rPr lang="en-CA" sz="1700" dirty="0" err="1"/>
              <a:t>thẻ</a:t>
            </a:r>
            <a:r>
              <a:rPr lang="en-CA" sz="1700" dirty="0"/>
              <a:t> </a:t>
            </a:r>
            <a:r>
              <a:rPr lang="en-CA" sz="1700" b="1" dirty="0"/>
              <a:t>Home</a:t>
            </a:r>
            <a:r>
              <a:rPr lang="en-CA" sz="1700" dirty="0"/>
              <a:t>, </a:t>
            </a:r>
            <a:r>
              <a:rPr lang="en-CA" sz="1700" dirty="0" err="1"/>
              <a:t>trong</a:t>
            </a:r>
            <a:r>
              <a:rPr lang="en-CA" sz="1700" dirty="0"/>
              <a:t> </a:t>
            </a:r>
            <a:r>
              <a:rPr lang="en-CA" sz="1700" dirty="0" err="1"/>
              <a:t>nhóm</a:t>
            </a:r>
            <a:r>
              <a:rPr lang="en-CA" sz="1700" dirty="0"/>
              <a:t> </a:t>
            </a:r>
            <a:r>
              <a:rPr lang="en-CA" sz="1700" b="1" dirty="0"/>
              <a:t>Styles</a:t>
            </a:r>
            <a:r>
              <a:rPr lang="en-CA" sz="1700" dirty="0"/>
              <a:t>, </a:t>
            </a:r>
            <a:r>
              <a:rPr lang="en-CA" sz="1700" dirty="0" err="1"/>
              <a:t>nhấp</a:t>
            </a:r>
            <a:r>
              <a:rPr lang="en-CA" sz="1700" dirty="0"/>
              <a:t> </a:t>
            </a:r>
            <a:r>
              <a:rPr lang="en-CA" sz="1700" dirty="0" err="1"/>
              <a:t>chuột</a:t>
            </a:r>
            <a:r>
              <a:rPr lang="en-CA" sz="1700" dirty="0"/>
              <a:t> </a:t>
            </a:r>
            <a:r>
              <a:rPr lang="en-CA" sz="1700" dirty="0" err="1"/>
              <a:t>vào</a:t>
            </a:r>
            <a:r>
              <a:rPr lang="en-CA" sz="1700" dirty="0"/>
              <a:t> </a:t>
            </a:r>
            <a:r>
              <a:rPr lang="en-CA" sz="1700" b="1" dirty="0"/>
              <a:t>More</a:t>
            </a:r>
            <a:r>
              <a:rPr lang="en-CA" sz="1700" dirty="0"/>
              <a:t> </a:t>
            </a:r>
            <a:r>
              <a:rPr lang="en-CA" sz="1700" dirty="0" err="1"/>
              <a:t>của</a:t>
            </a:r>
            <a:r>
              <a:rPr lang="en-CA" sz="1700" dirty="0"/>
              <a:t> </a:t>
            </a:r>
            <a:r>
              <a:rPr lang="en-CA" sz="1700" dirty="0" err="1"/>
              <a:t>bộ</a:t>
            </a:r>
            <a:r>
              <a:rPr lang="en-CA" sz="1700" dirty="0"/>
              <a:t> </a:t>
            </a:r>
            <a:r>
              <a:rPr lang="en-CA" sz="1700" dirty="0" err="1"/>
              <a:t>sưu</a:t>
            </a:r>
            <a:r>
              <a:rPr lang="en-CA" sz="1700" dirty="0"/>
              <a:t> </a:t>
            </a:r>
            <a:r>
              <a:rPr lang="en-CA" sz="1700" dirty="0" err="1"/>
              <a:t>tập</a:t>
            </a:r>
            <a:r>
              <a:rPr lang="en-CA" sz="1700" dirty="0"/>
              <a:t> Quick Styles, </a:t>
            </a:r>
            <a:r>
              <a:rPr lang="en-CA" sz="1700" dirty="0" err="1"/>
              <a:t>nhấp</a:t>
            </a:r>
            <a:r>
              <a:rPr lang="en-CA" sz="1700" dirty="0"/>
              <a:t> </a:t>
            </a:r>
            <a:r>
              <a:rPr lang="en-CA" sz="1700" dirty="0" err="1"/>
              <a:t>chuột</a:t>
            </a:r>
            <a:r>
              <a:rPr lang="en-CA" sz="1700" dirty="0"/>
              <a:t> </a:t>
            </a:r>
            <a:r>
              <a:rPr lang="en-CA" sz="1700" dirty="0" err="1"/>
              <a:t>vào</a:t>
            </a:r>
            <a:r>
              <a:rPr lang="en-CA" sz="1700" dirty="0"/>
              <a:t> </a:t>
            </a:r>
            <a:r>
              <a:rPr lang="en-CA" sz="1700" b="1" dirty="0"/>
              <a:t>Apply Styles</a:t>
            </a:r>
            <a:r>
              <a:rPr lang="en-CA" sz="1700" dirty="0"/>
              <a:t>, </a:t>
            </a:r>
            <a:r>
              <a:rPr lang="en-CA" sz="1700" dirty="0" err="1"/>
              <a:t>và</a:t>
            </a:r>
            <a:r>
              <a:rPr lang="en-CA" sz="1700" dirty="0"/>
              <a:t> </a:t>
            </a:r>
            <a:r>
              <a:rPr lang="en-CA" sz="1700" dirty="0" err="1"/>
              <a:t>sau</a:t>
            </a:r>
            <a:r>
              <a:rPr lang="en-CA" sz="1700" dirty="0"/>
              <a:t> </a:t>
            </a:r>
            <a:r>
              <a:rPr lang="en-CA" sz="1700" dirty="0" err="1"/>
              <a:t>đó</a:t>
            </a:r>
            <a:r>
              <a:rPr lang="en-CA" sz="1700" dirty="0"/>
              <a:t> </a:t>
            </a:r>
            <a:r>
              <a:rPr lang="en-CA" sz="1700" dirty="0" err="1"/>
              <a:t>nhấp</a:t>
            </a:r>
            <a:r>
              <a:rPr lang="en-CA" sz="1700" dirty="0"/>
              <a:t> </a:t>
            </a:r>
            <a:r>
              <a:rPr lang="en-CA" sz="1700" dirty="0" err="1"/>
              <a:t>chọn</a:t>
            </a:r>
            <a:r>
              <a:rPr lang="en-CA" sz="1700" dirty="0"/>
              <a:t> </a:t>
            </a:r>
            <a:r>
              <a:rPr lang="en-CA" sz="1700" b="1" dirty="0"/>
              <a:t>Modify</a:t>
            </a:r>
            <a:r>
              <a:rPr lang="en-CA" sz="1700" dirty="0"/>
              <a:t>. </a:t>
            </a:r>
            <a:r>
              <a:rPr lang="en-CA" sz="1700" dirty="0" err="1"/>
              <a:t>Khi</a:t>
            </a:r>
            <a:r>
              <a:rPr lang="en-CA" sz="1700" dirty="0"/>
              <a:t> </a:t>
            </a:r>
            <a:r>
              <a:rPr lang="en-CA" sz="1700" dirty="0" err="1"/>
              <a:t>hộp</a:t>
            </a:r>
            <a:r>
              <a:rPr lang="en-CA" sz="1700" dirty="0"/>
              <a:t> </a:t>
            </a:r>
            <a:r>
              <a:rPr lang="en-CA" sz="1700" dirty="0" err="1"/>
              <a:t>thoại</a:t>
            </a:r>
            <a:r>
              <a:rPr lang="en-CA" sz="1700" dirty="0"/>
              <a:t> Modify Style </a:t>
            </a:r>
            <a:r>
              <a:rPr lang="en-CA" sz="1700" dirty="0" err="1"/>
              <a:t>xuất</a:t>
            </a:r>
            <a:r>
              <a:rPr lang="en-CA" sz="1700" dirty="0"/>
              <a:t> </a:t>
            </a:r>
            <a:r>
              <a:rPr lang="en-CA" sz="1700" dirty="0" err="1"/>
              <a:t>hiện</a:t>
            </a:r>
            <a:r>
              <a:rPr lang="en-CA" sz="1700" dirty="0"/>
              <a:t>, </a:t>
            </a:r>
            <a:r>
              <a:rPr lang="en-CA" sz="1700" dirty="0" err="1"/>
              <a:t>bạn</a:t>
            </a:r>
            <a:r>
              <a:rPr lang="en-CA" sz="1700" dirty="0"/>
              <a:t> </a:t>
            </a:r>
            <a:r>
              <a:rPr lang="en-CA" sz="1700" dirty="0" err="1"/>
              <a:t>có</a:t>
            </a:r>
            <a:r>
              <a:rPr lang="en-CA" sz="1700" dirty="0"/>
              <a:t> </a:t>
            </a:r>
            <a:r>
              <a:rPr lang="en-CA" sz="1700" dirty="0" err="1"/>
              <a:t>thể</a:t>
            </a:r>
            <a:r>
              <a:rPr lang="en-CA" sz="1700" dirty="0"/>
              <a:t> </a:t>
            </a:r>
            <a:r>
              <a:rPr lang="en-CA" sz="1700" dirty="0" err="1"/>
              <a:t>thực</a:t>
            </a:r>
            <a:r>
              <a:rPr lang="en-CA" sz="1700" dirty="0"/>
              <a:t> </a:t>
            </a:r>
            <a:r>
              <a:rPr lang="en-CA" sz="1700" dirty="0" err="1"/>
              <a:t>hiện</a:t>
            </a:r>
            <a:r>
              <a:rPr lang="en-CA" sz="1700" dirty="0"/>
              <a:t> </a:t>
            </a:r>
            <a:r>
              <a:rPr lang="en-CA" sz="1700" dirty="0" err="1"/>
              <a:t>các</a:t>
            </a:r>
            <a:r>
              <a:rPr lang="en-CA" sz="1700" dirty="0"/>
              <a:t> </a:t>
            </a:r>
            <a:r>
              <a:rPr lang="en-CA" sz="1700" dirty="0" err="1"/>
              <a:t>thay</a:t>
            </a:r>
            <a:r>
              <a:rPr lang="en-CA" sz="1700" dirty="0"/>
              <a:t> </a:t>
            </a:r>
            <a:r>
              <a:rPr lang="en-CA" sz="1700" dirty="0" err="1"/>
              <a:t>đổi</a:t>
            </a:r>
            <a:r>
              <a:rPr lang="en-CA" sz="1700" dirty="0"/>
              <a:t> </a:t>
            </a:r>
            <a:r>
              <a:rPr lang="en-CA" sz="1700" dirty="0" err="1"/>
              <a:t>theo</a:t>
            </a:r>
            <a:r>
              <a:rPr lang="en-CA" sz="1700" dirty="0"/>
              <a:t> </a:t>
            </a:r>
            <a:r>
              <a:rPr lang="en-CA" sz="1700" dirty="0" err="1"/>
              <a:t>yêu</a:t>
            </a:r>
            <a:r>
              <a:rPr lang="en-CA" sz="1700" dirty="0"/>
              <a:t> </a:t>
            </a:r>
            <a:r>
              <a:rPr lang="en-CA" sz="1700" dirty="0" err="1"/>
              <a:t>cầu</a:t>
            </a:r>
            <a:endParaRPr lang="en-US" sz="1700" dirty="0"/>
          </a:p>
          <a:p>
            <a:pPr lvl="2"/>
            <a:r>
              <a:rPr lang="en-US" sz="1700" dirty="0" err="1" smtClean="0"/>
              <a:t>Thay</a:t>
            </a:r>
            <a:r>
              <a:rPr lang="en-US" sz="1700" dirty="0" smtClean="0"/>
              <a:t> </a:t>
            </a:r>
            <a:r>
              <a:rPr lang="en-US" sz="1700" dirty="0" err="1" smtClean="0"/>
              <a:t>đổi</a:t>
            </a:r>
            <a:r>
              <a:rPr lang="en-US" sz="1700" dirty="0" smtClean="0"/>
              <a:t> </a:t>
            </a:r>
            <a:r>
              <a:rPr lang="en-US" sz="1700" dirty="0" err="1" smtClean="0"/>
              <a:t>văn</a:t>
            </a:r>
            <a:r>
              <a:rPr lang="en-US" sz="1700" dirty="0" smtClean="0"/>
              <a:t> </a:t>
            </a:r>
            <a:r>
              <a:rPr lang="en-US" sz="1700" dirty="0" err="1" smtClean="0"/>
              <a:t>bản</a:t>
            </a:r>
            <a:r>
              <a:rPr lang="en-US" sz="1700" dirty="0" smtClean="0"/>
              <a:t> </a:t>
            </a:r>
            <a:r>
              <a:rPr lang="en-US" sz="1700" dirty="0" err="1" smtClean="0"/>
              <a:t>bằng</a:t>
            </a:r>
            <a:r>
              <a:rPr lang="en-US" sz="1700" dirty="0" smtClean="0"/>
              <a:t> </a:t>
            </a:r>
            <a:r>
              <a:rPr lang="en-US" sz="1700" dirty="0" err="1" smtClean="0"/>
              <a:t>các</a:t>
            </a:r>
            <a:r>
              <a:rPr lang="en-US" sz="1700" dirty="0" smtClean="0"/>
              <a:t> </a:t>
            </a:r>
            <a:r>
              <a:rPr lang="en-US" sz="1700" dirty="0" err="1" smtClean="0"/>
              <a:t>phong</a:t>
            </a:r>
            <a:r>
              <a:rPr lang="en-US" sz="1700" dirty="0" smtClean="0"/>
              <a:t> </a:t>
            </a:r>
            <a:r>
              <a:rPr lang="en-US" sz="1700" dirty="0" err="1" smtClean="0"/>
              <a:t>cách</a:t>
            </a:r>
            <a:r>
              <a:rPr lang="en-US" sz="1700" dirty="0" smtClean="0"/>
              <a:t>, </a:t>
            </a:r>
            <a:r>
              <a:rPr lang="en-US" sz="1700" dirty="0" err="1" smtClean="0"/>
              <a:t>sau</a:t>
            </a:r>
            <a:r>
              <a:rPr lang="en-US" sz="1700" dirty="0" smtClean="0"/>
              <a:t> </a:t>
            </a:r>
            <a:r>
              <a:rPr lang="en-US" sz="1700" dirty="0" err="1" smtClean="0"/>
              <a:t>đó</a:t>
            </a:r>
            <a:r>
              <a:rPr lang="en-US" sz="1700" dirty="0" smtClean="0"/>
              <a:t> </a:t>
            </a:r>
            <a:r>
              <a:rPr lang="en-US" sz="1700" dirty="0" err="1" smtClean="0"/>
              <a:t>nhấp</a:t>
            </a:r>
            <a:r>
              <a:rPr lang="en-US" sz="1700" dirty="0" smtClean="0"/>
              <a:t> </a:t>
            </a:r>
            <a:r>
              <a:rPr lang="en-US" sz="1700" dirty="0" err="1" smtClean="0"/>
              <a:t>chuojt</a:t>
            </a:r>
            <a:r>
              <a:rPr lang="en-US" sz="1700" dirty="0" smtClean="0"/>
              <a:t> </a:t>
            </a:r>
            <a:r>
              <a:rPr lang="en-US" sz="1700" dirty="0" err="1" smtClean="0"/>
              <a:t>vào</a:t>
            </a:r>
            <a:r>
              <a:rPr lang="en-US" sz="1700" dirty="0" smtClean="0"/>
              <a:t> </a:t>
            </a:r>
            <a:r>
              <a:rPr lang="en-US" sz="1700" dirty="0" err="1" smtClean="0"/>
              <a:t>mũi</a:t>
            </a:r>
            <a:r>
              <a:rPr lang="en-US" sz="1700" dirty="0" smtClean="0"/>
              <a:t> </a:t>
            </a:r>
            <a:r>
              <a:rPr lang="en-US" sz="1700" dirty="0" err="1" smtClean="0"/>
              <a:t>tên</a:t>
            </a:r>
            <a:r>
              <a:rPr lang="en-US" sz="1700" dirty="0" smtClean="0"/>
              <a:t> </a:t>
            </a:r>
            <a:r>
              <a:rPr lang="en-US" sz="1700" dirty="0" err="1" smtClean="0"/>
              <a:t>hướng</a:t>
            </a:r>
            <a:r>
              <a:rPr lang="en-US" sz="1700" dirty="0" smtClean="0"/>
              <a:t> </a:t>
            </a:r>
            <a:r>
              <a:rPr lang="en-US" sz="1700" dirty="0" err="1" smtClean="0"/>
              <a:t>xuống</a:t>
            </a:r>
            <a:r>
              <a:rPr lang="en-US" sz="1700" dirty="0" smtClean="0"/>
              <a:t> </a:t>
            </a:r>
            <a:r>
              <a:rPr lang="en-US" sz="1700" dirty="0" err="1" smtClean="0"/>
              <a:t>của</a:t>
            </a:r>
            <a:r>
              <a:rPr lang="en-US" sz="1700" dirty="0" smtClean="0"/>
              <a:t> </a:t>
            </a:r>
            <a:r>
              <a:rPr lang="en-US" sz="1700" dirty="0" err="1" smtClean="0"/>
              <a:t>phòng</a:t>
            </a:r>
            <a:r>
              <a:rPr lang="en-US" sz="1700" dirty="0" smtClean="0"/>
              <a:t> </a:t>
            </a:r>
            <a:r>
              <a:rPr lang="en-US" sz="1700" dirty="0" err="1" smtClean="0"/>
              <a:t>cách</a:t>
            </a:r>
            <a:r>
              <a:rPr lang="en-US" sz="1700" dirty="0" smtClean="0"/>
              <a:t>, </a:t>
            </a:r>
            <a:r>
              <a:rPr lang="en-US" sz="1700" dirty="0" err="1" smtClean="0"/>
              <a:t>sau</a:t>
            </a:r>
            <a:r>
              <a:rPr lang="en-US" sz="1700" dirty="0" smtClean="0"/>
              <a:t> </a:t>
            </a:r>
            <a:r>
              <a:rPr lang="en-US" sz="1700" dirty="0" err="1" smtClean="0"/>
              <a:t>đó</a:t>
            </a:r>
            <a:r>
              <a:rPr lang="en-US" sz="1700" dirty="0" smtClean="0"/>
              <a:t> </a:t>
            </a:r>
            <a:r>
              <a:rPr lang="en-US" sz="1700" dirty="0" err="1" smtClean="0"/>
              <a:t>chọn</a:t>
            </a:r>
            <a:r>
              <a:rPr lang="en-US" sz="1700" dirty="0" smtClean="0"/>
              <a:t> </a:t>
            </a:r>
            <a:r>
              <a:rPr lang="en-US" sz="1700" b="1" dirty="0" smtClean="0"/>
              <a:t>Update </a:t>
            </a:r>
            <a:r>
              <a:rPr lang="en-US" sz="1700" b="1" dirty="0"/>
              <a:t>[Style Name] to Match </a:t>
            </a:r>
            <a:r>
              <a:rPr lang="en-US" sz="1700" b="1" dirty="0" smtClean="0"/>
              <a:t>Selection</a:t>
            </a:r>
            <a:r>
              <a:rPr lang="en-US" sz="1700" dirty="0" smtClean="0"/>
              <a:t>, </a:t>
            </a:r>
            <a:r>
              <a:rPr lang="en-US" sz="1700" dirty="0" err="1" smtClean="0"/>
              <a:t>hoặc</a:t>
            </a:r>
            <a:r>
              <a:rPr lang="en-US" sz="1700" dirty="0" smtClean="0"/>
              <a:t> </a:t>
            </a:r>
            <a:r>
              <a:rPr lang="en-US" sz="1700" dirty="0" err="1" smtClean="0"/>
              <a:t>sử</a:t>
            </a:r>
            <a:r>
              <a:rPr lang="en-US" sz="1700" dirty="0" smtClean="0"/>
              <a:t> </a:t>
            </a:r>
            <a:r>
              <a:rPr lang="en-US" sz="1700" dirty="0" err="1" smtClean="0"/>
              <a:t>dụng</a:t>
            </a:r>
            <a:r>
              <a:rPr lang="en-US" sz="1700" dirty="0" smtClean="0"/>
              <a:t> </a:t>
            </a:r>
            <a:r>
              <a:rPr lang="en-US" sz="1700" dirty="0" err="1" smtClean="0"/>
              <a:t>tùy</a:t>
            </a:r>
            <a:r>
              <a:rPr lang="en-US" sz="1700" dirty="0" smtClean="0"/>
              <a:t> </a:t>
            </a:r>
            <a:r>
              <a:rPr lang="en-US" sz="1700" dirty="0" err="1" smtClean="0"/>
              <a:t>chọn</a:t>
            </a:r>
            <a:r>
              <a:rPr lang="en-CA" sz="1700" dirty="0" smtClean="0"/>
              <a:t> </a:t>
            </a:r>
            <a:r>
              <a:rPr lang="en-CA" sz="1700" b="1" dirty="0" smtClean="0"/>
              <a:t>Automatically update</a:t>
            </a:r>
            <a:endParaRPr lang="en-US" sz="17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spTree>
    <p:extLst>
      <p:ext uri="{BB962C8B-B14F-4D97-AF65-F5344CB8AC3E}">
        <p14:creationId xmlns:p14="http://schemas.microsoft.com/office/powerpoint/2010/main" val="344038761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Hiệu </a:t>
            </a:r>
            <a:r>
              <a:rPr lang="en-CA" dirty="0" err="1"/>
              <a:t>đính</a:t>
            </a:r>
            <a:r>
              <a:rPr lang="en-CA" dirty="0"/>
              <a:t> </a:t>
            </a:r>
            <a:r>
              <a:rPr lang="en-CA" dirty="0" err="1"/>
              <a:t>tài</a:t>
            </a:r>
            <a:r>
              <a:rPr lang="en-CA" dirty="0"/>
              <a:t> </a:t>
            </a:r>
            <a:r>
              <a:rPr lang="en-CA" dirty="0" err="1"/>
              <a:t>liệu</a:t>
            </a:r>
            <a:endParaRPr lang="en-US" dirty="0"/>
          </a:p>
        </p:txBody>
      </p:sp>
      <p:sp>
        <p:nvSpPr>
          <p:cNvPr id="3" name="Content Placeholder 2"/>
          <p:cNvSpPr>
            <a:spLocks noGrp="1"/>
          </p:cNvSpPr>
          <p:nvPr>
            <p:ph idx="1"/>
          </p:nvPr>
        </p:nvSpPr>
        <p:spPr/>
        <p:txBody>
          <a:bodyPr/>
          <a:lstStyle/>
          <a:p>
            <a:r>
              <a:rPr lang="en-CA" dirty="0" err="1"/>
              <a:t>L</a:t>
            </a:r>
            <a:r>
              <a:rPr lang="en-CA" dirty="0" err="1" smtClean="0"/>
              <a:t>uôn</a:t>
            </a:r>
            <a:r>
              <a:rPr lang="en-CA" dirty="0" smtClean="0"/>
              <a:t> </a:t>
            </a:r>
            <a:r>
              <a:rPr lang="en-CA" dirty="0" err="1"/>
              <a:t>luôn</a:t>
            </a:r>
            <a:r>
              <a:rPr lang="en-CA" dirty="0"/>
              <a:t> </a:t>
            </a:r>
            <a:r>
              <a:rPr lang="en-CA" dirty="0" err="1"/>
              <a:t>nên</a:t>
            </a:r>
            <a:r>
              <a:rPr lang="en-CA" dirty="0"/>
              <a:t> </a:t>
            </a:r>
            <a:r>
              <a:rPr lang="en-CA" dirty="0" err="1"/>
              <a:t>hiệu</a:t>
            </a:r>
            <a:r>
              <a:rPr lang="en-CA" dirty="0"/>
              <a:t> </a:t>
            </a:r>
            <a:r>
              <a:rPr lang="en-CA" dirty="0" err="1"/>
              <a:t>đính</a:t>
            </a:r>
            <a:r>
              <a:rPr lang="en-CA" dirty="0"/>
              <a:t> </a:t>
            </a:r>
            <a:r>
              <a:rPr lang="en-CA" dirty="0" err="1"/>
              <a:t>tài</a:t>
            </a:r>
            <a:r>
              <a:rPr lang="en-CA" dirty="0"/>
              <a:t> </a:t>
            </a:r>
            <a:r>
              <a:rPr lang="en-CA" dirty="0" err="1"/>
              <a:t>liệu</a:t>
            </a:r>
            <a:r>
              <a:rPr lang="en-CA" dirty="0"/>
              <a:t> </a:t>
            </a:r>
            <a:r>
              <a:rPr lang="en-CA" dirty="0" err="1"/>
              <a:t>phản</a:t>
            </a:r>
            <a:r>
              <a:rPr lang="en-CA" dirty="0"/>
              <a:t> </a:t>
            </a:r>
            <a:r>
              <a:rPr lang="en-CA" dirty="0" err="1"/>
              <a:t>ánh</a:t>
            </a:r>
            <a:r>
              <a:rPr lang="en-CA" dirty="0"/>
              <a:t> </a:t>
            </a:r>
            <a:r>
              <a:rPr lang="en-CA" dirty="0" err="1"/>
              <a:t>sự</a:t>
            </a:r>
            <a:r>
              <a:rPr lang="en-CA" dirty="0"/>
              <a:t> </a:t>
            </a:r>
            <a:r>
              <a:rPr lang="en-CA" dirty="0" err="1"/>
              <a:t>chuyên</a:t>
            </a:r>
            <a:r>
              <a:rPr lang="en-CA" dirty="0"/>
              <a:t> </a:t>
            </a:r>
            <a:r>
              <a:rPr lang="en-CA" dirty="0" err="1"/>
              <a:t>nghiệp</a:t>
            </a:r>
            <a:r>
              <a:rPr lang="en-CA" dirty="0"/>
              <a:t> </a:t>
            </a:r>
            <a:r>
              <a:rPr lang="en-CA" dirty="0" err="1"/>
              <a:t>của</a:t>
            </a:r>
            <a:r>
              <a:rPr lang="en-CA" dirty="0"/>
              <a:t> </a:t>
            </a:r>
            <a:r>
              <a:rPr lang="en-CA" dirty="0" err="1"/>
              <a:t>bạn</a:t>
            </a:r>
            <a:r>
              <a:rPr lang="en-CA" dirty="0"/>
              <a:t> </a:t>
            </a:r>
            <a:r>
              <a:rPr lang="en-CA" dirty="0" err="1"/>
              <a:t>và</a:t>
            </a:r>
            <a:r>
              <a:rPr lang="en-CA" dirty="0"/>
              <a:t> </a:t>
            </a:r>
            <a:r>
              <a:rPr lang="en-CA" dirty="0" err="1"/>
              <a:t>công</a:t>
            </a:r>
            <a:r>
              <a:rPr lang="en-CA" dirty="0"/>
              <a:t> </a:t>
            </a:r>
            <a:r>
              <a:rPr lang="en-CA" dirty="0" err="1" smtClean="0"/>
              <a:t>ty</a:t>
            </a:r>
            <a:endParaRPr lang="en-US" dirty="0"/>
          </a:p>
          <a:p>
            <a:pPr lvl="1"/>
            <a:r>
              <a:rPr lang="en-US" dirty="0" smtClean="0"/>
              <a:t>       </a:t>
            </a:r>
            <a:r>
              <a:rPr lang="en-CA" dirty="0" err="1"/>
              <a:t>Đường</a:t>
            </a:r>
            <a:r>
              <a:rPr lang="en-CA" dirty="0"/>
              <a:t> </a:t>
            </a:r>
            <a:r>
              <a:rPr lang="en-CA" dirty="0" err="1"/>
              <a:t>gợn</a:t>
            </a:r>
            <a:r>
              <a:rPr lang="en-CA" dirty="0"/>
              <a:t> </a:t>
            </a:r>
            <a:r>
              <a:rPr lang="en-CA" dirty="0" err="1"/>
              <a:t>sóng</a:t>
            </a:r>
            <a:r>
              <a:rPr lang="en-CA" dirty="0"/>
              <a:t> </a:t>
            </a:r>
            <a:r>
              <a:rPr lang="en-CA" dirty="0" err="1"/>
              <a:t>màu</a:t>
            </a:r>
            <a:r>
              <a:rPr lang="en-CA" dirty="0"/>
              <a:t> </a:t>
            </a:r>
            <a:r>
              <a:rPr lang="en-CA" dirty="0" err="1"/>
              <a:t>đỏ</a:t>
            </a:r>
            <a:r>
              <a:rPr lang="en-CA" dirty="0"/>
              <a:t> </a:t>
            </a:r>
            <a:r>
              <a:rPr lang="en-CA" dirty="0" err="1"/>
              <a:t>chỉ</a:t>
            </a:r>
            <a:r>
              <a:rPr lang="en-CA" dirty="0"/>
              <a:t> </a:t>
            </a:r>
            <a:r>
              <a:rPr lang="en-CA" dirty="0" err="1"/>
              <a:t>ra</a:t>
            </a:r>
            <a:r>
              <a:rPr lang="en-CA" dirty="0"/>
              <a:t> </a:t>
            </a:r>
            <a:r>
              <a:rPr lang="en-CA" dirty="0" err="1"/>
              <a:t>từ</a:t>
            </a:r>
            <a:r>
              <a:rPr lang="en-CA" dirty="0"/>
              <a:t> </a:t>
            </a:r>
            <a:r>
              <a:rPr lang="en-CA" dirty="0" err="1"/>
              <a:t>không</a:t>
            </a:r>
            <a:r>
              <a:rPr lang="en-CA" dirty="0"/>
              <a:t> </a:t>
            </a:r>
            <a:r>
              <a:rPr lang="en-CA" dirty="0" err="1"/>
              <a:t>được</a:t>
            </a:r>
            <a:r>
              <a:rPr lang="en-CA" dirty="0"/>
              <a:t> </a:t>
            </a:r>
            <a:r>
              <a:rPr lang="en-CA" dirty="0" err="1"/>
              <a:t>nhận</a:t>
            </a:r>
            <a:r>
              <a:rPr lang="en-CA" dirty="0"/>
              <a:t> </a:t>
            </a:r>
            <a:r>
              <a:rPr lang="en-CA" dirty="0" err="1"/>
              <a:t>biết</a:t>
            </a:r>
            <a:r>
              <a:rPr lang="en-CA" dirty="0"/>
              <a:t> </a:t>
            </a:r>
            <a:r>
              <a:rPr lang="en-CA" dirty="0" err="1"/>
              <a:t>trong</a:t>
            </a:r>
            <a:r>
              <a:rPr lang="en-CA" dirty="0"/>
              <a:t> </a:t>
            </a:r>
            <a:r>
              <a:rPr lang="en-CA" dirty="0" err="1"/>
              <a:t>từ</a:t>
            </a:r>
            <a:r>
              <a:rPr lang="en-CA" dirty="0"/>
              <a:t> </a:t>
            </a:r>
            <a:r>
              <a:rPr lang="en-CA" dirty="0" err="1"/>
              <a:t>điển</a:t>
            </a:r>
            <a:r>
              <a:rPr lang="en-CA" dirty="0"/>
              <a:t> </a:t>
            </a:r>
            <a:r>
              <a:rPr lang="en-CA" dirty="0" err="1"/>
              <a:t>hiện</a:t>
            </a:r>
            <a:r>
              <a:rPr lang="en-CA" dirty="0"/>
              <a:t> </a:t>
            </a:r>
            <a:r>
              <a:rPr lang="en-CA" dirty="0" err="1"/>
              <a:t>tại</a:t>
            </a:r>
            <a:r>
              <a:rPr lang="en-CA" dirty="0"/>
              <a:t> </a:t>
            </a:r>
            <a:r>
              <a:rPr lang="en-CA" dirty="0" err="1"/>
              <a:t>hoặc</a:t>
            </a:r>
            <a:r>
              <a:rPr lang="en-CA" dirty="0"/>
              <a:t> </a:t>
            </a:r>
            <a:r>
              <a:rPr lang="en-CA" dirty="0" err="1"/>
              <a:t>từ</a:t>
            </a:r>
            <a:r>
              <a:rPr lang="en-CA" dirty="0"/>
              <a:t> </a:t>
            </a:r>
            <a:r>
              <a:rPr lang="en-CA" dirty="0" err="1"/>
              <a:t>điển</a:t>
            </a:r>
            <a:r>
              <a:rPr lang="en-CA" dirty="0"/>
              <a:t> </a:t>
            </a:r>
            <a:r>
              <a:rPr lang="en-CA" dirty="0" err="1"/>
              <a:t>tùy</a:t>
            </a:r>
            <a:r>
              <a:rPr lang="en-CA" dirty="0"/>
              <a:t> </a:t>
            </a:r>
            <a:r>
              <a:rPr lang="en-CA" dirty="0" err="1"/>
              <a:t>chỉnh</a:t>
            </a:r>
            <a:r>
              <a:rPr lang="en-CA" dirty="0"/>
              <a:t> </a:t>
            </a:r>
            <a:r>
              <a:rPr lang="en-CA" dirty="0" err="1"/>
              <a:t>của</a:t>
            </a:r>
            <a:r>
              <a:rPr lang="en-CA" dirty="0"/>
              <a:t> </a:t>
            </a:r>
            <a:r>
              <a:rPr lang="en-CA" dirty="0" smtClean="0"/>
              <a:t>Word</a:t>
            </a:r>
            <a:endParaRPr lang="en-US" dirty="0"/>
          </a:p>
          <a:p>
            <a:pPr lvl="1"/>
            <a:r>
              <a:rPr lang="en-US" dirty="0" smtClean="0"/>
              <a:t>      </a:t>
            </a:r>
            <a:r>
              <a:rPr lang="en-CA" dirty="0" err="1"/>
              <a:t>Đường</a:t>
            </a:r>
            <a:r>
              <a:rPr lang="en-CA" dirty="0"/>
              <a:t> </a:t>
            </a:r>
            <a:r>
              <a:rPr lang="en-CA" dirty="0" err="1"/>
              <a:t>gợn</a:t>
            </a:r>
            <a:r>
              <a:rPr lang="en-CA" dirty="0"/>
              <a:t> </a:t>
            </a:r>
            <a:r>
              <a:rPr lang="en-CA" dirty="0" err="1"/>
              <a:t>sóng</a:t>
            </a:r>
            <a:r>
              <a:rPr lang="en-CA" dirty="0"/>
              <a:t> </a:t>
            </a:r>
            <a:r>
              <a:rPr lang="en-CA" dirty="0" err="1"/>
              <a:t>màu</a:t>
            </a:r>
            <a:r>
              <a:rPr lang="en-CA" dirty="0"/>
              <a:t> </a:t>
            </a:r>
            <a:r>
              <a:rPr lang="en-CA" dirty="0" err="1"/>
              <a:t>xanh</a:t>
            </a:r>
            <a:r>
              <a:rPr lang="en-CA" dirty="0"/>
              <a:t> </a:t>
            </a:r>
            <a:r>
              <a:rPr lang="en-CA" dirty="0" err="1"/>
              <a:t>lá</a:t>
            </a:r>
            <a:r>
              <a:rPr lang="en-CA" dirty="0"/>
              <a:t> </a:t>
            </a:r>
            <a:r>
              <a:rPr lang="en-CA" dirty="0" err="1"/>
              <a:t>cây</a:t>
            </a:r>
            <a:r>
              <a:rPr lang="en-CA" dirty="0"/>
              <a:t> </a:t>
            </a:r>
            <a:r>
              <a:rPr lang="en-CA" dirty="0" err="1"/>
              <a:t>chỉ</a:t>
            </a:r>
            <a:r>
              <a:rPr lang="en-CA" dirty="0"/>
              <a:t> </a:t>
            </a:r>
            <a:r>
              <a:rPr lang="en-CA" dirty="0" err="1"/>
              <a:t>ra</a:t>
            </a:r>
            <a:r>
              <a:rPr lang="en-CA" dirty="0"/>
              <a:t> </a:t>
            </a:r>
            <a:r>
              <a:rPr lang="en-CA" dirty="0" err="1"/>
              <a:t>lỗi</a:t>
            </a:r>
            <a:r>
              <a:rPr lang="en-CA" dirty="0"/>
              <a:t> </a:t>
            </a:r>
            <a:r>
              <a:rPr lang="en-CA" dirty="0" err="1"/>
              <a:t>về</a:t>
            </a:r>
            <a:r>
              <a:rPr lang="en-CA" dirty="0"/>
              <a:t> </a:t>
            </a:r>
            <a:r>
              <a:rPr lang="en-CA" dirty="0" err="1"/>
              <a:t>ngữ</a:t>
            </a:r>
            <a:r>
              <a:rPr lang="en-CA" dirty="0"/>
              <a:t> </a:t>
            </a:r>
            <a:r>
              <a:rPr lang="en-CA" dirty="0" err="1"/>
              <a:t>pháp</a:t>
            </a:r>
            <a:r>
              <a:rPr lang="en-CA" dirty="0"/>
              <a:t> </a:t>
            </a:r>
            <a:r>
              <a:rPr lang="en-CA" dirty="0" err="1"/>
              <a:t>hoặc</a:t>
            </a:r>
            <a:r>
              <a:rPr lang="en-CA" dirty="0"/>
              <a:t> </a:t>
            </a:r>
            <a:r>
              <a:rPr lang="en-CA" dirty="0" err="1"/>
              <a:t>cấu</a:t>
            </a:r>
            <a:r>
              <a:rPr lang="en-CA" dirty="0"/>
              <a:t> </a:t>
            </a:r>
            <a:r>
              <a:rPr lang="en-CA" dirty="0" err="1"/>
              <a:t>trúc</a:t>
            </a:r>
            <a:r>
              <a:rPr lang="en-CA" dirty="0" smtClean="0"/>
              <a:t>.</a:t>
            </a:r>
            <a:endParaRPr lang="en-US" dirty="0"/>
          </a:p>
          <a:p>
            <a:pPr lvl="1"/>
            <a:r>
              <a:rPr lang="en-US" dirty="0" smtClean="0"/>
              <a:t>      </a:t>
            </a:r>
            <a:r>
              <a:rPr lang="en-CA" dirty="0" err="1"/>
              <a:t>Đường</a:t>
            </a:r>
            <a:r>
              <a:rPr lang="en-CA" dirty="0"/>
              <a:t> </a:t>
            </a:r>
            <a:r>
              <a:rPr lang="en-CA" dirty="0" err="1"/>
              <a:t>màu</a:t>
            </a:r>
            <a:r>
              <a:rPr lang="en-CA" dirty="0"/>
              <a:t> </a:t>
            </a:r>
            <a:r>
              <a:rPr lang="en-CA" dirty="0" err="1"/>
              <a:t>xanh</a:t>
            </a:r>
            <a:r>
              <a:rPr lang="en-CA" dirty="0"/>
              <a:t> </a:t>
            </a:r>
            <a:r>
              <a:rPr lang="en-CA" dirty="0" err="1"/>
              <a:t>dương</a:t>
            </a:r>
            <a:r>
              <a:rPr lang="en-CA" dirty="0"/>
              <a:t> </a:t>
            </a:r>
            <a:r>
              <a:rPr lang="en-CA" dirty="0" err="1"/>
              <a:t>chỉ</a:t>
            </a:r>
            <a:r>
              <a:rPr lang="en-CA" dirty="0"/>
              <a:t> </a:t>
            </a:r>
            <a:r>
              <a:rPr lang="en-CA" dirty="0" err="1"/>
              <a:t>ra</a:t>
            </a:r>
            <a:r>
              <a:rPr lang="en-CA" dirty="0"/>
              <a:t> </a:t>
            </a:r>
            <a:r>
              <a:rPr lang="en-CA" dirty="0" err="1"/>
              <a:t>tiềm</a:t>
            </a:r>
            <a:r>
              <a:rPr lang="en-CA" dirty="0"/>
              <a:t> </a:t>
            </a:r>
            <a:r>
              <a:rPr lang="en-CA" dirty="0" err="1"/>
              <a:t>năng</a:t>
            </a:r>
            <a:r>
              <a:rPr lang="en-CA" dirty="0"/>
              <a:t> </a:t>
            </a:r>
            <a:r>
              <a:rPr lang="en-CA" dirty="0" err="1"/>
              <a:t>lỗi</a:t>
            </a:r>
            <a:r>
              <a:rPr lang="en-CA" dirty="0"/>
              <a:t> </a:t>
            </a:r>
            <a:r>
              <a:rPr lang="en-CA" dirty="0" err="1"/>
              <a:t>về</a:t>
            </a:r>
            <a:r>
              <a:rPr lang="en-CA" dirty="0"/>
              <a:t> </a:t>
            </a:r>
            <a:r>
              <a:rPr lang="en-CA" dirty="0" err="1"/>
              <a:t>ngữ</a:t>
            </a:r>
            <a:r>
              <a:rPr lang="en-CA" dirty="0"/>
              <a:t> </a:t>
            </a:r>
            <a:r>
              <a:rPr lang="en-CA" dirty="0" err="1" smtClean="0"/>
              <a:t>cảnh</a:t>
            </a:r>
            <a:endParaRPr lang="en-US" dirty="0"/>
          </a:p>
          <a:p>
            <a:r>
              <a:rPr lang="en-CA" dirty="0" err="1"/>
              <a:t>T</a:t>
            </a:r>
            <a:r>
              <a:rPr lang="en-CA" dirty="0" err="1" smtClean="0"/>
              <a:t>ạo</a:t>
            </a:r>
            <a:r>
              <a:rPr lang="en-CA" dirty="0" smtClean="0"/>
              <a:t> </a:t>
            </a:r>
            <a:r>
              <a:rPr lang="en-CA" dirty="0" err="1"/>
              <a:t>ra</a:t>
            </a:r>
            <a:r>
              <a:rPr lang="en-CA" dirty="0"/>
              <a:t> </a:t>
            </a:r>
            <a:r>
              <a:rPr lang="en-CA" dirty="0" err="1"/>
              <a:t>từ</a:t>
            </a:r>
            <a:r>
              <a:rPr lang="en-CA" dirty="0"/>
              <a:t> </a:t>
            </a:r>
            <a:r>
              <a:rPr lang="en-CA" dirty="0" err="1"/>
              <a:t>điển</a:t>
            </a:r>
            <a:r>
              <a:rPr lang="en-CA" dirty="0"/>
              <a:t> </a:t>
            </a:r>
            <a:r>
              <a:rPr lang="en-CA" dirty="0" err="1"/>
              <a:t>tùy</a:t>
            </a:r>
            <a:r>
              <a:rPr lang="en-CA" dirty="0"/>
              <a:t> </a:t>
            </a:r>
            <a:r>
              <a:rPr lang="en-CA" dirty="0" err="1"/>
              <a:t>chỉnh</a:t>
            </a:r>
            <a:r>
              <a:rPr lang="en-CA" dirty="0"/>
              <a:t> </a:t>
            </a:r>
            <a:r>
              <a:rPr lang="en-CA" dirty="0" err="1"/>
              <a:t>cho</a:t>
            </a:r>
            <a:r>
              <a:rPr lang="en-CA" dirty="0"/>
              <a:t> </a:t>
            </a:r>
            <a:r>
              <a:rPr lang="en-CA" dirty="0" err="1"/>
              <a:t>các</a:t>
            </a:r>
            <a:r>
              <a:rPr lang="en-CA" dirty="0"/>
              <a:t> </a:t>
            </a:r>
            <a:r>
              <a:rPr lang="en-CA" dirty="0" err="1"/>
              <a:t>thuật</a:t>
            </a:r>
            <a:r>
              <a:rPr lang="en-CA" dirty="0"/>
              <a:t> </a:t>
            </a:r>
            <a:r>
              <a:rPr lang="en-CA" dirty="0" err="1"/>
              <a:t>ngữ</a:t>
            </a:r>
            <a:r>
              <a:rPr lang="en-CA" dirty="0"/>
              <a:t> </a:t>
            </a:r>
            <a:r>
              <a:rPr lang="en-CA" dirty="0" err="1"/>
              <a:t>đặc</a:t>
            </a:r>
            <a:r>
              <a:rPr lang="en-CA" dirty="0"/>
              <a:t> </a:t>
            </a:r>
            <a:r>
              <a:rPr lang="en-CA" dirty="0" err="1" smtClean="0"/>
              <a:t>biệt</a:t>
            </a:r>
            <a:endParaRPr lang="en-US" dirty="0" smtClean="0"/>
          </a:p>
          <a:p>
            <a:pPr lvl="1"/>
            <a:r>
              <a:rPr lang="en-CA" dirty="0" err="1"/>
              <a:t>Phần</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sẽ</a:t>
            </a:r>
            <a:r>
              <a:rPr lang="en-CA" dirty="0"/>
              <a:t> </a:t>
            </a:r>
            <a:r>
              <a:rPr lang="en-CA" dirty="0" err="1"/>
              <a:t>kiểm</a:t>
            </a:r>
            <a:r>
              <a:rPr lang="en-CA" dirty="0"/>
              <a:t> </a:t>
            </a:r>
            <a:r>
              <a:rPr lang="en-CA" dirty="0" err="1"/>
              <a:t>tra</a:t>
            </a:r>
            <a:r>
              <a:rPr lang="en-CA" dirty="0"/>
              <a:t> </a:t>
            </a:r>
            <a:r>
              <a:rPr lang="en-CA" dirty="0" err="1"/>
              <a:t>các</a:t>
            </a:r>
            <a:r>
              <a:rPr lang="en-CA" dirty="0"/>
              <a:t> </a:t>
            </a:r>
            <a:r>
              <a:rPr lang="en-CA" dirty="0" err="1"/>
              <a:t>lỗi</a:t>
            </a:r>
            <a:r>
              <a:rPr lang="en-CA" dirty="0"/>
              <a:t> </a:t>
            </a:r>
            <a:r>
              <a:rPr lang="en-CA" dirty="0" err="1"/>
              <a:t>về</a:t>
            </a:r>
            <a:r>
              <a:rPr lang="en-CA" dirty="0"/>
              <a:t> </a:t>
            </a:r>
            <a:r>
              <a:rPr lang="en-CA" dirty="0" err="1"/>
              <a:t>đánh</a:t>
            </a:r>
            <a:r>
              <a:rPr lang="en-CA" dirty="0"/>
              <a:t> </a:t>
            </a:r>
            <a:r>
              <a:rPr lang="en-CA" dirty="0" err="1"/>
              <a:t>vần</a:t>
            </a:r>
            <a:r>
              <a:rPr lang="en-CA" dirty="0"/>
              <a:t>, </a:t>
            </a:r>
            <a:r>
              <a:rPr lang="en-CA" dirty="0" err="1"/>
              <a:t>các</a:t>
            </a:r>
            <a:r>
              <a:rPr lang="en-CA" dirty="0"/>
              <a:t> </a:t>
            </a:r>
            <a:r>
              <a:rPr lang="en-CA" dirty="0" err="1"/>
              <a:t>từ</a:t>
            </a:r>
            <a:r>
              <a:rPr lang="en-CA" dirty="0"/>
              <a:t> </a:t>
            </a:r>
            <a:r>
              <a:rPr lang="en-CA" dirty="0" err="1"/>
              <a:t>lặp</a:t>
            </a:r>
            <a:r>
              <a:rPr lang="en-CA" dirty="0"/>
              <a:t> </a:t>
            </a:r>
            <a:r>
              <a:rPr lang="en-CA" dirty="0" err="1"/>
              <a:t>nhau</a:t>
            </a:r>
            <a:r>
              <a:rPr lang="en-CA" dirty="0"/>
              <a:t> </a:t>
            </a:r>
            <a:r>
              <a:rPr lang="en-CA" dirty="0" err="1"/>
              <a:t>và</a:t>
            </a:r>
            <a:r>
              <a:rPr lang="en-CA" dirty="0"/>
              <a:t> </a:t>
            </a:r>
            <a:r>
              <a:rPr lang="en-CA" dirty="0" err="1"/>
              <a:t>viết</a:t>
            </a:r>
            <a:r>
              <a:rPr lang="en-CA" dirty="0"/>
              <a:t> hoa </a:t>
            </a:r>
            <a:r>
              <a:rPr lang="en-CA" dirty="0" err="1"/>
              <a:t>không</a:t>
            </a:r>
            <a:r>
              <a:rPr lang="en-CA" dirty="0"/>
              <a:t> </a:t>
            </a:r>
            <a:r>
              <a:rPr lang="en-CA" dirty="0" err="1"/>
              <a:t>chính</a:t>
            </a:r>
            <a:r>
              <a:rPr lang="en-CA" dirty="0"/>
              <a:t> </a:t>
            </a:r>
            <a:r>
              <a:rPr lang="en-CA" dirty="0" err="1" smtClean="0"/>
              <a:t>xác</a:t>
            </a:r>
            <a:endParaRPr lang="en-US" dirty="0" smtClean="0"/>
          </a:p>
          <a:p>
            <a:pPr lvl="1"/>
            <a:r>
              <a:rPr lang="en-CA" dirty="0" err="1"/>
              <a:t>Phần</a:t>
            </a:r>
            <a:r>
              <a:rPr lang="en-CA" dirty="0"/>
              <a:t> </a:t>
            </a:r>
            <a:r>
              <a:rPr lang="en-CA" dirty="0" err="1"/>
              <a:t>kiểm</a:t>
            </a:r>
            <a:r>
              <a:rPr lang="en-CA" dirty="0"/>
              <a:t> </a:t>
            </a:r>
            <a:r>
              <a:rPr lang="en-CA" dirty="0" err="1"/>
              <a:t>tra</a:t>
            </a:r>
            <a:r>
              <a:rPr lang="en-CA" dirty="0"/>
              <a:t> </a:t>
            </a:r>
            <a:r>
              <a:rPr lang="en-CA" dirty="0" err="1"/>
              <a:t>ngữ</a:t>
            </a:r>
            <a:r>
              <a:rPr lang="en-CA" dirty="0"/>
              <a:t> </a:t>
            </a:r>
            <a:r>
              <a:rPr lang="en-CA" dirty="0" err="1"/>
              <a:t>pháp</a:t>
            </a:r>
            <a:r>
              <a:rPr lang="en-CA" dirty="0"/>
              <a:t> </a:t>
            </a:r>
            <a:r>
              <a:rPr lang="en-CA" dirty="0" err="1"/>
              <a:t>nhận</a:t>
            </a:r>
            <a:r>
              <a:rPr lang="en-CA" dirty="0"/>
              <a:t> </a:t>
            </a:r>
            <a:r>
              <a:rPr lang="en-CA" dirty="0" err="1"/>
              <a:t>ra</a:t>
            </a:r>
            <a:r>
              <a:rPr lang="en-CA" dirty="0"/>
              <a:t> </a:t>
            </a:r>
            <a:r>
              <a:rPr lang="en-CA" dirty="0" err="1"/>
              <a:t>các</a:t>
            </a:r>
            <a:r>
              <a:rPr lang="en-CA" dirty="0"/>
              <a:t> </a:t>
            </a:r>
            <a:r>
              <a:rPr lang="en-CA" dirty="0" err="1"/>
              <a:t>câu</a:t>
            </a:r>
            <a:r>
              <a:rPr lang="en-CA" dirty="0"/>
              <a:t> </a:t>
            </a:r>
            <a:r>
              <a:rPr lang="en-CA" dirty="0" err="1"/>
              <a:t>có</a:t>
            </a:r>
            <a:r>
              <a:rPr lang="en-CA" dirty="0"/>
              <a:t> </a:t>
            </a:r>
            <a:r>
              <a:rPr lang="en-CA" dirty="0" err="1"/>
              <a:t>lỗi</a:t>
            </a:r>
            <a:r>
              <a:rPr lang="en-CA" dirty="0"/>
              <a:t> </a:t>
            </a:r>
            <a:r>
              <a:rPr lang="en-CA" dirty="0" err="1"/>
              <a:t>về</a:t>
            </a:r>
            <a:r>
              <a:rPr lang="en-CA" dirty="0"/>
              <a:t> </a:t>
            </a:r>
            <a:r>
              <a:rPr lang="en-CA" dirty="0" err="1"/>
              <a:t>ngữ</a:t>
            </a:r>
            <a:r>
              <a:rPr lang="en-CA" dirty="0"/>
              <a:t> </a:t>
            </a:r>
            <a:r>
              <a:rPr lang="en-CA" dirty="0" err="1"/>
              <a:t>pháp</a:t>
            </a:r>
            <a:r>
              <a:rPr lang="en-CA" dirty="0"/>
              <a:t> </a:t>
            </a:r>
            <a:r>
              <a:rPr lang="en-CA" dirty="0" err="1"/>
              <a:t>hoặc</a:t>
            </a:r>
            <a:r>
              <a:rPr lang="en-CA" dirty="0"/>
              <a:t> </a:t>
            </a:r>
            <a:r>
              <a:rPr lang="en-CA" dirty="0" err="1"/>
              <a:t>phong</a:t>
            </a:r>
            <a:r>
              <a:rPr lang="en-CA" dirty="0"/>
              <a:t> </a:t>
            </a:r>
            <a:r>
              <a:rPr lang="en-CA" dirty="0" err="1"/>
              <a:t>cách</a:t>
            </a:r>
            <a:r>
              <a:rPr lang="en-CA" dirty="0"/>
              <a:t> </a:t>
            </a:r>
            <a:r>
              <a:rPr lang="en-CA" dirty="0" err="1"/>
              <a:t>viết</a:t>
            </a:r>
            <a:r>
              <a:rPr lang="en-CA" dirty="0"/>
              <a:t> </a:t>
            </a:r>
            <a:r>
              <a:rPr lang="en-CA" dirty="0" err="1" smtClean="0"/>
              <a:t>yếu</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grpSp>
        <p:nvGrpSpPr>
          <p:cNvPr id="10" name="Group 9"/>
          <p:cNvGrpSpPr/>
          <p:nvPr/>
        </p:nvGrpSpPr>
        <p:grpSpPr>
          <a:xfrm>
            <a:off x="1079727" y="2438400"/>
            <a:ext cx="432625" cy="1730057"/>
            <a:chOff x="1079727" y="2438400"/>
            <a:chExt cx="432625" cy="1730057"/>
          </a:xfrm>
        </p:grpSpPr>
        <p:pic>
          <p:nvPicPr>
            <p:cNvPr id="7" name="Picture 6" descr="Description: Description: sec6-spell"/>
            <p:cNvPicPr/>
            <p:nvPr/>
          </p:nvPicPr>
          <p:blipFill>
            <a:blip r:embed="rId3">
              <a:extLst>
                <a:ext uri="{28A0092B-C50C-407E-A947-70E740481C1C}">
                  <a14:useLocalDpi xmlns:a14="http://schemas.microsoft.com/office/drawing/2010/main" val="0"/>
                </a:ext>
              </a:extLst>
            </a:blip>
            <a:srcRect/>
            <a:stretch>
              <a:fillRect/>
            </a:stretch>
          </p:blipFill>
          <p:spPr bwMode="auto">
            <a:xfrm>
              <a:off x="1079727" y="2438400"/>
              <a:ext cx="432625" cy="137477"/>
            </a:xfrm>
            <a:prstGeom prst="rect">
              <a:avLst/>
            </a:prstGeom>
            <a:noFill/>
            <a:ln>
              <a:noFill/>
            </a:ln>
          </p:spPr>
        </p:pic>
        <p:pic>
          <p:nvPicPr>
            <p:cNvPr id="8" name="Picture 7" descr="Description: Description: sec6-gramm"/>
            <p:cNvPicPr/>
            <p:nvPr/>
          </p:nvPicPr>
          <p:blipFill>
            <a:blip r:embed="rId4">
              <a:extLst>
                <a:ext uri="{28A0092B-C50C-407E-A947-70E740481C1C}">
                  <a14:useLocalDpi xmlns:a14="http://schemas.microsoft.com/office/drawing/2010/main" val="0"/>
                </a:ext>
              </a:extLst>
            </a:blip>
            <a:srcRect/>
            <a:stretch>
              <a:fillRect/>
            </a:stretch>
          </p:blipFill>
          <p:spPr bwMode="auto">
            <a:xfrm>
              <a:off x="1079727" y="3181874"/>
              <a:ext cx="242332" cy="190293"/>
            </a:xfrm>
            <a:prstGeom prst="rect">
              <a:avLst/>
            </a:prstGeom>
            <a:noFill/>
            <a:ln>
              <a:noFill/>
            </a:ln>
          </p:spPr>
        </p:pic>
        <p:pic>
          <p:nvPicPr>
            <p:cNvPr id="9" name="Picture 8" descr="Description: Description: sec6-context"/>
            <p:cNvPicPr/>
            <p:nvPr/>
          </p:nvPicPr>
          <p:blipFill>
            <a:blip r:embed="rId5">
              <a:extLst>
                <a:ext uri="{28A0092B-C50C-407E-A947-70E740481C1C}">
                  <a14:useLocalDpi xmlns:a14="http://schemas.microsoft.com/office/drawing/2010/main" val="0"/>
                </a:ext>
              </a:extLst>
            </a:blip>
            <a:srcRect/>
            <a:stretch>
              <a:fillRect/>
            </a:stretch>
          </p:blipFill>
          <p:spPr bwMode="auto">
            <a:xfrm>
              <a:off x="1079727" y="3978164"/>
              <a:ext cx="347964" cy="190293"/>
            </a:xfrm>
            <a:prstGeom prst="rect">
              <a:avLst/>
            </a:prstGeom>
            <a:noFill/>
            <a:ln>
              <a:noFill/>
            </a:ln>
          </p:spPr>
        </p:pic>
      </p:grpSp>
    </p:spTree>
    <p:extLst>
      <p:ext uri="{BB962C8B-B14F-4D97-AF65-F5344CB8AC3E}">
        <p14:creationId xmlns:p14="http://schemas.microsoft.com/office/powerpoint/2010/main" val="38672492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kích</a:t>
            </a:r>
            <a:r>
              <a:rPr lang="en-CA" dirty="0"/>
              <a:t> </a:t>
            </a:r>
            <a:r>
              <a:rPr lang="en-CA" dirty="0" err="1"/>
              <a:t>hoạt</a:t>
            </a:r>
            <a:r>
              <a:rPr lang="en-CA" dirty="0"/>
              <a:t> </a:t>
            </a:r>
            <a:r>
              <a:rPr lang="en-CA" dirty="0" err="1"/>
              <a:t>tự</a:t>
            </a:r>
            <a:r>
              <a:rPr lang="en-CA" dirty="0"/>
              <a:t> </a:t>
            </a:r>
            <a:r>
              <a:rPr lang="en-CA" dirty="0" err="1"/>
              <a:t>động</a:t>
            </a:r>
            <a:r>
              <a:rPr lang="en-CA" dirty="0"/>
              <a:t> </a:t>
            </a:r>
            <a:r>
              <a:rPr lang="en-CA" dirty="0" err="1"/>
              <a:t>tính</a:t>
            </a:r>
            <a:r>
              <a:rPr lang="en-CA" dirty="0"/>
              <a:t> </a:t>
            </a:r>
            <a:r>
              <a:rPr lang="en-CA" dirty="0" err="1"/>
              <a:t>năng</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và</a:t>
            </a:r>
            <a:r>
              <a:rPr lang="en-CA" dirty="0"/>
              <a:t> </a:t>
            </a:r>
            <a:r>
              <a:rPr lang="en-CA" dirty="0" err="1"/>
              <a:t>ngữ</a:t>
            </a:r>
            <a:r>
              <a:rPr lang="en-CA" dirty="0"/>
              <a:t> </a:t>
            </a:r>
            <a:r>
              <a:rPr lang="en-CA" dirty="0" err="1" smtClean="0"/>
              <a:t>pháp</a:t>
            </a:r>
            <a:r>
              <a:rPr lang="en-US" dirty="0" smtClean="0"/>
              <a:t>:</a:t>
            </a:r>
            <a:endParaRPr lang="en-US" dirty="0"/>
          </a:p>
          <a:p>
            <a:pPr lvl="1"/>
            <a:r>
              <a:rPr lang="vi-VN" dirty="0"/>
              <a:t>Trên thẻ </a:t>
            </a:r>
            <a:r>
              <a:rPr lang="vi-VN" b="1" dirty="0"/>
              <a:t>Review</a:t>
            </a:r>
            <a:r>
              <a:rPr lang="vi-VN" dirty="0"/>
              <a:t>, trong nhóm </a:t>
            </a:r>
            <a:r>
              <a:rPr lang="vi-VN" b="1" dirty="0"/>
              <a:t>Proofing</a:t>
            </a:r>
            <a:r>
              <a:rPr lang="vi-VN" dirty="0"/>
              <a:t>, nhấp chuột vào </a:t>
            </a:r>
            <a:r>
              <a:rPr lang="vi-VN" b="1" dirty="0"/>
              <a:t>Spelling &amp; Grammar</a:t>
            </a:r>
            <a:r>
              <a:rPr lang="vi-VN" dirty="0"/>
              <a:t>; hoặc</a:t>
            </a:r>
          </a:p>
          <a:p>
            <a:pPr lvl="1"/>
            <a:r>
              <a:rPr lang="en-CA" dirty="0" err="1"/>
              <a:t>nhấn</a:t>
            </a:r>
            <a:r>
              <a:rPr lang="en-CA" dirty="0"/>
              <a:t> </a:t>
            </a:r>
            <a:r>
              <a:rPr lang="en-CA" dirty="0" err="1" smtClean="0"/>
              <a:t>phím</a:t>
            </a:r>
            <a:r>
              <a:rPr lang="vi-VN" dirty="0" smtClean="0"/>
              <a:t> F7</a:t>
            </a:r>
            <a:endParaRPr lang="en-US" sz="66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pic>
        <p:nvPicPr>
          <p:cNvPr id="11" name="Picture 10" descr="Description: C:\Users\swong\Documents\Manuals\IC3 GS4\7314 IC3 GS4\Screens\L8\l8-084.png"/>
          <p:cNvPicPr/>
          <p:nvPr/>
        </p:nvPicPr>
        <p:blipFill>
          <a:blip r:embed="rId3">
            <a:extLst>
              <a:ext uri="{28A0092B-C50C-407E-A947-70E740481C1C}">
                <a14:useLocalDpi xmlns:a14="http://schemas.microsoft.com/office/drawing/2010/main" val="0"/>
              </a:ext>
            </a:extLst>
          </a:blip>
          <a:srcRect/>
          <a:stretch>
            <a:fillRect/>
          </a:stretch>
        </p:blipFill>
        <p:spPr bwMode="auto">
          <a:xfrm>
            <a:off x="3151541" y="3338210"/>
            <a:ext cx="4209380" cy="2813033"/>
          </a:xfrm>
          <a:prstGeom prst="rect">
            <a:avLst/>
          </a:prstGeom>
          <a:noFill/>
          <a:ln>
            <a:noFill/>
          </a:ln>
        </p:spPr>
      </p:pic>
    </p:spTree>
    <p:extLst>
      <p:ext uri="{BB962C8B-B14F-4D97-AF65-F5344CB8AC3E}">
        <p14:creationId xmlns:p14="http://schemas.microsoft.com/office/powerpoint/2010/main" val="32458315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1546431"/>
              </p:ext>
            </p:extLst>
          </p:nvPr>
        </p:nvGraphicFramePr>
        <p:xfrm>
          <a:off x="406400" y="1480458"/>
          <a:ext cx="8258629" cy="4395048"/>
        </p:xfrm>
        <a:graphic>
          <a:graphicData uri="http://schemas.openxmlformats.org/drawingml/2006/table">
            <a:tbl>
              <a:tblPr firstRow="1" firstCol="1" bandRow="1"/>
              <a:tblGrid>
                <a:gridCol w="1886857"/>
                <a:gridCol w="6371772"/>
              </a:tblGrid>
              <a:tr h="893091">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Not in Dictionary</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ô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quanh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khảo</a:t>
                      </a:r>
                      <a:endParaRPr lang="en-US" sz="20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06230">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Suggestions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thế</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bị</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Nếu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tồn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b="1" kern="1200" dirty="0" smtClean="0">
                          <a:solidFill>
                            <a:schemeClr val="tx1"/>
                          </a:solidFill>
                          <a:effectLst/>
                          <a:latin typeface="+mn-lt"/>
                          <a:ea typeface="+mn-ea"/>
                          <a:cs typeface="+mn-cs"/>
                        </a:rPr>
                        <a:t>Change</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đúp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đổi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tức</a:t>
                      </a:r>
                      <a:r>
                        <a:rPr lang="en-CA" sz="1800" kern="1200" dirty="0" smtClean="0">
                          <a:solidFill>
                            <a:schemeClr val="tx1"/>
                          </a:solidFill>
                          <a:effectLst/>
                          <a:latin typeface="+mn-lt"/>
                          <a:ea typeface="+mn-ea"/>
                          <a:cs typeface="+mn-cs"/>
                        </a:rPr>
                        <a:t>.</a:t>
                      </a:r>
                      <a:endParaRPr lang="en-US" sz="20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63600">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Ignore Once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Bỏ</a:t>
                      </a:r>
                      <a:r>
                        <a:rPr lang="en-CA" sz="1800" kern="1200" dirty="0" smtClean="0">
                          <a:solidFill>
                            <a:schemeClr val="tx1"/>
                          </a:solidFill>
                          <a:effectLst/>
                          <a:latin typeface="+mn-lt"/>
                          <a:ea typeface="+mn-ea"/>
                          <a:cs typeface="+mn-cs"/>
                        </a:rPr>
                        <a:t> qua </a:t>
                      </a:r>
                      <a:r>
                        <a:rPr lang="en-CA" sz="1800" kern="1200" dirty="0" err="1" smtClean="0">
                          <a:solidFill>
                            <a:schemeClr val="tx1"/>
                          </a:solidFill>
                          <a:effectLst/>
                          <a:latin typeface="+mn-lt"/>
                          <a:ea typeface="+mn-ea"/>
                          <a:cs typeface="+mn-cs"/>
                        </a:rPr>
                        <a:t>lần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việc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tục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xem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những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lần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theo</a:t>
                      </a:r>
                      <a:r>
                        <a:rPr lang="en-CA" sz="1800" kern="1200" dirty="0" smtClean="0">
                          <a:solidFill>
                            <a:schemeClr val="tx1"/>
                          </a:solidFill>
                          <a:effectLst/>
                          <a:latin typeface="+mn-lt"/>
                          <a:ea typeface="+mn-ea"/>
                          <a:cs typeface="+mn-cs"/>
                        </a:rPr>
                        <a:t> hay </a:t>
                      </a:r>
                      <a:r>
                        <a:rPr lang="en-CA" sz="1800" kern="1200" dirty="0" err="1" smtClean="0">
                          <a:solidFill>
                            <a:schemeClr val="tx1"/>
                          </a:solidFill>
                          <a:effectLst/>
                          <a:latin typeface="+mn-lt"/>
                          <a:ea typeface="+mn-ea"/>
                          <a:cs typeface="+mn-cs"/>
                        </a:rPr>
                        <a:t>không</a:t>
                      </a:r>
                      <a:r>
                        <a:rPr lang="en-CA" sz="1800" kern="1200" dirty="0" smtClean="0">
                          <a:solidFill>
                            <a:schemeClr val="tx1"/>
                          </a:solidFill>
                          <a:effectLst/>
                          <a:latin typeface="+mn-lt"/>
                          <a:ea typeface="+mn-ea"/>
                          <a:cs typeface="+mn-cs"/>
                        </a:rPr>
                        <a:t>.</a:t>
                      </a:r>
                      <a:endParaRPr lang="en-US" sz="20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0289">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Ignore All</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Bỏ</a:t>
                      </a:r>
                      <a:r>
                        <a:rPr lang="en-CA" sz="1800" kern="1200" dirty="0" smtClean="0">
                          <a:solidFill>
                            <a:schemeClr val="tx1"/>
                          </a:solidFill>
                          <a:effectLst/>
                          <a:latin typeface="+mn-lt"/>
                          <a:ea typeface="+mn-ea"/>
                          <a:cs typeface="+mn-cs"/>
                        </a:rPr>
                        <a:t> qua </a:t>
                      </a:r>
                      <a:r>
                        <a:rPr lang="en-CA" sz="1800" kern="1200" dirty="0" err="1" smtClean="0">
                          <a:solidFill>
                            <a:schemeClr val="tx1"/>
                          </a:solidFill>
                          <a:effectLst/>
                          <a:latin typeface="+mn-lt"/>
                          <a:ea typeface="+mn-ea"/>
                          <a:cs typeface="+mn-cs"/>
                        </a:rPr>
                        <a:t>tất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lần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lỗi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này</a:t>
                      </a:r>
                      <a:endParaRPr lang="en-US" sz="20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91838">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Add to Dictionary</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Thêm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phần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endParaRPr lang="en-US" sz="20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spTree>
    <p:extLst>
      <p:ext uri="{BB962C8B-B14F-4D97-AF65-F5344CB8AC3E}">
        <p14:creationId xmlns:p14="http://schemas.microsoft.com/office/powerpoint/2010/main" val="40159334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5315906"/>
              </p:ext>
            </p:extLst>
          </p:nvPr>
        </p:nvGraphicFramePr>
        <p:xfrm>
          <a:off x="406400" y="1493158"/>
          <a:ext cx="8258629" cy="4747010"/>
        </p:xfrm>
        <a:graphic>
          <a:graphicData uri="http://schemas.openxmlformats.org/drawingml/2006/table">
            <a:tbl>
              <a:tblPr firstRow="1" firstCol="1" bandRow="1"/>
              <a:tblGrid>
                <a:gridCol w="1886857"/>
                <a:gridCol w="6371772"/>
              </a:tblGrid>
              <a:tr h="851861">
                <a:tc>
                  <a:txBody>
                    <a:bodyPr/>
                    <a:lstStyle/>
                    <a:p>
                      <a:pPr>
                        <a:lnSpc>
                          <a:spcPct val="115000"/>
                        </a:lnSpc>
                        <a:spcBef>
                          <a:spcPts val="200"/>
                        </a:spcBef>
                        <a:spcAft>
                          <a:spcPts val="200"/>
                        </a:spcAft>
                        <a:tabLst>
                          <a:tab pos="228600" algn="l"/>
                        </a:tabLst>
                      </a:pPr>
                      <a:r>
                        <a:rPr lang="en-US" sz="2000" b="1" dirty="0">
                          <a:effectLst/>
                          <a:latin typeface="Calibri" panose="020F0502020204030204" pitchFamily="34" charset="0"/>
                          <a:ea typeface="Times New Roman"/>
                          <a:cs typeface="Calibri"/>
                        </a:rPr>
                        <a:t>Change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Thay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đổi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sự</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xuất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hiện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này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với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từ</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được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chọn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trong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hộp</a:t>
                      </a:r>
                      <a:r>
                        <a:rPr lang="en-CA" sz="1800" kern="1200" dirty="0" smtClean="0">
                          <a:solidFill>
                            <a:schemeClr val="tx1"/>
                          </a:solidFill>
                          <a:effectLst/>
                          <a:latin typeface="Calibri" panose="020F0502020204030204" pitchFamily="34" charset="0"/>
                          <a:ea typeface="+mn-ea"/>
                          <a:cs typeface="+mn-cs"/>
                        </a:rPr>
                        <a:t> Suggestions</a:t>
                      </a:r>
                      <a:endParaRPr lang="en-US" sz="20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85861">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a:cs typeface="Calibri"/>
                        </a:rPr>
                        <a:t>Change All</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tất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lỗi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sai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chính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hộp</a:t>
                      </a:r>
                      <a:r>
                        <a:rPr lang="en-US" sz="1800" dirty="0">
                          <a:effectLst/>
                          <a:latin typeface="Calibri" panose="020F0502020204030204" pitchFamily="34" charset="0"/>
                          <a:ea typeface="Times New Roman" panose="02020603050405020304" pitchFamily="18" charset="0"/>
                          <a:cs typeface="Calibri" panose="020F0502020204030204" pitchFamily="34" charset="0"/>
                        </a:rPr>
                        <a:t> Suggestions.</a:t>
                      </a:r>
                      <a:endParaRPr lang="vi-VN"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81759">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a:cs typeface="Calibri"/>
                        </a:rPr>
                        <a:t>AutoCorrect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Thêm</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mục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này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trong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danh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sách</a:t>
                      </a:r>
                      <a:r>
                        <a:rPr lang="en-CA" sz="1800" kern="1200" dirty="0" smtClean="0">
                          <a:solidFill>
                            <a:schemeClr val="tx1"/>
                          </a:solidFill>
                          <a:effectLst/>
                          <a:latin typeface="Calibri" panose="020F0502020204030204" pitchFamily="34" charset="0"/>
                          <a:ea typeface="+mn-ea"/>
                          <a:cs typeface="+mn-cs"/>
                        </a:rPr>
                        <a:t> AutoCorrect </a:t>
                      </a:r>
                      <a:r>
                        <a:rPr lang="en-CA" sz="1800" kern="1200" dirty="0" err="1" smtClean="0">
                          <a:solidFill>
                            <a:schemeClr val="tx1"/>
                          </a:solidFill>
                          <a:effectLst/>
                          <a:latin typeface="Calibri" panose="020F0502020204030204" pitchFamily="34" charset="0"/>
                          <a:ea typeface="+mn-ea"/>
                          <a:cs typeface="+mn-cs"/>
                        </a:rPr>
                        <a:t>để</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nó</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có</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thể</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xuất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hiện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chính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xác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một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tự</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động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mỗi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lần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bạn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nhập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sai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chính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tả</a:t>
                      </a:r>
                      <a:endParaRPr lang="en-US" sz="2000" dirty="0">
                        <a:effectLst/>
                        <a:latin typeface="Calibri" panose="020F0502020204030204"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6638">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a:cs typeface="Calibri"/>
                        </a:rPr>
                        <a:t>Check grammar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Cho phép bạn chọn thời điểm Word kiểm tra ngữ pháp với cùng thời điểm kiểm tra chính tả.</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42094">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a:cs typeface="Calibri"/>
                        </a:rPr>
                        <a:t>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Cho phép bạn chọn cách thức làm việc của các tùy chọn kiểm tra chính tả và ngữ pháp.</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19778">
                <a:tc>
                  <a:txBody>
                    <a:bodyPr/>
                    <a:lstStyle/>
                    <a:p>
                      <a:pPr>
                        <a:lnSpc>
                          <a:spcPct val="115000"/>
                        </a:lnSpc>
                        <a:spcBef>
                          <a:spcPts val="200"/>
                        </a:spcBef>
                        <a:spcAft>
                          <a:spcPts val="200"/>
                        </a:spcAft>
                        <a:tabLst>
                          <a:tab pos="228600" algn="l"/>
                        </a:tabLst>
                      </a:pPr>
                      <a:r>
                        <a:rPr lang="en-US" sz="2000" b="1">
                          <a:effectLst/>
                          <a:latin typeface="Calibri" panose="020F0502020204030204" pitchFamily="34" charset="0"/>
                          <a:ea typeface="Times New Roman"/>
                          <a:cs typeface="Calibri"/>
                        </a:rPr>
                        <a:t>Undo</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Đảo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ngược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những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về</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kiểm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chính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ngữ</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pháp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thực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gần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đây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danh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sách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ngược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chúng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thực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spTree>
    <p:extLst>
      <p:ext uri="{BB962C8B-B14F-4D97-AF65-F5344CB8AC3E}">
        <p14:creationId xmlns:p14="http://schemas.microsoft.com/office/powerpoint/2010/main" val="40405407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4202091"/>
              </p:ext>
            </p:extLst>
          </p:nvPr>
        </p:nvGraphicFramePr>
        <p:xfrm>
          <a:off x="476250" y="1450435"/>
          <a:ext cx="8134352" cy="4996339"/>
        </p:xfrm>
        <a:graphic>
          <a:graphicData uri="http://schemas.openxmlformats.org/drawingml/2006/table">
            <a:tbl>
              <a:tblPr firstRow="1" firstCol="1" bandRow="1"/>
              <a:tblGrid>
                <a:gridCol w="1768475"/>
                <a:gridCol w="1768475"/>
                <a:gridCol w="1447800"/>
                <a:gridCol w="3149602"/>
              </a:tblGrid>
              <a:tr h="1013365">
                <a:tc rowSpan="3" gridSpan="2">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3" hMerge="1">
                  <a:txBody>
                    <a:bodyPr/>
                    <a:lstStyle/>
                    <a:p>
                      <a:endParaRPr lang="en-US"/>
                    </a:p>
                  </a:txBody>
                  <a:tcPr/>
                </a:tc>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[Rule] box</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Hiển thị nguyên nhân tại sao văn bản bị đánh dấu sai ngữ pháp; tiêu đề của tài liệu này được thay đổi để phản ánh về lỗi ngữ pháp được chỉ ra.</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3100">
                <a:tc gridSpan="2" vMerge="1">
                  <a:txBody>
                    <a:bodyPr/>
                    <a:lstStyle/>
                    <a:p>
                      <a:pPr>
                        <a:lnSpc>
                          <a:spcPct val="115000"/>
                        </a:lnSpc>
                        <a:spcBef>
                          <a:spcPts val="200"/>
                        </a:spcBef>
                        <a:spcAft>
                          <a:spcPts val="200"/>
                        </a:spcAft>
                        <a:tabLst>
                          <a:tab pos="228600" algn="l"/>
                        </a:tabLst>
                      </a:pPr>
                      <a:endParaRPr lang="en-US" sz="1600" b="1">
                        <a:effectLst/>
                        <a:latin typeface="Zurich BT"/>
                        <a:ea typeface="Times New Roman"/>
                        <a:cs typeface="Calibri"/>
                      </a:endParaRPr>
                    </a:p>
                  </a:txBody>
                  <a:tcPr marL="68580" marR="68580" marT="0" marB="0">
                    <a:lnL>
                      <a:noFill/>
                    </a:lnL>
                    <a:lnR w="12700" cap="flat" cmpd="sng" algn="ctr">
                      <a:solidFill>
                        <a:srgbClr val="4584D3"/>
                      </a:solidFill>
                      <a:prstDash val="solid"/>
                      <a:round/>
                      <a:headEnd type="none" w="med" len="med"/>
                      <a:tailEnd type="none" w="med" len="med"/>
                    </a:lnR>
                    <a:lnT w="12700" cap="flat" cmpd="sng" algn="ctr">
                      <a:solidFill>
                        <a:srgbClr val="4584D3"/>
                      </a:solidFill>
                      <a:prstDash val="solid"/>
                      <a:round/>
                      <a:headEnd type="none" w="med" len="med"/>
                      <a:tailEnd type="none" w="med" len="med"/>
                    </a:lnT>
                    <a:lnB w="12700" cap="flat" cmpd="sng" algn="ctr">
                      <a:solidFill>
                        <a:srgbClr val="4584D3"/>
                      </a:solidFill>
                      <a:prstDash val="solid"/>
                      <a:round/>
                      <a:headEnd type="none" w="med" len="med"/>
                      <a:tailEnd type="none" w="med" len="med"/>
                    </a:lnB>
                  </a:tcPr>
                </a:tc>
                <a:tc hMerge="1" vMerge="1">
                  <a:txBody>
                    <a:bodyPr/>
                    <a:lstStyle/>
                    <a:p>
                      <a:endParaRPr lang="en-US"/>
                    </a:p>
                  </a:txBody>
                  <a:tcPr/>
                </a:tc>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Suggestions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Cung câp danh sách các đề xuất về cách khắc phục lỗi.</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98500">
                <a:tc gridSpan="2" vMerge="1">
                  <a:txBody>
                    <a:bodyPr/>
                    <a:lstStyle/>
                    <a:p>
                      <a:endParaRPr lang="en-US"/>
                    </a:p>
                  </a:txBody>
                  <a:tcPr/>
                </a:tc>
                <a:tc hMerge="1" vMerge="1">
                  <a:txBody>
                    <a:bodyPr/>
                    <a:lstStyle/>
                    <a:p>
                      <a:endParaRPr lang="en-US"/>
                    </a:p>
                  </a:txBody>
                  <a:tcPr/>
                </a:tc>
                <a:tc>
                  <a:txBody>
                    <a:bodyPr/>
                    <a:lstStyle/>
                    <a:p>
                      <a:pPr marL="0" marR="0" indent="0" algn="l" defTabSz="914400" rtl="0" eaLnBrk="1" fontAlgn="auto" latinLnBrk="0" hangingPunct="1">
                        <a:lnSpc>
                          <a:spcPct val="115000"/>
                        </a:lnSpc>
                        <a:spcBef>
                          <a:spcPts val="200"/>
                        </a:spcBef>
                        <a:spcAft>
                          <a:spcPts val="200"/>
                        </a:spcAft>
                        <a:buClrTx/>
                        <a:buSzTx/>
                        <a:buFontTx/>
                        <a:buNone/>
                        <a:tabLst>
                          <a:tab pos="228600" algn="l"/>
                        </a:tabLst>
                        <a:defRPr/>
                      </a:pPr>
                      <a:r>
                        <a:rPr lang="en-US" sz="1600" b="1" dirty="0" smtClean="0">
                          <a:effectLst/>
                          <a:latin typeface="Zurich BT"/>
                          <a:ea typeface="Times New Roman"/>
                          <a:cs typeface="Calibri"/>
                        </a:rPr>
                        <a:t>Ignore Once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Bỏ</a:t>
                      </a:r>
                      <a:r>
                        <a:rPr lang="en-US" sz="14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lần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nhưng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vẫn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tiếp</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tục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tìm</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những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lần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khác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cùng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lỗi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ngữ</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pháp</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1800">
                <a:tc>
                  <a:txBody>
                    <a:bodyPr/>
                    <a:lstStyle/>
                    <a:p>
                      <a:pPr marL="0" marR="0" indent="0" algn="l" defTabSz="914400" rtl="0" eaLnBrk="1" fontAlgn="auto" latinLnBrk="0" hangingPunct="1">
                        <a:lnSpc>
                          <a:spcPct val="115000"/>
                        </a:lnSpc>
                        <a:spcBef>
                          <a:spcPts val="200"/>
                        </a:spcBef>
                        <a:spcAft>
                          <a:spcPts val="200"/>
                        </a:spcAft>
                        <a:buClrTx/>
                        <a:buSzTx/>
                        <a:buFontTx/>
                        <a:buNone/>
                        <a:tabLst>
                          <a:tab pos="228600" algn="l"/>
                        </a:tabLst>
                        <a:defRPr/>
                      </a:pPr>
                      <a:r>
                        <a:rPr lang="en-US" sz="1600" b="1" dirty="0" smtClean="0">
                          <a:effectLst/>
                          <a:latin typeface="Zurich BT"/>
                          <a:ea typeface="Times New Roman"/>
                          <a:cs typeface="Calibri"/>
                        </a:rPr>
                        <a:t>Ignore Rule</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Bỏ</a:t>
                      </a:r>
                      <a:r>
                        <a:rPr lang="en-CA" sz="1800" kern="1200" dirty="0" smtClean="0">
                          <a:solidFill>
                            <a:schemeClr val="tx1"/>
                          </a:solidFill>
                          <a:effectLst/>
                          <a:latin typeface="Calibri" panose="020F0502020204030204" pitchFamily="34" charset="0"/>
                          <a:ea typeface="+mn-ea"/>
                          <a:cs typeface="+mn-cs"/>
                        </a:rPr>
                        <a:t> qua </a:t>
                      </a:r>
                      <a:r>
                        <a:rPr lang="en-CA" sz="1800" kern="1200" dirty="0" err="1" smtClean="0">
                          <a:solidFill>
                            <a:schemeClr val="tx1"/>
                          </a:solidFill>
                          <a:effectLst/>
                          <a:latin typeface="Calibri" panose="020F0502020204030204" pitchFamily="34" charset="0"/>
                          <a:ea typeface="+mn-ea"/>
                          <a:cs typeface="+mn-cs"/>
                        </a:rPr>
                        <a:t>quy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luật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kiểm</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ngữ</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pháp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này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trong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toàn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bộ</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tài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liệu</a:t>
                      </a:r>
                      <a:endParaRPr lang="en-US" sz="1600" dirty="0">
                        <a:effectLst/>
                        <a:latin typeface="Calibri" panose="020F0502020204030204" pitchFamily="34"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700">
                <a:tc>
                  <a:txBody>
                    <a:bodyPr/>
                    <a:lstStyle/>
                    <a:p>
                      <a:pPr marL="0" marR="0" indent="0" algn="l" defTabSz="914400" rtl="0" eaLnBrk="1" fontAlgn="auto" latinLnBrk="0" hangingPunct="1">
                        <a:lnSpc>
                          <a:spcPct val="115000"/>
                        </a:lnSpc>
                        <a:spcBef>
                          <a:spcPts val="200"/>
                        </a:spcBef>
                        <a:spcAft>
                          <a:spcPts val="200"/>
                        </a:spcAft>
                        <a:buClrTx/>
                        <a:buSzTx/>
                        <a:buFontTx/>
                        <a:buNone/>
                        <a:tabLst>
                          <a:tab pos="228600" algn="l"/>
                        </a:tabLst>
                        <a:defRPr/>
                      </a:pPr>
                      <a:r>
                        <a:rPr lang="en-US" sz="1600" b="1" dirty="0" smtClean="0">
                          <a:effectLst/>
                          <a:latin typeface="Zurich BT"/>
                          <a:ea typeface="Times New Roman"/>
                          <a:cs typeface="Calibri"/>
                        </a:rPr>
                        <a:t>Next Sentence</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800" kern="1200" dirty="0" smtClean="0">
                          <a:solidFill>
                            <a:schemeClr val="tx1"/>
                          </a:solidFill>
                          <a:effectLst/>
                          <a:latin typeface="Calibri" panose="020F0502020204030204" pitchFamily="34" charset="0"/>
                          <a:ea typeface="+mn-ea"/>
                          <a:cs typeface="+mn-cs"/>
                        </a:rPr>
                        <a:t>Di </a:t>
                      </a:r>
                      <a:r>
                        <a:rPr lang="en-CA" sz="1800" kern="1200" dirty="0" err="1" smtClean="0">
                          <a:solidFill>
                            <a:schemeClr val="tx1"/>
                          </a:solidFill>
                          <a:effectLst/>
                          <a:latin typeface="Calibri" panose="020F0502020204030204" pitchFamily="34" charset="0"/>
                          <a:ea typeface="+mn-ea"/>
                          <a:cs typeface="+mn-cs"/>
                        </a:rPr>
                        <a:t>chuyển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đến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câu</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tiếp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theo</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chứa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lỗi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ngữ</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pháp</a:t>
                      </a:r>
                      <a:r>
                        <a:rPr lang="en-CA" sz="1800" kern="1200" dirty="0" smtClean="0">
                          <a:solidFill>
                            <a:schemeClr val="tx1"/>
                          </a:solidFill>
                          <a:effectLst/>
                          <a:latin typeface="Calibri" panose="020F0502020204030204" pitchFamily="34" charset="0"/>
                          <a:ea typeface="+mn-ea"/>
                          <a:cs typeface="+mn-cs"/>
                        </a:rPr>
                        <a:t>.</a:t>
                      </a:r>
                      <a:endParaRPr lang="en-US" sz="1600" dirty="0">
                        <a:effectLst/>
                        <a:latin typeface="Calibri" panose="020F0502020204030204" pitchFamily="34"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0184">
                <a:tc>
                  <a:txBody>
                    <a:bodyPr/>
                    <a:lstStyle/>
                    <a:p>
                      <a:pPr>
                        <a:lnSpc>
                          <a:spcPct val="115000"/>
                        </a:lnSpc>
                        <a:spcBef>
                          <a:spcPts val="200"/>
                        </a:spcBef>
                        <a:spcAft>
                          <a:spcPts val="200"/>
                        </a:spcAft>
                        <a:tabLst>
                          <a:tab pos="228600" algn="l"/>
                        </a:tabLst>
                      </a:pPr>
                      <a:r>
                        <a:rPr lang="en-US" sz="1600" b="1" dirty="0" smtClean="0">
                          <a:effectLst/>
                          <a:latin typeface="Zurich BT"/>
                          <a:ea typeface="Times New Roman"/>
                          <a:cs typeface="Calibri"/>
                        </a:rPr>
                        <a:t>Change</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Thay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đổi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lỗi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được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chỉ</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ra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trong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hộp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trên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cùng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với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tùy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chọn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được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đánh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dấu</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trong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hộp</a:t>
                      </a:r>
                      <a:r>
                        <a:rPr lang="en-CA" sz="1800" kern="1200" dirty="0" smtClean="0">
                          <a:solidFill>
                            <a:schemeClr val="tx1"/>
                          </a:solidFill>
                          <a:effectLst/>
                          <a:latin typeface="Calibri" panose="020F0502020204030204" pitchFamily="34" charset="0"/>
                          <a:ea typeface="+mn-ea"/>
                          <a:cs typeface="+mn-cs"/>
                        </a:rPr>
                        <a:t> Suggestions.</a:t>
                      </a:r>
                      <a:endParaRPr lang="en-US" sz="1600" dirty="0">
                        <a:effectLst/>
                        <a:latin typeface="Calibri" panose="020F0502020204030204" pitchFamily="34"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5704">
                <a:tc>
                  <a:txBody>
                    <a:bodyPr/>
                    <a:lstStyle/>
                    <a:p>
                      <a:pPr>
                        <a:lnSpc>
                          <a:spcPct val="115000"/>
                        </a:lnSpc>
                        <a:spcBef>
                          <a:spcPts val="200"/>
                        </a:spcBef>
                        <a:spcAft>
                          <a:spcPts val="200"/>
                        </a:spcAft>
                        <a:tabLst>
                          <a:tab pos="228600" algn="l"/>
                        </a:tabLst>
                      </a:pPr>
                      <a:r>
                        <a:rPr lang="en-US" sz="1600" b="1" dirty="0" smtClean="0">
                          <a:effectLst/>
                          <a:latin typeface="Zurich BT"/>
                          <a:ea typeface="Times New Roman"/>
                          <a:cs typeface="Calibri"/>
                        </a:rPr>
                        <a:t>Explain</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Cung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cấp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sự</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giải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thích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về</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lỗi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và</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khuyến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nghị</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để</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sửa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lỗi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đó</a:t>
                      </a:r>
                      <a:r>
                        <a:rPr lang="en-CA" sz="1800" kern="1200" dirty="0" smtClean="0">
                          <a:solidFill>
                            <a:schemeClr val="tx1"/>
                          </a:solidFill>
                          <a:effectLst/>
                          <a:latin typeface="Calibri" panose="020F0502020204030204" pitchFamily="34" charset="0"/>
                          <a:ea typeface="+mn-ea"/>
                          <a:cs typeface="+mn-cs"/>
                        </a:rPr>
                        <a:t>.</a:t>
                      </a:r>
                      <a:endParaRPr lang="en-US" sz="1600" dirty="0">
                        <a:effectLst/>
                        <a:latin typeface="Calibri" panose="020F0502020204030204" pitchFamily="34"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700">
                <a:tc>
                  <a:txBody>
                    <a:bodyPr/>
                    <a:lstStyle/>
                    <a:p>
                      <a:pPr>
                        <a:lnSpc>
                          <a:spcPct val="115000"/>
                        </a:lnSpc>
                        <a:spcBef>
                          <a:spcPts val="200"/>
                        </a:spcBef>
                        <a:spcAft>
                          <a:spcPts val="200"/>
                        </a:spcAft>
                        <a:tabLst>
                          <a:tab pos="228600" algn="l"/>
                        </a:tabLst>
                      </a:pPr>
                      <a:r>
                        <a:rPr lang="en-US" sz="1600" b="1" dirty="0" smtClean="0">
                          <a:effectLst/>
                          <a:latin typeface="Zurich BT"/>
                          <a:ea typeface="Times New Roman"/>
                          <a:cs typeface="Calibri"/>
                        </a:rPr>
                        <a:t>Options</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Calibri" panose="020F0502020204030204" pitchFamily="34" charset="0"/>
                          <a:ea typeface="+mn-ea"/>
                          <a:cs typeface="+mn-cs"/>
                        </a:rPr>
                        <a:t>Cung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cấp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lựa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chọn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về</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thức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làm</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việc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của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tùy</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chọn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kiểm</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chính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tả</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và</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ngữ</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pháp</a:t>
                      </a:r>
                      <a:r>
                        <a:rPr lang="en-CA" sz="1800" kern="1200" dirty="0" smtClean="0">
                          <a:solidFill>
                            <a:schemeClr val="tx1"/>
                          </a:solidFill>
                          <a:effectLst/>
                          <a:latin typeface="Calibri" panose="020F0502020204030204" pitchFamily="34" charset="0"/>
                          <a:ea typeface="+mn-ea"/>
                          <a:cs typeface="+mn-cs"/>
                        </a:rPr>
                        <a:t>.</a:t>
                      </a:r>
                      <a:endParaRPr lang="en-US" sz="1600" dirty="0">
                        <a:effectLst/>
                        <a:latin typeface="Calibri" panose="020F0502020204030204" pitchFamily="34" charset="0"/>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pic>
        <p:nvPicPr>
          <p:cNvPr id="7" name="Picture 6" descr="Description: C:\Users\swong\Documents\Manuals\IC3 GS4\7314 IC3 GS4\Screens\L8\l8-085.png"/>
          <p:cNvPicPr/>
          <p:nvPr/>
        </p:nvPicPr>
        <p:blipFill>
          <a:blip r:embed="rId3">
            <a:extLst>
              <a:ext uri="{28A0092B-C50C-407E-A947-70E740481C1C}">
                <a14:useLocalDpi xmlns:a14="http://schemas.microsoft.com/office/drawing/2010/main" val="0"/>
              </a:ext>
            </a:extLst>
          </a:blip>
          <a:srcRect/>
          <a:stretch>
            <a:fillRect/>
          </a:stretch>
        </p:blipFill>
        <p:spPr bwMode="auto">
          <a:xfrm>
            <a:off x="518706" y="1456283"/>
            <a:ext cx="3481794" cy="2321912"/>
          </a:xfrm>
          <a:prstGeom prst="rect">
            <a:avLst/>
          </a:prstGeom>
          <a:noFill/>
          <a:ln>
            <a:noFill/>
          </a:ln>
        </p:spPr>
      </p:pic>
    </p:spTree>
    <p:extLst>
      <p:ext uri="{BB962C8B-B14F-4D97-AF65-F5344CB8AC3E}">
        <p14:creationId xmlns:p14="http://schemas.microsoft.com/office/powerpoint/2010/main" val="12868162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dirty="0" err="1"/>
              <a:t>Các</a:t>
            </a:r>
            <a:r>
              <a:rPr lang="en-CA" dirty="0"/>
              <a:t> </a:t>
            </a:r>
            <a:r>
              <a:rPr lang="en-CA" dirty="0" err="1"/>
              <a:t>lỗi</a:t>
            </a:r>
            <a:r>
              <a:rPr lang="en-CA" dirty="0"/>
              <a:t> </a:t>
            </a:r>
            <a:r>
              <a:rPr lang="en-CA" dirty="0" err="1"/>
              <a:t>ngữ</a:t>
            </a:r>
            <a:r>
              <a:rPr lang="en-CA" dirty="0"/>
              <a:t> </a:t>
            </a:r>
            <a:r>
              <a:rPr lang="en-CA" dirty="0" err="1"/>
              <a:t>cảnh</a:t>
            </a:r>
            <a:r>
              <a:rPr lang="en-CA" dirty="0"/>
              <a:t> </a:t>
            </a:r>
            <a:r>
              <a:rPr lang="en-CA" dirty="0" err="1"/>
              <a:t>đề</a:t>
            </a:r>
            <a:r>
              <a:rPr lang="en-CA" dirty="0"/>
              <a:t> </a:t>
            </a:r>
            <a:r>
              <a:rPr lang="en-CA" dirty="0" err="1"/>
              <a:t>cập</a:t>
            </a:r>
            <a:r>
              <a:rPr lang="en-CA" dirty="0"/>
              <a:t> </a:t>
            </a:r>
            <a:r>
              <a:rPr lang="en-CA" dirty="0" err="1"/>
              <a:t>đến</a:t>
            </a:r>
            <a:r>
              <a:rPr lang="en-CA" dirty="0"/>
              <a:t> </a:t>
            </a:r>
            <a:r>
              <a:rPr lang="en-CA" dirty="0" err="1"/>
              <a:t>các</a:t>
            </a:r>
            <a:r>
              <a:rPr lang="en-CA" dirty="0"/>
              <a:t> </a:t>
            </a:r>
            <a:r>
              <a:rPr lang="en-CA" dirty="0" err="1"/>
              <a:t>từ</a:t>
            </a:r>
            <a:r>
              <a:rPr lang="en-CA" dirty="0"/>
              <a:t> </a:t>
            </a:r>
            <a:r>
              <a:rPr lang="en-CA" dirty="0" err="1"/>
              <a:t>có</a:t>
            </a:r>
            <a:r>
              <a:rPr lang="en-CA" dirty="0"/>
              <a:t> </a:t>
            </a:r>
            <a:r>
              <a:rPr lang="en-CA" dirty="0" err="1"/>
              <a:t>phát</a:t>
            </a:r>
            <a:r>
              <a:rPr lang="en-CA" dirty="0"/>
              <a:t> </a:t>
            </a:r>
            <a:r>
              <a:rPr lang="en-CA" dirty="0" err="1"/>
              <a:t>âm</a:t>
            </a:r>
            <a:r>
              <a:rPr lang="en-CA" dirty="0"/>
              <a:t> </a:t>
            </a:r>
            <a:r>
              <a:rPr lang="en-CA" dirty="0" err="1" smtClean="0"/>
              <a:t>giống</a:t>
            </a:r>
            <a:r>
              <a:rPr lang="en-CA" dirty="0" smtClean="0"/>
              <a:t> </a:t>
            </a:r>
            <a:r>
              <a:rPr lang="en-CA" dirty="0" err="1" smtClean="0"/>
              <a:t>nhau</a:t>
            </a:r>
            <a:r>
              <a:rPr lang="en-CA" dirty="0" smtClean="0"/>
              <a:t> </a:t>
            </a:r>
            <a:r>
              <a:rPr lang="en-CA" dirty="0" err="1" smtClean="0"/>
              <a:t>nhưng</a:t>
            </a:r>
            <a:r>
              <a:rPr lang="en-CA" dirty="0" smtClean="0"/>
              <a:t> </a:t>
            </a:r>
            <a:r>
              <a:rPr lang="en-CA" dirty="0" err="1" smtClean="0"/>
              <a:t>chính</a:t>
            </a:r>
            <a:r>
              <a:rPr lang="en-CA" dirty="0" smtClean="0"/>
              <a:t> </a:t>
            </a:r>
            <a:r>
              <a:rPr lang="en-CA" dirty="0" err="1" smtClean="0"/>
              <a:t>tả</a:t>
            </a:r>
            <a:r>
              <a:rPr lang="en-CA" dirty="0" smtClean="0"/>
              <a:t> </a:t>
            </a:r>
            <a:r>
              <a:rPr lang="en-CA" dirty="0" err="1" smtClean="0"/>
              <a:t>và</a:t>
            </a:r>
            <a:r>
              <a:rPr lang="en-CA" dirty="0" smtClean="0"/>
              <a:t> </a:t>
            </a:r>
            <a:r>
              <a:rPr lang="en-CA" dirty="0" err="1" smtClean="0"/>
              <a:t>ngữ</a:t>
            </a:r>
            <a:r>
              <a:rPr lang="en-CA" dirty="0" smtClean="0"/>
              <a:t> </a:t>
            </a:r>
            <a:r>
              <a:rPr lang="en-CA" dirty="0" err="1" smtClean="0"/>
              <a:t>pháp</a:t>
            </a:r>
            <a:r>
              <a:rPr lang="en-CA" dirty="0" smtClean="0"/>
              <a:t> </a:t>
            </a:r>
            <a:r>
              <a:rPr lang="en-CA" dirty="0" err="1" smtClean="0"/>
              <a:t>lại</a:t>
            </a:r>
            <a:r>
              <a:rPr lang="en-CA" dirty="0" smtClean="0"/>
              <a:t> </a:t>
            </a:r>
            <a:r>
              <a:rPr lang="en-CA" dirty="0" err="1" smtClean="0"/>
              <a:t>khác</a:t>
            </a:r>
            <a:r>
              <a:rPr lang="en-CA" dirty="0" smtClean="0"/>
              <a:t> </a:t>
            </a:r>
            <a:r>
              <a:rPr lang="en-CA" dirty="0" err="1" smtClean="0"/>
              <a:t>nhau</a:t>
            </a:r>
            <a:endParaRPr lang="en-US" dirty="0"/>
          </a:p>
          <a:p>
            <a:r>
              <a:rPr lang="en-CA" dirty="0" err="1"/>
              <a:t>Các</a:t>
            </a:r>
            <a:r>
              <a:rPr lang="en-CA" dirty="0"/>
              <a:t> </a:t>
            </a:r>
            <a:r>
              <a:rPr lang="en-CA" dirty="0" err="1"/>
              <a:t>lỗi</a:t>
            </a:r>
            <a:r>
              <a:rPr lang="en-CA" dirty="0"/>
              <a:t> </a:t>
            </a:r>
            <a:r>
              <a:rPr lang="en-CA" dirty="0" err="1"/>
              <a:t>ngữ</a:t>
            </a:r>
            <a:r>
              <a:rPr lang="en-CA" dirty="0"/>
              <a:t> </a:t>
            </a:r>
            <a:r>
              <a:rPr lang="en-CA" dirty="0" err="1"/>
              <a:t>cảnh</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màu</a:t>
            </a:r>
            <a:r>
              <a:rPr lang="en-CA" dirty="0"/>
              <a:t> </a:t>
            </a:r>
            <a:r>
              <a:rPr lang="en-CA" dirty="0" err="1"/>
              <a:t>xanh</a:t>
            </a:r>
            <a:r>
              <a:rPr lang="en-CA" dirty="0"/>
              <a:t> </a:t>
            </a:r>
            <a:r>
              <a:rPr lang="en-CA" dirty="0" err="1"/>
              <a:t>dương</a:t>
            </a:r>
            <a:r>
              <a:rPr lang="en-CA" dirty="0"/>
              <a:t> </a:t>
            </a:r>
            <a:r>
              <a:rPr lang="en-CA" dirty="0" err="1"/>
              <a:t>trong</a:t>
            </a:r>
            <a:r>
              <a:rPr lang="en-CA" dirty="0"/>
              <a:t> </a:t>
            </a:r>
            <a:r>
              <a:rPr lang="en-CA" dirty="0" err="1"/>
              <a:t>hộp</a:t>
            </a:r>
            <a:r>
              <a:rPr lang="en-CA" dirty="0"/>
              <a:t> </a:t>
            </a:r>
            <a:r>
              <a:rPr lang="en-CA" dirty="0" err="1"/>
              <a:t>thoại</a:t>
            </a:r>
            <a:r>
              <a:rPr lang="en-CA" dirty="0"/>
              <a:t> Spelling and Grammar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pic>
        <p:nvPicPr>
          <p:cNvPr id="19458" name="Picture 2" descr="C:\Users\swong\Documents\Manuals\IC3 GS4\7314 IC3 GS4\7314 IR\Slides\Extra Teaching Tools\l8 contextual erro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389" y="3312660"/>
            <a:ext cx="4114521" cy="2681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7005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1. </a:t>
            </a:r>
            <a:r>
              <a:rPr lang="en-US" smtClean="0"/>
              <a:t>Nhập </a:t>
            </a:r>
            <a:r>
              <a:rPr lang="en-US" dirty="0" err="1" smtClean="0"/>
              <a:t>và</a:t>
            </a:r>
            <a:r>
              <a:rPr lang="en-US" dirty="0" smtClean="0"/>
              <a:t> </a:t>
            </a:r>
            <a:r>
              <a:rPr lang="en-US" dirty="0" err="1" smtClean="0"/>
              <a:t>chỉnh</a:t>
            </a:r>
            <a:r>
              <a:rPr lang="en-US" dirty="0" smtClean="0"/>
              <a:t> </a:t>
            </a:r>
            <a:r>
              <a:rPr lang="en-US" dirty="0" err="1" smtClean="0"/>
              <a:t>sửa</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Thước</a:t>
            </a:r>
            <a:r>
              <a:rPr lang="en-CA" b="1" dirty="0"/>
              <a:t> </a:t>
            </a:r>
            <a:r>
              <a:rPr lang="en-CA" b="1" dirty="0" err="1" smtClean="0"/>
              <a:t>kẻ</a:t>
            </a:r>
            <a:endParaRPr lang="en-CA" b="1" dirty="0" smtClean="0"/>
          </a:p>
          <a:p>
            <a:pPr marL="0" indent="0">
              <a:buNone/>
            </a:pPr>
            <a:endParaRPr lang="en-US" dirty="0" smtClean="0"/>
          </a:p>
          <a:p>
            <a:pPr lvl="1"/>
            <a:r>
              <a:rPr lang="en-CA" dirty="0" err="1"/>
              <a:t>Thước</a:t>
            </a:r>
            <a:r>
              <a:rPr lang="en-CA" dirty="0"/>
              <a:t> </a:t>
            </a:r>
            <a:r>
              <a:rPr lang="en-CA" dirty="0" err="1"/>
              <a:t>kẻ</a:t>
            </a:r>
            <a:r>
              <a:rPr lang="en-CA" dirty="0"/>
              <a:t> </a:t>
            </a:r>
            <a:r>
              <a:rPr lang="en-CA" dirty="0" err="1"/>
              <a:t>giúp</a:t>
            </a:r>
            <a:r>
              <a:rPr lang="en-CA" dirty="0"/>
              <a:t> </a:t>
            </a:r>
            <a:r>
              <a:rPr lang="en-CA" dirty="0" err="1"/>
              <a:t>bạn</a:t>
            </a:r>
            <a:r>
              <a:rPr lang="en-CA" dirty="0"/>
              <a:t> </a:t>
            </a:r>
            <a:r>
              <a:rPr lang="en-CA" dirty="0" err="1"/>
              <a:t>xác</a:t>
            </a:r>
            <a:r>
              <a:rPr lang="en-CA" dirty="0"/>
              <a:t> </a:t>
            </a:r>
            <a:r>
              <a:rPr lang="en-CA" dirty="0" err="1"/>
              <a:t>định</a:t>
            </a:r>
            <a:r>
              <a:rPr lang="en-CA" dirty="0"/>
              <a:t> </a:t>
            </a:r>
            <a:r>
              <a:rPr lang="en-CA" dirty="0" err="1"/>
              <a:t>được</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văn</a:t>
            </a:r>
            <a:r>
              <a:rPr lang="en-CA" dirty="0"/>
              <a:t> </a:t>
            </a:r>
            <a:r>
              <a:rPr lang="en-CA" dirty="0" err="1"/>
              <a:t>bản</a:t>
            </a:r>
            <a:endParaRPr lang="en-US" dirty="0"/>
          </a:p>
          <a:p>
            <a:pPr lvl="1"/>
            <a:r>
              <a:rPr lang="en-CA" dirty="0" err="1"/>
              <a:t>Thước</a:t>
            </a:r>
            <a:r>
              <a:rPr lang="en-CA" dirty="0"/>
              <a:t> </a:t>
            </a:r>
            <a:r>
              <a:rPr lang="en-CA" dirty="0" err="1"/>
              <a:t>kẻ</a:t>
            </a:r>
            <a:r>
              <a:rPr lang="en-CA" dirty="0"/>
              <a:t> </a:t>
            </a:r>
            <a:r>
              <a:rPr lang="en-CA" dirty="0" err="1"/>
              <a:t>sử</a:t>
            </a:r>
            <a:r>
              <a:rPr lang="en-CA" dirty="0"/>
              <a:t> </a:t>
            </a:r>
            <a:r>
              <a:rPr lang="en-CA" dirty="0" err="1"/>
              <a:t>dụng</a:t>
            </a:r>
            <a:r>
              <a:rPr lang="en-CA" dirty="0"/>
              <a:t> </a:t>
            </a:r>
            <a:r>
              <a:rPr lang="en-CA" dirty="0" err="1"/>
              <a:t>đơn</a:t>
            </a:r>
            <a:r>
              <a:rPr lang="en-CA" dirty="0"/>
              <a:t> </a:t>
            </a:r>
            <a:r>
              <a:rPr lang="en-CA" dirty="0" err="1"/>
              <a:t>vị</a:t>
            </a:r>
            <a:r>
              <a:rPr lang="en-CA" dirty="0"/>
              <a:t> </a:t>
            </a:r>
            <a:r>
              <a:rPr lang="en-CA" dirty="0" err="1"/>
              <a:t>đo</a:t>
            </a:r>
            <a:r>
              <a:rPr lang="en-CA" dirty="0"/>
              <a:t> </a:t>
            </a:r>
            <a:r>
              <a:rPr lang="en-CA" dirty="0" err="1"/>
              <a:t>lường</a:t>
            </a:r>
            <a:r>
              <a:rPr lang="en-CA" dirty="0"/>
              <a:t> </a:t>
            </a:r>
            <a:r>
              <a:rPr lang="en-CA" dirty="0" err="1"/>
              <a:t>mặc</a:t>
            </a:r>
            <a:r>
              <a:rPr lang="en-CA" dirty="0"/>
              <a:t> </a:t>
            </a:r>
            <a:r>
              <a:rPr lang="en-CA" dirty="0" err="1"/>
              <a:t>định</a:t>
            </a:r>
            <a:r>
              <a:rPr lang="en-CA" dirty="0"/>
              <a:t> </a:t>
            </a:r>
            <a:r>
              <a:rPr lang="en-CA" dirty="0" err="1"/>
              <a:t>cho</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bạn</a:t>
            </a:r>
            <a:endParaRPr lang="en-US" dirty="0" smtClean="0"/>
          </a:p>
          <a:p>
            <a:pPr marL="739775" lvl="2" indent="0">
              <a:buNone/>
            </a:pPr>
            <a:r>
              <a:rPr lang="vi-VN" smtClean="0"/>
              <a:t>+ </a:t>
            </a:r>
            <a:r>
              <a:rPr lang="vi-VN"/>
              <a:t>C</a:t>
            </a:r>
            <a:r>
              <a:rPr lang="en-US" smtClean="0"/>
              <a:t>ó </a:t>
            </a:r>
            <a:r>
              <a:rPr lang="en-US" dirty="0" err="1" smtClean="0"/>
              <a:t>thể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đơn</a:t>
            </a:r>
            <a:r>
              <a:rPr lang="en-US" dirty="0" smtClean="0"/>
              <a:t> </a:t>
            </a:r>
            <a:r>
              <a:rPr lang="en-US" dirty="0" err="1" smtClean="0"/>
              <a:t>vị</a:t>
            </a:r>
            <a:r>
              <a:rPr lang="en-US" dirty="0" smtClean="0"/>
              <a:t> </a:t>
            </a:r>
            <a:r>
              <a:rPr lang="en-US" err="1" smtClean="0"/>
              <a:t>đo</a:t>
            </a:r>
            <a:r>
              <a:rPr lang="en-US" smtClean="0"/>
              <a:t> lường</a:t>
            </a:r>
            <a:r>
              <a:rPr lang="vi-VN" smtClean="0"/>
              <a:t>: File/Options/</a:t>
            </a:r>
            <a:r>
              <a:rPr lang="en-US"/>
              <a:t> thẻ </a:t>
            </a:r>
            <a:r>
              <a:rPr lang="en-US" b="1"/>
              <a:t>Advanced</a:t>
            </a:r>
            <a:r>
              <a:rPr lang="en-US"/>
              <a:t> </a:t>
            </a:r>
            <a:r>
              <a:rPr lang="vi-VN" smtClean="0"/>
              <a:t>/</a:t>
            </a:r>
            <a:r>
              <a:rPr lang="en-US"/>
              <a:t> vùng </a:t>
            </a:r>
            <a:r>
              <a:rPr lang="en-US" b="1" smtClean="0"/>
              <a:t>Display</a:t>
            </a:r>
            <a:r>
              <a:rPr lang="en-US" smtClean="0"/>
              <a:t> </a:t>
            </a:r>
            <a:endParaRPr lang="vi-VN" smtClean="0"/>
          </a:p>
          <a:p>
            <a:pPr lvl="1"/>
            <a:r>
              <a:rPr lang="vi-VN"/>
              <a:t>H</a:t>
            </a:r>
            <a:r>
              <a:rPr lang="vi-VN" smtClean="0"/>
              <a:t>iện </a:t>
            </a:r>
            <a:r>
              <a:rPr lang="vi-VN" dirty="0"/>
              <a:t>thị hoặc ẩn thước kẻ</a:t>
            </a:r>
            <a:r>
              <a:rPr lang="en-US" dirty="0" smtClean="0"/>
              <a:t>:</a:t>
            </a:r>
            <a:endParaRPr lang="en-US" dirty="0"/>
          </a:p>
          <a:p>
            <a:pPr marL="739775" lvl="2" indent="0">
              <a:buNone/>
            </a:pPr>
            <a:r>
              <a:rPr lang="vi-VN" smtClean="0"/>
              <a:t>+ </a:t>
            </a:r>
            <a:r>
              <a:rPr lang="en-US" smtClean="0"/>
              <a:t>Trên </a:t>
            </a:r>
            <a:r>
              <a:rPr lang="en-US" err="1" smtClean="0"/>
              <a:t>thẻ</a:t>
            </a:r>
            <a:r>
              <a:rPr lang="en-US" smtClean="0"/>
              <a:t> </a:t>
            </a:r>
            <a:r>
              <a:rPr lang="en-US" b="1" smtClean="0"/>
              <a:t>View</a:t>
            </a:r>
            <a:r>
              <a:rPr lang="vi-VN" dirty="0"/>
              <a:t>/</a:t>
            </a:r>
            <a:r>
              <a:rPr lang="en-US" smtClean="0"/>
              <a:t> </a:t>
            </a:r>
            <a:r>
              <a:rPr lang="en-US" err="1" smtClean="0"/>
              <a:t>nhóm</a:t>
            </a:r>
            <a:r>
              <a:rPr lang="en-US" smtClean="0"/>
              <a:t> </a:t>
            </a:r>
            <a:r>
              <a:rPr lang="en-US" b="1" smtClean="0"/>
              <a:t>Show</a:t>
            </a:r>
            <a:r>
              <a:rPr lang="vi-VN" dirty="0"/>
              <a:t>/</a:t>
            </a:r>
            <a:r>
              <a:rPr lang="en-US" smtClean="0"/>
              <a:t> </a:t>
            </a:r>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a:t>Ruler</a:t>
            </a:r>
            <a:r>
              <a:rPr lang="en-US" dirty="0"/>
              <a:t>; </a:t>
            </a:r>
            <a:r>
              <a:rPr lang="en-US" dirty="0" err="1" smtClean="0"/>
              <a:t>hoặc</a:t>
            </a:r>
            <a:endParaRPr lang="en-US" dirty="0" smtClean="0"/>
          </a:p>
          <a:p>
            <a:pPr marL="739775" lvl="2" indent="0">
              <a:buNone/>
            </a:pPr>
            <a:r>
              <a:rPr lang="vi-VN" smtClean="0"/>
              <a:t>+ </a:t>
            </a:r>
            <a:r>
              <a:rPr lang="en-US" smtClean="0"/>
              <a:t>Nhấp </a:t>
            </a:r>
            <a:r>
              <a:rPr lang="en-US" dirty="0" err="1" smtClean="0"/>
              <a:t>chuột</a:t>
            </a:r>
            <a:r>
              <a:rPr lang="en-US" dirty="0" smtClean="0"/>
              <a:t> </a:t>
            </a:r>
            <a:r>
              <a:rPr lang="en-US" err="1" smtClean="0"/>
              <a:t>vào</a:t>
            </a:r>
            <a:r>
              <a:rPr lang="en-US" smtClean="0"/>
              <a:t>     </a:t>
            </a:r>
            <a:r>
              <a:rPr lang="vi-VN" smtClean="0"/>
              <a:t>       </a:t>
            </a:r>
            <a:r>
              <a:rPr lang="en-US" b="1" smtClean="0"/>
              <a:t>(</a:t>
            </a:r>
            <a:r>
              <a:rPr lang="en-US" b="1" dirty="0"/>
              <a:t>View Ruler)</a:t>
            </a:r>
            <a:r>
              <a:rPr lang="en-US" dirty="0"/>
              <a:t> </a:t>
            </a:r>
            <a:r>
              <a:rPr lang="en-CA" dirty="0" err="1"/>
              <a:t>nằm</a:t>
            </a:r>
            <a:r>
              <a:rPr lang="en-CA" dirty="0"/>
              <a:t> </a:t>
            </a:r>
            <a:r>
              <a:rPr lang="en-CA" dirty="0" err="1"/>
              <a:t>phía</a:t>
            </a:r>
            <a:r>
              <a:rPr lang="en-CA" dirty="0"/>
              <a:t> </a:t>
            </a:r>
            <a:r>
              <a:rPr lang="en-CA" dirty="0" err="1"/>
              <a:t>trên</a:t>
            </a:r>
            <a:r>
              <a:rPr lang="en-CA" dirty="0"/>
              <a:t> </a:t>
            </a:r>
            <a:r>
              <a:rPr lang="en-CA" dirty="0" err="1"/>
              <a:t>mũi</a:t>
            </a:r>
            <a:r>
              <a:rPr lang="en-CA" dirty="0"/>
              <a:t> </a:t>
            </a:r>
            <a:r>
              <a:rPr lang="en-CA" dirty="0" err="1"/>
              <a:t>tên</a:t>
            </a:r>
            <a:r>
              <a:rPr lang="en-CA" dirty="0"/>
              <a:t> </a:t>
            </a:r>
            <a:r>
              <a:rPr lang="en-CA" dirty="0" err="1"/>
              <a:t>trên</a:t>
            </a:r>
            <a:r>
              <a:rPr lang="en-CA" dirty="0"/>
              <a:t> </a:t>
            </a:r>
            <a:r>
              <a:rPr lang="en-CA" dirty="0" err="1"/>
              <a:t>cùng</a:t>
            </a:r>
            <a:r>
              <a:rPr lang="en-CA" dirty="0"/>
              <a:t> </a:t>
            </a:r>
            <a:r>
              <a:rPr lang="en-CA" dirty="0" err="1"/>
              <a:t>của</a:t>
            </a:r>
            <a:r>
              <a:rPr lang="en-CA" dirty="0"/>
              <a:t> </a:t>
            </a:r>
            <a:r>
              <a:rPr lang="en-CA" dirty="0" err="1"/>
              <a:t>thanh</a:t>
            </a:r>
            <a:r>
              <a:rPr lang="en-CA" dirty="0"/>
              <a:t> </a:t>
            </a:r>
            <a:r>
              <a:rPr lang="en-CA" dirty="0" err="1"/>
              <a:t>cuộn</a:t>
            </a:r>
            <a:r>
              <a:rPr lang="en-CA" dirty="0"/>
              <a:t> </a:t>
            </a:r>
            <a:r>
              <a:rPr lang="en-CA" dirty="0" err="1"/>
              <a:t>dọc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grpSp>
        <p:nvGrpSpPr>
          <p:cNvPr id="8" name="Group 7"/>
          <p:cNvGrpSpPr/>
          <p:nvPr/>
        </p:nvGrpSpPr>
        <p:grpSpPr>
          <a:xfrm>
            <a:off x="640101" y="1967864"/>
            <a:ext cx="8249899" cy="3315336"/>
            <a:chOff x="685821" y="1861184"/>
            <a:chExt cx="8249899" cy="3315336"/>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685821" y="1861184"/>
              <a:ext cx="8249899" cy="287656"/>
            </a:xfrm>
            <a:prstGeom prst="rect">
              <a:avLst/>
            </a:prstGeom>
            <a:noFill/>
            <a:ln>
              <a:noFill/>
            </a:ln>
          </p:spPr>
        </p:pic>
        <p:pic>
          <p:nvPicPr>
            <p:cNvPr id="7" name="Picture 6" descr="Description: Description: ruler"/>
            <p:cNvPicPr/>
            <p:nvPr/>
          </p:nvPicPr>
          <p:blipFill>
            <a:blip r:embed="rId4">
              <a:extLst>
                <a:ext uri="{28A0092B-C50C-407E-A947-70E740481C1C}">
                  <a14:useLocalDpi xmlns:a14="http://schemas.microsoft.com/office/drawing/2010/main" val="0"/>
                </a:ext>
              </a:extLst>
            </a:blip>
            <a:srcRect/>
            <a:stretch>
              <a:fillRect/>
            </a:stretch>
          </p:blipFill>
          <p:spPr bwMode="auto">
            <a:xfrm>
              <a:off x="3133040" y="4809060"/>
              <a:ext cx="570280" cy="367460"/>
            </a:xfrm>
            <a:prstGeom prst="rect">
              <a:avLst/>
            </a:prstGeom>
            <a:noFill/>
            <a:ln>
              <a:noFill/>
            </a:ln>
          </p:spPr>
        </p:pic>
      </p:grpSp>
    </p:spTree>
    <p:extLst>
      <p:ext uri="{BB962C8B-B14F-4D97-AF65-F5344CB8AC3E}">
        <p14:creationId xmlns:p14="http://schemas.microsoft.com/office/powerpoint/2010/main" val="21081560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b="1" dirty="0" err="1"/>
              <a:t>Tìm</a:t>
            </a:r>
            <a:r>
              <a:rPr lang="en-CA" b="1" dirty="0"/>
              <a:t> </a:t>
            </a:r>
            <a:r>
              <a:rPr lang="en-CA" b="1" dirty="0" err="1"/>
              <a:t>kiếm</a:t>
            </a:r>
            <a:r>
              <a:rPr lang="en-CA" b="1" dirty="0"/>
              <a:t> </a:t>
            </a:r>
            <a:r>
              <a:rPr lang="en-CA" b="1" dirty="0" err="1"/>
              <a:t>và</a:t>
            </a:r>
            <a:r>
              <a:rPr lang="en-CA" b="1" dirty="0"/>
              <a:t> </a:t>
            </a:r>
            <a:r>
              <a:rPr lang="en-CA" b="1" dirty="0" err="1"/>
              <a:t>thay</a:t>
            </a:r>
            <a:r>
              <a:rPr lang="en-CA" b="1" dirty="0"/>
              <a:t> </a:t>
            </a:r>
            <a:r>
              <a:rPr lang="en-CA" b="1" dirty="0" err="1"/>
              <a:t>thế</a:t>
            </a:r>
            <a:r>
              <a:rPr lang="en-CA" b="1" dirty="0"/>
              <a:t> </a:t>
            </a:r>
            <a:r>
              <a:rPr lang="en-CA" b="1" dirty="0" err="1"/>
              <a:t>các</a:t>
            </a:r>
            <a:r>
              <a:rPr lang="en-CA" b="1" dirty="0"/>
              <a:t> </a:t>
            </a:r>
            <a:r>
              <a:rPr lang="en-CA" b="1" dirty="0" err="1"/>
              <a:t>mục</a:t>
            </a:r>
            <a:r>
              <a:rPr lang="en-CA" b="1" dirty="0"/>
              <a:t> </a:t>
            </a:r>
            <a:r>
              <a:rPr lang="en-CA" b="1" dirty="0" err="1"/>
              <a:t>văn</a:t>
            </a:r>
            <a:r>
              <a:rPr lang="en-CA" b="1" dirty="0"/>
              <a:t> </a:t>
            </a:r>
            <a:r>
              <a:rPr lang="en-CA" b="1" dirty="0" err="1"/>
              <a:t>bản</a:t>
            </a:r>
            <a:endParaRPr lang="en-US" b="1" dirty="0"/>
          </a:p>
          <a:p>
            <a:pPr lvl="1"/>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Find</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Editing</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Find</a:t>
            </a:r>
            <a:r>
              <a:rPr lang="en-CA" dirty="0"/>
              <a:t>; </a:t>
            </a:r>
            <a:r>
              <a:rPr lang="en-CA" dirty="0" err="1"/>
              <a:t>hoặc</a:t>
            </a:r>
            <a:endParaRPr lang="en-US" dirty="0" smtClean="0"/>
          </a:p>
          <a:p>
            <a:pPr lvl="2"/>
            <a:endParaRPr lang="en-US" dirty="0"/>
          </a:p>
          <a:p>
            <a:pPr lvl="2"/>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hộp</a:t>
            </a:r>
            <a:r>
              <a:rPr lang="en-CA" dirty="0"/>
              <a:t> </a:t>
            </a:r>
            <a:r>
              <a:rPr lang="en-CA" dirty="0" err="1"/>
              <a:t>số</a:t>
            </a:r>
            <a:r>
              <a:rPr lang="en-CA" dirty="0"/>
              <a:t> </a:t>
            </a:r>
            <a:r>
              <a:rPr lang="en-CA" dirty="0" err="1"/>
              <a:t>trang</a:t>
            </a:r>
            <a:r>
              <a:rPr lang="en-CA" dirty="0"/>
              <a:t> </a:t>
            </a:r>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Find</a:t>
            </a:r>
            <a:r>
              <a:rPr lang="en-CA" dirty="0"/>
              <a:t>; </a:t>
            </a:r>
            <a:r>
              <a:rPr lang="en-CA" dirty="0" err="1"/>
              <a:t>hoặc</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pic>
        <p:nvPicPr>
          <p:cNvPr id="6" name="Picture 5" descr="Description: C:\Users\swong\Documents\Manuals\IC3 GS4\7314 IC3 GS4\Screens\L8\l8-038.png"/>
          <p:cNvPicPr/>
          <p:nvPr/>
        </p:nvPicPr>
        <p:blipFill>
          <a:blip r:embed="rId3">
            <a:extLst>
              <a:ext uri="{28A0092B-C50C-407E-A947-70E740481C1C}">
                <a14:useLocalDpi xmlns:a14="http://schemas.microsoft.com/office/drawing/2010/main" val="0"/>
              </a:ext>
            </a:extLst>
          </a:blip>
          <a:srcRect/>
          <a:stretch>
            <a:fillRect/>
          </a:stretch>
        </p:blipFill>
        <p:spPr bwMode="auto">
          <a:xfrm>
            <a:off x="6437211" y="2702081"/>
            <a:ext cx="1186537" cy="750253"/>
          </a:xfrm>
          <a:prstGeom prst="rect">
            <a:avLst/>
          </a:prstGeom>
          <a:noFill/>
          <a:ln>
            <a:noFill/>
          </a:ln>
        </p:spPr>
      </p:pic>
      <p:pic>
        <p:nvPicPr>
          <p:cNvPr id="7" name="Picture 6" descr="Description: C:\Users\swong\Documents\Manuals\IC3 GS4\7314 IC3 GS4\Screens\L8\l8-037.png"/>
          <p:cNvPicPr/>
          <p:nvPr/>
        </p:nvPicPr>
        <p:blipFill>
          <a:blip r:embed="rId4">
            <a:extLst>
              <a:ext uri="{28A0092B-C50C-407E-A947-70E740481C1C}">
                <a14:useLocalDpi xmlns:a14="http://schemas.microsoft.com/office/drawing/2010/main" val="0"/>
              </a:ext>
            </a:extLst>
          </a:blip>
          <a:srcRect/>
          <a:stretch>
            <a:fillRect/>
          </a:stretch>
        </p:blipFill>
        <p:spPr bwMode="auto">
          <a:xfrm>
            <a:off x="4347008" y="3551554"/>
            <a:ext cx="4180407" cy="1731646"/>
          </a:xfrm>
          <a:prstGeom prst="rect">
            <a:avLst/>
          </a:prstGeom>
          <a:noFill/>
          <a:ln>
            <a:noFill/>
          </a:ln>
        </p:spPr>
      </p:pic>
    </p:spTree>
    <p:extLst>
      <p:ext uri="{BB962C8B-B14F-4D97-AF65-F5344CB8AC3E}">
        <p14:creationId xmlns:p14="http://schemas.microsoft.com/office/powerpoint/2010/main" val="40474476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a:xfrm>
            <a:off x="373063" y="1344705"/>
            <a:ext cx="6495415" cy="4913219"/>
          </a:xfrm>
        </p:spPr>
        <p:txBody>
          <a:bodyPr/>
          <a:lstStyle/>
          <a:p>
            <a:r>
              <a:rPr lang="en-CA" dirty="0" err="1" smtClean="0"/>
              <a:t>Nhấn</a:t>
            </a:r>
            <a:r>
              <a:rPr lang="en-CA" dirty="0" smtClean="0"/>
              <a:t> CTRL+</a:t>
            </a:r>
            <a:r>
              <a:rPr lang="en-US" dirty="0" smtClean="0"/>
              <a:t>F </a:t>
            </a:r>
            <a:r>
              <a:rPr lang="en-CA" dirty="0" err="1"/>
              <a:t>để</a:t>
            </a:r>
            <a:r>
              <a:rPr lang="en-CA" dirty="0"/>
              <a:t> </a:t>
            </a:r>
            <a:r>
              <a:rPr lang="en-CA" dirty="0" err="1"/>
              <a:t>hiển</a:t>
            </a:r>
            <a:r>
              <a:rPr lang="en-CA" dirty="0"/>
              <a:t> thị </a:t>
            </a:r>
            <a:r>
              <a:rPr lang="en-CA" dirty="0" err="1"/>
              <a:t>khung</a:t>
            </a:r>
            <a:r>
              <a:rPr lang="en-CA" dirty="0"/>
              <a:t> Navigation</a:t>
            </a:r>
            <a:endParaRPr lang="en-CA" dirty="0" smtClean="0"/>
          </a:p>
          <a:p>
            <a:pPr lvl="1"/>
            <a:r>
              <a:rPr lang="en-CA" dirty="0" err="1"/>
              <a:t>Với</a:t>
            </a:r>
            <a:r>
              <a:rPr lang="en-CA" dirty="0"/>
              <a:t> </a:t>
            </a:r>
            <a:r>
              <a:rPr lang="en-CA" dirty="0" err="1"/>
              <a:t>khung</a:t>
            </a:r>
            <a:r>
              <a:rPr lang="en-CA" dirty="0"/>
              <a:t> Navigation, </a:t>
            </a:r>
            <a:r>
              <a:rPr lang="en-CA" dirty="0" err="1"/>
              <a:t>bạn</a:t>
            </a:r>
            <a:r>
              <a:rPr lang="en-CA" dirty="0"/>
              <a:t> </a:t>
            </a:r>
            <a:r>
              <a:rPr lang="en-CA" dirty="0" err="1"/>
              <a:t>chỉ</a:t>
            </a:r>
            <a:r>
              <a:rPr lang="en-CA" dirty="0"/>
              <a:t> </a:t>
            </a:r>
            <a:r>
              <a:rPr lang="en-CA" dirty="0" err="1"/>
              <a:t>cần</a:t>
            </a:r>
            <a:r>
              <a:rPr lang="en-CA" dirty="0"/>
              <a:t> </a:t>
            </a:r>
            <a:r>
              <a:rPr lang="en-CA" dirty="0" err="1"/>
              <a:t>nhập</a:t>
            </a:r>
            <a:r>
              <a:rPr lang="en-CA" dirty="0"/>
              <a:t> </a:t>
            </a:r>
            <a:r>
              <a:rPr lang="en-CA" dirty="0" err="1"/>
              <a:t>tiêu</a:t>
            </a:r>
            <a:r>
              <a:rPr lang="en-CA" dirty="0"/>
              <a:t> </a:t>
            </a:r>
            <a:r>
              <a:rPr lang="en-CA" dirty="0" err="1" smtClean="0"/>
              <a:t>chuẩn</a:t>
            </a:r>
            <a:r>
              <a:rPr lang="en-CA" dirty="0" smtClean="0"/>
              <a:t> </a:t>
            </a:r>
            <a:r>
              <a:rPr lang="en-CA" dirty="0" err="1" smtClean="0"/>
              <a:t>tìm</a:t>
            </a:r>
            <a:r>
              <a:rPr lang="en-CA" dirty="0" smtClean="0"/>
              <a:t> </a:t>
            </a:r>
            <a:r>
              <a:rPr lang="en-CA" dirty="0" err="1"/>
              <a:t>kiếm</a:t>
            </a:r>
            <a:r>
              <a:rPr lang="en-CA" dirty="0"/>
              <a:t> </a:t>
            </a:r>
            <a:r>
              <a:rPr lang="en-CA" dirty="0" err="1"/>
              <a:t>và</a:t>
            </a:r>
            <a:r>
              <a:rPr lang="en-CA" dirty="0"/>
              <a:t> </a:t>
            </a:r>
            <a:r>
              <a:rPr lang="en-CA" dirty="0" err="1"/>
              <a:t>nhấp</a:t>
            </a:r>
            <a:r>
              <a:rPr lang="en-CA" dirty="0"/>
              <a:t> </a:t>
            </a:r>
            <a:r>
              <a:rPr lang="en-CA" dirty="0" err="1"/>
              <a:t>chọn</a:t>
            </a:r>
            <a:r>
              <a:rPr lang="en-CA" dirty="0"/>
              <a:t>   </a:t>
            </a:r>
            <a:r>
              <a:rPr lang="en-CA" dirty="0" smtClean="0"/>
              <a:t> (</a:t>
            </a:r>
            <a:r>
              <a:rPr lang="en-CA" dirty="0" err="1"/>
              <a:t>hoặc</a:t>
            </a:r>
            <a:r>
              <a:rPr lang="en-CA" dirty="0"/>
              <a:t> </a:t>
            </a:r>
            <a:r>
              <a:rPr lang="en-CA" dirty="0" err="1"/>
              <a:t>nhấn</a:t>
            </a:r>
            <a:r>
              <a:rPr lang="en-CA" dirty="0"/>
              <a:t> </a:t>
            </a:r>
            <a:r>
              <a:rPr lang="en-CA" dirty="0" smtClean="0"/>
              <a:t>ENTER)</a:t>
            </a:r>
          </a:p>
          <a:p>
            <a:pPr lvl="1"/>
            <a:r>
              <a:rPr lang="en-CA" dirty="0"/>
              <a:t>Word </a:t>
            </a:r>
            <a:r>
              <a:rPr lang="en-CA" dirty="0" err="1"/>
              <a:t>liệt</a:t>
            </a:r>
            <a:r>
              <a:rPr lang="en-CA" dirty="0"/>
              <a:t> </a:t>
            </a:r>
            <a:r>
              <a:rPr lang="en-CA" dirty="0" err="1"/>
              <a:t>kê</a:t>
            </a:r>
            <a:r>
              <a:rPr lang="en-CA" dirty="0"/>
              <a:t> </a:t>
            </a:r>
            <a:r>
              <a:rPr lang="en-CA" dirty="0" err="1"/>
              <a:t>mọi</a:t>
            </a:r>
            <a:r>
              <a:rPr lang="en-CA" dirty="0"/>
              <a:t> </a:t>
            </a:r>
            <a:r>
              <a:rPr lang="en-CA" dirty="0" err="1"/>
              <a:t>sự</a:t>
            </a:r>
            <a:r>
              <a:rPr lang="en-CA" dirty="0"/>
              <a:t> </a:t>
            </a:r>
            <a:r>
              <a:rPr lang="en-CA" dirty="0" err="1"/>
              <a:t>phù</a:t>
            </a:r>
            <a:r>
              <a:rPr lang="en-CA" dirty="0"/>
              <a:t> </a:t>
            </a:r>
            <a:r>
              <a:rPr lang="en-CA" dirty="0" err="1"/>
              <a:t>hợp</a:t>
            </a:r>
            <a:r>
              <a:rPr lang="en-CA" dirty="0"/>
              <a:t> </a:t>
            </a:r>
            <a:r>
              <a:rPr lang="en-CA" dirty="0" err="1"/>
              <a:t>mà</a:t>
            </a:r>
            <a:r>
              <a:rPr lang="en-CA" dirty="0"/>
              <a:t> </a:t>
            </a:r>
            <a:r>
              <a:rPr lang="en-CA" dirty="0" err="1"/>
              <a:t>nó</a:t>
            </a:r>
            <a:r>
              <a:rPr lang="en-CA" dirty="0"/>
              <a:t> </a:t>
            </a:r>
            <a:r>
              <a:rPr lang="en-CA" dirty="0" err="1"/>
              <a:t>tìm</a:t>
            </a:r>
            <a:r>
              <a:rPr lang="en-CA" dirty="0"/>
              <a:t> </a:t>
            </a:r>
            <a:r>
              <a:rPr lang="en-CA" dirty="0" err="1"/>
              <a:t>kiếm</a:t>
            </a:r>
            <a:r>
              <a:rPr lang="en-CA" dirty="0"/>
              <a:t> </a:t>
            </a:r>
            <a:r>
              <a:rPr lang="en-CA" dirty="0" err="1"/>
              <a:t>được</a:t>
            </a:r>
            <a:endParaRPr lang="en-CA" dirty="0" smtClean="0"/>
          </a:p>
          <a:p>
            <a:pPr lvl="1"/>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kết</a:t>
            </a:r>
            <a:r>
              <a:rPr lang="en-CA" dirty="0"/>
              <a:t> </a:t>
            </a:r>
            <a:r>
              <a:rPr lang="en-CA" dirty="0" err="1"/>
              <a:t>quả</a:t>
            </a:r>
            <a:r>
              <a:rPr lang="en-CA" dirty="0"/>
              <a:t> </a:t>
            </a:r>
            <a:r>
              <a:rPr lang="en-CA" dirty="0" err="1"/>
              <a:t>trong</a:t>
            </a:r>
            <a:r>
              <a:rPr lang="en-CA" dirty="0"/>
              <a:t> </a:t>
            </a:r>
            <a:r>
              <a:rPr lang="en-CA" dirty="0" err="1"/>
              <a:t>danh</a:t>
            </a:r>
            <a:r>
              <a:rPr lang="en-CA" dirty="0"/>
              <a:t> </a:t>
            </a:r>
            <a:r>
              <a:rPr lang="en-CA" dirty="0" err="1" smtClean="0"/>
              <a:t>sách</a:t>
            </a:r>
            <a:r>
              <a:rPr lang="en-CA" dirty="0" smtClean="0"/>
              <a:t>, Word </a:t>
            </a:r>
            <a:r>
              <a:rPr lang="en-CA" dirty="0" err="1"/>
              <a:t>tự</a:t>
            </a:r>
            <a:r>
              <a:rPr lang="en-CA" dirty="0"/>
              <a:t> </a:t>
            </a:r>
            <a:r>
              <a:rPr lang="en-CA" dirty="0" err="1"/>
              <a:t>động</a:t>
            </a:r>
            <a:r>
              <a:rPr lang="en-CA" dirty="0"/>
              <a:t> </a:t>
            </a:r>
            <a:r>
              <a:rPr lang="en-CA" dirty="0" err="1"/>
              <a:t>chuyển</a:t>
            </a:r>
            <a:r>
              <a:rPr lang="en-CA" dirty="0"/>
              <a:t> </a:t>
            </a:r>
            <a:r>
              <a:rPr lang="en-CA" dirty="0" err="1"/>
              <a:t>đến</a:t>
            </a:r>
            <a:r>
              <a:rPr lang="en-CA" dirty="0"/>
              <a:t> </a:t>
            </a:r>
            <a:r>
              <a:rPr lang="en-CA" dirty="0" err="1"/>
              <a:t>vị</a:t>
            </a:r>
            <a:r>
              <a:rPr lang="en-CA" dirty="0"/>
              <a:t> </a:t>
            </a:r>
            <a:r>
              <a:rPr lang="en-CA" dirty="0" err="1" smtClean="0"/>
              <a:t>trí</a:t>
            </a:r>
            <a:r>
              <a:rPr lang="en-CA" dirty="0" smtClean="0"/>
              <a:t> </a:t>
            </a:r>
            <a:r>
              <a:rPr lang="en-CA" dirty="0" err="1" smtClean="0"/>
              <a:t>của</a:t>
            </a:r>
            <a:r>
              <a:rPr lang="en-CA" dirty="0" smtClean="0"/>
              <a:t> </a:t>
            </a:r>
            <a:r>
              <a:rPr lang="en-CA" dirty="0" err="1" smtClean="0"/>
              <a:t>kết</a:t>
            </a:r>
            <a:r>
              <a:rPr lang="en-CA" dirty="0" smtClean="0"/>
              <a:t> </a:t>
            </a:r>
            <a:r>
              <a:rPr lang="en-CA" dirty="0" err="1" smtClean="0"/>
              <a:t>quả</a:t>
            </a:r>
            <a:r>
              <a:rPr lang="en-CA" dirty="0" smtClean="0"/>
              <a:t> </a:t>
            </a:r>
            <a:r>
              <a:rPr lang="en-CA" dirty="0" err="1" smtClean="0"/>
              <a:t>đó</a:t>
            </a:r>
            <a:r>
              <a:rPr lang="en-CA" dirty="0" smtClean="0"/>
              <a:t> </a:t>
            </a:r>
            <a:r>
              <a:rPr lang="en-CA" dirty="0" err="1" smtClean="0"/>
              <a:t>trong</a:t>
            </a:r>
            <a:r>
              <a:rPr lang="en-CA" dirty="0" smtClean="0"/>
              <a:t> </a:t>
            </a:r>
            <a:r>
              <a:rPr lang="en-CA" dirty="0" err="1" smtClean="0"/>
              <a:t>tài</a:t>
            </a:r>
            <a:r>
              <a:rPr lang="en-CA" dirty="0" smtClean="0"/>
              <a:t> </a:t>
            </a:r>
            <a:r>
              <a:rPr lang="en-CA" dirty="0" err="1" smtClean="0"/>
              <a:t>liệu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pic>
        <p:nvPicPr>
          <p:cNvPr id="6" name="Picture 5" descr="C:\Users\swong\Documents\Manuals\IC3 GS4\7314 IC3 GS4\l8 find nav.png"/>
          <p:cNvPicPr/>
          <p:nvPr/>
        </p:nvPicPr>
        <p:blipFill>
          <a:blip r:embed="rId3">
            <a:extLst>
              <a:ext uri="{28A0092B-C50C-407E-A947-70E740481C1C}">
                <a14:useLocalDpi xmlns:a14="http://schemas.microsoft.com/office/drawing/2010/main" val="0"/>
              </a:ext>
            </a:extLst>
          </a:blip>
          <a:srcRect/>
          <a:stretch>
            <a:fillRect/>
          </a:stretch>
        </p:blipFill>
        <p:spPr bwMode="auto">
          <a:xfrm>
            <a:off x="6868478" y="1715464"/>
            <a:ext cx="1889760" cy="4171700"/>
          </a:xfrm>
          <a:prstGeom prst="rect">
            <a:avLst/>
          </a:prstGeom>
          <a:noFill/>
          <a:ln>
            <a:noFill/>
          </a:ln>
        </p:spPr>
      </p:pic>
      <p:pic>
        <p:nvPicPr>
          <p:cNvPr id="7" name="Picture 6" descr="Description: Description: C:\Users\Public\Documents\u2te\u2te-004.png"/>
          <p:cNvPicPr/>
          <p:nvPr/>
        </p:nvPicPr>
        <p:blipFill>
          <a:blip r:embed="rId4">
            <a:extLst>
              <a:ext uri="{28A0092B-C50C-407E-A947-70E740481C1C}">
                <a14:useLocalDpi xmlns:a14="http://schemas.microsoft.com/office/drawing/2010/main" val="0"/>
              </a:ext>
            </a:extLst>
          </a:blip>
          <a:srcRect/>
          <a:stretch>
            <a:fillRect/>
          </a:stretch>
        </p:blipFill>
        <p:spPr bwMode="auto">
          <a:xfrm>
            <a:off x="4448411" y="2315211"/>
            <a:ext cx="204788" cy="204788"/>
          </a:xfrm>
          <a:prstGeom prst="rect">
            <a:avLst/>
          </a:prstGeom>
          <a:noFill/>
          <a:ln>
            <a:noFill/>
          </a:ln>
        </p:spPr>
      </p:pic>
    </p:spTree>
    <p:extLst>
      <p:ext uri="{BB962C8B-B14F-4D97-AF65-F5344CB8AC3E}">
        <p14:creationId xmlns:p14="http://schemas.microsoft.com/office/powerpoint/2010/main" val="26555843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31004772"/>
              </p:ext>
            </p:extLst>
          </p:nvPr>
        </p:nvGraphicFramePr>
        <p:xfrm>
          <a:off x="449179" y="1443789"/>
          <a:ext cx="8181475" cy="5294418"/>
        </p:xfrm>
        <a:graphic>
          <a:graphicData uri="http://schemas.openxmlformats.org/drawingml/2006/table">
            <a:tbl>
              <a:tblPr firstRow="1" firstCol="1" bandRow="1"/>
              <a:tblGrid>
                <a:gridCol w="1596597"/>
                <a:gridCol w="2317677"/>
                <a:gridCol w="1308927"/>
                <a:gridCol w="2958274"/>
              </a:tblGrid>
              <a:tr h="725974">
                <a:tc gridSpan="2">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47065" marR="47065"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Find what</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Cung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cấp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một</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trường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để</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nhập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từ</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cụm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từ</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ký</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hiệu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hoặc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mã</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bạn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muốn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r>
                        <a:rPr lang="en-CA" sz="1600" kern="1200" dirty="0" smtClean="0">
                          <a:solidFill>
                            <a:schemeClr val="tx1"/>
                          </a:solidFill>
                          <a:effectLst/>
                          <a:latin typeface="Calibri" panose="020F0502020204030204" pitchFamily="34" charset="0"/>
                          <a:ea typeface="+mn-ea"/>
                          <a:cs typeface="+mn-cs"/>
                        </a:rPr>
                        <a:t>.</a:t>
                      </a:r>
                      <a:endParaRPr lang="en-US" sz="16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8420">
                <a:tc gridSpan="2">
                  <a:txBody>
                    <a:bodyPr/>
                    <a:lstStyle/>
                    <a:p>
                      <a:pPr>
                        <a:lnSpc>
                          <a:spcPct val="115000"/>
                        </a:lnSpc>
                        <a:spcBef>
                          <a:spcPts val="200"/>
                        </a:spcBef>
                        <a:spcAft>
                          <a:spcPts val="200"/>
                        </a:spcAft>
                        <a:tabLst>
                          <a:tab pos="228600" algn="l"/>
                        </a:tabLst>
                      </a:pPr>
                      <a:endParaRPr lang="en-US" sz="1600" b="1">
                        <a:effectLst/>
                        <a:latin typeface="Zurich BT"/>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More</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Hiển</a:t>
                      </a:r>
                      <a:r>
                        <a:rPr lang="en-CA" sz="1600" kern="1200" dirty="0" smtClean="0">
                          <a:solidFill>
                            <a:schemeClr val="tx1"/>
                          </a:solidFill>
                          <a:effectLst/>
                          <a:latin typeface="Calibri" panose="020F0502020204030204" pitchFamily="34" charset="0"/>
                          <a:ea typeface="+mn-ea"/>
                          <a:cs typeface="+mn-cs"/>
                        </a:rPr>
                        <a:t> thị </a:t>
                      </a:r>
                      <a:r>
                        <a:rPr lang="en-CA" sz="1600" kern="1200" dirty="0" err="1" smtClean="0">
                          <a:solidFill>
                            <a:schemeClr val="tx1"/>
                          </a:solidFill>
                          <a:effectLst/>
                          <a:latin typeface="Calibri" panose="020F0502020204030204" pitchFamily="34" charset="0"/>
                          <a:ea typeface="+mn-ea"/>
                          <a:cs typeface="+mn-cs"/>
                        </a:rPr>
                        <a:t>các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tiêu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chuẩn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bổ</a:t>
                      </a:r>
                      <a:r>
                        <a:rPr lang="en-CA" sz="1600" kern="1200" dirty="0" smtClean="0">
                          <a:solidFill>
                            <a:schemeClr val="tx1"/>
                          </a:solidFill>
                          <a:effectLst/>
                          <a:latin typeface="Calibri" panose="020F0502020204030204" pitchFamily="34" charset="0"/>
                          <a:ea typeface="+mn-ea"/>
                          <a:cs typeface="+mn-cs"/>
                        </a:rPr>
                        <a:t> sung </a:t>
                      </a:r>
                      <a:r>
                        <a:rPr lang="en-CA" sz="1600" kern="1200" dirty="0" err="1" smtClean="0">
                          <a:solidFill>
                            <a:schemeClr val="tx1"/>
                          </a:solidFill>
                          <a:effectLst/>
                          <a:latin typeface="Calibri" panose="020F0502020204030204" pitchFamily="34" charset="0"/>
                          <a:ea typeface="+mn-ea"/>
                          <a:cs typeface="+mn-cs"/>
                        </a:rPr>
                        <a:t>để</a:t>
                      </a:r>
                      <a:r>
                        <a:rPr lang="en-CA" sz="1600" kern="1200" baseline="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làm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hẹp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tiêu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chuẩn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endParaRPr lang="en-US" sz="16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07390">
                <a:tc gridSpan="2">
                  <a:txBody>
                    <a:bodyPr/>
                    <a:lstStyle/>
                    <a:p>
                      <a:pPr>
                        <a:lnSpc>
                          <a:spcPct val="115000"/>
                        </a:lnSpc>
                        <a:spcBef>
                          <a:spcPts val="200"/>
                        </a:spcBef>
                        <a:spcAft>
                          <a:spcPts val="200"/>
                        </a:spcAft>
                        <a:tabLst>
                          <a:tab pos="228600" algn="l"/>
                        </a:tabLst>
                      </a:pPr>
                      <a:endParaRPr lang="en-US" sz="1600" b="1">
                        <a:effectLst/>
                        <a:latin typeface="Zurich BT"/>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Reading Highlight</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Đánh</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dấu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mọi</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sự</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xuất</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hiện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của</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các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mục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được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trong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tài</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liệu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chính</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tiêu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đề</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và</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chân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trang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và</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các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hộp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văn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bản</a:t>
                      </a:r>
                      <a:endParaRPr lang="en-US" sz="16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12922">
                <a:tc gridSpan="2">
                  <a:txBody>
                    <a:bodyPr/>
                    <a:lstStyle/>
                    <a:p>
                      <a:pPr>
                        <a:lnSpc>
                          <a:spcPct val="115000"/>
                        </a:lnSpc>
                        <a:spcBef>
                          <a:spcPts val="200"/>
                        </a:spcBef>
                        <a:spcAft>
                          <a:spcPts val="200"/>
                        </a:spcAft>
                        <a:tabLst>
                          <a:tab pos="228600" algn="l"/>
                        </a:tabLst>
                      </a:pPr>
                      <a:endParaRPr lang="en-US" sz="1600" b="1">
                        <a:effectLst/>
                        <a:latin typeface="Zurich BT"/>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Match case</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chính</a:t>
                      </a:r>
                      <a:r>
                        <a:rPr lang="en-CA" sz="1600" kern="1200" baseline="0" dirty="0" smtClean="0">
                          <a:solidFill>
                            <a:schemeClr val="tx1"/>
                          </a:solidFill>
                          <a:effectLst/>
                          <a:latin typeface="Calibri" panose="020F0502020204030204" pitchFamily="34" charset="0"/>
                          <a:ea typeface="+mn-ea"/>
                          <a:cs typeface="+mn-cs"/>
                        </a:rPr>
                        <a:t> </a:t>
                      </a:r>
                      <a:r>
                        <a:rPr lang="en-CA" sz="1600" kern="1200" baseline="0" dirty="0" err="1" smtClean="0">
                          <a:solidFill>
                            <a:schemeClr val="tx1"/>
                          </a:solidFill>
                          <a:effectLst/>
                          <a:latin typeface="Calibri" panose="020F0502020204030204" pitchFamily="34" charset="0"/>
                          <a:ea typeface="+mn-ea"/>
                          <a:cs typeface="+mn-cs"/>
                        </a:rPr>
                        <a:t>xác</a:t>
                      </a:r>
                      <a:r>
                        <a:rPr lang="en-CA" sz="1600" kern="1200" baseline="0" dirty="0" smtClean="0">
                          <a:solidFill>
                            <a:schemeClr val="tx1"/>
                          </a:solidFill>
                          <a:effectLst/>
                          <a:latin typeface="Calibri" panose="020F0502020204030204" pitchFamily="34" charset="0"/>
                          <a:ea typeface="+mn-ea"/>
                          <a:cs typeface="+mn-cs"/>
                        </a:rPr>
                        <a:t> </a:t>
                      </a:r>
                      <a:r>
                        <a:rPr lang="en-CA" sz="1600" kern="1200" baseline="0" dirty="0" err="1" smtClean="0">
                          <a:solidFill>
                            <a:schemeClr val="tx1"/>
                          </a:solidFill>
                          <a:effectLst/>
                          <a:latin typeface="Calibri" panose="020F0502020204030204" pitchFamily="34" charset="0"/>
                          <a:ea typeface="+mn-ea"/>
                          <a:cs typeface="+mn-cs"/>
                        </a:rPr>
                        <a:t>đoạn</a:t>
                      </a:r>
                      <a:r>
                        <a:rPr lang="en-CA" sz="1600" kern="1200" baseline="0" dirty="0" smtClean="0">
                          <a:solidFill>
                            <a:schemeClr val="tx1"/>
                          </a:solidFill>
                          <a:effectLst/>
                          <a:latin typeface="Calibri" panose="020F0502020204030204" pitchFamily="34" charset="0"/>
                          <a:ea typeface="+mn-ea"/>
                          <a:cs typeface="+mn-cs"/>
                        </a:rPr>
                        <a:t> </a:t>
                      </a:r>
                      <a:r>
                        <a:rPr lang="en-CA" sz="1600" kern="1200" baseline="0" dirty="0" err="1" smtClean="0">
                          <a:solidFill>
                            <a:schemeClr val="tx1"/>
                          </a:solidFill>
                          <a:effectLst/>
                          <a:latin typeface="Calibri" panose="020F0502020204030204" pitchFamily="34" charset="0"/>
                          <a:ea typeface="+mn-ea"/>
                          <a:cs typeface="+mn-cs"/>
                        </a:rPr>
                        <a:t>văn</a:t>
                      </a:r>
                      <a:r>
                        <a:rPr lang="en-CA" sz="1600" kern="1200" baseline="0" dirty="0" smtClean="0">
                          <a:solidFill>
                            <a:schemeClr val="tx1"/>
                          </a:solidFill>
                          <a:effectLst/>
                          <a:latin typeface="Calibri" panose="020F0502020204030204" pitchFamily="34" charset="0"/>
                          <a:ea typeface="+mn-ea"/>
                          <a:cs typeface="+mn-cs"/>
                        </a:rPr>
                        <a:t> </a:t>
                      </a:r>
                      <a:r>
                        <a:rPr lang="en-CA" sz="1600" kern="1200" baseline="0" dirty="0" err="1" smtClean="0">
                          <a:solidFill>
                            <a:schemeClr val="tx1"/>
                          </a:solidFill>
                          <a:effectLst/>
                          <a:latin typeface="Calibri" panose="020F0502020204030204" pitchFamily="34" charset="0"/>
                          <a:ea typeface="+mn-ea"/>
                          <a:cs typeface="+mn-cs"/>
                        </a:rPr>
                        <a:t>bản</a:t>
                      </a:r>
                      <a:r>
                        <a:rPr lang="en-CA" sz="1600" kern="1200" baseline="0" dirty="0" smtClean="0">
                          <a:solidFill>
                            <a:schemeClr val="tx1"/>
                          </a:solidFill>
                          <a:effectLst/>
                          <a:latin typeface="Calibri" panose="020F0502020204030204" pitchFamily="34" charset="0"/>
                          <a:ea typeface="+mn-ea"/>
                          <a:cs typeface="+mn-cs"/>
                        </a:rPr>
                        <a:t> </a:t>
                      </a:r>
                      <a:r>
                        <a:rPr lang="en-CA" sz="1600" kern="1200" baseline="0" dirty="0" err="1" smtClean="0">
                          <a:solidFill>
                            <a:schemeClr val="tx1"/>
                          </a:solidFill>
                          <a:effectLst/>
                          <a:latin typeface="Calibri" panose="020F0502020204030204" pitchFamily="34" charset="0"/>
                          <a:ea typeface="+mn-ea"/>
                          <a:cs typeface="+mn-cs"/>
                        </a:rPr>
                        <a:t>trong</a:t>
                      </a:r>
                      <a:r>
                        <a:rPr lang="en-CA" sz="1600" kern="1200" baseline="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hộp</a:t>
                      </a:r>
                      <a:r>
                        <a:rPr lang="en-CA" sz="1600" kern="1200" dirty="0" smtClean="0">
                          <a:solidFill>
                            <a:schemeClr val="tx1"/>
                          </a:solidFill>
                          <a:effectLst/>
                          <a:latin typeface="Calibri" panose="020F0502020204030204" pitchFamily="34" charset="0"/>
                          <a:ea typeface="+mn-ea"/>
                          <a:cs typeface="+mn-cs"/>
                        </a:rPr>
                        <a:t> </a:t>
                      </a:r>
                      <a:r>
                        <a:rPr lang="en-CA" sz="1600" b="1" kern="1200" dirty="0" smtClean="0">
                          <a:solidFill>
                            <a:schemeClr val="tx1"/>
                          </a:solidFill>
                          <a:effectLst/>
                          <a:latin typeface="Calibri" panose="020F0502020204030204" pitchFamily="34" charset="0"/>
                          <a:ea typeface="+mn-ea"/>
                          <a:cs typeface="+mn-cs"/>
                        </a:rPr>
                        <a:t>Find what</a:t>
                      </a:r>
                      <a:r>
                        <a:rPr lang="en-CA" sz="1600" kern="1200" dirty="0" smtClean="0">
                          <a:solidFill>
                            <a:schemeClr val="tx1"/>
                          </a:solidFill>
                          <a:effectLst/>
                          <a:latin typeface="Calibri" panose="020F0502020204030204" pitchFamily="34" charset="0"/>
                          <a:ea typeface="+mn-ea"/>
                          <a:cs typeface="+mn-cs"/>
                        </a:rPr>
                        <a:t>.</a:t>
                      </a:r>
                      <a:endParaRPr lang="en-US" sz="16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65919">
                <a:tc>
                  <a:txBody>
                    <a:bodyPr/>
                    <a:lstStyle/>
                    <a:p>
                      <a:pPr marL="0" marR="0" indent="0" algn="l" defTabSz="914400" rtl="0" eaLnBrk="1" fontAlgn="auto" latinLnBrk="0" hangingPunct="1">
                        <a:lnSpc>
                          <a:spcPct val="115000"/>
                        </a:lnSpc>
                        <a:spcBef>
                          <a:spcPts val="200"/>
                        </a:spcBef>
                        <a:spcAft>
                          <a:spcPts val="200"/>
                        </a:spcAft>
                        <a:buClrTx/>
                        <a:buSzTx/>
                        <a:buFontTx/>
                        <a:buNone/>
                        <a:tabLst>
                          <a:tab pos="228600" algn="l"/>
                        </a:tabLst>
                        <a:defRPr/>
                      </a:pPr>
                      <a:r>
                        <a:rPr lang="en-US" sz="1600" b="1" dirty="0" smtClean="0">
                          <a:effectLst/>
                          <a:latin typeface="Zurich BT"/>
                          <a:ea typeface="Times New Roman"/>
                          <a:cs typeface="Calibri"/>
                        </a:rPr>
                        <a:t>Find whole words only</a:t>
                      </a:r>
                      <a:endParaRPr lang="en-US" sz="1600" b="1" dirty="0">
                        <a:effectLst/>
                        <a:latin typeface="Zurich BT"/>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Bỏ</a:t>
                      </a:r>
                      <a:r>
                        <a:rPr lang="en-CA" sz="1600" kern="1200" dirty="0" smtClean="0">
                          <a:solidFill>
                            <a:schemeClr val="tx1"/>
                          </a:solidFill>
                          <a:effectLst/>
                          <a:latin typeface="Calibri" panose="020F0502020204030204" pitchFamily="34" charset="0"/>
                          <a:ea typeface="+mn-ea"/>
                          <a:cs typeface="+mn-cs"/>
                        </a:rPr>
                        <a:t> qua </a:t>
                      </a:r>
                      <a:r>
                        <a:rPr lang="en-CA" sz="1600" kern="1200" dirty="0" err="1" smtClean="0">
                          <a:solidFill>
                            <a:schemeClr val="tx1"/>
                          </a:solidFill>
                          <a:effectLst/>
                          <a:latin typeface="Calibri" panose="020F0502020204030204" pitchFamily="34" charset="0"/>
                          <a:ea typeface="+mn-ea"/>
                          <a:cs typeface="+mn-cs"/>
                        </a:rPr>
                        <a:t>tất</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cả</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các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từ</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mà</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trong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đó</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văn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bản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chỉ</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là</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một</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phần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của</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từ</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đó</a:t>
                      </a:r>
                      <a:endParaRPr lang="en-US" sz="1600" dirty="0">
                        <a:effectLst/>
                        <a:latin typeface="Calibri" panose="020F0502020204030204" pitchFamily="34" charset="0"/>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51437">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Use wildcards</a:t>
                      </a: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600" kern="1200" dirty="0" err="1" smtClean="0">
                          <a:solidFill>
                            <a:schemeClr val="tx1"/>
                          </a:solidFill>
                          <a:effectLst/>
                          <a:latin typeface="Calibri" panose="020F0502020204030204" pitchFamily="34" charset="0"/>
                          <a:ea typeface="+mn-ea"/>
                          <a:cs typeface="+mn-cs"/>
                        </a:rPr>
                        <a:t>Sử</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dụng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ký</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tự</a:t>
                      </a:r>
                      <a:r>
                        <a:rPr lang="en-CA" sz="1600" kern="1200" dirty="0" smtClean="0">
                          <a:solidFill>
                            <a:schemeClr val="tx1"/>
                          </a:solidFill>
                          <a:effectLst/>
                          <a:latin typeface="Calibri" panose="020F0502020204030204" pitchFamily="34" charset="0"/>
                          <a:ea typeface="+mn-ea"/>
                          <a:cs typeface="+mn-cs"/>
                        </a:rPr>
                        <a:t> ? (</a:t>
                      </a:r>
                      <a:r>
                        <a:rPr lang="en-CA" sz="1600" kern="1200" dirty="0" err="1" smtClean="0">
                          <a:solidFill>
                            <a:schemeClr val="tx1"/>
                          </a:solidFill>
                          <a:effectLst/>
                          <a:latin typeface="Calibri" panose="020F0502020204030204" pitchFamily="34" charset="0"/>
                          <a:ea typeface="+mn-ea"/>
                          <a:cs typeface="+mn-cs"/>
                        </a:rPr>
                        <a:t>dấu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hỏi</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để</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biểu</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diễn</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một</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ký</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tự</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tại</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một</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thời</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điểm</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bên</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trong</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từ</a:t>
                      </a:r>
                      <a:r>
                        <a:rPr lang="en-US" sz="1600" kern="1200" dirty="0" smtClean="0">
                          <a:solidFill>
                            <a:schemeClr val="tx1"/>
                          </a:solidFill>
                          <a:effectLst/>
                          <a:latin typeface="Calibri" panose="020F0502020204030204" pitchFamily="34" charset="0"/>
                          <a:ea typeface="+mn-ea"/>
                          <a:cs typeface="+mn-cs"/>
                        </a:rPr>
                        <a:t> </a:t>
                      </a:r>
                      <a:r>
                        <a:rPr lang="en-US" sz="1600" kern="1200" dirty="0" err="1" smtClean="0">
                          <a:solidFill>
                            <a:schemeClr val="tx1"/>
                          </a:solidFill>
                          <a:effectLst/>
                          <a:latin typeface="Calibri" panose="020F0502020204030204" pitchFamily="34" charset="0"/>
                          <a:ea typeface="+mn-ea"/>
                          <a:cs typeface="+mn-cs"/>
                        </a:rPr>
                        <a:t>khác</a:t>
                      </a:r>
                      <a:r>
                        <a:rPr lang="en-US"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sử</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dụng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ký</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tự</a:t>
                      </a:r>
                      <a:r>
                        <a:rPr lang="en-CA" sz="1600" kern="1200" dirty="0" smtClean="0">
                          <a:solidFill>
                            <a:schemeClr val="tx1"/>
                          </a:solidFill>
                          <a:effectLst/>
                          <a:latin typeface="Calibri" panose="020F0502020204030204" pitchFamily="34" charset="0"/>
                          <a:ea typeface="+mn-ea"/>
                          <a:cs typeface="+mn-cs"/>
                        </a:rPr>
                        <a:t> * (</a:t>
                      </a:r>
                      <a:r>
                        <a:rPr lang="en-CA" sz="1600" kern="1200" dirty="0" err="1" smtClean="0">
                          <a:solidFill>
                            <a:schemeClr val="tx1"/>
                          </a:solidFill>
                          <a:effectLst/>
                          <a:latin typeface="Calibri" panose="020F0502020204030204" pitchFamily="34" charset="0"/>
                          <a:ea typeface="+mn-ea"/>
                          <a:cs typeface="+mn-cs"/>
                        </a:rPr>
                        <a:t>dấu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sao</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để</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biểu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diễn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bất</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kỳ</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ký</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tự</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hoặc</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số</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nào</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mà</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không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quan</a:t>
                      </a:r>
                      <a:r>
                        <a:rPr lang="en-CA" sz="1600" kern="1200" dirty="0" smtClean="0">
                          <a:solidFill>
                            <a:schemeClr val="tx1"/>
                          </a:solidFill>
                          <a:effectLst/>
                          <a:latin typeface="Calibri" panose="020F0502020204030204" pitchFamily="34" charset="0"/>
                          <a:ea typeface="+mn-ea"/>
                          <a:cs typeface="+mn-cs"/>
                        </a:rPr>
                        <a:t> tâm </a:t>
                      </a:r>
                      <a:r>
                        <a:rPr lang="en-CA" sz="1600" kern="1200" dirty="0" err="1" smtClean="0">
                          <a:solidFill>
                            <a:schemeClr val="tx1"/>
                          </a:solidFill>
                          <a:effectLst/>
                          <a:latin typeface="Calibri" panose="020F0502020204030204" pitchFamily="34" charset="0"/>
                          <a:ea typeface="+mn-ea"/>
                          <a:cs typeface="+mn-cs"/>
                        </a:rPr>
                        <a:t>đến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độ</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dài</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của</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từ</a:t>
                      </a:r>
                      <a:endParaRPr lang="en-US" sz="1600" dirty="0">
                        <a:effectLst/>
                        <a:latin typeface="Calibri" panose="020F0502020204030204" pitchFamily="34" charset="0"/>
                        <a:ea typeface="Times New Roman"/>
                        <a:cs typeface="Calibri"/>
                      </a:endParaRP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82997">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Sounds like</a:t>
                      </a:r>
                    </a:p>
                  </a:txBody>
                  <a:tcPr marL="47065" marR="47065"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algn="just">
                        <a:lnSpc>
                          <a:spcPct val="115000"/>
                        </a:lnSpc>
                        <a:spcBef>
                          <a:spcPts val="200"/>
                        </a:spcBef>
                        <a:spcAft>
                          <a:spcPts val="200"/>
                        </a:spcAft>
                        <a:tabLst>
                          <a:tab pos="228600" algn="l"/>
                        </a:tabLst>
                      </a:pPr>
                      <a:r>
                        <a:rPr lang="en-CA" sz="1600" kern="1200" dirty="0" smtClean="0">
                          <a:solidFill>
                            <a:schemeClr val="tx1"/>
                          </a:solidFill>
                          <a:effectLst/>
                          <a:latin typeface="Calibri" panose="020F0502020204030204" pitchFamily="34" charset="0"/>
                          <a:ea typeface="+mn-ea"/>
                          <a:cs typeface="+mn-cs"/>
                        </a:rPr>
                        <a:t>Cho </a:t>
                      </a:r>
                      <a:r>
                        <a:rPr lang="en-CA" sz="1600" kern="1200" dirty="0" err="1" smtClean="0">
                          <a:solidFill>
                            <a:schemeClr val="tx1"/>
                          </a:solidFill>
                          <a:effectLst/>
                          <a:latin typeface="Calibri" panose="020F0502020204030204" pitchFamily="34" charset="0"/>
                          <a:ea typeface="+mn-ea"/>
                          <a:cs typeface="+mn-cs"/>
                        </a:rPr>
                        <a:t>phép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bạn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sử</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dụng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chính</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tả</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dạng</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ngữ</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âm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để</a:t>
                      </a:r>
                      <a:r>
                        <a:rPr lang="en-CA" sz="1600" kern="1200" dirty="0" smtClean="0">
                          <a:solidFill>
                            <a:schemeClr val="tx1"/>
                          </a:solidFill>
                          <a:effectLst/>
                          <a:latin typeface="Calibri" panose="020F0502020204030204" pitchFamily="34" charset="0"/>
                          <a:ea typeface="+mn-ea"/>
                          <a:cs typeface="+mn-cs"/>
                        </a:rPr>
                        <a:t> thu </a:t>
                      </a:r>
                      <a:r>
                        <a:rPr lang="en-CA" sz="1600" kern="1200" dirty="0" err="1" smtClean="0">
                          <a:solidFill>
                            <a:schemeClr val="tx1"/>
                          </a:solidFill>
                          <a:effectLst/>
                          <a:latin typeface="Calibri" panose="020F0502020204030204" pitchFamily="34" charset="0"/>
                          <a:ea typeface="+mn-ea"/>
                          <a:cs typeface="+mn-cs"/>
                        </a:rPr>
                        <a:t>hẹp</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tiêu</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chuẩn</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tìm</a:t>
                      </a:r>
                      <a:r>
                        <a:rPr lang="en-CA" sz="1600" kern="1200" dirty="0" smtClean="0">
                          <a:solidFill>
                            <a:schemeClr val="tx1"/>
                          </a:solidFill>
                          <a:effectLst/>
                          <a:latin typeface="Calibri" panose="020F0502020204030204" pitchFamily="34" charset="0"/>
                          <a:ea typeface="+mn-ea"/>
                          <a:cs typeface="+mn-cs"/>
                        </a:rPr>
                        <a:t> </a:t>
                      </a:r>
                      <a:r>
                        <a:rPr lang="en-CA" sz="1600" kern="1200" dirty="0" err="1" smtClean="0">
                          <a:solidFill>
                            <a:schemeClr val="tx1"/>
                          </a:solidFill>
                          <a:effectLst/>
                          <a:latin typeface="Calibri" panose="020F0502020204030204" pitchFamily="34" charset="0"/>
                          <a:ea typeface="+mn-ea"/>
                          <a:cs typeface="+mn-cs"/>
                        </a:rPr>
                        <a:t>kiếm</a:t>
                      </a:r>
                      <a:endParaRPr lang="en-US" sz="1600" dirty="0">
                        <a:effectLst/>
                        <a:latin typeface="Calibri" panose="020F0502020204030204" pitchFamily="34" charset="0"/>
                        <a:ea typeface="Times New Roman"/>
                        <a:cs typeface="Calibri"/>
                      </a:endParaRPr>
                    </a:p>
                  </a:txBody>
                  <a:tcPr marL="47065" marR="47065" marT="0" marB="0">
                    <a:lnL>
                      <a:noFill/>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nSpc>
                          <a:spcPct val="115000"/>
                        </a:lnSpc>
                        <a:spcBef>
                          <a:spcPts val="200"/>
                        </a:spcBef>
                        <a:spcAft>
                          <a:spcPts val="200"/>
                        </a:spcAft>
                        <a:tabLst>
                          <a:tab pos="228600" algn="l"/>
                        </a:tabLst>
                      </a:pPr>
                      <a:endParaRPr lang="en-US" sz="1600" b="1" dirty="0">
                        <a:effectLst/>
                        <a:latin typeface="Zurich BT"/>
                        <a:ea typeface="Times New Roman"/>
                        <a:cs typeface="Calibri"/>
                      </a:endParaRPr>
                    </a:p>
                  </a:txBody>
                  <a:tcPr marL="47065" marR="47065" marT="0" marB="0"/>
                </a:tc>
                <a:tc hMerge="1">
                  <a:txBody>
                    <a:bodyPr/>
                    <a:lstStyle/>
                    <a:p>
                      <a:pPr marL="0" algn="just">
                        <a:lnSpc>
                          <a:spcPct val="115000"/>
                        </a:lnSpc>
                        <a:spcBef>
                          <a:spcPts val="200"/>
                        </a:spcBef>
                        <a:spcAft>
                          <a:spcPts val="200"/>
                        </a:spcAft>
                        <a:tabLst>
                          <a:tab pos="228600" algn="l"/>
                        </a:tabLst>
                      </a:pPr>
                      <a:endParaRPr lang="en-US" sz="1600" dirty="0">
                        <a:effectLst/>
                        <a:latin typeface="Zurich BT"/>
                        <a:ea typeface="Times New Roman"/>
                        <a:cs typeface="Calibri"/>
                      </a:endParaRPr>
                    </a:p>
                  </a:txBody>
                  <a:tcPr marL="47065" marR="47065"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pic>
        <p:nvPicPr>
          <p:cNvPr id="7" name="Picture 6" descr="Description: C:\Users\swong\Documents\Manuals\IC3 GS4\7314 IC3 GS4\Screens\L8\l8-039.png"/>
          <p:cNvPicPr/>
          <p:nvPr/>
        </p:nvPicPr>
        <p:blipFill>
          <a:blip r:embed="rId3">
            <a:extLst>
              <a:ext uri="{28A0092B-C50C-407E-A947-70E740481C1C}">
                <a14:useLocalDpi xmlns:a14="http://schemas.microsoft.com/office/drawing/2010/main" val="0"/>
              </a:ext>
            </a:extLst>
          </a:blip>
          <a:srcRect/>
          <a:stretch>
            <a:fillRect/>
          </a:stretch>
        </p:blipFill>
        <p:spPr bwMode="auto">
          <a:xfrm>
            <a:off x="469244" y="1402848"/>
            <a:ext cx="3790852" cy="3174387"/>
          </a:xfrm>
          <a:prstGeom prst="rect">
            <a:avLst/>
          </a:prstGeom>
          <a:noFill/>
          <a:ln>
            <a:noFill/>
          </a:ln>
        </p:spPr>
      </p:pic>
    </p:spTree>
    <p:extLst>
      <p:ext uri="{BB962C8B-B14F-4D97-AF65-F5344CB8AC3E}">
        <p14:creationId xmlns:p14="http://schemas.microsoft.com/office/powerpoint/2010/main" val="35676973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64605071"/>
              </p:ext>
            </p:extLst>
          </p:nvPr>
        </p:nvGraphicFramePr>
        <p:xfrm>
          <a:off x="449179" y="1443788"/>
          <a:ext cx="8121384" cy="5100967"/>
        </p:xfrm>
        <a:graphic>
          <a:graphicData uri="http://schemas.openxmlformats.org/drawingml/2006/table">
            <a:tbl>
              <a:tblPr firstRow="1" firstCol="1" bandRow="1"/>
              <a:tblGrid>
                <a:gridCol w="2077045"/>
                <a:gridCol w="6044339"/>
              </a:tblGrid>
              <a:tr h="759964">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Find all word forms</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Calibri" panose="020F0502020204030204" pitchFamily="34" charset="0"/>
                          <a:ea typeface="+mn-ea"/>
                          <a:cs typeface="+mn-cs"/>
                        </a:rPr>
                        <a:t>Tìm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kiếm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tất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cả</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dạng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của</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bất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kể</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đó</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được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sử</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dụng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như</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danh</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động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tính</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hay </a:t>
                      </a:r>
                      <a:r>
                        <a:rPr lang="en-CA" sz="1700" kern="1200" dirty="0" err="1" smtClean="0">
                          <a:solidFill>
                            <a:schemeClr val="tx1"/>
                          </a:solidFill>
                          <a:effectLst/>
                          <a:latin typeface="Calibri" panose="020F0502020204030204" pitchFamily="34" charset="0"/>
                          <a:ea typeface="+mn-ea"/>
                          <a:cs typeface="+mn-cs"/>
                        </a:rPr>
                        <a:t>trạng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cho</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dù</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đó</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là</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số</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ít</a:t>
                      </a:r>
                      <a:r>
                        <a:rPr lang="en-CA" sz="1700" kern="1200" dirty="0" smtClean="0">
                          <a:solidFill>
                            <a:schemeClr val="tx1"/>
                          </a:solidFill>
                          <a:effectLst/>
                          <a:latin typeface="Calibri" panose="020F0502020204030204" pitchFamily="34" charset="0"/>
                          <a:ea typeface="+mn-ea"/>
                          <a:cs typeface="+mn-cs"/>
                        </a:rPr>
                        <a:t> hay </a:t>
                      </a:r>
                      <a:r>
                        <a:rPr lang="en-CA" sz="1700" kern="1200" dirty="0" err="1" smtClean="0">
                          <a:solidFill>
                            <a:schemeClr val="tx1"/>
                          </a:solidFill>
                          <a:effectLst/>
                          <a:latin typeface="Calibri" panose="020F0502020204030204" pitchFamily="34" charset="0"/>
                          <a:ea typeface="+mn-ea"/>
                          <a:cs typeface="+mn-cs"/>
                        </a:rPr>
                        <a:t>số</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nhiều</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và</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không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liên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quan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đến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thời</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của</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động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9513">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Match prefix</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smtClean="0">
                          <a:solidFill>
                            <a:schemeClr val="tx1"/>
                          </a:solidFill>
                          <a:effectLst/>
                          <a:latin typeface="Calibri" panose="020F0502020204030204" pitchFamily="34" charset="0"/>
                          <a:ea typeface="+mn-ea"/>
                          <a:cs typeface="+mn-cs"/>
                        </a:rPr>
                        <a:t>Cho </a:t>
                      </a:r>
                      <a:r>
                        <a:rPr lang="en-CA" sz="1700" kern="1200" dirty="0" err="1" smtClean="0">
                          <a:solidFill>
                            <a:schemeClr val="tx1"/>
                          </a:solidFill>
                          <a:effectLst/>
                          <a:latin typeface="Calibri" panose="020F0502020204030204" pitchFamily="34" charset="0"/>
                          <a:ea typeface="+mn-ea"/>
                          <a:cs typeface="+mn-cs"/>
                        </a:rPr>
                        <a:t>phép</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bạn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tìm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kiếm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tất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cả</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bắt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đầu</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với</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ký</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tự</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cụ</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thể</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99867">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Match suffix</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smtClean="0">
                          <a:solidFill>
                            <a:schemeClr val="tx1"/>
                          </a:solidFill>
                          <a:effectLst/>
                          <a:latin typeface="Calibri" panose="020F0502020204030204" pitchFamily="34" charset="0"/>
                          <a:ea typeface="+mn-ea"/>
                          <a:cs typeface="+mn-cs"/>
                        </a:rPr>
                        <a:t>Cho </a:t>
                      </a:r>
                      <a:r>
                        <a:rPr lang="en-CA" sz="1700" kern="1200" dirty="0" err="1" smtClean="0">
                          <a:solidFill>
                            <a:schemeClr val="tx1"/>
                          </a:solidFill>
                          <a:effectLst/>
                          <a:latin typeface="Calibri" panose="020F0502020204030204" pitchFamily="34" charset="0"/>
                          <a:ea typeface="+mn-ea"/>
                          <a:cs typeface="+mn-cs"/>
                        </a:rPr>
                        <a:t>phép</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bạn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tìm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kiếm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mà</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bạn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biết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ký</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tự</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kết</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thúc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của</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từ</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đó</a:t>
                      </a:r>
                      <a:r>
                        <a:rPr lang="en-CA" sz="1700" kern="1200" dirty="0" smtClean="0">
                          <a:solidFill>
                            <a:schemeClr val="tx1"/>
                          </a:solidFill>
                          <a:effectLst/>
                          <a:latin typeface="Calibri" panose="020F0502020204030204" pitchFamily="34" charset="0"/>
                          <a:ea typeface="+mn-ea"/>
                          <a:cs typeface="+mn-cs"/>
                        </a:rPr>
                        <a:t>. </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842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Ignore punctuation characters</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Bỏ</a:t>
                      </a:r>
                      <a:r>
                        <a:rPr lang="en-US" sz="17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tự</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dấu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câu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như</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dấu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phẩy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dấu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chấm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phẩy</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dấu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chấm</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4617">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Ignore white-space characters</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Calibri" panose="020F0502020204030204" pitchFamily="34" charset="0"/>
                          <a:ea typeface="+mn-ea"/>
                          <a:cs typeface="+mn-cs"/>
                        </a:rPr>
                        <a:t>Bỏ</a:t>
                      </a:r>
                      <a:r>
                        <a:rPr lang="en-CA" sz="1700" kern="1200" dirty="0" smtClean="0">
                          <a:solidFill>
                            <a:schemeClr val="tx1"/>
                          </a:solidFill>
                          <a:effectLst/>
                          <a:latin typeface="Calibri" panose="020F0502020204030204" pitchFamily="34" charset="0"/>
                          <a:ea typeface="+mn-ea"/>
                          <a:cs typeface="+mn-cs"/>
                        </a:rPr>
                        <a:t> qua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khoảng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trống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hoặc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dấu</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nối</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hoặc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ký</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tự</a:t>
                      </a:r>
                      <a:r>
                        <a:rPr lang="en-CA" sz="1700" kern="1200" dirty="0" smtClean="0">
                          <a:solidFill>
                            <a:schemeClr val="tx1"/>
                          </a:solidFill>
                          <a:effectLst/>
                          <a:latin typeface="Calibri" panose="020F0502020204030204" pitchFamily="34" charset="0"/>
                          <a:ea typeface="+mn-ea"/>
                          <a:cs typeface="+mn-cs"/>
                        </a:rPr>
                        <a:t> tab. </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676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Format</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smtClean="0">
                          <a:solidFill>
                            <a:schemeClr val="tx1"/>
                          </a:solidFill>
                          <a:effectLst/>
                          <a:latin typeface="Calibri" panose="020F0502020204030204" pitchFamily="34" charset="0"/>
                          <a:ea typeface="+mn-ea"/>
                          <a:cs typeface="+mn-cs"/>
                        </a:rPr>
                        <a:t>Bao </a:t>
                      </a:r>
                      <a:r>
                        <a:rPr lang="en-CA" sz="1700" kern="1200" dirty="0" err="1" smtClean="0">
                          <a:solidFill>
                            <a:schemeClr val="tx1"/>
                          </a:solidFill>
                          <a:effectLst/>
                          <a:latin typeface="Calibri" panose="020F0502020204030204" pitchFamily="34" charset="0"/>
                          <a:ea typeface="+mn-ea"/>
                          <a:cs typeface="+mn-cs"/>
                        </a:rPr>
                        <a:t>gồm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thuộc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tính</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định</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dạng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được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áp</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dụng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cho</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văn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bản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trong</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tiêu</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chuẩn</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tìm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kiếm</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2956">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Special</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Calibri" panose="020F0502020204030204" pitchFamily="34" charset="0"/>
                          <a:ea typeface="+mn-ea"/>
                          <a:cs typeface="+mn-cs"/>
                        </a:rPr>
                        <a:t>Tìm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kiếm</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các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ký</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tự</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đặc</a:t>
                      </a:r>
                      <a:r>
                        <a:rPr lang="en-CA" sz="1700" kern="1200" dirty="0" smtClean="0">
                          <a:solidFill>
                            <a:schemeClr val="tx1"/>
                          </a:solidFill>
                          <a:effectLst/>
                          <a:latin typeface="Calibri" panose="020F0502020204030204" pitchFamily="34" charset="0"/>
                          <a:ea typeface="+mn-ea"/>
                          <a:cs typeface="+mn-cs"/>
                        </a:rPr>
                        <a:t> </a:t>
                      </a:r>
                      <a:r>
                        <a:rPr lang="en-CA" sz="1700" kern="1200" dirty="0" err="1" smtClean="0">
                          <a:solidFill>
                            <a:schemeClr val="tx1"/>
                          </a:solidFill>
                          <a:effectLst/>
                          <a:latin typeface="Calibri" panose="020F0502020204030204" pitchFamily="34" charset="0"/>
                          <a:ea typeface="+mn-ea"/>
                          <a:cs typeface="+mn-cs"/>
                        </a:rPr>
                        <a:t>biệt</a:t>
                      </a:r>
                      <a:endParaRPr lang="en-US" sz="1700" dirty="0">
                        <a:effectLst/>
                        <a:latin typeface="Calibri" panose="020F0502020204030204" pitchFamily="34" charset="0"/>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02956">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No Formatting</a:t>
                      </a:r>
                    </a:p>
                  </a:txBody>
                  <a:tcPr marL="47065" marR="4706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Xóa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bất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tùy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nào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trước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nút</a:t>
                      </a:r>
                      <a:r>
                        <a:rPr lang="en-CA" sz="1700" kern="1200" dirty="0" smtClean="0">
                          <a:solidFill>
                            <a:schemeClr val="tx1"/>
                          </a:solidFill>
                          <a:effectLst/>
                          <a:latin typeface="+mn-lt"/>
                          <a:ea typeface="+mn-ea"/>
                          <a:cs typeface="+mn-cs"/>
                        </a:rPr>
                        <a:t> </a:t>
                      </a:r>
                      <a:r>
                        <a:rPr lang="en-CA" sz="1700" b="1" kern="1200" dirty="0" smtClean="0">
                          <a:solidFill>
                            <a:schemeClr val="tx1"/>
                          </a:solidFill>
                          <a:effectLst/>
                          <a:latin typeface="+mn-lt"/>
                          <a:ea typeface="+mn-ea"/>
                          <a:cs typeface="+mn-cs"/>
                        </a:rPr>
                        <a:t>Format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hộp</a:t>
                      </a:r>
                      <a:r>
                        <a:rPr lang="en-CA" sz="1700" kern="1200" dirty="0" smtClean="0">
                          <a:solidFill>
                            <a:schemeClr val="tx1"/>
                          </a:solidFill>
                          <a:effectLst/>
                          <a:latin typeface="+mn-lt"/>
                          <a:ea typeface="+mn-ea"/>
                          <a:cs typeface="+mn-cs"/>
                        </a:rPr>
                        <a:t> </a:t>
                      </a:r>
                      <a:r>
                        <a:rPr lang="en-CA" sz="1700" b="1" kern="1200" dirty="0" smtClean="0">
                          <a:solidFill>
                            <a:schemeClr val="tx1"/>
                          </a:solidFill>
                          <a:effectLst/>
                          <a:latin typeface="+mn-lt"/>
                          <a:ea typeface="+mn-ea"/>
                          <a:cs typeface="+mn-cs"/>
                        </a:rPr>
                        <a:t>Find what</a:t>
                      </a:r>
                      <a:r>
                        <a:rPr lang="en-CA" sz="1700" kern="1200" dirty="0" smtClean="0">
                          <a:solidFill>
                            <a:schemeClr val="tx1"/>
                          </a:solidFill>
                          <a:effectLst/>
                          <a:latin typeface="+mn-lt"/>
                          <a:ea typeface="+mn-ea"/>
                          <a:cs typeface="+mn-cs"/>
                        </a:rPr>
                        <a:t>.</a:t>
                      </a:r>
                      <a:endParaRPr lang="en-US" sz="1700" dirty="0">
                        <a:effectLst/>
                        <a:latin typeface="Zurich BT"/>
                        <a:ea typeface="Times New Roman"/>
                        <a:cs typeface="Calibri"/>
                      </a:endParaRPr>
                    </a:p>
                  </a:txBody>
                  <a:tcPr marL="47065" marR="47065"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dirty="0"/>
          </a:p>
        </p:txBody>
      </p:sp>
    </p:spTree>
    <p:extLst>
      <p:ext uri="{BB962C8B-B14F-4D97-AF65-F5344CB8AC3E}">
        <p14:creationId xmlns:p14="http://schemas.microsoft.com/office/powerpoint/2010/main" val="23686157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Replace</a:t>
            </a:r>
            <a:r>
              <a:rPr lang="en-US" dirty="0" smtClean="0"/>
              <a:t>:</a:t>
            </a:r>
            <a:endParaRPr lang="en-US" dirty="0"/>
          </a:p>
          <a:p>
            <a:pPr lvl="1"/>
            <a:r>
              <a:rPr lang="vi-VN" dirty="0" smtClean="0"/>
              <a:t>Trên </a:t>
            </a:r>
            <a:r>
              <a:rPr lang="vi-VN" dirty="0"/>
              <a:t>thẻ </a:t>
            </a:r>
            <a:r>
              <a:rPr lang="vi-VN" b="1" dirty="0"/>
              <a:t>Home</a:t>
            </a:r>
            <a:r>
              <a:rPr lang="vi-VN" dirty="0"/>
              <a:t>, trong nhóm </a:t>
            </a:r>
            <a:r>
              <a:rPr lang="vi-VN" b="1" dirty="0"/>
              <a:t>Editing</a:t>
            </a:r>
            <a:r>
              <a:rPr lang="vi-VN" dirty="0"/>
              <a:t>, chọn </a:t>
            </a:r>
            <a:r>
              <a:rPr lang="vi-VN" b="1" dirty="0"/>
              <a:t>Replace</a:t>
            </a:r>
            <a:r>
              <a:rPr lang="vi-VN" dirty="0"/>
              <a:t>; hoặc</a:t>
            </a:r>
          </a:p>
          <a:p>
            <a:pPr lvl="1"/>
            <a:r>
              <a:rPr lang="vi-VN" dirty="0"/>
              <a:t>N</a:t>
            </a:r>
            <a:r>
              <a:rPr lang="vi-VN" dirty="0" smtClean="0"/>
              <a:t>hấn CTRL + H </a:t>
            </a:r>
            <a:r>
              <a:rPr lang="vi-VN" dirty="0"/>
              <a:t>; hoặc</a:t>
            </a:r>
          </a:p>
          <a:p>
            <a:pPr lvl="1"/>
            <a:r>
              <a:rPr lang="vi-VN" dirty="0" smtClean="0"/>
              <a:t>Nếu </a:t>
            </a:r>
            <a:r>
              <a:rPr lang="vi-VN" dirty="0"/>
              <a:t>hộp thoại </a:t>
            </a:r>
            <a:r>
              <a:rPr lang="vi-VN" b="1" dirty="0"/>
              <a:t>Find and Replace </a:t>
            </a:r>
            <a:r>
              <a:rPr lang="vi-VN" dirty="0"/>
              <a:t>được mở, nhấp chuột chọn thẻ </a:t>
            </a:r>
            <a:r>
              <a:rPr lang="vi-VN" b="1" dirty="0"/>
              <a:t>Replace</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dirty="0"/>
          </a:p>
        </p:txBody>
      </p:sp>
      <p:pic>
        <p:nvPicPr>
          <p:cNvPr id="6" name="Picture 5" descr="Description: C:\Users\swong\Documents\Manuals\IC3 GS4\7314 IC3 GS4\Screens\L8\l8-040.png"/>
          <p:cNvPicPr/>
          <p:nvPr/>
        </p:nvPicPr>
        <p:blipFill>
          <a:blip r:embed="rId3">
            <a:extLst>
              <a:ext uri="{28A0092B-C50C-407E-A947-70E740481C1C}">
                <a14:useLocalDpi xmlns:a14="http://schemas.microsoft.com/office/drawing/2010/main" val="0"/>
              </a:ext>
            </a:extLst>
          </a:blip>
          <a:srcRect/>
          <a:stretch>
            <a:fillRect/>
          </a:stretch>
        </p:blipFill>
        <p:spPr bwMode="auto">
          <a:xfrm>
            <a:off x="2589606" y="3527515"/>
            <a:ext cx="4879189" cy="2029483"/>
          </a:xfrm>
          <a:prstGeom prst="rect">
            <a:avLst/>
          </a:prstGeom>
          <a:noFill/>
          <a:ln>
            <a:noFill/>
          </a:ln>
        </p:spPr>
      </p:pic>
    </p:spTree>
    <p:extLst>
      <p:ext uri="{BB962C8B-B14F-4D97-AF65-F5344CB8AC3E}">
        <p14:creationId xmlns:p14="http://schemas.microsoft.com/office/powerpoint/2010/main" val="10218264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các</a:t>
            </a:r>
            <a:r>
              <a:rPr lang="en-CA" b="1" dirty="0"/>
              <a:t> </a:t>
            </a:r>
            <a:r>
              <a:rPr lang="en-CA" b="1" dirty="0" err="1"/>
              <a:t>công</a:t>
            </a:r>
            <a:r>
              <a:rPr lang="en-CA" b="1" dirty="0"/>
              <a:t> </a:t>
            </a:r>
            <a:r>
              <a:rPr lang="en-CA" b="1" dirty="0" err="1"/>
              <a:t>cụ</a:t>
            </a:r>
            <a:r>
              <a:rPr lang="en-CA" b="1" dirty="0"/>
              <a:t> </a:t>
            </a:r>
            <a:r>
              <a:rPr lang="en-CA" b="1" dirty="0" err="1"/>
              <a:t>nghiên</a:t>
            </a:r>
            <a:r>
              <a:rPr lang="en-CA" b="1" dirty="0"/>
              <a:t> </a:t>
            </a:r>
            <a:r>
              <a:rPr lang="en-CA" b="1" dirty="0" err="1"/>
              <a:t>cứu</a:t>
            </a:r>
            <a:endParaRPr lang="en-US" b="1" dirty="0"/>
          </a:p>
          <a:p>
            <a:pPr lvl="1"/>
            <a:r>
              <a:rPr lang="en-CA" dirty="0" err="1"/>
              <a:t>Để</a:t>
            </a:r>
            <a:r>
              <a:rPr lang="en-CA" dirty="0"/>
              <a:t> </a:t>
            </a:r>
            <a:r>
              <a:rPr lang="en-CA" dirty="0" err="1"/>
              <a:t>kích</a:t>
            </a:r>
            <a:r>
              <a:rPr lang="en-CA" dirty="0"/>
              <a:t> </a:t>
            </a:r>
            <a:r>
              <a:rPr lang="en-CA" dirty="0" err="1"/>
              <a:t>hoạt</a:t>
            </a:r>
            <a:r>
              <a:rPr lang="en-CA" dirty="0"/>
              <a:t> </a:t>
            </a:r>
            <a:r>
              <a:rPr lang="en-CA" dirty="0" err="1"/>
              <a:t>tùy</a:t>
            </a:r>
            <a:r>
              <a:rPr lang="en-CA" dirty="0"/>
              <a:t> </a:t>
            </a:r>
            <a:r>
              <a:rPr lang="en-CA" dirty="0" err="1"/>
              <a:t>chọn</a:t>
            </a:r>
            <a:r>
              <a:rPr lang="en-CA" dirty="0"/>
              <a:t> Research</a:t>
            </a:r>
            <a:r>
              <a:rPr lang="en-US" dirty="0" smtClean="0"/>
              <a:t>:</a:t>
            </a:r>
            <a:endParaRPr lang="en-US" dirty="0"/>
          </a:p>
          <a:p>
            <a:pPr lvl="2"/>
            <a:r>
              <a:rPr lang="vi-VN" dirty="0"/>
              <a:t>Trên thẻ </a:t>
            </a:r>
            <a:r>
              <a:rPr lang="vi-VN" b="1" dirty="0"/>
              <a:t>Review</a:t>
            </a:r>
            <a:r>
              <a:rPr lang="vi-VN" dirty="0"/>
              <a:t>, trong nhóm </a:t>
            </a:r>
            <a:r>
              <a:rPr lang="vi-VN" b="1" dirty="0"/>
              <a:t>Proofing</a:t>
            </a:r>
            <a:r>
              <a:rPr lang="vi-VN" dirty="0"/>
              <a:t>, nhấp chuột vào </a:t>
            </a:r>
            <a:r>
              <a:rPr lang="vi-VN" b="1" dirty="0"/>
              <a:t>Research</a:t>
            </a:r>
            <a:r>
              <a:rPr lang="vi-VN" dirty="0"/>
              <a:t>; </a:t>
            </a:r>
            <a:r>
              <a:rPr lang="vi-VN" dirty="0" smtClean="0"/>
              <a:t>hoặc</a:t>
            </a:r>
            <a:endParaRPr lang="en-US" dirty="0"/>
          </a:p>
          <a:p>
            <a:pPr lvl="2"/>
            <a:r>
              <a:rPr lang="en-US" dirty="0" err="1" smtClean="0"/>
              <a:t>Nhấn</a:t>
            </a:r>
            <a:r>
              <a:rPr lang="en-US" dirty="0" smtClean="0"/>
              <a:t> ALT </a:t>
            </a:r>
            <a:r>
              <a:rPr lang="en-US" dirty="0" err="1"/>
              <a:t>và</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dirty="0" err="1"/>
              <a:t>tài</a:t>
            </a:r>
            <a:r>
              <a:rPr lang="en-US" dirty="0"/>
              <a:t> </a:t>
            </a:r>
            <a:r>
              <a:rPr lang="en-US" dirty="0" err="1"/>
              <a:t>liệu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dirty="0"/>
          </a:p>
        </p:txBody>
      </p:sp>
      <p:graphicFrame>
        <p:nvGraphicFramePr>
          <p:cNvPr id="6" name="Content Placeholder 5"/>
          <p:cNvGraphicFramePr>
            <a:graphicFrameLocks/>
          </p:cNvGraphicFramePr>
          <p:nvPr>
            <p:extLst>
              <p:ext uri="{D42A27DB-BD31-4B8C-83A1-F6EECF244321}">
                <p14:modId xmlns:p14="http://schemas.microsoft.com/office/powerpoint/2010/main" val="2507686420"/>
              </p:ext>
            </p:extLst>
          </p:nvPr>
        </p:nvGraphicFramePr>
        <p:xfrm>
          <a:off x="1334383" y="3646144"/>
          <a:ext cx="7252454" cy="3090951"/>
        </p:xfrm>
        <a:graphic>
          <a:graphicData uri="http://schemas.openxmlformats.org/drawingml/2006/table">
            <a:tbl>
              <a:tblPr firstRow="1" firstCol="1" bandRow="1"/>
              <a:tblGrid>
                <a:gridCol w="2014026"/>
                <a:gridCol w="5238428"/>
              </a:tblGrid>
              <a:tr h="439229">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Search </a:t>
                      </a:r>
                      <a:r>
                        <a:rPr lang="en-US" sz="1600" b="1" dirty="0" smtClean="0">
                          <a:effectLst/>
                          <a:latin typeface="Zurich BT"/>
                          <a:ea typeface="Times New Roman"/>
                          <a:cs typeface="Calibri"/>
                        </a:rPr>
                        <a:t>for</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Cung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trường</a:t>
                      </a:r>
                      <a:r>
                        <a:rPr lang="en-CA" sz="1800" kern="1200" baseline="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chuẩn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97425">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Reference</a:t>
                      </a:r>
                    </a:p>
                    <a:p>
                      <a:pPr>
                        <a:lnSpc>
                          <a:spcPct val="115000"/>
                        </a:lnSpc>
                        <a:spcBef>
                          <a:spcPts val="200"/>
                        </a:spcBef>
                        <a:spcAft>
                          <a:spcPts val="200"/>
                        </a:spcAft>
                        <a:tabLst>
                          <a:tab pos="228600" algn="l"/>
                        </a:tabLst>
                      </a:pPr>
                      <a:r>
                        <a:rPr lang="en-US" sz="1600" b="1">
                          <a:effectLst/>
                          <a:latin typeface="Zurich BT"/>
                          <a:ea typeface="Times New Roman"/>
                          <a:cs typeface="Calibri"/>
                        </a:rPr>
                        <a:t>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Cung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nguyên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chuẩn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mình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mũi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xuống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58914">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Get services on Office Marketplace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Cung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truy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Microsoft Office Marketplace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dịch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vụ</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nghiên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cứu</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58914">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Research 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nguyên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phù</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hợp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tiêu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chuẩn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59895523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Hiệu </a:t>
            </a:r>
            <a:r>
              <a:rPr lang="en-US" dirty="0" err="1" smtClean="0"/>
              <a:t>đính</a:t>
            </a:r>
            <a:r>
              <a:rPr lang="en-US" dirty="0" smtClean="0"/>
              <a:t> </a:t>
            </a:r>
            <a:r>
              <a:rPr lang="en-US" dirty="0" err="1" smtClean="0"/>
              <a:t>tài</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lstStyle/>
          <a:p>
            <a:pPr lvl="1"/>
            <a:r>
              <a:rPr lang="en-US" dirty="0" err="1" smtClean="0"/>
              <a:t>Dunjghay</a:t>
            </a:r>
            <a:r>
              <a:rPr lang="en-US" dirty="0" smtClean="0"/>
              <a:t> </a:t>
            </a:r>
            <a:r>
              <a:rPr lang="en-US" dirty="0" err="1" smtClean="0"/>
              <a:t>các</a:t>
            </a:r>
            <a:r>
              <a:rPr lang="en-US" dirty="0" smtClean="0"/>
              <a:t> </a:t>
            </a:r>
            <a:r>
              <a:rPr lang="en-US" dirty="0" err="1" smtClean="0"/>
              <a:t>nút</a:t>
            </a:r>
            <a:r>
              <a:rPr lang="en-US" dirty="0" smtClean="0"/>
              <a:t>    </a:t>
            </a:r>
            <a:r>
              <a:rPr lang="en-US" b="1" dirty="0" smtClean="0"/>
              <a:t>(</a:t>
            </a:r>
            <a:r>
              <a:rPr lang="en-US" b="1" dirty="0"/>
              <a:t>Expand)</a:t>
            </a:r>
            <a:r>
              <a:rPr lang="en-US" dirty="0"/>
              <a:t> </a:t>
            </a:r>
            <a:r>
              <a:rPr lang="en-US" dirty="0" smtClean="0"/>
              <a:t>hay    </a:t>
            </a:r>
            <a:r>
              <a:rPr lang="en-US" b="1" dirty="0" smtClean="0"/>
              <a:t>(</a:t>
            </a:r>
            <a:r>
              <a:rPr lang="en-US" b="1" dirty="0"/>
              <a:t>Collapse)</a:t>
            </a:r>
            <a:r>
              <a:rPr lang="en-US" dirty="0"/>
              <a:t> </a:t>
            </a:r>
            <a:r>
              <a:rPr lang="en-CA" dirty="0" err="1"/>
              <a:t>để</a:t>
            </a:r>
            <a:r>
              <a:rPr lang="en-CA" dirty="0"/>
              <a:t> </a:t>
            </a:r>
            <a:r>
              <a:rPr lang="en-CA" dirty="0" err="1"/>
              <a:t>hiển</a:t>
            </a:r>
            <a:r>
              <a:rPr lang="en-CA" dirty="0"/>
              <a:t> thị </a:t>
            </a:r>
            <a:r>
              <a:rPr lang="en-CA" dirty="0" err="1"/>
              <a:t>thêm</a:t>
            </a:r>
            <a:r>
              <a:rPr lang="en-CA" dirty="0"/>
              <a:t> </a:t>
            </a:r>
            <a:r>
              <a:rPr lang="en-CA" dirty="0" err="1"/>
              <a:t>các</a:t>
            </a:r>
            <a:r>
              <a:rPr lang="en-CA" dirty="0"/>
              <a:t> </a:t>
            </a:r>
            <a:r>
              <a:rPr lang="en-CA" dirty="0" err="1"/>
              <a:t>thông</a:t>
            </a:r>
            <a:r>
              <a:rPr lang="en-CA" dirty="0"/>
              <a:t> tin chi </a:t>
            </a:r>
            <a:r>
              <a:rPr lang="en-CA" dirty="0" err="1"/>
              <a:t>tiết</a:t>
            </a:r>
            <a:r>
              <a:rPr lang="en-CA" dirty="0"/>
              <a:t> </a:t>
            </a:r>
            <a:r>
              <a:rPr lang="en-CA" dirty="0" err="1"/>
              <a:t>hoặc</a:t>
            </a:r>
            <a:r>
              <a:rPr lang="en-CA" dirty="0"/>
              <a:t> </a:t>
            </a:r>
            <a:r>
              <a:rPr lang="en-CA" dirty="0" err="1"/>
              <a:t>hiển</a:t>
            </a:r>
            <a:r>
              <a:rPr lang="en-CA" dirty="0"/>
              <a:t> thị </a:t>
            </a:r>
            <a:r>
              <a:rPr lang="en-CA" dirty="0" err="1"/>
              <a:t>ít</a:t>
            </a:r>
            <a:r>
              <a:rPr lang="en-CA" dirty="0"/>
              <a:t> </a:t>
            </a:r>
            <a:r>
              <a:rPr lang="en-CA" dirty="0" err="1"/>
              <a:t>thông</a:t>
            </a:r>
            <a:r>
              <a:rPr lang="en-CA" dirty="0"/>
              <a:t> tin </a:t>
            </a:r>
            <a:r>
              <a:rPr lang="en-CA" dirty="0" err="1"/>
              <a:t>hơn</a:t>
            </a:r>
            <a:r>
              <a:rPr lang="en-CA" dirty="0"/>
              <a:t> </a:t>
            </a:r>
            <a:r>
              <a:rPr lang="en-CA" dirty="0" err="1"/>
              <a:t>cho</a:t>
            </a:r>
            <a:r>
              <a:rPr lang="en-CA" dirty="0"/>
              <a:t> </a:t>
            </a:r>
            <a:r>
              <a:rPr lang="en-CA" dirty="0" err="1"/>
              <a:t>mỗi</a:t>
            </a:r>
            <a:r>
              <a:rPr lang="en-CA" dirty="0"/>
              <a:t> </a:t>
            </a:r>
            <a:r>
              <a:rPr lang="en-CA" dirty="0" err="1"/>
              <a:t>chủ</a:t>
            </a:r>
            <a:r>
              <a:rPr lang="en-CA" dirty="0"/>
              <a:t> </a:t>
            </a:r>
            <a:r>
              <a:rPr lang="en-CA" dirty="0" err="1"/>
              <a:t>đề</a:t>
            </a:r>
            <a:endParaRPr lang="en-US" dirty="0" smtClean="0"/>
          </a:p>
          <a:p>
            <a:pPr lvl="2"/>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các</a:t>
            </a:r>
            <a:r>
              <a:rPr lang="en-CA" dirty="0"/>
              <a:t> </a:t>
            </a:r>
            <a:r>
              <a:rPr lang="en-CA" dirty="0" err="1"/>
              <a:t>đường</a:t>
            </a:r>
            <a:r>
              <a:rPr lang="en-CA" dirty="0"/>
              <a:t> </a:t>
            </a:r>
            <a:r>
              <a:rPr lang="en-CA" dirty="0" err="1"/>
              <a:t>liên</a:t>
            </a:r>
            <a:r>
              <a:rPr lang="en-CA" dirty="0"/>
              <a:t> </a:t>
            </a:r>
            <a:r>
              <a:rPr lang="en-CA" dirty="0" err="1"/>
              <a:t>kết</a:t>
            </a:r>
            <a:r>
              <a:rPr lang="en-CA" dirty="0"/>
              <a:t> </a:t>
            </a:r>
            <a:r>
              <a:rPr lang="en-CA" dirty="0" err="1"/>
              <a:t>của</a:t>
            </a:r>
            <a:r>
              <a:rPr lang="en-CA" dirty="0"/>
              <a:t> </a:t>
            </a:r>
            <a:r>
              <a:rPr lang="en-CA" dirty="0" err="1"/>
              <a:t>mỗi</a:t>
            </a:r>
            <a:r>
              <a:rPr lang="en-CA" dirty="0"/>
              <a:t> </a:t>
            </a:r>
            <a:r>
              <a:rPr lang="en-CA" dirty="0" err="1"/>
              <a:t>bài</a:t>
            </a:r>
            <a:r>
              <a:rPr lang="en-CA" dirty="0"/>
              <a:t> </a:t>
            </a:r>
            <a:r>
              <a:rPr lang="en-CA" dirty="0" err="1"/>
              <a:t>viết</a:t>
            </a:r>
            <a:r>
              <a:rPr lang="en-CA" dirty="0"/>
              <a:t> </a:t>
            </a:r>
            <a:r>
              <a:rPr lang="en-CA" dirty="0" err="1"/>
              <a:t>hoặc</a:t>
            </a:r>
            <a:r>
              <a:rPr lang="en-CA" dirty="0"/>
              <a:t> </a:t>
            </a:r>
            <a:r>
              <a:rPr lang="en-CA" dirty="0" err="1"/>
              <a:t>địa</a:t>
            </a:r>
            <a:r>
              <a:rPr lang="en-CA" dirty="0"/>
              <a:t> </a:t>
            </a:r>
            <a:r>
              <a:rPr lang="en-CA" dirty="0" err="1"/>
              <a:t>chỉ</a:t>
            </a:r>
            <a:r>
              <a:rPr lang="en-CA" dirty="0"/>
              <a:t> </a:t>
            </a:r>
            <a:r>
              <a:rPr lang="en-CA" dirty="0" err="1"/>
              <a:t>trang</a:t>
            </a:r>
            <a:r>
              <a:rPr lang="en-CA" dirty="0"/>
              <a:t> Web </a:t>
            </a:r>
            <a:r>
              <a:rPr lang="en-CA" dirty="0" err="1"/>
              <a:t>để</a:t>
            </a:r>
            <a:r>
              <a:rPr lang="en-CA" dirty="0"/>
              <a:t> </a:t>
            </a:r>
            <a:r>
              <a:rPr lang="en-CA" dirty="0" err="1"/>
              <a:t>xem</a:t>
            </a:r>
            <a:r>
              <a:rPr lang="en-CA" dirty="0"/>
              <a:t> </a:t>
            </a:r>
            <a:r>
              <a:rPr lang="en-CA" dirty="0" err="1"/>
              <a:t>trước</a:t>
            </a:r>
            <a:r>
              <a:rPr lang="en-CA" dirty="0"/>
              <a:t> </a:t>
            </a:r>
            <a:r>
              <a:rPr lang="en-CA" dirty="0" err="1"/>
              <a:t>mục</a:t>
            </a:r>
            <a:r>
              <a:rPr lang="en-CA" dirty="0"/>
              <a:t> </a:t>
            </a:r>
            <a:r>
              <a:rPr lang="en-CA" dirty="0" err="1"/>
              <a:t>đó</a:t>
            </a:r>
            <a:endParaRPr lang="en-US" dirty="0"/>
          </a:p>
          <a:p>
            <a:pPr lvl="1"/>
            <a:r>
              <a:rPr lang="en-CA" dirty="0" err="1"/>
              <a:t>Có</a:t>
            </a:r>
            <a:r>
              <a:rPr lang="en-CA" dirty="0"/>
              <a:t> </a:t>
            </a:r>
            <a:r>
              <a:rPr lang="en-CA" dirty="0" err="1"/>
              <a:t>rất</a:t>
            </a:r>
            <a:r>
              <a:rPr lang="en-CA" dirty="0"/>
              <a:t> </a:t>
            </a:r>
            <a:r>
              <a:rPr lang="en-CA" dirty="0" err="1"/>
              <a:t>nhiều</a:t>
            </a:r>
            <a:r>
              <a:rPr lang="en-CA" dirty="0"/>
              <a:t> </a:t>
            </a:r>
            <a:r>
              <a:rPr lang="en-CA" dirty="0" err="1"/>
              <a:t>dịch</a:t>
            </a:r>
            <a:r>
              <a:rPr lang="en-CA" dirty="0"/>
              <a:t> </a:t>
            </a:r>
            <a:r>
              <a:rPr lang="en-CA" dirty="0" err="1"/>
              <a:t>vụ</a:t>
            </a:r>
            <a:r>
              <a:rPr lang="en-CA" dirty="0"/>
              <a:t> </a:t>
            </a:r>
            <a:r>
              <a:rPr lang="en-CA" dirty="0" err="1"/>
              <a:t>nghiên</a:t>
            </a:r>
            <a:r>
              <a:rPr lang="en-CA" dirty="0"/>
              <a:t> </a:t>
            </a:r>
            <a:r>
              <a:rPr lang="en-CA" dirty="0" err="1"/>
              <a:t>cứu</a:t>
            </a:r>
            <a:r>
              <a:rPr lang="en-CA" dirty="0"/>
              <a:t> </a:t>
            </a:r>
            <a:r>
              <a:rPr lang="en-CA" dirty="0" err="1"/>
              <a:t>trực</a:t>
            </a:r>
            <a:r>
              <a:rPr lang="en-CA" dirty="0"/>
              <a:t> </a:t>
            </a:r>
            <a:r>
              <a:rPr lang="en-CA" dirty="0" err="1"/>
              <a:t>tuyến</a:t>
            </a:r>
            <a:r>
              <a:rPr lang="en-CA" dirty="0"/>
              <a:t> </a:t>
            </a:r>
            <a:r>
              <a:rPr lang="en-CA" dirty="0" err="1"/>
              <a:t>chỉ</a:t>
            </a:r>
            <a:r>
              <a:rPr lang="en-CA" dirty="0"/>
              <a:t> </a:t>
            </a:r>
            <a:r>
              <a:rPr lang="en-CA" dirty="0" err="1"/>
              <a:t>hỗ</a:t>
            </a:r>
            <a:r>
              <a:rPr lang="en-CA" dirty="0"/>
              <a:t> </a:t>
            </a:r>
            <a:r>
              <a:rPr lang="en-CA" dirty="0" err="1"/>
              <a:t>trợ</a:t>
            </a:r>
            <a:r>
              <a:rPr lang="en-CA" dirty="0"/>
              <a:t> </a:t>
            </a:r>
            <a:r>
              <a:rPr lang="en-CA" dirty="0" err="1"/>
              <a:t>khi</a:t>
            </a:r>
            <a:r>
              <a:rPr lang="en-CA" dirty="0"/>
              <a:t> </a:t>
            </a:r>
            <a:r>
              <a:rPr lang="en-CA" dirty="0" err="1"/>
              <a:t>bạn</a:t>
            </a:r>
            <a:r>
              <a:rPr lang="en-CA" dirty="0"/>
              <a:t> </a:t>
            </a:r>
            <a:r>
              <a:rPr lang="en-CA" dirty="0" err="1"/>
              <a:t>đăng</a:t>
            </a:r>
            <a:r>
              <a:rPr lang="en-CA" dirty="0"/>
              <a:t> </a:t>
            </a:r>
            <a:r>
              <a:rPr lang="en-CA" dirty="0" err="1"/>
              <a:t>ký</a:t>
            </a:r>
            <a:r>
              <a:rPr lang="en-CA" dirty="0"/>
              <a:t> </a:t>
            </a:r>
            <a:r>
              <a:rPr lang="en-CA" dirty="0" err="1"/>
              <a:t>sử</a:t>
            </a:r>
            <a:r>
              <a:rPr lang="en-CA" dirty="0"/>
              <a:t> </a:t>
            </a:r>
            <a:r>
              <a:rPr lang="en-CA" dirty="0" err="1"/>
              <a:t>dụng</a:t>
            </a:r>
            <a:r>
              <a:rPr lang="en-CA" dirty="0"/>
              <a:t> </a:t>
            </a:r>
            <a:r>
              <a:rPr lang="en-CA" dirty="0" err="1"/>
              <a:t>dịch</a:t>
            </a:r>
            <a:r>
              <a:rPr lang="en-CA" dirty="0"/>
              <a:t> </a:t>
            </a:r>
            <a:r>
              <a:rPr lang="en-CA" dirty="0" err="1"/>
              <a:t>vụ</a:t>
            </a:r>
            <a:r>
              <a:rPr lang="en-CA" dirty="0"/>
              <a:t> </a:t>
            </a:r>
            <a:r>
              <a:rPr lang="en-CA" dirty="0" err="1"/>
              <a:t>và</a:t>
            </a:r>
            <a:r>
              <a:rPr lang="en-CA" dirty="0"/>
              <a:t> </a:t>
            </a:r>
            <a:r>
              <a:rPr lang="en-CA" dirty="0" err="1"/>
              <a:t>hầu</a:t>
            </a:r>
            <a:r>
              <a:rPr lang="en-CA" dirty="0"/>
              <a:t> </a:t>
            </a:r>
            <a:r>
              <a:rPr lang="en-CA" dirty="0" err="1"/>
              <a:t>hết</a:t>
            </a:r>
            <a:r>
              <a:rPr lang="en-CA" dirty="0"/>
              <a:t> </a:t>
            </a:r>
            <a:r>
              <a:rPr lang="en-CA" dirty="0" err="1"/>
              <a:t>là</a:t>
            </a:r>
            <a:r>
              <a:rPr lang="en-CA" dirty="0"/>
              <a:t> </a:t>
            </a:r>
            <a:r>
              <a:rPr lang="en-CA" dirty="0" err="1"/>
              <a:t>mất</a:t>
            </a:r>
            <a:r>
              <a:rPr lang="en-CA" dirty="0"/>
              <a:t> </a:t>
            </a:r>
            <a:r>
              <a:rPr lang="en-CA" dirty="0" err="1"/>
              <a:t>phí</a:t>
            </a:r>
            <a:endParaRPr lang="en-US" dirty="0" smtClean="0"/>
          </a:p>
          <a:p>
            <a:pPr lvl="2"/>
            <a:r>
              <a:rPr lang="en-CA" dirty="0" err="1"/>
              <a:t>sử</a:t>
            </a:r>
            <a:r>
              <a:rPr lang="en-CA" dirty="0"/>
              <a:t> </a:t>
            </a:r>
            <a:r>
              <a:rPr lang="en-CA" dirty="0" err="1"/>
              <a:t>dụng</a:t>
            </a:r>
            <a:r>
              <a:rPr lang="en-CA" dirty="0"/>
              <a:t> </a:t>
            </a:r>
            <a:r>
              <a:rPr lang="en-CA" dirty="0" err="1"/>
              <a:t>đường</a:t>
            </a:r>
            <a:r>
              <a:rPr lang="en-CA" dirty="0"/>
              <a:t> </a:t>
            </a:r>
            <a:r>
              <a:rPr lang="en-CA" dirty="0" err="1"/>
              <a:t>liên</a:t>
            </a:r>
            <a:r>
              <a:rPr lang="en-CA" dirty="0"/>
              <a:t> </a:t>
            </a:r>
            <a:r>
              <a:rPr lang="en-CA" dirty="0" err="1"/>
              <a:t>kết</a:t>
            </a:r>
            <a:r>
              <a:rPr lang="en-CA" dirty="0"/>
              <a:t> </a:t>
            </a:r>
            <a:r>
              <a:rPr lang="en-CA" dirty="0" err="1"/>
              <a:t>của</a:t>
            </a:r>
            <a:r>
              <a:rPr lang="en-CA" dirty="0"/>
              <a:t> </a:t>
            </a:r>
            <a:r>
              <a:rPr lang="en-CA" b="1" dirty="0"/>
              <a:t>Get services on Office Marketplace </a:t>
            </a:r>
            <a:r>
              <a:rPr lang="en-CA" dirty="0" err="1"/>
              <a:t>để</a:t>
            </a:r>
            <a:r>
              <a:rPr lang="en-CA" dirty="0"/>
              <a:t> </a:t>
            </a:r>
            <a:r>
              <a:rPr lang="en-CA" dirty="0" err="1"/>
              <a:t>tìm</a:t>
            </a:r>
            <a:r>
              <a:rPr lang="en-CA" dirty="0"/>
              <a:t> </a:t>
            </a:r>
            <a:r>
              <a:rPr lang="en-CA" dirty="0" err="1"/>
              <a:t>hiểu</a:t>
            </a:r>
            <a:r>
              <a:rPr lang="en-CA" dirty="0"/>
              <a:t> </a:t>
            </a:r>
            <a:r>
              <a:rPr lang="en-CA" dirty="0" err="1"/>
              <a:t>thêm</a:t>
            </a:r>
            <a:r>
              <a:rPr lang="en-CA" dirty="0"/>
              <a:t> </a:t>
            </a:r>
            <a:r>
              <a:rPr lang="en-CA" dirty="0" err="1"/>
              <a:t>thông</a:t>
            </a:r>
            <a:r>
              <a:rPr lang="en-CA" dirty="0"/>
              <a:t> tin chi </a:t>
            </a:r>
            <a:r>
              <a:rPr lang="en-CA" dirty="0" err="1"/>
              <a:t>tiết</a:t>
            </a:r>
            <a:endParaRPr lang="en-US" dirty="0"/>
          </a:p>
          <a:p>
            <a:pPr lvl="1"/>
            <a:r>
              <a:rPr lang="en-CA" dirty="0" err="1"/>
              <a:t>Luôn</a:t>
            </a:r>
            <a:r>
              <a:rPr lang="en-CA" dirty="0"/>
              <a:t> </a:t>
            </a:r>
            <a:r>
              <a:rPr lang="en-CA" dirty="0" err="1"/>
              <a:t>cần</a:t>
            </a:r>
            <a:r>
              <a:rPr lang="en-CA" dirty="0"/>
              <a:t> </a:t>
            </a:r>
            <a:r>
              <a:rPr lang="en-CA" dirty="0" err="1"/>
              <a:t>nhớ</a:t>
            </a:r>
            <a:r>
              <a:rPr lang="en-CA" dirty="0"/>
              <a:t> </a:t>
            </a:r>
            <a:r>
              <a:rPr lang="en-CA" dirty="0" err="1"/>
              <a:t>rằng</a:t>
            </a:r>
            <a:r>
              <a:rPr lang="en-CA" dirty="0"/>
              <a:t> </a:t>
            </a:r>
            <a:r>
              <a:rPr lang="en-CA" dirty="0" err="1"/>
              <a:t>khi</a:t>
            </a:r>
            <a:r>
              <a:rPr lang="en-CA" dirty="0"/>
              <a:t> </a:t>
            </a:r>
            <a:r>
              <a:rPr lang="en-CA" dirty="0" err="1"/>
              <a:t>thực</a:t>
            </a:r>
            <a:r>
              <a:rPr lang="en-CA" dirty="0"/>
              <a:t> </a:t>
            </a:r>
            <a:r>
              <a:rPr lang="en-CA" dirty="0" err="1"/>
              <a:t>hiện</a:t>
            </a:r>
            <a:r>
              <a:rPr lang="en-CA" dirty="0"/>
              <a:t> </a:t>
            </a:r>
            <a:r>
              <a:rPr lang="en-CA" dirty="0" err="1"/>
              <a:t>những</a:t>
            </a:r>
            <a:r>
              <a:rPr lang="en-CA" dirty="0"/>
              <a:t> </a:t>
            </a:r>
            <a:r>
              <a:rPr lang="en-CA" dirty="0" err="1"/>
              <a:t>công</a:t>
            </a:r>
            <a:r>
              <a:rPr lang="en-CA" dirty="0"/>
              <a:t> </a:t>
            </a:r>
            <a:r>
              <a:rPr lang="en-CA" dirty="0" err="1"/>
              <a:t>việc</a:t>
            </a:r>
            <a:r>
              <a:rPr lang="en-CA" dirty="0"/>
              <a:t> </a:t>
            </a:r>
            <a:r>
              <a:rPr lang="en-CA" dirty="0" err="1"/>
              <a:t>đó</a:t>
            </a:r>
            <a:r>
              <a:rPr lang="en-CA" dirty="0"/>
              <a:t> </a:t>
            </a:r>
            <a:r>
              <a:rPr lang="en-CA" dirty="0" err="1"/>
              <a:t>thì</a:t>
            </a:r>
            <a:r>
              <a:rPr lang="en-CA" dirty="0"/>
              <a:t> </a:t>
            </a:r>
            <a:r>
              <a:rPr lang="en-CA" dirty="0" err="1"/>
              <a:t>bản</a:t>
            </a:r>
            <a:r>
              <a:rPr lang="en-CA" dirty="0"/>
              <a:t> </a:t>
            </a:r>
            <a:r>
              <a:rPr lang="en-CA" dirty="0" err="1"/>
              <a:t>quyền</a:t>
            </a:r>
            <a:r>
              <a:rPr lang="en-CA" dirty="0"/>
              <a:t> </a:t>
            </a:r>
            <a:r>
              <a:rPr lang="en-CA" dirty="0" err="1"/>
              <a:t>thông</a:t>
            </a:r>
            <a:r>
              <a:rPr lang="en-CA" dirty="0"/>
              <a:t> tin </a:t>
            </a:r>
            <a:r>
              <a:rPr lang="en-CA" dirty="0" err="1"/>
              <a:t>nằm</a:t>
            </a:r>
            <a:r>
              <a:rPr lang="en-CA" dirty="0"/>
              <a:t> </a:t>
            </a:r>
            <a:r>
              <a:rPr lang="en-CA" dirty="0" err="1"/>
              <a:t>trên</a:t>
            </a:r>
            <a:r>
              <a:rPr lang="en-CA" dirty="0"/>
              <a:t> </a:t>
            </a:r>
            <a:r>
              <a:rPr lang="en-CA" dirty="0" err="1"/>
              <a:t>trang</a:t>
            </a:r>
            <a:r>
              <a:rPr lang="en-CA" dirty="0"/>
              <a:t> Web </a:t>
            </a:r>
            <a:r>
              <a:rPr lang="en-CA" dirty="0" err="1"/>
              <a:t>là</a:t>
            </a:r>
            <a:r>
              <a:rPr lang="en-CA" dirty="0"/>
              <a:t> </a:t>
            </a:r>
            <a:r>
              <a:rPr lang="en-CA" dirty="0" err="1"/>
              <a:t>thuộc</a:t>
            </a:r>
            <a:r>
              <a:rPr lang="en-CA" dirty="0"/>
              <a:t> </a:t>
            </a:r>
            <a:r>
              <a:rPr lang="en-CA" dirty="0" err="1"/>
              <a:t>quyền</a:t>
            </a:r>
            <a:r>
              <a:rPr lang="en-CA" dirty="0"/>
              <a:t> </a:t>
            </a:r>
            <a:r>
              <a:rPr lang="en-CA" dirty="0" err="1"/>
              <a:t>sở</a:t>
            </a:r>
            <a:r>
              <a:rPr lang="en-CA" dirty="0"/>
              <a:t> </a:t>
            </a:r>
            <a:r>
              <a:rPr lang="en-CA" dirty="0" err="1"/>
              <a:t>hữu</a:t>
            </a:r>
            <a:r>
              <a:rPr lang="en-CA" dirty="0"/>
              <a:t> </a:t>
            </a:r>
            <a:r>
              <a:rPr lang="en-CA" dirty="0" err="1"/>
              <a:t>của</a:t>
            </a:r>
            <a:r>
              <a:rPr lang="en-CA" dirty="0"/>
              <a:t> </a:t>
            </a:r>
            <a:r>
              <a:rPr lang="en-CA" dirty="0" err="1"/>
              <a:t>chủ</a:t>
            </a:r>
            <a:r>
              <a:rPr lang="en-CA" dirty="0"/>
              <a:t> </a:t>
            </a:r>
            <a:r>
              <a:rPr lang="en-CA" dirty="0" err="1"/>
              <a:t>trang</a:t>
            </a:r>
            <a:r>
              <a:rPr lang="en-CA" dirty="0"/>
              <a:t> Web </a:t>
            </a:r>
            <a:r>
              <a:rPr lang="en-CA" dirty="0" err="1"/>
              <a:t>đó</a:t>
            </a:r>
            <a:endParaRPr lang="en-US" dirty="0" smtClean="0"/>
          </a:p>
          <a:p>
            <a:pPr lvl="2"/>
            <a:r>
              <a:rPr lang="en-CA" dirty="0" err="1"/>
              <a:t>cần</a:t>
            </a:r>
            <a:r>
              <a:rPr lang="en-CA" dirty="0"/>
              <a:t> </a:t>
            </a:r>
            <a:r>
              <a:rPr lang="en-CA" dirty="0" err="1"/>
              <a:t>phải</a:t>
            </a:r>
            <a:r>
              <a:rPr lang="en-CA" dirty="0"/>
              <a:t> </a:t>
            </a:r>
            <a:r>
              <a:rPr lang="en-CA" dirty="0" err="1"/>
              <a:t>có</a:t>
            </a:r>
            <a:r>
              <a:rPr lang="en-CA" dirty="0"/>
              <a:t> </a:t>
            </a:r>
            <a:r>
              <a:rPr lang="en-CA" dirty="0" err="1"/>
              <a:t>sự</a:t>
            </a:r>
            <a:r>
              <a:rPr lang="en-CA" dirty="0"/>
              <a:t> </a:t>
            </a:r>
            <a:r>
              <a:rPr lang="en-CA" dirty="0" err="1"/>
              <a:t>cho</a:t>
            </a:r>
            <a:r>
              <a:rPr lang="en-CA" dirty="0"/>
              <a:t> </a:t>
            </a:r>
            <a:r>
              <a:rPr lang="en-CA" dirty="0" err="1"/>
              <a:t>phép</a:t>
            </a:r>
            <a:r>
              <a:rPr lang="en-CA" dirty="0"/>
              <a:t> </a:t>
            </a:r>
            <a:r>
              <a:rPr lang="en-CA" dirty="0" err="1"/>
              <a:t>sử</a:t>
            </a:r>
            <a:r>
              <a:rPr lang="en-CA" dirty="0"/>
              <a:t> </a:t>
            </a:r>
            <a:r>
              <a:rPr lang="en-CA" dirty="0" err="1"/>
              <a:t>dụng</a:t>
            </a:r>
            <a:r>
              <a:rPr lang="en-CA" dirty="0"/>
              <a:t> </a:t>
            </a:r>
            <a:r>
              <a:rPr lang="en-CA" dirty="0" err="1"/>
              <a:t>thông</a:t>
            </a:r>
            <a:r>
              <a:rPr lang="en-CA" dirty="0"/>
              <a:t> tin, </a:t>
            </a:r>
            <a:r>
              <a:rPr lang="en-CA" dirty="0" err="1"/>
              <a:t>và</a:t>
            </a:r>
            <a:r>
              <a:rPr lang="en-CA" dirty="0"/>
              <a:t> </a:t>
            </a:r>
            <a:r>
              <a:rPr lang="en-CA" dirty="0" err="1"/>
              <a:t>trong</a:t>
            </a:r>
            <a:r>
              <a:rPr lang="en-CA" dirty="0"/>
              <a:t> </a:t>
            </a:r>
            <a:r>
              <a:rPr lang="en-CA" dirty="0" err="1"/>
              <a:t>trường</a:t>
            </a:r>
            <a:r>
              <a:rPr lang="en-CA" dirty="0"/>
              <a:t> </a:t>
            </a:r>
            <a:r>
              <a:rPr lang="en-CA" dirty="0" err="1"/>
              <a:t>hợp</a:t>
            </a:r>
            <a:r>
              <a:rPr lang="en-CA" dirty="0"/>
              <a:t> </a:t>
            </a:r>
            <a:r>
              <a:rPr lang="en-CA" dirty="0" err="1"/>
              <a:t>nào</a:t>
            </a:r>
            <a:r>
              <a:rPr lang="en-CA" dirty="0"/>
              <a:t> </a:t>
            </a:r>
            <a:r>
              <a:rPr lang="en-CA" dirty="0" err="1"/>
              <a:t>thì</a:t>
            </a:r>
            <a:r>
              <a:rPr lang="en-CA" dirty="0"/>
              <a:t> </a:t>
            </a:r>
            <a:r>
              <a:rPr lang="en-CA" dirty="0" err="1"/>
              <a:t>cũng</a:t>
            </a:r>
            <a:r>
              <a:rPr lang="en-CA" dirty="0"/>
              <a:t> </a:t>
            </a:r>
            <a:r>
              <a:rPr lang="en-CA" dirty="0" err="1"/>
              <a:t>cần</a:t>
            </a:r>
            <a:r>
              <a:rPr lang="en-CA" dirty="0"/>
              <a:t> </a:t>
            </a:r>
            <a:r>
              <a:rPr lang="en-CA" dirty="0" err="1"/>
              <a:t>ghi</a:t>
            </a:r>
            <a:r>
              <a:rPr lang="en-CA" dirty="0"/>
              <a:t> </a:t>
            </a:r>
            <a:r>
              <a:rPr lang="en-CA" dirty="0" err="1"/>
              <a:t>nguồn</a:t>
            </a:r>
            <a:r>
              <a:rPr lang="en-CA" dirty="0"/>
              <a:t> </a:t>
            </a:r>
            <a:r>
              <a:rPr lang="en-CA" dirty="0" err="1"/>
              <a:t>trích</a:t>
            </a:r>
            <a:r>
              <a:rPr lang="en-CA" dirty="0"/>
              <a:t> </a:t>
            </a:r>
            <a:r>
              <a:rPr lang="en-CA" dirty="0" err="1"/>
              <a:t>dẫn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dirty="0"/>
          </a:p>
        </p:txBody>
      </p:sp>
      <p:grpSp>
        <p:nvGrpSpPr>
          <p:cNvPr id="6" name="Group 5"/>
          <p:cNvGrpSpPr/>
          <p:nvPr/>
        </p:nvGrpSpPr>
        <p:grpSpPr>
          <a:xfrm>
            <a:off x="3148013" y="1485900"/>
            <a:ext cx="1952308" cy="150972"/>
            <a:chOff x="1613852" y="1501140"/>
            <a:chExt cx="1952308" cy="150972"/>
          </a:xfrm>
        </p:grpSpPr>
        <p:pic>
          <p:nvPicPr>
            <p:cNvPr id="11" name="Picture 10" descr="Description: Description: 5-014"/>
            <p:cNvPicPr/>
            <p:nvPr/>
          </p:nvPicPr>
          <p:blipFill>
            <a:blip r:embed="rId3">
              <a:extLst>
                <a:ext uri="{28A0092B-C50C-407E-A947-70E740481C1C}">
                  <a14:useLocalDpi xmlns:a14="http://schemas.microsoft.com/office/drawing/2010/main" val="0"/>
                </a:ext>
              </a:extLst>
            </a:blip>
            <a:srcRect/>
            <a:stretch>
              <a:fillRect/>
            </a:stretch>
          </p:blipFill>
          <p:spPr bwMode="auto">
            <a:xfrm>
              <a:off x="1613852" y="1501140"/>
              <a:ext cx="146368" cy="146368"/>
            </a:xfrm>
            <a:prstGeom prst="rect">
              <a:avLst/>
            </a:prstGeom>
            <a:noFill/>
            <a:ln>
              <a:noFill/>
            </a:ln>
          </p:spPr>
        </p:pic>
        <p:pic>
          <p:nvPicPr>
            <p:cNvPr id="12" name="Picture 11" descr="Description: Description: 5-015"/>
            <p:cNvPicPr/>
            <p:nvPr/>
          </p:nvPicPr>
          <p:blipFill>
            <a:blip r:embed="rId4">
              <a:extLst>
                <a:ext uri="{28A0092B-C50C-407E-A947-70E740481C1C}">
                  <a14:useLocalDpi xmlns:a14="http://schemas.microsoft.com/office/drawing/2010/main" val="0"/>
                </a:ext>
              </a:extLst>
            </a:blip>
            <a:srcRect/>
            <a:stretch>
              <a:fillRect/>
            </a:stretch>
          </p:blipFill>
          <p:spPr bwMode="auto">
            <a:xfrm>
              <a:off x="3419792" y="1505744"/>
              <a:ext cx="146368" cy="146368"/>
            </a:xfrm>
            <a:prstGeom prst="rect">
              <a:avLst/>
            </a:prstGeom>
            <a:noFill/>
            <a:ln>
              <a:noFill/>
            </a:ln>
          </p:spPr>
        </p:pic>
      </p:grpSp>
    </p:spTree>
    <p:extLst>
      <p:ext uri="{BB962C8B-B14F-4D97-AF65-F5344CB8AC3E}">
        <p14:creationId xmlns:p14="http://schemas.microsoft.com/office/powerpoint/2010/main" val="253813102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khổ</a:t>
            </a:r>
            <a:r>
              <a:rPr lang="en-CA" b="1" dirty="0"/>
              <a:t> </a:t>
            </a:r>
            <a:r>
              <a:rPr lang="en-CA" b="1" dirty="0" err="1" smtClean="0"/>
              <a:t>giấy</a:t>
            </a:r>
            <a:endParaRPr lang="en-CA" b="1" dirty="0" smtClean="0"/>
          </a:p>
          <a:p>
            <a:pPr lvl="1"/>
            <a:r>
              <a:rPr lang="en-CA" dirty="0" err="1"/>
              <a:t>Kích</a:t>
            </a:r>
            <a:r>
              <a:rPr lang="en-CA" dirty="0"/>
              <a:t> </a:t>
            </a:r>
            <a:r>
              <a:rPr lang="en-CA" dirty="0" err="1"/>
              <a:t>thước</a:t>
            </a:r>
            <a:r>
              <a:rPr lang="en-CA" dirty="0"/>
              <a:t> </a:t>
            </a:r>
            <a:r>
              <a:rPr lang="en-CA" dirty="0" err="1"/>
              <a:t>giấy</a:t>
            </a:r>
            <a:r>
              <a:rPr lang="en-CA" dirty="0"/>
              <a:t> </a:t>
            </a:r>
            <a:r>
              <a:rPr lang="en-CA" dirty="0" err="1"/>
              <a:t>mặc</a:t>
            </a:r>
            <a:r>
              <a:rPr lang="en-CA" dirty="0"/>
              <a:t> </a:t>
            </a:r>
            <a:r>
              <a:rPr lang="en-CA" dirty="0" err="1"/>
              <a:t>định</a:t>
            </a:r>
            <a:r>
              <a:rPr lang="en-CA" dirty="0"/>
              <a:t> </a:t>
            </a:r>
            <a:r>
              <a:rPr lang="en-CA" dirty="0" err="1"/>
              <a:t>được</a:t>
            </a:r>
            <a:r>
              <a:rPr lang="en-CA" dirty="0"/>
              <a:t> </a:t>
            </a:r>
            <a:r>
              <a:rPr lang="en-CA" dirty="0" err="1"/>
              <a:t>thiết</a:t>
            </a:r>
            <a:r>
              <a:rPr lang="en-CA" dirty="0"/>
              <a:t> </a:t>
            </a:r>
            <a:r>
              <a:rPr lang="en-CA" dirty="0" err="1"/>
              <a:t>lập</a:t>
            </a:r>
            <a:r>
              <a:rPr lang="en-CA" dirty="0"/>
              <a:t> </a:t>
            </a:r>
            <a:r>
              <a:rPr lang="en-CA" dirty="0" err="1"/>
              <a:t>trong</a:t>
            </a:r>
            <a:r>
              <a:rPr lang="en-CA" dirty="0"/>
              <a:t> </a:t>
            </a:r>
            <a:r>
              <a:rPr lang="en-CA" dirty="0" err="1"/>
              <a:t>vùng</a:t>
            </a:r>
            <a:r>
              <a:rPr lang="en-CA" dirty="0"/>
              <a:t> Language and Regional </a:t>
            </a:r>
            <a:r>
              <a:rPr lang="en-CA" dirty="0" err="1"/>
              <a:t>cho</a:t>
            </a:r>
            <a:r>
              <a:rPr lang="en-CA" dirty="0"/>
              <a:t> </a:t>
            </a:r>
            <a:r>
              <a:rPr lang="en-CA" dirty="0" err="1"/>
              <a:t>hệ</a:t>
            </a:r>
            <a:r>
              <a:rPr lang="en-CA" dirty="0"/>
              <a:t> </a:t>
            </a:r>
            <a:r>
              <a:rPr lang="en-CA" dirty="0" err="1"/>
              <a:t>thống</a:t>
            </a:r>
            <a:r>
              <a:rPr lang="en-CA" dirty="0"/>
              <a:t> </a:t>
            </a:r>
            <a:r>
              <a:rPr lang="en-CA" dirty="0" err="1"/>
              <a:t>của</a:t>
            </a:r>
            <a:r>
              <a:rPr lang="en-CA" dirty="0"/>
              <a:t> </a:t>
            </a:r>
            <a:r>
              <a:rPr lang="en-CA" dirty="0" err="1"/>
              <a:t>bạn</a:t>
            </a:r>
            <a:r>
              <a:rPr lang="en-CA" dirty="0"/>
              <a:t> </a:t>
            </a:r>
            <a:r>
              <a:rPr lang="en-US" dirty="0" smtClean="0"/>
              <a:t> </a:t>
            </a:r>
          </a:p>
          <a:p>
            <a:pPr lvl="1"/>
            <a:r>
              <a:rPr lang="en-CA" dirty="0" err="1"/>
              <a:t>Để</a:t>
            </a:r>
            <a:r>
              <a:rPr lang="en-CA" dirty="0"/>
              <a:t> </a:t>
            </a:r>
            <a:r>
              <a:rPr lang="en-CA" dirty="0" err="1"/>
              <a:t>thay</a:t>
            </a:r>
            <a:r>
              <a:rPr lang="en-CA" dirty="0"/>
              <a:t> </a:t>
            </a:r>
            <a:r>
              <a:rPr lang="en-CA" dirty="0" err="1"/>
              <a:t>đổi</a:t>
            </a:r>
            <a:r>
              <a:rPr lang="en-CA" dirty="0"/>
              <a:t> </a:t>
            </a:r>
            <a:r>
              <a:rPr lang="en-CA" dirty="0" err="1"/>
              <a:t>khổ</a:t>
            </a:r>
            <a:r>
              <a:rPr lang="en-CA" dirty="0"/>
              <a:t> </a:t>
            </a:r>
            <a:r>
              <a:rPr lang="en-CA" dirty="0" err="1"/>
              <a:t>giấy</a:t>
            </a:r>
            <a:r>
              <a:rPr lang="en-CA" dirty="0"/>
              <a:t> </a:t>
            </a:r>
            <a:r>
              <a:rPr lang="en-CA" dirty="0" err="1"/>
              <a:t>trong</a:t>
            </a:r>
            <a:r>
              <a:rPr lang="en-CA" dirty="0"/>
              <a:t> </a:t>
            </a:r>
            <a:r>
              <a:rPr lang="en-CA" dirty="0" err="1"/>
              <a:t>tài</a:t>
            </a:r>
            <a:r>
              <a:rPr lang="en-CA" dirty="0"/>
              <a:t> </a:t>
            </a:r>
            <a:r>
              <a:rPr lang="en-CA" dirty="0" err="1"/>
              <a:t>liệu</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smtClean="0"/>
              <a:t/>
            </a:r>
            <a:br>
              <a:rPr lang="en-CA" dirty="0" smtClean="0"/>
            </a:br>
            <a:r>
              <a:rPr lang="en-CA" dirty="0" err="1" smtClean="0"/>
              <a:t>chọn</a:t>
            </a:r>
            <a:r>
              <a:rPr lang="en-CA" dirty="0" smtClean="0"/>
              <a:t> </a:t>
            </a:r>
            <a:r>
              <a:rPr lang="en-CA" b="1" dirty="0"/>
              <a:t>Size</a:t>
            </a:r>
            <a:r>
              <a:rPr lang="en-CA" dirty="0"/>
              <a:t>; </a:t>
            </a:r>
            <a:r>
              <a:rPr lang="en-CA" dirty="0" err="1"/>
              <a:t>hoặc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dirty="0"/>
          </a:p>
        </p:txBody>
      </p:sp>
      <p:pic>
        <p:nvPicPr>
          <p:cNvPr id="6" name="Picture 5" descr="Description: C:\Users\swong\Documents\Manuals\IC3 GS4\7314 IC3 GS4\Screens\L8\l8-177.png"/>
          <p:cNvPicPr/>
          <p:nvPr/>
        </p:nvPicPr>
        <p:blipFill>
          <a:blip r:embed="rId3">
            <a:extLst>
              <a:ext uri="{28A0092B-C50C-407E-A947-70E740481C1C}">
                <a14:useLocalDpi xmlns:a14="http://schemas.microsoft.com/office/drawing/2010/main" val="0"/>
              </a:ext>
            </a:extLst>
          </a:blip>
          <a:srcRect/>
          <a:stretch>
            <a:fillRect/>
          </a:stretch>
        </p:blipFill>
        <p:spPr bwMode="auto">
          <a:xfrm>
            <a:off x="6981372" y="2527106"/>
            <a:ext cx="1614760" cy="3556194"/>
          </a:xfrm>
          <a:prstGeom prst="rect">
            <a:avLst/>
          </a:prstGeom>
          <a:noFill/>
          <a:ln>
            <a:noFill/>
          </a:ln>
        </p:spPr>
      </p:pic>
    </p:spTree>
    <p:extLst>
      <p:ext uri="{BB962C8B-B14F-4D97-AF65-F5344CB8AC3E}">
        <p14:creationId xmlns:p14="http://schemas.microsoft.com/office/powerpoint/2010/main" val="29054155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a:xfrm>
            <a:off x="373063" y="1344705"/>
            <a:ext cx="4465637" cy="4913219"/>
          </a:xfrm>
        </p:spPr>
        <p:txBody>
          <a:bodyPr/>
          <a:lstStyle/>
          <a:p>
            <a:pPr marL="441325" lvl="2"/>
            <a:r>
              <a:rPr lang="en-CA" dirty="0" err="1"/>
              <a:t>nháy</a:t>
            </a:r>
            <a:r>
              <a:rPr lang="en-CA" dirty="0"/>
              <a:t> </a:t>
            </a:r>
            <a:r>
              <a:rPr lang="en-CA" dirty="0" err="1"/>
              <a:t>đúp</a:t>
            </a:r>
            <a:r>
              <a:rPr lang="en-CA" dirty="0"/>
              <a:t> </a:t>
            </a:r>
            <a:r>
              <a:rPr lang="en-CA" dirty="0" err="1"/>
              <a:t>vào</a:t>
            </a:r>
            <a:r>
              <a:rPr lang="en-CA" dirty="0"/>
              <a:t> </a:t>
            </a:r>
            <a:r>
              <a:rPr lang="en-CA" dirty="0" err="1"/>
              <a:t>bất</a:t>
            </a:r>
            <a:r>
              <a:rPr lang="en-CA" dirty="0"/>
              <a:t> </a:t>
            </a:r>
            <a:r>
              <a:rPr lang="en-CA" dirty="0" err="1"/>
              <a:t>kỳ</a:t>
            </a:r>
            <a:r>
              <a:rPr lang="en-CA" dirty="0"/>
              <a:t> </a:t>
            </a:r>
            <a:r>
              <a:rPr lang="en-CA" dirty="0" err="1"/>
              <a:t>vị</a:t>
            </a:r>
            <a:r>
              <a:rPr lang="en-CA" dirty="0"/>
              <a:t> </a:t>
            </a:r>
            <a:r>
              <a:rPr lang="en-CA" dirty="0" err="1"/>
              <a:t>trí</a:t>
            </a:r>
            <a:r>
              <a:rPr lang="en-CA" dirty="0"/>
              <a:t> </a:t>
            </a:r>
            <a:r>
              <a:rPr lang="en-CA" dirty="0" err="1"/>
              <a:t>nào</a:t>
            </a:r>
            <a:r>
              <a:rPr lang="en-CA" dirty="0"/>
              <a:t> </a:t>
            </a:r>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tối</a:t>
            </a:r>
            <a:r>
              <a:rPr lang="en-CA" dirty="0"/>
              <a:t> </a:t>
            </a:r>
            <a:r>
              <a:rPr lang="en-CA" dirty="0" err="1"/>
              <a:t>hơn</a:t>
            </a:r>
            <a:r>
              <a:rPr lang="en-CA" dirty="0"/>
              <a:t> </a:t>
            </a:r>
            <a:r>
              <a:rPr lang="en-CA" dirty="0" err="1"/>
              <a:t>của</a:t>
            </a:r>
            <a:r>
              <a:rPr lang="en-CA" dirty="0"/>
              <a:t> </a:t>
            </a:r>
            <a:r>
              <a:rPr lang="en-CA" dirty="0" err="1"/>
              <a:t>thước</a:t>
            </a:r>
            <a:r>
              <a:rPr lang="en-CA" dirty="0"/>
              <a:t> </a:t>
            </a:r>
            <a:r>
              <a:rPr lang="en-CA" dirty="0" err="1"/>
              <a:t>kẻ</a:t>
            </a:r>
            <a:r>
              <a:rPr lang="en-CA" dirty="0"/>
              <a:t> </a:t>
            </a:r>
            <a:r>
              <a:rPr lang="en-CA" dirty="0" err="1"/>
              <a:t>để</a:t>
            </a:r>
            <a:r>
              <a:rPr lang="en-CA" dirty="0"/>
              <a:t> </a:t>
            </a:r>
            <a:r>
              <a:rPr lang="en-CA" dirty="0" err="1"/>
              <a:t>mở</a:t>
            </a:r>
            <a:r>
              <a:rPr lang="en-CA" dirty="0"/>
              <a:t> </a:t>
            </a:r>
            <a:r>
              <a:rPr lang="en-CA" dirty="0" err="1"/>
              <a:t>hộp</a:t>
            </a:r>
            <a:r>
              <a:rPr lang="en-CA" dirty="0"/>
              <a:t> </a:t>
            </a:r>
            <a:r>
              <a:rPr lang="en-CA" dirty="0" err="1"/>
              <a:t>thoại</a:t>
            </a:r>
            <a:r>
              <a:rPr lang="en-CA" dirty="0"/>
              <a:t> </a:t>
            </a:r>
            <a:r>
              <a:rPr lang="en-US" dirty="0"/>
              <a:t>Page Setup</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smtClean="0"/>
              <a:t>Paper</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dirty="0"/>
          </a:p>
        </p:txBody>
      </p:sp>
      <p:pic>
        <p:nvPicPr>
          <p:cNvPr id="6" name="Picture 5" descr="Description: C:\Users\swong\Documents\Manuals\IC3 GS4\7314 IC3 GS4\Screens\L8\l8-044.png"/>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496286"/>
            <a:ext cx="3759927" cy="4546950"/>
          </a:xfrm>
          <a:prstGeom prst="rect">
            <a:avLst/>
          </a:prstGeom>
          <a:noFill/>
          <a:ln>
            <a:noFill/>
          </a:ln>
        </p:spPr>
      </p:pic>
      <p:graphicFrame>
        <p:nvGraphicFramePr>
          <p:cNvPr id="7" name="Content Placeholder 5"/>
          <p:cNvGraphicFramePr>
            <a:graphicFrameLocks/>
          </p:cNvGraphicFramePr>
          <p:nvPr>
            <p:extLst>
              <p:ext uri="{D42A27DB-BD31-4B8C-83A1-F6EECF244321}">
                <p14:modId xmlns:p14="http://schemas.microsoft.com/office/powerpoint/2010/main" val="2500841436"/>
              </p:ext>
            </p:extLst>
          </p:nvPr>
        </p:nvGraphicFramePr>
        <p:xfrm>
          <a:off x="435429" y="2799485"/>
          <a:ext cx="4365171" cy="3851148"/>
        </p:xfrm>
        <a:graphic>
          <a:graphicData uri="http://schemas.openxmlformats.org/drawingml/2006/table">
            <a:tbl>
              <a:tblPr firstRow="1" firstCol="1" bandRow="1"/>
              <a:tblGrid>
                <a:gridCol w="1441887"/>
                <a:gridCol w="2923284"/>
              </a:tblGrid>
              <a:tr h="629515">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Paper size</a:t>
                      </a:r>
                    </a:p>
                    <a:p>
                      <a:pPr>
                        <a:lnSpc>
                          <a:spcPct val="115000"/>
                        </a:lnSpc>
                        <a:spcBef>
                          <a:spcPts val="100"/>
                        </a:spcBef>
                        <a:spcAft>
                          <a:spcPts val="100"/>
                        </a:spcAft>
                        <a:tabLst>
                          <a:tab pos="228600" algn="l"/>
                        </a:tabLst>
                      </a:pPr>
                      <a:r>
                        <a:rPr lang="en-US" sz="1600" b="1" dirty="0">
                          <a:effectLst/>
                          <a:latin typeface="Zurich BT"/>
                          <a:ea typeface="Times New Roman"/>
                          <a:cs typeface="Calibri"/>
                        </a:rPr>
                        <a:t> </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Liệt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kê</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khổ</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chuẩn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baseline="0" dirty="0" smtClean="0">
                          <a:solidFill>
                            <a:schemeClr val="tx1"/>
                          </a:solidFill>
                          <a:effectLst/>
                          <a:latin typeface="+mn-lt"/>
                          <a:ea typeface="+mn-ea"/>
                          <a:cs typeface="+mn-cs"/>
                        </a:rPr>
                        <a:t> </a:t>
                      </a:r>
                      <a:r>
                        <a:rPr lang="en-CA" sz="1800" kern="1200" baseline="0" dirty="0" err="1" smtClean="0">
                          <a:solidFill>
                            <a:schemeClr val="tx1"/>
                          </a:solidFill>
                          <a:effectLst/>
                          <a:latin typeface="+mn-lt"/>
                          <a:ea typeface="+mn-ea"/>
                          <a:cs typeface="+mn-cs"/>
                        </a:rPr>
                        <a:t>khổ</a:t>
                      </a:r>
                      <a:r>
                        <a:rPr lang="en-CA" sz="1800" kern="1200" baseline="0" dirty="0" smtClean="0">
                          <a:solidFill>
                            <a:schemeClr val="tx1"/>
                          </a:solidFill>
                          <a:effectLst/>
                          <a:latin typeface="+mn-lt"/>
                          <a:ea typeface="+mn-ea"/>
                          <a:cs typeface="+mn-cs"/>
                        </a:rPr>
                        <a:t> </a:t>
                      </a:r>
                      <a:r>
                        <a:rPr lang="en-CA" sz="1800" kern="1200" baseline="0" dirty="0" err="1" smtClean="0">
                          <a:solidFill>
                            <a:schemeClr val="tx1"/>
                          </a:solidFill>
                          <a:effectLst/>
                          <a:latin typeface="+mn-lt"/>
                          <a:ea typeface="+mn-ea"/>
                          <a:cs typeface="+mn-cs"/>
                        </a:rPr>
                        <a:t>giấy</a:t>
                      </a:r>
                      <a:r>
                        <a:rPr lang="en-CA" sz="1800" kern="1200" baseline="0" dirty="0" smtClean="0">
                          <a:solidFill>
                            <a:schemeClr val="tx1"/>
                          </a:solidFill>
                          <a:effectLst/>
                          <a:latin typeface="+mn-lt"/>
                          <a:ea typeface="+mn-ea"/>
                          <a:cs typeface="+mn-cs"/>
                        </a:rPr>
                        <a:t> </a:t>
                      </a:r>
                      <a:r>
                        <a:rPr lang="en-CA" sz="1800" kern="1200" baseline="0" dirty="0" err="1" smtClean="0">
                          <a:solidFill>
                            <a:schemeClr val="tx1"/>
                          </a:solidFill>
                          <a:effectLst/>
                          <a:latin typeface="+mn-lt"/>
                          <a:ea typeface="+mn-ea"/>
                          <a:cs typeface="+mn-cs"/>
                        </a:rPr>
                        <a:t>tùy</a:t>
                      </a:r>
                      <a:r>
                        <a:rPr lang="en-CA" sz="1800" kern="1200" baseline="0" dirty="0" smtClean="0">
                          <a:solidFill>
                            <a:schemeClr val="tx1"/>
                          </a:solidFill>
                          <a:effectLst/>
                          <a:latin typeface="+mn-lt"/>
                          <a:ea typeface="+mn-ea"/>
                          <a:cs typeface="+mn-cs"/>
                        </a:rPr>
                        <a:t> </a:t>
                      </a:r>
                      <a:r>
                        <a:rPr lang="en-CA" sz="1800" kern="1200" baseline="0" dirty="0" err="1" smtClean="0">
                          <a:solidFill>
                            <a:schemeClr val="tx1"/>
                          </a:solidFill>
                          <a:effectLst/>
                          <a:latin typeface="+mn-lt"/>
                          <a:ea typeface="+mn-ea"/>
                          <a:cs typeface="+mn-cs"/>
                        </a:rPr>
                        <a:t>chỉnh</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81000">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Paper </a:t>
                      </a:r>
                      <a:r>
                        <a:rPr lang="en-US" sz="1600" b="1" dirty="0" smtClean="0">
                          <a:effectLst/>
                          <a:latin typeface="Zurich BT"/>
                          <a:ea typeface="Times New Roman"/>
                          <a:cs typeface="Calibri"/>
                        </a:rPr>
                        <a:t>source</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Lựa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chứa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32807">
                <a:tc>
                  <a:txBody>
                    <a:bodyPr/>
                    <a:lstStyle/>
                    <a:p>
                      <a:pPr>
                        <a:lnSpc>
                          <a:spcPct val="115000"/>
                        </a:lnSpc>
                        <a:spcBef>
                          <a:spcPts val="100"/>
                        </a:spcBef>
                        <a:spcAft>
                          <a:spcPts val="100"/>
                        </a:spcAft>
                        <a:tabLst>
                          <a:tab pos="228600" algn="l"/>
                        </a:tabLst>
                      </a:pPr>
                      <a:r>
                        <a:rPr lang="en-US" sz="1600" b="1" dirty="0" smtClean="0">
                          <a:effectLst/>
                          <a:latin typeface="Zurich BT"/>
                          <a:ea typeface="Times New Roman"/>
                          <a:cs typeface="Calibri"/>
                        </a:rPr>
                        <a:t>Preview</a:t>
                      </a:r>
                      <a:endParaRPr lang="en-US" sz="16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hình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xem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trước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về</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b="1" kern="1200" dirty="0" smtClean="0">
                          <a:solidFill>
                            <a:schemeClr val="tx1"/>
                          </a:solidFill>
                          <a:effectLst/>
                          <a:latin typeface="+mn-lt"/>
                          <a:ea typeface="+mn-ea"/>
                          <a:cs typeface="+mn-cs"/>
                        </a:rPr>
                        <a:t>Apply to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muốn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đổi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áp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toàn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38428">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Print Options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Thiết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máy</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nối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hệ</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sẽ</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như</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thế</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nào</a:t>
                      </a:r>
                      <a:r>
                        <a:rPr lang="en-US" sz="1600" dirty="0" smtClean="0">
                          <a:effectLst/>
                          <a:latin typeface="Zurich BT"/>
                          <a:ea typeface="Times New Roman"/>
                          <a:cs typeface="Calibri"/>
                        </a:rPr>
                        <a:t>. </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0263838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a:xfrm>
            <a:off x="373063" y="1359219"/>
            <a:ext cx="8385175" cy="4913219"/>
          </a:xfrm>
        </p:spPr>
        <p:txBody>
          <a:bodyPr/>
          <a:lstStyle/>
          <a:p>
            <a:r>
              <a:rPr lang="en-CA" b="1" dirty="0" err="1"/>
              <a:t>Thay</a:t>
            </a:r>
            <a:r>
              <a:rPr lang="en-CA" b="1" dirty="0"/>
              <a:t> </a:t>
            </a:r>
            <a:r>
              <a:rPr lang="en-CA" b="1" dirty="0" err="1"/>
              <a:t>đổi</a:t>
            </a:r>
            <a:r>
              <a:rPr lang="en-CA" b="1" dirty="0"/>
              <a:t> </a:t>
            </a:r>
            <a:r>
              <a:rPr lang="en-CA" b="1" dirty="0" err="1"/>
              <a:t>hướng</a:t>
            </a:r>
            <a:r>
              <a:rPr lang="en-CA" b="1" dirty="0"/>
              <a:t> </a:t>
            </a:r>
            <a:r>
              <a:rPr lang="en-CA" b="1" dirty="0" err="1"/>
              <a:t>trang</a:t>
            </a:r>
            <a:endParaRPr lang="en-CA" b="1" dirty="0" smtClean="0"/>
          </a:p>
          <a:p>
            <a:pPr lvl="1"/>
            <a:r>
              <a:rPr lang="en-CA" dirty="0" err="1"/>
              <a:t>Để</a:t>
            </a:r>
            <a:r>
              <a:rPr lang="en-CA" dirty="0"/>
              <a:t> </a:t>
            </a:r>
            <a:r>
              <a:rPr lang="en-CA" dirty="0" err="1"/>
              <a:t>thay</a:t>
            </a:r>
            <a:r>
              <a:rPr lang="en-CA" dirty="0"/>
              <a:t> </a:t>
            </a:r>
            <a:r>
              <a:rPr lang="en-CA" dirty="0" err="1"/>
              <a:t>đổi</a:t>
            </a:r>
            <a:r>
              <a:rPr lang="en-CA" dirty="0"/>
              <a:t> </a:t>
            </a:r>
            <a:r>
              <a:rPr lang="en-CA" dirty="0" err="1"/>
              <a:t>hướng</a:t>
            </a:r>
            <a:r>
              <a:rPr lang="en-CA" dirty="0"/>
              <a:t> </a:t>
            </a:r>
            <a:r>
              <a:rPr lang="en-CA" dirty="0" err="1"/>
              <a:t>của</a:t>
            </a:r>
            <a:r>
              <a:rPr lang="en-CA" dirty="0"/>
              <a:t> </a:t>
            </a:r>
            <a:r>
              <a:rPr lang="en-CA" dirty="0" err="1"/>
              <a:t>tài</a:t>
            </a:r>
            <a:r>
              <a:rPr lang="en-CA" dirty="0"/>
              <a:t> </a:t>
            </a:r>
            <a:r>
              <a:rPr lang="en-CA" dirty="0" err="1"/>
              <a:t>liệu</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smtClean="0"/>
              <a:t/>
            </a:r>
            <a:br>
              <a:rPr lang="en-CA" dirty="0" smtClean="0"/>
            </a:br>
            <a:r>
              <a:rPr lang="en-CA" dirty="0" err="1" smtClean="0"/>
              <a:t>nhấp</a:t>
            </a:r>
            <a:r>
              <a:rPr lang="en-CA" dirty="0" smtClean="0"/>
              <a:t> </a:t>
            </a:r>
            <a:r>
              <a:rPr lang="en-CA" dirty="0" err="1"/>
              <a:t>chọn</a:t>
            </a:r>
            <a:r>
              <a:rPr lang="en-CA" dirty="0"/>
              <a:t> </a:t>
            </a:r>
            <a:r>
              <a:rPr lang="en-CA" b="1" dirty="0"/>
              <a:t>Orientation</a:t>
            </a:r>
            <a:r>
              <a:rPr lang="en-CA" dirty="0"/>
              <a:t>; </a:t>
            </a:r>
            <a:r>
              <a:rPr lang="en-CA" dirty="0" err="1"/>
              <a:t>hoặc</a:t>
            </a:r>
            <a:endParaRPr lang="en-CA" dirty="0" smtClean="0"/>
          </a:p>
          <a:p>
            <a:pPr lvl="2"/>
            <a:endParaRPr lang="en-CA" dirty="0" smtClean="0"/>
          </a:p>
          <a:p>
            <a:pPr lvl="2"/>
            <a:r>
              <a:rPr lang="en-CA" dirty="0" err="1"/>
              <a:t>nhấp</a:t>
            </a:r>
            <a:r>
              <a:rPr lang="en-CA" dirty="0"/>
              <a:t> </a:t>
            </a:r>
            <a:r>
              <a:rPr lang="en-CA" dirty="0" err="1"/>
              <a:t>đúp</a:t>
            </a:r>
            <a:r>
              <a:rPr lang="en-CA" dirty="0"/>
              <a:t> </a:t>
            </a:r>
            <a:r>
              <a:rPr lang="en-CA" dirty="0" err="1"/>
              <a:t>vào</a:t>
            </a:r>
            <a:r>
              <a:rPr lang="en-CA" dirty="0"/>
              <a:t> </a:t>
            </a:r>
            <a:r>
              <a:rPr lang="en-CA" dirty="0" err="1"/>
              <a:t>vùng</a:t>
            </a:r>
            <a:r>
              <a:rPr lang="en-CA" dirty="0"/>
              <a:t> </a:t>
            </a:r>
            <a:r>
              <a:rPr lang="en-CA" dirty="0" err="1"/>
              <a:t>tối</a:t>
            </a:r>
            <a:r>
              <a:rPr lang="en-CA" dirty="0"/>
              <a:t> </a:t>
            </a:r>
            <a:r>
              <a:rPr lang="en-CA" dirty="0" err="1"/>
              <a:t>hơn</a:t>
            </a:r>
            <a:r>
              <a:rPr lang="en-CA" dirty="0"/>
              <a:t> </a:t>
            </a:r>
            <a:r>
              <a:rPr lang="en-CA" dirty="0" err="1"/>
              <a:t>trên</a:t>
            </a:r>
            <a:r>
              <a:rPr lang="en-CA" dirty="0"/>
              <a:t> </a:t>
            </a:r>
            <a:r>
              <a:rPr lang="en-CA" dirty="0" err="1"/>
              <a:t>thước</a:t>
            </a:r>
            <a:r>
              <a:rPr lang="en-CA" dirty="0"/>
              <a:t> </a:t>
            </a:r>
            <a:r>
              <a:rPr lang="en-CA" dirty="0" err="1"/>
              <a:t>kẻ</a:t>
            </a:r>
            <a:r>
              <a:rPr lang="en-CA" dirty="0"/>
              <a:t> </a:t>
            </a:r>
            <a:r>
              <a:rPr lang="en-CA" dirty="0" err="1"/>
              <a:t>để</a:t>
            </a:r>
            <a:r>
              <a:rPr lang="en-CA" dirty="0"/>
              <a:t> </a:t>
            </a:r>
            <a:r>
              <a:rPr lang="en-CA" dirty="0" err="1"/>
              <a:t>mở</a:t>
            </a:r>
            <a:r>
              <a:rPr lang="en-CA" dirty="0"/>
              <a:t> </a:t>
            </a:r>
            <a:r>
              <a:rPr lang="en-CA" dirty="0" err="1" smtClean="0"/>
              <a:t>hộp</a:t>
            </a:r>
            <a:r>
              <a:rPr lang="en-CA" dirty="0" smtClean="0"/>
              <a:t/>
            </a:r>
            <a:br>
              <a:rPr lang="en-CA" dirty="0" smtClean="0"/>
            </a:br>
            <a:r>
              <a:rPr lang="en-CA" dirty="0" err="1" smtClean="0"/>
              <a:t>thoại</a:t>
            </a:r>
            <a:r>
              <a:rPr lang="en-CA" dirty="0" smtClean="0"/>
              <a:t> </a:t>
            </a:r>
            <a:r>
              <a:rPr lang="en-CA" dirty="0"/>
              <a:t>Page Setup,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Margins</a:t>
            </a:r>
            <a:r>
              <a:rPr lang="en-CA" dirty="0"/>
              <a:t>, </a:t>
            </a:r>
            <a:r>
              <a:rPr lang="en-CA" dirty="0" err="1"/>
              <a:t>và</a:t>
            </a:r>
            <a:r>
              <a:rPr lang="en-CA" dirty="0"/>
              <a:t> </a:t>
            </a:r>
            <a:r>
              <a:rPr lang="en-CA" dirty="0" smtClean="0"/>
              <a:t/>
            </a:r>
            <a:br>
              <a:rPr lang="en-CA" dirty="0" smtClean="0"/>
            </a:br>
            <a:r>
              <a:rPr lang="en-CA" dirty="0" err="1" smtClean="0"/>
              <a:t>sau</a:t>
            </a:r>
            <a:r>
              <a:rPr lang="en-CA" dirty="0" smtClean="0"/>
              <a:t> </a:t>
            </a:r>
            <a:r>
              <a:rPr lang="en-CA" dirty="0" err="1"/>
              <a:t>đó</a:t>
            </a:r>
            <a:r>
              <a:rPr lang="en-CA" dirty="0"/>
              <a:t> </a:t>
            </a:r>
            <a:r>
              <a:rPr lang="en-CA" dirty="0" err="1"/>
              <a:t>chọn</a:t>
            </a:r>
            <a:r>
              <a:rPr lang="en-CA" dirty="0"/>
              <a:t> </a:t>
            </a:r>
            <a:r>
              <a:rPr lang="en-CA" dirty="0" err="1"/>
              <a:t>hướng</a:t>
            </a:r>
            <a:r>
              <a:rPr lang="en-CA" dirty="0"/>
              <a:t> </a:t>
            </a:r>
            <a:r>
              <a:rPr lang="en-CA" dirty="0" err="1"/>
              <a:t>của</a:t>
            </a:r>
            <a:r>
              <a:rPr lang="en-CA" dirty="0"/>
              <a:t> </a:t>
            </a:r>
            <a:r>
              <a:rPr lang="en-CA" dirty="0" err="1"/>
              <a:t>trang</a:t>
            </a:r>
            <a:r>
              <a:rPr lang="en-CA" dirty="0"/>
              <a:t> </a:t>
            </a:r>
            <a:r>
              <a:rPr lang="en-CA" dirty="0" err="1"/>
              <a:t>bạn</a:t>
            </a:r>
            <a:r>
              <a:rPr lang="en-CA" dirty="0"/>
              <a:t> </a:t>
            </a:r>
            <a:r>
              <a:rPr lang="en-CA" dirty="0" err="1"/>
              <a:t>muốn</a:t>
            </a:r>
            <a:r>
              <a:rPr lang="en-CA" dirty="0"/>
              <a:t> </a:t>
            </a:r>
            <a:r>
              <a:rPr lang="en-CA" dirty="0" err="1"/>
              <a:t>sử</a:t>
            </a:r>
            <a:r>
              <a:rPr lang="en-CA" dirty="0"/>
              <a:t> </a:t>
            </a:r>
            <a:r>
              <a:rPr lang="en-CA" dirty="0" err="1"/>
              <a:t>dụng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dirty="0"/>
          </a:p>
        </p:txBody>
      </p:sp>
      <p:pic>
        <p:nvPicPr>
          <p:cNvPr id="6" name="Picture 5" descr="Description: C:\Users\swong\Documents\Manuals\IC3 GS4\7314 IC3 GS4\Screens\L8\l8-045.png"/>
          <p:cNvPicPr/>
          <p:nvPr/>
        </p:nvPicPr>
        <p:blipFill>
          <a:blip r:embed="rId3">
            <a:extLst>
              <a:ext uri="{28A0092B-C50C-407E-A947-70E740481C1C}">
                <a14:useLocalDpi xmlns:a14="http://schemas.microsoft.com/office/drawing/2010/main" val="0"/>
              </a:ext>
            </a:extLst>
          </a:blip>
          <a:srcRect/>
          <a:stretch>
            <a:fillRect/>
          </a:stretch>
        </p:blipFill>
        <p:spPr bwMode="auto">
          <a:xfrm>
            <a:off x="7445111" y="1522453"/>
            <a:ext cx="1282030" cy="1733235"/>
          </a:xfrm>
          <a:prstGeom prst="rect">
            <a:avLst/>
          </a:prstGeom>
          <a:noFill/>
          <a:ln>
            <a:noFill/>
          </a:ln>
        </p:spPr>
      </p:pic>
      <p:pic>
        <p:nvPicPr>
          <p:cNvPr id="7" name="Picture 6" descr="Description: C:\Users\swong\Documents\Manuals\IC3 GS4\7314 IC3 GS4\Screens\L8\l8-046.png"/>
          <p:cNvPicPr/>
          <p:nvPr/>
        </p:nvPicPr>
        <p:blipFill rotWithShape="1">
          <a:blip r:embed="rId4">
            <a:extLst>
              <a:ext uri="{28A0092B-C50C-407E-A947-70E740481C1C}">
                <a14:useLocalDpi xmlns:a14="http://schemas.microsoft.com/office/drawing/2010/main" val="0"/>
              </a:ext>
            </a:extLst>
          </a:blip>
          <a:srcRect r="17323"/>
          <a:stretch/>
        </p:blipFill>
        <p:spPr bwMode="auto">
          <a:xfrm>
            <a:off x="7191688" y="3635318"/>
            <a:ext cx="1535453" cy="9604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48446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2. </a:t>
            </a:r>
            <a:r>
              <a:rPr lang="en-US" smtClean="0"/>
              <a:t>Di </a:t>
            </a:r>
            <a:r>
              <a:rPr lang="en-US" dirty="0" err="1"/>
              <a:t>chuyển</a:t>
            </a:r>
            <a:r>
              <a:rPr lang="en-US" dirty="0"/>
              <a:t> </a:t>
            </a:r>
            <a:r>
              <a:rPr lang="en-US" dirty="0" err="1"/>
              <a:t>xung</a:t>
            </a:r>
            <a:r>
              <a:rPr lang="en-US" dirty="0"/>
              <a:t> </a:t>
            </a:r>
            <a:r>
              <a:rPr lang="en-US" dirty="0" err="1"/>
              <a:t>quanh</a:t>
            </a:r>
            <a:r>
              <a:rPr lang="en-US" dirty="0"/>
              <a:t>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a:xfrm>
            <a:off x="435293" y="3645768"/>
            <a:ext cx="8891587" cy="3275591"/>
          </a:xfrm>
        </p:spPr>
        <p:txBody>
          <a:bodyPr/>
          <a:lstStyle/>
          <a:p>
            <a:pPr>
              <a:spcBef>
                <a:spcPts val="600"/>
              </a:spcBef>
            </a:pPr>
            <a:r>
              <a:rPr lang="en-CA" sz="2000" b="1" dirty="0" err="1"/>
              <a:t>Đ</a:t>
            </a:r>
            <a:r>
              <a:rPr lang="en-CA" sz="2000" b="1" dirty="0" err="1" smtClean="0"/>
              <a:t>ể</a:t>
            </a:r>
            <a:r>
              <a:rPr lang="en-CA" sz="2000" b="1" dirty="0" smtClean="0"/>
              <a:t> </a:t>
            </a:r>
            <a:r>
              <a:rPr lang="en-CA" sz="2000" b="1" dirty="0"/>
              <a:t>di </a:t>
            </a:r>
            <a:r>
              <a:rPr lang="en-CA" sz="2000" b="1" dirty="0" err="1"/>
              <a:t>chuyển</a:t>
            </a:r>
            <a:r>
              <a:rPr lang="en-CA" sz="2000" b="1" dirty="0"/>
              <a:t> </a:t>
            </a:r>
            <a:r>
              <a:rPr lang="en-CA" sz="2000" b="1" dirty="0" err="1"/>
              <a:t>nhanh</a:t>
            </a:r>
            <a:r>
              <a:rPr lang="en-CA" sz="2000" b="1" dirty="0"/>
              <a:t> </a:t>
            </a:r>
            <a:r>
              <a:rPr lang="en-CA" sz="2000" b="1" dirty="0" err="1"/>
              <a:t>đến</a:t>
            </a:r>
            <a:r>
              <a:rPr lang="en-CA" sz="2000" b="1" dirty="0"/>
              <a:t> </a:t>
            </a:r>
            <a:r>
              <a:rPr lang="en-CA" sz="2000" b="1" dirty="0" err="1"/>
              <a:t>một</a:t>
            </a:r>
            <a:r>
              <a:rPr lang="en-CA" sz="2000" b="1" dirty="0"/>
              <a:t> </a:t>
            </a:r>
            <a:r>
              <a:rPr lang="en-CA" sz="2000" b="1" dirty="0" err="1"/>
              <a:t>mục</a:t>
            </a:r>
            <a:r>
              <a:rPr lang="en-CA" sz="2000" b="1" dirty="0"/>
              <a:t> </a:t>
            </a:r>
            <a:r>
              <a:rPr lang="en-CA" sz="2000" b="1" dirty="0" err="1"/>
              <a:t>cụ</a:t>
            </a:r>
            <a:r>
              <a:rPr lang="en-CA" sz="2000" b="1" dirty="0"/>
              <a:t> </a:t>
            </a:r>
            <a:r>
              <a:rPr lang="en-CA" sz="2000" b="1" dirty="0" err="1"/>
              <a:t>thể</a:t>
            </a:r>
            <a:r>
              <a:rPr lang="en-US" sz="2000" b="1" dirty="0" smtClean="0"/>
              <a:t>:</a:t>
            </a:r>
            <a:endParaRPr lang="en-US" sz="2000" b="1" dirty="0"/>
          </a:p>
          <a:p>
            <a:pPr lvl="1">
              <a:spcBef>
                <a:spcPts val="600"/>
              </a:spcBef>
            </a:pPr>
            <a:r>
              <a:rPr lang="en-CA" sz="1800" dirty="0" err="1"/>
              <a:t>Trên</a:t>
            </a:r>
            <a:r>
              <a:rPr lang="en-CA" sz="1800" dirty="0"/>
              <a:t> </a:t>
            </a:r>
            <a:r>
              <a:rPr lang="en-CA" sz="1800" dirty="0" err="1"/>
              <a:t>thẻ</a:t>
            </a:r>
            <a:r>
              <a:rPr lang="en-CA" sz="1800" dirty="0"/>
              <a:t> </a:t>
            </a:r>
            <a:r>
              <a:rPr lang="en-CA" sz="1800" b="1" dirty="0"/>
              <a:t>Home</a:t>
            </a:r>
            <a:r>
              <a:rPr lang="en-CA" sz="1800" dirty="0"/>
              <a:t>, </a:t>
            </a:r>
            <a:r>
              <a:rPr lang="en-CA" sz="1800" dirty="0" err="1"/>
              <a:t>trong</a:t>
            </a:r>
            <a:r>
              <a:rPr lang="en-CA" sz="1800" dirty="0"/>
              <a:t> </a:t>
            </a:r>
            <a:r>
              <a:rPr lang="en-CA" sz="1800" dirty="0" err="1"/>
              <a:t>nhóm</a:t>
            </a:r>
            <a:r>
              <a:rPr lang="en-CA" sz="1800" dirty="0"/>
              <a:t> </a:t>
            </a:r>
            <a:r>
              <a:rPr lang="en-CA" sz="1800" b="1" dirty="0"/>
              <a:t>Editing</a:t>
            </a:r>
            <a:r>
              <a:rPr lang="en-CA" sz="1800" dirty="0"/>
              <a:t>, </a:t>
            </a:r>
            <a:r>
              <a:rPr lang="en-CA" sz="1800" dirty="0" err="1"/>
              <a:t>chọn</a:t>
            </a:r>
            <a:r>
              <a:rPr lang="en-CA" sz="1800" dirty="0"/>
              <a:t> </a:t>
            </a:r>
            <a:r>
              <a:rPr lang="en-CA" sz="1800" dirty="0" err="1"/>
              <a:t>mũi</a:t>
            </a:r>
            <a:r>
              <a:rPr lang="en-CA" sz="1800" dirty="0"/>
              <a:t> </a:t>
            </a:r>
            <a:r>
              <a:rPr lang="en-CA" sz="1800" dirty="0" err="1"/>
              <a:t>tên</a:t>
            </a:r>
            <a:r>
              <a:rPr lang="en-CA" sz="1800" dirty="0"/>
              <a:t> </a:t>
            </a:r>
            <a:r>
              <a:rPr lang="en-CA" sz="1800" dirty="0" err="1"/>
              <a:t>xuống</a:t>
            </a:r>
            <a:r>
              <a:rPr lang="en-CA" sz="1800" dirty="0"/>
              <a:t> </a:t>
            </a:r>
            <a:r>
              <a:rPr lang="en-CA" sz="1800" dirty="0" err="1"/>
              <a:t>của</a:t>
            </a:r>
            <a:r>
              <a:rPr lang="en-CA" sz="1800" dirty="0"/>
              <a:t> </a:t>
            </a:r>
            <a:r>
              <a:rPr lang="en-CA" sz="1800" b="1" dirty="0"/>
              <a:t>Find</a:t>
            </a:r>
            <a:r>
              <a:rPr lang="en-CA" sz="1800" dirty="0"/>
              <a:t>,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chọn</a:t>
            </a:r>
            <a:r>
              <a:rPr lang="en-CA" sz="1800" dirty="0"/>
              <a:t> </a:t>
            </a:r>
            <a:r>
              <a:rPr lang="en-CA" sz="1800" b="1" dirty="0"/>
              <a:t>Go To</a:t>
            </a:r>
            <a:r>
              <a:rPr lang="en-CA" sz="1800" dirty="0"/>
              <a:t>; </a:t>
            </a:r>
            <a:r>
              <a:rPr lang="en-CA" sz="1800" dirty="0" err="1" smtClean="0"/>
              <a:t>hoặc</a:t>
            </a:r>
            <a:endParaRPr lang="en-CA" sz="1800" dirty="0" smtClean="0"/>
          </a:p>
          <a:p>
            <a:pPr lvl="1">
              <a:spcBef>
                <a:spcPts val="600"/>
              </a:spcBef>
            </a:pPr>
            <a:r>
              <a:rPr lang="en-US" sz="1800" dirty="0" err="1" smtClean="0"/>
              <a:t>Dùng</a:t>
            </a:r>
            <a:r>
              <a:rPr lang="en-US" sz="1800" dirty="0" smtClean="0"/>
              <a:t> </a:t>
            </a:r>
            <a:r>
              <a:rPr lang="en-US" sz="1800" dirty="0" err="1" smtClean="0"/>
              <a:t>tổ</a:t>
            </a:r>
            <a:r>
              <a:rPr lang="en-US" sz="1800" dirty="0" smtClean="0"/>
              <a:t> </a:t>
            </a:r>
            <a:r>
              <a:rPr lang="en-US" sz="1800" dirty="0" err="1" smtClean="0"/>
              <a:t>hợp</a:t>
            </a:r>
            <a:r>
              <a:rPr lang="en-US" sz="1800" dirty="0" smtClean="0"/>
              <a:t> </a:t>
            </a:r>
            <a:r>
              <a:rPr lang="en-US" sz="1800" dirty="0" err="1" smtClean="0"/>
              <a:t>phím</a:t>
            </a:r>
            <a:r>
              <a:rPr lang="en-US" sz="1800" dirty="0" smtClean="0"/>
              <a:t> CTRL + G; </a:t>
            </a:r>
            <a:r>
              <a:rPr lang="en-US" sz="1800" dirty="0" err="1" smtClean="0"/>
              <a:t>hoặc</a:t>
            </a:r>
            <a:endParaRPr lang="en-US" sz="1800" dirty="0"/>
          </a:p>
          <a:p>
            <a:pPr lvl="1">
              <a:spcBef>
                <a:spcPts val="600"/>
              </a:spcBef>
            </a:pPr>
            <a:r>
              <a:rPr lang="en-US" sz="1800" dirty="0" err="1" smtClean="0"/>
              <a:t>Nhấn</a:t>
            </a:r>
            <a:r>
              <a:rPr lang="en-US" sz="1800" dirty="0" smtClean="0"/>
              <a:t> F5; </a:t>
            </a:r>
            <a:r>
              <a:rPr lang="en-US" sz="1800" dirty="0" err="1" smtClean="0"/>
              <a:t>hoặc</a:t>
            </a:r>
            <a:endParaRPr lang="en-US" sz="1800" dirty="0"/>
          </a:p>
          <a:p>
            <a:pPr lvl="1">
              <a:spcBef>
                <a:spcPts val="600"/>
              </a:spcBef>
            </a:pPr>
            <a:r>
              <a:rPr lang="vi-VN" sz="1800" dirty="0" err="1"/>
              <a:t>T</a:t>
            </a:r>
            <a:r>
              <a:rPr lang="en-CA" sz="1800" smtClean="0"/>
              <a:t>rên </a:t>
            </a:r>
            <a:r>
              <a:rPr lang="en-CA" sz="1800" dirty="0" err="1"/>
              <a:t>thanh</a:t>
            </a:r>
            <a:r>
              <a:rPr lang="en-CA" sz="1800" dirty="0"/>
              <a:t> </a:t>
            </a:r>
            <a:r>
              <a:rPr lang="en-CA" sz="1800" dirty="0" err="1"/>
              <a:t>cuộn</a:t>
            </a:r>
            <a:r>
              <a:rPr lang="en-CA" sz="1800" dirty="0"/>
              <a:t> </a:t>
            </a:r>
            <a:r>
              <a:rPr lang="en-CA" sz="1800" dirty="0" err="1"/>
              <a:t>dọc</a:t>
            </a:r>
            <a:r>
              <a:rPr lang="en-CA" sz="1800" dirty="0"/>
              <a:t>, </a:t>
            </a:r>
            <a:r>
              <a:rPr lang="en-CA" sz="1800" dirty="0" err="1"/>
              <a:t>nhấp</a:t>
            </a:r>
            <a:r>
              <a:rPr lang="en-CA" sz="1800" dirty="0"/>
              <a:t> </a:t>
            </a:r>
            <a:r>
              <a:rPr lang="en-CA" sz="1800" dirty="0" err="1"/>
              <a:t>chuột</a:t>
            </a:r>
            <a:r>
              <a:rPr lang="en-CA" sz="1800" dirty="0"/>
              <a:t> </a:t>
            </a:r>
            <a:r>
              <a:rPr lang="en-CA" sz="1800" dirty="0" err="1"/>
              <a:t>chọn</a:t>
            </a:r>
            <a:r>
              <a:rPr lang="en-CA" sz="1800" dirty="0"/>
              <a:t> </a:t>
            </a:r>
            <a:r>
              <a:rPr lang="en-CA" sz="1800" dirty="0" err="1"/>
              <a:t>nút</a:t>
            </a:r>
            <a:r>
              <a:rPr lang="en-CA" sz="1800" dirty="0"/>
              <a:t> </a:t>
            </a:r>
            <a:r>
              <a:rPr lang="en-US" sz="1800" dirty="0" smtClean="0"/>
              <a:t>    </a:t>
            </a:r>
            <a:r>
              <a:rPr lang="en-US" sz="1800" b="1" dirty="0" smtClean="0"/>
              <a:t>(</a:t>
            </a:r>
            <a:r>
              <a:rPr lang="en-US" sz="1800" b="1" dirty="0"/>
              <a:t>Select Browse Object</a:t>
            </a:r>
            <a:r>
              <a:rPr lang="en-US" sz="1800" b="1" dirty="0" smtClean="0"/>
              <a:t>)</a:t>
            </a:r>
            <a:r>
              <a:rPr lang="en-US" sz="1800" dirty="0" smtClean="0"/>
              <a:t>, </a:t>
            </a:r>
            <a:r>
              <a:rPr lang="en-US" sz="1800" dirty="0" err="1" smtClean="0"/>
              <a:t>và</a:t>
            </a:r>
            <a:r>
              <a:rPr lang="en-US" sz="1800" dirty="0" smtClean="0"/>
              <a:t> </a:t>
            </a:r>
            <a:r>
              <a:rPr lang="en-US" sz="1800" dirty="0" err="1" smtClean="0"/>
              <a:t>sau</a:t>
            </a:r>
            <a:r>
              <a:rPr lang="en-US" sz="1800" dirty="0" smtClean="0"/>
              <a:t> </a:t>
            </a:r>
            <a:r>
              <a:rPr lang="en-US" sz="1800" dirty="0" err="1" smtClean="0"/>
              <a:t>đó</a:t>
            </a:r>
            <a:r>
              <a:rPr lang="en-US" sz="1800" dirty="0" smtClean="0"/>
              <a:t> </a:t>
            </a:r>
            <a:r>
              <a:rPr lang="en-US" sz="1800" dirty="0" err="1" smtClean="0"/>
              <a:t>chọn</a:t>
            </a:r>
            <a:r>
              <a:rPr lang="en-US" sz="1800" dirty="0" smtClean="0"/>
              <a:t>    </a:t>
            </a:r>
            <a:r>
              <a:rPr lang="en-US" sz="1800" b="1" dirty="0" smtClean="0"/>
              <a:t>(</a:t>
            </a:r>
            <a:r>
              <a:rPr lang="en-US" sz="1800" b="1" dirty="0"/>
              <a:t>Go To)</a:t>
            </a:r>
            <a:r>
              <a:rPr lang="en-US" sz="1800" dirty="0"/>
              <a:t>; </a:t>
            </a:r>
            <a:r>
              <a:rPr lang="en-US" sz="1800" dirty="0" err="1" smtClean="0"/>
              <a:t>hoặc</a:t>
            </a:r>
            <a:endParaRPr lang="en-US" sz="1800" dirty="0"/>
          </a:p>
          <a:p>
            <a:pPr lvl="1">
              <a:spcBef>
                <a:spcPts val="600"/>
              </a:spcBef>
            </a:pPr>
            <a:r>
              <a:rPr lang="vi-VN" sz="1800" dirty="0" err="1"/>
              <a:t>T</a:t>
            </a:r>
            <a:r>
              <a:rPr lang="en-CA" sz="1800" smtClean="0"/>
              <a:t>rên </a:t>
            </a:r>
            <a:r>
              <a:rPr lang="en-CA" sz="1800" dirty="0" err="1"/>
              <a:t>thanh</a:t>
            </a:r>
            <a:r>
              <a:rPr lang="en-CA" sz="1800" dirty="0"/>
              <a:t> </a:t>
            </a:r>
            <a:r>
              <a:rPr lang="en-CA" sz="1800" dirty="0" err="1"/>
              <a:t>trạng</a:t>
            </a:r>
            <a:r>
              <a:rPr lang="en-CA" sz="1800" dirty="0"/>
              <a:t> </a:t>
            </a:r>
            <a:r>
              <a:rPr lang="en-CA" sz="1800" dirty="0" err="1"/>
              <a:t>thái</a:t>
            </a:r>
            <a:r>
              <a:rPr lang="en-CA" sz="1800" dirty="0"/>
              <a:t>, </a:t>
            </a:r>
            <a:r>
              <a:rPr lang="en-CA" sz="1800" dirty="0" err="1"/>
              <a:t>nhấp</a:t>
            </a:r>
            <a:r>
              <a:rPr lang="en-CA" sz="1800" dirty="0"/>
              <a:t> </a:t>
            </a:r>
            <a:r>
              <a:rPr lang="en-CA" sz="1800" dirty="0" err="1"/>
              <a:t>chuột</a:t>
            </a:r>
            <a:r>
              <a:rPr lang="en-CA" sz="1800" dirty="0"/>
              <a:t> </a:t>
            </a:r>
            <a:r>
              <a:rPr lang="en-CA" sz="1800" dirty="0" err="1"/>
              <a:t>vào</a:t>
            </a:r>
            <a:r>
              <a:rPr lang="en-CA" sz="1800" dirty="0"/>
              <a:t> </a:t>
            </a:r>
            <a:r>
              <a:rPr lang="en-CA" sz="1800" dirty="0" err="1" smtClean="0"/>
              <a:t>hộp</a:t>
            </a:r>
            <a:r>
              <a:rPr lang="en-CA" sz="1800" dirty="0" smtClean="0"/>
              <a:t>             </a:t>
            </a:r>
            <a:r>
              <a:rPr lang="en-US" sz="1800" b="1" dirty="0" smtClean="0"/>
              <a:t>(Page </a:t>
            </a:r>
            <a:r>
              <a:rPr lang="en-US" sz="1800" b="1" dirty="0"/>
              <a:t>number in </a:t>
            </a:r>
            <a:r>
              <a:rPr lang="en-US" sz="1800" b="1" dirty="0" smtClean="0"/>
              <a:t>document)</a:t>
            </a:r>
            <a:endParaRPr lang="en-US" sz="1800" dirty="0"/>
          </a:p>
          <a:p>
            <a:pPr>
              <a:spcBef>
                <a:spcPts val="600"/>
              </a:spcBef>
            </a:pP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grpSp>
        <p:nvGrpSpPr>
          <p:cNvPr id="12" name="Group 11"/>
          <p:cNvGrpSpPr/>
          <p:nvPr/>
        </p:nvGrpSpPr>
        <p:grpSpPr>
          <a:xfrm>
            <a:off x="2076016" y="5632793"/>
            <a:ext cx="4087495" cy="922338"/>
            <a:chOff x="1870255" y="5925820"/>
            <a:chExt cx="4087495" cy="922338"/>
          </a:xfrm>
        </p:grpSpPr>
        <p:pic>
          <p:nvPicPr>
            <p:cNvPr id="6" name="Picture 5" descr="Description: Description: u4-001"/>
            <p:cNvPicPr/>
            <p:nvPr/>
          </p:nvPicPr>
          <p:blipFill>
            <a:blip r:embed="rId3">
              <a:extLst>
                <a:ext uri="{28A0092B-C50C-407E-A947-70E740481C1C}">
                  <a14:useLocalDpi xmlns:a14="http://schemas.microsoft.com/office/drawing/2010/main" val="0"/>
                </a:ext>
              </a:extLst>
            </a:blip>
            <a:srcRect/>
            <a:stretch>
              <a:fillRect/>
            </a:stretch>
          </p:blipFill>
          <p:spPr bwMode="auto">
            <a:xfrm>
              <a:off x="5358943" y="5925820"/>
              <a:ext cx="246063" cy="251938"/>
            </a:xfrm>
            <a:prstGeom prst="rect">
              <a:avLst/>
            </a:prstGeom>
            <a:noFill/>
            <a:ln>
              <a:noFill/>
            </a:ln>
          </p:spPr>
        </p:pic>
        <p:pic>
          <p:nvPicPr>
            <p:cNvPr id="7" name="Picture 6" descr="Description: Description: u4-002"/>
            <p:cNvPicPr/>
            <p:nvPr/>
          </p:nvPicPr>
          <p:blipFill>
            <a:blip r:embed="rId4">
              <a:extLst>
                <a:ext uri="{28A0092B-C50C-407E-A947-70E740481C1C}">
                  <a14:useLocalDpi xmlns:a14="http://schemas.microsoft.com/office/drawing/2010/main" val="0"/>
                </a:ext>
              </a:extLst>
            </a:blip>
            <a:srcRect/>
            <a:stretch>
              <a:fillRect/>
            </a:stretch>
          </p:blipFill>
          <p:spPr bwMode="auto">
            <a:xfrm>
              <a:off x="1870255" y="6307713"/>
              <a:ext cx="158570" cy="158570"/>
            </a:xfrm>
            <a:prstGeom prst="rect">
              <a:avLst/>
            </a:prstGeom>
            <a:noFill/>
            <a:ln>
              <a:noFill/>
            </a:ln>
          </p:spPr>
        </p:pic>
        <p:pic>
          <p:nvPicPr>
            <p:cNvPr id="8" name="Picture 7" descr="Description: Description: u4-003"/>
            <p:cNvPicPr/>
            <p:nvPr/>
          </p:nvPicPr>
          <p:blipFill>
            <a:blip r:embed="rId5">
              <a:extLst>
                <a:ext uri="{28A0092B-C50C-407E-A947-70E740481C1C}">
                  <a14:useLocalDpi xmlns:a14="http://schemas.microsoft.com/office/drawing/2010/main" val="0"/>
                </a:ext>
              </a:extLst>
            </a:blip>
            <a:srcRect/>
            <a:stretch>
              <a:fillRect/>
            </a:stretch>
          </p:blipFill>
          <p:spPr bwMode="auto">
            <a:xfrm>
              <a:off x="5252264" y="6694928"/>
              <a:ext cx="705486" cy="153230"/>
            </a:xfrm>
            <a:prstGeom prst="rect">
              <a:avLst/>
            </a:prstGeom>
            <a:noFill/>
            <a:ln>
              <a:noFill/>
            </a:ln>
          </p:spPr>
        </p:pic>
      </p:grpSp>
      <p:pic>
        <p:nvPicPr>
          <p:cNvPr id="9" name="Picture 8"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6304" y="1200057"/>
            <a:ext cx="6017976" cy="2433011"/>
          </a:xfrm>
          <a:prstGeom prst="rect">
            <a:avLst/>
          </a:prstGeom>
        </p:spPr>
      </p:pic>
    </p:spTree>
    <p:extLst>
      <p:ext uri="{BB962C8B-B14F-4D97-AF65-F5344CB8AC3E}">
        <p14:creationId xmlns:p14="http://schemas.microsoft.com/office/powerpoint/2010/main" val="319248328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Lề</a:t>
            </a:r>
            <a:r>
              <a:rPr lang="en-CA" b="1" dirty="0"/>
              <a:t> </a:t>
            </a:r>
            <a:r>
              <a:rPr lang="en-CA" b="1" dirty="0" err="1"/>
              <a:t>trang</a:t>
            </a:r>
            <a:endParaRPr lang="en-CA" b="1" dirty="0" smtClean="0"/>
          </a:p>
          <a:p>
            <a:pPr lvl="1"/>
            <a:r>
              <a:rPr lang="en-CA" dirty="0" err="1"/>
              <a:t>Ranh</a:t>
            </a:r>
            <a:r>
              <a:rPr lang="en-CA" dirty="0"/>
              <a:t> </a:t>
            </a:r>
            <a:r>
              <a:rPr lang="en-CA" dirty="0" err="1" smtClean="0"/>
              <a:t>giới</a:t>
            </a:r>
            <a:r>
              <a:rPr lang="en-CA" dirty="0" smtClean="0"/>
              <a:t> </a:t>
            </a:r>
            <a:r>
              <a:rPr lang="en-CA" dirty="0" err="1" smtClean="0"/>
              <a:t>của</a:t>
            </a:r>
            <a:r>
              <a:rPr lang="en-CA" dirty="0" smtClean="0"/>
              <a:t> </a:t>
            </a:r>
            <a:r>
              <a:rPr lang="en-CA" dirty="0" err="1" smtClean="0"/>
              <a:t>lề</a:t>
            </a:r>
            <a:r>
              <a:rPr lang="en-CA" dirty="0" smtClean="0"/>
              <a:t> </a:t>
            </a:r>
            <a:r>
              <a:rPr lang="en-CA" dirty="0" err="1" smtClean="0"/>
              <a:t>trang</a:t>
            </a:r>
            <a:endParaRPr lang="en-CA" dirty="0" smtClean="0"/>
          </a:p>
          <a:p>
            <a:pPr lvl="2"/>
            <a:r>
              <a:rPr lang="en-CA" dirty="0" err="1"/>
              <a:t>chúng</a:t>
            </a:r>
            <a:r>
              <a:rPr lang="en-CA" dirty="0"/>
              <a:t> </a:t>
            </a:r>
            <a:r>
              <a:rPr lang="en-CA" dirty="0" err="1"/>
              <a:t>xuất</a:t>
            </a:r>
            <a:r>
              <a:rPr lang="en-CA" dirty="0"/>
              <a:t> </a:t>
            </a:r>
            <a:r>
              <a:rPr lang="en-CA" dirty="0" err="1"/>
              <a:t>hiện</a:t>
            </a:r>
            <a:r>
              <a:rPr lang="en-CA" dirty="0"/>
              <a:t> </a:t>
            </a:r>
            <a:r>
              <a:rPr lang="en-CA" dirty="0" err="1"/>
              <a:t>như</a:t>
            </a:r>
            <a:r>
              <a:rPr lang="en-CA" dirty="0"/>
              <a:t> </a:t>
            </a:r>
            <a:r>
              <a:rPr lang="en-CA" dirty="0" err="1"/>
              <a:t>đường</a:t>
            </a:r>
            <a:r>
              <a:rPr lang="en-CA" dirty="0"/>
              <a:t> chia </a:t>
            </a:r>
            <a:r>
              <a:rPr lang="en-CA" dirty="0" err="1"/>
              <a:t>giữa</a:t>
            </a:r>
            <a:r>
              <a:rPr lang="en-CA" dirty="0"/>
              <a:t> </a:t>
            </a:r>
            <a:r>
              <a:rPr lang="en-CA" dirty="0" err="1"/>
              <a:t>vùng</a:t>
            </a:r>
            <a:r>
              <a:rPr lang="en-CA" dirty="0"/>
              <a:t> </a:t>
            </a:r>
            <a:r>
              <a:rPr lang="en-CA" dirty="0" err="1"/>
              <a:t>sáng</a:t>
            </a:r>
            <a:r>
              <a:rPr lang="en-CA" dirty="0"/>
              <a:t> </a:t>
            </a:r>
            <a:r>
              <a:rPr lang="en-CA" dirty="0" err="1"/>
              <a:t>hơn</a:t>
            </a:r>
            <a:r>
              <a:rPr lang="en-CA" dirty="0"/>
              <a:t> (</a:t>
            </a:r>
            <a:r>
              <a:rPr lang="en-CA" dirty="0" err="1"/>
              <a:t>lề</a:t>
            </a:r>
            <a:r>
              <a:rPr lang="en-CA" dirty="0"/>
              <a:t> </a:t>
            </a:r>
            <a:r>
              <a:rPr lang="en-CA" dirty="0" err="1"/>
              <a:t>bên</a:t>
            </a:r>
            <a:r>
              <a:rPr lang="en-CA" dirty="0"/>
              <a:t> </a:t>
            </a:r>
            <a:r>
              <a:rPr lang="en-CA" dirty="0" err="1"/>
              <a:t>trong</a:t>
            </a:r>
            <a:r>
              <a:rPr lang="en-CA" dirty="0"/>
              <a:t>) </a:t>
            </a:r>
            <a:r>
              <a:rPr lang="en-CA" dirty="0" err="1"/>
              <a:t>và</a:t>
            </a:r>
            <a:r>
              <a:rPr lang="en-CA" dirty="0"/>
              <a:t> </a:t>
            </a:r>
            <a:r>
              <a:rPr lang="en-CA" dirty="0" err="1"/>
              <a:t>vùng</a:t>
            </a:r>
            <a:r>
              <a:rPr lang="en-CA" dirty="0"/>
              <a:t> </a:t>
            </a:r>
            <a:r>
              <a:rPr lang="en-CA" dirty="0" err="1"/>
              <a:t>tối</a:t>
            </a:r>
            <a:r>
              <a:rPr lang="en-CA" dirty="0"/>
              <a:t> </a:t>
            </a:r>
            <a:r>
              <a:rPr lang="en-CA" dirty="0" err="1"/>
              <a:t>hơn</a:t>
            </a:r>
            <a:r>
              <a:rPr lang="en-CA" dirty="0"/>
              <a:t> (</a:t>
            </a:r>
            <a:r>
              <a:rPr lang="en-CA" dirty="0" err="1"/>
              <a:t>lề</a:t>
            </a:r>
            <a:r>
              <a:rPr lang="en-CA" dirty="0"/>
              <a:t> </a:t>
            </a:r>
            <a:r>
              <a:rPr lang="en-CA" dirty="0" err="1"/>
              <a:t>bên</a:t>
            </a:r>
            <a:r>
              <a:rPr lang="en-CA" dirty="0"/>
              <a:t> </a:t>
            </a:r>
            <a:r>
              <a:rPr lang="en-CA" dirty="0" err="1"/>
              <a:t>ngoài</a:t>
            </a:r>
            <a:r>
              <a:rPr lang="en-CA" dirty="0"/>
              <a:t>) </a:t>
            </a:r>
            <a:r>
              <a:rPr lang="en-CA" dirty="0" err="1"/>
              <a:t>trên</a:t>
            </a:r>
            <a:r>
              <a:rPr lang="en-CA" dirty="0"/>
              <a:t> </a:t>
            </a:r>
            <a:r>
              <a:rPr lang="en-CA" dirty="0" err="1"/>
              <a:t>thước</a:t>
            </a:r>
            <a:r>
              <a:rPr lang="en-CA" dirty="0"/>
              <a:t> </a:t>
            </a:r>
            <a:r>
              <a:rPr lang="en-CA" dirty="0" err="1" smtClean="0"/>
              <a:t>kẻ</a:t>
            </a:r>
            <a:endParaRPr lang="en-CA" dirty="0" smtClean="0"/>
          </a:p>
          <a:p>
            <a:pPr lvl="2"/>
            <a:r>
              <a:rPr lang="en-CA" dirty="0" err="1"/>
              <a:t>Khi</a:t>
            </a:r>
            <a:r>
              <a:rPr lang="en-CA" dirty="0"/>
              <a:t> </a:t>
            </a:r>
            <a:r>
              <a:rPr lang="en-CA" dirty="0" err="1"/>
              <a:t>bạn</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đường</a:t>
            </a:r>
            <a:r>
              <a:rPr lang="en-CA" dirty="0"/>
              <a:t> chia, </a:t>
            </a:r>
            <a:r>
              <a:rPr lang="en-CA" dirty="0" err="1"/>
              <a:t>màn</a:t>
            </a:r>
            <a:r>
              <a:rPr lang="en-CA" dirty="0"/>
              <a:t> </a:t>
            </a:r>
            <a:r>
              <a:rPr lang="en-CA" dirty="0" err="1"/>
              <a:t>hình</a:t>
            </a:r>
            <a:r>
              <a:rPr lang="en-CA" dirty="0"/>
              <a:t> </a:t>
            </a:r>
            <a:r>
              <a:rPr lang="en-CA" dirty="0" err="1"/>
              <a:t>gợi</a:t>
            </a:r>
            <a:r>
              <a:rPr lang="en-CA" dirty="0"/>
              <a:t> ý </a:t>
            </a:r>
            <a:r>
              <a:rPr lang="en-CA" dirty="0" err="1"/>
              <a:t>xuất</a:t>
            </a:r>
            <a:r>
              <a:rPr lang="en-CA" dirty="0"/>
              <a:t> </a:t>
            </a:r>
            <a:r>
              <a:rPr lang="en-CA" dirty="0" err="1"/>
              <a:t>hiện</a:t>
            </a:r>
            <a:endParaRPr lang="en-CA"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dirty="0"/>
          </a:p>
        </p:txBody>
      </p:sp>
      <p:graphicFrame>
        <p:nvGraphicFramePr>
          <p:cNvPr id="8" name="Content Placeholder 11"/>
          <p:cNvGraphicFramePr>
            <a:graphicFrameLocks/>
          </p:cNvGraphicFramePr>
          <p:nvPr>
            <p:extLst>
              <p:ext uri="{D42A27DB-BD31-4B8C-83A1-F6EECF244321}">
                <p14:modId xmlns:p14="http://schemas.microsoft.com/office/powerpoint/2010/main" val="2615745916"/>
              </p:ext>
            </p:extLst>
          </p:nvPr>
        </p:nvGraphicFramePr>
        <p:xfrm>
          <a:off x="1440588" y="3688155"/>
          <a:ext cx="6307593" cy="229485"/>
        </p:xfrm>
        <a:graphic>
          <a:graphicData uri="http://schemas.openxmlformats.org/drawingml/2006/table">
            <a:tbl>
              <a:tblPr firstRow="1" firstCol="1" bandRow="1"/>
              <a:tblGrid>
                <a:gridCol w="305496"/>
                <a:gridCol w="1761094"/>
                <a:gridCol w="305496"/>
                <a:gridCol w="1870914"/>
                <a:gridCol w="305496"/>
                <a:gridCol w="1759097"/>
              </a:tblGrid>
              <a:tr h="229485">
                <a:tc>
                  <a:txBody>
                    <a:bodyPr/>
                    <a:lstStyle/>
                    <a:p>
                      <a:pPr marL="0" marR="0" algn="ctr">
                        <a:lnSpc>
                          <a:spcPct val="115000"/>
                        </a:lnSpc>
                        <a:spcBef>
                          <a:spcPts val="100"/>
                        </a:spcBef>
                        <a:spcAft>
                          <a:spcPts val="100"/>
                        </a:spcAft>
                      </a:pPr>
                      <a:r>
                        <a:rPr lang="en-US" sz="1100" b="1" dirty="0">
                          <a:effectLst/>
                          <a:latin typeface="Zurich BT"/>
                          <a:ea typeface="Times New Roman"/>
                          <a:cs typeface="Arial"/>
                        </a:rPr>
                        <a:t>1</a:t>
                      </a: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a:ea typeface="Times New Roman"/>
                          <a:cs typeface="Arial"/>
                        </a:rPr>
                        <a:t>Đánh</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dấu</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lề</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trái</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c>
                  <a:txBody>
                    <a:bodyPr/>
                    <a:lstStyle/>
                    <a:p>
                      <a:pPr marL="0" marR="0" algn="ctr">
                        <a:lnSpc>
                          <a:spcPct val="115000"/>
                        </a:lnSpc>
                        <a:spcBef>
                          <a:spcPts val="20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a:ea typeface="Times New Roman"/>
                          <a:cs typeface="Arial"/>
                        </a:rPr>
                        <a:t>Đánh</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dấu</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lề</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phải</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c>
                  <a:txBody>
                    <a:bodyPr/>
                    <a:lstStyle/>
                    <a:p>
                      <a:pPr marL="0" marR="0" algn="ctr">
                        <a:lnSpc>
                          <a:spcPct val="115000"/>
                        </a:lnSpc>
                        <a:spcBef>
                          <a:spcPts val="100"/>
                        </a:spcBef>
                        <a:spcAft>
                          <a:spcPts val="100"/>
                        </a:spcAft>
                      </a:pPr>
                      <a:r>
                        <a:rPr lang="en-US" sz="1100" b="1" dirty="0">
                          <a:effectLst/>
                          <a:latin typeface="Zurich BT"/>
                          <a:ea typeface="Times New Roman"/>
                          <a:cs typeface="Arial"/>
                        </a:rPr>
                        <a:t>3</a:t>
                      </a:r>
                    </a:p>
                  </a:txBody>
                  <a:tcPr marL="0" marR="0" marT="0" marB="0" anchor="ctr">
                    <a:lnL>
                      <a:noFill/>
                    </a:lnL>
                    <a:lnR>
                      <a:noFill/>
                    </a:lnR>
                    <a:lnT>
                      <a:noFill/>
                    </a:lnT>
                    <a:lnB>
                      <a:noFill/>
                    </a:lnB>
                    <a:solidFill>
                      <a:srgbClr val="F5C040"/>
                    </a:solidFill>
                  </a:tcPr>
                </a:tc>
                <a:tc>
                  <a:txBody>
                    <a:bodyPr/>
                    <a:lstStyle/>
                    <a:p>
                      <a:pPr marL="0" marR="0">
                        <a:lnSpc>
                          <a:spcPct val="115000"/>
                        </a:lnSpc>
                        <a:spcBef>
                          <a:spcPts val="100"/>
                        </a:spcBef>
                        <a:spcAft>
                          <a:spcPts val="100"/>
                        </a:spcAft>
                      </a:pPr>
                      <a:r>
                        <a:rPr lang="en-US" sz="1100" b="1" dirty="0" err="1" smtClean="0">
                          <a:effectLst/>
                          <a:latin typeface="Zurich BT"/>
                          <a:ea typeface="Times New Roman"/>
                          <a:cs typeface="Arial"/>
                        </a:rPr>
                        <a:t>Đánh</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dấu</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lề</a:t>
                      </a:r>
                      <a:r>
                        <a:rPr lang="en-US" sz="1100" b="1" dirty="0" smtClean="0">
                          <a:effectLst/>
                          <a:latin typeface="Zurich BT"/>
                          <a:ea typeface="Times New Roman"/>
                          <a:cs typeface="Arial"/>
                        </a:rPr>
                        <a:t> </a:t>
                      </a:r>
                      <a:r>
                        <a:rPr lang="en-US" sz="1100" b="1" dirty="0" err="1" smtClean="0">
                          <a:effectLst/>
                          <a:latin typeface="Zurich BT"/>
                          <a:ea typeface="Times New Roman"/>
                          <a:cs typeface="Arial"/>
                        </a:rPr>
                        <a:t>trên</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tr>
            </a:tbl>
          </a:graphicData>
        </a:graphic>
      </p:graphicFrame>
      <p:grpSp>
        <p:nvGrpSpPr>
          <p:cNvPr id="9" name="Group 8"/>
          <p:cNvGrpSpPr/>
          <p:nvPr/>
        </p:nvGrpSpPr>
        <p:grpSpPr>
          <a:xfrm>
            <a:off x="1830226" y="4185422"/>
            <a:ext cx="5514028" cy="1901497"/>
            <a:chOff x="2309358" y="2339431"/>
            <a:chExt cx="4467225" cy="1540510"/>
          </a:xfrm>
        </p:grpSpPr>
        <p:grpSp>
          <p:nvGrpSpPr>
            <p:cNvPr id="10" name="Group 9"/>
            <p:cNvGrpSpPr/>
            <p:nvPr/>
          </p:nvGrpSpPr>
          <p:grpSpPr>
            <a:xfrm>
              <a:off x="2309358" y="2339431"/>
              <a:ext cx="4467225" cy="1540510"/>
              <a:chOff x="22143" y="14"/>
              <a:chExt cx="4467860" cy="1541360"/>
            </a:xfrm>
          </p:grpSpPr>
          <p:pic>
            <p:nvPicPr>
              <p:cNvPr id="14" name="Picture 13"/>
              <p:cNvPicPr/>
              <p:nvPr/>
            </p:nvPicPr>
            <p:blipFill>
              <a:blip r:embed="rId3">
                <a:extLst>
                  <a:ext uri="{28A0092B-C50C-407E-A947-70E740481C1C}">
                    <a14:useLocalDpi xmlns:a14="http://schemas.microsoft.com/office/drawing/2010/main" val="0"/>
                  </a:ext>
                </a:extLst>
              </a:blip>
              <a:stretch>
                <a:fillRect/>
              </a:stretch>
            </p:blipFill>
            <p:spPr>
              <a:xfrm>
                <a:off x="22143" y="342494"/>
                <a:ext cx="4467860" cy="1198880"/>
              </a:xfrm>
              <a:prstGeom prst="rect">
                <a:avLst/>
              </a:prstGeom>
            </p:spPr>
          </p:pic>
          <p:cxnSp>
            <p:nvCxnSpPr>
              <p:cNvPr id="15" name="AutoShape 2035"/>
              <p:cNvCxnSpPr>
                <a:cxnSpLocks noChangeShapeType="1"/>
              </p:cNvCxnSpPr>
              <p:nvPr/>
            </p:nvCxnSpPr>
            <p:spPr bwMode="auto">
              <a:xfrm>
                <a:off x="3886354" y="36844"/>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6" name="AutoShape 2038"/>
              <p:cNvCxnSpPr>
                <a:cxnSpLocks noChangeShapeType="1"/>
              </p:cNvCxnSpPr>
              <p:nvPr/>
            </p:nvCxnSpPr>
            <p:spPr bwMode="auto">
              <a:xfrm rot="16200000" flipV="1">
                <a:off x="272988" y="918738"/>
                <a:ext cx="1270" cy="3016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7" name="Text Box 2039"/>
              <p:cNvSpPr txBox="1">
                <a:spLocks noChangeArrowheads="1"/>
              </p:cNvSpPr>
              <p:nvPr/>
            </p:nvSpPr>
            <p:spPr bwMode="auto">
              <a:xfrm>
                <a:off x="424414" y="981219"/>
                <a:ext cx="194400" cy="16564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3</a:t>
                </a:r>
                <a:endParaRPr lang="en-US" sz="1100">
                  <a:effectLst/>
                  <a:latin typeface="Times New Roman"/>
                  <a:ea typeface="Times New Roman"/>
                </a:endParaRPr>
              </a:p>
            </p:txBody>
          </p:sp>
          <p:sp>
            <p:nvSpPr>
              <p:cNvPr id="18" name="Text Box 2040"/>
              <p:cNvSpPr txBox="1">
                <a:spLocks noChangeArrowheads="1"/>
              </p:cNvSpPr>
              <p:nvPr/>
            </p:nvSpPr>
            <p:spPr bwMode="auto">
              <a:xfrm>
                <a:off x="3799993" y="14"/>
                <a:ext cx="194400" cy="16564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2</a:t>
                </a:r>
                <a:endParaRPr lang="en-US" sz="1100">
                  <a:effectLst/>
                  <a:latin typeface="Times New Roman"/>
                  <a:ea typeface="Times New Roman"/>
                </a:endParaRPr>
              </a:p>
            </p:txBody>
          </p:sp>
        </p:grpSp>
        <p:grpSp>
          <p:nvGrpSpPr>
            <p:cNvPr id="11" name="Group 10"/>
            <p:cNvGrpSpPr/>
            <p:nvPr/>
          </p:nvGrpSpPr>
          <p:grpSpPr>
            <a:xfrm>
              <a:off x="2835640" y="2344959"/>
              <a:ext cx="187960" cy="332740"/>
              <a:chOff x="0" y="0"/>
              <a:chExt cx="187960" cy="332796"/>
            </a:xfrm>
          </p:grpSpPr>
          <p:cxnSp>
            <p:nvCxnSpPr>
              <p:cNvPr id="12" name="AutoShape 2035"/>
              <p:cNvCxnSpPr>
                <a:cxnSpLocks noChangeShapeType="1"/>
              </p:cNvCxnSpPr>
              <p:nvPr/>
            </p:nvCxnSpPr>
            <p:spPr bwMode="auto">
              <a:xfrm>
                <a:off x="87465" y="31806"/>
                <a:ext cx="1270" cy="3009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3" name="Text Box 2040"/>
              <p:cNvSpPr txBox="1">
                <a:spLocks noChangeArrowheads="1"/>
              </p:cNvSpPr>
              <p:nvPr/>
            </p:nvSpPr>
            <p:spPr bwMode="auto">
              <a:xfrm>
                <a:off x="0" y="0"/>
                <a:ext cx="187960" cy="17653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1</a:t>
                </a:r>
                <a:endParaRPr lang="en-US" sz="1100">
                  <a:effectLst/>
                  <a:latin typeface="Calibri"/>
                  <a:ea typeface="Calibri"/>
                  <a:cs typeface="Times New Roman"/>
                </a:endParaRPr>
              </a:p>
            </p:txBody>
          </p:sp>
        </p:grpSp>
      </p:grpSp>
    </p:spTree>
    <p:extLst>
      <p:ext uri="{BB962C8B-B14F-4D97-AF65-F5344CB8AC3E}">
        <p14:creationId xmlns:p14="http://schemas.microsoft.com/office/powerpoint/2010/main" val="13886885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dirty="0"/>
          </a:p>
        </p:txBody>
      </p:sp>
      <p:sp>
        <p:nvSpPr>
          <p:cNvPr id="28"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12"/>
          <p:cNvSpPr>
            <a:spLocks noChangeArrowheads="1"/>
          </p:cNvSpPr>
          <p:nvPr/>
        </p:nvSpPr>
        <p:spPr bwMode="auto">
          <a:xfrm>
            <a:off x="30480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 name="Picture 19" descr="Description: C:\Users\swong\Documents\Manuals\IC3 GS4\7314 IC3 GS4\Screens\L8\l8-050.png"/>
          <p:cNvPicPr/>
          <p:nvPr/>
        </p:nvPicPr>
        <p:blipFill>
          <a:blip r:embed="rId3">
            <a:extLst>
              <a:ext uri="{28A0092B-C50C-407E-A947-70E740481C1C}">
                <a14:useLocalDpi xmlns:a14="http://schemas.microsoft.com/office/drawing/2010/main" val="0"/>
              </a:ext>
            </a:extLst>
          </a:blip>
          <a:srcRect/>
          <a:stretch>
            <a:fillRect/>
          </a:stretch>
        </p:blipFill>
        <p:spPr bwMode="auto">
          <a:xfrm>
            <a:off x="6792686" y="1418364"/>
            <a:ext cx="1851935" cy="3784750"/>
          </a:xfrm>
          <a:prstGeom prst="rect">
            <a:avLst/>
          </a:prstGeom>
          <a:noFill/>
          <a:ln>
            <a:noFill/>
          </a:ln>
        </p:spPr>
      </p:pic>
      <p:sp>
        <p:nvSpPr>
          <p:cNvPr id="6" name="Content Placeholder 5"/>
          <p:cNvSpPr>
            <a:spLocks noGrp="1"/>
          </p:cNvSpPr>
          <p:nvPr>
            <p:ph idx="1"/>
          </p:nvPr>
        </p:nvSpPr>
        <p:spPr/>
        <p:txBody>
          <a:bodyPr/>
          <a:lstStyle/>
          <a:p>
            <a:pPr lvl="1"/>
            <a:r>
              <a:rPr lang="en-CA" dirty="0" err="1"/>
              <a:t>Để</a:t>
            </a:r>
            <a:r>
              <a:rPr lang="en-CA" dirty="0"/>
              <a:t> </a:t>
            </a:r>
            <a:r>
              <a:rPr lang="en-CA" dirty="0" err="1"/>
              <a:t>thay</a:t>
            </a:r>
            <a:r>
              <a:rPr lang="en-CA" dirty="0"/>
              <a:t> </a:t>
            </a:r>
            <a:r>
              <a:rPr lang="en-CA" dirty="0" err="1"/>
              <a:t>đổi</a:t>
            </a:r>
            <a:r>
              <a:rPr lang="en-CA" dirty="0"/>
              <a:t> </a:t>
            </a:r>
            <a:r>
              <a:rPr lang="en-CA" dirty="0" err="1"/>
              <a:t>lề</a:t>
            </a:r>
            <a:r>
              <a:rPr lang="en-CA" dirty="0"/>
              <a:t> </a:t>
            </a:r>
            <a:r>
              <a:rPr lang="en-CA" dirty="0" err="1"/>
              <a:t>trang</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smtClean="0"/>
              <a:t/>
            </a:r>
            <a:br>
              <a:rPr lang="en-CA" dirty="0" smtClean="0"/>
            </a:br>
            <a:r>
              <a:rPr lang="en-CA" dirty="0" err="1" smtClean="0"/>
              <a:t>nhấp</a:t>
            </a:r>
            <a:r>
              <a:rPr lang="en-CA" dirty="0" smtClean="0"/>
              <a:t> </a:t>
            </a:r>
            <a:r>
              <a:rPr lang="en-CA" dirty="0" err="1"/>
              <a:t>chuột</a:t>
            </a:r>
            <a:r>
              <a:rPr lang="en-CA" dirty="0"/>
              <a:t> </a:t>
            </a:r>
            <a:r>
              <a:rPr lang="en-CA" dirty="0" err="1"/>
              <a:t>vào</a:t>
            </a:r>
            <a:r>
              <a:rPr lang="en-CA" dirty="0"/>
              <a:t> </a:t>
            </a:r>
            <a:r>
              <a:rPr lang="en-CA" b="1" dirty="0"/>
              <a:t>Margins</a:t>
            </a:r>
            <a:r>
              <a:rPr lang="en-CA" dirty="0"/>
              <a:t>; </a:t>
            </a:r>
            <a:r>
              <a:rPr lang="en-CA" dirty="0" err="1"/>
              <a:t>hoặc</a:t>
            </a:r>
            <a:endParaRPr lang="en-US" dirty="0" smtClean="0"/>
          </a:p>
          <a:p>
            <a:pPr lvl="2"/>
            <a:endParaRPr lang="en-US" dirty="0"/>
          </a:p>
          <a:p>
            <a:pPr lvl="2"/>
            <a:r>
              <a:rPr lang="en-CA" dirty="0" err="1"/>
              <a:t>để</a:t>
            </a:r>
            <a:r>
              <a:rPr lang="en-CA" dirty="0"/>
              <a:t> </a:t>
            </a:r>
            <a:r>
              <a:rPr lang="en-CA" dirty="0" err="1"/>
              <a:t>điều</a:t>
            </a:r>
            <a:r>
              <a:rPr lang="en-CA" dirty="0"/>
              <a:t> </a:t>
            </a:r>
            <a:r>
              <a:rPr lang="en-CA" dirty="0" err="1"/>
              <a:t>chỉnh</a:t>
            </a:r>
            <a:r>
              <a:rPr lang="en-CA" dirty="0"/>
              <a:t> </a:t>
            </a:r>
            <a:r>
              <a:rPr lang="en-CA" dirty="0" err="1"/>
              <a:t>các</a:t>
            </a:r>
            <a:r>
              <a:rPr lang="en-CA" dirty="0"/>
              <a:t> </a:t>
            </a:r>
            <a:r>
              <a:rPr lang="en-CA" dirty="0" err="1"/>
              <a:t>lề</a:t>
            </a:r>
            <a:r>
              <a:rPr lang="en-CA" dirty="0"/>
              <a:t> </a:t>
            </a:r>
            <a:r>
              <a:rPr lang="en-CA" dirty="0" err="1"/>
              <a:t>trang</a:t>
            </a:r>
            <a:r>
              <a:rPr lang="en-CA" dirty="0"/>
              <a:t> </a:t>
            </a:r>
            <a:r>
              <a:rPr lang="en-CA" dirty="0" err="1"/>
              <a:t>sử</a:t>
            </a:r>
            <a:r>
              <a:rPr lang="en-CA" dirty="0"/>
              <a:t> </a:t>
            </a:r>
            <a:r>
              <a:rPr lang="en-CA" dirty="0" err="1"/>
              <a:t>dụng</a:t>
            </a:r>
            <a:r>
              <a:rPr lang="en-CA" dirty="0"/>
              <a:t> </a:t>
            </a:r>
            <a:r>
              <a:rPr lang="en-CA" dirty="0" err="1"/>
              <a:t>thước</a:t>
            </a:r>
            <a:r>
              <a:rPr lang="en-CA" dirty="0"/>
              <a:t> </a:t>
            </a:r>
            <a:r>
              <a:rPr lang="en-CA" dirty="0" err="1"/>
              <a:t>kẻ</a:t>
            </a:r>
            <a:r>
              <a:rPr lang="en-CA" dirty="0"/>
              <a:t>, </a:t>
            </a:r>
            <a:r>
              <a:rPr lang="en-CA" dirty="0" err="1"/>
              <a:t>trỏ</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dirty="0" err="1"/>
              <a:t>lề</a:t>
            </a:r>
            <a:r>
              <a:rPr lang="en-CA" dirty="0"/>
              <a:t> </a:t>
            </a:r>
            <a:r>
              <a:rPr lang="en-CA" dirty="0" err="1"/>
              <a:t>và</a:t>
            </a:r>
            <a:r>
              <a:rPr lang="en-CA" dirty="0"/>
              <a:t> </a:t>
            </a:r>
            <a:r>
              <a:rPr lang="en-CA" dirty="0" err="1"/>
              <a:t>khi</a:t>
            </a:r>
            <a:r>
              <a:rPr lang="en-CA" dirty="0"/>
              <a:t> </a:t>
            </a:r>
            <a:r>
              <a:rPr lang="en-CA" dirty="0" err="1"/>
              <a:t>mũi</a:t>
            </a:r>
            <a:r>
              <a:rPr lang="en-CA" dirty="0"/>
              <a:t> </a:t>
            </a:r>
            <a:r>
              <a:rPr lang="en-CA" dirty="0" err="1"/>
              <a:t>tên</a:t>
            </a:r>
            <a:r>
              <a:rPr lang="en-CA" dirty="0"/>
              <a:t> </a:t>
            </a:r>
            <a:r>
              <a:rPr lang="en-CA" dirty="0" err="1"/>
              <a:t>thích</a:t>
            </a:r>
            <a:r>
              <a:rPr lang="en-CA" dirty="0"/>
              <a:t> </a:t>
            </a:r>
            <a:r>
              <a:rPr lang="en-CA" dirty="0" err="1"/>
              <a:t>hợp</a:t>
            </a:r>
            <a:r>
              <a:rPr lang="en-CA" dirty="0"/>
              <a:t> </a:t>
            </a:r>
            <a:r>
              <a:rPr lang="en-CA" dirty="0" err="1"/>
              <a:t>xuất</a:t>
            </a:r>
            <a:r>
              <a:rPr lang="en-CA" dirty="0"/>
              <a:t> </a:t>
            </a:r>
            <a:r>
              <a:rPr lang="en-CA" dirty="0" err="1"/>
              <a:t>hiện</a:t>
            </a:r>
            <a:r>
              <a:rPr lang="en-CA" dirty="0"/>
              <a:t>, </a:t>
            </a:r>
            <a:r>
              <a:rPr lang="en-CA" dirty="0" smtClean="0"/>
              <a:t/>
            </a:r>
            <a:br>
              <a:rPr lang="en-CA" dirty="0" smtClean="0"/>
            </a:br>
            <a:r>
              <a:rPr lang="en-CA" dirty="0" err="1" smtClean="0"/>
              <a:t>kéo</a:t>
            </a:r>
            <a:r>
              <a:rPr lang="en-CA" dirty="0" smtClean="0"/>
              <a:t> </a:t>
            </a:r>
            <a:r>
              <a:rPr lang="en-CA" dirty="0" err="1"/>
              <a:t>đến</a:t>
            </a:r>
            <a:r>
              <a:rPr lang="en-CA" dirty="0"/>
              <a:t> </a:t>
            </a:r>
            <a:r>
              <a:rPr lang="en-CA" dirty="0" err="1"/>
              <a:t>vị</a:t>
            </a:r>
            <a:r>
              <a:rPr lang="en-CA" dirty="0"/>
              <a:t> </a:t>
            </a:r>
            <a:r>
              <a:rPr lang="en-CA" dirty="0" err="1"/>
              <a:t>trí</a:t>
            </a:r>
            <a:r>
              <a:rPr lang="en-CA" dirty="0"/>
              <a:t> </a:t>
            </a:r>
            <a:r>
              <a:rPr lang="en-CA" dirty="0" err="1"/>
              <a:t>mà</a:t>
            </a:r>
            <a:r>
              <a:rPr lang="en-CA" dirty="0"/>
              <a:t> </a:t>
            </a:r>
            <a:r>
              <a:rPr lang="en-CA" dirty="0" err="1"/>
              <a:t>bạn</a:t>
            </a:r>
            <a:r>
              <a:rPr lang="en-CA" dirty="0"/>
              <a:t> </a:t>
            </a:r>
            <a:r>
              <a:rPr lang="en-CA" dirty="0" err="1"/>
              <a:t>muốn</a:t>
            </a:r>
            <a:r>
              <a:rPr lang="en-CA" dirty="0"/>
              <a:t> </a:t>
            </a:r>
            <a:r>
              <a:rPr lang="en-CA" dirty="0" err="1"/>
              <a:t>cho</a:t>
            </a:r>
            <a:r>
              <a:rPr lang="en-CA" dirty="0"/>
              <a:t> </a:t>
            </a:r>
            <a:r>
              <a:rPr lang="en-CA" dirty="0" err="1"/>
              <a:t>lề</a:t>
            </a:r>
            <a:r>
              <a:rPr lang="en-CA" dirty="0"/>
              <a:t>; </a:t>
            </a:r>
            <a:r>
              <a:rPr lang="en-CA" dirty="0" err="1"/>
              <a:t>hoặc</a:t>
            </a:r>
            <a:endParaRPr lang="en-US" dirty="0"/>
          </a:p>
          <a:p>
            <a:pPr lvl="2"/>
            <a:endParaRPr lang="en-US" dirty="0"/>
          </a:p>
        </p:txBody>
      </p:sp>
      <p:pic>
        <p:nvPicPr>
          <p:cNvPr id="22" name="Picture 21" descr="Description: C:\Users\swong\Documents\Manuals\IC3 GS4\7314 IC3 GS4\Screens\L8\l8-051.png"/>
          <p:cNvPicPr/>
          <p:nvPr/>
        </p:nvPicPr>
        <p:blipFill rotWithShape="1">
          <a:blip r:embed="rId4">
            <a:extLst>
              <a:ext uri="{28A0092B-C50C-407E-A947-70E740481C1C}">
                <a14:useLocalDpi xmlns:a14="http://schemas.microsoft.com/office/drawing/2010/main" val="0"/>
              </a:ext>
            </a:extLst>
          </a:blip>
          <a:srcRect r="4145" b="11515"/>
          <a:stretch/>
        </p:blipFill>
        <p:spPr bwMode="auto">
          <a:xfrm>
            <a:off x="1389034" y="4109493"/>
            <a:ext cx="5113910" cy="182064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348255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pPr lvl="2"/>
            <a:r>
              <a:rPr lang="en-CA" dirty="0" err="1"/>
              <a:t>nhấp</a:t>
            </a:r>
            <a:r>
              <a:rPr lang="en-CA" dirty="0"/>
              <a:t> </a:t>
            </a:r>
            <a:r>
              <a:rPr lang="en-CA" dirty="0" err="1"/>
              <a:t>đúp</a:t>
            </a:r>
            <a:r>
              <a:rPr lang="en-CA" dirty="0"/>
              <a:t> </a:t>
            </a:r>
            <a:r>
              <a:rPr lang="en-CA" dirty="0" err="1"/>
              <a:t>chuột</a:t>
            </a:r>
            <a:r>
              <a:rPr lang="en-CA" dirty="0"/>
              <a:t> </a:t>
            </a:r>
            <a:r>
              <a:rPr lang="en-CA" dirty="0" err="1"/>
              <a:t>vào</a:t>
            </a:r>
            <a:r>
              <a:rPr lang="en-CA" dirty="0"/>
              <a:t> </a:t>
            </a:r>
            <a:r>
              <a:rPr lang="en-CA" dirty="0" err="1"/>
              <a:t>vùng</a:t>
            </a:r>
            <a:r>
              <a:rPr lang="en-CA" dirty="0"/>
              <a:t> </a:t>
            </a:r>
            <a:r>
              <a:rPr lang="en-CA" dirty="0" err="1"/>
              <a:t>diện</a:t>
            </a:r>
            <a:r>
              <a:rPr lang="en-CA" dirty="0"/>
              <a:t> </a:t>
            </a:r>
            <a:r>
              <a:rPr lang="en-CA" dirty="0" err="1" smtClean="0"/>
              <a:t>tích</a:t>
            </a:r>
            <a:r>
              <a:rPr lang="en-CA" dirty="0" smtClean="0"/>
              <a:t/>
            </a:r>
            <a:br>
              <a:rPr lang="en-CA" dirty="0" smtClean="0"/>
            </a:br>
            <a:r>
              <a:rPr lang="en-CA" dirty="0" err="1" smtClean="0"/>
              <a:t>tối</a:t>
            </a:r>
            <a:r>
              <a:rPr lang="en-CA" dirty="0" smtClean="0"/>
              <a:t> </a:t>
            </a:r>
            <a:r>
              <a:rPr lang="en-CA" dirty="0" err="1"/>
              <a:t>hơn</a:t>
            </a:r>
            <a:r>
              <a:rPr lang="en-CA" dirty="0"/>
              <a:t> </a:t>
            </a:r>
            <a:r>
              <a:rPr lang="en-CA" dirty="0" err="1"/>
              <a:t>của</a:t>
            </a:r>
            <a:r>
              <a:rPr lang="en-CA" dirty="0"/>
              <a:t> </a:t>
            </a:r>
            <a:r>
              <a:rPr lang="en-CA" dirty="0" err="1"/>
              <a:t>thanh</a:t>
            </a:r>
            <a:r>
              <a:rPr lang="en-CA" dirty="0"/>
              <a:t> </a:t>
            </a:r>
            <a:r>
              <a:rPr lang="en-CA" dirty="0" err="1"/>
              <a:t>thước</a:t>
            </a:r>
            <a:r>
              <a:rPr lang="en-CA" dirty="0"/>
              <a:t> </a:t>
            </a:r>
            <a:r>
              <a:rPr lang="en-CA" dirty="0" err="1"/>
              <a:t>kẻ</a:t>
            </a:r>
            <a:r>
              <a:rPr lang="en-CA" dirty="0"/>
              <a:t> </a:t>
            </a:r>
            <a:r>
              <a:rPr lang="en-CA" dirty="0" err="1"/>
              <a:t>ngang</a:t>
            </a:r>
            <a:r>
              <a:rPr lang="en-CA" dirty="0"/>
              <a:t> </a:t>
            </a:r>
            <a:r>
              <a:rPr lang="en-CA" dirty="0" smtClean="0"/>
              <a:t/>
            </a:r>
            <a:br>
              <a:rPr lang="en-CA" dirty="0" smtClean="0"/>
            </a:br>
            <a:r>
              <a:rPr lang="en-CA" dirty="0" err="1" smtClean="0"/>
              <a:t>hoặc</a:t>
            </a:r>
            <a:r>
              <a:rPr lang="en-CA" dirty="0" smtClean="0"/>
              <a:t> </a:t>
            </a:r>
            <a:r>
              <a:rPr lang="en-CA" dirty="0" err="1"/>
              <a:t>dọc</a:t>
            </a:r>
            <a:r>
              <a:rPr lang="en-CA" dirty="0"/>
              <a:t> </a:t>
            </a:r>
            <a:r>
              <a:rPr lang="en-CA" dirty="0" err="1"/>
              <a:t>để</a:t>
            </a:r>
            <a:r>
              <a:rPr lang="en-CA" dirty="0"/>
              <a:t> </a:t>
            </a:r>
            <a:r>
              <a:rPr lang="en-CA" dirty="0" err="1"/>
              <a:t>mở</a:t>
            </a:r>
            <a:r>
              <a:rPr lang="en-CA" dirty="0"/>
              <a:t> </a:t>
            </a:r>
            <a:r>
              <a:rPr lang="en-CA" dirty="0" err="1"/>
              <a:t>hộp</a:t>
            </a:r>
            <a:r>
              <a:rPr lang="en-CA" dirty="0"/>
              <a:t> </a:t>
            </a:r>
            <a:r>
              <a:rPr lang="en-CA" dirty="0" err="1"/>
              <a:t>thoại</a:t>
            </a:r>
            <a:r>
              <a:rPr lang="en-CA" dirty="0"/>
              <a:t> Page </a:t>
            </a:r>
            <a:r>
              <a:rPr lang="en-CA" dirty="0" smtClean="0"/>
              <a:t/>
            </a:r>
            <a:br>
              <a:rPr lang="en-CA" dirty="0" smtClean="0"/>
            </a:br>
            <a:r>
              <a:rPr lang="en-CA" dirty="0" smtClean="0"/>
              <a:t>Layout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Margins</a:t>
            </a:r>
            <a:r>
              <a:rPr lang="en-CA" dirty="0"/>
              <a:t>, </a:t>
            </a:r>
            <a:r>
              <a:rPr lang="en-CA" dirty="0" err="1"/>
              <a:t>sau</a:t>
            </a:r>
            <a:r>
              <a:rPr lang="en-CA" dirty="0"/>
              <a:t> </a:t>
            </a:r>
            <a:r>
              <a:rPr lang="en-CA" dirty="0" err="1"/>
              <a:t>đó</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384822439"/>
              </p:ext>
            </p:extLst>
          </p:nvPr>
        </p:nvGraphicFramePr>
        <p:xfrm>
          <a:off x="1366132" y="2846253"/>
          <a:ext cx="7269196" cy="3538148"/>
        </p:xfrm>
        <a:graphic>
          <a:graphicData uri="http://schemas.openxmlformats.org/drawingml/2006/table">
            <a:tbl>
              <a:tblPr firstRow="1" firstCol="1" bandRow="1"/>
              <a:tblGrid>
                <a:gridCol w="1076298"/>
                <a:gridCol w="6192898"/>
              </a:tblGrid>
              <a:tr h="406398">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Top</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cùng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bắt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đầu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cùng</a:t>
                      </a:r>
                      <a:r>
                        <a:rPr lang="en-CA" sz="1800" kern="1200" dirty="0" smtClean="0">
                          <a:solidFill>
                            <a:schemeClr val="tx1"/>
                          </a:solidFill>
                          <a:effectLst/>
                          <a:latin typeface="+mn-lt"/>
                          <a:ea typeface="+mn-ea"/>
                          <a:cs typeface="+mn-cs"/>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35428">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Bottom</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dưới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dưới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dòng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cuối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cùng</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914">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Left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vị</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bắt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đầu</a:t>
                      </a:r>
                      <a:r>
                        <a:rPr lang="en-CA" sz="1800" kern="1200" dirty="0" smtClean="0">
                          <a:solidFill>
                            <a:schemeClr val="tx1"/>
                          </a:solidFill>
                          <a:effectLst/>
                          <a:latin typeface="+mn-lt"/>
                          <a:ea typeface="+mn-ea"/>
                          <a:cs typeface="+mn-cs"/>
                        </a:rPr>
                        <a:t> ở </a:t>
                      </a:r>
                      <a:r>
                        <a:rPr lang="en-CA" sz="1800" kern="1200" dirty="0" err="1" smtClean="0">
                          <a:solidFill>
                            <a:schemeClr val="tx1"/>
                          </a:solidFill>
                          <a:effectLst/>
                          <a:latin typeface="+mn-lt"/>
                          <a:ea typeface="+mn-ea"/>
                          <a:cs typeface="+mn-cs"/>
                        </a:rPr>
                        <a:t>phía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trái</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915">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Right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cạnh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phải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giấy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vị</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phía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phải</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3572">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Gutter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Thêm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trống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lề</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phía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lề</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bị</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bao</a:t>
                      </a:r>
                      <a:r>
                        <a:rPr lang="en-CA" sz="1800" kern="1200" dirty="0" smtClean="0">
                          <a:solidFill>
                            <a:schemeClr val="tx1"/>
                          </a:solidFill>
                          <a:effectLst/>
                          <a:latin typeface="+mn-lt"/>
                          <a:ea typeface="+mn-ea"/>
                          <a:cs typeface="+mn-cs"/>
                        </a:rPr>
                        <a:t> </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62858">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Gutter position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smtClean="0">
                          <a:solidFill>
                            <a:schemeClr val="tx1"/>
                          </a:solidFill>
                          <a:effectLst/>
                          <a:latin typeface="+mn-lt"/>
                          <a:ea typeface="+mn-ea"/>
                          <a:cs typeface="+mn-cs"/>
                        </a:rPr>
                        <a:t>Định </a:t>
                      </a:r>
                      <a:r>
                        <a:rPr lang="en-CA" sz="1800" kern="1200" dirty="0" err="1" smtClean="0">
                          <a:solidFill>
                            <a:schemeClr val="tx1"/>
                          </a:solidFill>
                          <a:effectLst/>
                          <a:latin typeface="+mn-lt"/>
                          <a:ea typeface="+mn-ea"/>
                          <a:cs typeface="+mn-cs"/>
                        </a:rPr>
                        <a:t>nghĩa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vị</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gáy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chất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kết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dính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7" name="Picture 6" descr="Description: C:\Users\swong\Documents\Manuals\IC3 GS4\7314 IC3 GS4\Screens\L8\l8-052.png"/>
          <p:cNvPicPr/>
          <p:nvPr/>
        </p:nvPicPr>
        <p:blipFill>
          <a:blip r:embed="rId3">
            <a:extLst>
              <a:ext uri="{28A0092B-C50C-407E-A947-70E740481C1C}">
                <a14:useLocalDpi xmlns:a14="http://schemas.microsoft.com/office/drawing/2010/main" val="0"/>
              </a:ext>
            </a:extLst>
          </a:blip>
          <a:srcRect/>
          <a:stretch>
            <a:fillRect/>
          </a:stretch>
        </p:blipFill>
        <p:spPr bwMode="auto">
          <a:xfrm>
            <a:off x="5000730" y="1446981"/>
            <a:ext cx="3703819" cy="815771"/>
          </a:xfrm>
          <a:prstGeom prst="rect">
            <a:avLst/>
          </a:prstGeom>
          <a:noFill/>
          <a:ln>
            <a:noFill/>
          </a:ln>
        </p:spPr>
      </p:pic>
    </p:spTree>
    <p:extLst>
      <p:ext uri="{BB962C8B-B14F-4D97-AF65-F5344CB8AC3E}">
        <p14:creationId xmlns:p14="http://schemas.microsoft.com/office/powerpoint/2010/main" val="301039268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các</a:t>
            </a:r>
            <a:r>
              <a:rPr lang="en-CA" b="1" dirty="0"/>
              <a:t> </a:t>
            </a:r>
            <a:r>
              <a:rPr lang="en-CA" b="1" dirty="0" err="1"/>
              <a:t>dấu</a:t>
            </a:r>
            <a:r>
              <a:rPr lang="en-CA" b="1" dirty="0"/>
              <a:t> </a:t>
            </a:r>
            <a:r>
              <a:rPr lang="en-CA" b="1" dirty="0" err="1"/>
              <a:t>ngắt</a:t>
            </a:r>
            <a:r>
              <a:rPr lang="en-CA" b="1" dirty="0"/>
              <a:t> </a:t>
            </a:r>
            <a:r>
              <a:rPr lang="en-CA" b="1" dirty="0" err="1"/>
              <a:t>trang</a:t>
            </a:r>
            <a:endParaRPr lang="en-US" b="1" dirty="0"/>
          </a:p>
          <a:p>
            <a:pPr lvl="1"/>
            <a:r>
              <a:rPr lang="en-US" dirty="0" err="1" smtClean="0"/>
              <a:t>Khi</a:t>
            </a:r>
            <a:r>
              <a:rPr lang="en-US" dirty="0" smtClean="0"/>
              <a:t> </a:t>
            </a:r>
            <a:r>
              <a:rPr lang="en-US" dirty="0" err="1" smtClean="0"/>
              <a:t>lượng</a:t>
            </a:r>
            <a:r>
              <a:rPr lang="en-US" dirty="0" smtClean="0"/>
              <a:t> </a:t>
            </a:r>
            <a:r>
              <a:rPr lang="en-US" dirty="0" err="1" smtClean="0"/>
              <a:t>văn</a:t>
            </a:r>
            <a:r>
              <a:rPr lang="en-US" dirty="0" smtClean="0"/>
              <a:t> </a:t>
            </a:r>
            <a:r>
              <a:rPr lang="en-US" dirty="0" err="1" smtClean="0"/>
              <a:t>bản</a:t>
            </a:r>
            <a:r>
              <a:rPr lang="en-US" dirty="0" smtClean="0"/>
              <a:t> </a:t>
            </a:r>
            <a:r>
              <a:rPr lang="en-US" dirty="0" err="1" smtClean="0"/>
              <a:t>đã</a:t>
            </a:r>
            <a:r>
              <a:rPr lang="en-US" dirty="0" smtClean="0"/>
              <a:t> </a:t>
            </a:r>
            <a:r>
              <a:rPr lang="en-US" dirty="0" err="1" smtClean="0"/>
              <a:t>được</a:t>
            </a:r>
            <a:r>
              <a:rPr lang="en-US" dirty="0" smtClean="0"/>
              <a:t> </a:t>
            </a:r>
            <a:r>
              <a:rPr lang="en-US" dirty="0" err="1" smtClean="0"/>
              <a:t>chèn</a:t>
            </a:r>
            <a:r>
              <a:rPr lang="en-US" dirty="0" smtClean="0"/>
              <a:t> </a:t>
            </a:r>
            <a:r>
              <a:rPr lang="en-US" dirty="0" err="1" smtClean="0"/>
              <a:t>đủ</a:t>
            </a:r>
            <a:r>
              <a:rPr lang="en-US" dirty="0" smtClean="0"/>
              <a:t> </a:t>
            </a:r>
            <a:r>
              <a:rPr lang="en-US" dirty="0" err="1" smtClean="0"/>
              <a:t>vào</a:t>
            </a:r>
            <a:r>
              <a:rPr lang="en-US" dirty="0" smtClean="0"/>
              <a:t> </a:t>
            </a:r>
            <a:r>
              <a:rPr lang="en-US" dirty="0" err="1" smtClean="0"/>
              <a:t>trang</a:t>
            </a:r>
            <a:r>
              <a:rPr lang="en-US" dirty="0" smtClean="0"/>
              <a:t> </a:t>
            </a:r>
            <a:r>
              <a:rPr lang="en-US" dirty="0" err="1" smtClean="0"/>
              <a:t>tài</a:t>
            </a:r>
            <a:r>
              <a:rPr lang="en-US" dirty="0" smtClean="0"/>
              <a:t> </a:t>
            </a:r>
            <a:r>
              <a:rPr lang="en-US" dirty="0" err="1" smtClean="0"/>
              <a:t>liệu</a:t>
            </a:r>
            <a:r>
              <a:rPr lang="en-US" dirty="0" smtClean="0"/>
              <a:t>, Word </a:t>
            </a:r>
            <a:r>
              <a:rPr lang="en-US" dirty="0" err="1" smtClean="0"/>
              <a:t>sẽ</a:t>
            </a:r>
            <a:r>
              <a:rPr lang="en-US" dirty="0" smtClean="0"/>
              <a:t> </a:t>
            </a:r>
            <a:r>
              <a:rPr lang="en-US" dirty="0" err="1" smtClean="0"/>
              <a:t>chèn</a:t>
            </a:r>
            <a:r>
              <a:rPr lang="en-US" dirty="0" smtClean="0"/>
              <a:t> </a:t>
            </a:r>
            <a:r>
              <a:rPr lang="en-US" dirty="0" err="1" smtClean="0"/>
              <a:t>một</a:t>
            </a:r>
            <a:r>
              <a:rPr lang="en-US" dirty="0" smtClean="0"/>
              <a:t> </a:t>
            </a:r>
            <a:r>
              <a:rPr lang="en-US" i="1" dirty="0" err="1" smtClean="0"/>
              <a:t>ngắt</a:t>
            </a:r>
            <a:r>
              <a:rPr lang="en-US" i="1" dirty="0" smtClean="0"/>
              <a:t> </a:t>
            </a:r>
            <a:r>
              <a:rPr lang="en-US" i="1" dirty="0" err="1" smtClean="0"/>
              <a:t>trang</a:t>
            </a:r>
            <a:r>
              <a:rPr lang="en-US" i="1" dirty="0" smtClean="0"/>
              <a:t> </a:t>
            </a:r>
            <a:r>
              <a:rPr lang="en-US" i="1" dirty="0" err="1" smtClean="0"/>
              <a:t>mềm</a:t>
            </a:r>
            <a:endParaRPr lang="en-US" i="1" dirty="0" smtClean="0"/>
          </a:p>
          <a:p>
            <a:pPr lvl="2"/>
            <a:r>
              <a:rPr lang="en-CA" dirty="0" err="1"/>
              <a:t>trong</a:t>
            </a:r>
            <a:r>
              <a:rPr lang="en-CA" dirty="0"/>
              <a:t> </a:t>
            </a:r>
            <a:r>
              <a:rPr lang="en-CA" dirty="0" err="1"/>
              <a:t>chế</a:t>
            </a:r>
            <a:r>
              <a:rPr lang="en-CA" dirty="0"/>
              <a:t> </a:t>
            </a:r>
            <a:r>
              <a:rPr lang="en-CA" dirty="0" err="1"/>
              <a:t>độ</a:t>
            </a:r>
            <a:r>
              <a:rPr lang="en-CA" dirty="0"/>
              <a:t> </a:t>
            </a:r>
            <a:r>
              <a:rPr lang="en-CA" dirty="0" err="1"/>
              <a:t>hiển</a:t>
            </a:r>
            <a:r>
              <a:rPr lang="en-CA" dirty="0"/>
              <a:t> thị Draft </a:t>
            </a:r>
            <a:r>
              <a:rPr lang="en-CA" dirty="0" err="1"/>
              <a:t>với</a:t>
            </a:r>
            <a:r>
              <a:rPr lang="en-CA" dirty="0"/>
              <a:t> </a:t>
            </a:r>
            <a:r>
              <a:rPr lang="en-CA" dirty="0" err="1"/>
              <a:t>các</a:t>
            </a:r>
            <a:r>
              <a:rPr lang="en-CA" dirty="0"/>
              <a:t> </a:t>
            </a:r>
            <a:r>
              <a:rPr lang="en-CA" dirty="0" err="1"/>
              <a:t>ký</a:t>
            </a:r>
            <a:r>
              <a:rPr lang="en-CA" dirty="0"/>
              <a:t> </a:t>
            </a:r>
            <a:r>
              <a:rPr lang="en-CA" dirty="0" err="1"/>
              <a:t>tự</a:t>
            </a:r>
            <a:r>
              <a:rPr lang="en-CA" dirty="0"/>
              <a:t> </a:t>
            </a:r>
            <a:r>
              <a:rPr lang="en-CA" dirty="0" err="1"/>
              <a:t>không</a:t>
            </a:r>
            <a:r>
              <a:rPr lang="en-CA" dirty="0"/>
              <a:t> in </a:t>
            </a:r>
            <a:r>
              <a:rPr lang="en-CA" dirty="0" err="1"/>
              <a:t>được</a:t>
            </a:r>
            <a:r>
              <a:rPr lang="en-CA" dirty="0"/>
              <a:t> </a:t>
            </a:r>
            <a:r>
              <a:rPr lang="en-CA" dirty="0" err="1"/>
              <a:t>thiết</a:t>
            </a:r>
            <a:r>
              <a:rPr lang="en-CA" dirty="0"/>
              <a:t> </a:t>
            </a:r>
            <a:r>
              <a:rPr lang="en-CA" dirty="0" err="1"/>
              <a:t>lập</a:t>
            </a:r>
            <a:r>
              <a:rPr lang="en-CA" dirty="0"/>
              <a:t> </a:t>
            </a:r>
            <a:r>
              <a:rPr lang="en-CA" dirty="0" err="1"/>
              <a:t>để</a:t>
            </a:r>
            <a:r>
              <a:rPr lang="en-CA" dirty="0"/>
              <a:t> </a:t>
            </a:r>
            <a:r>
              <a:rPr lang="en-CA" dirty="0" err="1"/>
              <a:t>hiển</a:t>
            </a:r>
            <a:r>
              <a:rPr lang="en-CA" dirty="0"/>
              <a:t> thị, </a:t>
            </a:r>
            <a:r>
              <a:rPr lang="en-CA" dirty="0" err="1"/>
              <a:t>dấu</a:t>
            </a:r>
            <a:r>
              <a:rPr lang="en-CA" dirty="0"/>
              <a:t> </a:t>
            </a:r>
            <a:r>
              <a:rPr lang="en-CA" dirty="0" err="1"/>
              <a:t>ngắt</a:t>
            </a:r>
            <a:r>
              <a:rPr lang="en-CA" dirty="0"/>
              <a:t> </a:t>
            </a:r>
            <a:r>
              <a:rPr lang="en-CA" dirty="0" err="1"/>
              <a:t>mềm</a:t>
            </a:r>
            <a:r>
              <a:rPr lang="en-CA" dirty="0"/>
              <a:t> </a:t>
            </a:r>
            <a:r>
              <a:rPr lang="en-CA" dirty="0" err="1"/>
              <a:t>được</a:t>
            </a:r>
            <a:r>
              <a:rPr lang="en-CA" dirty="0"/>
              <a:t> </a:t>
            </a:r>
            <a:r>
              <a:rPr lang="en-CA" dirty="0" err="1"/>
              <a:t>biểu</a:t>
            </a:r>
            <a:r>
              <a:rPr lang="en-CA" dirty="0"/>
              <a:t> </a:t>
            </a:r>
            <a:r>
              <a:rPr lang="en-CA" dirty="0" err="1"/>
              <a:t>diễn</a:t>
            </a:r>
            <a:r>
              <a:rPr lang="en-CA" dirty="0"/>
              <a:t> </a:t>
            </a:r>
            <a:r>
              <a:rPr lang="en-CA" dirty="0" err="1"/>
              <a:t>bằng</a:t>
            </a:r>
            <a:r>
              <a:rPr lang="en-CA" dirty="0"/>
              <a:t> </a:t>
            </a:r>
            <a:r>
              <a:rPr lang="en-CA" dirty="0" err="1"/>
              <a:t>đường</a:t>
            </a:r>
            <a:r>
              <a:rPr lang="en-CA" dirty="0"/>
              <a:t> </a:t>
            </a:r>
            <a:r>
              <a:rPr lang="en-CA" dirty="0" err="1"/>
              <a:t>kẻ</a:t>
            </a:r>
            <a:r>
              <a:rPr lang="en-CA" dirty="0"/>
              <a:t> </a:t>
            </a:r>
            <a:r>
              <a:rPr lang="en-CA" dirty="0" err="1"/>
              <a:t>gồm</a:t>
            </a:r>
            <a:r>
              <a:rPr lang="en-CA" dirty="0"/>
              <a:t> </a:t>
            </a:r>
            <a:r>
              <a:rPr lang="en-CA" dirty="0" err="1"/>
              <a:t>các</a:t>
            </a:r>
            <a:r>
              <a:rPr lang="en-CA" dirty="0"/>
              <a:t> </a:t>
            </a:r>
            <a:r>
              <a:rPr lang="en-CA" dirty="0" err="1"/>
              <a:t>dấu</a:t>
            </a:r>
            <a:r>
              <a:rPr lang="en-CA" dirty="0"/>
              <a:t> </a:t>
            </a:r>
            <a:r>
              <a:rPr lang="en-CA" dirty="0" err="1"/>
              <a:t>chấm</a:t>
            </a:r>
            <a:endParaRPr lang="en-US" dirty="0"/>
          </a:p>
          <a:p>
            <a:pPr lvl="1"/>
            <a:r>
              <a:rPr lang="en-CA" dirty="0" err="1"/>
              <a:t>Khi</a:t>
            </a:r>
            <a:r>
              <a:rPr lang="en-CA" dirty="0"/>
              <a:t> </a:t>
            </a:r>
            <a:r>
              <a:rPr lang="en-CA" dirty="0" err="1"/>
              <a:t>bạn</a:t>
            </a:r>
            <a:r>
              <a:rPr lang="en-CA" dirty="0"/>
              <a:t> </a:t>
            </a:r>
            <a:r>
              <a:rPr lang="en-CA" dirty="0" err="1"/>
              <a:t>muốn</a:t>
            </a:r>
            <a:r>
              <a:rPr lang="en-CA" dirty="0"/>
              <a:t> </a:t>
            </a:r>
            <a:r>
              <a:rPr lang="en-CA" dirty="0" err="1"/>
              <a:t>ngắt</a:t>
            </a:r>
            <a:r>
              <a:rPr lang="en-CA" dirty="0"/>
              <a:t> </a:t>
            </a:r>
            <a:r>
              <a:rPr lang="en-CA" dirty="0" err="1"/>
              <a:t>trang</a:t>
            </a:r>
            <a:r>
              <a:rPr lang="en-CA" dirty="0"/>
              <a:t> ở </a:t>
            </a:r>
            <a:r>
              <a:rPr lang="en-CA" dirty="0" err="1"/>
              <a:t>một</a:t>
            </a:r>
            <a:r>
              <a:rPr lang="en-CA" dirty="0"/>
              <a:t> </a:t>
            </a:r>
            <a:r>
              <a:rPr lang="en-CA" dirty="0" err="1"/>
              <a:t>vị</a:t>
            </a:r>
            <a:r>
              <a:rPr lang="en-CA" dirty="0"/>
              <a:t> </a:t>
            </a:r>
            <a:r>
              <a:rPr lang="en-CA" dirty="0" err="1"/>
              <a:t>trí</a:t>
            </a:r>
            <a:r>
              <a:rPr lang="en-CA" dirty="0"/>
              <a:t> </a:t>
            </a:r>
            <a:r>
              <a:rPr lang="en-CA" dirty="0" err="1"/>
              <a:t>xác</a:t>
            </a:r>
            <a:r>
              <a:rPr lang="en-CA" dirty="0"/>
              <a:t> </a:t>
            </a:r>
            <a:r>
              <a:rPr lang="en-CA" dirty="0" err="1"/>
              <a:t>định</a:t>
            </a:r>
            <a:r>
              <a:rPr lang="en-CA" dirty="0"/>
              <a:t>, </a:t>
            </a:r>
            <a:r>
              <a:rPr lang="en-CA" dirty="0" err="1"/>
              <a:t>bạn</a:t>
            </a:r>
            <a:r>
              <a:rPr lang="en-CA" dirty="0"/>
              <a:t> </a:t>
            </a:r>
            <a:r>
              <a:rPr lang="en-CA" dirty="0" err="1"/>
              <a:t>cần</a:t>
            </a:r>
            <a:r>
              <a:rPr lang="en-CA" dirty="0"/>
              <a:t> </a:t>
            </a:r>
            <a:r>
              <a:rPr lang="en-CA" dirty="0" err="1"/>
              <a:t>chèn</a:t>
            </a:r>
            <a:r>
              <a:rPr lang="en-CA" dirty="0"/>
              <a:t> </a:t>
            </a:r>
            <a:r>
              <a:rPr lang="en-CA" dirty="0" err="1"/>
              <a:t>một</a:t>
            </a:r>
            <a:r>
              <a:rPr lang="en-CA" dirty="0"/>
              <a:t> </a:t>
            </a:r>
            <a:r>
              <a:rPr lang="en-CA" i="1" dirty="0" err="1" smtClean="0"/>
              <a:t>ngắt</a:t>
            </a:r>
            <a:r>
              <a:rPr lang="en-CA" i="1" dirty="0" smtClean="0"/>
              <a:t> </a:t>
            </a:r>
            <a:r>
              <a:rPr lang="en-CA" i="1" dirty="0" err="1"/>
              <a:t>trang</a:t>
            </a:r>
            <a:r>
              <a:rPr lang="en-CA" i="1" dirty="0"/>
              <a:t> </a:t>
            </a:r>
            <a:r>
              <a:rPr lang="en-CA" i="1" dirty="0" err="1"/>
              <a:t>thủ</a:t>
            </a:r>
            <a:r>
              <a:rPr lang="en-CA" i="1" dirty="0"/>
              <a:t> </a:t>
            </a:r>
            <a:r>
              <a:rPr lang="en-CA" i="1" dirty="0" err="1"/>
              <a:t>công</a:t>
            </a:r>
            <a:endParaRPr lang="en-US" i="1" dirty="0" smtClean="0"/>
          </a:p>
          <a:p>
            <a:pPr lvl="2"/>
            <a:r>
              <a:rPr lang="en-CA" dirty="0" err="1"/>
              <a:t>Ngắt</a:t>
            </a:r>
            <a:r>
              <a:rPr lang="en-CA" dirty="0"/>
              <a:t> </a:t>
            </a:r>
            <a:r>
              <a:rPr lang="en-CA" dirty="0" err="1"/>
              <a:t>trang</a:t>
            </a:r>
            <a:r>
              <a:rPr lang="en-CA" dirty="0"/>
              <a:t> </a:t>
            </a:r>
            <a:r>
              <a:rPr lang="en-CA" dirty="0" err="1"/>
              <a:t>cứng</a:t>
            </a:r>
            <a:r>
              <a:rPr lang="en-CA" dirty="0"/>
              <a:t> </a:t>
            </a:r>
            <a:r>
              <a:rPr lang="en-CA" dirty="0" err="1"/>
              <a:t>sẽ</a:t>
            </a:r>
            <a:r>
              <a:rPr lang="en-CA" dirty="0"/>
              <a:t> </a:t>
            </a:r>
            <a:r>
              <a:rPr lang="en-CA" dirty="0" err="1"/>
              <a:t>ngắt</a:t>
            </a:r>
            <a:r>
              <a:rPr lang="en-CA" dirty="0"/>
              <a:t> </a:t>
            </a:r>
            <a:r>
              <a:rPr lang="en-CA" dirty="0" err="1"/>
              <a:t>văn</a:t>
            </a:r>
            <a:r>
              <a:rPr lang="en-CA" dirty="0"/>
              <a:t> </a:t>
            </a:r>
            <a:r>
              <a:rPr lang="en-CA" dirty="0" err="1"/>
              <a:t>bản</a:t>
            </a:r>
            <a:r>
              <a:rPr lang="en-CA" dirty="0"/>
              <a:t> </a:t>
            </a:r>
            <a:r>
              <a:rPr lang="en-CA" dirty="0" err="1"/>
              <a:t>tại</a:t>
            </a:r>
            <a:r>
              <a:rPr lang="en-CA" dirty="0"/>
              <a:t> </a:t>
            </a:r>
            <a:r>
              <a:rPr lang="en-CA" dirty="0" err="1" smtClean="0"/>
              <a:t>vị</a:t>
            </a:r>
            <a:r>
              <a:rPr lang="en-CA" dirty="0" smtClean="0"/>
              <a:t> </a:t>
            </a:r>
            <a:r>
              <a:rPr lang="en-CA" dirty="0" err="1" smtClean="0"/>
              <a:t>trí</a:t>
            </a:r>
            <a:r>
              <a:rPr lang="en-CA" dirty="0" smtClean="0"/>
              <a:t> </a:t>
            </a:r>
            <a:r>
              <a:rPr lang="en-CA" dirty="0" err="1" smtClean="0"/>
              <a:t>ngắt</a:t>
            </a:r>
            <a:r>
              <a:rPr lang="en-CA" dirty="0" smtClean="0"/>
              <a:t>, </a:t>
            </a:r>
            <a:r>
              <a:rPr lang="en-CA" dirty="0" err="1"/>
              <a:t>không</a:t>
            </a:r>
            <a:r>
              <a:rPr lang="en-CA" dirty="0"/>
              <a:t> </a:t>
            </a:r>
            <a:r>
              <a:rPr lang="en-CA" dirty="0" err="1" smtClean="0"/>
              <a:t>phụ</a:t>
            </a:r>
            <a:r>
              <a:rPr lang="en-CA" dirty="0" smtClean="0"/>
              <a:t> </a:t>
            </a:r>
            <a:r>
              <a:rPr lang="en-CA" dirty="0" err="1" smtClean="0"/>
              <a:t>thuộc</a:t>
            </a:r>
            <a:r>
              <a:rPr lang="en-CA" dirty="0" smtClean="0"/>
              <a:t> </a:t>
            </a:r>
            <a:r>
              <a:rPr lang="en-CA" dirty="0" err="1" smtClean="0"/>
              <a:t>vào</a:t>
            </a:r>
            <a:r>
              <a:rPr lang="en-CA" dirty="0" smtClean="0"/>
              <a:t> </a:t>
            </a:r>
            <a:r>
              <a:rPr lang="en-CA" dirty="0" err="1"/>
              <a:t>những</a:t>
            </a:r>
            <a:r>
              <a:rPr lang="en-CA" dirty="0"/>
              <a:t> </a:t>
            </a:r>
            <a:r>
              <a:rPr lang="en-CA" dirty="0" err="1"/>
              <a:t>thay</a:t>
            </a:r>
            <a:r>
              <a:rPr lang="en-CA" dirty="0"/>
              <a:t> </a:t>
            </a:r>
            <a:r>
              <a:rPr lang="en-CA" dirty="0" err="1"/>
              <a:t>đổi</a:t>
            </a:r>
            <a:r>
              <a:rPr lang="en-CA" dirty="0"/>
              <a:t> </a:t>
            </a:r>
            <a:r>
              <a:rPr lang="en-CA" dirty="0" err="1"/>
              <a:t>bạn</a:t>
            </a:r>
            <a:r>
              <a:rPr lang="en-CA" dirty="0"/>
              <a:t> </a:t>
            </a:r>
            <a:r>
              <a:rPr lang="en-CA" dirty="0" err="1"/>
              <a:t>tạo</a:t>
            </a:r>
            <a:r>
              <a:rPr lang="en-CA" dirty="0"/>
              <a:t> </a:t>
            </a:r>
            <a:r>
              <a:rPr lang="en-CA" dirty="0" err="1"/>
              <a:t>ra</a:t>
            </a:r>
            <a:endParaRPr lang="en-US" dirty="0" smtClean="0"/>
          </a:p>
          <a:p>
            <a:pPr lvl="2"/>
            <a:r>
              <a:rPr lang="en-CA" dirty="0" err="1"/>
              <a:t>hiển</a:t>
            </a:r>
            <a:r>
              <a:rPr lang="en-CA" dirty="0"/>
              <a:t> thị </a:t>
            </a:r>
            <a:r>
              <a:rPr lang="en-CA" dirty="0" err="1"/>
              <a:t>với</a:t>
            </a:r>
            <a:r>
              <a:rPr lang="en-CA" dirty="0"/>
              <a:t> </a:t>
            </a:r>
            <a:r>
              <a:rPr lang="en-CA" dirty="0" err="1"/>
              <a:t>dạng</a:t>
            </a:r>
            <a:r>
              <a:rPr lang="en-CA" dirty="0"/>
              <a:t> </a:t>
            </a:r>
            <a:r>
              <a:rPr lang="en-CA" dirty="0" err="1"/>
              <a:t>ngắt</a:t>
            </a:r>
            <a:r>
              <a:rPr lang="en-CA" dirty="0"/>
              <a:t> </a:t>
            </a:r>
            <a:r>
              <a:rPr lang="en-CA" dirty="0" err="1"/>
              <a:t>trong</a:t>
            </a:r>
            <a:r>
              <a:rPr lang="en-CA" dirty="0"/>
              <a:t> </a:t>
            </a:r>
            <a:r>
              <a:rPr lang="en-CA" dirty="0" err="1"/>
              <a:t>một</a:t>
            </a:r>
            <a:r>
              <a:rPr lang="en-CA" dirty="0"/>
              <a:t> </a:t>
            </a:r>
            <a:r>
              <a:rPr lang="en-CA" dirty="0" err="1"/>
              <a:t>đường</a:t>
            </a:r>
            <a:r>
              <a:rPr lang="en-CA" dirty="0"/>
              <a:t> </a:t>
            </a:r>
            <a:r>
              <a:rPr lang="en-CA" dirty="0" err="1"/>
              <a:t>gạch</a:t>
            </a:r>
            <a:r>
              <a:rPr lang="en-CA" dirty="0"/>
              <a:t> </a:t>
            </a:r>
            <a:r>
              <a:rPr lang="en-CA" dirty="0" err="1"/>
              <a:t>nối</a:t>
            </a:r>
            <a:r>
              <a:rPr lang="en-CA" dirty="0"/>
              <a:t> </a:t>
            </a:r>
            <a:r>
              <a:rPr lang="en-CA" dirty="0" err="1"/>
              <a:t>khi</a:t>
            </a:r>
            <a:r>
              <a:rPr lang="en-CA" dirty="0"/>
              <a:t> </a:t>
            </a:r>
            <a:r>
              <a:rPr lang="en-CA" dirty="0" err="1"/>
              <a:t>nút</a:t>
            </a:r>
            <a:r>
              <a:rPr lang="en-CA" dirty="0"/>
              <a:t> Show/Hide ¶ </a:t>
            </a:r>
            <a:r>
              <a:rPr lang="en-CA" dirty="0" err="1"/>
              <a:t>được</a:t>
            </a:r>
            <a:r>
              <a:rPr lang="en-CA" dirty="0"/>
              <a:t> </a:t>
            </a:r>
            <a:r>
              <a:rPr lang="en-CA" dirty="0" err="1"/>
              <a:t>kích</a:t>
            </a:r>
            <a:r>
              <a:rPr lang="en-CA" dirty="0"/>
              <a:t> </a:t>
            </a:r>
            <a:r>
              <a:rPr lang="en-CA" dirty="0" err="1" smtClean="0"/>
              <a:t>hoạt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73</a:t>
            </a:fld>
            <a:endParaRPr lang="en-US" dirty="0"/>
          </a:p>
        </p:txBody>
      </p:sp>
      <p:pic>
        <p:nvPicPr>
          <p:cNvPr id="6" name="Picture 5" descr="Description: C:\Users\swong\Documents\Manuals\IC3 GS4\7314 IC3 GS4\Screens\L8\l8-086.png"/>
          <p:cNvPicPr/>
          <p:nvPr/>
        </p:nvPicPr>
        <p:blipFill rotWithShape="1">
          <a:blip r:embed="rId3">
            <a:extLst>
              <a:ext uri="{28A0092B-C50C-407E-A947-70E740481C1C}">
                <a14:useLocalDpi xmlns:a14="http://schemas.microsoft.com/office/drawing/2010/main" val="0"/>
              </a:ext>
            </a:extLst>
          </a:blip>
          <a:srcRect t="19899" b="20906"/>
          <a:stretch/>
        </p:blipFill>
        <p:spPr bwMode="auto">
          <a:xfrm>
            <a:off x="3254693" y="5350648"/>
            <a:ext cx="4837747" cy="150735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026235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nhập</a:t>
            </a:r>
            <a:r>
              <a:rPr lang="en-CA" dirty="0"/>
              <a:t> </a:t>
            </a:r>
            <a:r>
              <a:rPr lang="en-CA" dirty="0" err="1"/>
              <a:t>một</a:t>
            </a:r>
            <a:r>
              <a:rPr lang="en-CA" dirty="0"/>
              <a:t> </a:t>
            </a:r>
            <a:r>
              <a:rPr lang="en-CA" dirty="0" err="1"/>
              <a:t>ngắt</a:t>
            </a:r>
            <a:r>
              <a:rPr lang="en-CA" dirty="0"/>
              <a:t> </a:t>
            </a:r>
            <a:r>
              <a:rPr lang="en-CA" dirty="0" err="1"/>
              <a:t>trang</a:t>
            </a:r>
            <a:r>
              <a:rPr lang="en-CA" dirty="0"/>
              <a:t> </a:t>
            </a:r>
            <a:r>
              <a:rPr lang="en-CA" dirty="0" err="1"/>
              <a:t>cứng</a:t>
            </a:r>
            <a:r>
              <a:rPr lang="en-CA" dirty="0"/>
              <a:t> </a:t>
            </a:r>
            <a:r>
              <a:rPr lang="en-CA" dirty="0" err="1"/>
              <a:t>hoặc</a:t>
            </a:r>
            <a:r>
              <a:rPr lang="en-CA" dirty="0"/>
              <a:t> </a:t>
            </a:r>
            <a:r>
              <a:rPr lang="en-CA" dirty="0" err="1"/>
              <a:t>thủ</a:t>
            </a:r>
            <a:r>
              <a:rPr lang="en-CA" dirty="0"/>
              <a:t> </a:t>
            </a:r>
            <a:r>
              <a:rPr lang="en-CA" dirty="0" err="1" smtClean="0"/>
              <a:t>công</a:t>
            </a:r>
            <a:r>
              <a:rPr lang="en-US" dirty="0" smtClean="0"/>
              <a:t>:</a:t>
            </a:r>
            <a:endParaRPr lang="en-US" dirty="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Pages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Page Break</a:t>
            </a:r>
            <a:r>
              <a:rPr lang="en-CA" dirty="0"/>
              <a:t>; </a:t>
            </a:r>
            <a:r>
              <a:rPr lang="en-CA" dirty="0" err="1"/>
              <a:t>hoặc</a:t>
            </a:r>
            <a:endParaRPr lang="en-US" dirty="0"/>
          </a:p>
          <a:p>
            <a:pPr lvl="2"/>
            <a:r>
              <a:rPr lang="en-US" dirty="0" err="1" smtClean="0"/>
              <a:t>Nhấn</a:t>
            </a:r>
            <a:r>
              <a:rPr lang="en-US" dirty="0" smtClean="0"/>
              <a:t> CTRL+ENTER; </a:t>
            </a:r>
            <a:r>
              <a:rPr lang="en-US" dirty="0" err="1" smtClean="0"/>
              <a:t>hoặc</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Breaks</a:t>
            </a:r>
            <a:r>
              <a:rPr lang="en-CA" dirty="0"/>
              <a:t>,</a:t>
            </a:r>
            <a:r>
              <a:rPr lang="en-CA" b="1"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Page</a:t>
            </a:r>
            <a:endParaRPr lang="en-US" dirty="0"/>
          </a:p>
          <a:p>
            <a:pPr lvl="1"/>
            <a:r>
              <a:rPr lang="en-CA" dirty="0" err="1"/>
              <a:t>Bạn</a:t>
            </a:r>
            <a:r>
              <a:rPr lang="en-CA" dirty="0"/>
              <a:t> </a:t>
            </a:r>
            <a:r>
              <a:rPr lang="en-CA" dirty="0" err="1"/>
              <a:t>có</a:t>
            </a:r>
            <a:r>
              <a:rPr lang="en-CA" dirty="0"/>
              <a:t> </a:t>
            </a:r>
            <a:r>
              <a:rPr lang="en-CA" dirty="0" err="1"/>
              <a:t>thể</a:t>
            </a:r>
            <a:r>
              <a:rPr lang="en-CA" dirty="0"/>
              <a:t> </a:t>
            </a:r>
            <a:r>
              <a:rPr lang="en-CA" dirty="0" err="1"/>
              <a:t>xóa</a:t>
            </a:r>
            <a:r>
              <a:rPr lang="en-CA" dirty="0"/>
              <a:t> </a:t>
            </a:r>
            <a:r>
              <a:rPr lang="en-CA" dirty="0" err="1"/>
              <a:t>ngắt</a:t>
            </a:r>
            <a:r>
              <a:rPr lang="en-CA" dirty="0"/>
              <a:t> </a:t>
            </a:r>
            <a:r>
              <a:rPr lang="en-CA" dirty="0" err="1"/>
              <a:t>trang</a:t>
            </a:r>
            <a:r>
              <a:rPr lang="en-CA" dirty="0"/>
              <a:t> </a:t>
            </a:r>
            <a:r>
              <a:rPr lang="en-CA" dirty="0" err="1"/>
              <a:t>thủ</a:t>
            </a:r>
            <a:r>
              <a:rPr lang="en-CA" dirty="0"/>
              <a:t> </a:t>
            </a:r>
            <a:r>
              <a:rPr lang="en-CA" dirty="0" err="1"/>
              <a:t>công</a:t>
            </a:r>
            <a:r>
              <a:rPr lang="en-CA" dirty="0"/>
              <a:t> </a:t>
            </a:r>
            <a:r>
              <a:rPr lang="en-CA" dirty="0" err="1"/>
              <a:t>giống</a:t>
            </a:r>
            <a:r>
              <a:rPr lang="en-CA" dirty="0"/>
              <a:t> </a:t>
            </a:r>
            <a:r>
              <a:rPr lang="en-CA" dirty="0" err="1"/>
              <a:t>như</a:t>
            </a:r>
            <a:r>
              <a:rPr lang="en-CA" dirty="0"/>
              <a:t> </a:t>
            </a:r>
            <a:r>
              <a:rPr lang="en-CA" dirty="0" err="1"/>
              <a:t>với</a:t>
            </a:r>
            <a:r>
              <a:rPr lang="en-CA" dirty="0"/>
              <a:t> </a:t>
            </a:r>
            <a:r>
              <a:rPr lang="en-CA" dirty="0" err="1"/>
              <a:t>khi</a:t>
            </a:r>
            <a:r>
              <a:rPr lang="en-CA" dirty="0"/>
              <a:t> </a:t>
            </a:r>
            <a:r>
              <a:rPr lang="en-CA" dirty="0" err="1"/>
              <a:t>bạn</a:t>
            </a:r>
            <a:r>
              <a:rPr lang="en-CA" dirty="0"/>
              <a:t> </a:t>
            </a:r>
            <a:r>
              <a:rPr lang="en-CA" dirty="0" err="1"/>
              <a:t>xóa</a:t>
            </a:r>
            <a:r>
              <a:rPr lang="en-CA" dirty="0"/>
              <a:t> </a:t>
            </a:r>
            <a:r>
              <a:rPr lang="en-CA" dirty="0" err="1"/>
              <a:t>một</a:t>
            </a:r>
            <a:r>
              <a:rPr lang="en-CA" dirty="0"/>
              <a:t> </a:t>
            </a:r>
            <a:r>
              <a:rPr lang="en-CA" dirty="0" err="1"/>
              <a:t>ký</a:t>
            </a:r>
            <a:r>
              <a:rPr lang="en-CA" dirty="0"/>
              <a:t> </a:t>
            </a:r>
            <a:r>
              <a:rPr lang="en-CA" dirty="0" err="1"/>
              <a:t>tự</a:t>
            </a:r>
            <a:r>
              <a:rPr lang="en-CA" dirty="0"/>
              <a:t> </a:t>
            </a:r>
            <a:r>
              <a:rPr lang="en-CA" dirty="0" err="1"/>
              <a:t>văn</a:t>
            </a:r>
            <a:r>
              <a:rPr lang="en-CA" dirty="0"/>
              <a:t> </a:t>
            </a:r>
            <a:r>
              <a:rPr lang="en-CA" dirty="0" err="1"/>
              <a:t>bản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74</a:t>
            </a:fld>
            <a:endParaRPr lang="en-US" dirty="0"/>
          </a:p>
        </p:txBody>
      </p:sp>
    </p:spTree>
    <p:extLst>
      <p:ext uri="{BB962C8B-B14F-4D97-AF65-F5344CB8AC3E}">
        <p14:creationId xmlns:p14="http://schemas.microsoft.com/office/powerpoint/2010/main" val="8759108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r>
              <a:rPr lang="en-CA" b="1" dirty="0" err="1"/>
              <a:t>Thêm</a:t>
            </a:r>
            <a:r>
              <a:rPr lang="en-CA" b="1" dirty="0"/>
              <a:t> </a:t>
            </a:r>
            <a:r>
              <a:rPr lang="en-CA" b="1" dirty="0" err="1"/>
              <a:t>đánh</a:t>
            </a:r>
            <a:r>
              <a:rPr lang="en-CA" b="1" dirty="0"/>
              <a:t> </a:t>
            </a:r>
            <a:r>
              <a:rPr lang="en-CA" b="1" dirty="0" err="1"/>
              <a:t>số</a:t>
            </a:r>
            <a:r>
              <a:rPr lang="en-CA" b="1" dirty="0"/>
              <a:t> </a:t>
            </a:r>
            <a:r>
              <a:rPr lang="en-CA" b="1" dirty="0" err="1"/>
              <a:t>trang</a:t>
            </a:r>
            <a:r>
              <a:rPr lang="en-US" b="1" dirty="0" smtClean="0"/>
              <a:t> </a:t>
            </a:r>
            <a:endParaRPr lang="en-US" b="1" dirty="0"/>
          </a:p>
          <a:p>
            <a:pPr lvl="1"/>
            <a:r>
              <a:rPr lang="en-CA" dirty="0" err="1"/>
              <a:t>Bạn</a:t>
            </a:r>
            <a:r>
              <a:rPr lang="en-CA" dirty="0"/>
              <a:t> </a:t>
            </a:r>
            <a:r>
              <a:rPr lang="en-CA" dirty="0" err="1"/>
              <a:t>có</a:t>
            </a:r>
            <a:r>
              <a:rPr lang="en-CA" dirty="0"/>
              <a:t> </a:t>
            </a:r>
            <a:r>
              <a:rPr lang="en-CA" dirty="0" err="1"/>
              <a:t>thể</a:t>
            </a:r>
            <a:r>
              <a:rPr lang="en-CA" dirty="0"/>
              <a:t> </a:t>
            </a:r>
            <a:r>
              <a:rPr lang="en-CA" dirty="0" err="1"/>
              <a:t>thêm</a:t>
            </a:r>
            <a:r>
              <a:rPr lang="en-CA" dirty="0"/>
              <a:t> </a:t>
            </a:r>
            <a:r>
              <a:rPr lang="en-CA" dirty="0" err="1"/>
              <a:t>số</a:t>
            </a:r>
            <a:r>
              <a:rPr lang="en-CA" dirty="0"/>
              <a:t> </a:t>
            </a:r>
            <a:r>
              <a:rPr lang="en-CA" dirty="0" err="1"/>
              <a:t>trang</a:t>
            </a:r>
            <a:r>
              <a:rPr lang="en-CA" dirty="0"/>
              <a:t> </a:t>
            </a:r>
            <a:r>
              <a:rPr lang="en-CA" dirty="0" err="1"/>
              <a:t>vào</a:t>
            </a:r>
            <a:r>
              <a:rPr lang="en-CA" dirty="0"/>
              <a:t> </a:t>
            </a:r>
            <a:r>
              <a:rPr lang="en-CA" dirty="0" err="1"/>
              <a:t>tài</a:t>
            </a:r>
            <a:r>
              <a:rPr lang="en-CA" dirty="0"/>
              <a:t> </a:t>
            </a:r>
            <a:r>
              <a:rPr lang="en-CA" dirty="0" err="1"/>
              <a:t>liệu</a:t>
            </a:r>
            <a:r>
              <a:rPr lang="en-CA" dirty="0"/>
              <a:t> </a:t>
            </a:r>
            <a:r>
              <a:rPr lang="en-CA" dirty="0" err="1"/>
              <a:t>tại</a:t>
            </a:r>
            <a:r>
              <a:rPr lang="en-CA" dirty="0"/>
              <a:t> </a:t>
            </a:r>
            <a:r>
              <a:rPr lang="en-CA" dirty="0" err="1"/>
              <a:t>bất</a:t>
            </a:r>
            <a:r>
              <a:rPr lang="en-CA" dirty="0"/>
              <a:t> </a:t>
            </a:r>
            <a:r>
              <a:rPr lang="en-CA" dirty="0" err="1"/>
              <a:t>kỳ</a:t>
            </a:r>
            <a:r>
              <a:rPr lang="en-CA" dirty="0"/>
              <a:t> </a:t>
            </a:r>
            <a:r>
              <a:rPr lang="en-CA" dirty="0" err="1"/>
              <a:t>thời</a:t>
            </a:r>
            <a:r>
              <a:rPr lang="en-CA" dirty="0"/>
              <a:t> </a:t>
            </a:r>
            <a:r>
              <a:rPr lang="en-CA" dirty="0" err="1"/>
              <a:t>điểm</a:t>
            </a:r>
            <a:r>
              <a:rPr lang="en-CA" dirty="0"/>
              <a:t> </a:t>
            </a:r>
            <a:r>
              <a:rPr lang="en-CA" dirty="0" err="1"/>
              <a:t>nào</a:t>
            </a:r>
            <a:endParaRPr lang="en-CA" dirty="0" smtClean="0"/>
          </a:p>
          <a:p>
            <a:pPr lvl="1"/>
            <a:r>
              <a:rPr lang="en-CA" dirty="0" err="1"/>
              <a:t>Số</a:t>
            </a:r>
            <a:r>
              <a:rPr lang="en-CA" dirty="0"/>
              <a:t> </a:t>
            </a:r>
            <a:r>
              <a:rPr lang="en-CA" dirty="0" err="1"/>
              <a:t>trang</a:t>
            </a:r>
            <a:r>
              <a:rPr lang="en-CA" dirty="0"/>
              <a:t> </a:t>
            </a:r>
            <a:r>
              <a:rPr lang="en-CA" dirty="0" err="1"/>
              <a:t>tự</a:t>
            </a:r>
            <a:r>
              <a:rPr lang="en-CA" dirty="0"/>
              <a:t> </a:t>
            </a:r>
            <a:r>
              <a:rPr lang="en-CA" dirty="0" err="1"/>
              <a:t>động</a:t>
            </a:r>
            <a:r>
              <a:rPr lang="en-CA" dirty="0"/>
              <a:t> </a:t>
            </a:r>
            <a:r>
              <a:rPr lang="en-CA" dirty="0" err="1"/>
              <a:t>được</a:t>
            </a:r>
            <a:r>
              <a:rPr lang="en-CA" dirty="0"/>
              <a:t> </a:t>
            </a:r>
            <a:r>
              <a:rPr lang="en-CA" dirty="0" err="1"/>
              <a:t>chèn</a:t>
            </a:r>
            <a:r>
              <a:rPr lang="en-CA" dirty="0"/>
              <a:t> </a:t>
            </a:r>
            <a:r>
              <a:rPr lang="en-CA" dirty="0" err="1"/>
              <a:t>vào</a:t>
            </a:r>
            <a:r>
              <a:rPr lang="en-CA" dirty="0"/>
              <a:t> </a:t>
            </a:r>
            <a:r>
              <a:rPr lang="en-CA" dirty="0" err="1"/>
              <a:t>chân</a:t>
            </a:r>
            <a:r>
              <a:rPr lang="en-CA" dirty="0"/>
              <a:t> </a:t>
            </a:r>
            <a:r>
              <a:rPr lang="en-CA" dirty="0" err="1"/>
              <a:t>trang</a:t>
            </a:r>
            <a:r>
              <a:rPr lang="en-CA" dirty="0"/>
              <a:t>, </a:t>
            </a:r>
            <a:r>
              <a:rPr lang="en-CA" dirty="0" err="1"/>
              <a:t>hoặc</a:t>
            </a:r>
            <a:r>
              <a:rPr lang="en-CA" dirty="0"/>
              <a:t> ở </a:t>
            </a:r>
            <a:r>
              <a:rPr lang="en-CA" dirty="0" err="1"/>
              <a:t>vị</a:t>
            </a:r>
            <a:r>
              <a:rPr lang="en-CA" dirty="0"/>
              <a:t> </a:t>
            </a:r>
            <a:r>
              <a:rPr lang="en-CA" dirty="0" err="1"/>
              <a:t>trí</a:t>
            </a:r>
            <a:r>
              <a:rPr lang="en-CA" dirty="0"/>
              <a:t> </a:t>
            </a:r>
            <a:r>
              <a:rPr lang="en-CA" dirty="0" err="1"/>
              <a:t>trong</a:t>
            </a:r>
            <a:r>
              <a:rPr lang="en-CA" dirty="0"/>
              <a:t> </a:t>
            </a:r>
            <a:r>
              <a:rPr lang="en-CA" dirty="0" err="1"/>
              <a:t>lề</a:t>
            </a:r>
            <a:r>
              <a:rPr lang="en-CA" dirty="0"/>
              <a:t> </a:t>
            </a:r>
            <a:r>
              <a:rPr lang="en-CA" dirty="0" err="1"/>
              <a:t>dưới</a:t>
            </a:r>
            <a:r>
              <a:rPr lang="en-CA" dirty="0"/>
              <a:t> </a:t>
            </a:r>
            <a:r>
              <a:rPr lang="en-CA" dirty="0" err="1"/>
              <a:t>của</a:t>
            </a:r>
            <a:r>
              <a:rPr lang="en-CA" dirty="0"/>
              <a:t> </a:t>
            </a:r>
            <a:r>
              <a:rPr lang="en-CA" dirty="0" err="1"/>
              <a:t>trang</a:t>
            </a:r>
            <a:r>
              <a:rPr lang="en-CA" dirty="0"/>
              <a:t>, </a:t>
            </a:r>
            <a:r>
              <a:rPr lang="en-CA" dirty="0" err="1"/>
              <a:t>nơi</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chèn</a:t>
            </a:r>
            <a:r>
              <a:rPr lang="en-CA" dirty="0"/>
              <a:t> </a:t>
            </a:r>
            <a:r>
              <a:rPr lang="en-CA" dirty="0" err="1"/>
              <a:t>các</a:t>
            </a:r>
            <a:r>
              <a:rPr lang="en-CA" dirty="0"/>
              <a:t> </a:t>
            </a:r>
            <a:r>
              <a:rPr lang="en-CA" dirty="0" err="1"/>
              <a:t>mục</a:t>
            </a:r>
            <a:r>
              <a:rPr lang="en-CA" dirty="0"/>
              <a:t> </a:t>
            </a:r>
            <a:r>
              <a:rPr lang="en-CA" dirty="0" err="1"/>
              <a:t>lặp</a:t>
            </a:r>
            <a:r>
              <a:rPr lang="en-CA" dirty="0"/>
              <a:t> </a:t>
            </a:r>
            <a:r>
              <a:rPr lang="en-CA" dirty="0" err="1"/>
              <a:t>lại</a:t>
            </a:r>
            <a:r>
              <a:rPr lang="en-CA" dirty="0"/>
              <a:t> </a:t>
            </a:r>
            <a:r>
              <a:rPr lang="en-CA" dirty="0" err="1"/>
              <a:t>trên</a:t>
            </a:r>
            <a:r>
              <a:rPr lang="en-CA" dirty="0"/>
              <a:t> </a:t>
            </a:r>
            <a:r>
              <a:rPr lang="en-CA" dirty="0" err="1"/>
              <a:t>mọi</a:t>
            </a:r>
            <a:r>
              <a:rPr lang="en-CA" dirty="0"/>
              <a:t> </a:t>
            </a:r>
            <a:r>
              <a:rPr lang="en-CA" dirty="0" err="1"/>
              <a:t>trang</a:t>
            </a:r>
            <a:r>
              <a:rPr lang="en-CA" dirty="0" smtClean="0"/>
              <a:t> </a:t>
            </a:r>
          </a:p>
          <a:p>
            <a:pPr lvl="1"/>
            <a:r>
              <a:rPr lang="en-CA" dirty="0" err="1"/>
              <a:t>Để</a:t>
            </a:r>
            <a:r>
              <a:rPr lang="en-CA" dirty="0"/>
              <a:t> </a:t>
            </a:r>
            <a:r>
              <a:rPr lang="en-CA" dirty="0" err="1"/>
              <a:t>chèn</a:t>
            </a:r>
            <a:r>
              <a:rPr lang="en-CA" dirty="0"/>
              <a:t> </a:t>
            </a:r>
            <a:r>
              <a:rPr lang="en-CA" dirty="0" err="1"/>
              <a:t>số</a:t>
            </a:r>
            <a:r>
              <a:rPr lang="en-CA" dirty="0"/>
              <a:t> </a:t>
            </a:r>
            <a:r>
              <a:rPr lang="en-CA" dirty="0" err="1"/>
              <a:t>trang</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của</a:t>
            </a:r>
            <a:r>
              <a:rPr lang="en-CA" dirty="0"/>
              <a:t> </a:t>
            </a:r>
            <a:r>
              <a:rPr lang="en-CA" dirty="0" err="1"/>
              <a:t>bạn</a:t>
            </a:r>
            <a:r>
              <a:rPr lang="en-CA" dirty="0"/>
              <a:t>, </a:t>
            </a:r>
            <a:r>
              <a:rPr lang="en-CA" dirty="0" err="1"/>
              <a:t>trên</a:t>
            </a:r>
            <a:r>
              <a:rPr lang="en-CA" dirty="0"/>
              <a:t> </a:t>
            </a:r>
            <a:r>
              <a:rPr lang="en-CA" dirty="0" err="1"/>
              <a:t>thẻ</a:t>
            </a:r>
            <a:r>
              <a:rPr lang="en-CA" dirty="0"/>
              <a:t> </a:t>
            </a:r>
            <a:r>
              <a:rPr lang="en-CA" dirty="0" smtClean="0"/>
              <a:t/>
            </a:r>
            <a:br>
              <a:rPr lang="en-CA" dirty="0" smtClean="0"/>
            </a:br>
            <a:r>
              <a:rPr lang="en-CA" b="1" dirty="0" smtClean="0"/>
              <a:t>Insert</a:t>
            </a:r>
            <a:r>
              <a:rPr lang="en-CA" dirty="0"/>
              <a:t>, </a:t>
            </a:r>
            <a:r>
              <a:rPr lang="en-CA" dirty="0" err="1"/>
              <a:t>trong</a:t>
            </a:r>
            <a:r>
              <a:rPr lang="en-CA" dirty="0"/>
              <a:t> </a:t>
            </a:r>
            <a:r>
              <a:rPr lang="en-CA" dirty="0" err="1"/>
              <a:t>nhóm</a:t>
            </a:r>
            <a:r>
              <a:rPr lang="en-CA" dirty="0"/>
              <a:t> </a:t>
            </a:r>
            <a:r>
              <a:rPr lang="en-CA" b="1" dirty="0"/>
              <a:t>Header &amp; Footer</a:t>
            </a:r>
            <a:r>
              <a:rPr lang="en-CA" dirty="0"/>
              <a:t>, </a:t>
            </a:r>
            <a:r>
              <a:rPr lang="en-CA" dirty="0" err="1"/>
              <a:t>chọn</a:t>
            </a:r>
            <a:r>
              <a:rPr lang="en-CA" dirty="0"/>
              <a:t> </a:t>
            </a:r>
            <a:r>
              <a:rPr lang="en-CA" dirty="0" smtClean="0"/>
              <a:t/>
            </a:r>
            <a:br>
              <a:rPr lang="en-CA" dirty="0" smtClean="0"/>
            </a:br>
            <a:r>
              <a:rPr lang="en-CA" b="1" dirty="0" smtClean="0"/>
              <a:t>Page </a:t>
            </a:r>
            <a:r>
              <a:rPr lang="en-CA" b="1" dirty="0"/>
              <a:t>Number</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75</a:t>
            </a:fld>
            <a:endParaRPr lang="en-US" dirty="0"/>
          </a:p>
        </p:txBody>
      </p:sp>
      <p:pic>
        <p:nvPicPr>
          <p:cNvPr id="6" name="Picture 5" descr="Description: C:\Users\swong\Documents\Manuals\IC3 GS4\7314 IC3 GS4\Screens\L8\l8-089.png"/>
          <p:cNvPicPr/>
          <p:nvPr/>
        </p:nvPicPr>
        <p:blipFill>
          <a:blip r:embed="rId3">
            <a:extLst>
              <a:ext uri="{28A0092B-C50C-407E-A947-70E740481C1C}">
                <a14:useLocalDpi xmlns:a14="http://schemas.microsoft.com/office/drawing/2010/main" val="0"/>
              </a:ext>
            </a:extLst>
          </a:blip>
          <a:srcRect/>
          <a:stretch>
            <a:fillRect/>
          </a:stretch>
        </p:blipFill>
        <p:spPr bwMode="auto">
          <a:xfrm>
            <a:off x="7058052" y="3160349"/>
            <a:ext cx="1556116" cy="1752614"/>
          </a:xfrm>
          <a:prstGeom prst="rect">
            <a:avLst/>
          </a:prstGeom>
          <a:noFill/>
          <a:ln>
            <a:noFill/>
          </a:ln>
        </p:spPr>
      </p:pic>
    </p:spTree>
    <p:extLst>
      <p:ext uri="{BB962C8B-B14F-4D97-AF65-F5344CB8AC3E}">
        <p14:creationId xmlns:p14="http://schemas.microsoft.com/office/powerpoint/2010/main" val="32814403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35844318"/>
              </p:ext>
            </p:extLst>
          </p:nvPr>
        </p:nvGraphicFramePr>
        <p:xfrm>
          <a:off x="425448" y="1437110"/>
          <a:ext cx="8239580" cy="4531359"/>
        </p:xfrm>
        <a:graphic>
          <a:graphicData uri="http://schemas.openxmlformats.org/drawingml/2006/table">
            <a:tbl>
              <a:tblPr firstRow="1" firstCol="1" bandRow="1"/>
              <a:tblGrid>
                <a:gridCol w="1809752"/>
                <a:gridCol w="3214914"/>
                <a:gridCol w="3214914"/>
              </a:tblGrid>
              <a:tr h="522319">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Top of Page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Hiển thị các vị trí có thể từ bộ sưu tập các tùy chọn đánh số ở vị trí trên cùng của trang.</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vi-VN"/>
                    </a:p>
                  </a:txBody>
                  <a:tcPr/>
                </a:tc>
              </a:tr>
              <a:tr h="856342">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Bottom of Page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Hiển thị các vị trí có thể từ bộ sưu tập các tùy chọn đánh số ở vị trí dưới cùng của trang.</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vi-VN"/>
                    </a:p>
                  </a:txBody>
                  <a:tcPr/>
                </a:tc>
              </a:tr>
              <a:tr h="508000">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Page Margins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just">
                        <a:lnSpc>
                          <a:spcPct val="115000"/>
                        </a:lnSpc>
                        <a:spcBef>
                          <a:spcPts val="200"/>
                        </a:spcBef>
                        <a:spcAft>
                          <a:spcPts val="200"/>
                        </a:spcAft>
                        <a:tabLst>
                          <a:tab pos="228600" algn="l"/>
                        </a:tabLst>
                      </a:pPr>
                      <a:r>
                        <a:rPr lang="en-US" sz="2000">
                          <a:effectLst/>
                          <a:latin typeface="Calibri" panose="020F0502020204030204" pitchFamily="34" charset="0"/>
                          <a:ea typeface="Times New Roman" panose="02020603050405020304" pitchFamily="18" charset="0"/>
                          <a:cs typeface="Calibri" panose="020F0502020204030204" pitchFamily="34" charset="0"/>
                        </a:rPr>
                        <a:t>Hiển thị các vị trí có thể từ bộ sưu tập các tùy chọn đánh số ở lề của trang.</a:t>
                      </a:r>
                      <a:endParaRPr lang="vi-VN" sz="20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vi-VN"/>
                    </a:p>
                  </a:txBody>
                  <a:tcPr/>
                </a:tc>
              </a:tr>
              <a:tr h="870857">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Current Position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just">
                        <a:lnSpc>
                          <a:spcPct val="115000"/>
                        </a:lnSpc>
                        <a:spcBef>
                          <a:spcPts val="200"/>
                        </a:spcBef>
                        <a:spcAft>
                          <a:spcPts val="200"/>
                        </a:spcAft>
                        <a:tabLst>
                          <a:tab pos="228600" algn="l"/>
                        </a:tabLst>
                      </a:pPr>
                      <a:r>
                        <a:rPr lang="en-US" sz="20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20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tùy</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đánh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số</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đánh</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số</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2000" dirty="0">
                          <a:effectLst/>
                          <a:latin typeface="Calibri" panose="020F0502020204030204" pitchFamily="34" charset="0"/>
                          <a:ea typeface="Times New Roman" panose="02020603050405020304" pitchFamily="18" charset="0"/>
                          <a:cs typeface="Calibri" panose="020F0502020204030204" pitchFamily="34" charset="0"/>
                        </a:rPr>
                        <a:t>, page # of #,…)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áp</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2000" dirty="0">
                          <a:effectLst/>
                          <a:latin typeface="Calibri" panose="020F0502020204030204" pitchFamily="34" charset="0"/>
                          <a:ea typeface="Times New Roman" panose="02020603050405020304" pitchFamily="18" charset="0"/>
                          <a:cs typeface="Calibri" panose="020F0502020204030204" pitchFamily="34" charset="0"/>
                        </a:rPr>
                        <a:t> </a:t>
                      </a:r>
                      <a:r>
                        <a:rPr lang="en-US" sz="20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2000" dirty="0">
                          <a:effectLst/>
                          <a:latin typeface="Calibri" panose="020F0502020204030204" pitchFamily="34" charset="0"/>
                          <a:ea typeface="Times New Roman" panose="02020603050405020304" pitchFamily="18" charset="0"/>
                          <a:cs typeface="Calibri" panose="020F0502020204030204" pitchFamily="34" charset="0"/>
                        </a:rPr>
                        <a:t>.</a:t>
                      </a: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vi-VN"/>
                    </a:p>
                  </a:txBody>
                  <a:tcPr/>
                </a:tc>
              </a:tr>
              <a:tr h="827314">
                <a:tc>
                  <a:txBody>
                    <a:bodyPr/>
                    <a:lstStyle/>
                    <a:p>
                      <a:pPr>
                        <a:lnSpc>
                          <a:spcPct val="115000"/>
                        </a:lnSpc>
                        <a:spcBef>
                          <a:spcPts val="200"/>
                        </a:spcBef>
                        <a:spcAft>
                          <a:spcPts val="200"/>
                        </a:spcAft>
                        <a:tabLst>
                          <a:tab pos="228600" algn="l"/>
                        </a:tabLst>
                      </a:pPr>
                      <a:r>
                        <a:rPr lang="en-US" sz="2000" b="1">
                          <a:effectLst/>
                          <a:latin typeface="Zurich BT"/>
                          <a:ea typeface="Times New Roman"/>
                          <a:cs typeface="Calibri"/>
                        </a:rPr>
                        <a:t>Format Page Numbers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defTabSz="914400" rtl="0" eaLnBrk="1" latinLnBrk="0" hangingPunct="1">
                        <a:lnSpc>
                          <a:spcPct val="115000"/>
                        </a:lnSpc>
                        <a:spcBef>
                          <a:spcPts val="200"/>
                        </a:spcBef>
                        <a:spcAft>
                          <a:spcPts val="200"/>
                        </a:spcAft>
                        <a:tabLst>
                          <a:tab pos="228600" algn="l"/>
                        </a:tabLst>
                      </a:pP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Hiển</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thị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rất</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nhiều</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phong</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cách</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đánh</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số</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(1, 2, 3;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ii, iii),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cũng</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như</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tùy</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để</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đánh</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số</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bắt</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đầu</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từ</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số</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khác</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CA" sz="20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số</a:t>
                      </a:r>
                      <a:r>
                        <a:rPr lang="en-CA" sz="20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1.</a:t>
                      </a:r>
                      <a:endParaRPr lang="vi-VN" sz="20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endParaRPr lang="vi-VN" sz="20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76</a:t>
            </a:fld>
            <a:endParaRPr lang="en-US" dirty="0"/>
          </a:p>
        </p:txBody>
      </p:sp>
      <p:pic>
        <p:nvPicPr>
          <p:cNvPr id="9217" name="Picture 198" descr="Description: C:\Users\swong\Documents\Manuals\IC3 GS4\7314 IC3 GS4\Screens\L8\l8-09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8588" y="4126095"/>
            <a:ext cx="2414851" cy="259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48396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r>
              <a:rPr lang="en-CA" dirty="0" err="1"/>
              <a:t>Áp</a:t>
            </a:r>
            <a:r>
              <a:rPr lang="en-CA" dirty="0"/>
              <a:t> </a:t>
            </a:r>
            <a:r>
              <a:rPr lang="en-CA" dirty="0" err="1"/>
              <a:t>dụng</a:t>
            </a:r>
            <a:r>
              <a:rPr lang="en-CA" dirty="0"/>
              <a:t> </a:t>
            </a:r>
            <a:r>
              <a:rPr lang="en-CA" dirty="0" err="1"/>
              <a:t>cột</a:t>
            </a:r>
            <a:endParaRPr lang="en-US" b="1" dirty="0"/>
          </a:p>
          <a:p>
            <a:pPr lvl="1"/>
            <a:r>
              <a:rPr lang="en-CA" dirty="0"/>
              <a:t>Word </a:t>
            </a:r>
            <a:r>
              <a:rPr lang="en-CA" dirty="0" err="1"/>
              <a:t>cho</a:t>
            </a:r>
            <a:r>
              <a:rPr lang="en-CA" dirty="0"/>
              <a:t> </a:t>
            </a:r>
            <a:r>
              <a:rPr lang="en-CA" dirty="0" err="1"/>
              <a:t>phép</a:t>
            </a:r>
            <a:r>
              <a:rPr lang="en-CA" dirty="0"/>
              <a:t> </a:t>
            </a:r>
            <a:r>
              <a:rPr lang="en-CA" dirty="0" err="1"/>
              <a:t>bạn</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cột</a:t>
            </a:r>
            <a:r>
              <a:rPr lang="en-CA" dirty="0"/>
              <a:t> </a:t>
            </a:r>
            <a:r>
              <a:rPr lang="en-CA" dirty="0" err="1"/>
              <a:t>theo</a:t>
            </a:r>
            <a:r>
              <a:rPr lang="en-CA" dirty="0"/>
              <a:t> </a:t>
            </a:r>
            <a:r>
              <a:rPr lang="en-CA" dirty="0" err="1"/>
              <a:t>phong</a:t>
            </a:r>
            <a:r>
              <a:rPr lang="en-CA" dirty="0"/>
              <a:t> </a:t>
            </a:r>
            <a:r>
              <a:rPr lang="en-CA" dirty="0" err="1"/>
              <a:t>cách</a:t>
            </a:r>
            <a:r>
              <a:rPr lang="en-CA" dirty="0"/>
              <a:t> </a:t>
            </a:r>
            <a:r>
              <a:rPr lang="en-CA" dirty="0" err="1"/>
              <a:t>báo</a:t>
            </a:r>
            <a:r>
              <a:rPr lang="en-CA" dirty="0"/>
              <a:t> </a:t>
            </a:r>
            <a:r>
              <a:rPr lang="en-CA" dirty="0" err="1"/>
              <a:t>trong</a:t>
            </a:r>
            <a:r>
              <a:rPr lang="en-CA" dirty="0"/>
              <a:t> </a:t>
            </a:r>
            <a:r>
              <a:rPr lang="en-CA" dirty="0" err="1"/>
              <a:t>tài</a:t>
            </a:r>
            <a:r>
              <a:rPr lang="en-CA" dirty="0"/>
              <a:t> </a:t>
            </a:r>
            <a:r>
              <a:rPr lang="en-CA" dirty="0" err="1"/>
              <a:t>liệu</a:t>
            </a:r>
            <a:r>
              <a:rPr lang="en-CA" dirty="0"/>
              <a:t> </a:t>
            </a:r>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Columns</a:t>
            </a:r>
            <a:endParaRPr lang="en-US" dirty="0"/>
          </a:p>
          <a:p>
            <a:pPr lvl="1"/>
            <a:r>
              <a:rPr lang="en-CA" dirty="0" err="1"/>
              <a:t>C</a:t>
            </a:r>
            <a:r>
              <a:rPr lang="en-CA" dirty="0" err="1" smtClean="0"/>
              <a:t>ó</a:t>
            </a:r>
            <a:r>
              <a:rPr lang="en-CA" dirty="0" smtClean="0"/>
              <a:t> </a:t>
            </a:r>
            <a:r>
              <a:rPr lang="en-CA" dirty="0" err="1"/>
              <a:t>thể</a:t>
            </a:r>
            <a:r>
              <a:rPr lang="en-CA" dirty="0"/>
              <a:t> </a:t>
            </a:r>
            <a:r>
              <a:rPr lang="en-CA" dirty="0" err="1"/>
              <a:t>áp</a:t>
            </a:r>
            <a:r>
              <a:rPr lang="en-CA" dirty="0"/>
              <a:t> </a:t>
            </a:r>
            <a:r>
              <a:rPr lang="en-CA" dirty="0" err="1"/>
              <a:t>dụng</a:t>
            </a:r>
            <a:r>
              <a:rPr lang="en-CA" dirty="0"/>
              <a:t> </a:t>
            </a:r>
            <a:r>
              <a:rPr lang="en-CA" dirty="0" err="1"/>
              <a:t>các</a:t>
            </a:r>
            <a:r>
              <a:rPr lang="en-CA" dirty="0"/>
              <a:t> </a:t>
            </a:r>
            <a:r>
              <a:rPr lang="en-CA" dirty="0" err="1"/>
              <a:t>cột</a:t>
            </a:r>
            <a:r>
              <a:rPr lang="en-CA" dirty="0"/>
              <a:t> </a:t>
            </a:r>
            <a:r>
              <a:rPr lang="en-CA" dirty="0" err="1"/>
              <a:t>cho</a:t>
            </a:r>
            <a:r>
              <a:rPr lang="en-CA" dirty="0"/>
              <a:t> </a:t>
            </a:r>
            <a:r>
              <a:rPr lang="en-CA" dirty="0" err="1"/>
              <a:t>văn</a:t>
            </a:r>
            <a:r>
              <a:rPr lang="en-CA" dirty="0"/>
              <a:t> </a:t>
            </a:r>
            <a:r>
              <a:rPr lang="en-CA" dirty="0" err="1"/>
              <a:t>bản</a:t>
            </a:r>
            <a:r>
              <a:rPr lang="en-CA" dirty="0"/>
              <a:t> </a:t>
            </a:r>
            <a:r>
              <a:rPr lang="en-CA" dirty="0" err="1"/>
              <a:t>trước</a:t>
            </a:r>
            <a:r>
              <a:rPr lang="en-CA" dirty="0"/>
              <a:t> </a:t>
            </a:r>
            <a:r>
              <a:rPr lang="en-CA" dirty="0" err="1"/>
              <a:t>hoặc</a:t>
            </a:r>
            <a:r>
              <a:rPr lang="en-CA" dirty="0"/>
              <a:t> </a:t>
            </a:r>
            <a:r>
              <a:rPr lang="en-CA" dirty="0" err="1"/>
              <a:t>sau</a:t>
            </a:r>
            <a:r>
              <a:rPr lang="en-CA" dirty="0"/>
              <a:t> </a:t>
            </a:r>
            <a:r>
              <a:rPr lang="en-CA" dirty="0" err="1"/>
              <a:t>khi</a:t>
            </a:r>
            <a:r>
              <a:rPr lang="en-CA" dirty="0"/>
              <a:t> </a:t>
            </a:r>
            <a:r>
              <a:rPr lang="en-CA" dirty="0" err="1"/>
              <a:t>bạn</a:t>
            </a:r>
            <a:r>
              <a:rPr lang="en-CA" dirty="0"/>
              <a:t> </a:t>
            </a:r>
            <a:r>
              <a:rPr lang="en-CA" dirty="0" err="1"/>
              <a:t>nhập</a:t>
            </a:r>
            <a:r>
              <a:rPr lang="en-CA" dirty="0"/>
              <a:t> </a:t>
            </a:r>
            <a:r>
              <a:rPr lang="en-CA" dirty="0" err="1"/>
              <a:t>liệu</a:t>
            </a:r>
            <a:endParaRPr lang="en-US" dirty="0"/>
          </a:p>
          <a:p>
            <a:pPr lvl="1"/>
            <a:r>
              <a:rPr lang="en-CA" dirty="0" err="1"/>
              <a:t>Để</a:t>
            </a:r>
            <a:r>
              <a:rPr lang="en-CA" dirty="0"/>
              <a:t> </a:t>
            </a:r>
            <a:r>
              <a:rPr lang="en-CA" dirty="0" err="1"/>
              <a:t>tạo</a:t>
            </a:r>
            <a:r>
              <a:rPr lang="en-CA" dirty="0"/>
              <a:t> </a:t>
            </a:r>
            <a:r>
              <a:rPr lang="en-CA" dirty="0" err="1"/>
              <a:t>các</a:t>
            </a:r>
            <a:r>
              <a:rPr lang="en-CA" dirty="0"/>
              <a:t> </a:t>
            </a:r>
            <a:r>
              <a:rPr lang="en-CA" dirty="0" err="1"/>
              <a:t>cột</a:t>
            </a:r>
            <a:r>
              <a:rPr lang="en-CA" dirty="0"/>
              <a:t>, </a:t>
            </a:r>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smtClean="0"/>
              <a:t>nhóm</a:t>
            </a:r>
            <a:r>
              <a:rPr lang="en-CA" dirty="0" smtClean="0"/>
              <a:t/>
            </a:r>
            <a:br>
              <a:rPr lang="en-CA" dirty="0" smtClean="0"/>
            </a:br>
            <a:r>
              <a:rPr lang="en-CA" b="1" dirty="0" smtClean="0"/>
              <a:t>Page </a:t>
            </a:r>
            <a:r>
              <a:rPr lang="en-CA" b="1" dirty="0"/>
              <a:t>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Columns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77</a:t>
            </a:fld>
            <a:endParaRPr lang="en-US" dirty="0"/>
          </a:p>
        </p:txBody>
      </p:sp>
      <p:pic>
        <p:nvPicPr>
          <p:cNvPr id="6" name="Picture 5" descr="Description: C:\Users\swong\Documents\Manuals\IC3 GS4\7314 IC3 GS4\Screens\L8\l8-091.png"/>
          <p:cNvPicPr/>
          <p:nvPr/>
        </p:nvPicPr>
        <p:blipFill>
          <a:blip r:embed="rId3">
            <a:extLst>
              <a:ext uri="{28A0092B-C50C-407E-A947-70E740481C1C}">
                <a14:useLocalDpi xmlns:a14="http://schemas.microsoft.com/office/drawing/2010/main" val="0"/>
              </a:ext>
            </a:extLst>
          </a:blip>
          <a:srcRect/>
          <a:stretch>
            <a:fillRect/>
          </a:stretch>
        </p:blipFill>
        <p:spPr bwMode="auto">
          <a:xfrm>
            <a:off x="6973705" y="3137647"/>
            <a:ext cx="1638663" cy="3572716"/>
          </a:xfrm>
          <a:prstGeom prst="rect">
            <a:avLst/>
          </a:prstGeom>
          <a:noFill/>
          <a:ln>
            <a:noFill/>
          </a:ln>
        </p:spPr>
      </p:pic>
    </p:spTree>
    <p:extLst>
      <p:ext uri="{BB962C8B-B14F-4D97-AF65-F5344CB8AC3E}">
        <p14:creationId xmlns:p14="http://schemas.microsoft.com/office/powerpoint/2010/main" val="10616061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pPr lvl="2"/>
            <a:r>
              <a:rPr lang="en-CA" dirty="0" err="1"/>
              <a:t>Để</a:t>
            </a:r>
            <a:r>
              <a:rPr lang="en-CA" dirty="0"/>
              <a:t> </a:t>
            </a:r>
            <a:r>
              <a:rPr lang="en-CA" dirty="0" err="1"/>
              <a:t>thiết</a:t>
            </a:r>
            <a:r>
              <a:rPr lang="en-CA" dirty="0"/>
              <a:t> </a:t>
            </a:r>
            <a:r>
              <a:rPr lang="en-CA" dirty="0" err="1"/>
              <a:t>lập</a:t>
            </a:r>
            <a:r>
              <a:rPr lang="en-CA" dirty="0"/>
              <a:t> </a:t>
            </a:r>
            <a:r>
              <a:rPr lang="en-CA" dirty="0" err="1"/>
              <a:t>thêm</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các</a:t>
            </a:r>
            <a:r>
              <a:rPr lang="en-CA" dirty="0"/>
              <a:t> </a:t>
            </a:r>
            <a:r>
              <a:rPr lang="en-CA" dirty="0" err="1"/>
              <a:t>cột</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b="1" dirty="0"/>
              <a:t>More </a:t>
            </a:r>
            <a:r>
              <a:rPr lang="en-CA" b="1" dirty="0" smtClean="0"/>
              <a:t>Columns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78</a:t>
            </a:fld>
            <a:endParaRPr lang="en-US" dirty="0"/>
          </a:p>
        </p:txBody>
      </p:sp>
      <p:pic>
        <p:nvPicPr>
          <p:cNvPr id="6" name="Picture 5" descr="Description: C:\Users\swong\Documents\Manuals\IC3 GS4\7314 IC3 GS4\Screens\L8\l8-092.png"/>
          <p:cNvPicPr/>
          <p:nvPr/>
        </p:nvPicPr>
        <p:blipFill>
          <a:blip r:embed="rId3">
            <a:extLst>
              <a:ext uri="{28A0092B-C50C-407E-A947-70E740481C1C}">
                <a14:useLocalDpi xmlns:a14="http://schemas.microsoft.com/office/drawing/2010/main" val="0"/>
              </a:ext>
            </a:extLst>
          </a:blip>
          <a:srcRect/>
          <a:stretch>
            <a:fillRect/>
          </a:stretch>
        </p:blipFill>
        <p:spPr bwMode="auto">
          <a:xfrm>
            <a:off x="5626136" y="1691094"/>
            <a:ext cx="3263864" cy="2880906"/>
          </a:xfrm>
          <a:prstGeom prst="rect">
            <a:avLst/>
          </a:prstGeom>
          <a:noFill/>
          <a:ln>
            <a:noFill/>
          </a:ln>
        </p:spPr>
      </p:pic>
      <p:graphicFrame>
        <p:nvGraphicFramePr>
          <p:cNvPr id="7" name="Content Placeholder 5"/>
          <p:cNvGraphicFramePr>
            <a:graphicFrameLocks/>
          </p:cNvGraphicFramePr>
          <p:nvPr>
            <p:extLst>
              <p:ext uri="{D42A27DB-BD31-4B8C-83A1-F6EECF244321}">
                <p14:modId xmlns:p14="http://schemas.microsoft.com/office/powerpoint/2010/main" val="2344760634"/>
              </p:ext>
            </p:extLst>
          </p:nvPr>
        </p:nvGraphicFramePr>
        <p:xfrm>
          <a:off x="1350734" y="2086814"/>
          <a:ext cx="7267123" cy="4266307"/>
        </p:xfrm>
        <a:graphic>
          <a:graphicData uri="http://schemas.openxmlformats.org/drawingml/2006/table">
            <a:tbl>
              <a:tblPr firstRow="1" firstCol="1" bandRow="1"/>
              <a:tblGrid>
                <a:gridCol w="1554085"/>
                <a:gridCol w="5713038"/>
              </a:tblGrid>
              <a:tr h="705371">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Presets</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số</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bố</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cục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nhau</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34935">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Number of columns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err="1" smtClean="0">
                          <a:effectLst/>
                          <a:latin typeface="Zurich BT"/>
                          <a:ea typeface="Times New Roman"/>
                          <a:cs typeface="Calibri"/>
                        </a:rPr>
                        <a:t>Số</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lượng</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cột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54579">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Width and spacing</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Thay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đổi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rộng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khoảng</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giữa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b="1" kern="1200" dirty="0" smtClean="0">
                          <a:solidFill>
                            <a:schemeClr val="tx1"/>
                          </a:solidFill>
                          <a:effectLst/>
                          <a:latin typeface="+mn-lt"/>
                          <a:ea typeface="+mn-ea"/>
                          <a:cs typeface="+mn-cs"/>
                        </a:rPr>
                        <a:t>Equal column width </a:t>
                      </a:r>
                      <a:br>
                        <a:rPr lang="en-CA" sz="1800" b="1"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tạo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độ</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rộng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bằng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nhau</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19100">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Apply to</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ra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muốn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áp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cấu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trúc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915">
                <a:tc>
                  <a:txBody>
                    <a:bodyPr/>
                    <a:lstStyle/>
                    <a:p>
                      <a:pPr>
                        <a:lnSpc>
                          <a:spcPct val="115000"/>
                        </a:lnSpc>
                        <a:spcBef>
                          <a:spcPts val="100"/>
                        </a:spcBef>
                        <a:spcAft>
                          <a:spcPts val="100"/>
                        </a:spcAft>
                        <a:tabLst>
                          <a:tab pos="228600" algn="l"/>
                        </a:tabLst>
                      </a:pPr>
                      <a:r>
                        <a:rPr lang="en-US" sz="1600" b="1">
                          <a:effectLst/>
                          <a:latin typeface="Zurich BT"/>
                          <a:ea typeface="Times New Roman"/>
                          <a:cs typeface="Calibri"/>
                        </a:rPr>
                        <a:t>Line between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CA" sz="1800" kern="1200" dirty="0" err="1" smtClean="0">
                          <a:solidFill>
                            <a:schemeClr val="tx1"/>
                          </a:solidFill>
                          <a:effectLst/>
                          <a:latin typeface="+mn-lt"/>
                          <a:ea typeface="+mn-ea"/>
                          <a:cs typeface="+mn-cs"/>
                        </a:rPr>
                        <a:t>Chèn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đường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kẻ</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dọc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giữa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trong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4114">
                <a:tc>
                  <a:txBody>
                    <a:bodyPr/>
                    <a:lstStyle/>
                    <a:p>
                      <a:pPr>
                        <a:lnSpc>
                          <a:spcPct val="115000"/>
                        </a:lnSpc>
                        <a:spcBef>
                          <a:spcPts val="100"/>
                        </a:spcBef>
                        <a:spcAft>
                          <a:spcPts val="100"/>
                        </a:spcAft>
                        <a:tabLst>
                          <a:tab pos="228600" algn="l"/>
                        </a:tabLst>
                      </a:pPr>
                      <a:r>
                        <a:rPr lang="en-US" sz="1600" b="1" dirty="0">
                          <a:effectLst/>
                          <a:latin typeface="Zurich BT"/>
                          <a:ea typeface="Times New Roman"/>
                          <a:cs typeface="Calibri"/>
                        </a:rPr>
                        <a:t>Start new column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err="1" smtClean="0">
                          <a:effectLst/>
                          <a:latin typeface="Zurich BT"/>
                          <a:ea typeface="Times New Roman"/>
                          <a:cs typeface="Calibri"/>
                        </a:rPr>
                        <a:t>Khả</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dụng</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khi</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bạn</a:t>
                      </a:r>
                      <a:r>
                        <a:rPr lang="en-US" sz="1600" baseline="0" dirty="0" smtClean="0">
                          <a:effectLst/>
                          <a:latin typeface="Zurich BT"/>
                          <a:ea typeface="Times New Roman"/>
                          <a:cs typeface="Calibri"/>
                        </a:rPr>
                        <a:t> </a:t>
                      </a:r>
                      <a:r>
                        <a:rPr lang="en-US" sz="1600" baseline="0" dirty="0" err="1" smtClean="0">
                          <a:effectLst/>
                          <a:latin typeface="Zurich BT"/>
                          <a:ea typeface="Times New Roman"/>
                          <a:cs typeface="Calibri"/>
                        </a:rPr>
                        <a:t>chọn</a:t>
                      </a:r>
                      <a:r>
                        <a:rPr lang="en-US" sz="1600" baseline="0" dirty="0" smtClean="0">
                          <a:effectLst/>
                          <a:latin typeface="Zurich BT"/>
                          <a:ea typeface="Times New Roman"/>
                          <a:cs typeface="Calibri"/>
                        </a:rPr>
                        <a:t> </a:t>
                      </a:r>
                      <a:r>
                        <a:rPr lang="en-US" sz="1600" b="1" dirty="0" smtClean="0">
                          <a:effectLst/>
                          <a:latin typeface="Zurich BT"/>
                          <a:ea typeface="Times New Roman"/>
                          <a:cs typeface="Calibri"/>
                        </a:rPr>
                        <a:t>From this point forward</a:t>
                      </a:r>
                      <a:r>
                        <a:rPr lang="en-US" sz="1600" dirty="0" smtClean="0">
                          <a:effectLst/>
                          <a:latin typeface="Zurich BT"/>
                          <a:ea typeface="Times New Roman"/>
                          <a:cs typeface="Calibri"/>
                        </a:rPr>
                        <a:t>.</a:t>
                      </a:r>
                      <a:endParaRPr lang="en-US" sz="16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591909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pPr lvl="1"/>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số</a:t>
            </a:r>
            <a:r>
              <a:rPr lang="en-US" dirty="0" smtClean="0"/>
              <a:t> </a:t>
            </a:r>
            <a:r>
              <a:rPr lang="en-US" dirty="0" err="1" smtClean="0"/>
              <a:t>lượng</a:t>
            </a:r>
            <a:r>
              <a:rPr lang="en-US" dirty="0" smtClean="0"/>
              <a:t> </a:t>
            </a:r>
            <a:r>
              <a:rPr lang="en-US" dirty="0" err="1" smtClean="0"/>
              <a:t>cột</a:t>
            </a:r>
            <a:r>
              <a:rPr lang="en-US" dirty="0" smtClean="0"/>
              <a:t>, </a:t>
            </a:r>
            <a:r>
              <a:rPr lang="en-US" dirty="0" err="1" smtClean="0"/>
              <a:t>chọn</a:t>
            </a:r>
            <a:r>
              <a:rPr lang="en-US" dirty="0" smtClean="0"/>
              <a:t> </a:t>
            </a:r>
            <a:r>
              <a:rPr lang="en-US" dirty="0" err="1" smtClean="0"/>
              <a:t>đoạn</a:t>
            </a:r>
            <a:r>
              <a:rPr lang="en-US" dirty="0" smtClean="0"/>
              <a:t> </a:t>
            </a:r>
            <a:r>
              <a:rPr lang="en-US" dirty="0" err="1" smtClean="0"/>
              <a:t>văn</a:t>
            </a:r>
            <a:r>
              <a:rPr lang="en-US" dirty="0" smtClean="0"/>
              <a:t> </a:t>
            </a:r>
            <a:r>
              <a:rPr lang="en-US" dirty="0" err="1" smtClean="0"/>
              <a:t>bản</a:t>
            </a:r>
            <a:r>
              <a:rPr lang="en-US" dirty="0" smtClean="0"/>
              <a:t> </a:t>
            </a:r>
            <a:r>
              <a:rPr lang="en-US" dirty="0" err="1" smtClean="0"/>
              <a:t>rồi</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lệnh</a:t>
            </a:r>
            <a:r>
              <a:rPr lang="en-US" dirty="0" smtClean="0"/>
              <a:t> </a:t>
            </a:r>
            <a:r>
              <a:rPr lang="en-US" b="1" dirty="0" smtClean="0"/>
              <a:t>Columns</a:t>
            </a:r>
            <a:r>
              <a:rPr lang="en-US" dirty="0" smtClean="0"/>
              <a:t>.</a:t>
            </a:r>
            <a:endParaRPr lang="en-US" dirty="0"/>
          </a:p>
          <a:p>
            <a:pPr lvl="1"/>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độ</a:t>
            </a:r>
            <a:r>
              <a:rPr lang="en-US" dirty="0" smtClean="0"/>
              <a:t> </a:t>
            </a:r>
            <a:r>
              <a:rPr lang="en-US" dirty="0" err="1" smtClean="0"/>
              <a:t>rộng</a:t>
            </a:r>
            <a:r>
              <a:rPr lang="en-US" dirty="0" smtClean="0"/>
              <a:t> </a:t>
            </a:r>
            <a:r>
              <a:rPr lang="en-US" dirty="0" err="1" smtClean="0"/>
              <a:t>cột</a:t>
            </a:r>
            <a:r>
              <a:rPr lang="en-US" dirty="0" smtClean="0"/>
              <a:t> </a:t>
            </a:r>
            <a:r>
              <a:rPr lang="en-US" dirty="0" err="1" smtClean="0"/>
              <a:t>hoặc</a:t>
            </a:r>
            <a:r>
              <a:rPr lang="en-US" dirty="0" smtClean="0"/>
              <a:t> </a:t>
            </a:r>
            <a:r>
              <a:rPr lang="en-US" dirty="0" err="1" smtClean="0"/>
              <a:t>khoảng</a:t>
            </a:r>
            <a:r>
              <a:rPr lang="en-US" dirty="0" smtClean="0"/>
              <a:t> </a:t>
            </a:r>
            <a:r>
              <a:rPr lang="en-US" dirty="0" err="1" smtClean="0"/>
              <a:t>cách</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cột</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hộp</a:t>
            </a:r>
            <a:r>
              <a:rPr lang="en-US" dirty="0" smtClean="0"/>
              <a:t> </a:t>
            </a:r>
            <a:r>
              <a:rPr lang="en-US" dirty="0" err="1" smtClean="0"/>
              <a:t>thoại</a:t>
            </a:r>
            <a:r>
              <a:rPr lang="en-US" dirty="0" smtClean="0"/>
              <a:t> Columns </a:t>
            </a:r>
            <a:r>
              <a:rPr lang="en-US" dirty="0" err="1" smtClean="0"/>
              <a:t>hoặc</a:t>
            </a:r>
            <a:r>
              <a:rPr lang="en-US" dirty="0" smtClean="0"/>
              <a:t> </a:t>
            </a:r>
            <a:r>
              <a:rPr lang="en-US" dirty="0" err="1" smtClean="0"/>
              <a:t>kéo</a:t>
            </a:r>
            <a:r>
              <a:rPr lang="en-US" dirty="0" smtClean="0"/>
              <a:t> </a:t>
            </a:r>
            <a:r>
              <a:rPr lang="en-US" dirty="0" err="1" smtClean="0"/>
              <a:t>các</a:t>
            </a:r>
            <a:r>
              <a:rPr lang="en-US" dirty="0" smtClean="0"/>
              <a:t> </a:t>
            </a:r>
            <a:r>
              <a:rPr lang="en-US" dirty="0" err="1" smtClean="0"/>
              <a:t>điểm</a:t>
            </a:r>
            <a:r>
              <a:rPr lang="en-US" dirty="0" smtClean="0"/>
              <a:t> </a:t>
            </a:r>
            <a:r>
              <a:rPr lang="en-US" dirty="0" err="1" smtClean="0"/>
              <a:t>đánh</a:t>
            </a:r>
            <a:r>
              <a:rPr lang="en-US" dirty="0" smtClean="0"/>
              <a:t> </a:t>
            </a:r>
            <a:r>
              <a:rPr lang="en-US" dirty="0" err="1" smtClean="0"/>
              <a:t>dấu</a:t>
            </a:r>
            <a:r>
              <a:rPr lang="en-US" dirty="0" smtClean="0"/>
              <a:t> </a:t>
            </a:r>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từng</a:t>
            </a:r>
            <a:r>
              <a:rPr lang="en-US" dirty="0" smtClean="0"/>
              <a:t> </a:t>
            </a:r>
            <a:r>
              <a:rPr lang="en-US" dirty="0" err="1" smtClean="0"/>
              <a:t>cột</a:t>
            </a:r>
            <a:endParaRPr lang="en-US" dirty="0"/>
          </a:p>
          <a:p>
            <a:pPr lvl="1"/>
            <a:r>
              <a:rPr lang="en-CA" dirty="0" err="1"/>
              <a:t>Để</a:t>
            </a:r>
            <a:r>
              <a:rPr lang="en-CA" dirty="0"/>
              <a:t> </a:t>
            </a:r>
            <a:r>
              <a:rPr lang="en-CA" dirty="0" err="1"/>
              <a:t>áp</a:t>
            </a:r>
            <a:r>
              <a:rPr lang="en-CA" dirty="0"/>
              <a:t> </a:t>
            </a:r>
            <a:r>
              <a:rPr lang="en-CA" dirty="0" err="1"/>
              <a:t>dụng</a:t>
            </a:r>
            <a:r>
              <a:rPr lang="en-CA" dirty="0"/>
              <a:t> </a:t>
            </a:r>
            <a:r>
              <a:rPr lang="en-CA" dirty="0" err="1"/>
              <a:t>thụt</a:t>
            </a:r>
            <a:r>
              <a:rPr lang="en-CA" dirty="0"/>
              <a:t> </a:t>
            </a:r>
            <a:r>
              <a:rPr lang="en-CA" dirty="0" err="1"/>
              <a:t>lề</a:t>
            </a:r>
            <a:r>
              <a:rPr lang="en-CA" dirty="0"/>
              <a:t> </a:t>
            </a:r>
            <a:r>
              <a:rPr lang="en-CA" dirty="0" err="1"/>
              <a:t>cho</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err="1"/>
              <a:t>các</a:t>
            </a:r>
            <a:r>
              <a:rPr lang="en-CA" dirty="0"/>
              <a:t> </a:t>
            </a:r>
            <a:r>
              <a:rPr lang="en-CA" dirty="0" err="1"/>
              <a:t>cột</a:t>
            </a:r>
            <a:r>
              <a:rPr lang="en-CA" dirty="0"/>
              <a:t>, </a:t>
            </a:r>
            <a:r>
              <a:rPr lang="en-CA" dirty="0" err="1"/>
              <a:t>điều</a:t>
            </a:r>
            <a:r>
              <a:rPr lang="en-CA" dirty="0"/>
              <a:t> </a:t>
            </a:r>
            <a:r>
              <a:rPr lang="en-CA" dirty="0" err="1"/>
              <a:t>chỉnh</a:t>
            </a:r>
            <a:r>
              <a:rPr lang="en-CA" dirty="0"/>
              <a:t> </a:t>
            </a:r>
            <a:r>
              <a:rPr lang="en-CA" dirty="0" err="1"/>
              <a:t>dấu</a:t>
            </a:r>
            <a:r>
              <a:rPr lang="en-CA" dirty="0"/>
              <a:t> </a:t>
            </a:r>
            <a:r>
              <a:rPr lang="en-CA" dirty="0" err="1"/>
              <a:t>thụt</a:t>
            </a:r>
            <a:r>
              <a:rPr lang="en-CA" dirty="0"/>
              <a:t> </a:t>
            </a:r>
            <a:r>
              <a:rPr lang="en-CA" dirty="0" err="1"/>
              <a:t>lề</a:t>
            </a:r>
            <a:r>
              <a:rPr lang="en-CA" dirty="0"/>
              <a:t> </a:t>
            </a:r>
            <a:r>
              <a:rPr lang="en-CA" dirty="0" err="1"/>
              <a:t>cột</a:t>
            </a:r>
            <a:r>
              <a:rPr lang="en-CA" dirty="0"/>
              <a:t> </a:t>
            </a:r>
            <a:r>
              <a:rPr lang="en-CA" dirty="0" err="1"/>
              <a:t>trên</a:t>
            </a:r>
            <a:r>
              <a:rPr lang="en-CA" dirty="0"/>
              <a:t> </a:t>
            </a:r>
            <a:r>
              <a:rPr lang="en-CA" dirty="0" err="1"/>
              <a:t>thước</a:t>
            </a:r>
            <a:r>
              <a:rPr lang="en-CA" dirty="0"/>
              <a:t> </a:t>
            </a:r>
            <a:r>
              <a:rPr lang="en-CA" dirty="0" err="1" smtClean="0"/>
              <a:t>kẻ</a:t>
            </a:r>
            <a:endParaRPr lang="en-CA" dirty="0" smtClean="0"/>
          </a:p>
          <a:p>
            <a:pPr lvl="1"/>
            <a:r>
              <a:rPr lang="en-CA" dirty="0" err="1"/>
              <a:t>Để</a:t>
            </a:r>
            <a:r>
              <a:rPr lang="en-CA" dirty="0"/>
              <a:t> </a:t>
            </a:r>
            <a:r>
              <a:rPr lang="en-CA" dirty="0" err="1"/>
              <a:t>ép</a:t>
            </a:r>
            <a:r>
              <a:rPr lang="en-CA" dirty="0"/>
              <a:t> </a:t>
            </a:r>
            <a:r>
              <a:rPr lang="en-CA" dirty="0" err="1"/>
              <a:t>văn</a:t>
            </a:r>
            <a:r>
              <a:rPr lang="en-CA" dirty="0"/>
              <a:t> </a:t>
            </a:r>
            <a:r>
              <a:rPr lang="en-CA" dirty="0" err="1"/>
              <a:t>bản</a:t>
            </a:r>
            <a:r>
              <a:rPr lang="en-CA" dirty="0"/>
              <a:t> </a:t>
            </a:r>
            <a:r>
              <a:rPr lang="en-CA" dirty="0" err="1"/>
              <a:t>từ</a:t>
            </a:r>
            <a:r>
              <a:rPr lang="en-CA" dirty="0"/>
              <a:t> </a:t>
            </a:r>
            <a:r>
              <a:rPr lang="en-CA" dirty="0" err="1"/>
              <a:t>cột</a:t>
            </a:r>
            <a:r>
              <a:rPr lang="en-CA" dirty="0"/>
              <a:t> </a:t>
            </a:r>
            <a:r>
              <a:rPr lang="en-CA" dirty="0" err="1"/>
              <a:t>này</a:t>
            </a:r>
            <a:r>
              <a:rPr lang="en-CA" dirty="0"/>
              <a:t> sang </a:t>
            </a:r>
            <a:r>
              <a:rPr lang="en-CA" dirty="0" err="1"/>
              <a:t>cột</a:t>
            </a:r>
            <a:r>
              <a:rPr lang="en-CA" dirty="0"/>
              <a:t> </a:t>
            </a:r>
            <a:r>
              <a:rPr lang="en-CA" dirty="0" err="1"/>
              <a:t>khác</a:t>
            </a:r>
            <a:r>
              <a:rPr lang="en-US" dirty="0" smtClean="0"/>
              <a:t>:</a:t>
            </a:r>
            <a:endParaRPr lang="en-US" dirty="0"/>
          </a:p>
          <a:p>
            <a:pPr lvl="2"/>
            <a:r>
              <a:rPr lang="en-CA" dirty="0" err="1"/>
              <a:t>Trên</a:t>
            </a:r>
            <a:r>
              <a:rPr lang="en-CA" dirty="0"/>
              <a:t> </a:t>
            </a:r>
            <a:r>
              <a:rPr lang="en-CA" dirty="0" err="1"/>
              <a:t>thẻ</a:t>
            </a:r>
            <a:r>
              <a:rPr lang="en-CA" dirty="0"/>
              <a:t> </a:t>
            </a:r>
            <a:r>
              <a:rPr lang="en-CA" b="1" dirty="0"/>
              <a:t>Page Layout</a:t>
            </a:r>
            <a:r>
              <a:rPr lang="en-CA" dirty="0"/>
              <a:t>, </a:t>
            </a:r>
            <a:r>
              <a:rPr lang="en-CA" dirty="0" err="1"/>
              <a:t>trong</a:t>
            </a:r>
            <a:r>
              <a:rPr lang="en-CA" dirty="0"/>
              <a:t> </a:t>
            </a:r>
            <a:r>
              <a:rPr lang="en-CA" dirty="0" err="1"/>
              <a:t>nhóm</a:t>
            </a:r>
            <a:r>
              <a:rPr lang="en-CA" dirty="0"/>
              <a:t> </a:t>
            </a:r>
            <a:r>
              <a:rPr lang="en-CA" b="1" dirty="0"/>
              <a:t>Page Setup</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Breaks</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Column</a:t>
            </a:r>
            <a:r>
              <a:rPr lang="en-CA" dirty="0"/>
              <a:t>;</a:t>
            </a:r>
            <a:r>
              <a:rPr lang="en-CA" b="1" dirty="0"/>
              <a:t> </a:t>
            </a:r>
            <a:r>
              <a:rPr lang="en-CA" dirty="0" err="1"/>
              <a:t>hoặc</a:t>
            </a:r>
            <a:endParaRPr lang="en-US" dirty="0"/>
          </a:p>
          <a:p>
            <a:pPr lvl="2"/>
            <a:r>
              <a:rPr lang="en-US" dirty="0" err="1" smtClean="0"/>
              <a:t>Nhấn</a:t>
            </a:r>
            <a:r>
              <a:rPr lang="en-US" dirty="0" smtClean="0"/>
              <a:t> CTRL+SHIFT+ENTER</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79</a:t>
            </a:fld>
            <a:endParaRPr lang="en-US" dirty="0"/>
          </a:p>
        </p:txBody>
      </p:sp>
    </p:spTree>
    <p:extLst>
      <p:ext uri="{BB962C8B-B14F-4D97-AF65-F5344CB8AC3E}">
        <p14:creationId xmlns:p14="http://schemas.microsoft.com/office/powerpoint/2010/main" val="2151186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2. </a:t>
            </a:r>
            <a:r>
              <a:rPr lang="en-US" smtClean="0"/>
              <a:t>Di </a:t>
            </a:r>
            <a:r>
              <a:rPr lang="en-US" dirty="0" err="1" smtClean="0"/>
              <a:t>chuyển</a:t>
            </a:r>
            <a:r>
              <a:rPr lang="en-US" dirty="0" smtClean="0"/>
              <a:t> </a:t>
            </a:r>
            <a:r>
              <a:rPr lang="en-US" dirty="0" err="1" smtClean="0"/>
              <a:t>xung</a:t>
            </a:r>
            <a:r>
              <a:rPr lang="en-US" dirty="0" smtClean="0"/>
              <a:t> </a:t>
            </a:r>
            <a:r>
              <a:rPr lang="en-US" dirty="0" err="1" smtClean="0"/>
              <a:t>quanh</a:t>
            </a:r>
            <a:r>
              <a:rPr lang="en-US" dirty="0" smtClean="0"/>
              <a:t> </a:t>
            </a:r>
            <a:r>
              <a:rPr lang="en-US" dirty="0" err="1" smtClean="0"/>
              <a:t>văn</a:t>
            </a:r>
            <a:r>
              <a:rPr lang="en-US" dirty="0" smtClean="0"/>
              <a:t> </a:t>
            </a:r>
            <a:r>
              <a:rPr lang="en-US" dirty="0" err="1" smtClean="0"/>
              <a:t>bản</a:t>
            </a:r>
            <a:endParaRPr lang="en-US" dirty="0"/>
          </a:p>
        </p:txBody>
      </p:sp>
      <p:sp>
        <p:nvSpPr>
          <p:cNvPr id="3" name="Content Placeholder 2"/>
          <p:cNvSpPr>
            <a:spLocks noGrp="1"/>
          </p:cNvSpPr>
          <p:nvPr>
            <p:ph idx="1"/>
          </p:nvPr>
        </p:nvSpPr>
        <p:spPr>
          <a:xfrm>
            <a:off x="373063" y="1268505"/>
            <a:ext cx="8516937" cy="4913219"/>
          </a:xfrm>
        </p:spPr>
        <p:txBody>
          <a:bodyPr/>
          <a:lstStyle/>
          <a:p>
            <a:r>
              <a:rPr lang="en-US" b="1" dirty="0" err="1"/>
              <a:t>Sử</a:t>
            </a:r>
            <a:r>
              <a:rPr lang="en-US" b="1" dirty="0"/>
              <a:t> </a:t>
            </a:r>
            <a:r>
              <a:rPr lang="en-US" b="1" dirty="0" err="1"/>
              <a:t>dụng</a:t>
            </a:r>
            <a:r>
              <a:rPr lang="en-US" b="1" dirty="0"/>
              <a:t> </a:t>
            </a:r>
            <a:r>
              <a:rPr lang="en-US" b="1" dirty="0" err="1"/>
              <a:t>thanh</a:t>
            </a:r>
            <a:r>
              <a:rPr lang="en-US" b="1" dirty="0"/>
              <a:t> </a:t>
            </a:r>
            <a:r>
              <a:rPr lang="en-US" b="1" dirty="0" err="1"/>
              <a:t>cuộn</a:t>
            </a:r>
            <a:endParaRPr lang="vi-VN" b="1" dirty="0"/>
          </a:p>
          <a:p>
            <a:pPr lvl="1"/>
            <a:r>
              <a:rPr lang="en-CA" dirty="0"/>
              <a:t>Thanh </a:t>
            </a:r>
            <a:r>
              <a:rPr lang="en-CA" dirty="0" err="1"/>
              <a:t>cuộn</a:t>
            </a:r>
            <a:r>
              <a:rPr lang="en-CA" dirty="0"/>
              <a:t> </a:t>
            </a:r>
            <a:r>
              <a:rPr lang="en-CA" dirty="0" err="1"/>
              <a:t>dọc</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để</a:t>
            </a:r>
            <a:r>
              <a:rPr lang="en-CA" dirty="0"/>
              <a:t> di </a:t>
            </a:r>
            <a:r>
              <a:rPr lang="en-CA" dirty="0" err="1"/>
              <a:t>chuyển</a:t>
            </a:r>
            <a:r>
              <a:rPr lang="en-CA" dirty="0"/>
              <a:t> (</a:t>
            </a:r>
            <a:r>
              <a:rPr lang="en-CA" dirty="0" err="1"/>
              <a:t>hoặc</a:t>
            </a:r>
            <a:r>
              <a:rPr lang="en-CA" dirty="0"/>
              <a:t> </a:t>
            </a:r>
            <a:r>
              <a:rPr lang="en-CA" dirty="0" err="1"/>
              <a:t>cuộn</a:t>
            </a:r>
            <a:r>
              <a:rPr lang="en-CA" dirty="0"/>
              <a:t>) </a:t>
            </a:r>
            <a:r>
              <a:rPr lang="en-CA" dirty="0" err="1"/>
              <a:t>màn</a:t>
            </a:r>
            <a:r>
              <a:rPr lang="en-CA" dirty="0"/>
              <a:t> </a:t>
            </a:r>
            <a:r>
              <a:rPr lang="en-CA" dirty="0" err="1"/>
              <a:t>hình</a:t>
            </a:r>
            <a:r>
              <a:rPr lang="en-CA" dirty="0"/>
              <a:t> </a:t>
            </a:r>
            <a:r>
              <a:rPr lang="en-CA" dirty="0" err="1"/>
              <a:t>lên</a:t>
            </a:r>
            <a:r>
              <a:rPr lang="en-CA" dirty="0"/>
              <a:t> </a:t>
            </a:r>
            <a:r>
              <a:rPr lang="en-CA" dirty="0" err="1"/>
              <a:t>hoặc</a:t>
            </a:r>
            <a:r>
              <a:rPr lang="en-CA" dirty="0"/>
              <a:t> </a:t>
            </a:r>
            <a:r>
              <a:rPr lang="en-CA" dirty="0" err="1"/>
              <a:t>xuống</a:t>
            </a:r>
            <a:r>
              <a:rPr lang="en-CA" dirty="0"/>
              <a:t> </a:t>
            </a:r>
            <a:r>
              <a:rPr lang="en-CA" dirty="0" err="1"/>
              <a:t>trong</a:t>
            </a:r>
            <a:r>
              <a:rPr lang="en-CA" dirty="0"/>
              <a:t> </a:t>
            </a:r>
            <a:r>
              <a:rPr lang="en-CA" dirty="0" err="1"/>
              <a:t>tài</a:t>
            </a:r>
            <a:r>
              <a:rPr lang="en-CA" dirty="0"/>
              <a:t> </a:t>
            </a:r>
            <a:r>
              <a:rPr lang="en-CA" dirty="0" err="1"/>
              <a:t>liệu</a:t>
            </a:r>
            <a:endParaRPr lang="en-US" dirty="0" smtClean="0"/>
          </a:p>
          <a:p>
            <a:pPr lvl="1"/>
            <a:r>
              <a:rPr lang="en-CA" dirty="0"/>
              <a:t>Thanh </a:t>
            </a:r>
            <a:r>
              <a:rPr lang="en-CA" dirty="0" err="1"/>
              <a:t>cuộn</a:t>
            </a:r>
            <a:r>
              <a:rPr lang="en-CA" dirty="0"/>
              <a:t> </a:t>
            </a:r>
            <a:r>
              <a:rPr lang="en-CA" dirty="0" err="1"/>
              <a:t>ngang</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để</a:t>
            </a:r>
            <a:r>
              <a:rPr lang="en-CA" dirty="0"/>
              <a:t> di </a:t>
            </a:r>
            <a:r>
              <a:rPr lang="en-CA" dirty="0" err="1"/>
              <a:t>chuyển</a:t>
            </a:r>
            <a:r>
              <a:rPr lang="en-CA" dirty="0"/>
              <a:t> (</a:t>
            </a:r>
            <a:r>
              <a:rPr lang="en-CA" dirty="0" err="1"/>
              <a:t>hoặc</a:t>
            </a:r>
            <a:r>
              <a:rPr lang="en-CA" dirty="0"/>
              <a:t> </a:t>
            </a:r>
            <a:r>
              <a:rPr lang="en-CA" dirty="0" err="1"/>
              <a:t>cuộn</a:t>
            </a:r>
            <a:r>
              <a:rPr lang="en-CA" dirty="0"/>
              <a:t>) </a:t>
            </a:r>
            <a:r>
              <a:rPr lang="en-CA" dirty="0" err="1"/>
              <a:t>màn</a:t>
            </a:r>
            <a:r>
              <a:rPr lang="en-CA" dirty="0"/>
              <a:t> </a:t>
            </a:r>
            <a:r>
              <a:rPr lang="en-CA" dirty="0" err="1"/>
              <a:t>hình</a:t>
            </a:r>
            <a:r>
              <a:rPr lang="en-CA" dirty="0"/>
              <a:t> sang </a:t>
            </a:r>
            <a:r>
              <a:rPr lang="en-CA" dirty="0" err="1"/>
              <a:t>bên</a:t>
            </a:r>
            <a:r>
              <a:rPr lang="en-CA" dirty="0"/>
              <a:t> </a:t>
            </a:r>
            <a:r>
              <a:rPr lang="en-CA" dirty="0" err="1"/>
              <a:t>trái</a:t>
            </a:r>
            <a:r>
              <a:rPr lang="en-CA" dirty="0"/>
              <a:t> </a:t>
            </a:r>
            <a:r>
              <a:rPr lang="en-CA" dirty="0" err="1"/>
              <a:t>hoặc</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tài</a:t>
            </a:r>
            <a:r>
              <a:rPr lang="en-CA" dirty="0"/>
              <a:t> </a:t>
            </a:r>
            <a:r>
              <a:rPr lang="en-CA" dirty="0" err="1"/>
              <a:t>liệu</a:t>
            </a:r>
            <a:endParaRPr lang="en-US" dirty="0"/>
          </a:p>
          <a:p>
            <a:pPr lvl="1"/>
            <a:r>
              <a:rPr lang="en-US" dirty="0" err="1" smtClean="0"/>
              <a:t>Để</a:t>
            </a:r>
            <a:r>
              <a:rPr lang="en-US" dirty="0" smtClean="0"/>
              <a:t> </a:t>
            </a:r>
            <a:r>
              <a:rPr lang="en-CA" dirty="0" err="1"/>
              <a:t>sử</a:t>
            </a:r>
            <a:r>
              <a:rPr lang="en-CA" dirty="0"/>
              <a:t> </a:t>
            </a:r>
            <a:r>
              <a:rPr lang="en-CA" dirty="0" err="1"/>
              <a:t>dụng</a:t>
            </a:r>
            <a:r>
              <a:rPr lang="en-CA" dirty="0"/>
              <a:t> </a:t>
            </a:r>
            <a:r>
              <a:rPr lang="en-CA" dirty="0" err="1"/>
              <a:t>các</a:t>
            </a:r>
            <a:r>
              <a:rPr lang="en-CA" dirty="0"/>
              <a:t> </a:t>
            </a:r>
            <a:r>
              <a:rPr lang="en-CA" dirty="0" err="1"/>
              <a:t>thanh</a:t>
            </a:r>
            <a:r>
              <a:rPr lang="en-CA" dirty="0"/>
              <a:t> </a:t>
            </a:r>
            <a:r>
              <a:rPr lang="en-CA" dirty="0" err="1"/>
              <a:t>cuộn</a:t>
            </a:r>
            <a:r>
              <a:rPr lang="en-US" dirty="0" smtClean="0"/>
              <a:t>:</a:t>
            </a:r>
            <a:endParaRPr lang="en-US" dirty="0"/>
          </a:p>
          <a:p>
            <a:pPr lvl="2"/>
            <a:r>
              <a:rPr lang="en-US" dirty="0" err="1" smtClean="0"/>
              <a:t>Nhấp</a:t>
            </a:r>
            <a:r>
              <a:rPr lang="en-US" dirty="0" smtClean="0"/>
              <a:t> </a:t>
            </a:r>
            <a:r>
              <a:rPr lang="en-US" dirty="0" err="1"/>
              <a:t>chuột</a:t>
            </a:r>
            <a:r>
              <a:rPr lang="en-US" dirty="0"/>
              <a:t> </a:t>
            </a:r>
            <a:r>
              <a:rPr lang="en-US" dirty="0" err="1"/>
              <a:t>vào</a:t>
            </a:r>
            <a:r>
              <a:rPr lang="en-US" dirty="0"/>
              <a:t> </a:t>
            </a:r>
            <a:r>
              <a:rPr lang="en-US" dirty="0" err="1"/>
              <a:t>mũi</a:t>
            </a:r>
            <a:r>
              <a:rPr lang="en-US" dirty="0"/>
              <a:t> </a:t>
            </a:r>
            <a:r>
              <a:rPr lang="en-US" dirty="0" err="1"/>
              <a:t>tên</a:t>
            </a:r>
            <a:r>
              <a:rPr lang="en-US" dirty="0"/>
              <a:t> </a:t>
            </a:r>
            <a:r>
              <a:rPr lang="en-US" dirty="0" err="1"/>
              <a:t>trên</a:t>
            </a:r>
            <a:r>
              <a:rPr lang="en-US" dirty="0"/>
              <a:t> </a:t>
            </a:r>
            <a:r>
              <a:rPr lang="en-US" dirty="0" err="1"/>
              <a:t>thanh</a:t>
            </a:r>
            <a:r>
              <a:rPr lang="en-US" dirty="0"/>
              <a:t> </a:t>
            </a:r>
            <a:r>
              <a:rPr lang="en-US" dirty="0" err="1"/>
              <a:t>cuộn</a:t>
            </a:r>
            <a:r>
              <a:rPr lang="en-US" dirty="0"/>
              <a:t> </a:t>
            </a:r>
            <a:r>
              <a:rPr lang="en-US" dirty="0" err="1"/>
              <a:t>để</a:t>
            </a:r>
            <a:r>
              <a:rPr lang="en-US" dirty="0"/>
              <a:t> di </a:t>
            </a:r>
            <a:r>
              <a:rPr lang="en-US" dirty="0" err="1"/>
              <a:t>chuyển</a:t>
            </a:r>
            <a:r>
              <a:rPr lang="en-US" dirty="0"/>
              <a:t> </a:t>
            </a:r>
            <a:r>
              <a:rPr lang="en-US" dirty="0" err="1"/>
              <a:t>hộp</a:t>
            </a:r>
            <a:r>
              <a:rPr lang="en-US" dirty="0"/>
              <a:t> </a:t>
            </a:r>
            <a:r>
              <a:rPr lang="en-US" dirty="0" err="1"/>
              <a:t>cuộn</a:t>
            </a:r>
            <a:r>
              <a:rPr lang="en-US" dirty="0"/>
              <a:t> </a:t>
            </a:r>
            <a:r>
              <a:rPr lang="en-US" dirty="0" err="1"/>
              <a:t>lên</a:t>
            </a:r>
            <a:r>
              <a:rPr lang="en-US" dirty="0"/>
              <a:t> </a:t>
            </a:r>
            <a:r>
              <a:rPr lang="en-US" dirty="0" err="1"/>
              <a:t>hoặc</a:t>
            </a:r>
            <a:r>
              <a:rPr lang="en-US" dirty="0"/>
              <a:t> sang </a:t>
            </a:r>
            <a:r>
              <a:rPr lang="en-US" dirty="0" err="1"/>
              <a:t>trái</a:t>
            </a:r>
            <a:r>
              <a:rPr lang="en-US" dirty="0"/>
              <a:t> </a:t>
            </a:r>
            <a:r>
              <a:rPr lang="en-US" dirty="0" err="1"/>
              <a:t>và</a:t>
            </a:r>
            <a:r>
              <a:rPr lang="en-US" dirty="0"/>
              <a:t> sang </a:t>
            </a:r>
            <a:r>
              <a:rPr lang="en-US" dirty="0" err="1"/>
              <a:t>phải</a:t>
            </a:r>
            <a:r>
              <a:rPr lang="en-US" dirty="0"/>
              <a:t>; </a:t>
            </a:r>
            <a:r>
              <a:rPr lang="en-US" dirty="0" err="1"/>
              <a:t>hoặc</a:t>
            </a:r>
            <a:endParaRPr lang="en-US" dirty="0"/>
          </a:p>
          <a:p>
            <a:pPr lvl="2"/>
            <a:r>
              <a:rPr lang="vi-VN" dirty="0" err="1"/>
              <a:t>N</a:t>
            </a:r>
            <a:r>
              <a:rPr lang="en-US" smtClean="0"/>
              <a:t>hấp </a:t>
            </a:r>
            <a:r>
              <a:rPr lang="en-US" dirty="0" err="1"/>
              <a:t>chuột</a:t>
            </a:r>
            <a:r>
              <a:rPr lang="en-US" dirty="0"/>
              <a:t> </a:t>
            </a:r>
            <a:r>
              <a:rPr lang="en-US" dirty="0" err="1"/>
              <a:t>vào</a:t>
            </a:r>
            <a:r>
              <a:rPr lang="en-US" dirty="0"/>
              <a:t> </a:t>
            </a:r>
            <a:r>
              <a:rPr lang="en-US" dirty="0" err="1"/>
              <a:t>mũi</a:t>
            </a:r>
            <a:r>
              <a:rPr lang="en-US" dirty="0"/>
              <a:t> </a:t>
            </a:r>
            <a:r>
              <a:rPr lang="en-US" dirty="0" err="1"/>
              <a:t>tên</a:t>
            </a:r>
            <a:r>
              <a:rPr lang="en-US" dirty="0"/>
              <a:t> ở </a:t>
            </a:r>
            <a:r>
              <a:rPr lang="en-US" dirty="0" err="1"/>
              <a:t>một</a:t>
            </a:r>
            <a:r>
              <a:rPr lang="en-US" dirty="0"/>
              <a:t> </a:t>
            </a:r>
            <a:r>
              <a:rPr lang="en-US" dirty="0" err="1"/>
              <a:t>trong</a:t>
            </a:r>
            <a:r>
              <a:rPr lang="en-US" dirty="0"/>
              <a:t> </a:t>
            </a:r>
            <a:r>
              <a:rPr lang="en-US" dirty="0" err="1"/>
              <a:t>hai</a:t>
            </a:r>
            <a:r>
              <a:rPr lang="en-US" dirty="0"/>
              <a:t> </a:t>
            </a:r>
            <a:r>
              <a:rPr lang="en-US" dirty="0" err="1"/>
              <a:t>phía</a:t>
            </a:r>
            <a:r>
              <a:rPr lang="en-US" dirty="0"/>
              <a:t> </a:t>
            </a:r>
            <a:r>
              <a:rPr lang="en-US" dirty="0" err="1"/>
              <a:t>của</a:t>
            </a:r>
            <a:r>
              <a:rPr lang="en-US" dirty="0"/>
              <a:t> </a:t>
            </a:r>
            <a:r>
              <a:rPr lang="en-US" dirty="0" err="1"/>
              <a:t>hộp</a:t>
            </a:r>
            <a:r>
              <a:rPr lang="en-US" dirty="0"/>
              <a:t> </a:t>
            </a:r>
            <a:r>
              <a:rPr lang="en-US" dirty="0" err="1"/>
              <a:t>cuộn</a:t>
            </a:r>
            <a:endParaRPr lang="en-US" dirty="0"/>
          </a:p>
          <a:p>
            <a:pPr lvl="2"/>
            <a:r>
              <a:rPr lang="vi-VN" dirty="0" err="1"/>
              <a:t>K</a:t>
            </a:r>
            <a:r>
              <a:rPr lang="en-US" smtClean="0"/>
              <a:t>éo </a:t>
            </a:r>
            <a:r>
              <a:rPr lang="en-US" dirty="0" err="1"/>
              <a:t>hộp</a:t>
            </a:r>
            <a:r>
              <a:rPr lang="en-US" dirty="0"/>
              <a:t> </a:t>
            </a:r>
            <a:r>
              <a:rPr lang="en-US" dirty="0" err="1"/>
              <a:t>cuộn</a:t>
            </a:r>
            <a:endParaRPr lang="en-US" dirty="0"/>
          </a:p>
          <a:p>
            <a:pPr lvl="1"/>
            <a:r>
              <a:rPr lang="en-CA" dirty="0" err="1"/>
              <a:t>Nếu</a:t>
            </a:r>
            <a:r>
              <a:rPr lang="en-CA" dirty="0"/>
              <a:t> </a:t>
            </a:r>
            <a:r>
              <a:rPr lang="en-CA" dirty="0" err="1"/>
              <a:t>bạn</a:t>
            </a:r>
            <a:r>
              <a:rPr lang="en-CA" dirty="0"/>
              <a:t> </a:t>
            </a:r>
            <a:r>
              <a:rPr lang="en-CA" dirty="0" err="1"/>
              <a:t>đang</a:t>
            </a:r>
            <a:r>
              <a:rPr lang="en-CA" dirty="0"/>
              <a:t> </a:t>
            </a:r>
            <a:r>
              <a:rPr lang="en-CA" dirty="0" err="1"/>
              <a:t>làm</a:t>
            </a:r>
            <a:r>
              <a:rPr lang="en-CA" dirty="0"/>
              <a:t> </a:t>
            </a:r>
            <a:r>
              <a:rPr lang="en-CA" dirty="0" err="1"/>
              <a:t>việc</a:t>
            </a:r>
            <a:r>
              <a:rPr lang="en-CA" dirty="0"/>
              <a:t> </a:t>
            </a:r>
            <a:r>
              <a:rPr lang="en-CA" dirty="0" err="1"/>
              <a:t>trong</a:t>
            </a:r>
            <a:r>
              <a:rPr lang="en-CA" dirty="0"/>
              <a:t> </a:t>
            </a:r>
            <a:r>
              <a:rPr lang="en-CA" dirty="0" err="1"/>
              <a:t>một</a:t>
            </a:r>
            <a:r>
              <a:rPr lang="en-CA" dirty="0"/>
              <a:t> </a:t>
            </a:r>
            <a:r>
              <a:rPr lang="en-CA" dirty="0" err="1"/>
              <a:t>tài</a:t>
            </a:r>
            <a:r>
              <a:rPr lang="en-CA" dirty="0"/>
              <a:t> </a:t>
            </a:r>
            <a:r>
              <a:rPr lang="en-CA" dirty="0" err="1"/>
              <a:t>liệu</a:t>
            </a:r>
            <a:r>
              <a:rPr lang="en-CA" dirty="0"/>
              <a:t> </a:t>
            </a:r>
            <a:r>
              <a:rPr lang="en-CA" dirty="0" err="1"/>
              <a:t>có</a:t>
            </a:r>
            <a:r>
              <a:rPr lang="en-CA" dirty="0"/>
              <a:t> </a:t>
            </a:r>
            <a:r>
              <a:rPr lang="en-CA" dirty="0" err="1"/>
              <a:t>nhiều</a:t>
            </a:r>
            <a:r>
              <a:rPr lang="en-CA" dirty="0"/>
              <a:t> </a:t>
            </a:r>
            <a:r>
              <a:rPr lang="en-CA" dirty="0" err="1"/>
              <a:t>trang</a:t>
            </a:r>
            <a:r>
              <a:rPr lang="en-CA" dirty="0"/>
              <a:t>, </a:t>
            </a:r>
            <a:r>
              <a:rPr lang="en-CA" dirty="0" err="1"/>
              <a:t>hoặc</a:t>
            </a:r>
            <a:r>
              <a:rPr lang="en-CA" dirty="0"/>
              <a:t> </a:t>
            </a:r>
            <a:r>
              <a:rPr lang="en-CA" dirty="0" err="1"/>
              <a:t>với</a:t>
            </a:r>
            <a:r>
              <a:rPr lang="en-CA" dirty="0"/>
              <a:t> </a:t>
            </a:r>
            <a:r>
              <a:rPr lang="en-CA" dirty="0" err="1"/>
              <a:t>các</a:t>
            </a:r>
            <a:r>
              <a:rPr lang="en-CA" dirty="0"/>
              <a:t> </a:t>
            </a:r>
            <a:r>
              <a:rPr lang="en-CA" dirty="0" err="1"/>
              <a:t>đề</a:t>
            </a:r>
            <a:r>
              <a:rPr lang="en-CA" dirty="0"/>
              <a:t> </a:t>
            </a:r>
            <a:r>
              <a:rPr lang="en-CA" dirty="0" err="1"/>
              <a:t>mục</a:t>
            </a:r>
            <a:r>
              <a:rPr lang="en-CA" dirty="0"/>
              <a:t> (headings), </a:t>
            </a:r>
            <a:r>
              <a:rPr lang="en-CA" dirty="0" err="1"/>
              <a:t>màn</a:t>
            </a:r>
            <a:r>
              <a:rPr lang="en-CA" dirty="0"/>
              <a:t> </a:t>
            </a:r>
            <a:r>
              <a:rPr lang="en-CA" dirty="0" err="1"/>
              <a:t>hình</a:t>
            </a:r>
            <a:r>
              <a:rPr lang="en-CA" dirty="0"/>
              <a:t> </a:t>
            </a:r>
            <a:r>
              <a:rPr lang="en-CA" dirty="0" err="1"/>
              <a:t>gợi</a:t>
            </a:r>
            <a:r>
              <a:rPr lang="en-CA" dirty="0"/>
              <a:t> ý (ScreenTip) </a:t>
            </a:r>
            <a:r>
              <a:rPr lang="en-CA" dirty="0" err="1"/>
              <a:t>sẽ</a:t>
            </a:r>
            <a:r>
              <a:rPr lang="en-CA" dirty="0"/>
              <a:t> </a:t>
            </a:r>
            <a:r>
              <a:rPr lang="en-CA" dirty="0" err="1"/>
              <a:t>xuất</a:t>
            </a:r>
            <a:r>
              <a:rPr lang="en-CA" dirty="0"/>
              <a:t> </a:t>
            </a:r>
            <a:r>
              <a:rPr lang="en-CA" dirty="0" err="1"/>
              <a:t>hiện</a:t>
            </a:r>
            <a:r>
              <a:rPr lang="en-CA" dirty="0"/>
              <a:t> </a:t>
            </a:r>
            <a:r>
              <a:rPr lang="en-CA" dirty="0" err="1"/>
              <a:t>để</a:t>
            </a:r>
            <a:r>
              <a:rPr lang="en-CA" dirty="0"/>
              <a:t> </a:t>
            </a:r>
            <a:r>
              <a:rPr lang="en-CA" dirty="0" err="1"/>
              <a:t>chỉ</a:t>
            </a:r>
            <a:r>
              <a:rPr lang="en-CA" dirty="0"/>
              <a:t> </a:t>
            </a:r>
            <a:r>
              <a:rPr lang="en-CA" dirty="0" err="1"/>
              <a:t>số</a:t>
            </a:r>
            <a:r>
              <a:rPr lang="en-CA" dirty="0"/>
              <a:t> </a:t>
            </a:r>
            <a:r>
              <a:rPr lang="en-CA" dirty="0" err="1"/>
              <a:t>trang</a:t>
            </a:r>
            <a:r>
              <a:rPr lang="en-CA" dirty="0"/>
              <a:t> </a:t>
            </a:r>
            <a:r>
              <a:rPr lang="en-CA" dirty="0" err="1"/>
              <a:t>hoặc</a:t>
            </a:r>
            <a:r>
              <a:rPr lang="en-CA" dirty="0"/>
              <a:t> </a:t>
            </a:r>
            <a:r>
              <a:rPr lang="en-CA" dirty="0" err="1"/>
              <a:t>văn</a:t>
            </a:r>
            <a:r>
              <a:rPr lang="en-CA" dirty="0"/>
              <a:t> </a:t>
            </a:r>
            <a:r>
              <a:rPr lang="en-CA" dirty="0" err="1"/>
              <a:t>bản</a:t>
            </a:r>
            <a:r>
              <a:rPr lang="en-CA" dirty="0"/>
              <a:t> </a:t>
            </a:r>
            <a:r>
              <a:rPr lang="en-CA" dirty="0" err="1"/>
              <a:t>đề</a:t>
            </a:r>
            <a:r>
              <a:rPr lang="en-CA" dirty="0"/>
              <a:t> </a:t>
            </a:r>
            <a:r>
              <a:rPr lang="en-CA" dirty="0" err="1"/>
              <a:t>mục</a:t>
            </a:r>
            <a:r>
              <a:rPr lang="en-CA" dirty="0"/>
              <a:t> </a:t>
            </a:r>
            <a:r>
              <a:rPr lang="en-CA" dirty="0" err="1"/>
              <a:t>khi</a:t>
            </a:r>
            <a:r>
              <a:rPr lang="en-CA" dirty="0"/>
              <a:t> </a:t>
            </a:r>
            <a:r>
              <a:rPr lang="en-CA" dirty="0" err="1"/>
              <a:t>bạn</a:t>
            </a:r>
            <a:r>
              <a:rPr lang="en-CA" dirty="0"/>
              <a:t> di </a:t>
            </a:r>
            <a:r>
              <a:rPr lang="en-CA" dirty="0" err="1"/>
              <a:t>chuyển</a:t>
            </a:r>
            <a:r>
              <a:rPr lang="en-CA" dirty="0"/>
              <a:t> </a:t>
            </a:r>
            <a:r>
              <a:rPr lang="en-CA" dirty="0" err="1"/>
              <a:t>hộp</a:t>
            </a:r>
            <a:r>
              <a:rPr lang="en-CA" dirty="0"/>
              <a:t> </a:t>
            </a:r>
            <a:r>
              <a:rPr lang="en-CA" dirty="0" err="1"/>
              <a:t>cuộn</a:t>
            </a:r>
            <a:r>
              <a:rPr lang="en-CA" dirty="0"/>
              <a:t> </a:t>
            </a:r>
            <a:r>
              <a:rPr lang="en-CA" dirty="0" err="1"/>
              <a:t>dọc</a:t>
            </a:r>
            <a:r>
              <a:rPr lang="en-CA" dirty="0"/>
              <a:t> </a:t>
            </a:r>
            <a:r>
              <a:rPr lang="en-CA" dirty="0" err="1"/>
              <a:t>hoặc</a:t>
            </a:r>
            <a:r>
              <a:rPr lang="en-CA" dirty="0"/>
              <a:t> </a:t>
            </a:r>
            <a:r>
              <a:rPr lang="en-CA" dirty="0" err="1"/>
              <a:t>cuộn</a:t>
            </a:r>
            <a:r>
              <a:rPr lang="en-CA" dirty="0"/>
              <a:t> </a:t>
            </a:r>
            <a:r>
              <a:rPr lang="en-CA" dirty="0" err="1"/>
              <a:t>xuống</a:t>
            </a:r>
            <a:endParaRPr lang="en-US" dirty="0" smtClean="0"/>
          </a:p>
          <a:p>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13755091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Thay</a:t>
            </a:r>
            <a:r>
              <a:rPr lang="en-US" dirty="0" smtClean="0"/>
              <a:t> </a:t>
            </a:r>
            <a:r>
              <a:rPr lang="en-US" dirty="0" err="1" smtClean="0"/>
              <a:t>đổi</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trang</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ép</a:t>
            </a:r>
            <a:r>
              <a:rPr lang="en-CA" dirty="0"/>
              <a:t> </a:t>
            </a:r>
            <a:r>
              <a:rPr lang="en-CA" dirty="0" err="1"/>
              <a:t>ngắt</a:t>
            </a:r>
            <a:r>
              <a:rPr lang="en-CA" dirty="0"/>
              <a:t> </a:t>
            </a:r>
            <a:r>
              <a:rPr lang="en-CA" dirty="0" err="1"/>
              <a:t>trong</a:t>
            </a:r>
            <a:r>
              <a:rPr lang="en-CA" dirty="0"/>
              <a:t> </a:t>
            </a:r>
            <a:r>
              <a:rPr lang="en-CA" dirty="0" err="1"/>
              <a:t>trong</a:t>
            </a:r>
            <a:r>
              <a:rPr lang="en-CA" dirty="0"/>
              <a:t> </a:t>
            </a:r>
            <a:r>
              <a:rPr lang="en-CA" dirty="0" err="1"/>
              <a:t>bố</a:t>
            </a:r>
            <a:r>
              <a:rPr lang="en-CA" dirty="0"/>
              <a:t> </a:t>
            </a:r>
            <a:r>
              <a:rPr lang="en-CA" dirty="0" err="1"/>
              <a:t>cục</a:t>
            </a:r>
            <a:r>
              <a:rPr lang="en-CA" dirty="0"/>
              <a:t> </a:t>
            </a:r>
            <a:r>
              <a:rPr lang="en-CA" dirty="0" err="1"/>
              <a:t>cột</a:t>
            </a:r>
            <a:r>
              <a:rPr lang="en-US" dirty="0" smtClean="0"/>
              <a:t>:</a:t>
            </a:r>
            <a:endParaRPr lang="en-US" dirty="0"/>
          </a:p>
          <a:p>
            <a:pPr lvl="2"/>
            <a:r>
              <a:rPr lang="vi-VN" dirty="0"/>
              <a:t>Trên thẻ</a:t>
            </a:r>
            <a:r>
              <a:rPr lang="vi-VN" b="1" dirty="0"/>
              <a:t> Page Layout</a:t>
            </a:r>
            <a:r>
              <a:rPr lang="vi-VN" dirty="0"/>
              <a:t>, trong nhóm </a:t>
            </a:r>
            <a:r>
              <a:rPr lang="vi-VN" b="1" dirty="0"/>
              <a:t>Page Setup</a:t>
            </a:r>
            <a:r>
              <a:rPr lang="vi-VN" dirty="0"/>
              <a:t>, nhấp chuột vào </a:t>
            </a:r>
            <a:r>
              <a:rPr lang="vi-VN" b="1" dirty="0"/>
              <a:t>Breaks</a:t>
            </a:r>
            <a:r>
              <a:rPr lang="vi-VN" dirty="0"/>
              <a:t> và sau đó chọn </a:t>
            </a:r>
            <a:r>
              <a:rPr lang="vi-VN" b="1" dirty="0"/>
              <a:t>Page</a:t>
            </a:r>
            <a:r>
              <a:rPr lang="vi-VN" dirty="0"/>
              <a:t>;</a:t>
            </a:r>
            <a:r>
              <a:rPr lang="vi-VN" b="1" dirty="0"/>
              <a:t> </a:t>
            </a:r>
            <a:r>
              <a:rPr lang="vi-VN" dirty="0"/>
              <a:t>hoặc</a:t>
            </a:r>
          </a:p>
          <a:p>
            <a:pPr marL="739775" lvl="2" indent="0">
              <a:buNone/>
            </a:pPr>
            <a:r>
              <a:rPr lang="en-CA" dirty="0" smtClean="0"/>
              <a:t>-  </a:t>
            </a:r>
            <a:r>
              <a:rPr lang="en-CA" dirty="0" err="1" smtClean="0"/>
              <a:t>Trên</a:t>
            </a:r>
            <a:r>
              <a:rPr lang="en-CA" dirty="0" smtClean="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Pages</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b="1" dirty="0"/>
              <a:t>Page Break</a:t>
            </a:r>
            <a:r>
              <a:rPr lang="en-CA" dirty="0"/>
              <a:t>; </a:t>
            </a:r>
            <a:r>
              <a:rPr lang="en-CA" dirty="0" err="1"/>
              <a:t>hoặc</a:t>
            </a:r>
            <a:endParaRPr lang="en-US" dirty="0"/>
          </a:p>
          <a:p>
            <a:pPr lvl="2"/>
            <a:r>
              <a:rPr lang="en-US" dirty="0" err="1" smtClean="0"/>
              <a:t>Nhấn</a:t>
            </a:r>
            <a:r>
              <a:rPr lang="en-US" dirty="0" smtClean="0"/>
              <a:t> </a:t>
            </a:r>
            <a:r>
              <a:rPr lang="en-US" dirty="0"/>
              <a:t>CTRL+ENTER</a:t>
            </a:r>
          </a:p>
          <a:p>
            <a:pPr lvl="1"/>
            <a:r>
              <a:rPr lang="en-US" sz="1800" dirty="0" err="1" smtClean="0"/>
              <a:t>Để</a:t>
            </a:r>
            <a:r>
              <a:rPr lang="en-US" sz="1800" dirty="0" smtClean="0"/>
              <a:t> </a:t>
            </a:r>
            <a:r>
              <a:rPr lang="en-US" sz="1800" dirty="0" err="1" smtClean="0"/>
              <a:t>tạo</a:t>
            </a:r>
            <a:r>
              <a:rPr lang="en-US" sz="1800" dirty="0" smtClean="0"/>
              <a:t> </a:t>
            </a:r>
            <a:r>
              <a:rPr lang="en-CA" sz="1800" dirty="0" err="1"/>
              <a:t>hai</a:t>
            </a:r>
            <a:r>
              <a:rPr lang="en-CA" sz="1800" dirty="0"/>
              <a:t> </a:t>
            </a:r>
            <a:r>
              <a:rPr lang="en-CA" sz="1800" dirty="0" err="1"/>
              <a:t>bố</a:t>
            </a:r>
            <a:r>
              <a:rPr lang="en-CA" sz="1800" dirty="0"/>
              <a:t> </a:t>
            </a:r>
            <a:r>
              <a:rPr lang="en-CA" sz="1800" dirty="0" err="1"/>
              <a:t>cục</a:t>
            </a:r>
            <a:r>
              <a:rPr lang="en-CA" sz="1800" dirty="0"/>
              <a:t> </a:t>
            </a:r>
            <a:r>
              <a:rPr lang="en-CA" sz="1800" dirty="0" err="1"/>
              <a:t>cột</a:t>
            </a:r>
            <a:r>
              <a:rPr lang="en-CA" sz="1800" dirty="0"/>
              <a:t> </a:t>
            </a:r>
            <a:r>
              <a:rPr lang="en-CA" sz="1800" dirty="0" err="1"/>
              <a:t>khác</a:t>
            </a:r>
            <a:r>
              <a:rPr lang="en-CA" sz="1800" dirty="0"/>
              <a:t> </a:t>
            </a:r>
            <a:r>
              <a:rPr lang="en-CA" sz="1800" dirty="0" err="1"/>
              <a:t>nhau</a:t>
            </a:r>
            <a:r>
              <a:rPr lang="en-CA" sz="1800" dirty="0"/>
              <a:t> </a:t>
            </a:r>
            <a:r>
              <a:rPr lang="en-CA" sz="1800" dirty="0" err="1"/>
              <a:t>trên</a:t>
            </a:r>
            <a:r>
              <a:rPr lang="en-CA" sz="1800" dirty="0"/>
              <a:t> </a:t>
            </a:r>
            <a:r>
              <a:rPr lang="en-CA" sz="1800" dirty="0" err="1"/>
              <a:t>một</a:t>
            </a:r>
            <a:r>
              <a:rPr lang="en-CA" sz="1800" dirty="0"/>
              <a:t> </a:t>
            </a:r>
            <a:r>
              <a:rPr lang="en-CA" sz="1800" dirty="0" err="1"/>
              <a:t>trang</a:t>
            </a:r>
            <a:r>
              <a:rPr lang="en-CA" sz="1800" dirty="0"/>
              <a:t>, </a:t>
            </a:r>
            <a:r>
              <a:rPr lang="en-CA" sz="1800" err="1" smtClean="0"/>
              <a:t>chèn</a:t>
            </a:r>
            <a:r>
              <a:rPr lang="en-CA" sz="1800" smtClean="0"/>
              <a:t> ngắt phần </a:t>
            </a:r>
            <a:r>
              <a:rPr lang="en-CA" sz="1800" dirty="0" err="1" smtClean="0"/>
              <a:t>kiểu</a:t>
            </a:r>
            <a:r>
              <a:rPr lang="en-CA" sz="1800" dirty="0" smtClean="0"/>
              <a:t> Continuous </a:t>
            </a:r>
            <a:r>
              <a:rPr lang="en-CA" sz="1800" dirty="0" err="1"/>
              <a:t>giữa</a:t>
            </a:r>
            <a:r>
              <a:rPr lang="en-CA" sz="1800" dirty="0"/>
              <a:t> </a:t>
            </a:r>
            <a:r>
              <a:rPr lang="en-CA" sz="1800" dirty="0" err="1"/>
              <a:t>hai</a:t>
            </a:r>
            <a:r>
              <a:rPr lang="en-CA" sz="1800" dirty="0"/>
              <a:t> </a:t>
            </a:r>
            <a:r>
              <a:rPr lang="en-CA" sz="1800" dirty="0" err="1"/>
              <a:t>bố</a:t>
            </a:r>
            <a:r>
              <a:rPr lang="en-CA" sz="1800" dirty="0"/>
              <a:t> </a:t>
            </a:r>
            <a:r>
              <a:rPr lang="en-CA" sz="1800" dirty="0" err="1"/>
              <a:t>cục</a:t>
            </a:r>
            <a:r>
              <a:rPr lang="en-CA" sz="1800" dirty="0"/>
              <a:t> </a:t>
            </a:r>
            <a:r>
              <a:rPr lang="en-CA" sz="1800" dirty="0" err="1"/>
              <a:t>khác</a:t>
            </a:r>
            <a:r>
              <a:rPr lang="en-CA" sz="1800" dirty="0"/>
              <a:t> </a:t>
            </a:r>
            <a:r>
              <a:rPr lang="en-CA" sz="1800" dirty="0" err="1" smtClean="0"/>
              <a:t>nhau</a:t>
            </a:r>
            <a:endParaRPr lang="en-US"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cột</a:t>
            </a:r>
            <a:r>
              <a:rPr lang="en-CA" dirty="0"/>
              <a:t> </a:t>
            </a:r>
            <a:r>
              <a:rPr lang="en-CA" dirty="0" err="1"/>
              <a:t>chỉ</a:t>
            </a:r>
            <a:r>
              <a:rPr lang="en-CA" dirty="0"/>
              <a:t> </a:t>
            </a:r>
            <a:r>
              <a:rPr lang="en-CA" dirty="0" err="1"/>
              <a:t>cho</a:t>
            </a:r>
            <a:r>
              <a:rPr lang="en-CA" dirty="0"/>
              <a:t> </a:t>
            </a:r>
            <a:r>
              <a:rPr lang="en-CA" dirty="0" err="1"/>
              <a:t>một</a:t>
            </a:r>
            <a:r>
              <a:rPr lang="en-CA" dirty="0"/>
              <a:t> </a:t>
            </a:r>
            <a:r>
              <a:rPr lang="en-CA" dirty="0" err="1"/>
              <a:t>phần</a:t>
            </a:r>
            <a:r>
              <a:rPr lang="en-CA" dirty="0"/>
              <a:t> </a:t>
            </a:r>
            <a:r>
              <a:rPr lang="en-CA" dirty="0" err="1"/>
              <a:t>tài</a:t>
            </a:r>
            <a:r>
              <a:rPr lang="en-CA" dirty="0"/>
              <a:t> </a:t>
            </a:r>
            <a:r>
              <a:rPr lang="en-CA" dirty="0" err="1"/>
              <a:t>liệu</a:t>
            </a:r>
            <a:r>
              <a:rPr lang="en-CA" dirty="0"/>
              <a:t>, </a:t>
            </a:r>
            <a:r>
              <a:rPr lang="en-CA" dirty="0" err="1"/>
              <a:t>chọn</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đó</a:t>
            </a:r>
            <a:r>
              <a:rPr lang="en-CA" dirty="0"/>
              <a:t> </a:t>
            </a:r>
            <a:r>
              <a:rPr lang="en-CA" dirty="0" err="1"/>
              <a:t>và</a:t>
            </a:r>
            <a:r>
              <a:rPr lang="en-CA" dirty="0"/>
              <a:t> </a:t>
            </a:r>
            <a:r>
              <a:rPr lang="en-CA" dirty="0" err="1"/>
              <a:t>thực</a:t>
            </a:r>
            <a:r>
              <a:rPr lang="en-CA" dirty="0"/>
              <a:t> </a:t>
            </a:r>
            <a:r>
              <a:rPr lang="en-CA" dirty="0" err="1"/>
              <a:t>hiện</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cột</a:t>
            </a:r>
            <a:r>
              <a:rPr lang="en-CA" dirty="0"/>
              <a:t> </a:t>
            </a:r>
            <a:r>
              <a:rPr lang="en-CA" dirty="0" err="1"/>
              <a:t>thích</a:t>
            </a:r>
            <a:r>
              <a:rPr lang="en-CA" dirty="0"/>
              <a:t> </a:t>
            </a:r>
            <a:r>
              <a:rPr lang="en-CA" dirty="0" err="1"/>
              <a:t>hợp</a:t>
            </a:r>
            <a:r>
              <a:rPr lang="en-CA" dirty="0"/>
              <a:t> </a:t>
            </a:r>
            <a:endParaRPr lang="en-CA" dirty="0" smtClean="0"/>
          </a:p>
          <a:p>
            <a:pPr lvl="2"/>
            <a:r>
              <a:rPr lang="en-CA" dirty="0"/>
              <a:t>Word </a:t>
            </a:r>
            <a:r>
              <a:rPr lang="en-CA" dirty="0" err="1"/>
              <a:t>tự</a:t>
            </a:r>
            <a:r>
              <a:rPr lang="en-CA" dirty="0"/>
              <a:t> </a:t>
            </a:r>
            <a:r>
              <a:rPr lang="en-CA" dirty="0" err="1"/>
              <a:t>động</a:t>
            </a:r>
            <a:r>
              <a:rPr lang="en-CA" dirty="0"/>
              <a:t> </a:t>
            </a:r>
            <a:r>
              <a:rPr lang="en-CA" dirty="0" err="1"/>
              <a:t>chèn</a:t>
            </a:r>
            <a:r>
              <a:rPr lang="en-CA" dirty="0"/>
              <a:t> </a:t>
            </a:r>
            <a:r>
              <a:rPr lang="en-CA" dirty="0" err="1"/>
              <a:t>các</a:t>
            </a:r>
            <a:r>
              <a:rPr lang="en-CA" dirty="0"/>
              <a:t> </a:t>
            </a:r>
            <a:r>
              <a:rPr lang="en-CA" dirty="0" err="1"/>
              <a:t>ngắt</a:t>
            </a:r>
            <a:r>
              <a:rPr lang="en-CA" dirty="0"/>
              <a:t> </a:t>
            </a:r>
            <a:r>
              <a:rPr lang="en-CA" dirty="0" err="1"/>
              <a:t>phần</a:t>
            </a:r>
            <a:r>
              <a:rPr lang="en-CA" dirty="0"/>
              <a:t> (section) </a:t>
            </a:r>
            <a:r>
              <a:rPr lang="en-CA" dirty="0" err="1"/>
              <a:t>thích</a:t>
            </a:r>
            <a:r>
              <a:rPr lang="en-CA" dirty="0"/>
              <a:t> </a:t>
            </a:r>
            <a:r>
              <a:rPr lang="en-CA" dirty="0" err="1"/>
              <a:t>hợp</a:t>
            </a:r>
            <a:r>
              <a:rPr lang="en-CA" dirty="0"/>
              <a:t> </a:t>
            </a:r>
            <a:r>
              <a:rPr lang="en-CA" dirty="0" err="1"/>
              <a:t>cho</a:t>
            </a:r>
            <a:r>
              <a:rPr lang="en-CA" dirty="0"/>
              <a:t> </a:t>
            </a:r>
            <a:r>
              <a:rPr lang="en-CA" dirty="0" err="1"/>
              <a:t>vùng</a:t>
            </a:r>
            <a:r>
              <a:rPr lang="en-CA" dirty="0"/>
              <a:t> </a:t>
            </a:r>
            <a:r>
              <a:rPr lang="en-CA" dirty="0" err="1"/>
              <a:t>lựa</a:t>
            </a:r>
            <a:r>
              <a:rPr lang="en-CA" dirty="0"/>
              <a:t> </a:t>
            </a:r>
            <a:r>
              <a:rPr lang="en-CA" dirty="0" err="1"/>
              <a:t>chọn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80</a:t>
            </a:fld>
            <a:endParaRPr lang="en-US" dirty="0"/>
          </a:p>
        </p:txBody>
      </p:sp>
    </p:spTree>
    <p:extLst>
      <p:ext uri="{BB962C8B-B14F-4D97-AF65-F5344CB8AC3E}">
        <p14:creationId xmlns:p14="http://schemas.microsoft.com/office/powerpoint/2010/main" val="351927518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và in tài liệu</a:t>
            </a:r>
            <a:endParaRPr lang="en-US" sz="3600" dirty="0"/>
          </a:p>
        </p:txBody>
      </p:sp>
      <p:sp>
        <p:nvSpPr>
          <p:cNvPr id="3" name="Content Placeholder 2"/>
          <p:cNvSpPr>
            <a:spLocks noGrp="1"/>
          </p:cNvSpPr>
          <p:nvPr>
            <p:ph idx="1"/>
          </p:nvPr>
        </p:nvSpPr>
        <p:spPr/>
        <p:txBody>
          <a:bodyPr/>
          <a:lstStyle/>
          <a:p>
            <a:r>
              <a:rPr lang="en-CA" dirty="0" err="1"/>
              <a:t>Tính</a:t>
            </a:r>
            <a:r>
              <a:rPr lang="en-CA" dirty="0"/>
              <a:t> </a:t>
            </a:r>
            <a:r>
              <a:rPr lang="en-CA" dirty="0" err="1"/>
              <a:t>năng</a:t>
            </a:r>
            <a:r>
              <a:rPr lang="en-CA" dirty="0"/>
              <a:t> Print Preview </a:t>
            </a:r>
            <a:r>
              <a:rPr lang="en-CA" dirty="0" err="1"/>
              <a:t>cho</a:t>
            </a:r>
            <a:r>
              <a:rPr lang="en-CA" dirty="0"/>
              <a:t> </a:t>
            </a:r>
            <a:r>
              <a:rPr lang="en-CA" dirty="0" err="1"/>
              <a:t>phép</a:t>
            </a:r>
            <a:r>
              <a:rPr lang="en-CA" dirty="0"/>
              <a:t> </a:t>
            </a:r>
            <a:r>
              <a:rPr lang="en-CA" dirty="0" err="1"/>
              <a:t>bạn</a:t>
            </a:r>
            <a:r>
              <a:rPr lang="en-CA" dirty="0"/>
              <a:t> </a:t>
            </a:r>
            <a:r>
              <a:rPr lang="en-CA" dirty="0" err="1"/>
              <a:t>quan</a:t>
            </a:r>
            <a:r>
              <a:rPr lang="en-CA" dirty="0"/>
              <a:t> </a:t>
            </a:r>
            <a:r>
              <a:rPr lang="en-CA" dirty="0" err="1"/>
              <a:t>sát</a:t>
            </a:r>
            <a:r>
              <a:rPr lang="en-CA" dirty="0"/>
              <a:t> </a:t>
            </a:r>
            <a:r>
              <a:rPr lang="en-CA" dirty="0" err="1"/>
              <a:t>cả</a:t>
            </a:r>
            <a:r>
              <a:rPr lang="en-CA" dirty="0"/>
              <a:t> </a:t>
            </a:r>
            <a:r>
              <a:rPr lang="en-CA" dirty="0" err="1"/>
              <a:t>tài</a:t>
            </a:r>
            <a:r>
              <a:rPr lang="en-CA" dirty="0"/>
              <a:t> </a:t>
            </a:r>
            <a:r>
              <a:rPr lang="en-CA" dirty="0" err="1"/>
              <a:t>liệu</a:t>
            </a:r>
            <a:r>
              <a:rPr lang="en-CA" dirty="0"/>
              <a:t> </a:t>
            </a:r>
            <a:r>
              <a:rPr lang="en-CA" dirty="0" err="1"/>
              <a:t>giống</a:t>
            </a:r>
            <a:r>
              <a:rPr lang="en-CA" dirty="0"/>
              <a:t> </a:t>
            </a:r>
            <a:r>
              <a:rPr lang="en-CA" dirty="0" err="1"/>
              <a:t>như</a:t>
            </a:r>
            <a:r>
              <a:rPr lang="en-CA" dirty="0"/>
              <a:t> </a:t>
            </a:r>
            <a:r>
              <a:rPr lang="en-CA" dirty="0" err="1"/>
              <a:t>khi</a:t>
            </a:r>
            <a:r>
              <a:rPr lang="en-CA" dirty="0"/>
              <a:t> </a:t>
            </a:r>
            <a:r>
              <a:rPr lang="en-CA" dirty="0" err="1"/>
              <a:t>được</a:t>
            </a:r>
            <a:r>
              <a:rPr lang="en-CA" dirty="0"/>
              <a:t> </a:t>
            </a:r>
            <a:r>
              <a:rPr lang="en-CA" dirty="0" smtClean="0"/>
              <a:t>in</a:t>
            </a:r>
          </a:p>
          <a:p>
            <a:r>
              <a:rPr lang="en-CA" dirty="0" err="1" smtClean="0"/>
              <a:t>Để</a:t>
            </a:r>
            <a:r>
              <a:rPr lang="en-CA" dirty="0" smtClean="0"/>
              <a:t> </a:t>
            </a:r>
            <a:r>
              <a:rPr lang="en-CA" dirty="0" err="1"/>
              <a:t>xem</a:t>
            </a:r>
            <a:r>
              <a:rPr lang="en-CA" dirty="0"/>
              <a:t> </a:t>
            </a:r>
            <a:r>
              <a:rPr lang="en-CA" dirty="0" err="1"/>
              <a:t>trước</a:t>
            </a:r>
            <a:r>
              <a:rPr lang="en-CA" dirty="0"/>
              <a:t> </a:t>
            </a:r>
            <a:r>
              <a:rPr lang="en-CA" dirty="0" err="1"/>
              <a:t>hoặc</a:t>
            </a:r>
            <a:r>
              <a:rPr lang="en-CA" dirty="0"/>
              <a:t> in </a:t>
            </a:r>
            <a:r>
              <a:rPr lang="en-CA" dirty="0" err="1"/>
              <a:t>tài</a:t>
            </a:r>
            <a:r>
              <a:rPr lang="en-CA" dirty="0"/>
              <a:t> </a:t>
            </a:r>
            <a:r>
              <a:rPr lang="en-CA" dirty="0" err="1"/>
              <a:t>liệu</a:t>
            </a:r>
            <a:r>
              <a:rPr lang="en-US" dirty="0" smtClean="0"/>
              <a:t>:</a:t>
            </a:r>
            <a:endParaRPr lang="en-US" dirty="0"/>
          </a:p>
          <a:p>
            <a:pPr lvl="1"/>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smtClean="0"/>
              <a:t/>
            </a:r>
            <a:br>
              <a:rPr lang="en-CA" dirty="0" smtClean="0"/>
            </a:br>
            <a:r>
              <a:rPr lang="en-CA" dirty="0" err="1" smtClean="0"/>
              <a:t>và</a:t>
            </a:r>
            <a:r>
              <a:rPr lang="en-CA" dirty="0" smtClean="0"/>
              <a:t> </a:t>
            </a:r>
            <a:r>
              <a:rPr lang="en-CA" dirty="0" err="1"/>
              <a:t>sau</a:t>
            </a:r>
            <a:r>
              <a:rPr lang="en-CA" dirty="0"/>
              <a:t> </a:t>
            </a:r>
            <a:r>
              <a:rPr lang="en-CA" dirty="0" err="1"/>
              <a:t>đó</a:t>
            </a:r>
            <a:r>
              <a:rPr lang="en-CA" dirty="0"/>
              <a:t> </a:t>
            </a:r>
            <a:r>
              <a:rPr lang="en-CA" dirty="0" err="1"/>
              <a:t>chọn</a:t>
            </a:r>
            <a:r>
              <a:rPr lang="en-CA" dirty="0"/>
              <a:t> </a:t>
            </a:r>
            <a:r>
              <a:rPr lang="en-CA" b="1" dirty="0"/>
              <a:t>Print</a:t>
            </a:r>
            <a:r>
              <a:rPr lang="en-CA" dirty="0"/>
              <a:t>; </a:t>
            </a:r>
            <a:r>
              <a:rPr lang="en-CA" dirty="0" err="1" smtClean="0"/>
              <a:t>hoặc</a:t>
            </a:r>
            <a:endParaRPr lang="en-CA" dirty="0" smtClean="0"/>
          </a:p>
          <a:p>
            <a:pPr lvl="1"/>
            <a:r>
              <a:rPr lang="en-US" dirty="0" err="1" smtClean="0"/>
              <a:t>Nhấn</a:t>
            </a:r>
            <a:r>
              <a:rPr lang="en-US" dirty="0" smtClean="0"/>
              <a:t> CTRL+P</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81</a:t>
            </a:fld>
            <a:endParaRPr lang="en-US" dirty="0"/>
          </a:p>
        </p:txBody>
      </p:sp>
      <p:pic>
        <p:nvPicPr>
          <p:cNvPr id="6" name="Picture 5" descr="Description: C:\Users\swong\Documents\Manuals\IC3 GS4\7314 IC3 GS4\Screens\L8\l8-095.png"/>
          <p:cNvPicPr/>
          <p:nvPr/>
        </p:nvPicPr>
        <p:blipFill>
          <a:blip r:embed="rId3">
            <a:extLst>
              <a:ext uri="{28A0092B-C50C-407E-A947-70E740481C1C}">
                <a14:useLocalDpi xmlns:a14="http://schemas.microsoft.com/office/drawing/2010/main" val="0"/>
              </a:ext>
            </a:extLst>
          </a:blip>
          <a:srcRect/>
          <a:stretch>
            <a:fillRect/>
          </a:stretch>
        </p:blipFill>
        <p:spPr bwMode="auto">
          <a:xfrm>
            <a:off x="4099560" y="3467272"/>
            <a:ext cx="4790440" cy="3228803"/>
          </a:xfrm>
          <a:prstGeom prst="rect">
            <a:avLst/>
          </a:prstGeom>
          <a:noFill/>
          <a:ln>
            <a:noFill/>
          </a:ln>
        </p:spPr>
      </p:pic>
    </p:spTree>
    <p:extLst>
      <p:ext uri="{BB962C8B-B14F-4D97-AF65-F5344CB8AC3E}">
        <p14:creationId xmlns:p14="http://schemas.microsoft.com/office/powerpoint/2010/main" val="41250208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và in tài liệu</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47193956"/>
              </p:ext>
            </p:extLst>
          </p:nvPr>
        </p:nvGraphicFramePr>
        <p:xfrm>
          <a:off x="464457" y="1407888"/>
          <a:ext cx="8287657" cy="5541876"/>
        </p:xfrm>
        <a:graphic>
          <a:graphicData uri="http://schemas.openxmlformats.org/drawingml/2006/table">
            <a:tbl>
              <a:tblPr firstRow="1" firstCol="1" bandRow="1"/>
              <a:tblGrid>
                <a:gridCol w="1277257"/>
                <a:gridCol w="7010400"/>
              </a:tblGrid>
              <a:tr h="475139">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Print</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In tài liệu với các thiết lập được hiển thị ở bên dưới.</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89988">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Copies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Cho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phép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số</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lượng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sao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in.</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01801">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Printer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máy</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máy</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đã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đặt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dụng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CA" sz="1800" b="1" kern="1200" dirty="0" smtClean="0">
                          <a:solidFill>
                            <a:schemeClr val="tx1"/>
                          </a:solidFill>
                          <a:effectLst/>
                          <a:latin typeface="+mn-lt"/>
                          <a:ea typeface="+mn-ea"/>
                          <a:cs typeface="+mn-cs"/>
                        </a:rPr>
                        <a:t>Printer</a:t>
                      </a:r>
                      <a:r>
                        <a:rPr lang="en-CA" sz="1800" kern="1200" dirty="0" smtClean="0">
                          <a:solidFill>
                            <a:schemeClr val="tx1"/>
                          </a:solidFill>
                          <a:effectLst/>
                          <a:latin typeface="+mn-lt"/>
                          <a:ea typeface="+mn-ea"/>
                          <a:cs typeface="+mn-cs"/>
                        </a:rPr>
                        <a:t> </a:t>
                      </a:r>
                      <a:r>
                        <a:rPr lang="en-CA" sz="1800" b="1" kern="1200" dirty="0" smtClean="0">
                          <a:solidFill>
                            <a:schemeClr val="tx1"/>
                          </a:solidFill>
                          <a:effectLst/>
                          <a:latin typeface="+mn-lt"/>
                          <a:ea typeface="+mn-ea"/>
                          <a:cs typeface="+mn-cs"/>
                        </a:rPr>
                        <a:t>Properties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tùy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err="1" smtClean="0">
                          <a:solidFill>
                            <a:schemeClr val="tx1"/>
                          </a:solidFill>
                          <a:effectLst/>
                          <a:latin typeface="+mn-lt"/>
                          <a:ea typeface="+mn-ea"/>
                          <a:cs typeface="+mn-cs"/>
                        </a:rPr>
                        <a:t>về</a:t>
                      </a:r>
                      <a:r>
                        <a:rPr lang="en-CA" sz="1800" kern="1200" smtClean="0">
                          <a:solidFill>
                            <a:schemeClr val="tx1"/>
                          </a:solidFill>
                          <a:effectLst/>
                          <a:latin typeface="+mn-lt"/>
                          <a:ea typeface="+mn-ea"/>
                          <a:cs typeface="+mn-cs"/>
                        </a:rPr>
                        <a:t> cách </a:t>
                      </a:r>
                      <a:r>
                        <a:rPr lang="en-CA" sz="1800" kern="1200" dirty="0" err="1" smtClean="0">
                          <a:solidFill>
                            <a:schemeClr val="tx1"/>
                          </a:solidFill>
                          <a:effectLst/>
                          <a:latin typeface="+mn-lt"/>
                          <a:ea typeface="+mn-ea"/>
                          <a:cs typeface="+mn-cs"/>
                        </a:rPr>
                        <a:t>tài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liệu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in</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38898">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Settings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1800" dirty="0" err="1" smtClean="0">
                          <a:effectLst/>
                          <a:latin typeface="Zurich BT"/>
                          <a:ea typeface="Times New Roman"/>
                          <a:cs typeface="Calibri"/>
                        </a:rPr>
                        <a:t>Lựa</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chọn</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những</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gì</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sẽ</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được</a:t>
                      </a:r>
                      <a:r>
                        <a:rPr lang="en-US" sz="1800" baseline="0" dirty="0" smtClean="0">
                          <a:effectLst/>
                          <a:latin typeface="Zurich BT"/>
                          <a:ea typeface="Times New Roman"/>
                          <a:cs typeface="Calibri"/>
                        </a:rPr>
                        <a:t> in</a:t>
                      </a:r>
                    </a:p>
                    <a:p>
                      <a:pPr marL="0" algn="just">
                        <a:lnSpc>
                          <a:spcPct val="115000"/>
                        </a:lnSpc>
                        <a:spcBef>
                          <a:spcPts val="200"/>
                        </a:spcBef>
                        <a:spcAft>
                          <a:spcPts val="200"/>
                        </a:spcAft>
                        <a:tabLst>
                          <a:tab pos="228600" algn="l"/>
                        </a:tabLst>
                      </a:pPr>
                      <a:r>
                        <a:rPr lang="en-US" sz="1800" dirty="0" smtClean="0">
                          <a:effectLst/>
                          <a:latin typeface="Zurich BT"/>
                          <a:ea typeface="Times New Roman"/>
                          <a:cs typeface="Calibri"/>
                        </a:rPr>
                        <a:t>Trong </a:t>
                      </a:r>
                      <a:r>
                        <a:rPr lang="en-US" sz="1800" dirty="0" err="1" smtClean="0">
                          <a:effectLst/>
                          <a:latin typeface="Zurich BT"/>
                          <a:ea typeface="Times New Roman"/>
                          <a:cs typeface="Calibri"/>
                        </a:rPr>
                        <a:t>trường</a:t>
                      </a:r>
                      <a:r>
                        <a:rPr lang="en-US" sz="1800" dirty="0" smtClean="0">
                          <a:effectLst/>
                          <a:latin typeface="Zurich BT"/>
                          <a:ea typeface="Times New Roman"/>
                          <a:cs typeface="Calibri"/>
                        </a:rPr>
                        <a:t> </a:t>
                      </a:r>
                      <a:r>
                        <a:rPr lang="en-US" sz="1800" b="1" dirty="0" smtClean="0">
                          <a:effectLst/>
                          <a:latin typeface="Zurich BT"/>
                          <a:ea typeface="Times New Roman"/>
                          <a:cs typeface="Calibri"/>
                        </a:rPr>
                        <a:t>Pages</a:t>
                      </a:r>
                      <a:r>
                        <a:rPr lang="en-US" sz="1800" dirty="0" smtClean="0">
                          <a:effectLst/>
                          <a:latin typeface="Zurich BT"/>
                          <a:ea typeface="Times New Roman"/>
                          <a:cs typeface="Calibri"/>
                        </a:rPr>
                        <a:t>, </a:t>
                      </a:r>
                      <a:r>
                        <a:rPr lang="en-US" sz="1800" dirty="0" err="1" smtClean="0">
                          <a:effectLst/>
                          <a:latin typeface="Zurich BT"/>
                          <a:ea typeface="Times New Roman"/>
                          <a:cs typeface="Calibri"/>
                        </a:rPr>
                        <a:t>nhập</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vào</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các</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thông</a:t>
                      </a:r>
                      <a:r>
                        <a:rPr lang="en-US" sz="1800" baseline="0" dirty="0" smtClean="0">
                          <a:effectLst/>
                          <a:latin typeface="Zurich BT"/>
                          <a:ea typeface="Times New Roman"/>
                          <a:cs typeface="Calibri"/>
                        </a:rPr>
                        <a:t> tin</a:t>
                      </a:r>
                    </a:p>
                    <a:p>
                      <a:pPr marL="0" algn="just">
                        <a:lnSpc>
                          <a:spcPct val="115000"/>
                        </a:lnSpc>
                        <a:spcBef>
                          <a:spcPts val="200"/>
                        </a:spcBef>
                        <a:spcAft>
                          <a:spcPts val="200"/>
                        </a:spcAft>
                        <a:tabLst>
                          <a:tab pos="228600" algn="l"/>
                        </a:tabLst>
                      </a:pPr>
                      <a:r>
                        <a:rPr lang="en-US" sz="1800" baseline="0" dirty="0" err="1" smtClean="0">
                          <a:effectLst/>
                          <a:latin typeface="Zurich BT"/>
                          <a:ea typeface="Times New Roman"/>
                          <a:cs typeface="Calibri"/>
                        </a:rPr>
                        <a:t>cụ</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thể</a:t>
                      </a:r>
                      <a:endParaRPr lang="en-US" sz="1800" dirty="0">
                        <a:effectLst/>
                        <a:latin typeface="Zurich BT"/>
                        <a:ea typeface="Times New Roman"/>
                        <a:cs typeface="Calibri"/>
                      </a:endParaRPr>
                    </a:p>
                    <a:p>
                      <a:pPr marL="0" algn="l">
                        <a:lnSpc>
                          <a:spcPct val="115000"/>
                        </a:lnSpc>
                        <a:spcBef>
                          <a:spcPts val="200"/>
                        </a:spcBef>
                        <a:spcAft>
                          <a:spcPts val="200"/>
                        </a:spcAft>
                        <a:tabLst>
                          <a:tab pos="228600" algn="l"/>
                        </a:tabLst>
                      </a:pPr>
                      <a:r>
                        <a:rPr lang="en-US" sz="1800" dirty="0">
                          <a:effectLst/>
                          <a:latin typeface="Zurich BT"/>
                          <a:ea typeface="Times New Roman"/>
                          <a:cs typeface="Calibri"/>
                        </a:rPr>
                        <a:t># - # 	</a:t>
                      </a:r>
                      <a:r>
                        <a:rPr lang="en-CA" sz="1800" kern="1200" dirty="0" smtClean="0">
                          <a:solidFill>
                            <a:schemeClr val="tx1"/>
                          </a:solidFill>
                          <a:effectLst/>
                          <a:latin typeface="+mn-lt"/>
                          <a:ea typeface="+mn-ea"/>
                          <a:cs typeface="+mn-cs"/>
                        </a:rPr>
                        <a:t>In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này</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đến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liên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tục</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ví</a:t>
                      </a:r>
                      <a:r>
                        <a:rPr lang="en-CA" sz="1800" kern="1200" dirty="0" smtClean="0">
                          <a:solidFill>
                            <a:schemeClr val="tx1"/>
                          </a:solidFill>
                          <a:effectLst/>
                          <a:latin typeface="+mn-lt"/>
                          <a:ea typeface="+mn-ea"/>
                          <a:cs typeface="+mn-cs"/>
                        </a:rPr>
                        <a:t> dụ:5-7)</a:t>
                      </a:r>
                      <a:endParaRPr lang="en-US" sz="1800" dirty="0">
                        <a:effectLst/>
                        <a:latin typeface="Zurich BT"/>
                        <a:ea typeface="Times New Roman"/>
                        <a:cs typeface="Calibri"/>
                      </a:endParaRPr>
                    </a:p>
                    <a:p>
                      <a:pPr marL="0" algn="l">
                        <a:lnSpc>
                          <a:spcPct val="115000"/>
                        </a:lnSpc>
                        <a:spcBef>
                          <a:spcPts val="200"/>
                        </a:spcBef>
                        <a:spcAft>
                          <a:spcPts val="200"/>
                        </a:spcAft>
                        <a:tabLst>
                          <a:tab pos="228600" algn="l"/>
                        </a:tabLst>
                      </a:pPr>
                      <a:r>
                        <a:rPr lang="en-US" sz="1800" dirty="0">
                          <a:effectLst/>
                          <a:latin typeface="Zurich BT"/>
                          <a:ea typeface="Times New Roman"/>
                          <a:cs typeface="Calibri"/>
                        </a:rPr>
                        <a:t>#,#,# 	</a:t>
                      </a:r>
                      <a:r>
                        <a:rPr lang="en-US" sz="1800" dirty="0" err="1" smtClean="0">
                          <a:effectLst/>
                          <a:latin typeface="Zurich BT"/>
                          <a:ea typeface="Times New Roman"/>
                          <a:cs typeface="Calibri"/>
                        </a:rPr>
                        <a:t>Chỉ</a:t>
                      </a:r>
                      <a:r>
                        <a:rPr lang="en-US" sz="1800" baseline="0" dirty="0" smtClean="0">
                          <a:effectLst/>
                          <a:latin typeface="Zurich BT"/>
                          <a:ea typeface="Times New Roman"/>
                          <a:cs typeface="Calibri"/>
                        </a:rPr>
                        <a:t> in </a:t>
                      </a:r>
                      <a:r>
                        <a:rPr lang="en-US" sz="1800" baseline="0" dirty="0" err="1" smtClean="0">
                          <a:effectLst/>
                          <a:latin typeface="Zurich BT"/>
                          <a:ea typeface="Times New Roman"/>
                          <a:cs typeface="Calibri"/>
                        </a:rPr>
                        <a:t>các</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trang</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sau</a:t>
                      </a:r>
                      <a:r>
                        <a:rPr lang="en-US" sz="1800" dirty="0" smtClean="0">
                          <a:effectLst/>
                          <a:latin typeface="Zurich BT"/>
                          <a:ea typeface="Times New Roman"/>
                          <a:cs typeface="Calibri"/>
                        </a:rPr>
                        <a:t> </a:t>
                      </a:r>
                      <a:br>
                        <a:rPr lang="en-US" sz="1800" dirty="0" smtClean="0">
                          <a:effectLst/>
                          <a:latin typeface="Zurich BT"/>
                          <a:ea typeface="Times New Roman"/>
                          <a:cs typeface="Calibri"/>
                        </a:rPr>
                      </a:br>
                      <a:r>
                        <a:rPr lang="en-US" sz="1800" dirty="0" smtClean="0">
                          <a:effectLst/>
                          <a:latin typeface="Zurich BT"/>
                          <a:ea typeface="Times New Roman"/>
                          <a:cs typeface="Calibri"/>
                        </a:rPr>
                        <a:t>		(</a:t>
                      </a:r>
                      <a:r>
                        <a:rPr lang="en-US" sz="1800" dirty="0" err="1" smtClean="0">
                          <a:effectLst/>
                          <a:latin typeface="Zurich BT"/>
                          <a:ea typeface="Times New Roman"/>
                          <a:cs typeface="Calibri"/>
                        </a:rPr>
                        <a:t>ví</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dụ</a:t>
                      </a:r>
                      <a:r>
                        <a:rPr lang="en-US" sz="1800" baseline="0" dirty="0" smtClean="0">
                          <a:effectLst/>
                          <a:latin typeface="Zurich BT"/>
                          <a:ea typeface="Times New Roman"/>
                          <a:cs typeface="Calibri"/>
                        </a:rPr>
                        <a:t>: </a:t>
                      </a:r>
                      <a:r>
                        <a:rPr lang="en-US" sz="1800" dirty="0" smtClean="0">
                          <a:effectLst/>
                          <a:latin typeface="Zurich BT"/>
                          <a:ea typeface="Times New Roman"/>
                          <a:cs typeface="Calibri"/>
                        </a:rPr>
                        <a:t>3,7,10</a:t>
                      </a:r>
                      <a:r>
                        <a:rPr lang="en-US" sz="1800" dirty="0">
                          <a:effectLst/>
                          <a:latin typeface="Zurich BT"/>
                          <a:ea typeface="Times New Roman"/>
                          <a:cs typeface="Calibri"/>
                        </a:rPr>
                        <a:t>)</a:t>
                      </a:r>
                    </a:p>
                    <a:p>
                      <a:pPr marL="0" algn="l">
                        <a:lnSpc>
                          <a:spcPct val="115000"/>
                        </a:lnSpc>
                        <a:spcBef>
                          <a:spcPts val="200"/>
                        </a:spcBef>
                        <a:spcAft>
                          <a:spcPts val="200"/>
                        </a:spcAft>
                        <a:tabLst>
                          <a:tab pos="228600" algn="l"/>
                        </a:tabLst>
                      </a:pPr>
                      <a:r>
                        <a:rPr lang="en-US" sz="1800" dirty="0">
                          <a:effectLst/>
                          <a:latin typeface="Zurich BT"/>
                          <a:ea typeface="Times New Roman"/>
                          <a:cs typeface="Calibri"/>
                        </a:rPr>
                        <a:t>- # 	</a:t>
                      </a:r>
                      <a:r>
                        <a:rPr lang="en-US" sz="1800" dirty="0" smtClean="0">
                          <a:effectLst/>
                          <a:latin typeface="Zurich BT"/>
                          <a:ea typeface="Times New Roman"/>
                          <a:cs typeface="Calibri"/>
                        </a:rPr>
                        <a:t>In </a:t>
                      </a:r>
                      <a:r>
                        <a:rPr lang="en-US" sz="1800" dirty="0" err="1" smtClean="0">
                          <a:effectLst/>
                          <a:latin typeface="Zurich BT"/>
                          <a:ea typeface="Times New Roman"/>
                          <a:cs typeface="Calibri"/>
                        </a:rPr>
                        <a:t>từ</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trang</a:t>
                      </a:r>
                      <a:r>
                        <a:rPr lang="en-US" sz="1800" baseline="0" dirty="0" smtClean="0">
                          <a:effectLst/>
                          <a:latin typeface="Zurich BT"/>
                          <a:ea typeface="Times New Roman"/>
                          <a:cs typeface="Calibri"/>
                        </a:rPr>
                        <a:t> 1 </a:t>
                      </a:r>
                      <a:r>
                        <a:rPr lang="en-US" sz="1800" baseline="0" dirty="0" err="1" smtClean="0">
                          <a:effectLst/>
                          <a:latin typeface="Zurich BT"/>
                          <a:ea typeface="Times New Roman"/>
                          <a:cs typeface="Calibri"/>
                        </a:rPr>
                        <a:t>đến</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trang</a:t>
                      </a:r>
                      <a:r>
                        <a:rPr lang="en-US" sz="1800" baseline="0" dirty="0" smtClean="0">
                          <a:effectLst/>
                          <a:latin typeface="Zurich BT"/>
                          <a:ea typeface="Times New Roman"/>
                          <a:cs typeface="Calibri"/>
                        </a:rPr>
                        <a:t/>
                      </a:r>
                      <a:br>
                        <a:rPr lang="en-US" sz="1800" baseline="0" dirty="0" smtClean="0">
                          <a:effectLst/>
                          <a:latin typeface="Zurich BT"/>
                          <a:ea typeface="Times New Roman"/>
                          <a:cs typeface="Calibri"/>
                        </a:rPr>
                      </a:br>
                      <a:r>
                        <a:rPr lang="en-US" sz="1800" baseline="0" dirty="0" smtClean="0">
                          <a:effectLst/>
                          <a:latin typeface="Zurich BT"/>
                          <a:ea typeface="Times New Roman"/>
                          <a:cs typeface="Calibri"/>
                        </a:rPr>
                        <a:t>               </a:t>
                      </a:r>
                      <a:r>
                        <a:rPr lang="en-US" sz="1800" dirty="0" smtClean="0">
                          <a:effectLst/>
                          <a:latin typeface="Zurich BT"/>
                          <a:ea typeface="Times New Roman"/>
                          <a:cs typeface="Calibri"/>
                        </a:rPr>
                        <a:t>(</a:t>
                      </a:r>
                      <a:r>
                        <a:rPr lang="en-US" sz="1800" dirty="0" err="1" smtClean="0">
                          <a:effectLst/>
                          <a:latin typeface="Zurich BT"/>
                          <a:ea typeface="Times New Roman"/>
                          <a:cs typeface="Calibri"/>
                        </a:rPr>
                        <a:t>ví</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dụ</a:t>
                      </a:r>
                      <a:r>
                        <a:rPr lang="en-US" sz="1800" baseline="0" dirty="0" smtClean="0">
                          <a:effectLst/>
                          <a:latin typeface="Zurich BT"/>
                          <a:ea typeface="Times New Roman"/>
                          <a:cs typeface="Calibri"/>
                        </a:rPr>
                        <a:t>:</a:t>
                      </a:r>
                      <a:r>
                        <a:rPr lang="en-US" sz="1800" dirty="0" smtClean="0">
                          <a:effectLst/>
                          <a:latin typeface="Zurich BT"/>
                          <a:ea typeface="Times New Roman"/>
                          <a:cs typeface="Calibri"/>
                        </a:rPr>
                        <a:t> </a:t>
                      </a:r>
                      <a:r>
                        <a:rPr lang="en-US" sz="1800" dirty="0">
                          <a:effectLst/>
                          <a:latin typeface="Zurich BT"/>
                          <a:ea typeface="Times New Roman"/>
                          <a:cs typeface="Calibri"/>
                        </a:rPr>
                        <a:t>1-6)</a:t>
                      </a:r>
                    </a:p>
                    <a:p>
                      <a:pPr marL="0" algn="l">
                        <a:lnSpc>
                          <a:spcPct val="115000"/>
                        </a:lnSpc>
                        <a:spcBef>
                          <a:spcPts val="200"/>
                        </a:spcBef>
                        <a:spcAft>
                          <a:spcPts val="200"/>
                        </a:spcAft>
                        <a:tabLst>
                          <a:tab pos="228600" algn="l"/>
                        </a:tabLst>
                      </a:pPr>
                      <a:r>
                        <a:rPr lang="en-US" sz="1800" dirty="0">
                          <a:effectLst/>
                          <a:latin typeface="Zurich BT"/>
                          <a:ea typeface="Times New Roman"/>
                          <a:cs typeface="Calibri"/>
                        </a:rPr>
                        <a:t># -	</a:t>
                      </a:r>
                      <a:r>
                        <a:rPr lang="en-US" sz="1800" dirty="0" smtClean="0">
                          <a:effectLst/>
                          <a:latin typeface="Zurich BT"/>
                          <a:ea typeface="Times New Roman"/>
                          <a:cs typeface="Calibri"/>
                        </a:rPr>
                        <a:t>In </a:t>
                      </a:r>
                      <a:r>
                        <a:rPr lang="en-US" sz="1800" dirty="0" err="1" smtClean="0">
                          <a:effectLst/>
                          <a:latin typeface="Zurich BT"/>
                          <a:ea typeface="Times New Roman"/>
                          <a:cs typeface="Calibri"/>
                        </a:rPr>
                        <a:t>từ</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một</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trang</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xác</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định</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đến</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hết</a:t>
                      </a:r>
                      <a:r>
                        <a:rPr lang="en-US" sz="1800" baseline="0" dirty="0" smtClean="0">
                          <a:effectLst/>
                          <a:latin typeface="Zurich BT"/>
                          <a:ea typeface="Times New Roman"/>
                          <a:cs typeface="Calibri"/>
                        </a:rPr>
                        <a:t/>
                      </a:r>
                      <a:br>
                        <a:rPr lang="en-US" sz="1800" baseline="0" dirty="0" smtClean="0">
                          <a:effectLst/>
                          <a:latin typeface="Zurich BT"/>
                          <a:ea typeface="Times New Roman"/>
                          <a:cs typeface="Calibri"/>
                        </a:rPr>
                      </a:br>
                      <a:r>
                        <a:rPr lang="en-US" sz="1800" baseline="0" dirty="0" smtClean="0">
                          <a:effectLst/>
                          <a:latin typeface="Zurich BT"/>
                          <a:ea typeface="Times New Roman"/>
                          <a:cs typeface="Calibri"/>
                        </a:rPr>
                        <a:t>               </a:t>
                      </a:r>
                      <a:r>
                        <a:rPr lang="en-US" sz="1800" dirty="0" smtClean="0">
                          <a:effectLst/>
                          <a:latin typeface="Zurich BT"/>
                          <a:ea typeface="Times New Roman"/>
                          <a:cs typeface="Calibri"/>
                        </a:rPr>
                        <a:t>(</a:t>
                      </a:r>
                      <a:r>
                        <a:rPr lang="en-US" sz="1800" dirty="0" err="1" smtClean="0">
                          <a:effectLst/>
                          <a:latin typeface="Zurich BT"/>
                          <a:ea typeface="Times New Roman"/>
                          <a:cs typeface="Calibri"/>
                        </a:rPr>
                        <a:t>ví</a:t>
                      </a:r>
                      <a:r>
                        <a:rPr lang="en-US" sz="1800" baseline="0" dirty="0" smtClean="0">
                          <a:effectLst/>
                          <a:latin typeface="Zurich BT"/>
                          <a:ea typeface="Times New Roman"/>
                          <a:cs typeface="Calibri"/>
                        </a:rPr>
                        <a:t> </a:t>
                      </a:r>
                      <a:r>
                        <a:rPr lang="en-US" sz="1800" baseline="0" dirty="0" err="1" smtClean="0">
                          <a:effectLst/>
                          <a:latin typeface="Zurich BT"/>
                          <a:ea typeface="Times New Roman"/>
                          <a:cs typeface="Calibri"/>
                        </a:rPr>
                        <a:t>dụ</a:t>
                      </a:r>
                      <a:r>
                        <a:rPr lang="en-US" sz="1800" baseline="0" dirty="0" smtClean="0">
                          <a:effectLst/>
                          <a:latin typeface="Zurich BT"/>
                          <a:ea typeface="Times New Roman"/>
                          <a:cs typeface="Calibri"/>
                        </a:rPr>
                        <a:t>:</a:t>
                      </a:r>
                      <a:r>
                        <a:rPr lang="en-US" sz="1800" dirty="0" smtClean="0">
                          <a:effectLst/>
                          <a:latin typeface="Zurich BT"/>
                          <a:ea typeface="Times New Roman"/>
                          <a:cs typeface="Calibri"/>
                        </a:rPr>
                        <a:t> 13-)</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82</a:t>
            </a:fld>
            <a:endParaRPr lang="en-US" dirty="0"/>
          </a:p>
        </p:txBody>
      </p:sp>
      <p:pic>
        <p:nvPicPr>
          <p:cNvPr id="11268" name="Picture 125" descr="Description: C:\Users\swong\Documents\Manuals\IC3 GS4\7314 IC3 GS4\Screens\L8\l8-0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1810" y="3565071"/>
            <a:ext cx="2448190" cy="3005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35992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và in tài liệu</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381308447"/>
              </p:ext>
            </p:extLst>
          </p:nvPr>
        </p:nvGraphicFramePr>
        <p:xfrm>
          <a:off x="508000" y="1436914"/>
          <a:ext cx="8258630" cy="4678104"/>
        </p:xfrm>
        <a:graphic>
          <a:graphicData uri="http://schemas.openxmlformats.org/drawingml/2006/table">
            <a:tbl>
              <a:tblPr firstRow="1" firstCol="1" bandRow="1"/>
              <a:tblGrid>
                <a:gridCol w="1669143"/>
                <a:gridCol w="6589487"/>
              </a:tblGrid>
              <a:tr h="1480457">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Print Sides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Xác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thì</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mặt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hai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mặt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trên</a:t>
                      </a:r>
                      <a:r>
                        <a:rPr lang="en-CA" sz="1800" kern="1200" dirty="0" smtClean="0">
                          <a:solidFill>
                            <a:schemeClr val="tx1"/>
                          </a:solidFill>
                          <a:effectLst/>
                          <a:latin typeface="+mn-lt"/>
                          <a:ea typeface="+mn-ea"/>
                          <a:cs typeface="+mn-cs"/>
                        </a:rPr>
                        <a:t> </a:t>
                      </a:r>
                      <a:br>
                        <a:rPr lang="en-CA" sz="1800" kern="1200" dirty="0" smtClean="0">
                          <a:solidFill>
                            <a:schemeClr val="tx1"/>
                          </a:solidFill>
                          <a:effectLst/>
                          <a:latin typeface="+mn-lt"/>
                          <a:ea typeface="+mn-ea"/>
                          <a:cs typeface="+mn-cs"/>
                        </a:rPr>
                      </a:br>
                      <a:r>
                        <a:rPr lang="en-CA" sz="1800" kern="1200" dirty="0" err="1" smtClean="0">
                          <a:solidFill>
                            <a:schemeClr val="tx1"/>
                          </a:solidFill>
                          <a:effectLst/>
                          <a:latin typeface="+mn-lt"/>
                          <a:ea typeface="+mn-ea"/>
                          <a:cs typeface="+mn-cs"/>
                        </a:rPr>
                        <a:t>giấy</a:t>
                      </a:r>
                      <a:r>
                        <a:rPr lang="en-US" sz="1800" dirty="0" smtClean="0">
                          <a:effectLst/>
                          <a:latin typeface="Zurich BT"/>
                          <a:ea typeface="Times New Roman"/>
                          <a:cs typeface="Calibri"/>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86972">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Collated</a:t>
                      </a:r>
                    </a:p>
                    <a:p>
                      <a:pPr>
                        <a:lnSpc>
                          <a:spcPct val="115000"/>
                        </a:lnSpc>
                        <a:spcBef>
                          <a:spcPts val="200"/>
                        </a:spcBef>
                        <a:spcAft>
                          <a:spcPts val="200"/>
                        </a:spcAft>
                        <a:tabLst>
                          <a:tab pos="228600" algn="l"/>
                        </a:tabLst>
                      </a:pPr>
                      <a:r>
                        <a:rPr lang="en-US" sz="1800" b="1">
                          <a:effectLst/>
                          <a:latin typeface="Zurich BT"/>
                          <a:ea typeface="Times New Roman"/>
                          <a:cs typeface="Calibri"/>
                        </a:rPr>
                        <a:t>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Nếu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nhiều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bản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chọn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cách</a:t>
                      </a:r>
                      <a:r>
                        <a:rPr lang="en-CA" sz="1800" kern="1200" dirty="0" smtClean="0">
                          <a:solidFill>
                            <a:schemeClr val="tx1"/>
                          </a:solidFill>
                          <a:effectLst/>
                          <a:latin typeface="+mn-lt"/>
                          <a:ea typeface="+mn-ea"/>
                          <a:cs typeface="+mn-cs"/>
                        </a:rPr>
                        <a:t> in </a:t>
                      </a:r>
                      <a:r>
                        <a:rPr lang="en-CA" sz="1800" kern="1200" dirty="0" err="1" smtClean="0">
                          <a:solidFill>
                            <a:schemeClr val="tx1"/>
                          </a:solidFill>
                          <a:effectLst/>
                          <a:latin typeface="+mn-lt"/>
                          <a:ea typeface="+mn-ea"/>
                          <a:cs typeface="+mn-cs"/>
                        </a:rPr>
                        <a:t>mỗi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90065">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Orientation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Chọn hướng được sử dụng để in tài liệu.</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099">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Paper Size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Chọn khổ giấy được sử dụng để in tài liệu.</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24099">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Margins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Lựa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áp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700" dirty="0">
                          <a:effectLst/>
                          <a:latin typeface="Calibri" panose="020F0502020204030204" pitchFamily="34" charset="0"/>
                          <a:ea typeface="Times New Roman" panose="02020603050405020304" pitchFamily="18" charset="0"/>
                          <a:cs typeface="Calibri" panose="020F0502020204030204" pitchFamily="34" charset="0"/>
                        </a:rPr>
                        <a:t> in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tài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2412">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Pages per Sheet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1700" kern="1200" dirty="0" err="1" smtClean="0">
                          <a:solidFill>
                            <a:schemeClr val="tx1"/>
                          </a:solidFill>
                          <a:effectLst/>
                          <a:latin typeface="+mn-lt"/>
                          <a:ea typeface="+mn-ea"/>
                          <a:cs typeface="+mn-cs"/>
                        </a:rPr>
                        <a:t>Lựa</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chọn</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số</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trang</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được</a:t>
                      </a:r>
                      <a:r>
                        <a:rPr lang="en-US" sz="1700" kern="1200" dirty="0" smtClean="0">
                          <a:solidFill>
                            <a:schemeClr val="tx1"/>
                          </a:solidFill>
                          <a:effectLst/>
                          <a:latin typeface="+mn-lt"/>
                          <a:ea typeface="+mn-ea"/>
                          <a:cs typeface="+mn-cs"/>
                        </a:rPr>
                        <a:t> in </a:t>
                      </a:r>
                      <a:r>
                        <a:rPr lang="en-US" sz="1700" kern="1200" dirty="0" err="1" smtClean="0">
                          <a:solidFill>
                            <a:schemeClr val="tx1"/>
                          </a:solidFill>
                          <a:effectLst/>
                          <a:latin typeface="+mn-lt"/>
                          <a:ea typeface="+mn-ea"/>
                          <a:cs typeface="+mn-cs"/>
                        </a:rPr>
                        <a:t>ra</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trên</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mỗi</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mặt</a:t>
                      </a:r>
                      <a:r>
                        <a:rPr lang="en-US" sz="1700" kern="1200" dirty="0" smtClean="0">
                          <a:solidFill>
                            <a:schemeClr val="tx1"/>
                          </a:solidFill>
                          <a:effectLst/>
                          <a:latin typeface="+mn-lt"/>
                          <a:ea typeface="+mn-ea"/>
                          <a:cs typeface="+mn-cs"/>
                        </a:rPr>
                        <a:t> </a:t>
                      </a:r>
                      <a:r>
                        <a:rPr lang="en-US" sz="1700" kern="1200" dirty="0" err="1" smtClean="0">
                          <a:solidFill>
                            <a:schemeClr val="tx1"/>
                          </a:solidFill>
                          <a:effectLst/>
                          <a:latin typeface="+mn-lt"/>
                          <a:ea typeface="+mn-ea"/>
                          <a:cs typeface="+mn-cs"/>
                        </a:rPr>
                        <a:t>giấy</a:t>
                      </a:r>
                      <a:r>
                        <a:rPr lang="en-US" sz="1700" kern="1200" dirty="0" smtClean="0">
                          <a:solidFill>
                            <a:schemeClr val="tx1"/>
                          </a:solidFill>
                          <a:effectLst/>
                          <a:latin typeface="+mn-lt"/>
                          <a:ea typeface="+mn-ea"/>
                          <a:cs typeface="+mn-cs"/>
                        </a:rPr>
                        <a:t>.</a:t>
                      </a:r>
                      <a:endParaRPr lang="vi-VN" sz="1700" kern="1200" dirty="0">
                        <a:solidFill>
                          <a:schemeClr val="tx1"/>
                        </a:solidFill>
                        <a:effectLst/>
                        <a:latin typeface="+mn-lt"/>
                        <a:ea typeface="+mn-ea"/>
                        <a:cs typeface="+mn-cs"/>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83</a:t>
            </a:fld>
            <a:endParaRPr lang="en-US" dirty="0"/>
          </a:p>
        </p:txBody>
      </p:sp>
      <p:pic>
        <p:nvPicPr>
          <p:cNvPr id="11267" name="Picture 124" descr="Description: C:\Users\swong\Documents\Manuals\IC3 GS4\7314 IC3 GS4\Screens\L8\l8-0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821" y="1464809"/>
            <a:ext cx="2197283" cy="140902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103" descr="Description: C:\Users\swong\Documents\Manuals\IC3 GS4\7314 IC3 GS4\Screens\L8\l8-05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7126" y="2959779"/>
            <a:ext cx="2179978" cy="871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55445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dirty="0" err="1"/>
              <a:t>Đa</a:t>
            </a:r>
            <a:r>
              <a:rPr lang="en-CA" dirty="0"/>
              <a:t> </a:t>
            </a:r>
            <a:r>
              <a:rPr lang="en-CA" dirty="0" err="1"/>
              <a:t>phương</a:t>
            </a:r>
            <a:r>
              <a:rPr lang="en-CA" dirty="0"/>
              <a:t> </a:t>
            </a:r>
            <a:r>
              <a:rPr lang="en-CA" dirty="0" err="1"/>
              <a:t>tiện</a:t>
            </a:r>
            <a:r>
              <a:rPr lang="en-CA" dirty="0"/>
              <a:t> </a:t>
            </a:r>
            <a:r>
              <a:rPr lang="en-CA" dirty="0" err="1"/>
              <a:t>là</a:t>
            </a:r>
            <a:r>
              <a:rPr lang="en-CA" dirty="0"/>
              <a:t> </a:t>
            </a:r>
            <a:r>
              <a:rPr lang="en-CA" dirty="0" err="1"/>
              <a:t>bất</a:t>
            </a:r>
            <a:r>
              <a:rPr lang="en-CA" dirty="0"/>
              <a:t> </a:t>
            </a:r>
            <a:r>
              <a:rPr lang="en-CA" dirty="0" err="1"/>
              <a:t>kỳ</a:t>
            </a:r>
            <a:r>
              <a:rPr lang="en-CA" dirty="0"/>
              <a:t> </a:t>
            </a:r>
            <a:r>
              <a:rPr lang="en-CA" dirty="0" err="1"/>
              <a:t>nội</a:t>
            </a:r>
            <a:r>
              <a:rPr lang="en-CA" dirty="0"/>
              <a:t> dung </a:t>
            </a:r>
            <a:r>
              <a:rPr lang="en-CA" dirty="0" err="1"/>
              <a:t>nào</a:t>
            </a:r>
            <a:r>
              <a:rPr lang="en-CA" dirty="0"/>
              <a:t> ở </a:t>
            </a:r>
            <a:r>
              <a:rPr lang="en-CA" dirty="0" err="1"/>
              <a:t>dạng</a:t>
            </a:r>
            <a:r>
              <a:rPr lang="en-CA" dirty="0"/>
              <a:t> </a:t>
            </a:r>
            <a:r>
              <a:rPr lang="en-CA" dirty="0" err="1"/>
              <a:t>hình</a:t>
            </a:r>
            <a:r>
              <a:rPr lang="en-CA" dirty="0"/>
              <a:t> </a:t>
            </a:r>
            <a:r>
              <a:rPr lang="en-CA" dirty="0" err="1"/>
              <a:t>ảnh</a:t>
            </a:r>
            <a:r>
              <a:rPr lang="en-CA" dirty="0"/>
              <a:t> </a:t>
            </a:r>
            <a:r>
              <a:rPr lang="en-CA" dirty="0" err="1"/>
              <a:t>hoặc</a:t>
            </a:r>
            <a:r>
              <a:rPr lang="en-CA" dirty="0"/>
              <a:t> </a:t>
            </a:r>
            <a:r>
              <a:rPr lang="en-CA" dirty="0" smtClean="0"/>
              <a:t>audio</a:t>
            </a:r>
            <a:endParaRPr lang="en-US" dirty="0" smtClean="0"/>
          </a:p>
          <a:p>
            <a:r>
              <a:rPr lang="en-CA" dirty="0" err="1"/>
              <a:t>Để</a:t>
            </a:r>
            <a:r>
              <a:rPr lang="en-CA" dirty="0"/>
              <a:t> </a:t>
            </a:r>
            <a:r>
              <a:rPr lang="en-CA" dirty="0" err="1"/>
              <a:t>chèn</a:t>
            </a:r>
            <a:r>
              <a:rPr lang="en-CA" dirty="0"/>
              <a:t> </a:t>
            </a:r>
            <a:r>
              <a:rPr lang="en-CA" dirty="0" err="1"/>
              <a:t>một</a:t>
            </a:r>
            <a:r>
              <a:rPr lang="en-CA" dirty="0"/>
              <a:t> </a:t>
            </a:r>
            <a:r>
              <a:rPr lang="en-CA" dirty="0" err="1"/>
              <a:t>đối</a:t>
            </a:r>
            <a:r>
              <a:rPr lang="en-CA" dirty="0"/>
              <a:t> </a:t>
            </a:r>
            <a:r>
              <a:rPr lang="en-CA" dirty="0" err="1"/>
              <a:t>tượng</a:t>
            </a:r>
            <a:r>
              <a:rPr lang="en-CA" dirty="0"/>
              <a:t> </a:t>
            </a:r>
            <a:r>
              <a:rPr lang="en-CA" dirty="0" err="1"/>
              <a:t>đa</a:t>
            </a:r>
            <a:r>
              <a:rPr lang="en-CA" dirty="0"/>
              <a:t> </a:t>
            </a:r>
            <a:r>
              <a:rPr lang="en-CA" dirty="0" err="1"/>
              <a:t>phương</a:t>
            </a:r>
            <a:r>
              <a:rPr lang="en-CA" dirty="0"/>
              <a:t> </a:t>
            </a:r>
            <a:r>
              <a:rPr lang="en-CA" dirty="0" err="1"/>
              <a:t>tiện</a:t>
            </a:r>
            <a:r>
              <a:rPr lang="en-CA" dirty="0"/>
              <a:t> </a:t>
            </a:r>
            <a:r>
              <a:rPr lang="en-CA" dirty="0" err="1"/>
              <a:t>vào</a:t>
            </a:r>
            <a:r>
              <a:rPr lang="en-CA" dirty="0"/>
              <a:t> </a:t>
            </a:r>
            <a:r>
              <a:rPr lang="en-CA" dirty="0" err="1"/>
              <a:t>tài</a:t>
            </a:r>
            <a:r>
              <a:rPr lang="en-CA" dirty="0"/>
              <a:t> </a:t>
            </a:r>
            <a:r>
              <a:rPr lang="en-CA" dirty="0" err="1"/>
              <a:t>liệu</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Insert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các</a:t>
            </a:r>
            <a:r>
              <a:rPr lang="en-CA" dirty="0"/>
              <a:t> </a:t>
            </a:r>
            <a:r>
              <a:rPr lang="en-CA" dirty="0" err="1"/>
              <a:t>loại</a:t>
            </a:r>
            <a:r>
              <a:rPr lang="en-CA" dirty="0"/>
              <a:t> </a:t>
            </a:r>
            <a:r>
              <a:rPr lang="en-CA" dirty="0" err="1"/>
              <a:t>đối</a:t>
            </a:r>
            <a:r>
              <a:rPr lang="en-CA" dirty="0"/>
              <a:t> </a:t>
            </a:r>
            <a:r>
              <a:rPr lang="en-CA" dirty="0" err="1"/>
              <a:t>tượng</a:t>
            </a:r>
            <a:r>
              <a:rPr lang="en-CA" dirty="0"/>
              <a:t> minh </a:t>
            </a:r>
            <a:r>
              <a:rPr lang="en-CA" dirty="0" err="1"/>
              <a:t>họa</a:t>
            </a:r>
            <a:r>
              <a:rPr lang="en-CA" dirty="0"/>
              <a:t> </a:t>
            </a:r>
            <a:r>
              <a:rPr lang="en-CA" dirty="0" err="1"/>
              <a:t>thích</a:t>
            </a:r>
            <a:r>
              <a:rPr lang="en-CA" dirty="0"/>
              <a:t> </a:t>
            </a:r>
            <a:r>
              <a:rPr lang="en-CA" dirty="0" err="1"/>
              <a:t>hợp</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b="1" dirty="0"/>
              <a:t>Object</a:t>
            </a:r>
            <a:endParaRPr lang="en-US" dirty="0"/>
          </a:p>
          <a:p>
            <a:r>
              <a:rPr lang="en-CA" dirty="0" err="1" smtClean="0"/>
              <a:t>Các</a:t>
            </a:r>
            <a:r>
              <a:rPr lang="en-CA" dirty="0" smtClean="0"/>
              <a:t> </a:t>
            </a:r>
            <a:r>
              <a:rPr lang="en-CA" dirty="0" err="1"/>
              <a:t>điểm</a:t>
            </a:r>
            <a:r>
              <a:rPr lang="en-CA" dirty="0"/>
              <a:t> </a:t>
            </a:r>
            <a:r>
              <a:rPr lang="en-CA" dirty="0" err="1"/>
              <a:t>xử</a:t>
            </a:r>
            <a:r>
              <a:rPr lang="en-CA" dirty="0"/>
              <a:t> </a:t>
            </a:r>
            <a:r>
              <a:rPr lang="en-CA" dirty="0" err="1" smtClean="0"/>
              <a:t>lý</a:t>
            </a:r>
            <a:r>
              <a:rPr lang="en-CA" dirty="0" smtClean="0"/>
              <a:t> (Handles) </a:t>
            </a:r>
            <a:r>
              <a:rPr lang="en-CA" dirty="0" err="1"/>
              <a:t>là</a:t>
            </a:r>
            <a:r>
              <a:rPr lang="en-CA" dirty="0"/>
              <a:t> </a:t>
            </a:r>
            <a:r>
              <a:rPr lang="en-CA" dirty="0" err="1"/>
              <a:t>các</a:t>
            </a:r>
            <a:r>
              <a:rPr lang="en-CA" dirty="0"/>
              <a:t> </a:t>
            </a:r>
            <a:r>
              <a:rPr lang="en-CA" dirty="0" err="1"/>
              <a:t>vòng</a:t>
            </a:r>
            <a:r>
              <a:rPr lang="en-CA" dirty="0"/>
              <a:t> </a:t>
            </a:r>
            <a:r>
              <a:rPr lang="en-CA" dirty="0" err="1"/>
              <a:t>tròn</a:t>
            </a:r>
            <a:r>
              <a:rPr lang="en-CA" dirty="0"/>
              <a:t> </a:t>
            </a:r>
            <a:r>
              <a:rPr lang="en-CA" dirty="0" err="1"/>
              <a:t>hoặc</a:t>
            </a:r>
            <a:r>
              <a:rPr lang="en-CA" dirty="0"/>
              <a:t> </a:t>
            </a:r>
            <a:r>
              <a:rPr lang="en-CA" dirty="0" err="1"/>
              <a:t>các</a:t>
            </a:r>
            <a:r>
              <a:rPr lang="en-CA" dirty="0"/>
              <a:t> </a:t>
            </a:r>
            <a:r>
              <a:rPr lang="en-CA" dirty="0" err="1"/>
              <a:t>hình</a:t>
            </a:r>
            <a:r>
              <a:rPr lang="en-CA" dirty="0"/>
              <a:t> </a:t>
            </a:r>
            <a:r>
              <a:rPr lang="en-CA" dirty="0" err="1"/>
              <a:t>vuông</a:t>
            </a:r>
            <a:r>
              <a:rPr lang="en-CA" dirty="0"/>
              <a:t> </a:t>
            </a:r>
            <a:r>
              <a:rPr lang="en-CA" dirty="0" err="1"/>
              <a:t>nhỏ</a:t>
            </a:r>
            <a:r>
              <a:rPr lang="en-CA" dirty="0"/>
              <a:t> </a:t>
            </a:r>
            <a:r>
              <a:rPr lang="en-CA" dirty="0" err="1"/>
              <a:t>xuất</a:t>
            </a:r>
            <a:r>
              <a:rPr lang="en-CA" dirty="0"/>
              <a:t> </a:t>
            </a:r>
            <a:r>
              <a:rPr lang="en-CA" dirty="0" err="1"/>
              <a:t>hiện</a:t>
            </a:r>
            <a:r>
              <a:rPr lang="en-CA" dirty="0"/>
              <a:t> </a:t>
            </a:r>
            <a:r>
              <a:rPr lang="en-CA" dirty="0" err="1"/>
              <a:t>xung</a:t>
            </a:r>
            <a:r>
              <a:rPr lang="en-CA" dirty="0"/>
              <a:t> </a:t>
            </a:r>
            <a:r>
              <a:rPr lang="en-CA" dirty="0" err="1"/>
              <a:t>quanh</a:t>
            </a:r>
            <a:r>
              <a:rPr lang="en-CA" dirty="0"/>
              <a:t> </a:t>
            </a:r>
            <a:r>
              <a:rPr lang="en-CA" dirty="0" err="1"/>
              <a:t>chu</a:t>
            </a:r>
            <a:r>
              <a:rPr lang="en-CA" dirty="0"/>
              <a:t> vi </a:t>
            </a:r>
            <a:r>
              <a:rPr lang="en-CA" dirty="0" err="1"/>
              <a:t>của</a:t>
            </a:r>
            <a:r>
              <a:rPr lang="en-CA" dirty="0"/>
              <a:t> </a:t>
            </a:r>
            <a:r>
              <a:rPr lang="en-CA" dirty="0" err="1"/>
              <a:t>đối</a:t>
            </a:r>
            <a:r>
              <a:rPr lang="en-CA" dirty="0"/>
              <a:t> </a:t>
            </a:r>
            <a:r>
              <a:rPr lang="en-CA" dirty="0" err="1"/>
              <a:t>tượng</a:t>
            </a:r>
            <a:endParaRPr lang="en-US"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84</a:t>
            </a:fld>
            <a:endParaRPr lang="en-US" dirty="0"/>
          </a:p>
        </p:txBody>
      </p:sp>
      <p:grpSp>
        <p:nvGrpSpPr>
          <p:cNvPr id="10" name="Group 9"/>
          <p:cNvGrpSpPr/>
          <p:nvPr/>
        </p:nvGrpSpPr>
        <p:grpSpPr>
          <a:xfrm>
            <a:off x="775474" y="4698456"/>
            <a:ext cx="7291883" cy="1367064"/>
            <a:chOff x="1582465" y="4767036"/>
            <a:chExt cx="5944313" cy="1114425"/>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1582465" y="4767036"/>
              <a:ext cx="1392555" cy="1114425"/>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3566654" y="5417911"/>
              <a:ext cx="656590" cy="463550"/>
            </a:xfrm>
            <a:prstGeom prst="rect">
              <a:avLst/>
            </a:prstGeom>
          </p:spPr>
        </p:pic>
        <p:pic>
          <p:nvPicPr>
            <p:cNvPr id="8" name="Picture 7"/>
            <p:cNvPicPr/>
            <p:nvPr/>
          </p:nvPicPr>
          <p:blipFill>
            <a:blip r:embed="rId5">
              <a:extLst>
                <a:ext uri="{28A0092B-C50C-407E-A947-70E740481C1C}">
                  <a14:useLocalDpi xmlns:a14="http://schemas.microsoft.com/office/drawing/2010/main" val="0"/>
                </a:ext>
              </a:extLst>
            </a:blip>
            <a:stretch>
              <a:fillRect/>
            </a:stretch>
          </p:blipFill>
          <p:spPr>
            <a:xfrm>
              <a:off x="6348853" y="5417911"/>
              <a:ext cx="1177925" cy="463550"/>
            </a:xfrm>
            <a:prstGeom prst="rect">
              <a:avLst/>
            </a:prstGeom>
          </p:spPr>
        </p:pic>
        <p:pic>
          <p:nvPicPr>
            <p:cNvPr id="9" name="Picture 8"/>
            <p:cNvPicPr/>
            <p:nvPr/>
          </p:nvPicPr>
          <p:blipFill>
            <a:blip r:embed="rId6">
              <a:extLst>
                <a:ext uri="{28A0092B-C50C-407E-A947-70E740481C1C}">
                  <a14:useLocalDpi xmlns:a14="http://schemas.microsoft.com/office/drawing/2010/main" val="0"/>
                </a:ext>
              </a:extLst>
            </a:blip>
            <a:stretch>
              <a:fillRect/>
            </a:stretch>
          </p:blipFill>
          <p:spPr>
            <a:xfrm>
              <a:off x="4814878" y="4796246"/>
              <a:ext cx="942340" cy="1085215"/>
            </a:xfrm>
            <a:prstGeom prst="rect">
              <a:avLst/>
            </a:prstGeom>
          </p:spPr>
        </p:pic>
      </p:grpSp>
    </p:spTree>
    <p:extLst>
      <p:ext uri="{BB962C8B-B14F-4D97-AF65-F5344CB8AC3E}">
        <p14:creationId xmlns:p14="http://schemas.microsoft.com/office/powerpoint/2010/main" val="44626258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ảnh</a:t>
            </a:r>
            <a:endParaRPr lang="en-US" b="1" dirty="0"/>
          </a:p>
          <a:p>
            <a:pPr lvl="1"/>
            <a:r>
              <a:rPr lang="en-CA" dirty="0" err="1"/>
              <a:t>Để</a:t>
            </a:r>
            <a:r>
              <a:rPr lang="en-CA" dirty="0"/>
              <a:t> </a:t>
            </a:r>
            <a:r>
              <a:rPr lang="en-CA" dirty="0" err="1"/>
              <a:t>chèn</a:t>
            </a:r>
            <a:r>
              <a:rPr lang="en-CA" dirty="0"/>
              <a:t> </a:t>
            </a:r>
            <a:r>
              <a:rPr lang="en-CA" dirty="0" err="1"/>
              <a:t>một</a:t>
            </a:r>
            <a:r>
              <a:rPr lang="en-CA" dirty="0"/>
              <a:t> </a:t>
            </a:r>
            <a:r>
              <a:rPr lang="en-CA" dirty="0" err="1"/>
              <a:t>hình</a:t>
            </a:r>
            <a:r>
              <a:rPr lang="en-CA" dirty="0"/>
              <a:t> </a:t>
            </a:r>
            <a:r>
              <a:rPr lang="en-CA" dirty="0" err="1"/>
              <a:t>ảnh</a:t>
            </a:r>
            <a:r>
              <a:rPr lang="en-CA" dirty="0"/>
              <a:t>, </a:t>
            </a:r>
            <a:r>
              <a:rPr lang="en-CA" dirty="0" smtClean="0"/>
              <a:t/>
            </a:r>
            <a:br>
              <a:rPr lang="en-CA" dirty="0" smtClean="0"/>
            </a:br>
            <a:r>
              <a:rPr lang="en-CA" dirty="0" err="1" smtClean="0"/>
              <a:t>đặt</a:t>
            </a:r>
            <a:r>
              <a:rPr lang="en-CA" dirty="0" smtClean="0"/>
              <a:t> </a:t>
            </a:r>
            <a:r>
              <a:rPr lang="en-CA" dirty="0" err="1"/>
              <a:t>vị</a:t>
            </a:r>
            <a:r>
              <a:rPr lang="en-CA" dirty="0"/>
              <a:t> </a:t>
            </a:r>
            <a:r>
              <a:rPr lang="en-CA" dirty="0" err="1"/>
              <a:t>trí</a:t>
            </a:r>
            <a:r>
              <a:rPr lang="en-CA" dirty="0"/>
              <a:t> </a:t>
            </a:r>
            <a:r>
              <a:rPr lang="en-CA" dirty="0" err="1"/>
              <a:t>trỏ</a:t>
            </a:r>
            <a:r>
              <a:rPr lang="en-CA" dirty="0"/>
              <a:t> </a:t>
            </a:r>
            <a:r>
              <a:rPr lang="en-CA" dirty="0" err="1"/>
              <a:t>chuột</a:t>
            </a:r>
            <a:r>
              <a:rPr lang="en-CA" dirty="0"/>
              <a:t> </a:t>
            </a:r>
            <a:r>
              <a:rPr lang="en-CA" dirty="0" err="1"/>
              <a:t>tại</a:t>
            </a:r>
            <a:r>
              <a:rPr lang="en-CA" dirty="0"/>
              <a:t> </a:t>
            </a:r>
            <a:r>
              <a:rPr lang="en-CA" dirty="0" err="1"/>
              <a:t>vị</a:t>
            </a:r>
            <a:r>
              <a:rPr lang="en-CA" dirty="0"/>
              <a:t> </a:t>
            </a:r>
            <a:r>
              <a:rPr lang="en-CA" dirty="0" smtClean="0"/>
              <a:t/>
            </a:r>
            <a:br>
              <a:rPr lang="en-CA" dirty="0" smtClean="0"/>
            </a:br>
            <a:r>
              <a:rPr lang="en-CA" dirty="0" err="1" smtClean="0"/>
              <a:t>trí</a:t>
            </a:r>
            <a:r>
              <a:rPr lang="en-CA" dirty="0" smtClean="0"/>
              <a:t> </a:t>
            </a:r>
            <a:r>
              <a:rPr lang="en-CA" dirty="0" err="1"/>
              <a:t>bạn</a:t>
            </a:r>
            <a:r>
              <a:rPr lang="en-CA" dirty="0"/>
              <a:t> </a:t>
            </a:r>
            <a:r>
              <a:rPr lang="en-CA" dirty="0" err="1"/>
              <a:t>muốn</a:t>
            </a:r>
            <a:r>
              <a:rPr lang="en-CA" dirty="0"/>
              <a:t> </a:t>
            </a:r>
            <a:r>
              <a:rPr lang="en-CA" dirty="0" err="1"/>
              <a:t>chèn</a:t>
            </a:r>
            <a:r>
              <a:rPr lang="en-CA" dirty="0"/>
              <a:t> </a:t>
            </a:r>
            <a:r>
              <a:rPr lang="en-CA" dirty="0" err="1"/>
              <a:t>ảnh</a:t>
            </a:r>
            <a:r>
              <a:rPr lang="en-CA" dirty="0"/>
              <a:t> </a:t>
            </a:r>
            <a:r>
              <a:rPr lang="en-CA" dirty="0" smtClean="0"/>
              <a:t/>
            </a:r>
            <a:br>
              <a:rPr lang="en-CA" dirty="0" smtClean="0"/>
            </a:br>
            <a:r>
              <a:rPr lang="en-CA" dirty="0" err="1" smtClean="0"/>
              <a:t>trong</a:t>
            </a:r>
            <a:r>
              <a:rPr lang="en-CA" dirty="0" smtClean="0"/>
              <a:t> </a:t>
            </a:r>
            <a:r>
              <a:rPr lang="en-CA" dirty="0" err="1"/>
              <a:t>tài</a:t>
            </a:r>
            <a:r>
              <a:rPr lang="en-CA" dirty="0"/>
              <a:t> </a:t>
            </a:r>
            <a:r>
              <a:rPr lang="en-CA" dirty="0" err="1"/>
              <a:t>liệu</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smtClean="0"/>
              <a:t/>
            </a:r>
            <a:br>
              <a:rPr lang="en-CA" dirty="0" smtClean="0"/>
            </a:br>
            <a:r>
              <a:rPr lang="en-CA" dirty="0" err="1" smtClean="0"/>
              <a:t>trên</a:t>
            </a:r>
            <a:r>
              <a:rPr lang="en-CA" dirty="0" smtClean="0"/>
              <a:t> </a:t>
            </a:r>
            <a:r>
              <a:rPr lang="en-CA" dirty="0" err="1"/>
              <a:t>thẻ</a:t>
            </a:r>
            <a:r>
              <a:rPr lang="en-CA" dirty="0"/>
              <a:t> </a:t>
            </a:r>
            <a:r>
              <a:rPr lang="en-CA" b="1" dirty="0"/>
              <a:t>Insert</a:t>
            </a:r>
            <a:r>
              <a:rPr lang="en-CA" dirty="0"/>
              <a:t>, </a:t>
            </a:r>
            <a:r>
              <a:rPr lang="en-CA" dirty="0" err="1"/>
              <a:t>trong</a:t>
            </a:r>
            <a:r>
              <a:rPr lang="en-CA" dirty="0"/>
              <a:t> </a:t>
            </a:r>
            <a:r>
              <a:rPr lang="en-CA" dirty="0" smtClean="0"/>
              <a:t/>
            </a:r>
            <a:br>
              <a:rPr lang="en-CA" dirty="0" smtClean="0"/>
            </a:br>
            <a:r>
              <a:rPr lang="en-CA" dirty="0" err="1" smtClean="0"/>
              <a:t>nhóm</a:t>
            </a:r>
            <a:r>
              <a:rPr lang="en-CA" dirty="0" smtClean="0"/>
              <a:t> </a:t>
            </a:r>
            <a:r>
              <a:rPr lang="en-CA" b="1" dirty="0"/>
              <a:t>Illustrations</a:t>
            </a:r>
            <a:r>
              <a:rPr lang="en-CA" dirty="0"/>
              <a:t>, </a:t>
            </a:r>
            <a:r>
              <a:rPr lang="en-CA" dirty="0" smtClean="0"/>
              <a:t/>
            </a:r>
            <a:br>
              <a:rPr lang="en-CA" dirty="0" smtClean="0"/>
            </a:br>
            <a:r>
              <a:rPr lang="en-CA" dirty="0" err="1" smtClean="0"/>
              <a:t>nhấp</a:t>
            </a:r>
            <a:r>
              <a:rPr lang="en-CA" dirty="0" smtClean="0"/>
              <a:t> </a:t>
            </a:r>
            <a:r>
              <a:rPr lang="en-CA" dirty="0" err="1"/>
              <a:t>chuột</a:t>
            </a:r>
            <a:r>
              <a:rPr lang="en-CA" dirty="0"/>
              <a:t> </a:t>
            </a:r>
            <a:r>
              <a:rPr lang="en-CA" dirty="0" err="1"/>
              <a:t>vào</a:t>
            </a:r>
            <a:r>
              <a:rPr lang="en-CA" dirty="0"/>
              <a:t> </a:t>
            </a:r>
            <a:r>
              <a:rPr lang="en-CA" b="1" dirty="0"/>
              <a:t>Picture</a:t>
            </a:r>
            <a:endParaRPr lang="en-US" dirty="0"/>
          </a:p>
          <a:p>
            <a:pPr lvl="2"/>
            <a:r>
              <a:rPr lang="en-CA" dirty="0" err="1"/>
              <a:t>Điều</a:t>
            </a:r>
            <a:r>
              <a:rPr lang="en-CA" dirty="0"/>
              <a:t> </a:t>
            </a:r>
            <a:r>
              <a:rPr lang="en-CA" dirty="0" err="1"/>
              <a:t>hướng</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smtClean="0"/>
              <a:t/>
            </a:r>
            <a:br>
              <a:rPr lang="en-CA" dirty="0" smtClean="0"/>
            </a:br>
            <a:r>
              <a:rPr lang="en-CA" dirty="0" err="1" smtClean="0"/>
              <a:t>tệp</a:t>
            </a:r>
            <a:r>
              <a:rPr lang="en-CA" dirty="0" smtClean="0"/>
              <a:t> </a:t>
            </a:r>
            <a:r>
              <a:rPr lang="en-CA" dirty="0"/>
              <a:t>tin </a:t>
            </a:r>
            <a:r>
              <a:rPr lang="en-CA" dirty="0" err="1"/>
              <a:t>hình</a:t>
            </a:r>
            <a:r>
              <a:rPr lang="en-CA" dirty="0"/>
              <a:t> </a:t>
            </a:r>
            <a:r>
              <a:rPr lang="en-CA" dirty="0" err="1"/>
              <a:t>ảnh</a:t>
            </a:r>
            <a:r>
              <a:rPr lang="en-CA" dirty="0"/>
              <a:t> </a:t>
            </a:r>
            <a:r>
              <a:rPr lang="en-CA" dirty="0" err="1"/>
              <a:t>và</a:t>
            </a:r>
            <a:r>
              <a:rPr lang="en-CA" dirty="0"/>
              <a:t> </a:t>
            </a:r>
            <a:r>
              <a:rPr lang="en-CA" dirty="0" err="1"/>
              <a:t>sau</a:t>
            </a:r>
            <a:r>
              <a:rPr lang="en-CA" dirty="0"/>
              <a:t> </a:t>
            </a:r>
            <a:r>
              <a:rPr lang="en-CA" dirty="0" smtClean="0"/>
              <a:t/>
            </a:r>
            <a:br>
              <a:rPr lang="en-CA" dirty="0" smtClean="0"/>
            </a:br>
            <a:r>
              <a:rPr lang="en-CA" dirty="0" err="1" smtClean="0"/>
              <a:t>đó</a:t>
            </a:r>
            <a:r>
              <a:rPr lang="en-CA" dirty="0" smtClean="0"/>
              <a:t> </a:t>
            </a:r>
            <a:r>
              <a:rPr lang="en-CA" dirty="0" err="1" smtClean="0"/>
              <a:t>chọn</a:t>
            </a:r>
            <a:r>
              <a:rPr lang="en-CA" dirty="0" smtClean="0"/>
              <a:t> </a:t>
            </a:r>
            <a:r>
              <a:rPr lang="en-US" b="1" dirty="0" smtClean="0"/>
              <a:t>Insert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85</a:t>
            </a:fld>
            <a:endParaRPr lang="en-US" dirty="0"/>
          </a:p>
        </p:txBody>
      </p:sp>
      <p:pic>
        <p:nvPicPr>
          <p:cNvPr id="6" name="Picture 5" descr="Description: C:\Users\swong\Documents\Manuals\IC3 GS4\7314 IC3 GS4\Screens\L8\l8-097.png"/>
          <p:cNvPicPr/>
          <p:nvPr/>
        </p:nvPicPr>
        <p:blipFill>
          <a:blip r:embed="rId3">
            <a:extLst>
              <a:ext uri="{28A0092B-C50C-407E-A947-70E740481C1C}">
                <a14:useLocalDpi xmlns:a14="http://schemas.microsoft.com/office/drawing/2010/main" val="0"/>
              </a:ext>
            </a:extLst>
          </a:blip>
          <a:srcRect/>
          <a:stretch>
            <a:fillRect/>
          </a:stretch>
        </p:blipFill>
        <p:spPr bwMode="auto">
          <a:xfrm>
            <a:off x="3925059" y="1934394"/>
            <a:ext cx="4764780" cy="3073036"/>
          </a:xfrm>
          <a:prstGeom prst="rect">
            <a:avLst/>
          </a:prstGeom>
          <a:noFill/>
          <a:ln>
            <a:noFill/>
          </a:ln>
        </p:spPr>
      </p:pic>
    </p:spTree>
    <p:extLst>
      <p:ext uri="{BB962C8B-B14F-4D97-AF65-F5344CB8AC3E}">
        <p14:creationId xmlns:p14="http://schemas.microsoft.com/office/powerpoint/2010/main" val="243033935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US" dirty="0" smtClean="0"/>
              <a:t>Clip Art </a:t>
            </a:r>
            <a:r>
              <a:rPr lang="en-US" dirty="0" err="1" smtClean="0"/>
              <a:t>có</a:t>
            </a:r>
            <a:r>
              <a:rPr lang="en-US" dirty="0" smtClean="0"/>
              <a:t> </a:t>
            </a:r>
            <a:r>
              <a:rPr lang="en-US" dirty="0" err="1" smtClean="0"/>
              <a:t>thể</a:t>
            </a:r>
            <a:r>
              <a:rPr lang="en-US" dirty="0" smtClean="0"/>
              <a:t> </a:t>
            </a:r>
            <a:r>
              <a:rPr lang="en-US" dirty="0" err="1" smtClean="0"/>
              <a:t>tải</a:t>
            </a:r>
            <a:r>
              <a:rPr lang="en-US" dirty="0" smtClean="0"/>
              <a:t> </a:t>
            </a:r>
            <a:r>
              <a:rPr lang="en-US" dirty="0" err="1" smtClean="0"/>
              <a:t>về</a:t>
            </a:r>
            <a:r>
              <a:rPr lang="en-US" dirty="0" smtClean="0"/>
              <a:t> </a:t>
            </a:r>
            <a:r>
              <a:rPr lang="en-US" dirty="0" err="1" smtClean="0"/>
              <a:t>trực</a:t>
            </a:r>
            <a:r>
              <a:rPr lang="en-US" dirty="0" smtClean="0"/>
              <a:t> </a:t>
            </a:r>
            <a:r>
              <a:rPr lang="en-US" dirty="0" err="1" smtClean="0"/>
              <a:t>tuyến</a:t>
            </a:r>
            <a:r>
              <a:rPr lang="en-US" dirty="0" smtClean="0"/>
              <a:t> </a:t>
            </a:r>
            <a:r>
              <a:rPr lang="en-US" dirty="0" err="1" smtClean="0"/>
              <a:t>từ</a:t>
            </a:r>
            <a:r>
              <a:rPr lang="en-US" dirty="0" smtClean="0"/>
              <a:t> </a:t>
            </a:r>
            <a:r>
              <a:rPr lang="en-US" dirty="0" err="1" smtClean="0"/>
              <a:t>trang</a:t>
            </a:r>
            <a:r>
              <a:rPr lang="en-US" dirty="0" smtClean="0"/>
              <a:t> web Office.com</a:t>
            </a:r>
          </a:p>
          <a:p>
            <a:r>
              <a:rPr lang="en-CA" dirty="0" err="1"/>
              <a:t>Để</a:t>
            </a:r>
            <a:r>
              <a:rPr lang="en-CA" dirty="0"/>
              <a:t> </a:t>
            </a:r>
            <a:r>
              <a:rPr lang="en-CA" dirty="0" err="1"/>
              <a:t>chèn</a:t>
            </a:r>
            <a:r>
              <a:rPr lang="en-CA" dirty="0"/>
              <a:t> Clip Art, </a:t>
            </a:r>
            <a:r>
              <a:rPr lang="en-CA" dirty="0" err="1"/>
              <a:t>đặt</a:t>
            </a:r>
            <a:r>
              <a:rPr lang="en-CA" dirty="0"/>
              <a:t> </a:t>
            </a:r>
            <a:r>
              <a:rPr lang="en-CA" dirty="0" err="1"/>
              <a:t>vị</a:t>
            </a:r>
            <a:r>
              <a:rPr lang="en-CA" dirty="0"/>
              <a:t> </a:t>
            </a:r>
            <a:r>
              <a:rPr lang="en-CA" dirty="0" err="1"/>
              <a:t>trí</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nơi</a:t>
            </a:r>
            <a:r>
              <a:rPr lang="en-CA" dirty="0"/>
              <a:t> </a:t>
            </a:r>
            <a:r>
              <a:rPr lang="en-CA" dirty="0" err="1"/>
              <a:t>bạn</a:t>
            </a:r>
            <a:r>
              <a:rPr lang="en-CA" dirty="0"/>
              <a:t> </a:t>
            </a:r>
            <a:r>
              <a:rPr lang="en-CA" dirty="0" err="1"/>
              <a:t>muốn</a:t>
            </a:r>
            <a:r>
              <a:rPr lang="en-CA" dirty="0"/>
              <a:t> </a:t>
            </a:r>
            <a:r>
              <a:rPr lang="en-CA" dirty="0" err="1"/>
              <a:t>chèn</a:t>
            </a:r>
            <a:r>
              <a:rPr lang="en-CA" dirty="0"/>
              <a:t> </a:t>
            </a:r>
            <a:r>
              <a:rPr lang="en-CA" dirty="0" err="1"/>
              <a:t>hình</a:t>
            </a:r>
            <a:r>
              <a:rPr lang="en-CA" dirty="0"/>
              <a:t> Clip Art </a:t>
            </a:r>
            <a:r>
              <a:rPr lang="en-CA" dirty="0" err="1"/>
              <a:t>và</a:t>
            </a:r>
            <a:r>
              <a:rPr lang="en-CA" dirty="0"/>
              <a:t> </a:t>
            </a:r>
            <a:r>
              <a:rPr lang="en-CA" dirty="0" err="1"/>
              <a:t>sau</a:t>
            </a:r>
            <a:r>
              <a:rPr lang="en-CA" dirty="0"/>
              <a:t> </a:t>
            </a:r>
            <a:r>
              <a:rPr lang="en-CA" dirty="0" err="1"/>
              <a:t>đó</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Illustrations</a:t>
            </a:r>
            <a:r>
              <a:rPr lang="en-CA" dirty="0"/>
              <a:t>, </a:t>
            </a:r>
            <a:r>
              <a:rPr lang="en-CA" dirty="0" err="1"/>
              <a:t>chọn</a:t>
            </a:r>
            <a:r>
              <a:rPr lang="en-CA" dirty="0"/>
              <a:t> </a:t>
            </a:r>
            <a:r>
              <a:rPr lang="en-CA" b="1" dirty="0"/>
              <a:t>Clip Art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86</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5424707" y="2700971"/>
            <a:ext cx="2362933" cy="4001506"/>
          </a:xfrm>
          <a:prstGeom prst="rect">
            <a:avLst/>
          </a:prstGeom>
        </p:spPr>
      </p:pic>
    </p:spTree>
    <p:extLst>
      <p:ext uri="{BB962C8B-B14F-4D97-AF65-F5344CB8AC3E}">
        <p14:creationId xmlns:p14="http://schemas.microsoft.com/office/powerpoint/2010/main" val="364437051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54610646"/>
              </p:ext>
            </p:extLst>
          </p:nvPr>
        </p:nvGraphicFramePr>
        <p:xfrm>
          <a:off x="449943" y="1465942"/>
          <a:ext cx="8258627" cy="4790512"/>
        </p:xfrm>
        <a:graphic>
          <a:graphicData uri="http://schemas.openxmlformats.org/drawingml/2006/table">
            <a:tbl>
              <a:tblPr firstRow="1" firstCol="1" bandRow="1"/>
              <a:tblGrid>
                <a:gridCol w="2278743"/>
                <a:gridCol w="5979884"/>
              </a:tblGrid>
              <a:tr h="478972">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Search for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smtClean="0">
                          <a:solidFill>
                            <a:schemeClr val="tx1"/>
                          </a:solidFill>
                          <a:effectLst/>
                          <a:latin typeface="+mn-lt"/>
                          <a:ea typeface="+mn-ea"/>
                          <a:cs typeface="+mn-cs"/>
                        </a:rPr>
                        <a:t>Cho </a:t>
                      </a:r>
                      <a:r>
                        <a:rPr lang="en-CA" sz="1700" kern="1200" dirty="0" err="1" smtClean="0">
                          <a:solidFill>
                            <a:schemeClr val="tx1"/>
                          </a:solidFill>
                          <a:effectLst/>
                          <a:latin typeface="+mn-lt"/>
                          <a:ea typeface="+mn-ea"/>
                          <a:cs typeface="+mn-cs"/>
                        </a:rPr>
                        <a:t>phép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nhập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văn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Word </a:t>
                      </a:r>
                      <a:r>
                        <a:rPr lang="en-CA" sz="1700" kern="1200" dirty="0" err="1" smtClean="0">
                          <a:solidFill>
                            <a:schemeClr val="tx1"/>
                          </a:solidFill>
                          <a:effectLst/>
                          <a:latin typeface="+mn-lt"/>
                          <a:ea typeface="+mn-ea"/>
                          <a:cs typeface="+mn-cs"/>
                        </a:rPr>
                        <a:t>tìm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kiếm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ảnh</a:t>
                      </a:r>
                      <a:r>
                        <a:rPr lang="en-CA" sz="1700" kern="1200" dirty="0" smtClean="0">
                          <a:solidFill>
                            <a:schemeClr val="tx1"/>
                          </a:solidFill>
                          <a:effectLst/>
                          <a:latin typeface="+mn-lt"/>
                          <a:ea typeface="+mn-ea"/>
                          <a:cs typeface="+mn-cs"/>
                        </a:rPr>
                        <a:t> clip art </a:t>
                      </a:r>
                      <a:r>
                        <a:rPr lang="en-CA" sz="1700" kern="1200" dirty="0" err="1" smtClean="0">
                          <a:solidFill>
                            <a:schemeClr val="tx1"/>
                          </a:solidFill>
                          <a:effectLst/>
                          <a:latin typeface="+mn-lt"/>
                          <a:ea typeface="+mn-ea"/>
                          <a:cs typeface="+mn-cs"/>
                        </a:rPr>
                        <a:t>cụ</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72457">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Results </a:t>
                      </a:r>
                      <a:r>
                        <a:rPr lang="en-US" sz="2000" b="1" dirty="0" smtClean="0">
                          <a:effectLst/>
                          <a:latin typeface="Zurich BT"/>
                          <a:ea typeface="Times New Roman"/>
                          <a:cs typeface="Calibri"/>
                        </a:rPr>
                        <a:t>should be</a:t>
                      </a:r>
                      <a:r>
                        <a:rPr lang="en-US" sz="2000" b="1" dirty="0">
                          <a:effectLst/>
                          <a:latin typeface="Zurich BT"/>
                          <a:ea typeface="Times New Roman"/>
                          <a:cs typeface="Calibri"/>
                        </a:rPr>
                        <a:t>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Xác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định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loại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phương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tiện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muốn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hiển</a:t>
                      </a:r>
                      <a:r>
                        <a:rPr lang="en-CA" sz="1700" kern="1200" dirty="0" smtClean="0">
                          <a:solidFill>
                            <a:schemeClr val="tx1"/>
                          </a:solidFill>
                          <a:effectLst/>
                          <a:latin typeface="+mn-lt"/>
                          <a:ea typeface="+mn-ea"/>
                          <a:cs typeface="+mn-cs"/>
                        </a:rPr>
                        <a:t> thị</a:t>
                      </a:r>
                      <a:endParaRPr lang="en-US" sz="17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75657">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Include Office.com </a:t>
                      </a:r>
                      <a:r>
                        <a:rPr lang="en-US" sz="2000" b="1" dirty="0" smtClean="0">
                          <a:effectLst/>
                          <a:latin typeface="Zurich BT"/>
                          <a:ea typeface="Times New Roman"/>
                          <a:cs typeface="Calibri"/>
                        </a:rPr>
                        <a:t>content</a:t>
                      </a:r>
                      <a:endParaRPr lang="en-US" sz="20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smtClean="0">
                          <a:solidFill>
                            <a:schemeClr val="tx1"/>
                          </a:solidFill>
                          <a:effectLst/>
                          <a:latin typeface="+mn-lt"/>
                          <a:ea typeface="+mn-ea"/>
                          <a:cs typeface="+mn-cs"/>
                        </a:rPr>
                        <a:t>Bao </a:t>
                      </a:r>
                      <a:r>
                        <a:rPr lang="en-CA" sz="1700" kern="1200" dirty="0" err="1" smtClean="0">
                          <a:solidFill>
                            <a:schemeClr val="tx1"/>
                          </a:solidFill>
                          <a:effectLst/>
                          <a:latin typeface="+mn-lt"/>
                          <a:ea typeface="+mn-ea"/>
                          <a:cs typeface="+mn-cs"/>
                        </a:rPr>
                        <a:t>gồm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ảnh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loại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nội</a:t>
                      </a:r>
                      <a:r>
                        <a:rPr lang="en-CA" sz="1700" kern="1200" dirty="0" smtClean="0">
                          <a:solidFill>
                            <a:schemeClr val="tx1"/>
                          </a:solidFill>
                          <a:effectLst/>
                          <a:latin typeface="+mn-lt"/>
                          <a:ea typeface="+mn-ea"/>
                          <a:cs typeface="+mn-cs"/>
                        </a:rPr>
                        <a:t> dung </a:t>
                      </a:r>
                      <a:r>
                        <a:rPr lang="en-CA" sz="1700" kern="1200" dirty="0" err="1" smtClean="0">
                          <a:solidFill>
                            <a:schemeClr val="tx1"/>
                          </a:solidFill>
                          <a:effectLst/>
                          <a:latin typeface="+mn-lt"/>
                          <a:ea typeface="+mn-ea"/>
                          <a:cs typeface="+mn-cs"/>
                        </a:rPr>
                        <a:t>khác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từ</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trang</a:t>
                      </a:r>
                      <a:r>
                        <a:rPr lang="en-CA" sz="1700" kern="1200" dirty="0" smtClean="0">
                          <a:solidFill>
                            <a:schemeClr val="tx1"/>
                          </a:solidFill>
                          <a:effectLst/>
                          <a:latin typeface="+mn-lt"/>
                          <a:ea typeface="+mn-ea"/>
                          <a:cs typeface="+mn-cs"/>
                        </a:rPr>
                        <a:t> Office.com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chỉ</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trường</a:t>
                      </a:r>
                      <a:r>
                        <a:rPr lang="en-CA" sz="1700" kern="1200" dirty="0" smtClean="0">
                          <a:solidFill>
                            <a:schemeClr val="tx1"/>
                          </a:solidFill>
                          <a:effectLst/>
                          <a:latin typeface="+mn-lt"/>
                          <a:ea typeface="+mn-ea"/>
                          <a:cs typeface="+mn-cs"/>
                        </a:rPr>
                        <a:t> </a:t>
                      </a:r>
                      <a:r>
                        <a:rPr lang="en-CA" sz="1700" b="1" kern="1200" dirty="0" smtClean="0">
                          <a:solidFill>
                            <a:schemeClr val="tx1"/>
                          </a:solidFill>
                          <a:effectLst/>
                          <a:latin typeface="+mn-lt"/>
                          <a:ea typeface="+mn-ea"/>
                          <a:cs typeface="+mn-cs"/>
                        </a:rPr>
                        <a:t>Results should be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quả</a:t>
                      </a:r>
                      <a:endParaRPr lang="en-US" sz="1700" dirty="0">
                        <a:effectLst/>
                        <a:latin typeface="Zurich BT"/>
                        <a:ea typeface="Times New Roman"/>
                        <a:cs typeface="Times New Roman"/>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233714">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Find more at Office.com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Hiển</a:t>
                      </a:r>
                      <a:r>
                        <a:rPr lang="en-US" sz="1700" dirty="0">
                          <a:effectLst/>
                          <a:latin typeface="Calibri" panose="020F0502020204030204" pitchFamily="34" charset="0"/>
                          <a:ea typeface="Times New Roman" panose="02020603050405020304" pitchFamily="18" charset="0"/>
                          <a:cs typeface="Calibri" panose="020F0502020204030204" pitchFamily="34" charset="0"/>
                        </a:rPr>
                        <a:t> thị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cửa</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sổ</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giúp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tìm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kiếm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thông</a:t>
                      </a:r>
                      <a:r>
                        <a:rPr lang="en-US" sz="1700" dirty="0">
                          <a:effectLst/>
                          <a:latin typeface="Calibri" panose="020F0502020204030204" pitchFamily="34" charset="0"/>
                          <a:ea typeface="Times New Roman" panose="02020603050405020304" pitchFamily="18" charset="0"/>
                          <a:cs typeface="Calibri" panose="020F0502020204030204" pitchFamily="34" charset="0"/>
                        </a:rPr>
                        <a:t> tin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làm</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việc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ảnh</a:t>
                      </a:r>
                      <a:r>
                        <a:rPr lang="en-US" sz="1700" dirty="0">
                          <a:effectLst/>
                          <a:latin typeface="Calibri" panose="020F0502020204030204" pitchFamily="34" charset="0"/>
                          <a:ea typeface="Times New Roman" panose="02020603050405020304" pitchFamily="18" charset="0"/>
                          <a:cs typeface="Calibri" panose="020F0502020204030204" pitchFamily="34" charset="0"/>
                        </a:rPr>
                        <a:t>.</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12800">
                <a:tc>
                  <a:txBody>
                    <a:bodyPr/>
                    <a:lstStyle/>
                    <a:p>
                      <a:pPr>
                        <a:lnSpc>
                          <a:spcPct val="115000"/>
                        </a:lnSpc>
                        <a:spcBef>
                          <a:spcPts val="200"/>
                        </a:spcBef>
                        <a:spcAft>
                          <a:spcPts val="200"/>
                        </a:spcAft>
                        <a:tabLst>
                          <a:tab pos="228600" algn="l"/>
                        </a:tabLst>
                      </a:pPr>
                      <a:r>
                        <a:rPr lang="en-US" sz="2000" b="1" dirty="0">
                          <a:effectLst/>
                          <a:latin typeface="Zurich BT"/>
                          <a:ea typeface="Times New Roman"/>
                          <a:cs typeface="Calibri"/>
                        </a:rPr>
                        <a:t>Hints for finding </a:t>
                      </a:r>
                      <a:r>
                        <a:rPr lang="en-US" sz="2000" b="1" dirty="0" smtClean="0">
                          <a:effectLst/>
                          <a:latin typeface="Zurich BT"/>
                          <a:ea typeface="Times New Roman"/>
                          <a:cs typeface="Calibri"/>
                        </a:rPr>
                        <a:t>images</a:t>
                      </a:r>
                      <a:endParaRPr lang="en-US" sz="2000" b="1" dirty="0">
                        <a:effectLst/>
                        <a:latin typeface="Zurich BT"/>
                        <a:ea typeface="Times New Roman"/>
                        <a:cs typeface="Calibri"/>
                      </a:endParaRP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US" sz="1700" dirty="0">
                          <a:effectLst/>
                          <a:latin typeface="Zurich BT"/>
                          <a:ea typeface="Times New Roman"/>
                          <a:cs typeface="Calibri"/>
                        </a:rPr>
                        <a:t>Displays </a:t>
                      </a:r>
                      <a:r>
                        <a:rPr lang="en-US" sz="1700" dirty="0" smtClean="0">
                          <a:effectLst/>
                          <a:latin typeface="Zurich BT"/>
                          <a:ea typeface="Times New Roman"/>
                          <a:cs typeface="Calibri"/>
                        </a:rPr>
                        <a:t>Help </a:t>
                      </a:r>
                      <a:r>
                        <a:rPr lang="en-US" sz="1700" dirty="0">
                          <a:effectLst/>
                          <a:latin typeface="Zurich BT"/>
                          <a:ea typeface="Times New Roman"/>
                          <a:cs typeface="Calibri"/>
                        </a:rPr>
                        <a:t>window </a:t>
                      </a:r>
                      <a:r>
                        <a:rPr lang="en-US" sz="1700" dirty="0" smtClean="0">
                          <a:effectLst/>
                          <a:latin typeface="Zurich BT"/>
                          <a:ea typeface="Times New Roman"/>
                          <a:cs typeface="Calibri"/>
                        </a:rPr>
                        <a:t>to </a:t>
                      </a:r>
                      <a:r>
                        <a:rPr lang="en-US" sz="1700" dirty="0">
                          <a:effectLst/>
                          <a:latin typeface="Zurich BT"/>
                          <a:ea typeface="Times New Roman"/>
                          <a:cs typeface="Calibri"/>
                        </a:rPr>
                        <a:t>search for information on working with images.</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87</a:t>
            </a:fld>
            <a:endParaRPr lang="en-US" dirty="0"/>
          </a:p>
        </p:txBody>
      </p:sp>
      <p:pic>
        <p:nvPicPr>
          <p:cNvPr id="12290" name="Picture 71"/>
          <p:cNvPicPr>
            <a:picLocks noChangeAspect="1" noChangeArrowheads="1"/>
          </p:cNvPicPr>
          <p:nvPr/>
        </p:nvPicPr>
        <p:blipFill>
          <a:blip r:embed="rId3">
            <a:extLst>
              <a:ext uri="{28A0092B-C50C-407E-A947-70E740481C1C}">
                <a14:useLocalDpi xmlns:a14="http://schemas.microsoft.com/office/drawing/2010/main" val="0"/>
              </a:ext>
            </a:extLst>
          </a:blip>
          <a:srcRect b="51579"/>
          <a:stretch>
            <a:fillRect/>
          </a:stretch>
        </p:blipFill>
        <p:spPr bwMode="auto">
          <a:xfrm>
            <a:off x="6696075" y="2112328"/>
            <a:ext cx="1660982" cy="842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80887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các</a:t>
            </a:r>
            <a:r>
              <a:rPr lang="en-CA" b="1" dirty="0"/>
              <a:t> </a:t>
            </a:r>
            <a:r>
              <a:rPr lang="en-CA" b="1" dirty="0" err="1"/>
              <a:t>đối</a:t>
            </a:r>
            <a:r>
              <a:rPr lang="en-CA" b="1" dirty="0"/>
              <a:t> </a:t>
            </a:r>
            <a:r>
              <a:rPr lang="en-CA" b="1" dirty="0" err="1"/>
              <a:t>tượng</a:t>
            </a:r>
            <a:r>
              <a:rPr lang="en-CA" b="1" dirty="0"/>
              <a:t> </a:t>
            </a:r>
            <a:r>
              <a:rPr lang="en-CA" b="1" dirty="0" err="1"/>
              <a:t>đa</a:t>
            </a:r>
            <a:r>
              <a:rPr lang="en-CA" b="1" dirty="0"/>
              <a:t> </a:t>
            </a:r>
            <a:r>
              <a:rPr lang="en-CA" b="1" dirty="0" err="1"/>
              <a:t>phương</a:t>
            </a:r>
            <a:r>
              <a:rPr lang="en-CA" b="1" dirty="0"/>
              <a:t> </a:t>
            </a:r>
            <a:r>
              <a:rPr lang="en-CA" b="1" dirty="0" err="1"/>
              <a:t>tiện</a:t>
            </a:r>
            <a:endParaRPr lang="en-US" b="1" dirty="0"/>
          </a:p>
          <a:p>
            <a:pPr lvl="1"/>
            <a:r>
              <a:rPr lang="en-CA" dirty="0" err="1"/>
              <a:t>bạn</a:t>
            </a:r>
            <a:r>
              <a:rPr lang="en-CA" dirty="0"/>
              <a:t> </a:t>
            </a:r>
            <a:r>
              <a:rPr lang="en-CA" dirty="0" err="1"/>
              <a:t>có</a:t>
            </a:r>
            <a:r>
              <a:rPr lang="en-CA" dirty="0"/>
              <a:t> </a:t>
            </a:r>
            <a:r>
              <a:rPr lang="en-CA" dirty="0" err="1"/>
              <a:t>thể</a:t>
            </a:r>
            <a:r>
              <a:rPr lang="en-CA" dirty="0"/>
              <a:t> </a:t>
            </a:r>
            <a:r>
              <a:rPr lang="en-CA" dirty="0" err="1"/>
              <a:t>chèn</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đa</a:t>
            </a:r>
            <a:r>
              <a:rPr lang="en-CA" dirty="0"/>
              <a:t> </a:t>
            </a:r>
            <a:r>
              <a:rPr lang="en-CA" dirty="0" err="1"/>
              <a:t>phương</a:t>
            </a:r>
            <a:r>
              <a:rPr lang="en-CA" dirty="0"/>
              <a:t> </a:t>
            </a:r>
            <a:r>
              <a:rPr lang="en-CA" dirty="0" err="1"/>
              <a:t>tiện</a:t>
            </a:r>
            <a:r>
              <a:rPr lang="en-CA" dirty="0"/>
              <a:t> </a:t>
            </a:r>
            <a:r>
              <a:rPr lang="en-CA" dirty="0" err="1"/>
              <a:t>như</a:t>
            </a:r>
            <a:r>
              <a:rPr lang="en-CA" dirty="0"/>
              <a:t> </a:t>
            </a:r>
            <a:r>
              <a:rPr lang="en-CA" dirty="0" err="1"/>
              <a:t>các</a:t>
            </a:r>
            <a:r>
              <a:rPr lang="en-CA" dirty="0"/>
              <a:t> </a:t>
            </a:r>
            <a:r>
              <a:rPr lang="en-CA" dirty="0" err="1"/>
              <a:t>tệp</a:t>
            </a:r>
            <a:r>
              <a:rPr lang="en-CA" dirty="0"/>
              <a:t> tin </a:t>
            </a:r>
            <a:r>
              <a:rPr lang="en-CA" dirty="0" err="1"/>
              <a:t>âm</a:t>
            </a:r>
            <a:r>
              <a:rPr lang="en-CA" dirty="0"/>
              <a:t> </a:t>
            </a:r>
            <a:r>
              <a:rPr lang="en-CA" dirty="0" err="1"/>
              <a:t>thanh</a:t>
            </a:r>
            <a:r>
              <a:rPr lang="en-CA" dirty="0"/>
              <a:t> </a:t>
            </a:r>
            <a:r>
              <a:rPr lang="en-CA" dirty="0" err="1"/>
              <a:t>hoặc</a:t>
            </a:r>
            <a:r>
              <a:rPr lang="en-CA" dirty="0"/>
              <a:t> video.</a:t>
            </a:r>
            <a:endParaRPr lang="en-US" dirty="0" smtClean="0"/>
          </a:p>
          <a:p>
            <a:pPr lvl="1"/>
            <a:r>
              <a:rPr lang="en-CA" dirty="0" err="1"/>
              <a:t>Để</a:t>
            </a:r>
            <a:r>
              <a:rPr lang="en-CA" dirty="0"/>
              <a:t> </a:t>
            </a:r>
            <a:r>
              <a:rPr lang="en-CA" dirty="0" err="1"/>
              <a:t>chèn</a:t>
            </a:r>
            <a:r>
              <a:rPr lang="en-CA" dirty="0"/>
              <a:t> </a:t>
            </a:r>
            <a:r>
              <a:rPr lang="en-CA" dirty="0" err="1"/>
              <a:t>một</a:t>
            </a:r>
            <a:r>
              <a:rPr lang="en-CA" dirty="0"/>
              <a:t> </a:t>
            </a:r>
            <a:r>
              <a:rPr lang="en-CA" dirty="0" err="1"/>
              <a:t>đối</a:t>
            </a:r>
            <a:r>
              <a:rPr lang="en-CA" dirty="0"/>
              <a:t> </a:t>
            </a:r>
            <a:r>
              <a:rPr lang="en-CA" dirty="0" err="1"/>
              <a:t>tượng</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Text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Object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88</a:t>
            </a:fld>
            <a:endParaRPr lang="en-US" dirty="0"/>
          </a:p>
        </p:txBody>
      </p:sp>
      <p:pic>
        <p:nvPicPr>
          <p:cNvPr id="6" name="Picture 5" descr="Description: C:\Users\swong\Documents\Manuals\IC3 GS4\7314 IC3 GS4\Screens\L8\l8-114.png"/>
          <p:cNvPicPr/>
          <p:nvPr/>
        </p:nvPicPr>
        <p:blipFill>
          <a:blip r:embed="rId3">
            <a:extLst>
              <a:ext uri="{28A0092B-C50C-407E-A947-70E740481C1C}">
                <a14:useLocalDpi xmlns:a14="http://schemas.microsoft.com/office/drawing/2010/main" val="0"/>
              </a:ext>
            </a:extLst>
          </a:blip>
          <a:srcRect/>
          <a:stretch>
            <a:fillRect/>
          </a:stretch>
        </p:blipFill>
        <p:spPr bwMode="auto">
          <a:xfrm>
            <a:off x="3291525" y="3163706"/>
            <a:ext cx="5121271" cy="3532369"/>
          </a:xfrm>
          <a:prstGeom prst="rect">
            <a:avLst/>
          </a:prstGeom>
          <a:noFill/>
          <a:ln>
            <a:noFill/>
          </a:ln>
        </p:spPr>
      </p:pic>
    </p:spTree>
    <p:extLst>
      <p:ext uri="{BB962C8B-B14F-4D97-AF65-F5344CB8AC3E}">
        <p14:creationId xmlns:p14="http://schemas.microsoft.com/office/powerpoint/2010/main" val="27092946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US" dirty="0" err="1" smtClean="0"/>
              <a:t>Tạo</a:t>
            </a:r>
            <a:r>
              <a:rPr lang="en-US" dirty="0" smtClean="0"/>
              <a:t> </a:t>
            </a:r>
            <a:r>
              <a:rPr lang="en-US" dirty="0" err="1" smtClean="0"/>
              <a:t>ra</a:t>
            </a:r>
            <a:r>
              <a:rPr lang="en-US" dirty="0" smtClean="0"/>
              <a:t> </a:t>
            </a:r>
            <a:r>
              <a:rPr lang="en-US" dirty="0" err="1" smtClean="0"/>
              <a:t>một</a:t>
            </a:r>
            <a:r>
              <a:rPr lang="en-US" dirty="0" smtClean="0"/>
              <a:t> </a:t>
            </a:r>
            <a:r>
              <a:rPr lang="en-US" dirty="0" err="1" smtClean="0"/>
              <a:t>mục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một</a:t>
            </a:r>
            <a:r>
              <a:rPr lang="en-US" dirty="0" smtClean="0"/>
              <a:t/>
            </a:r>
            <a:br>
              <a:rPr lang="en-US" dirty="0" smtClean="0"/>
            </a:br>
            <a:r>
              <a:rPr lang="en-US" dirty="0" err="1" smtClean="0"/>
              <a:t>tập</a:t>
            </a:r>
            <a:r>
              <a:rPr lang="en-US" dirty="0" smtClean="0"/>
              <a:t> tin </a:t>
            </a:r>
            <a:r>
              <a:rPr lang="en-US" dirty="0" err="1" smtClean="0"/>
              <a:t>đã</a:t>
            </a:r>
            <a:r>
              <a:rPr lang="en-US" dirty="0" smtClean="0"/>
              <a:t> </a:t>
            </a:r>
            <a:r>
              <a:rPr lang="en-US" dirty="0" err="1" smtClean="0"/>
              <a:t>có</a:t>
            </a:r>
            <a:r>
              <a:rPr lang="en-US" dirty="0" smtClean="0"/>
              <a:t> </a:t>
            </a:r>
            <a:r>
              <a:rPr lang="en-US" dirty="0" err="1" smtClean="0"/>
              <a:t>sẵn</a:t>
            </a:r>
            <a:r>
              <a:rPr lang="en-US" dirty="0" smtClean="0"/>
              <a:t>:</a:t>
            </a:r>
            <a:endParaRPr lang="en-US" dirty="0"/>
          </a:p>
          <a:p>
            <a:pPr lvl="1"/>
            <a:r>
              <a:rPr lang="en-US" dirty="0" err="1" smtClean="0"/>
              <a:t>Bạn</a:t>
            </a:r>
            <a:r>
              <a:rPr lang="en-US" dirty="0" smtClean="0"/>
              <a:t> </a:t>
            </a:r>
            <a:r>
              <a:rPr lang="en-US" dirty="0" err="1" smtClean="0"/>
              <a:t>có</a:t>
            </a:r>
            <a:r>
              <a:rPr lang="en-US" dirty="0" smtClean="0"/>
              <a:t> </a:t>
            </a:r>
            <a:r>
              <a:rPr lang="en-US" dirty="0" err="1" smtClean="0"/>
              <a:t>thể</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để</a:t>
            </a:r>
            <a:r>
              <a:rPr lang="en-US" dirty="0" smtClean="0"/>
              <a:t> </a:t>
            </a:r>
            <a:r>
              <a:rPr lang="en-US" dirty="0" err="1" smtClean="0"/>
              <a:t>liên</a:t>
            </a:r>
            <a:r>
              <a:rPr lang="en-US" dirty="0" smtClean="0"/>
              <a:t> </a:t>
            </a:r>
            <a:r>
              <a:rPr lang="en-US" dirty="0" err="1" smtClean="0"/>
              <a:t>kết</a:t>
            </a:r>
            <a:r>
              <a:rPr lang="en-US" dirty="0" smtClean="0"/>
              <a:t> </a:t>
            </a:r>
            <a:br>
              <a:rPr lang="en-US" dirty="0" smtClean="0"/>
            </a:br>
            <a:r>
              <a:rPr lang="en-US" err="1" smtClean="0"/>
              <a:t>đến</a:t>
            </a:r>
            <a:r>
              <a:rPr lang="en-US" smtClean="0"/>
              <a:t> tệp </a:t>
            </a:r>
            <a:r>
              <a:rPr lang="en-US" dirty="0" smtClean="0"/>
              <a:t>tin </a:t>
            </a:r>
            <a:r>
              <a:rPr lang="en-US" dirty="0" err="1" smtClean="0"/>
              <a:t>gốc</a:t>
            </a:r>
            <a:endParaRPr lang="en-US" dirty="0" smtClean="0"/>
          </a:p>
          <a:p>
            <a:pPr lvl="2"/>
            <a:r>
              <a:rPr lang="en-CA" dirty="0" err="1"/>
              <a:t>cập</a:t>
            </a:r>
            <a:r>
              <a:rPr lang="en-CA" dirty="0"/>
              <a:t> </a:t>
            </a:r>
            <a:r>
              <a:rPr lang="en-CA" dirty="0" err="1"/>
              <a:t>nhật</a:t>
            </a:r>
            <a:r>
              <a:rPr lang="en-CA" dirty="0"/>
              <a:t> </a:t>
            </a:r>
            <a:r>
              <a:rPr lang="en-CA" dirty="0" err="1"/>
              <a:t>đối</a:t>
            </a:r>
            <a:r>
              <a:rPr lang="en-CA" dirty="0"/>
              <a:t> </a:t>
            </a:r>
            <a:r>
              <a:rPr lang="en-CA" dirty="0" err="1"/>
              <a:t>tượng</a:t>
            </a:r>
            <a:r>
              <a:rPr lang="en-CA" dirty="0"/>
              <a:t> </a:t>
            </a:r>
            <a:r>
              <a:rPr lang="en-CA" dirty="0" err="1"/>
              <a:t>trên</a:t>
            </a:r>
            <a:r>
              <a:rPr lang="en-CA" dirty="0"/>
              <a:t> </a:t>
            </a:r>
            <a:r>
              <a:rPr lang="en-CA" dirty="0" err="1"/>
              <a:t>tài</a:t>
            </a:r>
            <a:r>
              <a:rPr lang="en-CA" dirty="0"/>
              <a:t> </a:t>
            </a:r>
            <a:r>
              <a:rPr lang="en-CA" dirty="0" err="1"/>
              <a:t>liệu</a:t>
            </a:r>
            <a:r>
              <a:rPr lang="en-CA" dirty="0"/>
              <a:t> </a:t>
            </a:r>
            <a:r>
              <a:rPr lang="en-CA" dirty="0" smtClean="0"/>
              <a:t/>
            </a:r>
            <a:br>
              <a:rPr lang="en-CA" dirty="0" smtClean="0"/>
            </a:br>
            <a:r>
              <a:rPr lang="en-CA" dirty="0" err="1" smtClean="0"/>
              <a:t>thì</a:t>
            </a:r>
            <a:r>
              <a:rPr lang="en-CA" dirty="0" smtClean="0"/>
              <a:t> </a:t>
            </a:r>
            <a:r>
              <a:rPr lang="en-CA" dirty="0" err="1"/>
              <a:t>tệp</a:t>
            </a:r>
            <a:r>
              <a:rPr lang="en-CA" dirty="0"/>
              <a:t> tin </a:t>
            </a:r>
            <a:r>
              <a:rPr lang="en-CA" dirty="0" err="1"/>
              <a:t>gốc</a:t>
            </a:r>
            <a:r>
              <a:rPr lang="en-CA" dirty="0"/>
              <a:t> </a:t>
            </a:r>
            <a:r>
              <a:rPr lang="en-CA" dirty="0" err="1"/>
              <a:t>cũng</a:t>
            </a:r>
            <a:r>
              <a:rPr lang="en-CA" dirty="0"/>
              <a:t> </a:t>
            </a:r>
            <a:r>
              <a:rPr lang="en-CA" dirty="0" err="1"/>
              <a:t>tự</a:t>
            </a:r>
            <a:r>
              <a:rPr lang="en-CA" dirty="0"/>
              <a:t> </a:t>
            </a:r>
            <a:r>
              <a:rPr lang="en-CA" dirty="0" err="1"/>
              <a:t>động</a:t>
            </a:r>
            <a:r>
              <a:rPr lang="en-CA" dirty="0"/>
              <a:t> </a:t>
            </a:r>
            <a:r>
              <a:rPr lang="en-CA" dirty="0" smtClean="0"/>
              <a:t/>
            </a:r>
            <a:br>
              <a:rPr lang="en-CA" dirty="0" smtClean="0"/>
            </a:br>
            <a:r>
              <a:rPr lang="en-CA" dirty="0" err="1" smtClean="0"/>
              <a:t>được</a:t>
            </a:r>
            <a:r>
              <a:rPr lang="en-CA" dirty="0" smtClean="0"/>
              <a:t> </a:t>
            </a:r>
            <a:r>
              <a:rPr lang="en-CA" dirty="0" err="1"/>
              <a:t>cập</a:t>
            </a:r>
            <a:r>
              <a:rPr lang="en-CA" dirty="0"/>
              <a:t> </a:t>
            </a:r>
            <a:r>
              <a:rPr lang="en-CA" dirty="0" err="1"/>
              <a:t>nhật</a:t>
            </a:r>
            <a:endParaRPr lang="en-US" dirty="0" smtClean="0"/>
          </a:p>
          <a:p>
            <a:pPr lvl="2"/>
            <a:r>
              <a:rPr lang="en-CA" dirty="0" err="1"/>
              <a:t>Ngoài</a:t>
            </a:r>
            <a:r>
              <a:rPr lang="en-CA" dirty="0"/>
              <a:t> </a:t>
            </a:r>
            <a:r>
              <a:rPr lang="en-CA" dirty="0" err="1"/>
              <a:t>ra</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xác</a:t>
            </a:r>
            <a:r>
              <a:rPr lang="en-CA" dirty="0"/>
              <a:t> </a:t>
            </a:r>
            <a:r>
              <a:rPr lang="en-CA" dirty="0" err="1"/>
              <a:t>định</a:t>
            </a:r>
            <a:r>
              <a:rPr lang="en-CA" dirty="0"/>
              <a:t> </a:t>
            </a:r>
            <a:r>
              <a:rPr lang="en-CA" dirty="0" err="1"/>
              <a:t>chỉ</a:t>
            </a:r>
            <a:r>
              <a:rPr lang="en-CA" dirty="0"/>
              <a:t> </a:t>
            </a:r>
            <a:r>
              <a:rPr lang="en-CA" dirty="0" err="1"/>
              <a:t>hiển</a:t>
            </a:r>
            <a:r>
              <a:rPr lang="en-CA" dirty="0"/>
              <a:t> thị </a:t>
            </a:r>
            <a:r>
              <a:rPr lang="en-CA" dirty="0" err="1"/>
              <a:t>mục</a:t>
            </a:r>
            <a:r>
              <a:rPr lang="en-CA" dirty="0"/>
              <a:t> </a:t>
            </a:r>
            <a:r>
              <a:rPr lang="en-CA" dirty="0" err="1"/>
              <a:t>đó</a:t>
            </a:r>
            <a:r>
              <a:rPr lang="en-CA" dirty="0"/>
              <a:t> </a:t>
            </a:r>
            <a:r>
              <a:rPr lang="en-CA" dirty="0" err="1"/>
              <a:t>thành</a:t>
            </a:r>
            <a:r>
              <a:rPr lang="en-CA" dirty="0"/>
              <a:t> </a:t>
            </a:r>
            <a:r>
              <a:rPr lang="en-CA" dirty="0" err="1"/>
              <a:t>một</a:t>
            </a:r>
            <a:r>
              <a:rPr lang="en-CA" dirty="0"/>
              <a:t> </a:t>
            </a:r>
            <a:r>
              <a:rPr lang="en-CA" dirty="0" err="1"/>
              <a:t>biểu</a:t>
            </a:r>
            <a:r>
              <a:rPr lang="en-CA" dirty="0"/>
              <a:t> </a:t>
            </a:r>
            <a:r>
              <a:rPr lang="en-CA" dirty="0" err="1"/>
              <a:t>tượng</a:t>
            </a:r>
            <a:endParaRPr lang="en-US" dirty="0" smtClean="0"/>
          </a:p>
          <a:p>
            <a:pPr lvl="2"/>
            <a:r>
              <a:rPr lang="en-CA" dirty="0" err="1"/>
              <a:t>chỉ</a:t>
            </a:r>
            <a:r>
              <a:rPr lang="en-CA" dirty="0"/>
              <a:t> </a:t>
            </a:r>
            <a:r>
              <a:rPr lang="en-CA" dirty="0" err="1"/>
              <a:t>cho</a:t>
            </a:r>
            <a:r>
              <a:rPr lang="en-CA" dirty="0"/>
              <a:t> </a:t>
            </a:r>
            <a:r>
              <a:rPr lang="en-CA" dirty="0" err="1"/>
              <a:t>người</a:t>
            </a:r>
            <a:r>
              <a:rPr lang="en-CA" dirty="0"/>
              <a:t> </a:t>
            </a:r>
            <a:r>
              <a:rPr lang="en-CA" dirty="0" err="1"/>
              <a:t>sử</a:t>
            </a:r>
            <a:r>
              <a:rPr lang="en-CA" dirty="0"/>
              <a:t> </a:t>
            </a:r>
            <a:r>
              <a:rPr lang="en-CA" dirty="0" err="1"/>
              <a:t>dụng</a:t>
            </a:r>
            <a:r>
              <a:rPr lang="en-CA" dirty="0"/>
              <a:t> </a:t>
            </a:r>
            <a:r>
              <a:rPr lang="en-CA" dirty="0" err="1"/>
              <a:t>biết</a:t>
            </a:r>
            <a:r>
              <a:rPr lang="en-CA" dirty="0"/>
              <a:t> </a:t>
            </a:r>
            <a:r>
              <a:rPr lang="en-CA" dirty="0" err="1"/>
              <a:t>rằng</a:t>
            </a:r>
            <a:r>
              <a:rPr lang="en-CA" dirty="0"/>
              <a:t> </a:t>
            </a:r>
            <a:r>
              <a:rPr lang="en-CA" dirty="0" err="1"/>
              <a:t>họ</a:t>
            </a:r>
            <a:r>
              <a:rPr lang="en-CA" dirty="0"/>
              <a:t> </a:t>
            </a:r>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để</a:t>
            </a:r>
            <a:r>
              <a:rPr lang="en-CA" dirty="0"/>
              <a:t> </a:t>
            </a:r>
            <a:r>
              <a:rPr lang="en-CA" dirty="0" err="1"/>
              <a:t>xem</a:t>
            </a:r>
            <a:r>
              <a:rPr lang="en-CA" dirty="0"/>
              <a:t> </a:t>
            </a:r>
            <a:r>
              <a:rPr lang="en-CA" dirty="0" err="1"/>
              <a:t>hoặc</a:t>
            </a:r>
            <a:r>
              <a:rPr lang="en-CA" dirty="0"/>
              <a:t> </a:t>
            </a:r>
            <a:r>
              <a:rPr lang="en-CA" dirty="0" err="1"/>
              <a:t>nghe</a:t>
            </a:r>
            <a:r>
              <a:rPr lang="en-CA" dirty="0"/>
              <a:t> </a:t>
            </a:r>
            <a:r>
              <a:rPr lang="en-CA" dirty="0" err="1"/>
              <a:t>nội</a:t>
            </a:r>
            <a:r>
              <a:rPr lang="en-CA" dirty="0"/>
              <a:t> dung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89</a:t>
            </a:fld>
            <a:endParaRPr lang="en-US" dirty="0"/>
          </a:p>
        </p:txBody>
      </p:sp>
      <p:pic>
        <p:nvPicPr>
          <p:cNvPr id="6" name="Picture 5" descr="Description: C:\Users\swong\Documents\Manuals\IC3 GS4\7314 IC3 GS4\Screens\L8\l8-115.png"/>
          <p:cNvPicPr/>
          <p:nvPr/>
        </p:nvPicPr>
        <p:blipFill>
          <a:blip r:embed="rId3">
            <a:extLst>
              <a:ext uri="{28A0092B-C50C-407E-A947-70E740481C1C}">
                <a14:useLocalDpi xmlns:a14="http://schemas.microsoft.com/office/drawing/2010/main" val="0"/>
              </a:ext>
            </a:extLst>
          </a:blip>
          <a:srcRect/>
          <a:stretch>
            <a:fillRect/>
          </a:stretch>
        </p:blipFill>
        <p:spPr bwMode="auto">
          <a:xfrm>
            <a:off x="4743451" y="1461368"/>
            <a:ext cx="3867150" cy="2670212"/>
          </a:xfrm>
          <a:prstGeom prst="rect">
            <a:avLst/>
          </a:prstGeom>
          <a:noFill/>
          <a:ln>
            <a:noFill/>
          </a:ln>
        </p:spPr>
      </p:pic>
    </p:spTree>
    <p:extLst>
      <p:ext uri="{BB962C8B-B14F-4D97-AF65-F5344CB8AC3E}">
        <p14:creationId xmlns:p14="http://schemas.microsoft.com/office/powerpoint/2010/main" val="4071338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mtClean="0"/>
              <a:t>3.</a:t>
            </a:r>
            <a:r>
              <a:rPr lang="en-US" smtClean="0"/>
              <a:t>Chọn </a:t>
            </a:r>
            <a:r>
              <a:rPr lang="en-US" dirty="0" err="1"/>
              <a:t>văn</a:t>
            </a:r>
            <a:r>
              <a:rPr lang="en-US" dirty="0"/>
              <a:t> </a:t>
            </a:r>
            <a:r>
              <a:rPr lang="en-US" dirty="0" err="1"/>
              <a:t>bản</a:t>
            </a:r>
            <a:endParaRPr lang="vi-VN" dirty="0"/>
          </a:p>
        </p:txBody>
      </p:sp>
      <p:sp>
        <p:nvSpPr>
          <p:cNvPr id="3" name="Content Placeholder 2"/>
          <p:cNvSpPr>
            <a:spLocks noGrp="1"/>
          </p:cNvSpPr>
          <p:nvPr>
            <p:ph idx="1"/>
          </p:nvPr>
        </p:nvSpPr>
        <p:spPr>
          <a:xfrm>
            <a:off x="373063" y="1344705"/>
            <a:ext cx="8516937" cy="4913219"/>
          </a:xfrm>
        </p:spPr>
        <p:txBody>
          <a:bodyPr/>
          <a:lstStyle/>
          <a:p>
            <a:r>
              <a:rPr lang="en-US" sz="2000" dirty="0" err="1" smtClean="0"/>
              <a:t>Chỉ</a:t>
            </a:r>
            <a:r>
              <a:rPr lang="en-US" sz="2000" dirty="0" smtClean="0"/>
              <a:t> </a:t>
            </a:r>
            <a:r>
              <a:rPr lang="en-CA" sz="2000" dirty="0" err="1"/>
              <a:t>cho</a:t>
            </a:r>
            <a:r>
              <a:rPr lang="en-CA" sz="2000" dirty="0"/>
              <a:t> Word </a:t>
            </a:r>
            <a:r>
              <a:rPr lang="en-CA" sz="2000" dirty="0" err="1"/>
              <a:t>biết</a:t>
            </a:r>
            <a:r>
              <a:rPr lang="en-CA" sz="2000" dirty="0"/>
              <a:t> </a:t>
            </a:r>
            <a:r>
              <a:rPr lang="en-CA" sz="2000" dirty="0" err="1"/>
              <a:t>chính</a:t>
            </a:r>
            <a:r>
              <a:rPr lang="en-CA" sz="2000" dirty="0"/>
              <a:t> </a:t>
            </a:r>
            <a:r>
              <a:rPr lang="en-CA" sz="2000" dirty="0" err="1"/>
              <a:t>xác</a:t>
            </a:r>
            <a:r>
              <a:rPr lang="en-CA" sz="2000" dirty="0"/>
              <a:t> </a:t>
            </a:r>
            <a:r>
              <a:rPr lang="en-CA" sz="2000" dirty="0" err="1"/>
              <a:t>phần</a:t>
            </a:r>
            <a:r>
              <a:rPr lang="en-CA" sz="2000" dirty="0"/>
              <a:t> </a:t>
            </a:r>
            <a:r>
              <a:rPr lang="en-CA" sz="2000" dirty="0" err="1"/>
              <a:t>văn</a:t>
            </a:r>
            <a:r>
              <a:rPr lang="en-CA" sz="2000" dirty="0"/>
              <a:t> </a:t>
            </a:r>
            <a:r>
              <a:rPr lang="en-CA" sz="2000" dirty="0" err="1"/>
              <a:t>bản</a:t>
            </a:r>
            <a:r>
              <a:rPr lang="en-CA" sz="2000" dirty="0"/>
              <a:t> </a:t>
            </a:r>
            <a:r>
              <a:rPr lang="en-CA" sz="2000" dirty="0" err="1"/>
              <a:t>nào</a:t>
            </a:r>
            <a:r>
              <a:rPr lang="en-CA" sz="2000" dirty="0"/>
              <a:t> </a:t>
            </a:r>
            <a:r>
              <a:rPr lang="en-CA" sz="2000" dirty="0" err="1"/>
              <a:t>bạn</a:t>
            </a:r>
            <a:r>
              <a:rPr lang="en-CA" sz="2000" dirty="0"/>
              <a:t> </a:t>
            </a:r>
            <a:r>
              <a:rPr lang="en-CA" sz="2000" dirty="0" err="1"/>
              <a:t>muốn</a:t>
            </a:r>
            <a:r>
              <a:rPr lang="en-CA" sz="2000" dirty="0"/>
              <a:t> </a:t>
            </a:r>
            <a:r>
              <a:rPr lang="en-CA" sz="2000" dirty="0" err="1"/>
              <a:t>làm</a:t>
            </a:r>
            <a:r>
              <a:rPr lang="en-CA" sz="2000" dirty="0"/>
              <a:t> </a:t>
            </a:r>
            <a:r>
              <a:rPr lang="en-CA" sz="2000" dirty="0" err="1"/>
              <a:t>việc</a:t>
            </a:r>
            <a:endParaRPr lang="en-US" sz="2000" dirty="0" smtClean="0"/>
          </a:p>
          <a:p>
            <a:r>
              <a:rPr lang="en-CA" sz="2000" dirty="0" err="1" smtClean="0"/>
              <a:t>Mỗi</a:t>
            </a:r>
            <a:r>
              <a:rPr lang="en-CA" sz="2000" dirty="0" smtClean="0"/>
              <a:t> </a:t>
            </a:r>
            <a:r>
              <a:rPr lang="en-CA" sz="2000" dirty="0" err="1"/>
              <a:t>khi</a:t>
            </a:r>
            <a:r>
              <a:rPr lang="en-CA" sz="2000" dirty="0"/>
              <a:t> </a:t>
            </a:r>
            <a:r>
              <a:rPr lang="en-CA" sz="2000" dirty="0" err="1"/>
              <a:t>văn</a:t>
            </a:r>
            <a:r>
              <a:rPr lang="en-CA" sz="2000" dirty="0"/>
              <a:t> </a:t>
            </a:r>
            <a:r>
              <a:rPr lang="en-CA" sz="2000" dirty="0" err="1"/>
              <a:t>bản</a:t>
            </a:r>
            <a:r>
              <a:rPr lang="en-CA" sz="2000" dirty="0"/>
              <a:t> </a:t>
            </a:r>
            <a:r>
              <a:rPr lang="en-CA" sz="2000" dirty="0" err="1"/>
              <a:t>đã</a:t>
            </a:r>
            <a:r>
              <a:rPr lang="en-CA" sz="2000" dirty="0"/>
              <a:t> </a:t>
            </a:r>
            <a:r>
              <a:rPr lang="en-CA" sz="2000" dirty="0" err="1"/>
              <a:t>được</a:t>
            </a:r>
            <a:r>
              <a:rPr lang="en-CA" sz="2000" dirty="0"/>
              <a:t> </a:t>
            </a:r>
            <a:r>
              <a:rPr lang="en-CA" sz="2000" dirty="0" err="1"/>
              <a:t>chọn</a:t>
            </a:r>
            <a:r>
              <a:rPr lang="en-CA" sz="2000" dirty="0"/>
              <a:t>, </a:t>
            </a:r>
            <a:r>
              <a:rPr lang="en-CA" sz="2000" dirty="0" err="1"/>
              <a:t>phần</a:t>
            </a:r>
            <a:r>
              <a:rPr lang="en-CA" sz="2000" dirty="0"/>
              <a:t> </a:t>
            </a:r>
            <a:r>
              <a:rPr lang="en-CA" sz="2000" dirty="0" err="1"/>
              <a:t>được</a:t>
            </a:r>
            <a:r>
              <a:rPr lang="en-CA" sz="2000" dirty="0"/>
              <a:t> </a:t>
            </a:r>
            <a:r>
              <a:rPr lang="en-CA" sz="2000" dirty="0" err="1"/>
              <a:t>chọn</a:t>
            </a:r>
            <a:r>
              <a:rPr lang="en-CA" sz="2000" dirty="0"/>
              <a:t> </a:t>
            </a:r>
            <a:r>
              <a:rPr lang="en-CA" sz="2000" dirty="0" err="1"/>
              <a:t>sẽ</a:t>
            </a:r>
            <a:r>
              <a:rPr lang="en-CA" sz="2000" dirty="0"/>
              <a:t> </a:t>
            </a:r>
            <a:r>
              <a:rPr lang="en-CA" sz="2000" dirty="0" err="1"/>
              <a:t>được</a:t>
            </a:r>
            <a:r>
              <a:rPr lang="en-CA" sz="2000" dirty="0"/>
              <a:t> </a:t>
            </a:r>
            <a:r>
              <a:rPr lang="en-CA" sz="2000" dirty="0" err="1"/>
              <a:t>giữ</a:t>
            </a:r>
            <a:r>
              <a:rPr lang="en-CA" sz="2000" dirty="0"/>
              <a:t> </a:t>
            </a:r>
            <a:r>
              <a:rPr lang="en-CA" sz="2000" dirty="0" err="1"/>
              <a:t>nguyên</a:t>
            </a:r>
            <a:r>
              <a:rPr lang="en-CA" sz="2000" dirty="0"/>
              <a:t> </a:t>
            </a:r>
            <a:r>
              <a:rPr lang="en-CA" sz="2000" dirty="0" err="1"/>
              <a:t>cho</a:t>
            </a:r>
            <a:r>
              <a:rPr lang="en-CA" sz="2000" dirty="0"/>
              <a:t> </a:t>
            </a:r>
            <a:r>
              <a:rPr lang="en-CA" sz="2000" dirty="0" err="1"/>
              <a:t>đến</a:t>
            </a:r>
            <a:r>
              <a:rPr lang="en-CA" sz="2000" dirty="0"/>
              <a:t> </a:t>
            </a:r>
            <a:r>
              <a:rPr lang="en-CA" sz="2000" dirty="0" err="1"/>
              <a:t>khi</a:t>
            </a:r>
            <a:r>
              <a:rPr lang="en-CA" sz="2000" dirty="0"/>
              <a:t> </a:t>
            </a:r>
            <a:r>
              <a:rPr lang="en-CA" sz="2000" dirty="0" err="1"/>
              <a:t>nào</a:t>
            </a:r>
            <a:r>
              <a:rPr lang="en-CA" sz="2000" dirty="0"/>
              <a:t> </a:t>
            </a:r>
            <a:r>
              <a:rPr lang="en-CA" sz="2000" dirty="0" err="1"/>
              <a:t>bạn</a:t>
            </a:r>
            <a:r>
              <a:rPr lang="en-CA" sz="2000" dirty="0"/>
              <a:t> </a:t>
            </a:r>
            <a:r>
              <a:rPr lang="en-CA" sz="2000" dirty="0" err="1"/>
              <a:t>không</a:t>
            </a:r>
            <a:r>
              <a:rPr lang="en-CA" sz="2000" dirty="0"/>
              <a:t> </a:t>
            </a:r>
            <a:r>
              <a:rPr lang="en-CA" sz="2000" dirty="0" err="1"/>
              <a:t>chọn</a:t>
            </a:r>
            <a:r>
              <a:rPr lang="en-CA" sz="2000" dirty="0"/>
              <a:t> </a:t>
            </a:r>
            <a:r>
              <a:rPr lang="en-CA" sz="2000" dirty="0" err="1"/>
              <a:t>nữa</a:t>
            </a:r>
            <a:endParaRPr lang="en-US" sz="2000" dirty="0" smtClean="0"/>
          </a:p>
          <a:p>
            <a:r>
              <a:rPr lang="vi-VN" sz="2000"/>
              <a:t>N</a:t>
            </a:r>
            <a:r>
              <a:rPr lang="en-CA" sz="2000" smtClean="0"/>
              <a:t>hấp </a:t>
            </a:r>
            <a:r>
              <a:rPr lang="en-CA" sz="2000" dirty="0" err="1"/>
              <a:t>chuột</a:t>
            </a:r>
            <a:r>
              <a:rPr lang="en-CA" sz="2000" dirty="0"/>
              <a:t> </a:t>
            </a:r>
            <a:r>
              <a:rPr lang="en-CA" sz="2000" dirty="0" err="1"/>
              <a:t>vào</a:t>
            </a:r>
            <a:r>
              <a:rPr lang="en-CA" sz="2000" dirty="0"/>
              <a:t> </a:t>
            </a:r>
            <a:r>
              <a:rPr lang="en-CA" sz="2000" dirty="0" err="1"/>
              <a:t>bất</a:t>
            </a:r>
            <a:r>
              <a:rPr lang="en-CA" sz="2000" dirty="0"/>
              <a:t> </a:t>
            </a:r>
            <a:r>
              <a:rPr lang="en-CA" sz="2000" dirty="0" err="1"/>
              <a:t>kỳ</a:t>
            </a:r>
            <a:r>
              <a:rPr lang="en-CA" sz="2000" dirty="0"/>
              <a:t> </a:t>
            </a:r>
            <a:r>
              <a:rPr lang="en-CA" sz="2000" dirty="0" err="1"/>
              <a:t>nơi</a:t>
            </a:r>
            <a:r>
              <a:rPr lang="en-CA" sz="2000" dirty="0"/>
              <a:t> </a:t>
            </a:r>
            <a:r>
              <a:rPr lang="en-CA" sz="2000" dirty="0" err="1"/>
              <a:t>nào</a:t>
            </a:r>
            <a:r>
              <a:rPr lang="en-CA" sz="2000" dirty="0"/>
              <a:t> </a:t>
            </a:r>
            <a:r>
              <a:rPr lang="en-CA" sz="2000" err="1"/>
              <a:t>trong</a:t>
            </a:r>
            <a:r>
              <a:rPr lang="en-CA" sz="2000"/>
              <a:t> </a:t>
            </a:r>
            <a:r>
              <a:rPr lang="en-CA" sz="2000" smtClean="0"/>
              <a:t>c</a:t>
            </a:r>
            <a:r>
              <a:rPr lang="vi-VN" sz="2000" smtClean="0"/>
              <a:t>ửa</a:t>
            </a:r>
            <a:r>
              <a:rPr lang="en-CA" sz="2000" smtClean="0"/>
              <a:t> </a:t>
            </a:r>
            <a:r>
              <a:rPr lang="en-CA" sz="2000" dirty="0" err="1"/>
              <a:t>sổ</a:t>
            </a:r>
            <a:r>
              <a:rPr lang="en-CA" sz="2000" dirty="0"/>
              <a:t> </a:t>
            </a:r>
            <a:r>
              <a:rPr lang="en-CA" sz="2000" dirty="0" err="1"/>
              <a:t>tài</a:t>
            </a:r>
            <a:r>
              <a:rPr lang="en-CA" sz="2000" dirty="0"/>
              <a:t> </a:t>
            </a:r>
            <a:r>
              <a:rPr lang="en-CA" sz="2000" dirty="0" err="1"/>
              <a:t>liệu</a:t>
            </a:r>
            <a:r>
              <a:rPr lang="en-CA" sz="2000" dirty="0"/>
              <a:t> </a:t>
            </a:r>
            <a:r>
              <a:rPr lang="en-CA" sz="2000" dirty="0" err="1"/>
              <a:t>hoặc</a:t>
            </a:r>
            <a:r>
              <a:rPr lang="en-CA" sz="2000" dirty="0"/>
              <a:t> </a:t>
            </a:r>
            <a:r>
              <a:rPr lang="en-CA" sz="2000" dirty="0" err="1"/>
              <a:t>nhấn</a:t>
            </a:r>
            <a:r>
              <a:rPr lang="en-CA" sz="2000" dirty="0"/>
              <a:t> </a:t>
            </a:r>
            <a:r>
              <a:rPr lang="en-CA" sz="2000" dirty="0" err="1"/>
              <a:t>bất</a:t>
            </a:r>
            <a:r>
              <a:rPr lang="en-CA" sz="2000" dirty="0"/>
              <a:t> </a:t>
            </a:r>
            <a:r>
              <a:rPr lang="en-CA" sz="2000" dirty="0" err="1"/>
              <a:t>kỳ</a:t>
            </a:r>
            <a:r>
              <a:rPr lang="en-CA" sz="2000" dirty="0"/>
              <a:t> </a:t>
            </a:r>
            <a:r>
              <a:rPr lang="en-CA" sz="2000" dirty="0" err="1"/>
              <a:t>phím</a:t>
            </a:r>
            <a:r>
              <a:rPr lang="en-CA" sz="2000" dirty="0"/>
              <a:t> </a:t>
            </a:r>
            <a:r>
              <a:rPr lang="en-CA" sz="2000" dirty="0" err="1"/>
              <a:t>mũi</a:t>
            </a:r>
            <a:r>
              <a:rPr lang="en-CA" sz="2000" dirty="0"/>
              <a:t> </a:t>
            </a:r>
            <a:r>
              <a:rPr lang="en-CA" sz="2000" dirty="0" err="1"/>
              <a:t>tên</a:t>
            </a:r>
            <a:r>
              <a:rPr lang="en-CA" sz="2000" dirty="0"/>
              <a:t> </a:t>
            </a:r>
            <a:r>
              <a:rPr lang="en-CA" sz="2000" dirty="0" err="1"/>
              <a:t>chỉ</a:t>
            </a:r>
            <a:r>
              <a:rPr lang="en-CA" sz="2000" dirty="0"/>
              <a:t> </a:t>
            </a:r>
            <a:r>
              <a:rPr lang="en-CA" sz="2000" dirty="0" err="1"/>
              <a:t>hướng</a:t>
            </a:r>
            <a:r>
              <a:rPr lang="en-CA" sz="2000" dirty="0"/>
              <a:t> </a:t>
            </a:r>
            <a:r>
              <a:rPr lang="en-CA" sz="2000" dirty="0" err="1"/>
              <a:t>để</a:t>
            </a:r>
            <a:r>
              <a:rPr lang="en-CA" sz="2000" dirty="0"/>
              <a:t> </a:t>
            </a:r>
            <a:r>
              <a:rPr lang="en-CA" sz="2000" err="1"/>
              <a:t>hủy</a:t>
            </a:r>
            <a:r>
              <a:rPr lang="en-CA" sz="2000"/>
              <a:t> </a:t>
            </a:r>
            <a:r>
              <a:rPr lang="en-CA" sz="2000" smtClean="0"/>
              <a:t>chọn</a:t>
            </a:r>
            <a:endParaRPr lang="en-US" sz="2000" smtClean="0"/>
          </a:p>
          <a:p>
            <a:r>
              <a:rPr lang="en-US" sz="2000" b="1" smtClean="0"/>
              <a:t>Chọn văn bản liền kề</a:t>
            </a:r>
            <a:endParaRPr lang="vi-VN" sz="2000" b="1" smtClean="0"/>
          </a:p>
          <a:p>
            <a:pPr lvl="1"/>
            <a:r>
              <a:rPr lang="en-US" sz="1800" smtClean="0"/>
              <a:t>Sử dụng chuột</a:t>
            </a:r>
          </a:p>
          <a:p>
            <a:pPr marL="739775" lvl="2" indent="0">
              <a:buNone/>
            </a:pPr>
            <a:r>
              <a:rPr lang="vi-VN" sz="1600" smtClean="0"/>
              <a:t>+ Đ</a:t>
            </a:r>
            <a:r>
              <a:rPr lang="en-CA" sz="1600" smtClean="0"/>
              <a:t>ặt vị trí con trỏ chuột ở nơi bắt đầu văn bản sẽ được chọn và sau đó kéo chuột để đánh dấu văn bản</a:t>
            </a:r>
            <a:endParaRPr lang="en-US" sz="1600" smtClean="0"/>
          </a:p>
          <a:p>
            <a:pPr marL="739775" lvl="2" indent="0">
              <a:buNone/>
            </a:pPr>
            <a:r>
              <a:rPr lang="vi-VN" sz="1600" smtClean="0"/>
              <a:t>+ T</a:t>
            </a:r>
            <a:r>
              <a:rPr lang="en-US" sz="1600" smtClean="0"/>
              <a:t>ăng hoặc giảm vùng chọn từ điểm bắt đầu trong khi giữ phím SHIFT</a:t>
            </a:r>
          </a:p>
          <a:p>
            <a:pPr lvl="1"/>
            <a:r>
              <a:rPr lang="en-US" sz="1800" smtClean="0"/>
              <a:t>Sử dụng bàn phím</a:t>
            </a:r>
          </a:p>
          <a:p>
            <a:pPr marL="739775" lvl="2" indent="0">
              <a:buNone/>
            </a:pPr>
            <a:r>
              <a:rPr lang="vi-VN" sz="1600" smtClean="0"/>
              <a:t>+ Đặt vị trí của trỏ chuột vào nơi bắt đầu đánh dấu, giữ phím SHIFT, và sau đó nhấn các phím mũi tên để di chuyển điểm chèn văn bản nhằm đánh dấu văn bản</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221831207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a:t>Thao </a:t>
            </a:r>
            <a:r>
              <a:rPr lang="en-CA" b="1" dirty="0" err="1"/>
              <a:t>tác</a:t>
            </a:r>
            <a:r>
              <a:rPr lang="en-CA" b="1" dirty="0"/>
              <a:t> </a:t>
            </a:r>
            <a:r>
              <a:rPr lang="en-CA" b="1" dirty="0" err="1"/>
              <a:t>với</a:t>
            </a:r>
            <a:r>
              <a:rPr lang="en-CA" b="1" dirty="0"/>
              <a:t> </a:t>
            </a:r>
            <a:r>
              <a:rPr lang="en-CA" b="1" dirty="0" err="1"/>
              <a:t>các</a:t>
            </a:r>
            <a:r>
              <a:rPr lang="en-CA" b="1" dirty="0"/>
              <a:t> </a:t>
            </a:r>
            <a:r>
              <a:rPr lang="en-CA" b="1" dirty="0" err="1"/>
              <a:t>đối</a:t>
            </a:r>
            <a:r>
              <a:rPr lang="en-CA" b="1" dirty="0"/>
              <a:t> </a:t>
            </a:r>
            <a:r>
              <a:rPr lang="en-CA" b="1" dirty="0" err="1"/>
              <a:t>tượng</a:t>
            </a:r>
            <a:r>
              <a:rPr lang="en-CA" b="1" dirty="0"/>
              <a:t> </a:t>
            </a:r>
            <a:r>
              <a:rPr lang="en-CA" b="1" dirty="0" err="1"/>
              <a:t>đồ</a:t>
            </a:r>
            <a:r>
              <a:rPr lang="en-CA" b="1" dirty="0"/>
              <a:t> </a:t>
            </a:r>
            <a:r>
              <a:rPr lang="en-CA" b="1" dirty="0" err="1"/>
              <a:t>họa</a:t>
            </a:r>
            <a:endParaRPr lang="en-US" b="1" dirty="0" smtClean="0"/>
          </a:p>
          <a:p>
            <a:pPr lvl="1"/>
            <a:r>
              <a:rPr lang="en-CA" dirty="0" err="1"/>
              <a:t>Đối</a:t>
            </a:r>
            <a:r>
              <a:rPr lang="en-CA" dirty="0"/>
              <a:t> </a:t>
            </a:r>
            <a:r>
              <a:rPr lang="en-CA" dirty="0" err="1"/>
              <a:t>tượng</a:t>
            </a:r>
            <a:r>
              <a:rPr lang="en-CA" dirty="0"/>
              <a:t> </a:t>
            </a:r>
            <a:r>
              <a:rPr lang="en-CA" dirty="0" err="1"/>
              <a:t>nội</a:t>
            </a:r>
            <a:r>
              <a:rPr lang="en-CA" dirty="0"/>
              <a:t> </a:t>
            </a:r>
            <a:r>
              <a:rPr lang="en-CA" dirty="0" err="1"/>
              <a:t>tuyến</a:t>
            </a:r>
            <a:r>
              <a:rPr lang="en-CA" dirty="0"/>
              <a:t> </a:t>
            </a:r>
            <a:r>
              <a:rPr lang="en-CA" dirty="0" err="1"/>
              <a:t>ứng</a:t>
            </a:r>
            <a:r>
              <a:rPr lang="en-CA" dirty="0"/>
              <a:t> </a:t>
            </a:r>
            <a:r>
              <a:rPr lang="en-CA" dirty="0" err="1"/>
              <a:t>xử</a:t>
            </a:r>
            <a:r>
              <a:rPr lang="en-CA" dirty="0"/>
              <a:t> </a:t>
            </a:r>
            <a:r>
              <a:rPr lang="en-CA" dirty="0" err="1"/>
              <a:t>như</a:t>
            </a:r>
            <a:r>
              <a:rPr lang="en-CA" dirty="0"/>
              <a:t> </a:t>
            </a:r>
            <a:r>
              <a:rPr lang="en-CA" dirty="0" err="1"/>
              <a:t>một</a:t>
            </a:r>
            <a:r>
              <a:rPr lang="en-CA" dirty="0"/>
              <a:t> </a:t>
            </a:r>
            <a:r>
              <a:rPr lang="en-CA" dirty="0" err="1"/>
              <a:t>ký</a:t>
            </a:r>
            <a:r>
              <a:rPr lang="en-CA" dirty="0"/>
              <a:t> </a:t>
            </a:r>
            <a:r>
              <a:rPr lang="en-CA" dirty="0" err="1"/>
              <a:t>tự</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err="1"/>
              <a:t>đoạn</a:t>
            </a:r>
            <a:endParaRPr lang="en-US" dirty="0"/>
          </a:p>
          <a:p>
            <a:pPr lvl="1"/>
            <a:r>
              <a:rPr lang="en-CA" dirty="0" err="1"/>
              <a:t>Đối</a:t>
            </a:r>
            <a:r>
              <a:rPr lang="en-CA" dirty="0"/>
              <a:t> </a:t>
            </a:r>
            <a:r>
              <a:rPr lang="en-CA" dirty="0" err="1"/>
              <a:t>tượng</a:t>
            </a:r>
            <a:r>
              <a:rPr lang="en-CA" dirty="0"/>
              <a:t> </a:t>
            </a:r>
            <a:r>
              <a:rPr lang="en-CA" dirty="0" err="1"/>
              <a:t>nổi</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đặt</a:t>
            </a:r>
            <a:r>
              <a:rPr lang="en-CA" dirty="0"/>
              <a:t> ở </a:t>
            </a:r>
            <a:r>
              <a:rPr lang="en-CA" dirty="0" err="1"/>
              <a:t>bất</a:t>
            </a:r>
            <a:r>
              <a:rPr lang="en-CA" dirty="0"/>
              <a:t> </a:t>
            </a:r>
            <a:r>
              <a:rPr lang="en-CA" dirty="0" err="1"/>
              <a:t>kỳ</a:t>
            </a:r>
            <a:r>
              <a:rPr lang="en-CA" dirty="0"/>
              <a:t> </a:t>
            </a:r>
            <a:r>
              <a:rPr lang="en-CA" dirty="0" err="1"/>
              <a:t>vị</a:t>
            </a:r>
            <a:r>
              <a:rPr lang="en-CA" dirty="0"/>
              <a:t> </a:t>
            </a:r>
            <a:r>
              <a:rPr lang="en-CA" dirty="0" err="1"/>
              <a:t>trí</a:t>
            </a:r>
            <a:r>
              <a:rPr lang="en-CA" dirty="0"/>
              <a:t> </a:t>
            </a:r>
            <a:r>
              <a:rPr lang="en-CA" dirty="0" err="1"/>
              <a:t>nào</a:t>
            </a:r>
            <a:r>
              <a:rPr lang="en-CA" dirty="0"/>
              <a:t> (</a:t>
            </a:r>
            <a:r>
              <a:rPr lang="en-CA" dirty="0" err="1"/>
              <a:t>nổi</a:t>
            </a:r>
            <a:r>
              <a:rPr lang="en-CA" dirty="0"/>
              <a:t>) </a:t>
            </a:r>
            <a:r>
              <a:rPr lang="en-CA" dirty="0" err="1"/>
              <a:t>trong</a:t>
            </a:r>
            <a:r>
              <a:rPr lang="en-CA" dirty="0"/>
              <a:t> </a:t>
            </a:r>
            <a:r>
              <a:rPr lang="en-CA" dirty="0" err="1"/>
              <a:t>tài</a:t>
            </a:r>
            <a:r>
              <a:rPr lang="en-CA" dirty="0"/>
              <a:t> </a:t>
            </a:r>
            <a:r>
              <a:rPr lang="en-CA" dirty="0" err="1"/>
              <a:t>liệu</a:t>
            </a:r>
            <a:endParaRPr lang="en-US" dirty="0"/>
          </a:p>
          <a:p>
            <a:pPr lvl="1"/>
            <a:r>
              <a:rPr lang="en-CA" dirty="0" err="1"/>
              <a:t>Bạn</a:t>
            </a:r>
            <a:r>
              <a:rPr lang="en-CA" dirty="0"/>
              <a:t> </a:t>
            </a:r>
            <a:r>
              <a:rPr lang="en-CA" dirty="0" err="1"/>
              <a:t>cần</a:t>
            </a:r>
            <a:r>
              <a:rPr lang="en-CA" dirty="0"/>
              <a:t> </a:t>
            </a:r>
            <a:r>
              <a:rPr lang="en-CA" dirty="0" err="1"/>
              <a:t>chọn</a:t>
            </a:r>
            <a:r>
              <a:rPr lang="en-CA" dirty="0"/>
              <a:t> </a:t>
            </a:r>
            <a:r>
              <a:rPr lang="en-CA" dirty="0" err="1"/>
              <a:t>hình</a:t>
            </a:r>
            <a:r>
              <a:rPr lang="en-CA" dirty="0"/>
              <a:t> </a:t>
            </a:r>
            <a:r>
              <a:rPr lang="en-CA" dirty="0" err="1"/>
              <a:t>ảnh</a:t>
            </a:r>
            <a:r>
              <a:rPr lang="en-CA" dirty="0"/>
              <a:t> </a:t>
            </a:r>
            <a:r>
              <a:rPr lang="en-CA" dirty="0" err="1"/>
              <a:t>trước</a:t>
            </a:r>
            <a:r>
              <a:rPr lang="en-CA" dirty="0"/>
              <a:t> </a:t>
            </a:r>
            <a:r>
              <a:rPr lang="en-CA" dirty="0" err="1"/>
              <a:t>khi</a:t>
            </a:r>
            <a:r>
              <a:rPr lang="en-CA" dirty="0"/>
              <a:t> thao </a:t>
            </a:r>
            <a:r>
              <a:rPr lang="en-CA" dirty="0" err="1"/>
              <a:t>tác</a:t>
            </a:r>
            <a:r>
              <a:rPr lang="en-CA" dirty="0"/>
              <a:t> </a:t>
            </a:r>
            <a:r>
              <a:rPr lang="en-CA" dirty="0" err="1"/>
              <a:t>với</a:t>
            </a:r>
            <a:r>
              <a:rPr lang="en-CA" dirty="0"/>
              <a:t> </a:t>
            </a:r>
            <a:r>
              <a:rPr lang="en-CA" dirty="0" err="1"/>
              <a:t>nó</a:t>
            </a:r>
            <a:r>
              <a:rPr lang="en-CA" dirty="0"/>
              <a:t>. </a:t>
            </a:r>
            <a:r>
              <a:rPr lang="en-CA" dirty="0" err="1"/>
              <a:t>Mỗi</a:t>
            </a:r>
            <a:r>
              <a:rPr lang="en-CA" dirty="0"/>
              <a:t> </a:t>
            </a:r>
            <a:r>
              <a:rPr lang="en-CA" dirty="0" err="1"/>
              <a:t>khi</a:t>
            </a:r>
            <a:r>
              <a:rPr lang="en-CA" dirty="0"/>
              <a:t> </a:t>
            </a:r>
            <a:r>
              <a:rPr lang="en-CA" dirty="0" err="1"/>
              <a:t>được</a:t>
            </a:r>
            <a:r>
              <a:rPr lang="en-CA" dirty="0"/>
              <a:t> </a:t>
            </a:r>
            <a:r>
              <a:rPr lang="en-CA" dirty="0" err="1"/>
              <a:t>chọn</a:t>
            </a:r>
            <a:r>
              <a:rPr lang="en-CA" dirty="0"/>
              <a:t>, </a:t>
            </a:r>
            <a:r>
              <a:rPr lang="en-CA" dirty="0" err="1"/>
              <a:t>hình</a:t>
            </a:r>
            <a:r>
              <a:rPr lang="en-CA" dirty="0"/>
              <a:t> </a:t>
            </a:r>
            <a:r>
              <a:rPr lang="en-CA" dirty="0" err="1"/>
              <a:t>ảnh</a:t>
            </a:r>
            <a:r>
              <a:rPr lang="en-CA" dirty="0"/>
              <a:t> </a:t>
            </a:r>
            <a:r>
              <a:rPr lang="en-CA" dirty="0" err="1"/>
              <a:t>sẽ</a:t>
            </a:r>
            <a:r>
              <a:rPr lang="en-CA" dirty="0"/>
              <a:t> </a:t>
            </a:r>
            <a:r>
              <a:rPr lang="en-CA" dirty="0" err="1"/>
              <a:t>hiển</a:t>
            </a:r>
            <a:r>
              <a:rPr lang="en-CA" dirty="0"/>
              <a:t> thị </a:t>
            </a:r>
            <a:r>
              <a:rPr lang="en-CA" dirty="0" err="1"/>
              <a:t>tám</a:t>
            </a:r>
            <a:r>
              <a:rPr lang="en-CA" dirty="0"/>
              <a:t> </a:t>
            </a:r>
            <a:r>
              <a:rPr lang="en-CA" dirty="0" err="1"/>
              <a:t>điểm</a:t>
            </a:r>
            <a:r>
              <a:rPr lang="en-CA" dirty="0"/>
              <a:t> </a:t>
            </a:r>
            <a:r>
              <a:rPr lang="en-CA" dirty="0" err="1"/>
              <a:t>xử</a:t>
            </a:r>
            <a:r>
              <a:rPr lang="en-CA" dirty="0"/>
              <a:t> </a:t>
            </a:r>
            <a:r>
              <a:rPr lang="en-CA" dirty="0" err="1"/>
              <a:t>lý</a:t>
            </a:r>
            <a:endParaRPr lang="en-US" dirty="0"/>
          </a:p>
          <a:p>
            <a:pPr lvl="1"/>
            <a:r>
              <a:rPr lang="en-US" dirty="0" smtClean="0"/>
              <a:t>Thanh ribbon </a:t>
            </a:r>
            <a:r>
              <a:rPr lang="en-US" b="1" dirty="0" smtClean="0"/>
              <a:t>Picture </a:t>
            </a:r>
            <a:r>
              <a:rPr lang="en-US" b="1" dirty="0"/>
              <a:t>Tools</a:t>
            </a:r>
            <a:r>
              <a:rPr lang="en-US" dirty="0"/>
              <a:t> </a:t>
            </a:r>
            <a:r>
              <a:rPr lang="en-CA" dirty="0" err="1"/>
              <a:t>xuất</a:t>
            </a:r>
            <a:r>
              <a:rPr lang="en-CA" dirty="0"/>
              <a:t> </a:t>
            </a:r>
            <a:r>
              <a:rPr lang="en-CA" dirty="0" err="1"/>
              <a:t>hiện</a:t>
            </a:r>
            <a:r>
              <a:rPr lang="en-CA" dirty="0"/>
              <a:t> </a:t>
            </a:r>
            <a:r>
              <a:rPr lang="en-CA" dirty="0" err="1"/>
              <a:t>và</a:t>
            </a:r>
            <a:r>
              <a:rPr lang="en-CA" dirty="0"/>
              <a:t> </a:t>
            </a:r>
            <a:r>
              <a:rPr lang="en-CA" dirty="0" err="1"/>
              <a:t>cung</a:t>
            </a:r>
            <a:r>
              <a:rPr lang="en-CA" dirty="0"/>
              <a:t> </a:t>
            </a:r>
            <a:r>
              <a:rPr lang="en-CA" dirty="0" err="1"/>
              <a:t>cấp</a:t>
            </a:r>
            <a:r>
              <a:rPr lang="en-CA" dirty="0"/>
              <a:t> </a:t>
            </a:r>
            <a:r>
              <a:rPr lang="en-CA" dirty="0" err="1"/>
              <a:t>rất</a:t>
            </a:r>
            <a:r>
              <a:rPr lang="en-CA" dirty="0"/>
              <a:t> </a:t>
            </a:r>
            <a:r>
              <a:rPr lang="en-CA" dirty="0" err="1"/>
              <a:t>nhiều</a:t>
            </a:r>
            <a:r>
              <a:rPr lang="en-CA" dirty="0"/>
              <a:t> </a:t>
            </a:r>
            <a:r>
              <a:rPr lang="en-CA" dirty="0" err="1"/>
              <a:t>cách</a:t>
            </a:r>
            <a:r>
              <a:rPr lang="en-CA" dirty="0"/>
              <a:t> </a:t>
            </a:r>
            <a:r>
              <a:rPr lang="en-CA" dirty="0" err="1"/>
              <a:t>thức</a:t>
            </a:r>
            <a:r>
              <a:rPr lang="en-CA" dirty="0"/>
              <a:t> </a:t>
            </a:r>
            <a:r>
              <a:rPr lang="en-CA" dirty="0" err="1"/>
              <a:t>để</a:t>
            </a:r>
            <a:r>
              <a:rPr lang="en-CA" dirty="0"/>
              <a:t> thao </a:t>
            </a:r>
            <a:r>
              <a:rPr lang="en-CA" dirty="0" err="1"/>
              <a:t>tác</a:t>
            </a:r>
            <a:r>
              <a:rPr lang="en-CA" dirty="0"/>
              <a:t> </a:t>
            </a:r>
            <a:r>
              <a:rPr lang="en-CA" dirty="0" err="1"/>
              <a:t>với</a:t>
            </a:r>
            <a:r>
              <a:rPr lang="en-CA" dirty="0"/>
              <a:t> </a:t>
            </a:r>
            <a:r>
              <a:rPr lang="en-CA" dirty="0" err="1"/>
              <a:t>hình</a:t>
            </a:r>
            <a:r>
              <a:rPr lang="en-CA" dirty="0"/>
              <a:t> </a:t>
            </a:r>
            <a:r>
              <a:rPr lang="en-CA" dirty="0" err="1"/>
              <a:t>ảnh</a:t>
            </a:r>
            <a:r>
              <a:rPr lang="en-CA" b="1" dirty="0"/>
              <a:t>.</a:t>
            </a:r>
            <a:r>
              <a:rPr lang="en-CA" dirty="0"/>
              <a: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90</a:t>
            </a:fld>
            <a:endParaRPr lang="en-US" dirty="0"/>
          </a:p>
        </p:txBody>
      </p:sp>
      <p:pic>
        <p:nvPicPr>
          <p:cNvPr id="7" name="Picture 6" descr="Description: C:\Users\swong\Documents\Manuals\IC3 GS4\7314 IC3 GS4\Screens\L8\l8-09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46" y="4903150"/>
            <a:ext cx="8400477" cy="829524"/>
          </a:xfrm>
          <a:prstGeom prst="rect">
            <a:avLst/>
          </a:prstGeom>
          <a:noFill/>
          <a:ln>
            <a:noFill/>
          </a:ln>
        </p:spPr>
      </p:pic>
    </p:spTree>
    <p:extLst>
      <p:ext uri="{BB962C8B-B14F-4D97-AF65-F5344CB8AC3E}">
        <p14:creationId xmlns:p14="http://schemas.microsoft.com/office/powerpoint/2010/main" val="255739642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kích</a:t>
            </a:r>
            <a:r>
              <a:rPr lang="en-CA" b="1" dirty="0"/>
              <a:t> </a:t>
            </a:r>
            <a:r>
              <a:rPr lang="en-CA" b="1" dirty="0" err="1"/>
              <a:t>thước</a:t>
            </a:r>
            <a:r>
              <a:rPr lang="en-CA" b="1" dirty="0"/>
              <a:t> </a:t>
            </a:r>
            <a:r>
              <a:rPr lang="en-CA" b="1" dirty="0" err="1"/>
              <a:t>hình</a:t>
            </a:r>
            <a:r>
              <a:rPr lang="en-CA" b="1" dirty="0"/>
              <a:t> </a:t>
            </a:r>
            <a:r>
              <a:rPr lang="en-CA" b="1" dirty="0" err="1" smtClean="0"/>
              <a:t>ảnh</a:t>
            </a:r>
            <a:r>
              <a:rPr lang="en-CA" b="1" dirty="0" smtClean="0"/>
              <a:t>:</a:t>
            </a:r>
            <a:endParaRPr lang="en-US" b="1" dirty="0"/>
          </a:p>
          <a:p>
            <a:pPr lvl="2"/>
            <a:r>
              <a:rPr lang="en-CA" dirty="0"/>
              <a:t>Theo </a:t>
            </a:r>
            <a:r>
              <a:rPr lang="en-CA" dirty="0" err="1"/>
              <a:t>chiều</a:t>
            </a:r>
            <a:r>
              <a:rPr lang="en-CA" dirty="0"/>
              <a:t> </a:t>
            </a:r>
            <a:r>
              <a:rPr lang="en-CA" dirty="0" err="1" smtClean="0"/>
              <a:t>dọc</a:t>
            </a:r>
            <a:r>
              <a:rPr lang="en-CA" dirty="0"/>
              <a:t>:</a:t>
            </a:r>
            <a:r>
              <a:rPr lang="en-CA" dirty="0" smtClean="0"/>
              <a:t> </a:t>
            </a:r>
            <a:r>
              <a:rPr lang="en-CA" dirty="0" err="1"/>
              <a:t>bằng</a:t>
            </a:r>
            <a:r>
              <a:rPr lang="en-CA" dirty="0"/>
              <a:t> </a:t>
            </a:r>
            <a:r>
              <a:rPr lang="en-CA" dirty="0" err="1"/>
              <a:t>cách</a:t>
            </a:r>
            <a:r>
              <a:rPr lang="en-CA" dirty="0"/>
              <a:t> </a:t>
            </a:r>
            <a:r>
              <a:rPr lang="en-CA" dirty="0" err="1"/>
              <a:t>kéo</a:t>
            </a:r>
            <a:r>
              <a:rPr lang="en-CA" dirty="0"/>
              <a:t> </a:t>
            </a:r>
            <a:r>
              <a:rPr lang="en-CA" dirty="0" err="1"/>
              <a:t>điểm</a:t>
            </a:r>
            <a:r>
              <a:rPr lang="en-CA" dirty="0"/>
              <a:t> </a:t>
            </a:r>
            <a:r>
              <a:rPr lang="en-CA" dirty="0" err="1"/>
              <a:t>xử</a:t>
            </a:r>
            <a:r>
              <a:rPr lang="en-CA" dirty="0"/>
              <a:t> </a:t>
            </a:r>
            <a:r>
              <a:rPr lang="en-CA" dirty="0" err="1"/>
              <a:t>lý</a:t>
            </a:r>
            <a:r>
              <a:rPr lang="en-CA" dirty="0"/>
              <a:t> ở </a:t>
            </a:r>
            <a:r>
              <a:rPr lang="en-CA" dirty="0" err="1"/>
              <a:t>giữa</a:t>
            </a:r>
            <a:r>
              <a:rPr lang="en-CA" dirty="0"/>
              <a:t> </a:t>
            </a:r>
            <a:r>
              <a:rPr lang="en-CA" dirty="0" err="1"/>
              <a:t>theo</a:t>
            </a:r>
            <a:r>
              <a:rPr lang="en-CA" dirty="0"/>
              <a:t> </a:t>
            </a:r>
            <a:r>
              <a:rPr lang="en-CA" dirty="0" err="1"/>
              <a:t>chiều</a:t>
            </a:r>
            <a:r>
              <a:rPr lang="en-CA" dirty="0"/>
              <a:t> </a:t>
            </a:r>
            <a:r>
              <a:rPr lang="en-CA" dirty="0" err="1"/>
              <a:t>ngang</a:t>
            </a:r>
            <a:r>
              <a:rPr lang="en-CA" dirty="0"/>
              <a:t> </a:t>
            </a:r>
            <a:r>
              <a:rPr lang="en-CA" dirty="0" err="1"/>
              <a:t>nằm</a:t>
            </a:r>
            <a:r>
              <a:rPr lang="en-CA" dirty="0"/>
              <a:t> ở </a:t>
            </a:r>
            <a:r>
              <a:rPr lang="en-CA" dirty="0" err="1"/>
              <a:t>cạnh</a:t>
            </a:r>
            <a:r>
              <a:rPr lang="en-CA" dirty="0"/>
              <a:t> </a:t>
            </a:r>
            <a:r>
              <a:rPr lang="en-CA" dirty="0" err="1"/>
              <a:t>trên</a:t>
            </a:r>
            <a:r>
              <a:rPr lang="en-CA" dirty="0"/>
              <a:t> </a:t>
            </a:r>
            <a:r>
              <a:rPr lang="en-CA" dirty="0" err="1"/>
              <a:t>hoặc</a:t>
            </a:r>
            <a:r>
              <a:rPr lang="en-CA" dirty="0"/>
              <a:t> </a:t>
            </a:r>
            <a:r>
              <a:rPr lang="en-CA" dirty="0" err="1"/>
              <a:t>cạnh</a:t>
            </a:r>
            <a:r>
              <a:rPr lang="en-CA" dirty="0"/>
              <a:t> </a:t>
            </a:r>
            <a:r>
              <a:rPr lang="en-CA" dirty="0" err="1"/>
              <a:t>dưới</a:t>
            </a:r>
            <a:endParaRPr lang="en-US" dirty="0"/>
          </a:p>
          <a:p>
            <a:pPr lvl="2"/>
            <a:r>
              <a:rPr lang="en-US" dirty="0" smtClean="0"/>
              <a:t>Theo </a:t>
            </a:r>
            <a:r>
              <a:rPr lang="en-US" dirty="0" err="1" smtClean="0"/>
              <a:t>chiều</a:t>
            </a:r>
            <a:r>
              <a:rPr lang="en-US" dirty="0" smtClean="0"/>
              <a:t> </a:t>
            </a:r>
            <a:r>
              <a:rPr lang="en-US" dirty="0" err="1" smtClean="0"/>
              <a:t>ngang</a:t>
            </a:r>
            <a:r>
              <a:rPr lang="en-US" dirty="0" smtClean="0"/>
              <a:t>: </a:t>
            </a:r>
            <a:r>
              <a:rPr lang="en-CA" dirty="0" err="1"/>
              <a:t>kéo</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ở </a:t>
            </a:r>
            <a:r>
              <a:rPr lang="en-CA" dirty="0" err="1"/>
              <a:t>giữa</a:t>
            </a:r>
            <a:r>
              <a:rPr lang="en-CA" dirty="0"/>
              <a:t> </a:t>
            </a:r>
            <a:r>
              <a:rPr lang="en-CA" dirty="0" err="1"/>
              <a:t>theo</a:t>
            </a:r>
            <a:r>
              <a:rPr lang="en-CA" dirty="0"/>
              <a:t> </a:t>
            </a:r>
            <a:r>
              <a:rPr lang="en-CA" dirty="0" err="1"/>
              <a:t>chiều</a:t>
            </a:r>
            <a:r>
              <a:rPr lang="en-CA" dirty="0"/>
              <a:t> </a:t>
            </a:r>
            <a:r>
              <a:rPr lang="en-CA" dirty="0" err="1"/>
              <a:t>dọc</a:t>
            </a:r>
            <a:r>
              <a:rPr lang="en-CA" dirty="0"/>
              <a:t> </a:t>
            </a:r>
            <a:r>
              <a:rPr lang="en-CA" dirty="0" err="1"/>
              <a:t>nằm</a:t>
            </a:r>
            <a:r>
              <a:rPr lang="en-CA" dirty="0"/>
              <a:t> ở </a:t>
            </a:r>
            <a:r>
              <a:rPr lang="en-CA" dirty="0" err="1"/>
              <a:t>cạnh</a:t>
            </a:r>
            <a:r>
              <a:rPr lang="en-CA" dirty="0"/>
              <a:t> </a:t>
            </a:r>
            <a:r>
              <a:rPr lang="en-CA" dirty="0" err="1"/>
              <a:t>trái</a:t>
            </a:r>
            <a:r>
              <a:rPr lang="en-CA" dirty="0"/>
              <a:t> </a:t>
            </a:r>
            <a:r>
              <a:rPr lang="en-CA" dirty="0" err="1"/>
              <a:t>hoặc</a:t>
            </a:r>
            <a:r>
              <a:rPr lang="en-CA" dirty="0"/>
              <a:t> </a:t>
            </a:r>
            <a:r>
              <a:rPr lang="en-CA" dirty="0" err="1"/>
              <a:t>cạnh</a:t>
            </a:r>
            <a:r>
              <a:rPr lang="en-CA" dirty="0"/>
              <a:t> </a:t>
            </a:r>
            <a:r>
              <a:rPr lang="en-CA" dirty="0" err="1"/>
              <a:t>phải</a:t>
            </a:r>
            <a:r>
              <a:rPr lang="en-US" dirty="0" smtClean="0"/>
              <a:t> </a:t>
            </a:r>
            <a:endParaRPr lang="en-US" dirty="0"/>
          </a:p>
          <a:p>
            <a:pPr lvl="2"/>
            <a:r>
              <a:rPr lang="en-CA" dirty="0" err="1"/>
              <a:t>Trên</a:t>
            </a:r>
            <a:r>
              <a:rPr lang="en-CA" dirty="0"/>
              <a:t> </a:t>
            </a:r>
            <a:r>
              <a:rPr lang="en-CA" dirty="0" err="1"/>
              <a:t>hai</a:t>
            </a:r>
            <a:r>
              <a:rPr lang="en-CA" dirty="0"/>
              <a:t> </a:t>
            </a:r>
            <a:r>
              <a:rPr lang="en-CA" dirty="0" err="1"/>
              <a:t>mặt</a:t>
            </a:r>
            <a:r>
              <a:rPr lang="en-CA" dirty="0"/>
              <a:t> </a:t>
            </a:r>
            <a:r>
              <a:rPr lang="en-CA" dirty="0" err="1"/>
              <a:t>liền</a:t>
            </a:r>
            <a:r>
              <a:rPr lang="en-CA" dirty="0"/>
              <a:t> </a:t>
            </a:r>
            <a:r>
              <a:rPr lang="en-CA" dirty="0" err="1"/>
              <a:t>kề</a:t>
            </a:r>
            <a:r>
              <a:rPr lang="en-CA" dirty="0"/>
              <a:t>, </a:t>
            </a:r>
            <a:r>
              <a:rPr lang="en-CA" dirty="0" err="1"/>
              <a:t>bằng</a:t>
            </a:r>
            <a:r>
              <a:rPr lang="en-CA" dirty="0"/>
              <a:t> </a:t>
            </a:r>
            <a:r>
              <a:rPr lang="en-CA" dirty="0" err="1"/>
              <a:t>cách</a:t>
            </a:r>
            <a:r>
              <a:rPr lang="en-CA" dirty="0"/>
              <a:t> </a:t>
            </a:r>
            <a:r>
              <a:rPr lang="en-CA" dirty="0" err="1"/>
              <a:t>kéo</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ở </a:t>
            </a:r>
            <a:r>
              <a:rPr lang="en-CA" dirty="0" err="1"/>
              <a:t>góc</a:t>
            </a:r>
            <a:r>
              <a:rPr lang="en-CA" dirty="0"/>
              <a:t> </a:t>
            </a:r>
            <a:r>
              <a:rPr lang="en-CA" dirty="0" err="1"/>
              <a:t>vào</a:t>
            </a:r>
            <a:r>
              <a:rPr lang="en-CA" dirty="0"/>
              <a:t> </a:t>
            </a:r>
            <a:r>
              <a:rPr lang="en-CA" dirty="0" err="1"/>
              <a:t>phía</a:t>
            </a:r>
            <a:r>
              <a:rPr lang="en-CA" dirty="0"/>
              <a:t> </a:t>
            </a:r>
            <a:r>
              <a:rPr lang="en-CA" dirty="0" err="1"/>
              <a:t>bên</a:t>
            </a:r>
            <a:r>
              <a:rPr lang="en-CA" dirty="0"/>
              <a:t> </a:t>
            </a:r>
            <a:r>
              <a:rPr lang="en-CA" dirty="0" err="1"/>
              <a:t>trong</a:t>
            </a:r>
            <a:r>
              <a:rPr lang="en-CA" dirty="0"/>
              <a:t> </a:t>
            </a:r>
            <a:r>
              <a:rPr lang="en-CA" dirty="0" err="1"/>
              <a:t>hoặc</a:t>
            </a:r>
            <a:r>
              <a:rPr lang="en-CA" dirty="0"/>
              <a:t> </a:t>
            </a:r>
            <a:r>
              <a:rPr lang="en-CA" dirty="0" err="1"/>
              <a:t>ra</a:t>
            </a:r>
            <a:r>
              <a:rPr lang="en-CA" dirty="0"/>
              <a:t> </a:t>
            </a:r>
            <a:r>
              <a:rPr lang="en-CA" dirty="0" err="1"/>
              <a:t>phía</a:t>
            </a:r>
            <a:r>
              <a:rPr lang="en-CA" dirty="0"/>
              <a:t> </a:t>
            </a:r>
            <a:r>
              <a:rPr lang="en-CA" dirty="0" err="1"/>
              <a:t>bên</a:t>
            </a:r>
            <a:r>
              <a:rPr lang="en-CA" dirty="0"/>
              <a:t> </a:t>
            </a:r>
            <a:r>
              <a:rPr lang="en-CA" dirty="0" err="1"/>
              <a:t>ngoài</a:t>
            </a:r>
            <a:r>
              <a:rPr lang="en-CA" dirty="0"/>
              <a:t> </a:t>
            </a:r>
            <a:endParaRPr lang="en-CA" dirty="0" smtClean="0"/>
          </a:p>
          <a:p>
            <a:pPr lvl="1"/>
            <a:r>
              <a:rPr lang="vi-VN" dirty="0"/>
              <a:t>Nếu bạn muốn đảm bảo chắc chắn rằng kích thước ảnh của bạn giữ nguyên tỷ lệ của bức ảnh, nhấn </a:t>
            </a:r>
            <a:r>
              <a:rPr lang="vi-VN" dirty="0" smtClean="0"/>
              <a:t>SHIFT </a:t>
            </a:r>
            <a:r>
              <a:rPr lang="vi-VN" dirty="0"/>
              <a:t>trước khi bạn kéo các điểm xử lý thích hợp</a:t>
            </a:r>
            <a:endParaRPr lang="en-US" dirty="0"/>
          </a:p>
          <a:p>
            <a:pPr lvl="1"/>
            <a:r>
              <a:rPr lang="en-US" dirty="0" err="1"/>
              <a:t>Để</a:t>
            </a:r>
            <a:r>
              <a:rPr lang="en-US" dirty="0"/>
              <a:t> </a:t>
            </a:r>
            <a:r>
              <a:rPr lang="en-US" dirty="0" err="1"/>
              <a:t>nhập</a:t>
            </a:r>
            <a:r>
              <a:rPr lang="en-US" dirty="0"/>
              <a:t> </a:t>
            </a:r>
            <a:r>
              <a:rPr lang="en-US" dirty="0" err="1"/>
              <a:t>chính</a:t>
            </a:r>
            <a:r>
              <a:rPr lang="en-US" dirty="0"/>
              <a:t> </a:t>
            </a:r>
            <a:r>
              <a:rPr lang="en-US" dirty="0" err="1"/>
              <a:t>xác</a:t>
            </a:r>
            <a:r>
              <a:rPr lang="en-US" dirty="0"/>
              <a:t> </a:t>
            </a:r>
            <a:r>
              <a:rPr lang="en-US" dirty="0" err="1"/>
              <a:t>giá</a:t>
            </a:r>
            <a:r>
              <a:rPr lang="en-US" dirty="0"/>
              <a:t> </a:t>
            </a:r>
            <a:r>
              <a:rPr lang="en-US" dirty="0" err="1"/>
              <a:t>trị</a:t>
            </a:r>
            <a:r>
              <a:rPr lang="en-US" dirty="0"/>
              <a:t> </a:t>
            </a:r>
            <a:r>
              <a:rPr lang="en-US" dirty="0" err="1"/>
              <a:t>kích</a:t>
            </a:r>
            <a:r>
              <a:rPr lang="en-US" dirty="0"/>
              <a:t> </a:t>
            </a:r>
            <a:r>
              <a:rPr lang="en-US" dirty="0" err="1"/>
              <a:t>thước</a:t>
            </a:r>
            <a:r>
              <a:rPr lang="en-US" dirty="0"/>
              <a:t> </a:t>
            </a:r>
            <a:r>
              <a:rPr lang="en-US" dirty="0" err="1"/>
              <a:t>của</a:t>
            </a:r>
            <a:r>
              <a:rPr lang="en-US" dirty="0"/>
              <a:t> </a:t>
            </a:r>
            <a:r>
              <a:rPr lang="en-US" dirty="0" err="1"/>
              <a:t>ảnh</a:t>
            </a:r>
            <a:r>
              <a:rPr lang="en-US" dirty="0"/>
              <a:t>, </a:t>
            </a:r>
            <a:r>
              <a:rPr lang="en-US" dirty="0" err="1"/>
              <a:t>sử</a:t>
            </a:r>
            <a:r>
              <a:rPr lang="en-US" dirty="0"/>
              <a:t> </a:t>
            </a:r>
            <a:r>
              <a:rPr lang="en-US" dirty="0" err="1"/>
              <a:t>dụng</a:t>
            </a:r>
            <a:r>
              <a:rPr lang="en-US" dirty="0"/>
              <a:t> </a:t>
            </a:r>
            <a:r>
              <a:rPr lang="en-US" dirty="0" err="1"/>
              <a:t>các</a:t>
            </a:r>
            <a:r>
              <a:rPr lang="en-US" dirty="0"/>
              <a:t> </a:t>
            </a:r>
            <a:r>
              <a:rPr lang="en-US" dirty="0" err="1"/>
              <a:t>tùy</a:t>
            </a:r>
            <a:r>
              <a:rPr lang="en-US" dirty="0"/>
              <a:t> </a:t>
            </a:r>
            <a:r>
              <a:rPr lang="en-US" dirty="0" err="1"/>
              <a:t>chọn</a:t>
            </a:r>
            <a:r>
              <a:rPr lang="en-US" dirty="0"/>
              <a:t> </a:t>
            </a:r>
            <a:r>
              <a:rPr lang="en-US" dirty="0" err="1"/>
              <a:t>trong</a:t>
            </a:r>
            <a:r>
              <a:rPr lang="en-US" dirty="0"/>
              <a:t> </a:t>
            </a:r>
            <a:r>
              <a:rPr lang="en-US" dirty="0" err="1"/>
              <a:t>nhóm</a:t>
            </a:r>
            <a:r>
              <a:rPr lang="en-US" dirty="0"/>
              <a:t> </a:t>
            </a:r>
            <a:r>
              <a:rPr lang="en-US" b="1" dirty="0"/>
              <a:t>Size</a:t>
            </a:r>
            <a:r>
              <a:rPr lang="en-US" dirty="0"/>
              <a:t>.</a:t>
            </a:r>
            <a:endParaRPr lang="vi-VN" dirty="0"/>
          </a:p>
          <a:p>
            <a:pPr lvl="1"/>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91</a:t>
            </a:fld>
            <a:endParaRPr lang="en-US" dirty="0"/>
          </a:p>
        </p:txBody>
      </p:sp>
    </p:spTree>
    <p:extLst>
      <p:ext uri="{BB962C8B-B14F-4D97-AF65-F5344CB8AC3E}">
        <p14:creationId xmlns:p14="http://schemas.microsoft.com/office/powerpoint/2010/main" val="216139422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Cắt</a:t>
            </a:r>
            <a:r>
              <a:rPr lang="en-CA" b="1" dirty="0"/>
              <a:t> </a:t>
            </a:r>
            <a:r>
              <a:rPr lang="en-CA" b="1" dirty="0" err="1"/>
              <a:t>hình</a:t>
            </a:r>
            <a:r>
              <a:rPr lang="en-CA" b="1" dirty="0"/>
              <a:t> </a:t>
            </a:r>
            <a:r>
              <a:rPr lang="en-CA" b="1" dirty="0" err="1"/>
              <a:t>ảnh</a:t>
            </a:r>
            <a:endParaRPr lang="en-US" b="1" dirty="0"/>
          </a:p>
          <a:p>
            <a:pPr lvl="1"/>
            <a:r>
              <a:rPr lang="en-CA" dirty="0" err="1"/>
              <a:t>Khi</a:t>
            </a:r>
            <a:r>
              <a:rPr lang="en-CA" dirty="0"/>
              <a:t> </a:t>
            </a:r>
            <a:r>
              <a:rPr lang="en-CA" dirty="0" err="1"/>
              <a:t>tính</a:t>
            </a:r>
            <a:r>
              <a:rPr lang="en-CA" dirty="0"/>
              <a:t> </a:t>
            </a:r>
            <a:r>
              <a:rPr lang="en-CA" dirty="0" err="1"/>
              <a:t>năng</a:t>
            </a:r>
            <a:r>
              <a:rPr lang="en-CA" dirty="0"/>
              <a:t> </a:t>
            </a:r>
            <a:r>
              <a:rPr lang="en-CA" dirty="0" err="1"/>
              <a:t>cắt</a:t>
            </a:r>
            <a:r>
              <a:rPr lang="en-CA" dirty="0"/>
              <a:t> </a:t>
            </a:r>
            <a:r>
              <a:rPr lang="en-CA" dirty="0" err="1"/>
              <a:t>ảnh</a:t>
            </a:r>
            <a:r>
              <a:rPr lang="en-CA" dirty="0"/>
              <a:t> </a:t>
            </a:r>
            <a:r>
              <a:rPr lang="en-CA" dirty="0" err="1"/>
              <a:t>được</a:t>
            </a:r>
            <a:r>
              <a:rPr lang="en-CA" dirty="0"/>
              <a:t> </a:t>
            </a:r>
            <a:r>
              <a:rPr lang="en-CA" dirty="0" err="1"/>
              <a:t>kích</a:t>
            </a:r>
            <a:r>
              <a:rPr lang="en-CA" dirty="0"/>
              <a:t> </a:t>
            </a:r>
            <a:r>
              <a:rPr lang="en-CA" dirty="0" err="1"/>
              <a:t>hoạt</a:t>
            </a:r>
            <a:r>
              <a:rPr lang="en-CA" dirty="0"/>
              <a:t>, con </a:t>
            </a:r>
            <a:r>
              <a:rPr lang="en-CA" dirty="0" err="1"/>
              <a:t>trỏ</a:t>
            </a:r>
            <a:r>
              <a:rPr lang="en-CA" dirty="0"/>
              <a:t> </a:t>
            </a:r>
            <a:r>
              <a:rPr lang="en-CA" dirty="0" err="1"/>
              <a:t>chuyển</a:t>
            </a:r>
            <a:r>
              <a:rPr lang="en-CA" dirty="0"/>
              <a:t> </a:t>
            </a:r>
            <a:r>
              <a:rPr lang="en-CA" dirty="0" err="1"/>
              <a:t>thành</a:t>
            </a:r>
            <a:r>
              <a:rPr lang="en-US" dirty="0" smtClean="0"/>
              <a:t> </a:t>
            </a:r>
            <a:endParaRPr lang="en-US" dirty="0"/>
          </a:p>
          <a:p>
            <a:pPr lvl="1"/>
            <a:r>
              <a:rPr lang="en-CA" dirty="0" err="1"/>
              <a:t>Để</a:t>
            </a:r>
            <a:r>
              <a:rPr lang="en-CA" dirty="0"/>
              <a:t> </a:t>
            </a:r>
            <a:r>
              <a:rPr lang="en-CA" dirty="0" err="1"/>
              <a:t>cắt</a:t>
            </a:r>
            <a:r>
              <a:rPr lang="en-CA" dirty="0"/>
              <a:t> </a:t>
            </a:r>
            <a:r>
              <a:rPr lang="en-CA" dirty="0" err="1"/>
              <a:t>phía</a:t>
            </a:r>
            <a:r>
              <a:rPr lang="en-CA" dirty="0"/>
              <a:t> </a:t>
            </a:r>
            <a:r>
              <a:rPr lang="en-CA" dirty="0" err="1"/>
              <a:t>trên</a:t>
            </a:r>
            <a:r>
              <a:rPr lang="en-CA" dirty="0"/>
              <a:t> </a:t>
            </a:r>
            <a:r>
              <a:rPr lang="en-CA" dirty="0" err="1"/>
              <a:t>hoặc</a:t>
            </a:r>
            <a:r>
              <a:rPr lang="en-CA" dirty="0"/>
              <a:t> </a:t>
            </a:r>
            <a:r>
              <a:rPr lang="en-CA" dirty="0" err="1"/>
              <a:t>dưới</a:t>
            </a:r>
            <a:r>
              <a:rPr lang="en-CA" dirty="0"/>
              <a:t> </a:t>
            </a:r>
            <a:r>
              <a:rPr lang="en-CA" dirty="0" err="1"/>
              <a:t>của</a:t>
            </a:r>
            <a:r>
              <a:rPr lang="en-CA" dirty="0"/>
              <a:t> </a:t>
            </a:r>
            <a:r>
              <a:rPr lang="en-CA" dirty="0" err="1"/>
              <a:t>ảnh</a:t>
            </a:r>
            <a:r>
              <a:rPr lang="en-CA" dirty="0"/>
              <a:t>, </a:t>
            </a:r>
            <a:r>
              <a:rPr lang="en-CA" dirty="0" err="1"/>
              <a:t>kéo</a:t>
            </a:r>
            <a:r>
              <a:rPr lang="en-CA" dirty="0"/>
              <a:t> </a:t>
            </a:r>
            <a:r>
              <a:rPr lang="en-CA" dirty="0" err="1"/>
              <a:t>biểu</a:t>
            </a:r>
            <a:r>
              <a:rPr lang="en-CA" dirty="0"/>
              <a:t> </a:t>
            </a:r>
            <a:r>
              <a:rPr lang="en-CA" dirty="0" err="1"/>
              <a:t>tượng</a:t>
            </a:r>
            <a:r>
              <a:rPr lang="en-US" dirty="0" smtClean="0"/>
              <a:t> </a:t>
            </a:r>
            <a:endParaRPr lang="en-US" dirty="0"/>
          </a:p>
          <a:p>
            <a:pPr lvl="1"/>
            <a:r>
              <a:rPr lang="en-CA" dirty="0" err="1"/>
              <a:t>Để</a:t>
            </a:r>
            <a:r>
              <a:rPr lang="en-CA" dirty="0"/>
              <a:t> </a:t>
            </a:r>
            <a:r>
              <a:rPr lang="en-CA" dirty="0" err="1"/>
              <a:t>cắt</a:t>
            </a:r>
            <a:r>
              <a:rPr lang="en-CA" dirty="0"/>
              <a:t> </a:t>
            </a:r>
            <a:r>
              <a:rPr lang="en-CA" dirty="0" err="1"/>
              <a:t>mặt</a:t>
            </a:r>
            <a:r>
              <a:rPr lang="en-CA" dirty="0"/>
              <a:t> </a:t>
            </a:r>
            <a:r>
              <a:rPr lang="en-CA" dirty="0" err="1"/>
              <a:t>trái</a:t>
            </a:r>
            <a:r>
              <a:rPr lang="en-CA" dirty="0"/>
              <a:t> </a:t>
            </a:r>
            <a:r>
              <a:rPr lang="en-CA" dirty="0" err="1"/>
              <a:t>hoặc</a:t>
            </a:r>
            <a:r>
              <a:rPr lang="en-CA" dirty="0"/>
              <a:t> </a:t>
            </a:r>
            <a:r>
              <a:rPr lang="en-CA" dirty="0" err="1"/>
              <a:t>phải</a:t>
            </a:r>
            <a:r>
              <a:rPr lang="en-CA" dirty="0"/>
              <a:t> </a:t>
            </a:r>
            <a:r>
              <a:rPr lang="en-CA" dirty="0" err="1"/>
              <a:t>của</a:t>
            </a:r>
            <a:r>
              <a:rPr lang="en-CA" dirty="0"/>
              <a:t> </a:t>
            </a:r>
            <a:r>
              <a:rPr lang="en-CA" dirty="0" err="1"/>
              <a:t>ảnh</a:t>
            </a:r>
            <a:r>
              <a:rPr lang="en-CA" dirty="0"/>
              <a:t>, </a:t>
            </a:r>
            <a:r>
              <a:rPr lang="en-CA" dirty="0" err="1"/>
              <a:t>kéo</a:t>
            </a:r>
            <a:r>
              <a:rPr lang="en-CA" dirty="0"/>
              <a:t> </a:t>
            </a:r>
            <a:r>
              <a:rPr lang="en-CA" dirty="0" err="1"/>
              <a:t>biểu</a:t>
            </a:r>
            <a:r>
              <a:rPr lang="en-CA" dirty="0"/>
              <a:t> </a:t>
            </a:r>
            <a:r>
              <a:rPr lang="en-CA" dirty="0" err="1"/>
              <a:t>tượng</a:t>
            </a:r>
            <a:r>
              <a:rPr lang="en-US" dirty="0" smtClean="0"/>
              <a:t> </a:t>
            </a:r>
            <a:endParaRPr lang="en-US" dirty="0"/>
          </a:p>
          <a:p>
            <a:pPr lvl="1"/>
            <a:r>
              <a:rPr lang="en-CA" dirty="0" err="1"/>
              <a:t>Để</a:t>
            </a:r>
            <a:r>
              <a:rPr lang="en-CA" dirty="0"/>
              <a:t> </a:t>
            </a:r>
            <a:r>
              <a:rPr lang="en-CA" dirty="0" err="1"/>
              <a:t>điều</a:t>
            </a:r>
            <a:r>
              <a:rPr lang="en-CA" dirty="0"/>
              <a:t> </a:t>
            </a:r>
            <a:r>
              <a:rPr lang="en-CA" dirty="0" err="1"/>
              <a:t>chỉnh</a:t>
            </a:r>
            <a:r>
              <a:rPr lang="en-CA" dirty="0"/>
              <a:t> </a:t>
            </a:r>
            <a:r>
              <a:rPr lang="en-CA" dirty="0" err="1"/>
              <a:t>hai</a:t>
            </a:r>
            <a:r>
              <a:rPr lang="en-CA" dirty="0"/>
              <a:t> </a:t>
            </a:r>
            <a:r>
              <a:rPr lang="en-CA" dirty="0" err="1"/>
              <a:t>mặt</a:t>
            </a:r>
            <a:r>
              <a:rPr lang="en-CA" dirty="0"/>
              <a:t> </a:t>
            </a:r>
            <a:r>
              <a:rPr lang="en-CA" dirty="0" err="1"/>
              <a:t>liền</a:t>
            </a:r>
            <a:r>
              <a:rPr lang="en-CA" dirty="0"/>
              <a:t> </a:t>
            </a:r>
            <a:r>
              <a:rPr lang="en-CA" dirty="0" err="1"/>
              <a:t>kề</a:t>
            </a:r>
            <a:r>
              <a:rPr lang="en-CA" dirty="0"/>
              <a:t> </a:t>
            </a:r>
            <a:r>
              <a:rPr lang="en-CA" dirty="0" err="1"/>
              <a:t>của</a:t>
            </a:r>
            <a:r>
              <a:rPr lang="en-CA" dirty="0"/>
              <a:t> </a:t>
            </a:r>
            <a:r>
              <a:rPr lang="en-CA" dirty="0" err="1"/>
              <a:t>hình</a:t>
            </a:r>
            <a:r>
              <a:rPr lang="en-CA" dirty="0"/>
              <a:t> </a:t>
            </a:r>
            <a:r>
              <a:rPr lang="en-CA" dirty="0" err="1"/>
              <a:t>ảnh</a:t>
            </a:r>
            <a:r>
              <a:rPr lang="en-CA" dirty="0"/>
              <a:t>, </a:t>
            </a:r>
            <a:r>
              <a:rPr lang="en-CA" dirty="0" err="1"/>
              <a:t>kéo</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biểu</a:t>
            </a:r>
            <a:r>
              <a:rPr lang="en-CA" dirty="0"/>
              <a:t> </a:t>
            </a:r>
            <a:r>
              <a:rPr lang="en-CA" dirty="0" err="1"/>
              <a:t>tượng</a:t>
            </a:r>
            <a:endParaRPr lang="en-US" dirty="0"/>
          </a:p>
          <a:p>
            <a:pPr lvl="1"/>
            <a:r>
              <a:rPr lang="en-US" dirty="0" err="1" smtClean="0"/>
              <a:t>Để</a:t>
            </a:r>
            <a:r>
              <a:rPr lang="en-US" dirty="0" smtClean="0"/>
              <a:t> </a:t>
            </a:r>
            <a:r>
              <a:rPr lang="en-CA" dirty="0" err="1"/>
              <a:t>cắt</a:t>
            </a:r>
            <a:r>
              <a:rPr lang="en-CA" dirty="0"/>
              <a:t> </a:t>
            </a:r>
            <a:r>
              <a:rPr lang="en-CA" dirty="0" err="1"/>
              <a:t>ảnh</a:t>
            </a:r>
            <a:r>
              <a:rPr lang="en-CA" dirty="0"/>
              <a:t> </a:t>
            </a:r>
            <a:r>
              <a:rPr lang="en-CA" dirty="0" err="1"/>
              <a:t>theo</a:t>
            </a:r>
            <a:r>
              <a:rPr lang="en-CA" dirty="0"/>
              <a:t> </a:t>
            </a:r>
            <a:r>
              <a:rPr lang="en-CA" dirty="0" err="1"/>
              <a:t>một</a:t>
            </a:r>
            <a:r>
              <a:rPr lang="en-CA" dirty="0"/>
              <a:t> </a:t>
            </a:r>
            <a:r>
              <a:rPr lang="en-CA" dirty="0" err="1"/>
              <a:t>hình</a:t>
            </a:r>
            <a:r>
              <a:rPr lang="en-CA" dirty="0"/>
              <a:t> </a:t>
            </a:r>
            <a:r>
              <a:rPr lang="en-CA" dirty="0" err="1"/>
              <a:t>cụ</a:t>
            </a:r>
            <a:r>
              <a:rPr lang="en-CA" dirty="0"/>
              <a:t> </a:t>
            </a:r>
            <a:r>
              <a:rPr lang="en-CA" dirty="0" err="1"/>
              <a:t>thể</a:t>
            </a:r>
            <a:r>
              <a:rPr lang="en-US" dirty="0" smtClean="0"/>
              <a:t>, </a:t>
            </a:r>
            <a:r>
              <a:rPr lang="en-US" dirty="0" err="1" smtClean="0"/>
              <a:t>phía</a:t>
            </a:r>
            <a:r>
              <a:rPr lang="en-US" dirty="0" smtClean="0"/>
              <a:t> </a:t>
            </a:r>
            <a:r>
              <a:rPr lang="en-US" dirty="0" err="1" smtClean="0"/>
              <a:t>dưới</a:t>
            </a:r>
            <a:r>
              <a:rPr lang="en-US" dirty="0" smtClean="0"/>
              <a:t> </a:t>
            </a:r>
            <a:r>
              <a:rPr lang="en-US" b="1" dirty="0" smtClean="0"/>
              <a:t>Pictures Tools</a:t>
            </a:r>
            <a:r>
              <a:rPr lang="en-US" dirty="0" smtClean="0"/>
              <a:t>, </a:t>
            </a:r>
            <a:r>
              <a:rPr lang="en-US" dirty="0" err="1" smtClean="0"/>
              <a:t>trên</a:t>
            </a:r>
            <a:r>
              <a:rPr lang="en-US" dirty="0" smtClean="0"/>
              <a:t> </a:t>
            </a:r>
            <a:r>
              <a:rPr lang="en-US" dirty="0" err="1" smtClean="0"/>
              <a:t>thẻ</a:t>
            </a:r>
            <a:r>
              <a:rPr lang="en-US" dirty="0" smtClean="0"/>
              <a:t> </a:t>
            </a:r>
            <a:r>
              <a:rPr lang="en-US" b="1" dirty="0" smtClean="0"/>
              <a:t>Format</a:t>
            </a:r>
            <a:r>
              <a:rPr lang="en-US" dirty="0" smtClean="0"/>
              <a:t>, </a:t>
            </a:r>
            <a:r>
              <a:rPr lang="en-US" dirty="0" err="1" smtClean="0"/>
              <a:t>nhóm</a:t>
            </a:r>
            <a:r>
              <a:rPr lang="en-US" dirty="0" smtClean="0"/>
              <a:t> </a:t>
            </a:r>
            <a:r>
              <a:rPr lang="en-US" b="1" dirty="0" smtClean="0"/>
              <a:t>Size</a:t>
            </a:r>
            <a:r>
              <a:rPr lang="en-US" dirty="0" smtClean="0"/>
              <a:t>, </a:t>
            </a:r>
            <a:r>
              <a:rPr lang="en-US" dirty="0" err="1" smtClean="0"/>
              <a:t>nhấn</a:t>
            </a:r>
            <a:r>
              <a:rPr lang="en-US" dirty="0" smtClean="0"/>
              <a:t> </a:t>
            </a:r>
            <a:r>
              <a:rPr lang="en-US" dirty="0" err="1" smtClean="0"/>
              <a:t>vào</a:t>
            </a:r>
            <a:r>
              <a:rPr lang="en-US" dirty="0" smtClean="0"/>
              <a:t> </a:t>
            </a:r>
            <a:r>
              <a:rPr lang="en-US" dirty="0" err="1" smtClean="0"/>
              <a:t>mũi</a:t>
            </a:r>
            <a:r>
              <a:rPr lang="en-US" dirty="0" smtClean="0"/>
              <a:t> </a:t>
            </a:r>
            <a:r>
              <a:rPr lang="en-US" dirty="0" err="1" smtClean="0"/>
              <a:t>tên</a:t>
            </a:r>
            <a:r>
              <a:rPr lang="en-US" dirty="0" smtClean="0"/>
              <a:t> </a:t>
            </a:r>
            <a:r>
              <a:rPr lang="en-US" dirty="0" err="1" smtClean="0"/>
              <a:t>mở</a:t>
            </a:r>
            <a:r>
              <a:rPr lang="en-US" dirty="0" smtClean="0"/>
              <a:t> </a:t>
            </a:r>
            <a:r>
              <a:rPr lang="en-US" dirty="0" err="1" smtClean="0"/>
              <a:t>rộng</a:t>
            </a:r>
            <a:r>
              <a:rPr lang="en-US" dirty="0" smtClean="0"/>
              <a:t> ở </a:t>
            </a:r>
            <a:r>
              <a:rPr lang="en-US" dirty="0" err="1" smtClean="0"/>
              <a:t>lệnh</a:t>
            </a:r>
            <a:r>
              <a:rPr lang="en-US" dirty="0" smtClean="0"/>
              <a:t> </a:t>
            </a:r>
            <a:r>
              <a:rPr lang="en-US" b="1" dirty="0" smtClean="0"/>
              <a:t>Crop</a:t>
            </a:r>
            <a:r>
              <a:rPr lang="en-US" dirty="0" smtClean="0"/>
              <a:t> </a:t>
            </a:r>
            <a:r>
              <a:rPr lang="en-US" dirty="0" err="1" smtClean="0"/>
              <a:t>và</a:t>
            </a:r>
            <a:r>
              <a:rPr lang="en-US" dirty="0" smtClean="0"/>
              <a:t> </a:t>
            </a:r>
            <a:r>
              <a:rPr lang="en-US" dirty="0" err="1" smtClean="0"/>
              <a:t>chọn</a:t>
            </a:r>
            <a:r>
              <a:rPr lang="en-US" dirty="0" smtClean="0"/>
              <a:t> </a:t>
            </a:r>
            <a:r>
              <a:rPr lang="en-US" b="1" dirty="0" smtClean="0"/>
              <a:t>Crop to Shape</a:t>
            </a:r>
          </a:p>
          <a:p>
            <a:pPr lvl="2"/>
            <a:r>
              <a:rPr lang="en-CA" dirty="0" err="1"/>
              <a:t>bức</a:t>
            </a:r>
            <a:r>
              <a:rPr lang="en-CA" dirty="0"/>
              <a:t> </a:t>
            </a:r>
            <a:r>
              <a:rPr lang="en-CA" dirty="0" err="1"/>
              <a:t>ảnh</a:t>
            </a:r>
            <a:r>
              <a:rPr lang="en-CA" dirty="0"/>
              <a:t> </a:t>
            </a:r>
            <a:r>
              <a:rPr lang="en-CA" dirty="0" err="1"/>
              <a:t>vẫn</a:t>
            </a:r>
            <a:r>
              <a:rPr lang="en-CA" dirty="0"/>
              <a:t> ở </a:t>
            </a:r>
            <a:r>
              <a:rPr lang="en-CA" dirty="0" err="1"/>
              <a:t>dạng</a:t>
            </a:r>
            <a:r>
              <a:rPr lang="en-CA" dirty="0"/>
              <a:t> ban </a:t>
            </a:r>
            <a:r>
              <a:rPr lang="en-CA" dirty="0" err="1"/>
              <a:t>đầu</a:t>
            </a:r>
            <a:r>
              <a:rPr lang="en-US" dirty="0" smtClean="0"/>
              <a:t> </a:t>
            </a:r>
          </a:p>
          <a:p>
            <a:pPr lvl="2"/>
            <a:r>
              <a:rPr lang="en-CA" dirty="0" err="1"/>
              <a:t>có</a:t>
            </a:r>
            <a:r>
              <a:rPr lang="en-CA" dirty="0"/>
              <a:t> </a:t>
            </a:r>
            <a:r>
              <a:rPr lang="en-CA" dirty="0" err="1"/>
              <a:t>thể</a:t>
            </a:r>
            <a:r>
              <a:rPr lang="en-CA" dirty="0"/>
              <a:t> di </a:t>
            </a:r>
            <a:r>
              <a:rPr lang="en-CA" dirty="0" err="1"/>
              <a:t>chuyển</a:t>
            </a:r>
            <a:r>
              <a:rPr lang="en-CA" dirty="0"/>
              <a:t> </a:t>
            </a:r>
            <a:r>
              <a:rPr lang="en-CA" dirty="0" err="1"/>
              <a:t>hình</a:t>
            </a:r>
            <a:r>
              <a:rPr lang="en-CA" dirty="0"/>
              <a:t> </a:t>
            </a:r>
            <a:r>
              <a:rPr lang="en-CA" dirty="0" err="1"/>
              <a:t>ảnh</a:t>
            </a:r>
            <a:r>
              <a:rPr lang="en-CA" dirty="0"/>
              <a:t> </a:t>
            </a:r>
            <a:r>
              <a:rPr lang="en-CA" dirty="0" err="1"/>
              <a:t>bên</a:t>
            </a:r>
            <a:r>
              <a:rPr lang="en-CA" dirty="0"/>
              <a:t> </a:t>
            </a:r>
            <a:r>
              <a:rPr lang="en-CA" dirty="0" err="1"/>
              <a:t>trong</a:t>
            </a:r>
            <a:r>
              <a:rPr lang="en-CA" dirty="0"/>
              <a:t> </a:t>
            </a:r>
            <a:r>
              <a:rPr lang="en-CA" dirty="0" err="1"/>
              <a:t>hình</a:t>
            </a:r>
            <a:r>
              <a:rPr lang="en-CA" dirty="0"/>
              <a:t> </a:t>
            </a:r>
            <a:r>
              <a:rPr lang="en-CA" dirty="0" err="1"/>
              <a:t>vẽ</a:t>
            </a:r>
            <a:r>
              <a:rPr lang="en-CA" dirty="0"/>
              <a:t> </a:t>
            </a:r>
            <a:r>
              <a:rPr lang="en-CA" dirty="0" err="1"/>
              <a:t>để</a:t>
            </a:r>
            <a:r>
              <a:rPr lang="en-CA" dirty="0"/>
              <a:t> </a:t>
            </a:r>
            <a:r>
              <a:rPr lang="en-CA" dirty="0" err="1"/>
              <a:t>nhấn</a:t>
            </a:r>
            <a:r>
              <a:rPr lang="en-CA" dirty="0"/>
              <a:t> </a:t>
            </a:r>
            <a:r>
              <a:rPr lang="en-CA" dirty="0" err="1"/>
              <a:t>mạnh</a:t>
            </a:r>
            <a:r>
              <a:rPr lang="en-CA" dirty="0"/>
              <a:t> </a:t>
            </a:r>
            <a:r>
              <a:rPr lang="en-CA" dirty="0" err="1"/>
              <a:t>một</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cụ</a:t>
            </a:r>
            <a:r>
              <a:rPr lang="en-CA" dirty="0"/>
              <a:t> </a:t>
            </a:r>
            <a:r>
              <a:rPr lang="en-CA" dirty="0" err="1"/>
              <a:t>thể</a:t>
            </a:r>
            <a:r>
              <a:rPr lang="en-CA" dirty="0"/>
              <a:t> </a:t>
            </a:r>
            <a:r>
              <a:rPr lang="en-CA" dirty="0" err="1"/>
              <a:t>của</a:t>
            </a:r>
            <a:r>
              <a:rPr lang="en-CA" dirty="0"/>
              <a:t> </a:t>
            </a:r>
            <a:r>
              <a:rPr lang="en-CA" dirty="0" err="1"/>
              <a:t>hình</a:t>
            </a:r>
            <a:r>
              <a:rPr lang="en-CA" dirty="0"/>
              <a:t> </a:t>
            </a:r>
            <a:r>
              <a:rPr lang="en-CA" dirty="0" err="1"/>
              <a:t>ảnh</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92</a:t>
            </a:fld>
            <a:endParaRPr lang="en-US" dirty="0"/>
          </a:p>
        </p:txBody>
      </p:sp>
      <p:grpSp>
        <p:nvGrpSpPr>
          <p:cNvPr id="10" name="Group 9"/>
          <p:cNvGrpSpPr/>
          <p:nvPr/>
        </p:nvGrpSpPr>
        <p:grpSpPr>
          <a:xfrm>
            <a:off x="1923097" y="1950720"/>
            <a:ext cx="6127116" cy="1951126"/>
            <a:chOff x="1923097" y="1950720"/>
            <a:chExt cx="6127116" cy="1951126"/>
          </a:xfrm>
        </p:grpSpPr>
        <p:pic>
          <p:nvPicPr>
            <p:cNvPr id="6" name="Picture 5" descr="Description: C:\Users\swong\Documents\Manuals\IC3 GS4\7314 IC3 GS4\Screens\L8\l8-101.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93037" y="1950720"/>
              <a:ext cx="257176" cy="257176"/>
            </a:xfrm>
            <a:prstGeom prst="rect">
              <a:avLst/>
            </a:prstGeom>
            <a:noFill/>
            <a:ln>
              <a:noFill/>
            </a:ln>
          </p:spPr>
        </p:pic>
        <p:pic>
          <p:nvPicPr>
            <p:cNvPr id="7" name="Picture 6" descr="Description: C:\Users\swong\Documents\Manuals\IC3 GS4\7314 IC3 GS4\Screens\L8\l8-100.png"/>
            <p:cNvPicPr/>
            <p:nvPr/>
          </p:nvPicPr>
          <p:blipFill>
            <a:blip r:embed="rId4">
              <a:extLst>
                <a:ext uri="{28A0092B-C50C-407E-A947-70E740481C1C}">
                  <a14:useLocalDpi xmlns:a14="http://schemas.microsoft.com/office/drawing/2010/main" val="0"/>
                </a:ext>
              </a:extLst>
            </a:blip>
            <a:srcRect/>
            <a:stretch>
              <a:fillRect/>
            </a:stretch>
          </p:blipFill>
          <p:spPr bwMode="auto">
            <a:xfrm>
              <a:off x="7042745" y="2535420"/>
              <a:ext cx="287695" cy="45719"/>
            </a:xfrm>
            <a:prstGeom prst="rect">
              <a:avLst/>
            </a:prstGeom>
            <a:noFill/>
            <a:ln>
              <a:noFill/>
            </a:ln>
          </p:spPr>
        </p:pic>
        <p:pic>
          <p:nvPicPr>
            <p:cNvPr id="8" name="Picture 7" descr="Description: C:\Users\swong\Documents\Manuals\IC3 GS4\7314 IC3 GS4\Screens\L8\l8-102.png"/>
            <p:cNvPicPr/>
            <p:nvPr/>
          </p:nvPicPr>
          <p:blipFill>
            <a:blip r:embed="rId5">
              <a:extLst>
                <a:ext uri="{28A0092B-C50C-407E-A947-70E740481C1C}">
                  <a14:useLocalDpi xmlns:a14="http://schemas.microsoft.com/office/drawing/2010/main" val="0"/>
                </a:ext>
              </a:extLst>
            </a:blip>
            <a:srcRect/>
            <a:stretch>
              <a:fillRect/>
            </a:stretch>
          </p:blipFill>
          <p:spPr bwMode="auto">
            <a:xfrm>
              <a:off x="6886258" y="2811740"/>
              <a:ext cx="45719" cy="287695"/>
            </a:xfrm>
            <a:prstGeom prst="rect">
              <a:avLst/>
            </a:prstGeom>
            <a:noFill/>
            <a:ln>
              <a:noFill/>
            </a:ln>
          </p:spPr>
        </p:pic>
        <p:pic>
          <p:nvPicPr>
            <p:cNvPr id="9" name="Picture 8" descr="Description: C:\Users\swong\Documents\Manuals\IC3 GS4\7314 IC3 GS4\Screens\L8\l8-104.png"/>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3097" y="3700781"/>
              <a:ext cx="180023" cy="201065"/>
            </a:xfrm>
            <a:prstGeom prst="rect">
              <a:avLst/>
            </a:prstGeom>
            <a:noFill/>
            <a:ln>
              <a:noFill/>
            </a:ln>
          </p:spPr>
        </p:pic>
      </p:grpSp>
    </p:spTree>
    <p:extLst>
      <p:ext uri="{BB962C8B-B14F-4D97-AF65-F5344CB8AC3E}">
        <p14:creationId xmlns:p14="http://schemas.microsoft.com/office/powerpoint/2010/main" val="21565159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Xoay</a:t>
            </a:r>
            <a:r>
              <a:rPr lang="en-CA" b="1" dirty="0"/>
              <a:t> </a:t>
            </a:r>
            <a:r>
              <a:rPr lang="en-CA" b="1" dirty="0" err="1"/>
              <a:t>ảnh</a:t>
            </a:r>
            <a:endParaRPr lang="en-US" b="1" dirty="0"/>
          </a:p>
          <a:p>
            <a:pPr lvl="1"/>
            <a:r>
              <a:rPr lang="en-CA" dirty="0" err="1"/>
              <a:t>Để</a:t>
            </a:r>
            <a:r>
              <a:rPr lang="en-CA" dirty="0"/>
              <a:t> </a:t>
            </a:r>
            <a:r>
              <a:rPr lang="en-CA" dirty="0" err="1"/>
              <a:t>xoay</a:t>
            </a:r>
            <a:r>
              <a:rPr lang="en-CA" dirty="0"/>
              <a:t> </a:t>
            </a:r>
            <a:r>
              <a:rPr lang="en-CA" dirty="0" err="1"/>
              <a:t>ảnh</a:t>
            </a:r>
            <a:r>
              <a:rPr lang="en-CA" dirty="0"/>
              <a:t>, </a:t>
            </a:r>
            <a:r>
              <a:rPr lang="en-CA" dirty="0" err="1"/>
              <a:t>chọn</a:t>
            </a:r>
            <a:r>
              <a:rPr lang="en-CA" dirty="0"/>
              <a:t> </a:t>
            </a:r>
            <a:r>
              <a:rPr lang="en-CA" dirty="0" err="1"/>
              <a:t>ảnh</a:t>
            </a:r>
            <a:r>
              <a:rPr lang="en-CA" dirty="0"/>
              <a:t> </a:t>
            </a:r>
            <a:r>
              <a:rPr lang="en-CA" dirty="0" err="1"/>
              <a:t>và</a:t>
            </a:r>
            <a:r>
              <a:rPr lang="en-CA" dirty="0"/>
              <a:t> </a:t>
            </a:r>
            <a:r>
              <a:rPr lang="en-CA" dirty="0" err="1"/>
              <a:t>sau</a:t>
            </a:r>
            <a:r>
              <a:rPr lang="en-CA" dirty="0"/>
              <a:t> </a:t>
            </a:r>
            <a:r>
              <a:rPr lang="en-CA" dirty="0" err="1" smtClean="0"/>
              <a:t>đó</a:t>
            </a:r>
            <a:r>
              <a:rPr lang="en-US" dirty="0" smtClean="0"/>
              <a:t>:</a:t>
            </a:r>
            <a:endParaRPr lang="en-US" dirty="0"/>
          </a:p>
          <a:p>
            <a:pPr lvl="2"/>
            <a:r>
              <a:rPr lang="en-CA" dirty="0" err="1"/>
              <a:t>Kéo</a:t>
            </a:r>
            <a:r>
              <a:rPr lang="en-CA" dirty="0"/>
              <a:t> </a:t>
            </a:r>
            <a:r>
              <a:rPr lang="en-CA" dirty="0" err="1"/>
              <a:t>điểm</a:t>
            </a:r>
            <a:r>
              <a:rPr lang="en-CA" dirty="0"/>
              <a:t> </a:t>
            </a:r>
            <a:r>
              <a:rPr lang="en-CA" dirty="0" err="1"/>
              <a:t>xử</a:t>
            </a:r>
            <a:r>
              <a:rPr lang="en-CA" dirty="0"/>
              <a:t> </a:t>
            </a:r>
            <a:r>
              <a:rPr lang="en-CA" dirty="0" err="1"/>
              <a:t>lý</a:t>
            </a:r>
            <a:r>
              <a:rPr lang="en-CA" dirty="0"/>
              <a:t> </a:t>
            </a:r>
            <a:r>
              <a:rPr lang="en-CA" dirty="0" err="1"/>
              <a:t>màu</a:t>
            </a:r>
            <a:r>
              <a:rPr lang="en-CA" dirty="0"/>
              <a:t> </a:t>
            </a:r>
            <a:r>
              <a:rPr lang="en-CA" dirty="0" err="1"/>
              <a:t>xanh</a:t>
            </a:r>
            <a:r>
              <a:rPr lang="en-CA" dirty="0"/>
              <a:t> </a:t>
            </a:r>
            <a:r>
              <a:rPr lang="en-CA" dirty="0" err="1"/>
              <a:t>lá</a:t>
            </a:r>
            <a:r>
              <a:rPr lang="en-CA" dirty="0"/>
              <a:t> </a:t>
            </a:r>
            <a:r>
              <a:rPr lang="en-CA" dirty="0" err="1"/>
              <a:t>cây</a:t>
            </a:r>
            <a:r>
              <a:rPr lang="en-CA" dirty="0"/>
              <a:t> </a:t>
            </a:r>
            <a:r>
              <a:rPr lang="en-CA" dirty="0" err="1"/>
              <a:t>để</a:t>
            </a:r>
            <a:r>
              <a:rPr lang="en-CA" dirty="0"/>
              <a:t> </a:t>
            </a:r>
            <a:r>
              <a:rPr lang="en-CA" dirty="0" err="1"/>
              <a:t>xoay</a:t>
            </a:r>
            <a:r>
              <a:rPr lang="en-CA" dirty="0"/>
              <a:t> </a:t>
            </a:r>
            <a:r>
              <a:rPr lang="en-CA" dirty="0" err="1"/>
              <a:t>đối</a:t>
            </a:r>
            <a:r>
              <a:rPr lang="en-CA" dirty="0"/>
              <a:t> </a:t>
            </a:r>
            <a:r>
              <a:rPr lang="en-CA" dirty="0" err="1"/>
              <a:t>tượng</a:t>
            </a:r>
            <a:r>
              <a:rPr lang="en-US" dirty="0" smtClean="0"/>
              <a:t>, </a:t>
            </a:r>
            <a:r>
              <a:rPr lang="en-US" dirty="0" err="1" smtClean="0"/>
              <a:t>hoặc</a:t>
            </a:r>
            <a:r>
              <a:rPr lang="en-US" dirty="0" smtClean="0"/>
              <a:t> </a:t>
            </a:r>
          </a:p>
          <a:p>
            <a:pPr lvl="3"/>
            <a:r>
              <a:rPr lang="en-US" dirty="0" err="1" smtClean="0"/>
              <a:t>Để</a:t>
            </a:r>
            <a:r>
              <a:rPr lang="en-US" dirty="0" smtClean="0"/>
              <a:t> quay </a:t>
            </a:r>
            <a:r>
              <a:rPr lang="en-US" dirty="0" err="1" smtClean="0"/>
              <a:t>bức</a:t>
            </a:r>
            <a:r>
              <a:rPr lang="en-US" dirty="0" smtClean="0"/>
              <a:t> </a:t>
            </a:r>
            <a:r>
              <a:rPr lang="en-US" dirty="0" err="1" smtClean="0"/>
              <a:t>ảnh</a:t>
            </a:r>
            <a:r>
              <a:rPr lang="en-US" dirty="0" smtClean="0"/>
              <a:t> </a:t>
            </a:r>
            <a:r>
              <a:rPr lang="en-US" dirty="0" err="1" smtClean="0"/>
              <a:t>đúng</a:t>
            </a:r>
            <a:r>
              <a:rPr lang="en-US" dirty="0" smtClean="0"/>
              <a:t> 15 </a:t>
            </a:r>
            <a:r>
              <a:rPr lang="en-US" dirty="0" err="1" smtClean="0"/>
              <a:t>độ</a:t>
            </a:r>
            <a:r>
              <a:rPr lang="en-US" dirty="0" smtClean="0"/>
              <a:t> </a:t>
            </a:r>
            <a:r>
              <a:rPr lang="en-US" dirty="0" err="1" smtClean="0"/>
              <a:t>mỗi</a:t>
            </a:r>
            <a:r>
              <a:rPr lang="en-US" dirty="0" smtClean="0"/>
              <a:t> </a:t>
            </a:r>
            <a:r>
              <a:rPr lang="en-US" dirty="0" err="1" smtClean="0"/>
              <a:t>lần</a:t>
            </a:r>
            <a:r>
              <a:rPr lang="en-US" dirty="0" smtClean="0"/>
              <a:t>, </a:t>
            </a:r>
            <a:r>
              <a:rPr lang="en-US" dirty="0" err="1" smtClean="0"/>
              <a:t>giữ</a:t>
            </a:r>
            <a:r>
              <a:rPr lang="en-US" dirty="0" smtClean="0"/>
              <a:t> </a:t>
            </a:r>
            <a:r>
              <a:rPr lang="en-US" dirty="0" err="1" smtClean="0"/>
              <a:t>phím</a:t>
            </a:r>
            <a:r>
              <a:rPr lang="en-US" dirty="0" smtClean="0"/>
              <a:t> SHIFT</a:t>
            </a:r>
            <a:r>
              <a:rPr lang="en-US" dirty="0"/>
              <a:t/>
            </a:r>
            <a:br>
              <a:rPr lang="en-US" dirty="0"/>
            </a:br>
            <a:r>
              <a:rPr lang="en-US" dirty="0" err="1" smtClean="0"/>
              <a:t>trong</a:t>
            </a:r>
            <a:r>
              <a:rPr lang="en-US" dirty="0" smtClean="0"/>
              <a:t> </a:t>
            </a:r>
            <a:r>
              <a:rPr lang="en-US" dirty="0" err="1" smtClean="0"/>
              <a:t>khi</a:t>
            </a:r>
            <a:r>
              <a:rPr lang="en-US" dirty="0" smtClean="0"/>
              <a:t> </a:t>
            </a:r>
            <a:r>
              <a:rPr lang="en-US" dirty="0" err="1" smtClean="0"/>
              <a:t>kéo</a:t>
            </a:r>
            <a:r>
              <a:rPr lang="en-US" dirty="0" smtClean="0"/>
              <a:t> </a:t>
            </a:r>
            <a:r>
              <a:rPr lang="en-US" dirty="0" err="1" smtClean="0"/>
              <a:t>điểm</a:t>
            </a:r>
            <a:r>
              <a:rPr lang="en-US" dirty="0" smtClean="0"/>
              <a:t> </a:t>
            </a:r>
            <a:r>
              <a:rPr lang="en-US" dirty="0" err="1" smtClean="0"/>
              <a:t>xử</a:t>
            </a:r>
            <a:r>
              <a:rPr lang="en-US" dirty="0" smtClean="0"/>
              <a:t> </a:t>
            </a:r>
            <a:r>
              <a:rPr lang="en-US" dirty="0" err="1" smtClean="0"/>
              <a:t>lý</a:t>
            </a:r>
            <a:endParaRPr lang="en-US" dirty="0"/>
          </a:p>
          <a:p>
            <a:pPr lvl="2"/>
            <a:endParaRPr lang="en-US" dirty="0" smtClean="0"/>
          </a:p>
          <a:p>
            <a:pPr lvl="2"/>
            <a:endParaRPr lang="en-US" dirty="0" smtClean="0"/>
          </a:p>
          <a:p>
            <a:pPr lvl="2"/>
            <a:r>
              <a:rPr lang="en-CA" dirty="0" err="1"/>
              <a:t>dưới</a:t>
            </a:r>
            <a:r>
              <a:rPr lang="en-CA" dirty="0"/>
              <a:t> </a:t>
            </a:r>
            <a:r>
              <a:rPr lang="en-CA" b="1" dirty="0"/>
              <a:t>Picture Tools</a:t>
            </a:r>
            <a:r>
              <a:rPr lang="en-CA" dirty="0"/>
              <a:t>, </a:t>
            </a:r>
            <a:r>
              <a:rPr lang="en-CA" dirty="0" err="1"/>
              <a:t>trên</a:t>
            </a:r>
            <a:r>
              <a:rPr lang="en-CA" dirty="0"/>
              <a:t> </a:t>
            </a:r>
            <a:r>
              <a:rPr lang="en-CA" dirty="0" err="1"/>
              <a:t>thẻ</a:t>
            </a:r>
            <a:r>
              <a:rPr lang="en-CA" dirty="0"/>
              <a:t> </a:t>
            </a:r>
            <a:r>
              <a:rPr lang="en-CA" b="1" dirty="0"/>
              <a:t>Format</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Arrange</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Rotate</a:t>
            </a:r>
            <a:r>
              <a:rPr lang="en-CA" dirty="0"/>
              <a:t>, </a:t>
            </a:r>
            <a:r>
              <a:rPr lang="en-CA" dirty="0" err="1"/>
              <a:t>hoặc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93</a:t>
            </a:fld>
            <a:endParaRPr lang="en-US" dirty="0"/>
          </a:p>
        </p:txBody>
      </p:sp>
      <p:pic>
        <p:nvPicPr>
          <p:cNvPr id="6" name="Picture 5"/>
          <p:cNvPicPr/>
          <p:nvPr/>
        </p:nvPicPr>
        <p:blipFill>
          <a:blip r:embed="rId3"/>
          <a:stretch>
            <a:fillRect/>
          </a:stretch>
        </p:blipFill>
        <p:spPr>
          <a:xfrm>
            <a:off x="6978014" y="2686900"/>
            <a:ext cx="1630045" cy="1332230"/>
          </a:xfrm>
          <a:prstGeom prst="rect">
            <a:avLst/>
          </a:prstGeom>
        </p:spPr>
      </p:pic>
      <p:pic>
        <p:nvPicPr>
          <p:cNvPr id="7" name="Picture 6" descr="Description: C:\Users\swong\Documents\Manuals\IC3 GS4\7314 IC3 GS4\Screens\L8\l8-152.png"/>
          <p:cNvPicPr/>
          <p:nvPr/>
        </p:nvPicPr>
        <p:blipFill>
          <a:blip r:embed="rId4">
            <a:extLst>
              <a:ext uri="{28A0092B-C50C-407E-A947-70E740481C1C}">
                <a14:useLocalDpi xmlns:a14="http://schemas.microsoft.com/office/drawing/2010/main" val="0"/>
              </a:ext>
            </a:extLst>
          </a:blip>
          <a:srcRect/>
          <a:stretch>
            <a:fillRect/>
          </a:stretch>
        </p:blipFill>
        <p:spPr bwMode="auto">
          <a:xfrm>
            <a:off x="6759268" y="4217569"/>
            <a:ext cx="1690033" cy="1299828"/>
          </a:xfrm>
          <a:prstGeom prst="rect">
            <a:avLst/>
          </a:prstGeom>
          <a:noFill/>
          <a:ln>
            <a:noFill/>
          </a:ln>
        </p:spPr>
      </p:pic>
    </p:spTree>
    <p:extLst>
      <p:ext uri="{BB962C8B-B14F-4D97-AF65-F5344CB8AC3E}">
        <p14:creationId xmlns:p14="http://schemas.microsoft.com/office/powerpoint/2010/main" val="277450718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pPr marL="274638" lvl="2"/>
            <a:r>
              <a:rPr lang="en-CA" dirty="0" err="1"/>
              <a:t>dưới</a:t>
            </a:r>
            <a:r>
              <a:rPr lang="en-CA" dirty="0"/>
              <a:t> </a:t>
            </a:r>
            <a:r>
              <a:rPr lang="en-CA" b="1" dirty="0"/>
              <a:t>Picture Tools</a:t>
            </a:r>
            <a:r>
              <a:rPr lang="en-CA" dirty="0"/>
              <a:t>, </a:t>
            </a:r>
            <a:r>
              <a:rPr lang="en-CA" dirty="0" err="1"/>
              <a:t>trên</a:t>
            </a:r>
            <a:r>
              <a:rPr lang="en-CA" dirty="0"/>
              <a:t> </a:t>
            </a:r>
            <a:r>
              <a:rPr lang="en-CA" dirty="0" err="1"/>
              <a:t>thẻ</a:t>
            </a:r>
            <a:r>
              <a:rPr lang="en-CA" dirty="0"/>
              <a:t> </a:t>
            </a:r>
            <a:r>
              <a:rPr lang="en-CA" b="1" dirty="0"/>
              <a:t>Format</a:t>
            </a:r>
            <a:r>
              <a:rPr lang="en-CA" dirty="0" smtClean="0"/>
              <a:t>,</a:t>
            </a:r>
            <a:br>
              <a:rPr lang="en-CA" dirty="0" smtClean="0"/>
            </a:br>
            <a:r>
              <a:rPr lang="en-CA" dirty="0" err="1" smtClean="0"/>
              <a:t>trong</a:t>
            </a:r>
            <a:r>
              <a:rPr lang="en-CA" dirty="0" smtClean="0"/>
              <a:t> </a:t>
            </a:r>
            <a:r>
              <a:rPr lang="en-CA" dirty="0" err="1"/>
              <a:t>nhóm</a:t>
            </a:r>
            <a:r>
              <a:rPr lang="en-CA" dirty="0"/>
              <a:t> </a:t>
            </a:r>
            <a:r>
              <a:rPr lang="en-CA" b="1" dirty="0"/>
              <a:t>Arrange</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CA" b="1" dirty="0" smtClean="0"/>
              <a:t>Rotate</a:t>
            </a:r>
            <a:r>
              <a:rPr lang="en-CA" dirty="0" smtClean="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More Rotation </a:t>
            </a:r>
            <a:r>
              <a:rPr lang="en-CA" b="1" dirty="0" smtClean="0"/>
              <a:t/>
            </a:r>
            <a:br>
              <a:rPr lang="en-CA" b="1" dirty="0" smtClean="0"/>
            </a:br>
            <a:r>
              <a:rPr lang="en-CA" b="1" dirty="0" smtClean="0"/>
              <a:t>Options</a:t>
            </a:r>
            <a:r>
              <a:rPr lang="en-CA" dirty="0"/>
              <a:t>. Trong </a:t>
            </a:r>
            <a:r>
              <a:rPr lang="en-CA" dirty="0" err="1"/>
              <a:t>vùng</a:t>
            </a:r>
            <a:r>
              <a:rPr lang="en-CA" dirty="0"/>
              <a:t> </a:t>
            </a:r>
            <a:r>
              <a:rPr lang="en-CA" dirty="0" err="1"/>
              <a:t>diện</a:t>
            </a:r>
            <a:r>
              <a:rPr lang="en-CA" dirty="0"/>
              <a:t> </a:t>
            </a:r>
            <a:r>
              <a:rPr lang="en-CA" dirty="0" err="1"/>
              <a:t>tích</a:t>
            </a:r>
            <a:r>
              <a:rPr lang="en-CA" dirty="0"/>
              <a:t> </a:t>
            </a:r>
            <a:r>
              <a:rPr lang="en-CA" b="1" dirty="0"/>
              <a:t>Rotation</a:t>
            </a:r>
            <a:r>
              <a:rPr lang="en-CA" dirty="0" smtClean="0"/>
              <a:t>,</a:t>
            </a:r>
            <a:br>
              <a:rPr lang="en-CA" dirty="0" smtClean="0"/>
            </a:br>
            <a:r>
              <a:rPr lang="en-CA" dirty="0" smtClean="0"/>
              <a:t> </a:t>
            </a:r>
            <a:r>
              <a:rPr lang="en-CA" dirty="0" err="1"/>
              <a:t>nhập</a:t>
            </a:r>
            <a:r>
              <a:rPr lang="en-CA" dirty="0"/>
              <a:t> </a:t>
            </a:r>
            <a:r>
              <a:rPr lang="en-CA" dirty="0" err="1"/>
              <a:t>giá</a:t>
            </a:r>
            <a:r>
              <a:rPr lang="en-CA" dirty="0"/>
              <a:t> </a:t>
            </a:r>
            <a:r>
              <a:rPr lang="en-CA" dirty="0" err="1"/>
              <a:t>trị</a:t>
            </a:r>
            <a:r>
              <a:rPr lang="en-CA" dirty="0"/>
              <a:t> </a:t>
            </a:r>
            <a:r>
              <a:rPr lang="en-CA" dirty="0" err="1"/>
              <a:t>đo</a:t>
            </a:r>
            <a:r>
              <a:rPr lang="en-CA" dirty="0"/>
              <a:t> </a:t>
            </a:r>
            <a:r>
              <a:rPr lang="en-CA" dirty="0" err="1"/>
              <a:t>góc</a:t>
            </a:r>
            <a:r>
              <a:rPr lang="en-CA" dirty="0"/>
              <a:t> </a:t>
            </a:r>
            <a:r>
              <a:rPr lang="en-CA" dirty="0" err="1"/>
              <a:t>cần</a:t>
            </a:r>
            <a:r>
              <a:rPr lang="en-CA" dirty="0"/>
              <a:t> </a:t>
            </a:r>
            <a:r>
              <a:rPr lang="en-CA" dirty="0" err="1"/>
              <a:t>xoay</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94</a:t>
            </a:fld>
            <a:endParaRPr lang="en-US" dirty="0"/>
          </a:p>
        </p:txBody>
      </p:sp>
      <p:pic>
        <p:nvPicPr>
          <p:cNvPr id="8" name="Picture 7" descr="Description: l8-010.png"/>
          <p:cNvPicPr/>
          <p:nvPr/>
        </p:nvPicPr>
        <p:blipFill>
          <a:blip r:embed="rId3">
            <a:extLst>
              <a:ext uri="{28A0092B-C50C-407E-A947-70E740481C1C}">
                <a14:useLocalDpi xmlns:a14="http://schemas.microsoft.com/office/drawing/2010/main" val="0"/>
              </a:ext>
            </a:extLst>
          </a:blip>
          <a:srcRect/>
          <a:stretch>
            <a:fillRect/>
          </a:stretch>
        </p:blipFill>
        <p:spPr bwMode="auto">
          <a:xfrm>
            <a:off x="4885725" y="1368332"/>
            <a:ext cx="4004275" cy="3960883"/>
          </a:xfrm>
          <a:prstGeom prst="rect">
            <a:avLst/>
          </a:prstGeom>
          <a:noFill/>
          <a:ln>
            <a:noFill/>
          </a:ln>
        </p:spPr>
      </p:pic>
    </p:spTree>
    <p:extLst>
      <p:ext uri="{BB962C8B-B14F-4D97-AF65-F5344CB8AC3E}">
        <p14:creationId xmlns:p14="http://schemas.microsoft.com/office/powerpoint/2010/main" val="398712731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a:t>Bao </a:t>
            </a:r>
            <a:r>
              <a:rPr lang="en-CA" b="1" dirty="0" err="1"/>
              <a:t>văn</a:t>
            </a:r>
            <a:r>
              <a:rPr lang="en-CA" b="1" dirty="0"/>
              <a:t> </a:t>
            </a:r>
            <a:r>
              <a:rPr lang="en-CA" b="1" dirty="0" err="1"/>
              <a:t>bản</a:t>
            </a:r>
            <a:r>
              <a:rPr lang="en-CA" b="1" dirty="0"/>
              <a:t> </a:t>
            </a:r>
            <a:r>
              <a:rPr lang="en-CA" b="1" dirty="0" err="1"/>
              <a:t>xung</a:t>
            </a:r>
            <a:r>
              <a:rPr lang="en-CA" b="1" dirty="0"/>
              <a:t> </a:t>
            </a:r>
            <a:r>
              <a:rPr lang="en-CA" b="1" dirty="0" err="1"/>
              <a:t>quanh</a:t>
            </a:r>
            <a:r>
              <a:rPr lang="en-CA" b="1" dirty="0"/>
              <a:t> </a:t>
            </a:r>
            <a:r>
              <a:rPr lang="en-CA" b="1" dirty="0" err="1"/>
              <a:t>hình</a:t>
            </a:r>
            <a:r>
              <a:rPr lang="en-CA" b="1" dirty="0"/>
              <a:t> </a:t>
            </a:r>
            <a:r>
              <a:rPr lang="en-CA" b="1" dirty="0" err="1"/>
              <a:t>ảnh</a:t>
            </a:r>
            <a:endParaRPr lang="en-US" b="1" dirty="0"/>
          </a:p>
          <a:p>
            <a:pPr lvl="1"/>
            <a:r>
              <a:rPr lang="en-CA" dirty="0" err="1"/>
              <a:t>Các</a:t>
            </a:r>
            <a:r>
              <a:rPr lang="en-CA" dirty="0"/>
              <a:t> </a:t>
            </a:r>
            <a:r>
              <a:rPr lang="en-CA" dirty="0" err="1"/>
              <a:t>phong</a:t>
            </a:r>
            <a:r>
              <a:rPr lang="en-CA" dirty="0"/>
              <a:t> </a:t>
            </a:r>
            <a:r>
              <a:rPr lang="en-CA" dirty="0" err="1"/>
              <a:t>cách</a:t>
            </a:r>
            <a:r>
              <a:rPr lang="en-CA" dirty="0"/>
              <a:t> </a:t>
            </a:r>
            <a:r>
              <a:rPr lang="en-CA" dirty="0" err="1"/>
              <a:t>bao</a:t>
            </a:r>
            <a:r>
              <a:rPr lang="en-CA" dirty="0"/>
              <a:t> </a:t>
            </a:r>
            <a:r>
              <a:rPr lang="en-CA" dirty="0" err="1"/>
              <a:t>gói</a:t>
            </a:r>
            <a:r>
              <a:rPr lang="en-CA" dirty="0"/>
              <a:t> </a:t>
            </a:r>
            <a:r>
              <a:rPr lang="en-CA" dirty="0" err="1"/>
              <a:t>văn</a:t>
            </a:r>
            <a:r>
              <a:rPr lang="en-CA" dirty="0"/>
              <a:t> </a:t>
            </a:r>
            <a:r>
              <a:rPr lang="en-CA" dirty="0" err="1"/>
              <a:t>bản</a:t>
            </a:r>
            <a:r>
              <a:rPr lang="en-CA" dirty="0"/>
              <a:t> </a:t>
            </a:r>
            <a:r>
              <a:rPr lang="en-CA" dirty="0" err="1"/>
              <a:t>ảnh</a:t>
            </a:r>
            <a:r>
              <a:rPr lang="en-CA" dirty="0"/>
              <a:t> </a:t>
            </a:r>
            <a:r>
              <a:rPr lang="en-CA" dirty="0" err="1"/>
              <a:t>hưởng</a:t>
            </a:r>
            <a:r>
              <a:rPr lang="en-CA" dirty="0"/>
              <a:t> </a:t>
            </a:r>
            <a:r>
              <a:rPr lang="en-CA" dirty="0" err="1"/>
              <a:t>đến</a:t>
            </a:r>
            <a:r>
              <a:rPr lang="en-CA" dirty="0"/>
              <a:t> </a:t>
            </a:r>
            <a:r>
              <a:rPr lang="en-CA" dirty="0" err="1"/>
              <a:t>các</a:t>
            </a:r>
            <a:r>
              <a:rPr lang="en-CA" dirty="0"/>
              <a:t> </a:t>
            </a:r>
            <a:r>
              <a:rPr lang="en-CA" dirty="0" err="1"/>
              <a:t>dòng</a:t>
            </a:r>
            <a:r>
              <a:rPr lang="en-CA" dirty="0"/>
              <a:t> </a:t>
            </a:r>
            <a:r>
              <a:rPr lang="en-CA" dirty="0" err="1"/>
              <a:t>chảy</a:t>
            </a:r>
            <a:r>
              <a:rPr lang="en-CA" dirty="0"/>
              <a:t> </a:t>
            </a:r>
            <a:r>
              <a:rPr lang="en-CA" dirty="0" err="1"/>
              <a:t>của</a:t>
            </a:r>
            <a:r>
              <a:rPr lang="en-CA" dirty="0"/>
              <a:t> </a:t>
            </a:r>
            <a:r>
              <a:rPr lang="en-CA" dirty="0" err="1"/>
              <a:t>văn</a:t>
            </a:r>
            <a:r>
              <a:rPr lang="en-CA" dirty="0"/>
              <a:t> </a:t>
            </a:r>
            <a:r>
              <a:rPr lang="en-CA" dirty="0" err="1"/>
              <a:t>bản</a:t>
            </a:r>
            <a:r>
              <a:rPr lang="en-CA" dirty="0"/>
              <a:t> </a:t>
            </a:r>
            <a:r>
              <a:rPr lang="en-CA" dirty="0" err="1"/>
              <a:t>xung</a:t>
            </a:r>
            <a:r>
              <a:rPr lang="en-CA" dirty="0"/>
              <a:t> </a:t>
            </a:r>
            <a:r>
              <a:rPr lang="en-CA" dirty="0" err="1"/>
              <a:t>quanh</a:t>
            </a:r>
            <a:r>
              <a:rPr lang="en-CA" dirty="0"/>
              <a:t> </a:t>
            </a:r>
            <a:r>
              <a:rPr lang="en-CA" dirty="0" err="1"/>
              <a:t>hình</a:t>
            </a:r>
            <a:r>
              <a:rPr lang="en-CA" dirty="0"/>
              <a:t> </a:t>
            </a:r>
            <a:r>
              <a:rPr lang="en-CA" dirty="0" err="1"/>
              <a:t>ảnh</a:t>
            </a:r>
            <a:r>
              <a:rPr lang="en-CA" dirty="0"/>
              <a:t> </a:t>
            </a:r>
            <a:r>
              <a:rPr lang="en-CA" dirty="0" err="1"/>
              <a:t>và</a:t>
            </a:r>
            <a:r>
              <a:rPr lang="en-CA" dirty="0"/>
              <a:t> </a:t>
            </a:r>
            <a:r>
              <a:rPr lang="en-CA" dirty="0" err="1"/>
              <a:t>thay</a:t>
            </a:r>
            <a:r>
              <a:rPr lang="en-CA" dirty="0"/>
              <a:t> </a:t>
            </a:r>
            <a:r>
              <a:rPr lang="en-CA" dirty="0" err="1"/>
              <a:t>đổi</a:t>
            </a:r>
            <a:r>
              <a:rPr lang="en-CA" dirty="0"/>
              <a:t> </a:t>
            </a:r>
            <a:r>
              <a:rPr lang="en-CA" dirty="0" err="1"/>
              <a:t>các</a:t>
            </a:r>
            <a:r>
              <a:rPr lang="en-CA" dirty="0"/>
              <a:t> </a:t>
            </a:r>
            <a:r>
              <a:rPr lang="en-CA" dirty="0" err="1"/>
              <a:t>cách</a:t>
            </a:r>
            <a:r>
              <a:rPr lang="en-CA" dirty="0"/>
              <a:t> </a:t>
            </a:r>
            <a:r>
              <a:rPr lang="en-CA" dirty="0" err="1"/>
              <a:t>thức</a:t>
            </a:r>
            <a:r>
              <a:rPr lang="en-CA" dirty="0"/>
              <a:t> </a:t>
            </a:r>
            <a:r>
              <a:rPr lang="en-CA" dirty="0" err="1"/>
              <a:t>hình</a:t>
            </a:r>
            <a:r>
              <a:rPr lang="en-CA" dirty="0"/>
              <a:t> </a:t>
            </a:r>
            <a:r>
              <a:rPr lang="en-CA" dirty="0" err="1"/>
              <a:t>ảnh</a:t>
            </a:r>
            <a:r>
              <a:rPr lang="en-CA" dirty="0"/>
              <a:t> </a:t>
            </a:r>
            <a:r>
              <a:rPr lang="en-CA" dirty="0" err="1"/>
              <a:t>được</a:t>
            </a:r>
            <a:r>
              <a:rPr lang="en-CA" dirty="0"/>
              <a:t> </a:t>
            </a:r>
            <a:r>
              <a:rPr lang="en-CA" dirty="0" err="1"/>
              <a:t>đặt</a:t>
            </a:r>
            <a:r>
              <a:rPr lang="en-CA" dirty="0"/>
              <a:t> </a:t>
            </a:r>
            <a:r>
              <a:rPr lang="en-CA" dirty="0" err="1"/>
              <a:t>vị</a:t>
            </a:r>
            <a:r>
              <a:rPr lang="en-CA" dirty="0"/>
              <a:t> </a:t>
            </a:r>
            <a:r>
              <a:rPr lang="en-CA" dirty="0" err="1"/>
              <a:t>trí</a:t>
            </a:r>
            <a:r>
              <a:rPr lang="en-CA" dirty="0"/>
              <a:t> </a:t>
            </a:r>
            <a:r>
              <a:rPr lang="en-CA" dirty="0" err="1"/>
              <a:t>xung</a:t>
            </a:r>
            <a:r>
              <a:rPr lang="en-CA" dirty="0"/>
              <a:t> </a:t>
            </a:r>
            <a:r>
              <a:rPr lang="en-CA" dirty="0" err="1"/>
              <a:t>quanh</a:t>
            </a:r>
            <a:r>
              <a:rPr lang="en-CA" dirty="0"/>
              <a:t> </a:t>
            </a:r>
            <a:r>
              <a:rPr lang="en-CA" dirty="0" err="1"/>
              <a:t>văn</a:t>
            </a:r>
            <a:r>
              <a:rPr lang="en-CA" dirty="0"/>
              <a:t> </a:t>
            </a:r>
            <a:r>
              <a:rPr lang="en-CA" dirty="0" err="1"/>
              <a:t>bản</a:t>
            </a:r>
            <a:endParaRPr lang="en-US" dirty="0"/>
          </a:p>
          <a:p>
            <a:pPr lvl="2"/>
            <a:r>
              <a:rPr lang="en-US" i="1" dirty="0" smtClean="0"/>
              <a:t>In </a:t>
            </a:r>
            <a:r>
              <a:rPr lang="en-US" i="1" dirty="0"/>
              <a:t>Line with </a:t>
            </a:r>
            <a:r>
              <a:rPr lang="en-US" i="1" dirty="0" smtClean="0"/>
              <a:t>Text </a:t>
            </a:r>
            <a:r>
              <a:rPr lang="en-CA" dirty="0" err="1"/>
              <a:t>đặt</a:t>
            </a:r>
            <a:r>
              <a:rPr lang="en-CA" dirty="0"/>
              <a:t> </a:t>
            </a:r>
            <a:r>
              <a:rPr lang="en-CA" dirty="0" err="1"/>
              <a:t>hình</a:t>
            </a:r>
            <a:r>
              <a:rPr lang="en-CA" dirty="0"/>
              <a:t> </a:t>
            </a:r>
            <a:r>
              <a:rPr lang="en-CA" dirty="0" err="1"/>
              <a:t>ảnh</a:t>
            </a:r>
            <a:r>
              <a:rPr lang="en-CA" dirty="0"/>
              <a:t> </a:t>
            </a:r>
            <a:r>
              <a:rPr lang="en-CA" dirty="0" err="1"/>
              <a:t>tại</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trên</a:t>
            </a:r>
            <a:r>
              <a:rPr lang="en-CA" dirty="0"/>
              <a:t> </a:t>
            </a:r>
            <a:r>
              <a:rPr lang="en-CA" dirty="0" err="1"/>
              <a:t>cùng</a:t>
            </a:r>
            <a:r>
              <a:rPr lang="en-CA" dirty="0"/>
              <a:t> </a:t>
            </a:r>
            <a:r>
              <a:rPr lang="en-CA" dirty="0" err="1"/>
              <a:t>dòng</a:t>
            </a:r>
            <a:r>
              <a:rPr lang="en-CA" dirty="0"/>
              <a:t> </a:t>
            </a:r>
            <a:r>
              <a:rPr lang="en-CA" dirty="0" err="1"/>
              <a:t>với</a:t>
            </a:r>
            <a:r>
              <a:rPr lang="en-CA" dirty="0"/>
              <a:t> </a:t>
            </a:r>
            <a:r>
              <a:rPr lang="en-CA" dirty="0" err="1"/>
              <a:t>văn</a:t>
            </a:r>
            <a:r>
              <a:rPr lang="en-CA" dirty="0"/>
              <a:t> </a:t>
            </a:r>
            <a:r>
              <a:rPr lang="en-CA" dirty="0" err="1"/>
              <a:t>bản</a:t>
            </a:r>
            <a:r>
              <a:rPr lang="en-CA" dirty="0"/>
              <a:t> </a:t>
            </a:r>
            <a:r>
              <a:rPr lang="en-CA" dirty="0" err="1"/>
              <a:t>trong</a:t>
            </a:r>
            <a:r>
              <a:rPr lang="en-CA" dirty="0"/>
              <a:t> </a:t>
            </a:r>
            <a:r>
              <a:rPr lang="en-CA" dirty="0" err="1"/>
              <a:t>tài</a:t>
            </a:r>
            <a:r>
              <a:rPr lang="en-CA" dirty="0"/>
              <a:t> </a:t>
            </a:r>
            <a:r>
              <a:rPr lang="en-CA" dirty="0" err="1"/>
              <a:t>liệu</a:t>
            </a:r>
            <a:r>
              <a:rPr lang="en-US" dirty="0" smtClean="0"/>
              <a:t> </a:t>
            </a:r>
            <a:endParaRPr lang="en-US" dirty="0"/>
          </a:p>
          <a:p>
            <a:pPr lvl="2"/>
            <a:r>
              <a:rPr lang="en-CA" dirty="0" err="1"/>
              <a:t>Việc</a:t>
            </a:r>
            <a:r>
              <a:rPr lang="en-CA" dirty="0"/>
              <a:t> </a:t>
            </a:r>
            <a:r>
              <a:rPr lang="en-CA" dirty="0" err="1"/>
              <a:t>thay</a:t>
            </a:r>
            <a:r>
              <a:rPr lang="en-CA" dirty="0"/>
              <a:t> </a:t>
            </a:r>
            <a:r>
              <a:rPr lang="en-CA" dirty="0" err="1"/>
              <a:t>đổi</a:t>
            </a:r>
            <a:r>
              <a:rPr lang="en-CA" dirty="0"/>
              <a:t> </a:t>
            </a:r>
            <a:r>
              <a:rPr lang="en-CA" dirty="0" err="1"/>
              <a:t>phong</a:t>
            </a:r>
            <a:r>
              <a:rPr lang="en-CA" dirty="0"/>
              <a:t> </a:t>
            </a:r>
            <a:r>
              <a:rPr lang="en-CA" dirty="0" err="1"/>
              <a:t>cách</a:t>
            </a:r>
            <a:r>
              <a:rPr lang="en-CA" dirty="0"/>
              <a:t> </a:t>
            </a:r>
            <a:r>
              <a:rPr lang="en-CA" dirty="0" err="1"/>
              <a:t>bao</a:t>
            </a:r>
            <a:r>
              <a:rPr lang="en-CA" dirty="0"/>
              <a:t> </a:t>
            </a:r>
            <a:r>
              <a:rPr lang="en-CA" dirty="0" err="1"/>
              <a:t>gói</a:t>
            </a:r>
            <a:r>
              <a:rPr lang="en-CA" dirty="0"/>
              <a:t> </a:t>
            </a:r>
            <a:r>
              <a:rPr lang="en-CA" dirty="0" err="1"/>
              <a:t>có</a:t>
            </a:r>
            <a:r>
              <a:rPr lang="en-CA" dirty="0"/>
              <a:t> </a:t>
            </a:r>
            <a:r>
              <a:rPr lang="en-CA" dirty="0" err="1"/>
              <a:t>thể</a:t>
            </a:r>
            <a:r>
              <a:rPr lang="en-CA" dirty="0"/>
              <a:t> </a:t>
            </a:r>
            <a:r>
              <a:rPr lang="en-CA" dirty="0" err="1"/>
              <a:t>cho</a:t>
            </a:r>
            <a:r>
              <a:rPr lang="en-CA" dirty="0"/>
              <a:t> </a:t>
            </a:r>
            <a:r>
              <a:rPr lang="en-CA" dirty="0" err="1"/>
              <a:t>tại</a:t>
            </a:r>
            <a:r>
              <a:rPr lang="en-CA" dirty="0"/>
              <a:t> </a:t>
            </a:r>
            <a:r>
              <a:rPr lang="en-CA" dirty="0" err="1"/>
              <a:t>liệu</a:t>
            </a:r>
            <a:r>
              <a:rPr lang="en-CA" dirty="0"/>
              <a:t> </a:t>
            </a:r>
            <a:r>
              <a:rPr lang="en-CA" dirty="0" smtClean="0"/>
              <a:t/>
            </a:r>
            <a:br>
              <a:rPr lang="en-CA" dirty="0" smtClean="0"/>
            </a:br>
            <a:r>
              <a:rPr lang="en-CA" dirty="0" err="1" smtClean="0"/>
              <a:t>một</a:t>
            </a:r>
            <a:r>
              <a:rPr lang="en-CA" dirty="0" smtClean="0"/>
              <a:t> </a:t>
            </a:r>
            <a:r>
              <a:rPr lang="en-CA" dirty="0" err="1"/>
              <a:t>giao</a:t>
            </a:r>
            <a:r>
              <a:rPr lang="en-CA" dirty="0"/>
              <a:t> </a:t>
            </a:r>
            <a:r>
              <a:rPr lang="en-CA" dirty="0" err="1"/>
              <a:t>diện</a:t>
            </a:r>
            <a:r>
              <a:rPr lang="en-CA" dirty="0"/>
              <a:t> </a:t>
            </a:r>
            <a:r>
              <a:rPr lang="en-CA" dirty="0" err="1"/>
              <a:t>hoàn</a:t>
            </a:r>
            <a:r>
              <a:rPr lang="en-CA" dirty="0"/>
              <a:t> </a:t>
            </a:r>
            <a:r>
              <a:rPr lang="en-CA" dirty="0" err="1"/>
              <a:t>toàn</a:t>
            </a:r>
            <a:r>
              <a:rPr lang="en-CA" dirty="0"/>
              <a:t> </a:t>
            </a:r>
            <a:r>
              <a:rPr lang="en-CA" dirty="0" err="1"/>
              <a:t>khác</a:t>
            </a:r>
            <a:r>
              <a:rPr lang="en-CA" dirty="0"/>
              <a:t> </a:t>
            </a:r>
            <a:r>
              <a:rPr lang="en-CA" dirty="0" err="1"/>
              <a:t>và</a:t>
            </a:r>
            <a:r>
              <a:rPr lang="en-CA" dirty="0"/>
              <a:t> </a:t>
            </a:r>
            <a:r>
              <a:rPr lang="en-CA" dirty="0" err="1"/>
              <a:t>cho</a:t>
            </a:r>
            <a:r>
              <a:rPr lang="en-CA" dirty="0"/>
              <a:t> </a:t>
            </a:r>
            <a:r>
              <a:rPr lang="en-CA" dirty="0" err="1"/>
              <a:t>phép</a:t>
            </a:r>
            <a:r>
              <a:rPr lang="en-CA" dirty="0"/>
              <a:t> </a:t>
            </a:r>
            <a:r>
              <a:rPr lang="en-CA" dirty="0" err="1"/>
              <a:t>ảnh</a:t>
            </a:r>
            <a:r>
              <a:rPr lang="en-CA" dirty="0"/>
              <a:t> </a:t>
            </a:r>
            <a:r>
              <a:rPr lang="en-CA" dirty="0" err="1"/>
              <a:t>có</a:t>
            </a:r>
            <a:r>
              <a:rPr lang="en-CA" dirty="0"/>
              <a:t> </a:t>
            </a:r>
            <a:r>
              <a:rPr lang="en-CA" dirty="0" err="1" smtClean="0"/>
              <a:t>thể</a:t>
            </a:r>
            <a:r>
              <a:rPr lang="en-CA" dirty="0" smtClean="0"/>
              <a:t/>
            </a:r>
            <a:br>
              <a:rPr lang="en-CA" dirty="0" smtClean="0"/>
            </a:br>
            <a:r>
              <a:rPr lang="en-CA" dirty="0" smtClean="0"/>
              <a:t>“</a:t>
            </a:r>
            <a:r>
              <a:rPr lang="en-CA" dirty="0" err="1"/>
              <a:t>nổi</a:t>
            </a:r>
            <a:r>
              <a:rPr lang="en-CA" dirty="0"/>
              <a:t>” </a:t>
            </a:r>
            <a:r>
              <a:rPr lang="en-CA" dirty="0" err="1"/>
              <a:t>hoặc</a:t>
            </a:r>
            <a:r>
              <a:rPr lang="en-CA" dirty="0"/>
              <a:t> </a:t>
            </a:r>
            <a:r>
              <a:rPr lang="en-CA" dirty="0" err="1"/>
              <a:t>được</a:t>
            </a:r>
            <a:r>
              <a:rPr lang="en-CA" dirty="0"/>
              <a:t> </a:t>
            </a:r>
            <a:r>
              <a:rPr lang="en-CA" dirty="0" err="1"/>
              <a:t>đặt</a:t>
            </a:r>
            <a:r>
              <a:rPr lang="en-CA" dirty="0"/>
              <a:t> ở </a:t>
            </a:r>
            <a:r>
              <a:rPr lang="en-CA" dirty="0" err="1"/>
              <a:t>bất</a:t>
            </a:r>
            <a:r>
              <a:rPr lang="en-CA" dirty="0"/>
              <a:t> </a:t>
            </a:r>
            <a:r>
              <a:rPr lang="en-CA" dirty="0" err="1"/>
              <a:t>kỳ</a:t>
            </a:r>
            <a:r>
              <a:rPr lang="en-CA" dirty="0"/>
              <a:t> </a:t>
            </a:r>
            <a:r>
              <a:rPr lang="en-CA" dirty="0" err="1"/>
              <a:t>vị</a:t>
            </a:r>
            <a:r>
              <a:rPr lang="en-CA" dirty="0"/>
              <a:t> </a:t>
            </a:r>
            <a:r>
              <a:rPr lang="en-CA" dirty="0" err="1"/>
              <a:t>trí</a:t>
            </a:r>
            <a:r>
              <a:rPr lang="en-CA" dirty="0"/>
              <a:t> </a:t>
            </a:r>
            <a:r>
              <a:rPr lang="en-CA" dirty="0" err="1"/>
              <a:t>nào</a:t>
            </a:r>
            <a:r>
              <a:rPr lang="en-CA" dirty="0"/>
              <a:t> </a:t>
            </a:r>
            <a:r>
              <a:rPr lang="en-CA" dirty="0" err="1"/>
              <a:t>trong</a:t>
            </a:r>
            <a:r>
              <a:rPr lang="en-CA" dirty="0"/>
              <a:t> </a:t>
            </a:r>
            <a:r>
              <a:rPr lang="en-CA" dirty="0" err="1"/>
              <a:t>tài</a:t>
            </a:r>
            <a:r>
              <a:rPr lang="en-CA" dirty="0"/>
              <a:t> </a:t>
            </a:r>
            <a:r>
              <a:rPr lang="en-CA" dirty="0" err="1"/>
              <a:t>liệu</a:t>
            </a:r>
            <a:endParaRPr lang="en-US"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phong</a:t>
            </a:r>
            <a:r>
              <a:rPr lang="en-CA" dirty="0"/>
              <a:t> </a:t>
            </a:r>
            <a:r>
              <a:rPr lang="en-CA" dirty="0" err="1"/>
              <a:t>cách</a:t>
            </a:r>
            <a:r>
              <a:rPr lang="en-CA" dirty="0"/>
              <a:t> </a:t>
            </a:r>
            <a:r>
              <a:rPr lang="en-CA" dirty="0" err="1"/>
              <a:t>bao</a:t>
            </a:r>
            <a:r>
              <a:rPr lang="en-CA" dirty="0"/>
              <a:t> </a:t>
            </a:r>
            <a:r>
              <a:rPr lang="en-CA" dirty="0" err="1"/>
              <a:t>gói</a:t>
            </a:r>
            <a:r>
              <a:rPr lang="en-CA" dirty="0"/>
              <a:t> </a:t>
            </a:r>
            <a:r>
              <a:rPr lang="en-CA" dirty="0" err="1"/>
              <a:t>văn</a:t>
            </a:r>
            <a:r>
              <a:rPr lang="en-CA" dirty="0"/>
              <a:t> </a:t>
            </a:r>
            <a:r>
              <a:rPr lang="en-CA" dirty="0" err="1"/>
              <a:t>bản</a:t>
            </a:r>
            <a:r>
              <a:rPr lang="en-CA" dirty="0"/>
              <a:t> </a:t>
            </a:r>
            <a:r>
              <a:rPr lang="en-CA" dirty="0" err="1"/>
              <a:t>với</a:t>
            </a:r>
            <a:r>
              <a:rPr lang="en-CA" dirty="0"/>
              <a:t> </a:t>
            </a:r>
            <a:r>
              <a:rPr lang="en-CA" dirty="0" err="1"/>
              <a:t>một</a:t>
            </a:r>
            <a:r>
              <a:rPr lang="en-CA" dirty="0"/>
              <a:t> </a:t>
            </a:r>
            <a:r>
              <a:rPr lang="en-CA" dirty="0" smtClean="0"/>
              <a:t/>
            </a:r>
            <a:br>
              <a:rPr lang="en-CA" dirty="0" smtClean="0"/>
            </a:br>
            <a:r>
              <a:rPr lang="en-CA" dirty="0" err="1" smtClean="0"/>
              <a:t>đối</a:t>
            </a:r>
            <a:r>
              <a:rPr lang="en-CA" dirty="0" smtClean="0"/>
              <a:t> </a:t>
            </a:r>
            <a:r>
              <a:rPr lang="en-CA" dirty="0" err="1"/>
              <a:t>tượng</a:t>
            </a:r>
            <a:r>
              <a:rPr lang="en-CA" dirty="0"/>
              <a:t> </a:t>
            </a:r>
            <a:r>
              <a:rPr lang="en-CA" dirty="0" err="1"/>
              <a:t>hình</a:t>
            </a:r>
            <a:r>
              <a:rPr lang="en-CA" dirty="0"/>
              <a:t> </a:t>
            </a:r>
            <a:r>
              <a:rPr lang="en-CA" dirty="0" err="1"/>
              <a:t>ảnh</a:t>
            </a:r>
            <a:r>
              <a:rPr lang="en-CA" dirty="0"/>
              <a:t>, </a:t>
            </a:r>
            <a:r>
              <a:rPr lang="en-CA" dirty="0" err="1"/>
              <a:t>sau</a:t>
            </a:r>
            <a:r>
              <a:rPr lang="en-CA" dirty="0"/>
              <a:t> </a:t>
            </a:r>
            <a:r>
              <a:rPr lang="en-CA" dirty="0" err="1"/>
              <a:t>khi</a:t>
            </a:r>
            <a:r>
              <a:rPr lang="en-CA" dirty="0"/>
              <a:t> </a:t>
            </a:r>
            <a:r>
              <a:rPr lang="en-CA" dirty="0" err="1"/>
              <a:t>chọn</a:t>
            </a:r>
            <a:r>
              <a:rPr lang="en-CA" dirty="0"/>
              <a:t> </a:t>
            </a:r>
            <a:r>
              <a:rPr lang="en-CA" dirty="0" err="1"/>
              <a:t>ảnh</a:t>
            </a:r>
            <a:r>
              <a:rPr lang="en-CA" dirty="0"/>
              <a:t> </a:t>
            </a:r>
            <a:r>
              <a:rPr lang="en-CA" dirty="0" err="1"/>
              <a:t>đó</a:t>
            </a:r>
            <a:r>
              <a:rPr lang="en-CA" dirty="0"/>
              <a:t> </a:t>
            </a:r>
            <a:r>
              <a:rPr lang="en-US" dirty="0" smtClean="0"/>
              <a:t>:</a:t>
            </a:r>
            <a:endParaRPr lang="en-US" dirty="0"/>
          </a:p>
          <a:p>
            <a:pPr lvl="2"/>
            <a:r>
              <a:rPr lang="en-CA" dirty="0" err="1"/>
              <a:t>Bên</a:t>
            </a:r>
            <a:r>
              <a:rPr lang="en-CA" dirty="0"/>
              <a:t> </a:t>
            </a:r>
            <a:r>
              <a:rPr lang="en-CA" dirty="0" err="1"/>
              <a:t>dưới</a:t>
            </a:r>
            <a:r>
              <a:rPr lang="en-CA" dirty="0"/>
              <a:t> </a:t>
            </a:r>
            <a:r>
              <a:rPr lang="en-CA" b="1" dirty="0"/>
              <a:t>Picture Tools</a:t>
            </a:r>
            <a:r>
              <a:rPr lang="en-CA" dirty="0"/>
              <a:t>, </a:t>
            </a:r>
            <a:r>
              <a:rPr lang="en-CA" dirty="0" err="1"/>
              <a:t>trên</a:t>
            </a:r>
            <a:r>
              <a:rPr lang="en-CA" dirty="0"/>
              <a:t> </a:t>
            </a:r>
            <a:r>
              <a:rPr lang="en-CA" dirty="0" err="1"/>
              <a:t>thẻ</a:t>
            </a:r>
            <a:r>
              <a:rPr lang="en-CA" dirty="0"/>
              <a:t> </a:t>
            </a:r>
            <a:r>
              <a:rPr lang="en-CA" b="1" dirty="0"/>
              <a:t>Format</a:t>
            </a:r>
            <a:r>
              <a:rPr lang="en-CA" dirty="0"/>
              <a:t>, </a:t>
            </a:r>
            <a:r>
              <a:rPr lang="en-CA" dirty="0" err="1"/>
              <a:t>trong</a:t>
            </a:r>
            <a:r>
              <a:rPr lang="en-CA" dirty="0"/>
              <a:t> </a:t>
            </a:r>
            <a:r>
              <a:rPr lang="en-CA" dirty="0" err="1" smtClean="0"/>
              <a:t>nhóm</a:t>
            </a:r>
            <a:r>
              <a:rPr lang="en-CA" dirty="0" smtClean="0"/>
              <a:t/>
            </a:r>
            <a:br>
              <a:rPr lang="en-CA" dirty="0" smtClean="0"/>
            </a:br>
            <a:r>
              <a:rPr lang="en-CA" b="1" dirty="0" smtClean="0"/>
              <a:t>Arrange</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Wrap Text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95</a:t>
            </a:fld>
            <a:endParaRPr lang="en-US" dirty="0"/>
          </a:p>
        </p:txBody>
      </p:sp>
      <p:pic>
        <p:nvPicPr>
          <p:cNvPr id="6" name="Picture 5" descr="Description: C:\Users\swong\Documents\Manuals\IC3 GS4\7314 IC3 GS4\Screens\L8\l8-153.png"/>
          <p:cNvPicPr/>
          <p:nvPr/>
        </p:nvPicPr>
        <p:blipFill>
          <a:blip r:embed="rId3">
            <a:extLst>
              <a:ext uri="{28A0092B-C50C-407E-A947-70E740481C1C}">
                <a14:useLocalDpi xmlns:a14="http://schemas.microsoft.com/office/drawing/2010/main" val="0"/>
              </a:ext>
            </a:extLst>
          </a:blip>
          <a:srcRect/>
          <a:stretch>
            <a:fillRect/>
          </a:stretch>
        </p:blipFill>
        <p:spPr bwMode="auto">
          <a:xfrm>
            <a:off x="7005235" y="3384473"/>
            <a:ext cx="1588296" cy="2590610"/>
          </a:xfrm>
          <a:prstGeom prst="rect">
            <a:avLst/>
          </a:prstGeom>
          <a:noFill/>
          <a:ln>
            <a:noFill/>
          </a:ln>
        </p:spPr>
      </p:pic>
    </p:spTree>
    <p:extLst>
      <p:ext uri="{BB962C8B-B14F-4D97-AF65-F5344CB8AC3E}">
        <p14:creationId xmlns:p14="http://schemas.microsoft.com/office/powerpoint/2010/main" val="318211122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các</a:t>
            </a:r>
            <a:r>
              <a:rPr lang="en-CA" b="1" dirty="0"/>
              <a:t> </a:t>
            </a:r>
            <a:r>
              <a:rPr lang="en-CA" b="1" dirty="0" err="1"/>
              <a:t>thuộc</a:t>
            </a:r>
            <a:r>
              <a:rPr lang="en-CA" b="1" dirty="0"/>
              <a:t> </a:t>
            </a:r>
            <a:r>
              <a:rPr lang="en-CA" b="1" dirty="0" err="1"/>
              <a:t>tính</a:t>
            </a:r>
            <a:r>
              <a:rPr lang="en-CA" b="1" dirty="0"/>
              <a:t> </a:t>
            </a:r>
            <a:r>
              <a:rPr lang="en-CA" b="1" dirty="0" err="1"/>
              <a:t>của</a:t>
            </a:r>
            <a:r>
              <a:rPr lang="en-CA" b="1" dirty="0"/>
              <a:t> </a:t>
            </a:r>
            <a:r>
              <a:rPr lang="en-CA" b="1" dirty="0" err="1"/>
              <a:t>hình</a:t>
            </a:r>
            <a:r>
              <a:rPr lang="en-CA" b="1" dirty="0"/>
              <a:t> </a:t>
            </a:r>
            <a:r>
              <a:rPr lang="en-CA" b="1" dirty="0" err="1"/>
              <a:t>ảnh</a:t>
            </a:r>
            <a:endParaRPr lang="en-US" b="1" dirty="0"/>
          </a:p>
          <a:p>
            <a:pPr lvl="1"/>
            <a:r>
              <a:rPr lang="en-US" dirty="0" err="1" smtClean="0"/>
              <a:t>Để</a:t>
            </a:r>
            <a:r>
              <a:rPr lang="en-US" dirty="0" smtClean="0"/>
              <a:t> </a:t>
            </a:r>
            <a:r>
              <a:rPr lang="en-CA" dirty="0" err="1"/>
              <a:t>điều</a:t>
            </a:r>
            <a:r>
              <a:rPr lang="en-CA" dirty="0"/>
              <a:t> </a:t>
            </a:r>
            <a:r>
              <a:rPr lang="en-CA" dirty="0" err="1"/>
              <a:t>chỉnh</a:t>
            </a:r>
            <a:r>
              <a:rPr lang="en-CA" dirty="0"/>
              <a:t> </a:t>
            </a:r>
            <a:r>
              <a:rPr lang="en-CA" dirty="0" err="1"/>
              <a:t>các</a:t>
            </a:r>
            <a:r>
              <a:rPr lang="en-CA" dirty="0"/>
              <a:t> </a:t>
            </a:r>
            <a:r>
              <a:rPr lang="en-CA" dirty="0" err="1"/>
              <a:t>thuộc</a:t>
            </a:r>
            <a:r>
              <a:rPr lang="en-CA" dirty="0"/>
              <a:t> </a:t>
            </a:r>
            <a:r>
              <a:rPr lang="en-CA" dirty="0" err="1"/>
              <a:t>tính</a:t>
            </a:r>
            <a:r>
              <a:rPr lang="en-CA" dirty="0"/>
              <a:t> </a:t>
            </a:r>
            <a:r>
              <a:rPr lang="en-CA" dirty="0" err="1" smtClean="0"/>
              <a:t>của</a:t>
            </a:r>
            <a:r>
              <a:rPr lang="en-CA" dirty="0" smtClean="0"/>
              <a:t> </a:t>
            </a:r>
            <a:r>
              <a:rPr lang="en-CA" dirty="0" err="1" smtClean="0"/>
              <a:t>một</a:t>
            </a:r>
            <a:r>
              <a:rPr lang="en-CA" dirty="0" smtClean="0"/>
              <a:t> </a:t>
            </a:r>
            <a:r>
              <a:rPr lang="en-CA" dirty="0" err="1" smtClean="0"/>
              <a:t>hình</a:t>
            </a:r>
            <a:r>
              <a:rPr lang="en-CA" dirty="0" smtClean="0"/>
              <a:t> </a:t>
            </a:r>
            <a:r>
              <a:rPr lang="en-CA" dirty="0" err="1" smtClean="0"/>
              <a:t>ảnh</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hình</a:t>
            </a:r>
            <a:r>
              <a:rPr lang="en-CA" dirty="0"/>
              <a:t> </a:t>
            </a:r>
            <a:r>
              <a:rPr lang="en-CA" dirty="0" err="1"/>
              <a:t>ảnh</a:t>
            </a:r>
            <a:r>
              <a:rPr lang="en-CA" dirty="0"/>
              <a:t> </a:t>
            </a:r>
            <a:r>
              <a:rPr lang="en-CA" dirty="0" err="1" smtClean="0"/>
              <a:t>bên</a:t>
            </a:r>
            <a:r>
              <a:rPr lang="en-CA" dirty="0" smtClean="0"/>
              <a:t/>
            </a:r>
            <a:br>
              <a:rPr lang="en-CA" dirty="0" smtClean="0"/>
            </a:br>
            <a:r>
              <a:rPr lang="en-CA" dirty="0" err="1" smtClean="0"/>
              <a:t>dưới</a:t>
            </a:r>
            <a:r>
              <a:rPr lang="en-CA" dirty="0" smtClean="0"/>
              <a:t> </a:t>
            </a:r>
            <a:r>
              <a:rPr lang="en-CA" b="1" dirty="0"/>
              <a:t>Picture Tools</a:t>
            </a:r>
            <a:r>
              <a:rPr lang="en-CA" dirty="0"/>
              <a:t>, </a:t>
            </a:r>
            <a:r>
              <a:rPr lang="en-CA" dirty="0" err="1"/>
              <a:t>trên</a:t>
            </a:r>
            <a:r>
              <a:rPr lang="en-CA" dirty="0"/>
              <a:t> </a:t>
            </a:r>
            <a:r>
              <a:rPr lang="en-CA" dirty="0" err="1"/>
              <a:t>thẻ</a:t>
            </a:r>
            <a:r>
              <a:rPr lang="en-CA" dirty="0"/>
              <a:t> </a:t>
            </a:r>
            <a:r>
              <a:rPr lang="en-CA" dirty="0" smtClean="0"/>
              <a:t/>
            </a:r>
            <a:br>
              <a:rPr lang="en-CA" dirty="0" smtClean="0"/>
            </a:br>
            <a:r>
              <a:rPr lang="en-CA" b="1" dirty="0" smtClean="0"/>
              <a:t>Format</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smtClean="0"/>
              <a:t>Dialog</a:t>
            </a:r>
            <a:br>
              <a:rPr lang="en-CA" b="1" dirty="0" smtClean="0"/>
            </a:br>
            <a:r>
              <a:rPr lang="en-CA" b="1" dirty="0" smtClean="0"/>
              <a:t>box </a:t>
            </a:r>
            <a:r>
              <a:rPr lang="en-CA" b="1" dirty="0"/>
              <a:t>launcher</a:t>
            </a:r>
            <a:r>
              <a:rPr lang="en-CA" dirty="0"/>
              <a:t> </a:t>
            </a:r>
            <a:r>
              <a:rPr lang="en-CA" dirty="0" err="1"/>
              <a:t>của</a:t>
            </a:r>
            <a:r>
              <a:rPr lang="en-CA" dirty="0"/>
              <a:t> </a:t>
            </a:r>
            <a:r>
              <a:rPr lang="en-CA" dirty="0" err="1"/>
              <a:t>nhóm</a:t>
            </a:r>
            <a:r>
              <a:rPr lang="en-CA" dirty="0"/>
              <a:t> </a:t>
            </a:r>
            <a:r>
              <a:rPr lang="en-CA" dirty="0" err="1"/>
              <a:t>thích</a:t>
            </a:r>
            <a:r>
              <a:rPr lang="en-CA" dirty="0"/>
              <a:t> </a:t>
            </a:r>
            <a:r>
              <a:rPr lang="en-CA" dirty="0" smtClean="0"/>
              <a:t/>
            </a:r>
            <a:br>
              <a:rPr lang="en-CA" dirty="0" smtClean="0"/>
            </a:br>
            <a:r>
              <a:rPr lang="en-CA" dirty="0" err="1" smtClean="0"/>
              <a:t>hợp</a:t>
            </a:r>
            <a:r>
              <a:rPr lang="en-CA" dirty="0" smtClean="0"/>
              <a:t> </a:t>
            </a:r>
            <a:r>
              <a:rPr lang="en-CA" dirty="0" err="1"/>
              <a:t>để</a:t>
            </a:r>
            <a:r>
              <a:rPr lang="en-CA" dirty="0"/>
              <a:t> </a:t>
            </a:r>
            <a:r>
              <a:rPr lang="en-CA" dirty="0" err="1"/>
              <a:t>điều</a:t>
            </a:r>
            <a:r>
              <a:rPr lang="en-CA" dirty="0"/>
              <a:t> </a:t>
            </a:r>
            <a:r>
              <a:rPr lang="en-CA" dirty="0" err="1"/>
              <a:t>chỉnh</a:t>
            </a:r>
            <a:r>
              <a:rPr lang="en-CA" dirty="0"/>
              <a:t> </a:t>
            </a:r>
            <a:r>
              <a:rPr lang="en-CA" dirty="0" err="1"/>
              <a:t>các</a:t>
            </a:r>
            <a:r>
              <a:rPr lang="en-CA" dirty="0"/>
              <a:t> </a:t>
            </a:r>
            <a:r>
              <a:rPr lang="en-CA" dirty="0" err="1"/>
              <a:t>thuộc</a:t>
            </a:r>
            <a:r>
              <a:rPr lang="en-CA" dirty="0"/>
              <a:t> </a:t>
            </a:r>
            <a:r>
              <a:rPr lang="en-CA" dirty="0" smtClean="0"/>
              <a:t/>
            </a:r>
            <a:br>
              <a:rPr lang="en-CA" dirty="0" smtClean="0"/>
            </a:br>
            <a:r>
              <a:rPr lang="en-CA" dirty="0" err="1" smtClean="0"/>
              <a:t>tính</a:t>
            </a:r>
            <a:r>
              <a:rPr lang="en-CA" dirty="0"/>
              <a:t>; </a:t>
            </a:r>
            <a:r>
              <a:rPr lang="en-CA" dirty="0" err="1"/>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ảnh</a:t>
            </a:r>
            <a:r>
              <a:rPr lang="en-CA" dirty="0"/>
              <a:t> </a:t>
            </a:r>
            <a:r>
              <a:rPr lang="en-CA" dirty="0" err="1"/>
              <a:t>và</a:t>
            </a:r>
            <a:r>
              <a:rPr lang="en-CA" dirty="0"/>
              <a:t> </a:t>
            </a:r>
            <a:r>
              <a:rPr lang="en-CA" dirty="0" err="1" smtClean="0"/>
              <a:t>sau</a:t>
            </a:r>
            <a:r>
              <a:rPr lang="en-CA" dirty="0" smtClean="0"/>
              <a:t/>
            </a:r>
            <a:br>
              <a:rPr lang="en-CA" dirty="0" smtClean="0"/>
            </a:br>
            <a:r>
              <a:rPr lang="en-CA" dirty="0" err="1" smtClean="0"/>
              <a:t>đó</a:t>
            </a:r>
            <a:r>
              <a:rPr lang="en-CA" dirty="0" smtClean="0"/>
              <a:t> </a:t>
            </a:r>
            <a:r>
              <a:rPr lang="en-CA" dirty="0" err="1"/>
              <a:t>chọn</a:t>
            </a:r>
            <a:r>
              <a:rPr lang="en-CA" b="1" dirty="0"/>
              <a:t> Format Picture</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96</a:t>
            </a:fld>
            <a:endParaRPr lang="en-US" dirty="0"/>
          </a:p>
        </p:txBody>
      </p:sp>
      <p:pic>
        <p:nvPicPr>
          <p:cNvPr id="6" name="Picture 5" descr="Description: C:\Users\swong\Documents\Manuals\IC3 GS4\7314 IC3 GS4\Screens\L8\l8-108.png"/>
          <p:cNvPicPr/>
          <p:nvPr/>
        </p:nvPicPr>
        <p:blipFill>
          <a:blip r:embed="rId3">
            <a:extLst>
              <a:ext uri="{28A0092B-C50C-407E-A947-70E740481C1C}">
                <a14:useLocalDpi xmlns:a14="http://schemas.microsoft.com/office/drawing/2010/main" val="0"/>
              </a:ext>
            </a:extLst>
          </a:blip>
          <a:srcRect/>
          <a:stretch>
            <a:fillRect/>
          </a:stretch>
        </p:blipFill>
        <p:spPr bwMode="auto">
          <a:xfrm>
            <a:off x="4770379" y="2366672"/>
            <a:ext cx="3956762" cy="3724161"/>
          </a:xfrm>
          <a:prstGeom prst="rect">
            <a:avLst/>
          </a:prstGeom>
          <a:noFill/>
          <a:ln>
            <a:noFill/>
          </a:ln>
        </p:spPr>
      </p:pic>
    </p:spTree>
    <p:extLst>
      <p:ext uri="{BB962C8B-B14F-4D97-AF65-F5344CB8AC3E}">
        <p14:creationId xmlns:p14="http://schemas.microsoft.com/office/powerpoint/2010/main" val="428297865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Sử dụng các tệp tin đa phương tiện</a:t>
            </a:r>
            <a:endParaRPr lang="en-US" sz="3600" dirty="0"/>
          </a:p>
        </p:txBody>
      </p:sp>
      <p:sp>
        <p:nvSpPr>
          <p:cNvPr id="3" name="Content Placeholder 2"/>
          <p:cNvSpPr>
            <a:spLocks noGrp="1"/>
          </p:cNvSpPr>
          <p:nvPr>
            <p:ph idx="1"/>
          </p:nvPr>
        </p:nvSpPr>
        <p:spPr/>
        <p:txBody>
          <a:bodyPr/>
          <a:lstStyle/>
          <a:p>
            <a:r>
              <a:rPr lang="en-CA" b="1" dirty="0"/>
              <a:t>Di </a:t>
            </a:r>
            <a:r>
              <a:rPr lang="en-CA" b="1" dirty="0" err="1"/>
              <a:t>chuyển</a:t>
            </a:r>
            <a:r>
              <a:rPr lang="en-CA" b="1" dirty="0"/>
              <a:t> </a:t>
            </a:r>
            <a:r>
              <a:rPr lang="en-CA" b="1" dirty="0" err="1"/>
              <a:t>ảnh</a:t>
            </a:r>
            <a:endParaRPr lang="en-US" b="1" dirty="0"/>
          </a:p>
          <a:p>
            <a:pPr lvl="1"/>
            <a:r>
              <a:rPr lang="en-CA" dirty="0" err="1"/>
              <a:t>Kéo</a:t>
            </a:r>
            <a:r>
              <a:rPr lang="en-CA" dirty="0"/>
              <a:t> </a:t>
            </a:r>
            <a:r>
              <a:rPr lang="en-CA" dirty="0" err="1"/>
              <a:t>thả</a:t>
            </a:r>
            <a:r>
              <a:rPr lang="en-CA" dirty="0"/>
              <a:t> </a:t>
            </a:r>
            <a:r>
              <a:rPr lang="en-CA" dirty="0" err="1"/>
              <a:t>là</a:t>
            </a:r>
            <a:r>
              <a:rPr lang="en-CA" dirty="0"/>
              <a:t> </a:t>
            </a:r>
            <a:r>
              <a:rPr lang="en-CA" dirty="0" err="1"/>
              <a:t>phương</a:t>
            </a:r>
            <a:r>
              <a:rPr lang="en-CA" dirty="0"/>
              <a:t> </a:t>
            </a:r>
            <a:r>
              <a:rPr lang="en-CA" dirty="0" err="1"/>
              <a:t>pháp</a:t>
            </a:r>
            <a:r>
              <a:rPr lang="en-CA" dirty="0"/>
              <a:t> </a:t>
            </a:r>
            <a:r>
              <a:rPr lang="en-CA" dirty="0" err="1"/>
              <a:t>dễ</a:t>
            </a:r>
            <a:r>
              <a:rPr lang="en-CA" dirty="0"/>
              <a:t> </a:t>
            </a:r>
            <a:r>
              <a:rPr lang="en-CA" dirty="0" err="1"/>
              <a:t>nhất</a:t>
            </a:r>
            <a:r>
              <a:rPr lang="en-CA" dirty="0"/>
              <a:t> </a:t>
            </a:r>
            <a:r>
              <a:rPr lang="en-CA" dirty="0" err="1"/>
              <a:t>để</a:t>
            </a:r>
            <a:r>
              <a:rPr lang="en-CA" dirty="0"/>
              <a:t> di </a:t>
            </a:r>
            <a:r>
              <a:rPr lang="en-CA" dirty="0" err="1"/>
              <a:t>chuyển</a:t>
            </a:r>
            <a:r>
              <a:rPr lang="en-CA" dirty="0"/>
              <a:t> </a:t>
            </a:r>
            <a:r>
              <a:rPr lang="en-CA" dirty="0" err="1" smtClean="0"/>
              <a:t>ảnh</a:t>
            </a:r>
            <a:endParaRPr lang="en-US" dirty="0" smtClean="0"/>
          </a:p>
          <a:p>
            <a:pPr lvl="1"/>
            <a:r>
              <a:rPr lang="en-CA" dirty="0" err="1"/>
              <a:t>cần</a:t>
            </a:r>
            <a:r>
              <a:rPr lang="en-CA" dirty="0"/>
              <a:t> </a:t>
            </a:r>
            <a:r>
              <a:rPr lang="en-CA" dirty="0" err="1"/>
              <a:t>chú</a:t>
            </a:r>
            <a:r>
              <a:rPr lang="en-CA" dirty="0"/>
              <a:t> ý </a:t>
            </a:r>
            <a:r>
              <a:rPr lang="en-CA" dirty="0" err="1"/>
              <a:t>khi</a:t>
            </a:r>
            <a:r>
              <a:rPr lang="en-CA" dirty="0"/>
              <a:t> </a:t>
            </a:r>
            <a:r>
              <a:rPr lang="en-CA" dirty="0" err="1"/>
              <a:t>nào</a:t>
            </a:r>
            <a:r>
              <a:rPr lang="en-CA" dirty="0"/>
              <a:t> </a:t>
            </a:r>
            <a:r>
              <a:rPr lang="en-CA" dirty="0" err="1"/>
              <a:t>thì</a:t>
            </a:r>
            <a:r>
              <a:rPr lang="en-CA" dirty="0"/>
              <a:t> </a:t>
            </a:r>
            <a:r>
              <a:rPr lang="en-CA" dirty="0" err="1"/>
              <a:t>các</a:t>
            </a:r>
            <a:r>
              <a:rPr lang="en-CA" dirty="0"/>
              <a:t> </a:t>
            </a:r>
            <a:r>
              <a:rPr lang="en-CA" dirty="0" err="1"/>
              <a:t>hình</a:t>
            </a:r>
            <a:r>
              <a:rPr lang="en-CA" dirty="0"/>
              <a:t> </a:t>
            </a:r>
            <a:r>
              <a:rPr lang="en-CA" dirty="0" err="1"/>
              <a:t>ảnh</a:t>
            </a:r>
            <a:r>
              <a:rPr lang="en-CA" dirty="0"/>
              <a:t> </a:t>
            </a:r>
            <a:r>
              <a:rPr lang="en-CA" dirty="0" err="1"/>
              <a:t>là</a:t>
            </a:r>
            <a:r>
              <a:rPr lang="en-CA" dirty="0"/>
              <a:t> </a:t>
            </a:r>
            <a:r>
              <a:rPr lang="en-CA" dirty="0" err="1"/>
              <a:t>nội</a:t>
            </a:r>
            <a:r>
              <a:rPr lang="en-CA" dirty="0"/>
              <a:t> </a:t>
            </a:r>
            <a:r>
              <a:rPr lang="en-CA" dirty="0" err="1"/>
              <a:t>tuyến</a:t>
            </a:r>
            <a:r>
              <a:rPr lang="en-CA" dirty="0"/>
              <a:t> </a:t>
            </a:r>
            <a:r>
              <a:rPr lang="en-CA" dirty="0" err="1"/>
              <a:t>hoặc</a:t>
            </a:r>
            <a:r>
              <a:rPr lang="en-CA" dirty="0"/>
              <a:t> </a:t>
            </a:r>
            <a:r>
              <a:rPr lang="en-CA" dirty="0" err="1"/>
              <a:t>nổi</a:t>
            </a:r>
            <a:r>
              <a:rPr lang="en-CA" dirty="0"/>
              <a:t> </a:t>
            </a:r>
            <a:r>
              <a:rPr lang="en-CA" dirty="0" err="1"/>
              <a:t>trước</a:t>
            </a:r>
            <a:r>
              <a:rPr lang="en-CA" dirty="0"/>
              <a:t> </a:t>
            </a:r>
            <a:r>
              <a:rPr lang="en-CA" dirty="0" err="1"/>
              <a:t>khi</a:t>
            </a:r>
            <a:r>
              <a:rPr lang="en-CA" dirty="0"/>
              <a:t> </a:t>
            </a:r>
            <a:r>
              <a:rPr lang="en-CA" dirty="0" err="1"/>
              <a:t>bạn</a:t>
            </a:r>
            <a:r>
              <a:rPr lang="en-CA" dirty="0"/>
              <a:t> </a:t>
            </a:r>
            <a:r>
              <a:rPr lang="en-CA" dirty="0" err="1"/>
              <a:t>thực</a:t>
            </a:r>
            <a:r>
              <a:rPr lang="en-CA" dirty="0"/>
              <a:t> </a:t>
            </a:r>
            <a:r>
              <a:rPr lang="en-CA" dirty="0" err="1"/>
              <a:t>hiện</a:t>
            </a:r>
            <a:r>
              <a:rPr lang="en-CA" dirty="0"/>
              <a:t> di </a:t>
            </a:r>
            <a:r>
              <a:rPr lang="en-CA" dirty="0" err="1"/>
              <a:t>chuyển</a:t>
            </a:r>
            <a:r>
              <a:rPr lang="en-CA" dirty="0"/>
              <a:t> </a:t>
            </a:r>
            <a:r>
              <a:rPr lang="en-CA" dirty="0" err="1" smtClean="0"/>
              <a:t>chúng</a:t>
            </a:r>
            <a:r>
              <a:rPr lang="en-US" dirty="0" smtClean="0"/>
              <a:t>:</a:t>
            </a:r>
            <a:endParaRPr lang="en-US" dirty="0"/>
          </a:p>
          <a:p>
            <a:pPr lvl="2"/>
            <a:r>
              <a:rPr lang="vi-VN" dirty="0" smtClean="0"/>
              <a:t>Nếu </a:t>
            </a:r>
            <a:r>
              <a:rPr lang="vi-VN" dirty="0"/>
              <a:t>ảnh là đối tượng nội tuyến, con trỏ chuột hiển thị thành   </a:t>
            </a:r>
            <a:r>
              <a:rPr lang="vi-VN" dirty="0" smtClean="0"/>
              <a:t> khi </a:t>
            </a:r>
            <a:r>
              <a:rPr lang="vi-VN" dirty="0"/>
              <a:t>bạn kéo hình ảnh</a:t>
            </a:r>
            <a:endParaRPr lang="en-US" dirty="0"/>
          </a:p>
          <a:p>
            <a:pPr lvl="2"/>
            <a:r>
              <a:rPr lang="vi-VN" dirty="0" smtClean="0"/>
              <a:t>Nếu </a:t>
            </a:r>
            <a:r>
              <a:rPr lang="vi-VN" dirty="0"/>
              <a:t>là đối tượng nổi, con trỏ chuột hiển thị </a:t>
            </a:r>
            <a:r>
              <a:rPr lang="vi-VN" dirty="0" smtClean="0"/>
              <a:t>thành     </a:t>
            </a:r>
            <a:r>
              <a:rPr lang="vi-VN" dirty="0"/>
              <a:t>khi bạn kéo hình ảnh</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97</a:t>
            </a:fld>
            <a:endParaRPr lang="en-US" dirty="0"/>
          </a:p>
        </p:txBody>
      </p:sp>
      <p:grpSp>
        <p:nvGrpSpPr>
          <p:cNvPr id="8" name="Group 7"/>
          <p:cNvGrpSpPr/>
          <p:nvPr/>
        </p:nvGrpSpPr>
        <p:grpSpPr>
          <a:xfrm>
            <a:off x="6460490" y="3131462"/>
            <a:ext cx="1219835" cy="972951"/>
            <a:chOff x="4831715" y="2809313"/>
            <a:chExt cx="1219835" cy="972951"/>
          </a:xfrm>
        </p:grpSpPr>
        <p:pic>
          <p:nvPicPr>
            <p:cNvPr id="6" name="Picture 5" descr="Description: C:\Users\swong\Documents\Manuals\IC3 GS4\7314 IC3 GS4\Screens\L8\l8-109.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89624" y="2809313"/>
              <a:ext cx="161926" cy="266702"/>
            </a:xfrm>
            <a:prstGeom prst="rect">
              <a:avLst/>
            </a:prstGeom>
            <a:noFill/>
            <a:ln>
              <a:noFill/>
            </a:ln>
          </p:spPr>
        </p:pic>
        <p:pic>
          <p:nvPicPr>
            <p:cNvPr id="7" name="Picture 6" descr="Description: C:\Users\swong\Documents\Manuals\IC3 GS4\7314 IC3 GS4\Screens\L8\l8-101.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31715" y="3592399"/>
              <a:ext cx="189865" cy="189865"/>
            </a:xfrm>
            <a:prstGeom prst="rect">
              <a:avLst/>
            </a:prstGeom>
            <a:noFill/>
            <a:ln>
              <a:noFill/>
            </a:ln>
          </p:spPr>
        </p:pic>
      </p:grpSp>
    </p:spTree>
    <p:extLst>
      <p:ext uri="{BB962C8B-B14F-4D97-AF65-F5344CB8AC3E}">
        <p14:creationId xmlns:p14="http://schemas.microsoft.com/office/powerpoint/2010/main" val="167089925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dirty="0" err="1"/>
              <a:t>Mỗi</a:t>
            </a:r>
            <a:r>
              <a:rPr lang="en-CA" dirty="0"/>
              <a:t> </a:t>
            </a:r>
            <a:r>
              <a:rPr lang="en-CA" dirty="0" err="1"/>
              <a:t>đường</a:t>
            </a:r>
            <a:r>
              <a:rPr lang="en-CA" dirty="0"/>
              <a:t> </a:t>
            </a:r>
            <a:r>
              <a:rPr lang="en-CA" dirty="0" err="1"/>
              <a:t>nằm</a:t>
            </a:r>
            <a:r>
              <a:rPr lang="en-CA" dirty="0"/>
              <a:t> </a:t>
            </a:r>
            <a:r>
              <a:rPr lang="en-CA" dirty="0" err="1"/>
              <a:t>ngang</a:t>
            </a:r>
            <a:r>
              <a:rPr lang="en-CA" dirty="0"/>
              <a:t> </a:t>
            </a:r>
            <a:r>
              <a:rPr lang="en-CA" dirty="0" err="1"/>
              <a:t>trong</a:t>
            </a:r>
            <a:r>
              <a:rPr lang="en-CA" dirty="0"/>
              <a:t> </a:t>
            </a:r>
            <a:r>
              <a:rPr lang="en-CA" dirty="0" err="1"/>
              <a:t>bảng</a:t>
            </a:r>
            <a:r>
              <a:rPr lang="en-CA" dirty="0"/>
              <a:t> </a:t>
            </a:r>
            <a:r>
              <a:rPr lang="en-CA" dirty="0" err="1"/>
              <a:t>là</a:t>
            </a:r>
            <a:r>
              <a:rPr lang="en-CA" dirty="0"/>
              <a:t> </a:t>
            </a:r>
            <a:r>
              <a:rPr lang="en-CA" dirty="0" err="1"/>
              <a:t>một</a:t>
            </a:r>
            <a:r>
              <a:rPr lang="en-CA" dirty="0"/>
              <a:t> </a:t>
            </a:r>
            <a:r>
              <a:rPr lang="en-CA" i="1" dirty="0" err="1"/>
              <a:t>dòng</a:t>
            </a:r>
            <a:r>
              <a:rPr lang="en-CA" dirty="0"/>
              <a:t>, </a:t>
            </a:r>
            <a:r>
              <a:rPr lang="en-CA" dirty="0" err="1" smtClean="0"/>
              <a:t>mỗi</a:t>
            </a:r>
            <a:r>
              <a:rPr lang="en-CA" dirty="0" smtClean="0"/>
              <a:t> </a:t>
            </a:r>
            <a:r>
              <a:rPr lang="en-CA" dirty="0" err="1"/>
              <a:t>khối</a:t>
            </a:r>
            <a:r>
              <a:rPr lang="en-CA" dirty="0"/>
              <a:t> </a:t>
            </a:r>
            <a:r>
              <a:rPr lang="en-CA" dirty="0" err="1"/>
              <a:t>dọc</a:t>
            </a:r>
            <a:r>
              <a:rPr lang="en-CA" dirty="0"/>
              <a:t> </a:t>
            </a:r>
            <a:r>
              <a:rPr lang="en-CA" dirty="0" err="1"/>
              <a:t>là</a:t>
            </a:r>
            <a:r>
              <a:rPr lang="en-CA" dirty="0"/>
              <a:t> </a:t>
            </a:r>
            <a:r>
              <a:rPr lang="en-CA" dirty="0" err="1"/>
              <a:t>một</a:t>
            </a:r>
            <a:r>
              <a:rPr lang="en-CA" dirty="0"/>
              <a:t> </a:t>
            </a:r>
            <a:r>
              <a:rPr lang="en-CA" i="1" dirty="0" err="1"/>
              <a:t>cột</a:t>
            </a:r>
            <a:r>
              <a:rPr lang="en-CA" dirty="0"/>
              <a:t>, </a:t>
            </a:r>
            <a:r>
              <a:rPr lang="en-CA" dirty="0" err="1"/>
              <a:t>và</a:t>
            </a:r>
            <a:r>
              <a:rPr lang="en-CA" dirty="0"/>
              <a:t> </a:t>
            </a:r>
            <a:r>
              <a:rPr lang="en-CA" dirty="0" err="1"/>
              <a:t>giao</a:t>
            </a:r>
            <a:r>
              <a:rPr lang="en-CA" dirty="0"/>
              <a:t> </a:t>
            </a:r>
            <a:r>
              <a:rPr lang="en-CA" dirty="0" err="1"/>
              <a:t>của</a:t>
            </a:r>
            <a:r>
              <a:rPr lang="en-CA" dirty="0"/>
              <a:t> </a:t>
            </a:r>
            <a:r>
              <a:rPr lang="en-CA" dirty="0" err="1"/>
              <a:t>dòng</a:t>
            </a:r>
            <a:r>
              <a:rPr lang="en-CA" dirty="0"/>
              <a:t> </a:t>
            </a:r>
            <a:r>
              <a:rPr lang="en-CA" dirty="0" err="1"/>
              <a:t>và</a:t>
            </a:r>
            <a:r>
              <a:rPr lang="en-CA" dirty="0"/>
              <a:t> </a:t>
            </a:r>
            <a:r>
              <a:rPr lang="en-CA" dirty="0" err="1"/>
              <a:t>cột</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một</a:t>
            </a:r>
            <a:r>
              <a:rPr lang="en-CA" dirty="0"/>
              <a:t> </a:t>
            </a:r>
            <a:r>
              <a:rPr lang="en-CA" i="1" dirty="0"/>
              <a:t>ô</a:t>
            </a:r>
            <a:endParaRPr lang="en-US" i="1" dirty="0" smtClean="0"/>
          </a:p>
          <a:p>
            <a:r>
              <a:rPr lang="en-CA" dirty="0" err="1"/>
              <a:t>Bạn</a:t>
            </a:r>
            <a:r>
              <a:rPr lang="en-CA" dirty="0"/>
              <a:t> </a:t>
            </a:r>
            <a:r>
              <a:rPr lang="en-CA" dirty="0" err="1"/>
              <a:t>có</a:t>
            </a:r>
            <a:r>
              <a:rPr lang="en-CA" dirty="0"/>
              <a:t> </a:t>
            </a:r>
            <a:r>
              <a:rPr lang="en-CA" dirty="0" err="1"/>
              <a:t>thể</a:t>
            </a:r>
            <a:r>
              <a:rPr lang="en-CA" dirty="0"/>
              <a:t> </a:t>
            </a:r>
            <a:r>
              <a:rPr lang="en-CA" dirty="0" err="1"/>
              <a:t>tạo</a:t>
            </a:r>
            <a:r>
              <a:rPr lang="en-CA" dirty="0"/>
              <a:t> </a:t>
            </a:r>
            <a:r>
              <a:rPr lang="en-CA" dirty="0" err="1"/>
              <a:t>bảng</a:t>
            </a:r>
            <a:r>
              <a:rPr lang="en-CA" dirty="0"/>
              <a:t> </a:t>
            </a:r>
            <a:r>
              <a:rPr lang="en-CA" dirty="0" err="1"/>
              <a:t>trước</a:t>
            </a:r>
            <a:r>
              <a:rPr lang="en-CA" dirty="0"/>
              <a:t> </a:t>
            </a:r>
            <a:r>
              <a:rPr lang="en-CA" dirty="0" err="1"/>
              <a:t>hoặc</a:t>
            </a:r>
            <a:r>
              <a:rPr lang="en-CA" dirty="0"/>
              <a:t> </a:t>
            </a:r>
            <a:r>
              <a:rPr lang="en-CA" dirty="0" err="1"/>
              <a:t>sau</a:t>
            </a:r>
            <a:r>
              <a:rPr lang="en-CA" dirty="0"/>
              <a:t> </a:t>
            </a:r>
            <a:r>
              <a:rPr lang="en-CA" dirty="0" err="1"/>
              <a:t>khi</a:t>
            </a:r>
            <a:r>
              <a:rPr lang="en-CA" dirty="0"/>
              <a:t> </a:t>
            </a:r>
            <a:r>
              <a:rPr lang="en-CA" dirty="0" err="1"/>
              <a:t>nhập</a:t>
            </a:r>
            <a:r>
              <a:rPr lang="en-CA" dirty="0"/>
              <a:t> </a:t>
            </a:r>
            <a:r>
              <a:rPr lang="en-CA" dirty="0" err="1"/>
              <a:t>dữ</a:t>
            </a:r>
            <a:r>
              <a:rPr lang="en-CA" dirty="0"/>
              <a:t> </a:t>
            </a:r>
            <a:r>
              <a:rPr lang="en-CA" dirty="0" err="1"/>
              <a:t>liệu</a:t>
            </a:r>
            <a:endParaRPr lang="en-US" dirty="0"/>
          </a:p>
          <a:p>
            <a:r>
              <a:rPr lang="en-US" dirty="0" err="1"/>
              <a:t>Để</a:t>
            </a:r>
            <a:r>
              <a:rPr lang="en-US" dirty="0"/>
              <a:t> </a:t>
            </a:r>
            <a:r>
              <a:rPr lang="en-US" dirty="0" err="1"/>
              <a:t>ẩn</a:t>
            </a:r>
            <a:r>
              <a:rPr lang="en-US" dirty="0"/>
              <a:t> </a:t>
            </a:r>
            <a:r>
              <a:rPr lang="en-US" dirty="0" err="1"/>
              <a:t>hoặc</a:t>
            </a:r>
            <a:r>
              <a:rPr lang="en-US" dirty="0"/>
              <a:t> </a:t>
            </a:r>
            <a:r>
              <a:rPr lang="en-US" dirty="0" err="1"/>
              <a:t>hiển</a:t>
            </a:r>
            <a:r>
              <a:rPr lang="en-US" dirty="0"/>
              <a:t> thị </a:t>
            </a:r>
            <a:r>
              <a:rPr lang="en-US" dirty="0" err="1"/>
              <a:t>các</a:t>
            </a:r>
            <a:r>
              <a:rPr lang="en-US" dirty="0"/>
              <a:t> </a:t>
            </a:r>
            <a:r>
              <a:rPr lang="en-US" dirty="0" err="1"/>
              <a:t>ký</a:t>
            </a:r>
            <a:r>
              <a:rPr lang="en-US" dirty="0"/>
              <a:t> </a:t>
            </a:r>
            <a:r>
              <a:rPr lang="en-US" dirty="0" err="1"/>
              <a:t>hiệu</a:t>
            </a:r>
            <a:r>
              <a:rPr lang="en-US" dirty="0"/>
              <a:t> </a:t>
            </a:r>
            <a:r>
              <a:rPr lang="en-US" dirty="0" err="1"/>
              <a:t>đánh</a:t>
            </a:r>
            <a:r>
              <a:rPr lang="en-US" dirty="0"/>
              <a:t> </a:t>
            </a:r>
            <a:r>
              <a:rPr lang="en-US" dirty="0" err="1"/>
              <a:t>dấu</a:t>
            </a:r>
            <a:r>
              <a:rPr lang="en-US" dirty="0"/>
              <a:t>, </a:t>
            </a:r>
            <a:r>
              <a:rPr lang="en-US" dirty="0" err="1"/>
              <a:t>trên</a:t>
            </a:r>
            <a:r>
              <a:rPr lang="en-US" dirty="0"/>
              <a:t> </a:t>
            </a:r>
            <a:r>
              <a:rPr lang="en-US" dirty="0" err="1"/>
              <a:t>thẻ</a:t>
            </a:r>
            <a:r>
              <a:rPr lang="en-US" dirty="0"/>
              <a:t> </a:t>
            </a:r>
            <a:r>
              <a:rPr lang="en-US" b="1" dirty="0"/>
              <a:t>Home,</a:t>
            </a:r>
            <a:r>
              <a:rPr lang="en-US" dirty="0"/>
              <a:t> </a:t>
            </a:r>
            <a:r>
              <a:rPr lang="en-US" dirty="0" err="1"/>
              <a:t>trong</a:t>
            </a:r>
            <a:r>
              <a:rPr lang="en-US" dirty="0"/>
              <a:t> </a:t>
            </a:r>
            <a:r>
              <a:rPr lang="en-US" dirty="0" err="1"/>
              <a:t>nhóm</a:t>
            </a:r>
            <a:r>
              <a:rPr lang="en-US" dirty="0"/>
              <a:t> </a:t>
            </a:r>
            <a:r>
              <a:rPr lang="en-US" b="1" dirty="0"/>
              <a:t>Paragraph</a:t>
            </a:r>
            <a:r>
              <a:rPr lang="en-US" dirty="0"/>
              <a:t>, </a:t>
            </a:r>
            <a:r>
              <a:rPr lang="en-US" dirty="0" err="1"/>
              <a:t>chọn</a:t>
            </a:r>
            <a:r>
              <a:rPr lang="en-US" dirty="0"/>
              <a:t>   </a:t>
            </a:r>
            <a:r>
              <a:rPr lang="en-US" dirty="0" smtClean="0"/>
              <a:t> (</a:t>
            </a:r>
            <a:r>
              <a:rPr lang="en-US" b="1" dirty="0"/>
              <a:t>Show/Hide</a:t>
            </a:r>
            <a:r>
              <a:rPr lang="en-US" b="1" dirty="0" smtClean="0"/>
              <a:t>¶</a:t>
            </a:r>
            <a:r>
              <a:rPr lang="en-US" dirty="0" smtClean="0"/>
              <a:t>).</a:t>
            </a:r>
            <a:endParaRPr lang="en-US" dirty="0"/>
          </a:p>
          <a:p>
            <a:r>
              <a:rPr lang="en-US" dirty="0" err="1"/>
              <a:t>Sử</a:t>
            </a:r>
            <a:r>
              <a:rPr lang="en-US" dirty="0"/>
              <a:t> </a:t>
            </a:r>
            <a:r>
              <a:rPr lang="en-US" dirty="0" err="1"/>
              <a:t>dụng</a:t>
            </a:r>
            <a:r>
              <a:rPr lang="en-US" dirty="0"/>
              <a:t> </a:t>
            </a:r>
            <a:r>
              <a:rPr lang="en-US" dirty="0" err="1"/>
              <a:t>ký</a:t>
            </a:r>
            <a:r>
              <a:rPr lang="en-US" dirty="0"/>
              <a:t> </a:t>
            </a:r>
            <a:r>
              <a:rPr lang="en-US" dirty="0" err="1"/>
              <a:t>hiệu</a:t>
            </a:r>
            <a:r>
              <a:rPr lang="en-US" dirty="0"/>
              <a:t>   (</a:t>
            </a:r>
            <a:r>
              <a:rPr lang="en-US" b="1" dirty="0"/>
              <a:t>Table Selector</a:t>
            </a:r>
            <a:r>
              <a:rPr lang="en-US" dirty="0"/>
              <a:t>) </a:t>
            </a:r>
            <a:r>
              <a:rPr lang="en-US" dirty="0" err="1"/>
              <a:t>để</a:t>
            </a:r>
            <a:r>
              <a:rPr lang="en-US" dirty="0"/>
              <a:t> </a:t>
            </a:r>
            <a:r>
              <a:rPr lang="en-US" dirty="0" err="1"/>
              <a:t>chọn</a:t>
            </a:r>
            <a:r>
              <a:rPr lang="en-US" dirty="0"/>
              <a:t> </a:t>
            </a:r>
            <a:r>
              <a:rPr lang="en-US" dirty="0" err="1"/>
              <a:t>cả</a:t>
            </a:r>
            <a:r>
              <a:rPr lang="en-US" dirty="0"/>
              <a:t> </a:t>
            </a:r>
            <a:r>
              <a:rPr lang="en-US" dirty="0" err="1" smtClean="0"/>
              <a:t>bảng</a:t>
            </a:r>
            <a:endParaRPr lang="en-US" dirty="0" smtClean="0"/>
          </a:p>
          <a:p>
            <a:r>
              <a:rPr lang="en-CA" b="1" dirty="0"/>
              <a:t>Table Tools </a:t>
            </a:r>
            <a:r>
              <a:rPr lang="en-CA" dirty="0" err="1"/>
              <a:t>xuất</a:t>
            </a:r>
            <a:r>
              <a:rPr lang="en-CA" dirty="0"/>
              <a:t> </a:t>
            </a:r>
            <a:r>
              <a:rPr lang="en-CA" dirty="0" err="1" smtClean="0"/>
              <a:t>hiện</a:t>
            </a:r>
            <a:r>
              <a:rPr lang="en-CA" dirty="0" smtClean="0"/>
              <a:t> </a:t>
            </a:r>
            <a:r>
              <a:rPr lang="en-CA" dirty="0" err="1" smtClean="0"/>
              <a:t>khi</a:t>
            </a:r>
            <a:r>
              <a:rPr lang="en-CA" dirty="0" smtClean="0"/>
              <a:t> </a:t>
            </a:r>
            <a:r>
              <a:rPr lang="en-CA" dirty="0" err="1" smtClean="0"/>
              <a:t>trỏ</a:t>
            </a:r>
            <a:r>
              <a:rPr lang="en-CA" dirty="0" smtClean="0"/>
              <a:t> </a:t>
            </a:r>
            <a:r>
              <a:rPr lang="en-CA" dirty="0" err="1" smtClean="0"/>
              <a:t>chuột</a:t>
            </a:r>
            <a:r>
              <a:rPr lang="en-CA" dirty="0" smtClean="0"/>
              <a:t> </a:t>
            </a:r>
            <a:r>
              <a:rPr lang="en-CA" dirty="0" err="1" smtClean="0"/>
              <a:t>nằm</a:t>
            </a:r>
            <a:r>
              <a:rPr lang="en-CA" dirty="0" smtClean="0"/>
              <a:t> </a:t>
            </a:r>
            <a:r>
              <a:rPr lang="en-CA" dirty="0" err="1" smtClean="0"/>
              <a:t>trong</a:t>
            </a:r>
            <a:r>
              <a:rPr lang="en-CA" dirty="0" smtClean="0"/>
              <a:t> </a:t>
            </a:r>
            <a:r>
              <a:rPr lang="en-CA" dirty="0" err="1" smtClean="0"/>
              <a:t>bảng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98</a:t>
            </a:fld>
            <a:endParaRPr lang="en-US" dirty="0"/>
          </a:p>
        </p:txBody>
      </p:sp>
      <p:pic>
        <p:nvPicPr>
          <p:cNvPr id="6" name="Picture 5" descr="Description: Description: show hide"/>
          <p:cNvPicPr/>
          <p:nvPr/>
        </p:nvPicPr>
        <p:blipFill>
          <a:blip r:embed="rId3">
            <a:extLst>
              <a:ext uri="{28A0092B-C50C-407E-A947-70E740481C1C}">
                <a14:useLocalDpi xmlns:a14="http://schemas.microsoft.com/office/drawing/2010/main" val="0"/>
              </a:ext>
            </a:extLst>
          </a:blip>
          <a:srcRect/>
          <a:stretch>
            <a:fillRect/>
          </a:stretch>
        </p:blipFill>
        <p:spPr bwMode="auto">
          <a:xfrm>
            <a:off x="4718445" y="3358515"/>
            <a:ext cx="263045" cy="238125"/>
          </a:xfrm>
          <a:prstGeom prst="rect">
            <a:avLst/>
          </a:prstGeom>
          <a:noFill/>
          <a:ln>
            <a:noFill/>
          </a:ln>
        </p:spPr>
      </p:pic>
      <p:pic>
        <p:nvPicPr>
          <p:cNvPr id="7" name="Picture 6" descr="Description: C:\Users\swong\Documents\Manuals\IC3 GS4\7314 IC3 GS4\Screens\L8\l8-116.png"/>
          <p:cNvPicPr/>
          <p:nvPr/>
        </p:nvPicPr>
        <p:blipFill>
          <a:blip r:embed="rId4">
            <a:extLst>
              <a:ext uri="{28A0092B-C50C-407E-A947-70E740481C1C}">
                <a14:useLocalDpi xmlns:a14="http://schemas.microsoft.com/office/drawing/2010/main" val="0"/>
              </a:ext>
            </a:extLst>
          </a:blip>
          <a:srcRect/>
          <a:stretch>
            <a:fillRect/>
          </a:stretch>
        </p:blipFill>
        <p:spPr bwMode="auto">
          <a:xfrm>
            <a:off x="2952239" y="3896342"/>
            <a:ext cx="195774" cy="195774"/>
          </a:xfrm>
          <a:prstGeom prst="rect">
            <a:avLst/>
          </a:prstGeom>
          <a:noFill/>
          <a:ln>
            <a:noFill/>
          </a:ln>
        </p:spPr>
      </p:pic>
      <p:pic>
        <p:nvPicPr>
          <p:cNvPr id="8" name="Picture 7" descr="Description: C:\Users\swong\Documents\Manuals\IC3 GS4\7314 IC3 GS4\Screens\L8\l8-118.png"/>
          <p:cNvPicPr/>
          <p:nvPr/>
        </p:nvPicPr>
        <p:blipFill>
          <a:blip r:embed="rId5">
            <a:extLst>
              <a:ext uri="{28A0092B-C50C-407E-A947-70E740481C1C}">
                <a14:useLocalDpi xmlns:a14="http://schemas.microsoft.com/office/drawing/2010/main" val="0"/>
              </a:ext>
            </a:extLst>
          </a:blip>
          <a:srcRect/>
          <a:stretch>
            <a:fillRect/>
          </a:stretch>
        </p:blipFill>
        <p:spPr bwMode="auto">
          <a:xfrm>
            <a:off x="675256" y="4883533"/>
            <a:ext cx="8086377" cy="871471"/>
          </a:xfrm>
          <a:prstGeom prst="rect">
            <a:avLst/>
          </a:prstGeom>
          <a:noFill/>
          <a:ln>
            <a:noFill/>
          </a:ln>
        </p:spPr>
      </p:pic>
    </p:spTree>
    <p:extLst>
      <p:ext uri="{BB962C8B-B14F-4D97-AF65-F5344CB8AC3E}">
        <p14:creationId xmlns:p14="http://schemas.microsoft.com/office/powerpoint/2010/main" val="36489549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smtClean="0"/>
              <a:t> </a:t>
            </a:r>
            <a:r>
              <a:rPr lang="en-US" dirty="0" err="1" smtClean="0"/>
              <a:t>bảng</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bảng</a:t>
            </a:r>
            <a:endParaRPr lang="en-US" b="1" dirty="0"/>
          </a:p>
          <a:p>
            <a:pPr lvl="1"/>
            <a:r>
              <a:rPr lang="en-CA" dirty="0" err="1"/>
              <a:t>Sử</a:t>
            </a:r>
            <a:r>
              <a:rPr lang="en-CA" dirty="0"/>
              <a:t> </a:t>
            </a:r>
            <a:r>
              <a:rPr lang="en-CA" dirty="0" err="1"/>
              <a:t>dụng</a:t>
            </a:r>
            <a:r>
              <a:rPr lang="en-CA" dirty="0"/>
              <a:t> </a:t>
            </a:r>
            <a:r>
              <a:rPr lang="en-CA" dirty="0" err="1"/>
              <a:t>lệnh</a:t>
            </a:r>
            <a:r>
              <a:rPr lang="en-CA" dirty="0"/>
              <a:t> </a:t>
            </a:r>
            <a:r>
              <a:rPr lang="en-CA" b="1" dirty="0"/>
              <a:t>Insert Table </a:t>
            </a:r>
            <a:r>
              <a:rPr lang="en-CA" dirty="0" err="1"/>
              <a:t>khi</a:t>
            </a:r>
            <a:r>
              <a:rPr lang="en-CA" dirty="0"/>
              <a:t> </a:t>
            </a:r>
            <a:r>
              <a:rPr lang="en-CA" dirty="0" err="1"/>
              <a:t>bạn</a:t>
            </a:r>
            <a:r>
              <a:rPr lang="en-CA" b="1" dirty="0"/>
              <a:t> </a:t>
            </a:r>
            <a:r>
              <a:rPr lang="en-CA" dirty="0" err="1"/>
              <a:t>muốn</a:t>
            </a:r>
            <a:r>
              <a:rPr lang="en-CA" dirty="0"/>
              <a:t> </a:t>
            </a:r>
            <a:r>
              <a:rPr lang="en-CA" dirty="0" err="1"/>
              <a:t>tạo</a:t>
            </a:r>
            <a:r>
              <a:rPr lang="en-CA" dirty="0"/>
              <a:t> </a:t>
            </a:r>
            <a:r>
              <a:rPr lang="en-CA" dirty="0" err="1"/>
              <a:t>bảng</a:t>
            </a:r>
            <a:r>
              <a:rPr lang="en-CA" dirty="0"/>
              <a:t> </a:t>
            </a:r>
            <a:r>
              <a:rPr lang="en-CA" dirty="0" err="1"/>
              <a:t>đơn</a:t>
            </a:r>
            <a:r>
              <a:rPr lang="en-CA" dirty="0"/>
              <a:t> </a:t>
            </a:r>
            <a:r>
              <a:rPr lang="en-CA" dirty="0" err="1"/>
              <a:t>giản</a:t>
            </a:r>
            <a:r>
              <a:rPr lang="en-CA" dirty="0"/>
              <a:t> </a:t>
            </a:r>
            <a:r>
              <a:rPr lang="en-CA" dirty="0" err="1"/>
              <a:t>với</a:t>
            </a:r>
            <a:r>
              <a:rPr lang="en-CA" dirty="0"/>
              <a:t> </a:t>
            </a:r>
            <a:r>
              <a:rPr lang="en-CA" dirty="0" err="1"/>
              <a:t>các</a:t>
            </a:r>
            <a:r>
              <a:rPr lang="en-CA" dirty="0"/>
              <a:t> </a:t>
            </a:r>
            <a:r>
              <a:rPr lang="en-CA" dirty="0" err="1"/>
              <a:t>cột</a:t>
            </a:r>
            <a:r>
              <a:rPr lang="en-CA" dirty="0"/>
              <a:t> </a:t>
            </a:r>
            <a:r>
              <a:rPr lang="en-CA" dirty="0" err="1"/>
              <a:t>có</a:t>
            </a:r>
            <a:r>
              <a:rPr lang="en-CA" dirty="0"/>
              <a:t> </a:t>
            </a:r>
            <a:r>
              <a:rPr lang="en-CA" dirty="0" err="1"/>
              <a:t>độ</a:t>
            </a:r>
            <a:r>
              <a:rPr lang="en-CA" dirty="0"/>
              <a:t> </a:t>
            </a:r>
            <a:r>
              <a:rPr lang="en-CA" dirty="0" err="1"/>
              <a:t>rộng</a:t>
            </a:r>
            <a:r>
              <a:rPr lang="en-CA" dirty="0"/>
              <a:t> </a:t>
            </a:r>
            <a:r>
              <a:rPr lang="en-CA" dirty="0" err="1"/>
              <a:t>và</a:t>
            </a:r>
            <a:r>
              <a:rPr lang="en-CA" dirty="0"/>
              <a:t> </a:t>
            </a:r>
            <a:r>
              <a:rPr lang="en-CA" dirty="0" err="1"/>
              <a:t>dòng</a:t>
            </a:r>
            <a:r>
              <a:rPr lang="en-CA" dirty="0"/>
              <a:t> </a:t>
            </a:r>
            <a:r>
              <a:rPr lang="en-CA" dirty="0" err="1"/>
              <a:t>có</a:t>
            </a:r>
            <a:r>
              <a:rPr lang="en-CA" dirty="0"/>
              <a:t> </a:t>
            </a:r>
            <a:r>
              <a:rPr lang="en-CA" dirty="0" err="1"/>
              <a:t>chiều</a:t>
            </a:r>
            <a:r>
              <a:rPr lang="en-CA" dirty="0"/>
              <a:t> </a:t>
            </a:r>
            <a:r>
              <a:rPr lang="en-CA" dirty="0" err="1"/>
              <a:t>cao</a:t>
            </a:r>
            <a:r>
              <a:rPr lang="en-CA" dirty="0"/>
              <a:t> </a:t>
            </a:r>
            <a:r>
              <a:rPr lang="en-CA" dirty="0" err="1"/>
              <a:t>bằng</a:t>
            </a:r>
            <a:r>
              <a:rPr lang="en-CA" dirty="0"/>
              <a:t> </a:t>
            </a:r>
            <a:r>
              <a:rPr lang="en-CA" dirty="0" err="1"/>
              <a:t>nhau</a:t>
            </a:r>
            <a:endParaRPr lang="en-US" dirty="0" smtClean="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Tables</a:t>
            </a:r>
            <a:r>
              <a:rPr lang="en-CA" dirty="0"/>
              <a:t>, </a:t>
            </a:r>
            <a:r>
              <a:rPr lang="en-CA" dirty="0" err="1"/>
              <a:t>chọn</a:t>
            </a:r>
            <a:r>
              <a:rPr lang="en-CA" dirty="0"/>
              <a:t> </a:t>
            </a:r>
            <a:r>
              <a:rPr lang="en-CA" b="1" dirty="0"/>
              <a:t>Table</a:t>
            </a:r>
            <a:r>
              <a:rPr lang="en-US" dirty="0" smtClean="0"/>
              <a:t> </a:t>
            </a:r>
          </a:p>
          <a:p>
            <a:pPr lvl="3"/>
            <a:r>
              <a:rPr lang="en-CA" dirty="0" err="1"/>
              <a:t>đặt</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trỏ</a:t>
            </a:r>
            <a:r>
              <a:rPr lang="en-CA" dirty="0"/>
              <a:t> </a:t>
            </a:r>
            <a:r>
              <a:rPr lang="en-CA" dirty="0" err="1"/>
              <a:t>chuột</a:t>
            </a:r>
            <a:r>
              <a:rPr lang="en-CA" dirty="0"/>
              <a:t> qua </a:t>
            </a:r>
            <a:r>
              <a:rPr lang="en-CA" dirty="0" err="1"/>
              <a:t>hộp</a:t>
            </a:r>
            <a:r>
              <a:rPr lang="en-CA" dirty="0"/>
              <a:t> ở </a:t>
            </a:r>
            <a:r>
              <a:rPr lang="en-CA" dirty="0" err="1"/>
              <a:t>góc</a:t>
            </a:r>
            <a:r>
              <a:rPr lang="en-CA" dirty="0"/>
              <a:t> </a:t>
            </a:r>
            <a:r>
              <a:rPr lang="en-CA" dirty="0" err="1"/>
              <a:t>trên</a:t>
            </a:r>
            <a:r>
              <a:rPr lang="en-CA" dirty="0"/>
              <a:t> </a:t>
            </a:r>
            <a:r>
              <a:rPr lang="en-CA" dirty="0" err="1"/>
              <a:t>bên</a:t>
            </a:r>
            <a:r>
              <a:rPr lang="en-CA" dirty="0"/>
              <a:t> </a:t>
            </a:r>
            <a:r>
              <a:rPr lang="en-CA" dirty="0" err="1"/>
              <a:t>trái</a:t>
            </a:r>
            <a:r>
              <a:rPr lang="en-CA" dirty="0"/>
              <a:t> </a:t>
            </a:r>
            <a:r>
              <a:rPr lang="en-CA" dirty="0" smtClean="0"/>
              <a:t/>
            </a:r>
            <a:br>
              <a:rPr lang="en-CA" dirty="0" smtClean="0"/>
            </a:br>
            <a:r>
              <a:rPr lang="en-CA" dirty="0" err="1" smtClean="0"/>
              <a:t>và</a:t>
            </a:r>
            <a:r>
              <a:rPr lang="en-CA" dirty="0" smtClean="0"/>
              <a:t> </a:t>
            </a:r>
            <a:r>
              <a:rPr lang="en-CA" dirty="0" err="1"/>
              <a:t>bắt</a:t>
            </a:r>
            <a:r>
              <a:rPr lang="en-CA" dirty="0"/>
              <a:t> </a:t>
            </a:r>
            <a:r>
              <a:rPr lang="en-CA" dirty="0" err="1"/>
              <a:t>đầu</a:t>
            </a:r>
            <a:r>
              <a:rPr lang="en-CA" dirty="0"/>
              <a:t> </a:t>
            </a:r>
            <a:r>
              <a:rPr lang="en-CA" dirty="0" err="1"/>
              <a:t>kéo</a:t>
            </a:r>
            <a:r>
              <a:rPr lang="en-CA" dirty="0"/>
              <a:t> qua </a:t>
            </a:r>
            <a:r>
              <a:rPr lang="en-CA" dirty="0" err="1"/>
              <a:t>các</a:t>
            </a:r>
            <a:r>
              <a:rPr lang="en-CA" dirty="0"/>
              <a:t> ô </a:t>
            </a:r>
            <a:r>
              <a:rPr lang="en-CA" dirty="0" err="1"/>
              <a:t>về</a:t>
            </a:r>
            <a:r>
              <a:rPr lang="en-CA" dirty="0"/>
              <a:t> </a:t>
            </a:r>
            <a:r>
              <a:rPr lang="en-CA" dirty="0" err="1"/>
              <a:t>bên</a:t>
            </a:r>
            <a:r>
              <a:rPr lang="en-CA" dirty="0"/>
              <a:t> </a:t>
            </a:r>
            <a:r>
              <a:rPr lang="en-CA" dirty="0" err="1"/>
              <a:t>dưới</a:t>
            </a:r>
            <a:r>
              <a:rPr lang="en-CA" dirty="0"/>
              <a:t> </a:t>
            </a:r>
            <a:r>
              <a:rPr lang="en-CA" dirty="0" err="1"/>
              <a:t>hoặc</a:t>
            </a:r>
            <a:r>
              <a:rPr lang="en-CA" dirty="0"/>
              <a:t> </a:t>
            </a:r>
            <a:r>
              <a:rPr lang="en-CA" dirty="0" err="1"/>
              <a:t>theo</a:t>
            </a:r>
            <a:r>
              <a:rPr lang="en-CA" dirty="0"/>
              <a:t> </a:t>
            </a:r>
            <a:r>
              <a:rPr lang="en-CA" dirty="0" smtClean="0"/>
              <a:t/>
            </a:r>
            <a:br>
              <a:rPr lang="en-CA" dirty="0" smtClean="0"/>
            </a:br>
            <a:r>
              <a:rPr lang="en-CA" dirty="0" err="1" smtClean="0"/>
              <a:t>đường</a:t>
            </a:r>
            <a:r>
              <a:rPr lang="en-CA" dirty="0" smtClean="0"/>
              <a:t> </a:t>
            </a:r>
            <a:r>
              <a:rPr lang="en-CA" dirty="0" err="1"/>
              <a:t>chéo</a:t>
            </a:r>
            <a:r>
              <a:rPr lang="en-CA" dirty="0"/>
              <a:t> </a:t>
            </a:r>
            <a:r>
              <a:rPr lang="en-CA" dirty="0" err="1"/>
              <a:t>để</a:t>
            </a:r>
            <a:r>
              <a:rPr lang="en-CA" dirty="0"/>
              <a:t> </a:t>
            </a:r>
            <a:r>
              <a:rPr lang="en-CA" dirty="0" err="1"/>
              <a:t>xác</a:t>
            </a:r>
            <a:r>
              <a:rPr lang="en-CA" dirty="0"/>
              <a:t> </a:t>
            </a:r>
            <a:r>
              <a:rPr lang="en-CA" dirty="0" err="1"/>
              <a:t>định</a:t>
            </a:r>
            <a:r>
              <a:rPr lang="en-CA" dirty="0"/>
              <a:t> </a:t>
            </a:r>
            <a:r>
              <a:rPr lang="en-CA" dirty="0" err="1"/>
              <a:t>số</a:t>
            </a:r>
            <a:r>
              <a:rPr lang="en-CA" dirty="0"/>
              <a:t> </a:t>
            </a:r>
            <a:r>
              <a:rPr lang="en-CA" dirty="0" err="1"/>
              <a:t>dòng</a:t>
            </a:r>
            <a:r>
              <a:rPr lang="en-CA" dirty="0"/>
              <a:t> </a:t>
            </a:r>
            <a:r>
              <a:rPr lang="en-CA" dirty="0" err="1"/>
              <a:t>và</a:t>
            </a:r>
            <a:r>
              <a:rPr lang="en-CA" dirty="0"/>
              <a:t> </a:t>
            </a:r>
            <a:r>
              <a:rPr lang="en-CA" dirty="0" err="1"/>
              <a:t>cột</a:t>
            </a:r>
            <a:r>
              <a:rPr lang="en-CA" dirty="0"/>
              <a:t> </a:t>
            </a:r>
            <a:r>
              <a:rPr lang="en-CA" dirty="0" err="1"/>
              <a:t>bạn</a:t>
            </a:r>
            <a:r>
              <a:rPr lang="en-CA" dirty="0"/>
              <a:t> </a:t>
            </a:r>
            <a:r>
              <a:rPr lang="en-CA" dirty="0" err="1"/>
              <a:t>muốn</a:t>
            </a:r>
            <a:r>
              <a:rPr lang="en-CA" dirty="0"/>
              <a:t> </a:t>
            </a:r>
            <a:r>
              <a:rPr lang="en-CA" dirty="0" smtClean="0"/>
              <a:t/>
            </a:r>
            <a:br>
              <a:rPr lang="en-CA" dirty="0" smtClean="0"/>
            </a:br>
            <a:r>
              <a:rPr lang="en-CA" dirty="0" err="1" smtClean="0"/>
              <a:t>chèn</a:t>
            </a:r>
            <a:endParaRPr lang="en-CA" dirty="0" smtClean="0"/>
          </a:p>
          <a:p>
            <a:pPr lvl="3"/>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dirty="0" err="1"/>
              <a:t>này</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tạo</a:t>
            </a:r>
            <a:r>
              <a:rPr lang="en-CA" dirty="0"/>
              <a:t> </a:t>
            </a:r>
            <a:r>
              <a:rPr lang="en-CA" dirty="0" err="1"/>
              <a:t>được</a:t>
            </a:r>
            <a:r>
              <a:rPr lang="en-CA" dirty="0"/>
              <a:t> </a:t>
            </a:r>
            <a:r>
              <a:rPr lang="en-CA" dirty="0" smtClean="0"/>
              <a:t/>
            </a:r>
            <a:br>
              <a:rPr lang="en-CA" dirty="0" smtClean="0"/>
            </a:br>
            <a:r>
              <a:rPr lang="en-CA" dirty="0" err="1" smtClean="0"/>
              <a:t>bảng</a:t>
            </a:r>
            <a:r>
              <a:rPr lang="en-CA" dirty="0" smtClean="0"/>
              <a:t> </a:t>
            </a:r>
            <a:r>
              <a:rPr lang="en-CA" dirty="0" err="1"/>
              <a:t>với</a:t>
            </a:r>
            <a:r>
              <a:rPr lang="en-CA" dirty="0"/>
              <a:t> </a:t>
            </a:r>
            <a:r>
              <a:rPr lang="en-CA" dirty="0" err="1"/>
              <a:t>tối</a:t>
            </a:r>
            <a:r>
              <a:rPr lang="en-CA" dirty="0"/>
              <a:t> </a:t>
            </a:r>
            <a:r>
              <a:rPr lang="en-CA" dirty="0" err="1"/>
              <a:t>đa</a:t>
            </a:r>
            <a:r>
              <a:rPr lang="en-CA" dirty="0"/>
              <a:t> 10 </a:t>
            </a:r>
            <a:r>
              <a:rPr lang="en-CA" dirty="0" err="1"/>
              <a:t>cột</a:t>
            </a:r>
            <a:r>
              <a:rPr lang="en-CA" dirty="0"/>
              <a:t> </a:t>
            </a:r>
            <a:r>
              <a:rPr lang="en-CA" dirty="0" err="1"/>
              <a:t>và</a:t>
            </a:r>
            <a:r>
              <a:rPr lang="en-CA" dirty="0"/>
              <a:t> 8 </a:t>
            </a:r>
            <a:r>
              <a:rPr lang="en-CA" dirty="0" err="1"/>
              <a:t>dòng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99</a:t>
            </a:fld>
            <a:endParaRPr lang="en-US" dirty="0"/>
          </a:p>
        </p:txBody>
      </p:sp>
      <p:pic>
        <p:nvPicPr>
          <p:cNvPr id="6" name="Picture 5" descr="Description: C:\Users\swong\Documents\Manuals\IC3 GS4\7314 IC3 GS4\Screens\L8\l8-119.png"/>
          <p:cNvPicPr/>
          <p:nvPr/>
        </p:nvPicPr>
        <p:blipFill>
          <a:blip r:embed="rId3">
            <a:extLst>
              <a:ext uri="{28A0092B-C50C-407E-A947-70E740481C1C}">
                <a14:useLocalDpi xmlns:a14="http://schemas.microsoft.com/office/drawing/2010/main" val="0"/>
              </a:ext>
            </a:extLst>
          </a:blip>
          <a:srcRect/>
          <a:stretch>
            <a:fillRect/>
          </a:stretch>
        </p:blipFill>
        <p:spPr bwMode="auto">
          <a:xfrm>
            <a:off x="6565674" y="2679065"/>
            <a:ext cx="1663926" cy="2983413"/>
          </a:xfrm>
          <a:prstGeom prst="rect">
            <a:avLst/>
          </a:prstGeom>
          <a:noFill/>
          <a:ln>
            <a:noFill/>
          </a:ln>
        </p:spPr>
      </p:pic>
    </p:spTree>
    <p:extLst>
      <p:ext uri="{BB962C8B-B14F-4D97-AF65-F5344CB8AC3E}">
        <p14:creationId xmlns:p14="http://schemas.microsoft.com/office/powerpoint/2010/main" val="4144245773"/>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11276</TotalTime>
  <Words>13602</Words>
  <Application>Microsoft Office PowerPoint</Application>
  <PresentationFormat>Letter Paper (8.5x11 in)</PresentationFormat>
  <Paragraphs>1897</Paragraphs>
  <Slides>121</Slides>
  <Notes>121</Notes>
  <HiddenSlides>0</HiddenSlides>
  <MMClips>0</MMClips>
  <ScaleCrop>false</ScaleCrop>
  <HeadingPairs>
    <vt:vector size="4" baseType="variant">
      <vt:variant>
        <vt:lpstr>Theme</vt:lpstr>
      </vt:variant>
      <vt:variant>
        <vt:i4>1</vt:i4>
      </vt:variant>
      <vt:variant>
        <vt:lpstr>Slide Titles</vt:lpstr>
      </vt:variant>
      <vt:variant>
        <vt:i4>121</vt:i4>
      </vt:variant>
    </vt:vector>
  </HeadingPairs>
  <TitlesOfParts>
    <vt:vector size="122" baseType="lpstr">
      <vt:lpstr>2_Default Design</vt:lpstr>
      <vt:lpstr>Các ứng dụng chủ chốt</vt:lpstr>
      <vt:lpstr>Mục tiêu bài học</vt:lpstr>
      <vt:lpstr>1. Nhập và chỉnh sửa văn bản</vt:lpstr>
      <vt:lpstr>1. Nhập và chỉnh sửa văn bản</vt:lpstr>
      <vt:lpstr>1. Nhập và chỉnh sửa văn bản</vt:lpstr>
      <vt:lpstr>1. Nhập và chỉnh sửa văn bản</vt:lpstr>
      <vt:lpstr>2. Di chuyển xung quanh văn bản</vt:lpstr>
      <vt:lpstr>2. Di chuyển xung quanh văn bản</vt:lpstr>
      <vt:lpstr>3.Chọn văn bản</vt:lpstr>
      <vt:lpstr>4. Chọn văn bản</vt:lpstr>
      <vt:lpstr>4. Chọn văn bản</vt:lpstr>
      <vt:lpstr>5. Lưu tài liệu</vt:lpstr>
      <vt:lpstr>5. Lưu tài liệu</vt:lpstr>
      <vt:lpstr>6. Bắt đầu một tài liệu mới</vt:lpstr>
      <vt:lpstr>7. Bắt đầu một tài liệu mới</vt:lpstr>
      <vt:lpstr>8. Mở tài liệu</vt:lpstr>
      <vt:lpstr>8. Mở tài liệu </vt:lpstr>
      <vt:lpstr>8. Tùy chỉnh cách hiển thị tài liệu</vt:lpstr>
      <vt:lpstr>Tùy chỉnh cách hiển thị tài liệu</vt:lpstr>
      <vt:lpstr>Tùy chỉnh cách hiển thị tài liệu</vt:lpstr>
      <vt:lpstr>Tùy chỉnh cách hiển thị tài liệu</vt:lpstr>
      <vt:lpstr>Chỉnh sửa văn bản</vt:lpstr>
      <vt:lpstr>Chỉnh sửa văn bản</vt:lpstr>
      <vt:lpstr>Chỉnh sửa văn bản</vt:lpstr>
      <vt:lpstr>Chỉnh sửa văn bản</vt:lpstr>
      <vt:lpstr>Định dạng các ký tự văn bản</vt:lpstr>
      <vt:lpstr>Định dạng các ký tự văn bản</vt:lpstr>
      <vt:lpstr>Định dạng các ký tự văn bản</vt:lpstr>
      <vt:lpstr>Định dạng các ký tự văn bản</vt:lpstr>
      <vt:lpstr>Định dạng các ký tự văn bản</vt:lpstr>
      <vt:lpstr>Tìm hiểu về thiết lập Tab</vt:lpstr>
      <vt:lpstr>Tìm hiểu về thiết lập Tab</vt:lpstr>
      <vt:lpstr>Tìm hiểu về thiết lập Tab</vt:lpstr>
      <vt:lpstr>Tìm hiểu về thiết lập Tab</vt:lpstr>
      <vt:lpstr>Làm việc với Thụt lề</vt:lpstr>
      <vt:lpstr>Làm việc với Thụt lề</vt:lpstr>
      <vt:lpstr>Làm việc với Thụt lề</vt:lpstr>
      <vt:lpstr>Làm việc với Thụt lề</vt:lpstr>
      <vt:lpstr>Làm việc với Thụt lề </vt:lpstr>
      <vt:lpstr>Làm việc với Thụt lề</vt:lpstr>
      <vt:lpstr>Làm việc với Thụt lề</vt:lpstr>
      <vt:lpstr>Làm việc với Thụt lề</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Làm việc với các Đoạn văn bản</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Hiệu đính tài liệu</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Thay đổi thiết lập trang</vt:lpstr>
      <vt:lpstr>Xem trước và in tài liệu</vt:lpstr>
      <vt:lpstr>Xem trước và in tài liệu</vt:lpstr>
      <vt:lpstr>Xem trước và in tài liệu</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các tệp tin đa phương tiện</vt:lpstr>
      <vt:lpstr>Sử dụng bảng</vt:lpstr>
      <vt:lpstr>Sử dụng bảng</vt:lpstr>
      <vt:lpstr>Sử dụng bảng</vt:lpstr>
      <vt:lpstr>Sử dụng bảng</vt:lpstr>
      <vt:lpstr>Sử dụng bảng</vt:lpstr>
      <vt:lpstr>Sử dụng bảng</vt:lpstr>
      <vt:lpstr>Sử dụng bảng</vt:lpstr>
      <vt:lpstr>Sử dụng bảng</vt:lpstr>
      <vt:lpstr>Sử dụng bảng</vt:lpstr>
      <vt:lpstr>Sử dụng bảng</vt:lpstr>
      <vt:lpstr>Sử dụng bảng</vt:lpstr>
      <vt:lpstr>Sử dụng bảng</vt:lpstr>
      <vt:lpstr>Sử dụng bảng</vt:lpstr>
      <vt:lpstr>Làm việc với các bình luận</vt:lpstr>
      <vt:lpstr>Làm việc với các bình luận</vt:lpstr>
      <vt:lpstr>Làm việc với các bình luận</vt:lpstr>
      <vt:lpstr>Làm việc với các bình luận</vt:lpstr>
      <vt:lpstr>Làm việc với các bình luận</vt:lpstr>
      <vt:lpstr>Tổng kết bài học</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nguyệt</cp:lastModifiedBy>
  <cp:revision>1016</cp:revision>
  <dcterms:created xsi:type="dcterms:W3CDTF">2007-03-28T02:59:08Z</dcterms:created>
  <dcterms:modified xsi:type="dcterms:W3CDTF">2014-10-22T07:32:00Z</dcterms:modified>
</cp:coreProperties>
</file>