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7" r:id="rId20"/>
    <p:sldId id="278" r:id="rId21"/>
    <p:sldId id="279" r:id="rId22"/>
    <p:sldId id="280" r:id="rId23"/>
    <p:sldId id="281" r:id="rId24"/>
    <p:sldId id="283" r:id="rId25"/>
    <p:sldId id="286" r:id="rId26"/>
    <p:sldId id="28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59" d="100"/>
          <a:sy n="59" d="100"/>
        </p:scale>
        <p:origin x="456"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926A3BC-88DA-4F25-9346-2912597EDB04}" type="datetimeFigureOut">
              <a:rPr lang="en-US" smtClean="0"/>
              <a:t>7/5/2020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D58556-A3C4-4C6F-AA1C-E3DEA6833BA5}" type="slidenum">
              <a:rPr lang="en-US" smtClean="0"/>
              <a:t>‹#›</a:t>
            </a:fld>
            <a:endParaRPr lang="en-US"/>
          </a:p>
        </p:txBody>
      </p:sp>
    </p:spTree>
    <p:extLst>
      <p:ext uri="{BB962C8B-B14F-4D97-AF65-F5344CB8AC3E}">
        <p14:creationId xmlns:p14="http://schemas.microsoft.com/office/powerpoint/2010/main" val="11405206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926A3BC-88DA-4F25-9346-2912597EDB04}" type="datetimeFigureOut">
              <a:rPr lang="en-US" smtClean="0"/>
              <a:t>7/5/2020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D58556-A3C4-4C6F-AA1C-E3DEA6833BA5}" type="slidenum">
              <a:rPr lang="en-US" smtClean="0"/>
              <a:t>‹#›</a:t>
            </a:fld>
            <a:endParaRPr lang="en-US"/>
          </a:p>
        </p:txBody>
      </p:sp>
    </p:spTree>
    <p:extLst>
      <p:ext uri="{BB962C8B-B14F-4D97-AF65-F5344CB8AC3E}">
        <p14:creationId xmlns:p14="http://schemas.microsoft.com/office/powerpoint/2010/main" val="1078136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926A3BC-88DA-4F25-9346-2912597EDB04}" type="datetimeFigureOut">
              <a:rPr lang="en-US" smtClean="0"/>
              <a:t>7/5/2020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D58556-A3C4-4C6F-AA1C-E3DEA6833BA5}" type="slidenum">
              <a:rPr lang="en-US" smtClean="0"/>
              <a:t>‹#›</a:t>
            </a:fld>
            <a:endParaRPr lang="en-US"/>
          </a:p>
        </p:txBody>
      </p:sp>
    </p:spTree>
    <p:extLst>
      <p:ext uri="{BB962C8B-B14F-4D97-AF65-F5344CB8AC3E}">
        <p14:creationId xmlns:p14="http://schemas.microsoft.com/office/powerpoint/2010/main" val="2010759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926A3BC-88DA-4F25-9346-2912597EDB04}" type="datetimeFigureOut">
              <a:rPr lang="en-US" smtClean="0"/>
              <a:t>7/5/2020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D58556-A3C4-4C6F-AA1C-E3DEA6833BA5}" type="slidenum">
              <a:rPr lang="en-US" smtClean="0"/>
              <a:t>‹#›</a:t>
            </a:fld>
            <a:endParaRPr lang="en-US"/>
          </a:p>
        </p:txBody>
      </p:sp>
    </p:spTree>
    <p:extLst>
      <p:ext uri="{BB962C8B-B14F-4D97-AF65-F5344CB8AC3E}">
        <p14:creationId xmlns:p14="http://schemas.microsoft.com/office/powerpoint/2010/main" val="2374941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926A3BC-88DA-4F25-9346-2912597EDB04}" type="datetimeFigureOut">
              <a:rPr lang="en-US" smtClean="0"/>
              <a:t>7/5/2020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D58556-A3C4-4C6F-AA1C-E3DEA6833BA5}" type="slidenum">
              <a:rPr lang="en-US" smtClean="0"/>
              <a:t>‹#›</a:t>
            </a:fld>
            <a:endParaRPr lang="en-US"/>
          </a:p>
        </p:txBody>
      </p:sp>
    </p:spTree>
    <p:extLst>
      <p:ext uri="{BB962C8B-B14F-4D97-AF65-F5344CB8AC3E}">
        <p14:creationId xmlns:p14="http://schemas.microsoft.com/office/powerpoint/2010/main" val="21569524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926A3BC-88DA-4F25-9346-2912597EDB04}" type="datetimeFigureOut">
              <a:rPr lang="en-US" smtClean="0"/>
              <a:t>7/5/2020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D58556-A3C4-4C6F-AA1C-E3DEA6833BA5}" type="slidenum">
              <a:rPr lang="en-US" smtClean="0"/>
              <a:t>‹#›</a:t>
            </a:fld>
            <a:endParaRPr lang="en-US"/>
          </a:p>
        </p:txBody>
      </p:sp>
    </p:spTree>
    <p:extLst>
      <p:ext uri="{BB962C8B-B14F-4D97-AF65-F5344CB8AC3E}">
        <p14:creationId xmlns:p14="http://schemas.microsoft.com/office/powerpoint/2010/main" val="711545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26A3BC-88DA-4F25-9346-2912597EDB04}" type="datetimeFigureOut">
              <a:rPr lang="en-US" smtClean="0"/>
              <a:t>7/5/2020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D58556-A3C4-4C6F-AA1C-E3DEA6833BA5}" type="slidenum">
              <a:rPr lang="en-US" smtClean="0"/>
              <a:t>‹#›</a:t>
            </a:fld>
            <a:endParaRPr lang="en-US"/>
          </a:p>
        </p:txBody>
      </p:sp>
    </p:spTree>
    <p:extLst>
      <p:ext uri="{BB962C8B-B14F-4D97-AF65-F5344CB8AC3E}">
        <p14:creationId xmlns:p14="http://schemas.microsoft.com/office/powerpoint/2010/main" val="41975102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926A3BC-88DA-4F25-9346-2912597EDB04}" type="datetimeFigureOut">
              <a:rPr lang="en-US" smtClean="0"/>
              <a:t>7/5/2020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D58556-A3C4-4C6F-AA1C-E3DEA6833BA5}" type="slidenum">
              <a:rPr lang="en-US" smtClean="0"/>
              <a:t>‹#›</a:t>
            </a:fld>
            <a:endParaRPr lang="en-US"/>
          </a:p>
        </p:txBody>
      </p:sp>
    </p:spTree>
    <p:extLst>
      <p:ext uri="{BB962C8B-B14F-4D97-AF65-F5344CB8AC3E}">
        <p14:creationId xmlns:p14="http://schemas.microsoft.com/office/powerpoint/2010/main" val="897702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926A3BC-88DA-4F25-9346-2912597EDB04}" type="datetimeFigureOut">
              <a:rPr lang="en-US" smtClean="0"/>
              <a:t>7/5/2020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D58556-A3C4-4C6F-AA1C-E3DEA6833BA5}" type="slidenum">
              <a:rPr lang="en-US" smtClean="0"/>
              <a:t>‹#›</a:t>
            </a:fld>
            <a:endParaRPr lang="en-US"/>
          </a:p>
        </p:txBody>
      </p:sp>
    </p:spTree>
    <p:extLst>
      <p:ext uri="{BB962C8B-B14F-4D97-AF65-F5344CB8AC3E}">
        <p14:creationId xmlns:p14="http://schemas.microsoft.com/office/powerpoint/2010/main" val="27632236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926A3BC-88DA-4F25-9346-2912597EDB04}" type="datetimeFigureOut">
              <a:rPr lang="en-US" smtClean="0"/>
              <a:t>7/5/2020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D58556-A3C4-4C6F-AA1C-E3DEA6833BA5}" type="slidenum">
              <a:rPr lang="en-US" smtClean="0"/>
              <a:t>‹#›</a:t>
            </a:fld>
            <a:endParaRPr lang="en-US"/>
          </a:p>
        </p:txBody>
      </p:sp>
    </p:spTree>
    <p:extLst>
      <p:ext uri="{BB962C8B-B14F-4D97-AF65-F5344CB8AC3E}">
        <p14:creationId xmlns:p14="http://schemas.microsoft.com/office/powerpoint/2010/main" val="24636543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926A3BC-88DA-4F25-9346-2912597EDB04}" type="datetimeFigureOut">
              <a:rPr lang="en-US" smtClean="0"/>
              <a:t>7/5/2020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D58556-A3C4-4C6F-AA1C-E3DEA6833BA5}" type="slidenum">
              <a:rPr lang="en-US" smtClean="0"/>
              <a:t>‹#›</a:t>
            </a:fld>
            <a:endParaRPr lang="en-US"/>
          </a:p>
        </p:txBody>
      </p:sp>
    </p:spTree>
    <p:extLst>
      <p:ext uri="{BB962C8B-B14F-4D97-AF65-F5344CB8AC3E}">
        <p14:creationId xmlns:p14="http://schemas.microsoft.com/office/powerpoint/2010/main" val="1778833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26A3BC-88DA-4F25-9346-2912597EDB04}" type="datetimeFigureOut">
              <a:rPr lang="en-US" smtClean="0"/>
              <a:t>7/5/2020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D58556-A3C4-4C6F-AA1C-E3DEA6833BA5}" type="slidenum">
              <a:rPr lang="en-US" smtClean="0"/>
              <a:t>‹#›</a:t>
            </a:fld>
            <a:endParaRPr lang="en-US"/>
          </a:p>
        </p:txBody>
      </p:sp>
    </p:spTree>
    <p:extLst>
      <p:ext uri="{BB962C8B-B14F-4D97-AF65-F5344CB8AC3E}">
        <p14:creationId xmlns:p14="http://schemas.microsoft.com/office/powerpoint/2010/main" val="20158182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1.xml"/><Relationship Id="rId5" Type="http://schemas.openxmlformats.org/officeDocument/2006/relationships/image" Target="../media/image4.gif"/><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1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1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2.gif"/></Relationships>
</file>

<file path=ppt/slides/_rels/slide2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90" name="Picture 18" descr="3152010141029156"/>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0"/>
            <a:ext cx="3302000" cy="3962400"/>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707618jyfmp3jbx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0"/>
            <a:ext cx="21336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descr="WideScreen_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076" name="Rectangle 4"/>
          <p:cNvSpPr>
            <a:spLocks noGrp="1" noChangeArrowheads="1"/>
          </p:cNvSpPr>
          <p:nvPr>
            <p:ph type="ctrTitle"/>
          </p:nvPr>
        </p:nvSpPr>
        <p:spPr>
          <a:xfrm>
            <a:off x="1524000" y="304800"/>
            <a:ext cx="8915400" cy="2514600"/>
          </a:xfrm>
        </p:spPr>
        <p:txBody>
          <a:bodyPr anchor="ctr">
            <a:normAutofit/>
          </a:bodyPr>
          <a:lstStyle/>
          <a:p>
            <a:r>
              <a:rPr lang="en-US" sz="4400" b="1" dirty="0" smtClean="0">
                <a:latin typeface="Times New Roman" panose="02020603050405020304" pitchFamily="18" charset="0"/>
                <a:cs typeface="Times New Roman" panose="02020603050405020304" pitchFamily="18" charset="0"/>
              </a:rPr>
              <a:t>HƯỚNG DẪN BÀI HỌC</a:t>
            </a:r>
            <a:br>
              <a:rPr lang="en-US" sz="4400" b="1" dirty="0" smtClean="0">
                <a:latin typeface="Times New Roman" panose="02020603050405020304" pitchFamily="18" charset="0"/>
                <a:cs typeface="Times New Roman" panose="02020603050405020304" pitchFamily="18" charset="0"/>
              </a:rPr>
            </a:br>
            <a:r>
              <a:rPr lang="en-US" altLang="en-US" sz="4400" i="1" dirty="0" smtClean="0">
                <a:latin typeface="Times New Roman" panose="02020603050405020304" pitchFamily="18" charset="0"/>
              </a:rPr>
              <a:t>LỰA </a:t>
            </a:r>
            <a:r>
              <a:rPr lang="en-US" altLang="en-US" sz="4400" i="1" dirty="0">
                <a:latin typeface="Times New Roman" panose="02020603050405020304" pitchFamily="18" charset="0"/>
              </a:rPr>
              <a:t>CHỌN TRẬT TỰ </a:t>
            </a:r>
            <a:r>
              <a:rPr lang="en-US" altLang="en-US" sz="4400" i="1" dirty="0" smtClean="0">
                <a:latin typeface="Times New Roman" panose="02020603050405020304" pitchFamily="18" charset="0"/>
              </a:rPr>
              <a:t/>
            </a:r>
            <a:br>
              <a:rPr lang="en-US" altLang="en-US" sz="4400" i="1" dirty="0" smtClean="0">
                <a:latin typeface="Times New Roman" panose="02020603050405020304" pitchFamily="18" charset="0"/>
              </a:rPr>
            </a:br>
            <a:r>
              <a:rPr lang="en-US" altLang="en-US" sz="4400" i="1" dirty="0" smtClean="0">
                <a:latin typeface="Times New Roman" panose="02020603050405020304" pitchFamily="18" charset="0"/>
              </a:rPr>
              <a:t>CÁC </a:t>
            </a:r>
            <a:r>
              <a:rPr lang="en-US" altLang="en-US" sz="4400" i="1" dirty="0">
                <a:latin typeface="Times New Roman" panose="02020603050405020304" pitchFamily="18" charset="0"/>
              </a:rPr>
              <a:t>BỘ PHẬN TRONG CÂU</a:t>
            </a:r>
          </a:p>
        </p:txBody>
      </p:sp>
      <p:sp>
        <p:nvSpPr>
          <p:cNvPr id="3077" name="Rectangle 5"/>
          <p:cNvSpPr>
            <a:spLocks noGrp="1" noChangeArrowheads="1"/>
          </p:cNvSpPr>
          <p:nvPr>
            <p:ph type="subTitle" idx="1"/>
          </p:nvPr>
        </p:nvSpPr>
        <p:spPr>
          <a:xfrm>
            <a:off x="4267200" y="2743200"/>
            <a:ext cx="6400800" cy="2438400"/>
          </a:xfrm>
        </p:spPr>
        <p:txBody>
          <a:bodyPr/>
          <a:lstStyle/>
          <a:p>
            <a:pPr algn="l">
              <a:lnSpc>
                <a:spcPct val="90000"/>
              </a:lnSpc>
            </a:pPr>
            <a:r>
              <a:rPr lang="en-US" altLang="en-US" sz="3600" b="1">
                <a:latin typeface="Times New Roman" panose="02020603050405020304" pitchFamily="18" charset="0"/>
              </a:rPr>
              <a:t>A.Tìm hiểu chung</a:t>
            </a:r>
          </a:p>
          <a:p>
            <a:pPr algn="l">
              <a:lnSpc>
                <a:spcPct val="90000"/>
              </a:lnSpc>
            </a:pPr>
            <a:r>
              <a:rPr lang="en-US" altLang="en-US" sz="3600" b="1">
                <a:latin typeface="Times New Roman" panose="02020603050405020304" pitchFamily="18" charset="0"/>
              </a:rPr>
              <a:t>B.Luyện tập</a:t>
            </a:r>
          </a:p>
          <a:p>
            <a:pPr lvl="1" algn="l">
              <a:lnSpc>
                <a:spcPct val="90000"/>
              </a:lnSpc>
            </a:pPr>
            <a:r>
              <a:rPr lang="en-US" altLang="en-US" sz="3200">
                <a:latin typeface="Times New Roman" panose="02020603050405020304" pitchFamily="18" charset="0"/>
              </a:rPr>
              <a:t>I.Trật tự trong câu đơn</a:t>
            </a:r>
          </a:p>
          <a:p>
            <a:pPr lvl="1" algn="l">
              <a:lnSpc>
                <a:spcPct val="90000"/>
              </a:lnSpc>
            </a:pPr>
            <a:r>
              <a:rPr lang="en-US" altLang="en-US" sz="3200">
                <a:latin typeface="Times New Roman" panose="02020603050405020304" pitchFamily="18" charset="0"/>
              </a:rPr>
              <a:t>II.Trật tự trong câu ghép</a:t>
            </a:r>
          </a:p>
        </p:txBody>
      </p:sp>
      <p:pic>
        <p:nvPicPr>
          <p:cNvPr id="3080" name="Picture 8" descr="22"/>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794116">
            <a:off x="8001000" y="4876800"/>
            <a:ext cx="188595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3152010141029156"/>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2476500" cy="2971800"/>
          </a:xfrm>
          <a:prstGeom prst="rect">
            <a:avLst/>
          </a:prstGeom>
          <a:noFill/>
          <a:extLst>
            <a:ext uri="{909E8E84-426E-40DD-AFC4-6F175D3DCCD1}">
              <a14:hiddenFill xmlns:a14="http://schemas.microsoft.com/office/drawing/2010/main">
                <a:solidFill>
                  <a:srgbClr val="FFFFFF"/>
                </a:solidFill>
              </a14:hiddenFill>
            </a:ext>
          </a:extLst>
        </p:spPr>
      </p:pic>
      <p:pic>
        <p:nvPicPr>
          <p:cNvPr id="3089" name="Picture 17" descr="3152010141029156"/>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874000" y="0"/>
            <a:ext cx="2794000" cy="3352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8072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iterate type="lt">
                                    <p:tmPct val="0"/>
                                  </p:iterate>
                                  <p:childTnLst>
                                    <p:set>
                                      <p:cBhvr>
                                        <p:cTn id="6" dur="1" fill="hold">
                                          <p:stCondLst>
                                            <p:cond delay="0"/>
                                          </p:stCondLst>
                                        </p:cTn>
                                        <p:tgtEl>
                                          <p:spTgt spid="3076"/>
                                        </p:tgtEl>
                                        <p:attrNameLst>
                                          <p:attrName>style.visibility</p:attrName>
                                        </p:attrNameLst>
                                      </p:cBhvr>
                                      <p:to>
                                        <p:strVal val="visible"/>
                                      </p:to>
                                    </p:set>
                                    <p:animEffect transition="in" filter="wedge">
                                      <p:cBhvr>
                                        <p:cTn id="7" dur="2000"/>
                                        <p:tgtEl>
                                          <p:spTgt spid="307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nodeType="clickEffect">
                                  <p:stCondLst>
                                    <p:cond delay="0"/>
                                  </p:stCondLst>
                                  <p:iterate type="lt">
                                    <p:tmPct val="5000"/>
                                  </p:iterate>
                                  <p:childTnLst>
                                    <p:set>
                                      <p:cBhvr>
                                        <p:cTn id="11" dur="1" fill="hold">
                                          <p:stCondLst>
                                            <p:cond delay="0"/>
                                          </p:stCondLst>
                                        </p:cTn>
                                        <p:tgtEl>
                                          <p:spTgt spid="3077">
                                            <p:txEl>
                                              <p:pRg st="0" end="0"/>
                                            </p:txEl>
                                          </p:spTgt>
                                        </p:tgtEl>
                                        <p:attrNameLst>
                                          <p:attrName>style.visibility</p:attrName>
                                        </p:attrNameLst>
                                      </p:cBhvr>
                                      <p:to>
                                        <p:strVal val="visible"/>
                                      </p:to>
                                    </p:set>
                                    <p:anim calcmode="lin" valueType="num">
                                      <p:cBhvr>
                                        <p:cTn id="12" dur="1000" fill="hold"/>
                                        <p:tgtEl>
                                          <p:spTgt spid="3077">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3077">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3077">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3077">
                                            <p:txEl>
                                              <p:pRg st="0" end="0"/>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1" presetClass="entr" presetSubtype="0" fill="hold" nodeType="clickEffect">
                                  <p:stCondLst>
                                    <p:cond delay="0"/>
                                  </p:stCondLst>
                                  <p:iterate type="lt">
                                    <p:tmPct val="5000"/>
                                  </p:iterate>
                                  <p:childTnLst>
                                    <p:set>
                                      <p:cBhvr>
                                        <p:cTn id="19" dur="1" fill="hold">
                                          <p:stCondLst>
                                            <p:cond delay="0"/>
                                          </p:stCondLst>
                                        </p:cTn>
                                        <p:tgtEl>
                                          <p:spTgt spid="3077">
                                            <p:txEl>
                                              <p:pRg st="1" end="1"/>
                                            </p:txEl>
                                          </p:spTgt>
                                        </p:tgtEl>
                                        <p:attrNameLst>
                                          <p:attrName>style.visibility</p:attrName>
                                        </p:attrNameLst>
                                      </p:cBhvr>
                                      <p:to>
                                        <p:strVal val="visible"/>
                                      </p:to>
                                    </p:set>
                                    <p:anim calcmode="lin" valueType="num">
                                      <p:cBhvr>
                                        <p:cTn id="20" dur="1000" fill="hold"/>
                                        <p:tgtEl>
                                          <p:spTgt spid="3077">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077">
                                            <p:txEl>
                                              <p:pRg st="1" end="1"/>
                                            </p:txEl>
                                          </p:spTgt>
                                        </p:tgtEl>
                                        <p:attrNameLst>
                                          <p:attrName>ppt_h</p:attrName>
                                        </p:attrNameLst>
                                      </p:cBhvr>
                                      <p:tavLst>
                                        <p:tav tm="0">
                                          <p:val>
                                            <p:fltVal val="0"/>
                                          </p:val>
                                        </p:tav>
                                        <p:tav tm="100000">
                                          <p:val>
                                            <p:strVal val="#ppt_h"/>
                                          </p:val>
                                        </p:tav>
                                      </p:tavLst>
                                    </p:anim>
                                    <p:anim calcmode="lin" valueType="num">
                                      <p:cBhvr>
                                        <p:cTn id="22" dur="1000" fill="hold"/>
                                        <p:tgtEl>
                                          <p:spTgt spid="3077">
                                            <p:txEl>
                                              <p:pRg st="1" end="1"/>
                                            </p:txEl>
                                          </p:spTgt>
                                        </p:tgtEl>
                                        <p:attrNameLst>
                                          <p:attrName>style.rotation</p:attrName>
                                        </p:attrNameLst>
                                      </p:cBhvr>
                                      <p:tavLst>
                                        <p:tav tm="0">
                                          <p:val>
                                            <p:fltVal val="90"/>
                                          </p:val>
                                        </p:tav>
                                        <p:tav tm="100000">
                                          <p:val>
                                            <p:fltVal val="0"/>
                                          </p:val>
                                        </p:tav>
                                      </p:tavLst>
                                    </p:anim>
                                    <p:animEffect transition="in" filter="fade">
                                      <p:cBhvr>
                                        <p:cTn id="23" dur="1000"/>
                                        <p:tgtEl>
                                          <p:spTgt spid="3077">
                                            <p:txEl>
                                              <p:pRg st="1" end="1"/>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1" presetClass="entr" presetSubtype="0" fill="hold" nodeType="clickEffect">
                                  <p:stCondLst>
                                    <p:cond delay="0"/>
                                  </p:stCondLst>
                                  <p:iterate type="lt">
                                    <p:tmPct val="5000"/>
                                  </p:iterate>
                                  <p:childTnLst>
                                    <p:set>
                                      <p:cBhvr>
                                        <p:cTn id="27" dur="1" fill="hold">
                                          <p:stCondLst>
                                            <p:cond delay="0"/>
                                          </p:stCondLst>
                                        </p:cTn>
                                        <p:tgtEl>
                                          <p:spTgt spid="3077">
                                            <p:txEl>
                                              <p:pRg st="2" end="2"/>
                                            </p:txEl>
                                          </p:spTgt>
                                        </p:tgtEl>
                                        <p:attrNameLst>
                                          <p:attrName>style.visibility</p:attrName>
                                        </p:attrNameLst>
                                      </p:cBhvr>
                                      <p:to>
                                        <p:strVal val="visible"/>
                                      </p:to>
                                    </p:set>
                                    <p:anim calcmode="lin" valueType="num">
                                      <p:cBhvr>
                                        <p:cTn id="28" dur="1000" fill="hold"/>
                                        <p:tgtEl>
                                          <p:spTgt spid="3077">
                                            <p:txEl>
                                              <p:pRg st="2" end="2"/>
                                            </p:txEl>
                                          </p:spTgt>
                                        </p:tgtEl>
                                        <p:attrNameLst>
                                          <p:attrName>ppt_w</p:attrName>
                                        </p:attrNameLst>
                                      </p:cBhvr>
                                      <p:tavLst>
                                        <p:tav tm="0">
                                          <p:val>
                                            <p:fltVal val="0"/>
                                          </p:val>
                                        </p:tav>
                                        <p:tav tm="100000">
                                          <p:val>
                                            <p:strVal val="#ppt_w"/>
                                          </p:val>
                                        </p:tav>
                                      </p:tavLst>
                                    </p:anim>
                                    <p:anim calcmode="lin" valueType="num">
                                      <p:cBhvr>
                                        <p:cTn id="29" dur="1000" fill="hold"/>
                                        <p:tgtEl>
                                          <p:spTgt spid="3077">
                                            <p:txEl>
                                              <p:pRg st="2" end="2"/>
                                            </p:txEl>
                                          </p:spTgt>
                                        </p:tgtEl>
                                        <p:attrNameLst>
                                          <p:attrName>ppt_h</p:attrName>
                                        </p:attrNameLst>
                                      </p:cBhvr>
                                      <p:tavLst>
                                        <p:tav tm="0">
                                          <p:val>
                                            <p:fltVal val="0"/>
                                          </p:val>
                                        </p:tav>
                                        <p:tav tm="100000">
                                          <p:val>
                                            <p:strVal val="#ppt_h"/>
                                          </p:val>
                                        </p:tav>
                                      </p:tavLst>
                                    </p:anim>
                                    <p:anim calcmode="lin" valueType="num">
                                      <p:cBhvr>
                                        <p:cTn id="30" dur="1000" fill="hold"/>
                                        <p:tgtEl>
                                          <p:spTgt spid="3077">
                                            <p:txEl>
                                              <p:pRg st="2" end="2"/>
                                            </p:txEl>
                                          </p:spTgt>
                                        </p:tgtEl>
                                        <p:attrNameLst>
                                          <p:attrName>style.rotation</p:attrName>
                                        </p:attrNameLst>
                                      </p:cBhvr>
                                      <p:tavLst>
                                        <p:tav tm="0">
                                          <p:val>
                                            <p:fltVal val="90"/>
                                          </p:val>
                                        </p:tav>
                                        <p:tav tm="100000">
                                          <p:val>
                                            <p:fltVal val="0"/>
                                          </p:val>
                                        </p:tav>
                                      </p:tavLst>
                                    </p:anim>
                                    <p:animEffect transition="in" filter="fade">
                                      <p:cBhvr>
                                        <p:cTn id="31" dur="1000"/>
                                        <p:tgtEl>
                                          <p:spTgt spid="3077">
                                            <p:txEl>
                                              <p:pRg st="2" end="2"/>
                                            </p:txEl>
                                          </p:spTgt>
                                        </p:tgtEl>
                                      </p:cBhvr>
                                    </p:animEffect>
                                  </p:childTnLst>
                                </p:cTn>
                              </p:par>
                              <p:par>
                                <p:cTn id="32" presetID="31" presetClass="entr" presetSubtype="0" fill="hold" nodeType="withEffect">
                                  <p:stCondLst>
                                    <p:cond delay="0"/>
                                  </p:stCondLst>
                                  <p:iterate type="lt">
                                    <p:tmPct val="5000"/>
                                  </p:iterate>
                                  <p:childTnLst>
                                    <p:set>
                                      <p:cBhvr>
                                        <p:cTn id="33" dur="1" fill="hold">
                                          <p:stCondLst>
                                            <p:cond delay="0"/>
                                          </p:stCondLst>
                                        </p:cTn>
                                        <p:tgtEl>
                                          <p:spTgt spid="3077">
                                            <p:txEl>
                                              <p:pRg st="3" end="3"/>
                                            </p:txEl>
                                          </p:spTgt>
                                        </p:tgtEl>
                                        <p:attrNameLst>
                                          <p:attrName>style.visibility</p:attrName>
                                        </p:attrNameLst>
                                      </p:cBhvr>
                                      <p:to>
                                        <p:strVal val="visible"/>
                                      </p:to>
                                    </p:set>
                                    <p:anim calcmode="lin" valueType="num">
                                      <p:cBhvr>
                                        <p:cTn id="34" dur="1000" fill="hold"/>
                                        <p:tgtEl>
                                          <p:spTgt spid="3077">
                                            <p:txEl>
                                              <p:pRg st="3" end="3"/>
                                            </p:txEl>
                                          </p:spTgt>
                                        </p:tgtEl>
                                        <p:attrNameLst>
                                          <p:attrName>ppt_w</p:attrName>
                                        </p:attrNameLst>
                                      </p:cBhvr>
                                      <p:tavLst>
                                        <p:tav tm="0">
                                          <p:val>
                                            <p:fltVal val="0"/>
                                          </p:val>
                                        </p:tav>
                                        <p:tav tm="100000">
                                          <p:val>
                                            <p:strVal val="#ppt_w"/>
                                          </p:val>
                                        </p:tav>
                                      </p:tavLst>
                                    </p:anim>
                                    <p:anim calcmode="lin" valueType="num">
                                      <p:cBhvr>
                                        <p:cTn id="35" dur="1000" fill="hold"/>
                                        <p:tgtEl>
                                          <p:spTgt spid="3077">
                                            <p:txEl>
                                              <p:pRg st="3" end="3"/>
                                            </p:txEl>
                                          </p:spTgt>
                                        </p:tgtEl>
                                        <p:attrNameLst>
                                          <p:attrName>ppt_h</p:attrName>
                                        </p:attrNameLst>
                                      </p:cBhvr>
                                      <p:tavLst>
                                        <p:tav tm="0">
                                          <p:val>
                                            <p:fltVal val="0"/>
                                          </p:val>
                                        </p:tav>
                                        <p:tav tm="100000">
                                          <p:val>
                                            <p:strVal val="#ppt_h"/>
                                          </p:val>
                                        </p:tav>
                                      </p:tavLst>
                                    </p:anim>
                                    <p:anim calcmode="lin" valueType="num">
                                      <p:cBhvr>
                                        <p:cTn id="36" dur="1000" fill="hold"/>
                                        <p:tgtEl>
                                          <p:spTgt spid="3077">
                                            <p:txEl>
                                              <p:pRg st="3" end="3"/>
                                            </p:txEl>
                                          </p:spTgt>
                                        </p:tgtEl>
                                        <p:attrNameLst>
                                          <p:attrName>style.rotation</p:attrName>
                                        </p:attrNameLst>
                                      </p:cBhvr>
                                      <p:tavLst>
                                        <p:tav tm="0">
                                          <p:val>
                                            <p:fltVal val="90"/>
                                          </p:val>
                                        </p:tav>
                                        <p:tav tm="100000">
                                          <p:val>
                                            <p:fltVal val="0"/>
                                          </p:val>
                                        </p:tav>
                                      </p:tavLst>
                                    </p:anim>
                                    <p:animEffect transition="in" filter="fade">
                                      <p:cBhvr>
                                        <p:cTn id="37" dur="1000"/>
                                        <p:tgtEl>
                                          <p:spTgt spid="307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 TÌM HIỂU CHUNG:</a:t>
            </a:r>
            <a:endParaRPr lang="en-US" dirty="0"/>
          </a:p>
        </p:txBody>
      </p:sp>
      <p:sp>
        <p:nvSpPr>
          <p:cNvPr id="3" name="Content Placeholder 2"/>
          <p:cNvSpPr>
            <a:spLocks noGrp="1"/>
          </p:cNvSpPr>
          <p:nvPr>
            <p:ph idx="1"/>
          </p:nvPr>
        </p:nvSpPr>
        <p:spPr>
          <a:xfrm>
            <a:off x="838200" y="1825625"/>
            <a:ext cx="10515600" cy="3705931"/>
          </a:xfrm>
        </p:spPr>
        <p:txBody>
          <a:bodyPr/>
          <a:lstStyle/>
          <a:p>
            <a:pPr marL="0" indent="0">
              <a:buNone/>
            </a:pPr>
            <a:r>
              <a:rPr lang="en-US" dirty="0" err="1" smtClean="0"/>
              <a:t>Em</a:t>
            </a:r>
            <a:r>
              <a:rPr lang="en-US" dirty="0" smtClean="0"/>
              <a:t> </a:t>
            </a:r>
            <a:r>
              <a:rPr lang="en-US" dirty="0" err="1" smtClean="0"/>
              <a:t>hiểu</a:t>
            </a:r>
            <a:r>
              <a:rPr lang="en-US" dirty="0" smtClean="0"/>
              <a:t> </a:t>
            </a:r>
            <a:r>
              <a:rPr lang="en-US" dirty="0" err="1" smtClean="0"/>
              <a:t>như</a:t>
            </a:r>
            <a:r>
              <a:rPr lang="en-US" dirty="0" smtClean="0"/>
              <a:t> </a:t>
            </a:r>
            <a:r>
              <a:rPr lang="en-US" dirty="0" err="1" smtClean="0"/>
              <a:t>thế</a:t>
            </a:r>
            <a:r>
              <a:rPr lang="en-US" dirty="0" smtClean="0"/>
              <a:t> </a:t>
            </a:r>
            <a:r>
              <a:rPr lang="en-US" dirty="0" err="1" smtClean="0"/>
              <a:t>nào</a:t>
            </a:r>
            <a:r>
              <a:rPr lang="en-US" dirty="0" smtClean="0"/>
              <a:t> </a:t>
            </a:r>
            <a:r>
              <a:rPr lang="en-US" dirty="0" err="1" smtClean="0"/>
              <a:t>về</a:t>
            </a:r>
            <a:r>
              <a:rPr lang="en-US" dirty="0" smtClean="0"/>
              <a:t> </a:t>
            </a:r>
            <a:r>
              <a:rPr lang="en-US" dirty="0" err="1" smtClean="0"/>
              <a:t>sắp</a:t>
            </a:r>
            <a:r>
              <a:rPr lang="en-US" dirty="0" smtClean="0"/>
              <a:t> </a:t>
            </a:r>
            <a:r>
              <a:rPr lang="en-US" dirty="0" err="1" smtClean="0"/>
              <a:t>xếp</a:t>
            </a:r>
            <a:r>
              <a:rPr lang="en-US" dirty="0" smtClean="0"/>
              <a:t> </a:t>
            </a:r>
            <a:r>
              <a:rPr lang="en-US" dirty="0" err="1" smtClean="0"/>
              <a:t>trật</a:t>
            </a:r>
            <a:r>
              <a:rPr lang="en-US" dirty="0" smtClean="0"/>
              <a:t> </a:t>
            </a:r>
            <a:r>
              <a:rPr lang="en-US" dirty="0" err="1" smtClean="0"/>
              <a:t>tự</a:t>
            </a:r>
            <a:r>
              <a:rPr lang="en-US" dirty="0" smtClean="0"/>
              <a:t> </a:t>
            </a:r>
            <a:r>
              <a:rPr lang="en-US" dirty="0" err="1" smtClean="0"/>
              <a:t>từ</a:t>
            </a:r>
            <a:r>
              <a:rPr lang="en-US" dirty="0" smtClean="0"/>
              <a:t> </a:t>
            </a:r>
            <a:r>
              <a:rPr lang="en-US" dirty="0" err="1" smtClean="0"/>
              <a:t>trong</a:t>
            </a:r>
            <a:r>
              <a:rPr lang="en-US" dirty="0" smtClean="0"/>
              <a:t> </a:t>
            </a:r>
            <a:r>
              <a:rPr lang="en-US" dirty="0" err="1" smtClean="0"/>
              <a:t>câu</a:t>
            </a:r>
            <a:r>
              <a:rPr lang="en-US" dirty="0" smtClean="0"/>
              <a:t>? </a:t>
            </a:r>
            <a:r>
              <a:rPr lang="en-US" dirty="0" err="1" smtClean="0"/>
              <a:t>Hãy</a:t>
            </a:r>
            <a:r>
              <a:rPr lang="en-US" dirty="0" smtClean="0"/>
              <a:t> </a:t>
            </a:r>
            <a:r>
              <a:rPr lang="en-US" dirty="0" err="1" smtClean="0"/>
              <a:t>nêu</a:t>
            </a:r>
            <a:r>
              <a:rPr lang="en-US" dirty="0" smtClean="0"/>
              <a:t> </a:t>
            </a:r>
            <a:r>
              <a:rPr lang="en-US" dirty="0" err="1" smtClean="0"/>
              <a:t>lí</a:t>
            </a:r>
            <a:r>
              <a:rPr lang="en-US" dirty="0" smtClean="0"/>
              <a:t> do </a:t>
            </a:r>
            <a:r>
              <a:rPr lang="en-US" dirty="0" err="1" smtClean="0"/>
              <a:t>cần</a:t>
            </a:r>
            <a:r>
              <a:rPr lang="en-US" dirty="0" smtClean="0"/>
              <a:t> </a:t>
            </a:r>
            <a:r>
              <a:rPr lang="en-US" dirty="0" err="1" smtClean="0"/>
              <a:t>phải</a:t>
            </a:r>
            <a:r>
              <a:rPr lang="en-US" dirty="0" smtClean="0"/>
              <a:t> </a:t>
            </a:r>
            <a:r>
              <a:rPr lang="en-US" dirty="0" err="1" smtClean="0"/>
              <a:t>sắp</a:t>
            </a:r>
            <a:r>
              <a:rPr lang="en-US" dirty="0" smtClean="0"/>
              <a:t> </a:t>
            </a:r>
            <a:r>
              <a:rPr lang="en-US" dirty="0" err="1" smtClean="0"/>
              <a:t>xếp</a:t>
            </a:r>
            <a:r>
              <a:rPr lang="en-US" dirty="0" smtClean="0"/>
              <a:t> </a:t>
            </a:r>
            <a:r>
              <a:rPr lang="en-US" dirty="0" err="1" smtClean="0"/>
              <a:t>trật</a:t>
            </a:r>
            <a:r>
              <a:rPr lang="en-US" dirty="0" smtClean="0"/>
              <a:t> </a:t>
            </a:r>
            <a:r>
              <a:rPr lang="en-US" dirty="0" err="1" smtClean="0"/>
              <a:t>tự</a:t>
            </a:r>
            <a:r>
              <a:rPr lang="en-US" dirty="0" smtClean="0"/>
              <a:t> </a:t>
            </a:r>
            <a:r>
              <a:rPr lang="en-US" dirty="0" err="1" smtClean="0"/>
              <a:t>từ</a:t>
            </a:r>
            <a:r>
              <a:rPr lang="en-US" dirty="0" smtClean="0"/>
              <a:t> </a:t>
            </a:r>
            <a:r>
              <a:rPr lang="en-US" dirty="0" err="1" smtClean="0"/>
              <a:t>trong</a:t>
            </a:r>
            <a:r>
              <a:rPr lang="en-US" dirty="0" smtClean="0"/>
              <a:t> </a:t>
            </a:r>
            <a:r>
              <a:rPr lang="en-US" dirty="0" err="1" smtClean="0"/>
              <a:t>câu</a:t>
            </a:r>
            <a:r>
              <a:rPr lang="en-US" dirty="0" smtClean="0"/>
              <a:t> qua </a:t>
            </a:r>
            <a:r>
              <a:rPr lang="en-US" dirty="0" err="1" smtClean="0"/>
              <a:t>việc</a:t>
            </a:r>
            <a:r>
              <a:rPr lang="en-US" dirty="0" smtClean="0"/>
              <a:t> </a:t>
            </a:r>
            <a:r>
              <a:rPr lang="en-US" dirty="0" err="1" smtClean="0"/>
              <a:t>phân</a:t>
            </a:r>
            <a:r>
              <a:rPr lang="en-US" dirty="0" smtClean="0"/>
              <a:t> </a:t>
            </a:r>
            <a:r>
              <a:rPr lang="en-US" dirty="0" err="1" smtClean="0"/>
              <a:t>tích</a:t>
            </a:r>
            <a:r>
              <a:rPr lang="en-US" dirty="0" smtClean="0"/>
              <a:t> </a:t>
            </a:r>
            <a:r>
              <a:rPr lang="en-US" dirty="0" err="1" smtClean="0"/>
              <a:t>ví</a:t>
            </a:r>
            <a:r>
              <a:rPr lang="en-US" dirty="0" smtClean="0"/>
              <a:t> </a:t>
            </a:r>
            <a:r>
              <a:rPr lang="en-US" dirty="0" err="1" smtClean="0"/>
              <a:t>dụ</a:t>
            </a:r>
            <a:r>
              <a:rPr lang="en-US" dirty="0" smtClean="0"/>
              <a:t> </a:t>
            </a:r>
            <a:r>
              <a:rPr lang="en-US" dirty="0" err="1" smtClean="0"/>
              <a:t>sau</a:t>
            </a:r>
            <a:r>
              <a:rPr lang="en-US" dirty="0" smtClean="0"/>
              <a:t>:</a:t>
            </a:r>
            <a:endParaRPr lang="en-US" dirty="0"/>
          </a:p>
        </p:txBody>
      </p:sp>
    </p:spTree>
    <p:extLst>
      <p:ext uri="{BB962C8B-B14F-4D97-AF65-F5344CB8AC3E}">
        <p14:creationId xmlns:p14="http://schemas.microsoft.com/office/powerpoint/2010/main" val="6519812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4"/>
          <p:cNvSpPr txBox="1">
            <a:spLocks noChangeArrowheads="1"/>
          </p:cNvSpPr>
          <p:nvPr/>
        </p:nvSpPr>
        <p:spPr bwMode="auto">
          <a:xfrm>
            <a:off x="1777643" y="685800"/>
            <a:ext cx="242566"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800">
                <a:solidFill>
                  <a:schemeClr val="tx1"/>
                </a:solidFill>
                <a:latin typeface="Times New Roman" panose="02020603050405020304" pitchFamily="18" charset="0"/>
              </a:defRPr>
            </a:lvl1pPr>
            <a:lvl2pPr marL="742950" indent="-285750" eaLnBrk="0" hangingPunct="0">
              <a:defRPr sz="2800">
                <a:solidFill>
                  <a:schemeClr val="tx1"/>
                </a:solidFill>
                <a:latin typeface="Times New Roman" panose="02020603050405020304" pitchFamily="18" charset="0"/>
              </a:defRPr>
            </a:lvl2pPr>
            <a:lvl3pPr marL="1143000" indent="-228600" eaLnBrk="0" hangingPunct="0">
              <a:defRPr sz="2800">
                <a:solidFill>
                  <a:schemeClr val="tx1"/>
                </a:solidFill>
                <a:latin typeface="Times New Roman" panose="02020603050405020304" pitchFamily="18" charset="0"/>
              </a:defRPr>
            </a:lvl3pPr>
            <a:lvl4pPr marL="1600200" indent="-228600" eaLnBrk="0" hangingPunct="0">
              <a:defRPr sz="2800">
                <a:solidFill>
                  <a:schemeClr val="tx1"/>
                </a:solidFill>
                <a:latin typeface="Times New Roman" panose="02020603050405020304" pitchFamily="18" charset="0"/>
              </a:defRPr>
            </a:lvl4pPr>
            <a:lvl5pPr marL="2057400" indent="-228600" eaLnBrk="0" hangingPunct="0">
              <a:defRPr sz="28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a:solidFill>
                  <a:schemeClr val="tx1"/>
                </a:solidFill>
                <a:latin typeface="Times New Roman" panose="02020603050405020304" pitchFamily="18" charset="0"/>
              </a:defRPr>
            </a:lvl9pPr>
          </a:lstStyle>
          <a:p>
            <a:pPr eaLnBrk="1" hangingPunct="1"/>
            <a:endParaRPr lang="en-US" altLang="en-US" sz="3000">
              <a:cs typeface="Times New Roman" panose="02020603050405020304" pitchFamily="18" charset="0"/>
            </a:endParaRPr>
          </a:p>
        </p:txBody>
      </p:sp>
      <p:sp>
        <p:nvSpPr>
          <p:cNvPr id="4103" name="Text Box 7"/>
          <p:cNvSpPr txBox="1">
            <a:spLocks noChangeArrowheads="1"/>
          </p:cNvSpPr>
          <p:nvPr/>
        </p:nvSpPr>
        <p:spPr bwMode="auto">
          <a:xfrm>
            <a:off x="876304" y="0"/>
            <a:ext cx="8970666"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800">
                <a:solidFill>
                  <a:schemeClr val="tx1"/>
                </a:solidFill>
                <a:latin typeface="Times New Roman" panose="02020603050405020304" pitchFamily="18" charset="0"/>
              </a:defRPr>
            </a:lvl1pPr>
            <a:lvl2pPr marL="742950" indent="-285750" eaLnBrk="0" hangingPunct="0">
              <a:defRPr sz="2800">
                <a:solidFill>
                  <a:schemeClr val="tx1"/>
                </a:solidFill>
                <a:latin typeface="Times New Roman" panose="02020603050405020304" pitchFamily="18" charset="0"/>
              </a:defRPr>
            </a:lvl2pPr>
            <a:lvl3pPr marL="1143000" indent="-228600" eaLnBrk="0" hangingPunct="0">
              <a:defRPr sz="2800">
                <a:solidFill>
                  <a:schemeClr val="tx1"/>
                </a:solidFill>
                <a:latin typeface="Times New Roman" panose="02020603050405020304" pitchFamily="18" charset="0"/>
              </a:defRPr>
            </a:lvl3pPr>
            <a:lvl4pPr marL="1600200" indent="-228600" eaLnBrk="0" hangingPunct="0">
              <a:defRPr sz="2800">
                <a:solidFill>
                  <a:schemeClr val="tx1"/>
                </a:solidFill>
                <a:latin typeface="Times New Roman" panose="02020603050405020304" pitchFamily="18" charset="0"/>
              </a:defRPr>
            </a:lvl4pPr>
            <a:lvl5pPr marL="2057400" indent="-228600" eaLnBrk="0" hangingPunct="0">
              <a:defRPr sz="28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a:solidFill>
                  <a:schemeClr val="tx1"/>
                </a:solidFill>
                <a:latin typeface="Times New Roman" panose="02020603050405020304" pitchFamily="18" charset="0"/>
              </a:defRPr>
            </a:lvl9pPr>
          </a:lstStyle>
          <a:p>
            <a:pPr eaLnBrk="1" hangingPunct="1"/>
            <a:r>
              <a:rPr lang="en-US" altLang="en-US" sz="3000" dirty="0">
                <a:cs typeface="Times New Roman" panose="02020603050405020304" pitchFamily="18" charset="0"/>
              </a:rPr>
              <a:t> VD/  </a:t>
            </a:r>
            <a:r>
              <a:rPr lang="en-US" altLang="en-US" sz="3000" dirty="0" err="1">
                <a:cs typeface="Times New Roman" panose="02020603050405020304" pitchFamily="18" charset="0"/>
              </a:rPr>
              <a:t>Đọc</a:t>
            </a:r>
            <a:r>
              <a:rPr lang="en-US" altLang="en-US" sz="3000" dirty="0">
                <a:cs typeface="Times New Roman" panose="02020603050405020304" pitchFamily="18" charset="0"/>
              </a:rPr>
              <a:t> </a:t>
            </a:r>
            <a:r>
              <a:rPr lang="en-US" altLang="en-US" sz="3000" dirty="0" err="1">
                <a:cs typeface="Times New Roman" panose="02020603050405020304" pitchFamily="18" charset="0"/>
              </a:rPr>
              <a:t>đoạn</a:t>
            </a:r>
            <a:r>
              <a:rPr lang="en-US" altLang="en-US" sz="3000" dirty="0">
                <a:cs typeface="Times New Roman" panose="02020603050405020304" pitchFamily="18" charset="0"/>
              </a:rPr>
              <a:t> </a:t>
            </a:r>
            <a:r>
              <a:rPr lang="en-US" altLang="en-US" sz="3000" dirty="0" err="1">
                <a:cs typeface="Times New Roman" panose="02020603050405020304" pitchFamily="18" charset="0"/>
              </a:rPr>
              <a:t>trích</a:t>
            </a:r>
            <a:r>
              <a:rPr lang="en-US" altLang="en-US" sz="3000" dirty="0">
                <a:cs typeface="Times New Roman" panose="02020603050405020304" pitchFamily="18" charset="0"/>
              </a:rPr>
              <a:t> </a:t>
            </a:r>
            <a:r>
              <a:rPr lang="en-US" altLang="en-US" sz="3000" dirty="0" err="1">
                <a:cs typeface="Times New Roman" panose="02020603050405020304" pitchFamily="18" charset="0"/>
              </a:rPr>
              <a:t>sau</a:t>
            </a:r>
            <a:r>
              <a:rPr lang="en-US" altLang="en-US" sz="3000" dirty="0">
                <a:cs typeface="Times New Roman" panose="02020603050405020304" pitchFamily="18" charset="0"/>
              </a:rPr>
              <a:t> </a:t>
            </a:r>
            <a:r>
              <a:rPr lang="en-US" altLang="en-US" sz="3000" dirty="0" err="1">
                <a:cs typeface="Times New Roman" panose="02020603050405020304" pitchFamily="18" charset="0"/>
              </a:rPr>
              <a:t>và</a:t>
            </a:r>
            <a:r>
              <a:rPr lang="en-US" altLang="en-US" sz="3000" dirty="0">
                <a:cs typeface="Times New Roman" panose="02020603050405020304" pitchFamily="18" charset="0"/>
              </a:rPr>
              <a:t> </a:t>
            </a:r>
            <a:r>
              <a:rPr lang="en-US" altLang="en-US" sz="3000" dirty="0" err="1">
                <a:cs typeface="Times New Roman" panose="02020603050405020304" pitchFamily="18" charset="0"/>
              </a:rPr>
              <a:t>trả</a:t>
            </a:r>
            <a:r>
              <a:rPr lang="en-US" altLang="en-US" sz="3000" dirty="0">
                <a:cs typeface="Times New Roman" panose="02020603050405020304" pitchFamily="18" charset="0"/>
              </a:rPr>
              <a:t> </a:t>
            </a:r>
            <a:r>
              <a:rPr lang="en-US" altLang="en-US" sz="3000" dirty="0" err="1">
                <a:cs typeface="Times New Roman" panose="02020603050405020304" pitchFamily="18" charset="0"/>
              </a:rPr>
              <a:t>lời</a:t>
            </a:r>
            <a:r>
              <a:rPr lang="en-US" altLang="en-US" sz="3000" dirty="0">
                <a:cs typeface="Times New Roman" panose="02020603050405020304" pitchFamily="18" charset="0"/>
              </a:rPr>
              <a:t> </a:t>
            </a:r>
            <a:r>
              <a:rPr lang="en-US" altLang="en-US" sz="3000" dirty="0" err="1">
                <a:cs typeface="Times New Roman" panose="02020603050405020304" pitchFamily="18" charset="0"/>
              </a:rPr>
              <a:t>câu</a:t>
            </a:r>
            <a:r>
              <a:rPr lang="en-US" altLang="en-US" sz="3000" dirty="0">
                <a:cs typeface="Times New Roman" panose="02020603050405020304" pitchFamily="18" charset="0"/>
              </a:rPr>
              <a:t> </a:t>
            </a:r>
            <a:r>
              <a:rPr lang="en-US" altLang="en-US" sz="3000" dirty="0" err="1">
                <a:cs typeface="Times New Roman" panose="02020603050405020304" pitchFamily="18" charset="0"/>
              </a:rPr>
              <a:t>hỏi</a:t>
            </a:r>
            <a:r>
              <a:rPr lang="en-US" altLang="en-US" sz="3000" dirty="0">
                <a:cs typeface="Times New Roman" panose="02020603050405020304" pitchFamily="18" charset="0"/>
              </a:rPr>
              <a:t>:</a:t>
            </a:r>
          </a:p>
        </p:txBody>
      </p:sp>
      <p:sp>
        <p:nvSpPr>
          <p:cNvPr id="4104" name="Text Box 8"/>
          <p:cNvSpPr txBox="1">
            <a:spLocks noChangeArrowheads="1"/>
          </p:cNvSpPr>
          <p:nvPr/>
        </p:nvSpPr>
        <p:spPr bwMode="auto">
          <a:xfrm>
            <a:off x="293512" y="761999"/>
            <a:ext cx="11706577"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800">
                <a:solidFill>
                  <a:schemeClr val="tx1"/>
                </a:solidFill>
                <a:latin typeface="Times New Roman" panose="02020603050405020304" pitchFamily="18" charset="0"/>
              </a:defRPr>
            </a:lvl1pPr>
            <a:lvl2pPr marL="742950" indent="-285750" eaLnBrk="0" hangingPunct="0">
              <a:defRPr sz="2800">
                <a:solidFill>
                  <a:schemeClr val="tx1"/>
                </a:solidFill>
                <a:latin typeface="Times New Roman" panose="02020603050405020304" pitchFamily="18" charset="0"/>
              </a:defRPr>
            </a:lvl2pPr>
            <a:lvl3pPr marL="1143000" indent="-228600" eaLnBrk="0" hangingPunct="0">
              <a:defRPr sz="2800">
                <a:solidFill>
                  <a:schemeClr val="tx1"/>
                </a:solidFill>
                <a:latin typeface="Times New Roman" panose="02020603050405020304" pitchFamily="18" charset="0"/>
              </a:defRPr>
            </a:lvl3pPr>
            <a:lvl4pPr marL="1600200" indent="-228600" eaLnBrk="0" hangingPunct="0">
              <a:defRPr sz="2800">
                <a:solidFill>
                  <a:schemeClr val="tx1"/>
                </a:solidFill>
                <a:latin typeface="Times New Roman" panose="02020603050405020304" pitchFamily="18" charset="0"/>
              </a:defRPr>
            </a:lvl4pPr>
            <a:lvl5pPr marL="2057400" indent="-228600" eaLnBrk="0" hangingPunct="0">
              <a:defRPr sz="28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a:solidFill>
                  <a:schemeClr val="tx1"/>
                </a:solidFill>
                <a:latin typeface="Times New Roman" panose="02020603050405020304" pitchFamily="18" charset="0"/>
              </a:defRPr>
            </a:lvl9pPr>
          </a:lstStyle>
          <a:p>
            <a:pPr eaLnBrk="1" hangingPunct="1"/>
            <a:r>
              <a:rPr lang="en-US" altLang="en-US" sz="3000" dirty="0">
                <a:cs typeface="Times New Roman" panose="02020603050405020304" pitchFamily="18" charset="0"/>
              </a:rPr>
              <a:t>     </a:t>
            </a:r>
            <a:r>
              <a:rPr lang="en-US" altLang="en-US" sz="3000" dirty="0" err="1">
                <a:cs typeface="Times New Roman" panose="02020603050405020304" pitchFamily="18" charset="0"/>
              </a:rPr>
              <a:t>Anh</a:t>
            </a:r>
            <a:r>
              <a:rPr lang="en-US" altLang="en-US" sz="3000" dirty="0">
                <a:cs typeface="Times New Roman" panose="02020603050405020304" pitchFamily="18" charset="0"/>
              </a:rPr>
              <a:t> </a:t>
            </a:r>
            <a:r>
              <a:rPr lang="en-US" altLang="en-US" sz="3000" dirty="0" err="1">
                <a:cs typeface="Times New Roman" panose="02020603050405020304" pitchFamily="18" charset="0"/>
              </a:rPr>
              <a:t>Dậu</a:t>
            </a:r>
            <a:r>
              <a:rPr lang="en-US" altLang="en-US" sz="3000" dirty="0">
                <a:cs typeface="Times New Roman" panose="02020603050405020304" pitchFamily="18" charset="0"/>
              </a:rPr>
              <a:t> </a:t>
            </a:r>
            <a:r>
              <a:rPr lang="en-US" altLang="en-US" sz="3000" dirty="0" err="1">
                <a:cs typeface="Times New Roman" panose="02020603050405020304" pitchFamily="18" charset="0"/>
              </a:rPr>
              <a:t>uốn</a:t>
            </a:r>
            <a:r>
              <a:rPr lang="en-US" altLang="en-US" sz="3000" dirty="0">
                <a:cs typeface="Times New Roman" panose="02020603050405020304" pitchFamily="18" charset="0"/>
              </a:rPr>
              <a:t> </a:t>
            </a:r>
            <a:r>
              <a:rPr lang="en-US" altLang="en-US" sz="3000" dirty="0" err="1">
                <a:cs typeface="Times New Roman" panose="02020603050405020304" pitchFamily="18" charset="0"/>
              </a:rPr>
              <a:t>vai</a:t>
            </a:r>
            <a:r>
              <a:rPr lang="en-US" altLang="en-US" sz="3000" dirty="0">
                <a:cs typeface="Times New Roman" panose="02020603050405020304" pitchFamily="18" charset="0"/>
              </a:rPr>
              <a:t> </a:t>
            </a:r>
            <a:r>
              <a:rPr lang="en-US" altLang="en-US" sz="3000" dirty="0" err="1">
                <a:cs typeface="Times New Roman" panose="02020603050405020304" pitchFamily="18" charset="0"/>
              </a:rPr>
              <a:t>ngáp</a:t>
            </a:r>
            <a:r>
              <a:rPr lang="en-US" altLang="en-US" sz="3000" dirty="0">
                <a:cs typeface="Times New Roman" panose="02020603050405020304" pitchFamily="18" charset="0"/>
              </a:rPr>
              <a:t> </a:t>
            </a:r>
            <a:r>
              <a:rPr lang="en-US" altLang="en-US" sz="3000" dirty="0" err="1">
                <a:cs typeface="Times New Roman" panose="02020603050405020304" pitchFamily="18" charset="0"/>
              </a:rPr>
              <a:t>dài</a:t>
            </a:r>
            <a:r>
              <a:rPr lang="en-US" altLang="en-US" sz="3000" dirty="0">
                <a:cs typeface="Times New Roman" panose="02020603050405020304" pitchFamily="18" charset="0"/>
              </a:rPr>
              <a:t> </a:t>
            </a:r>
            <a:r>
              <a:rPr lang="en-US" altLang="en-US" sz="3000" dirty="0" err="1">
                <a:cs typeface="Times New Roman" panose="02020603050405020304" pitchFamily="18" charset="0"/>
              </a:rPr>
              <a:t>một</a:t>
            </a:r>
            <a:r>
              <a:rPr lang="en-US" altLang="en-US" sz="3000" dirty="0">
                <a:cs typeface="Times New Roman" panose="02020603050405020304" pitchFamily="18" charset="0"/>
              </a:rPr>
              <a:t> </a:t>
            </a:r>
            <a:r>
              <a:rPr lang="en-US" altLang="en-US" sz="3000" dirty="0" err="1">
                <a:cs typeface="Times New Roman" panose="02020603050405020304" pitchFamily="18" charset="0"/>
              </a:rPr>
              <a:t>tiếng</a:t>
            </a:r>
            <a:r>
              <a:rPr lang="en-US" altLang="en-US" sz="3000" dirty="0" smtClean="0">
                <a:cs typeface="Times New Roman" panose="02020603050405020304" pitchFamily="18" charset="0"/>
              </a:rPr>
              <a:t>. </a:t>
            </a:r>
            <a:r>
              <a:rPr lang="en-US" altLang="en-US" sz="3000" dirty="0" err="1" smtClean="0">
                <a:cs typeface="Times New Roman" panose="02020603050405020304" pitchFamily="18" charset="0"/>
              </a:rPr>
              <a:t>Uể</a:t>
            </a:r>
            <a:r>
              <a:rPr lang="en-US" altLang="en-US" sz="3000" dirty="0" smtClean="0">
                <a:cs typeface="Times New Roman" panose="02020603050405020304" pitchFamily="18" charset="0"/>
              </a:rPr>
              <a:t> </a:t>
            </a:r>
            <a:r>
              <a:rPr lang="en-US" altLang="en-US" sz="3000" dirty="0" err="1">
                <a:cs typeface="Times New Roman" panose="02020603050405020304" pitchFamily="18" charset="0"/>
              </a:rPr>
              <a:t>oải</a:t>
            </a:r>
            <a:r>
              <a:rPr lang="en-US" altLang="en-US" sz="3000" dirty="0" smtClean="0">
                <a:cs typeface="Times New Roman" panose="02020603050405020304" pitchFamily="18" charset="0"/>
              </a:rPr>
              <a:t>, </a:t>
            </a:r>
            <a:r>
              <a:rPr lang="en-US" altLang="en-US" sz="3000" dirty="0" err="1" smtClean="0">
                <a:cs typeface="Times New Roman" panose="02020603050405020304" pitchFamily="18" charset="0"/>
              </a:rPr>
              <a:t>chống</a:t>
            </a:r>
            <a:r>
              <a:rPr lang="en-US" altLang="en-US" sz="3000" dirty="0" smtClean="0">
                <a:cs typeface="Times New Roman" panose="02020603050405020304" pitchFamily="18" charset="0"/>
              </a:rPr>
              <a:t> </a:t>
            </a:r>
            <a:r>
              <a:rPr lang="en-US" altLang="en-US" sz="3000" dirty="0" err="1" smtClean="0">
                <a:cs typeface="Times New Roman" panose="02020603050405020304" pitchFamily="18" charset="0"/>
              </a:rPr>
              <a:t>tay</a:t>
            </a:r>
            <a:r>
              <a:rPr lang="en-US" altLang="en-US" sz="3000" dirty="0" smtClean="0">
                <a:cs typeface="Times New Roman" panose="02020603050405020304" pitchFamily="18" charset="0"/>
              </a:rPr>
              <a:t> </a:t>
            </a:r>
            <a:r>
              <a:rPr lang="en-US" altLang="en-US" sz="3000" dirty="0" err="1" smtClean="0">
                <a:cs typeface="Times New Roman" panose="02020603050405020304" pitchFamily="18" charset="0"/>
              </a:rPr>
              <a:t>xuống</a:t>
            </a:r>
            <a:r>
              <a:rPr lang="en-US" altLang="en-US" sz="3000" dirty="0" smtClean="0">
                <a:cs typeface="Times New Roman" panose="02020603050405020304" pitchFamily="18" charset="0"/>
              </a:rPr>
              <a:t> </a:t>
            </a:r>
            <a:r>
              <a:rPr lang="en-US" altLang="en-US" sz="3000" dirty="0" err="1">
                <a:cs typeface="Times New Roman" panose="02020603050405020304" pitchFamily="18" charset="0"/>
              </a:rPr>
              <a:t>phản</a:t>
            </a:r>
            <a:r>
              <a:rPr lang="en-US" altLang="en-US" sz="3000" dirty="0" smtClean="0">
                <a:cs typeface="Times New Roman" panose="02020603050405020304" pitchFamily="18" charset="0"/>
              </a:rPr>
              <a:t>, </a:t>
            </a:r>
            <a:r>
              <a:rPr lang="en-US" altLang="en-US" sz="3000" dirty="0" err="1" smtClean="0">
                <a:cs typeface="Times New Roman" panose="02020603050405020304" pitchFamily="18" charset="0"/>
              </a:rPr>
              <a:t>anh</a:t>
            </a:r>
            <a:r>
              <a:rPr lang="en-US" altLang="en-US" sz="3000" dirty="0" smtClean="0">
                <a:cs typeface="Times New Roman" panose="02020603050405020304" pitchFamily="18" charset="0"/>
              </a:rPr>
              <a:t> </a:t>
            </a:r>
            <a:r>
              <a:rPr lang="en-US" altLang="en-US" sz="3000" dirty="0" err="1">
                <a:cs typeface="Times New Roman" panose="02020603050405020304" pitchFamily="18" charset="0"/>
              </a:rPr>
              <a:t>vừa</a:t>
            </a:r>
            <a:r>
              <a:rPr lang="en-US" altLang="en-US" sz="3000" dirty="0">
                <a:cs typeface="Times New Roman" panose="02020603050405020304" pitchFamily="18" charset="0"/>
              </a:rPr>
              <a:t> </a:t>
            </a:r>
            <a:r>
              <a:rPr lang="en-US" altLang="en-US" sz="3000" dirty="0" err="1">
                <a:cs typeface="Times New Roman" panose="02020603050405020304" pitchFamily="18" charset="0"/>
              </a:rPr>
              <a:t>rên</a:t>
            </a:r>
            <a:r>
              <a:rPr lang="en-US" altLang="en-US" sz="3000" dirty="0">
                <a:cs typeface="Times New Roman" panose="02020603050405020304" pitchFamily="18" charset="0"/>
              </a:rPr>
              <a:t> </a:t>
            </a:r>
            <a:r>
              <a:rPr lang="en-US" altLang="en-US" sz="3000" dirty="0" err="1">
                <a:cs typeface="Times New Roman" panose="02020603050405020304" pitchFamily="18" charset="0"/>
              </a:rPr>
              <a:t>vừa</a:t>
            </a:r>
            <a:r>
              <a:rPr lang="en-US" altLang="en-US" sz="3000" dirty="0">
                <a:cs typeface="Times New Roman" panose="02020603050405020304" pitchFamily="18" charset="0"/>
              </a:rPr>
              <a:t> </a:t>
            </a:r>
            <a:r>
              <a:rPr lang="en-US" altLang="en-US" sz="3000" dirty="0" err="1">
                <a:cs typeface="Times New Roman" panose="02020603050405020304" pitchFamily="18" charset="0"/>
              </a:rPr>
              <a:t>ngỏng</a:t>
            </a:r>
            <a:r>
              <a:rPr lang="en-US" altLang="en-US" sz="3000" dirty="0">
                <a:cs typeface="Times New Roman" panose="02020603050405020304" pitchFamily="18" charset="0"/>
              </a:rPr>
              <a:t> </a:t>
            </a:r>
            <a:r>
              <a:rPr lang="en-US" altLang="en-US" sz="3000" dirty="0" err="1">
                <a:cs typeface="Times New Roman" panose="02020603050405020304" pitchFamily="18" charset="0"/>
              </a:rPr>
              <a:t>đầu</a:t>
            </a:r>
            <a:r>
              <a:rPr lang="en-US" altLang="en-US" sz="3000" dirty="0">
                <a:cs typeface="Times New Roman" panose="02020603050405020304" pitchFamily="18" charset="0"/>
              </a:rPr>
              <a:t> </a:t>
            </a:r>
            <a:r>
              <a:rPr lang="en-US" altLang="en-US" sz="3000" dirty="0" err="1">
                <a:cs typeface="Times New Roman" panose="02020603050405020304" pitchFamily="18" charset="0"/>
              </a:rPr>
              <a:t>lên</a:t>
            </a:r>
            <a:r>
              <a:rPr lang="en-US" altLang="en-US" sz="3000" dirty="0" smtClean="0">
                <a:cs typeface="Times New Roman" panose="02020603050405020304" pitchFamily="18" charset="0"/>
              </a:rPr>
              <a:t>. Run </a:t>
            </a:r>
            <a:r>
              <a:rPr lang="en-US" altLang="en-US" sz="3000" dirty="0" err="1">
                <a:cs typeface="Times New Roman" panose="02020603050405020304" pitchFamily="18" charset="0"/>
              </a:rPr>
              <a:t>rẩy</a:t>
            </a:r>
            <a:r>
              <a:rPr lang="en-US" altLang="en-US" sz="3000" dirty="0">
                <a:cs typeface="Times New Roman" panose="02020603050405020304" pitchFamily="18" charset="0"/>
              </a:rPr>
              <a:t> </a:t>
            </a:r>
            <a:r>
              <a:rPr lang="en-US" altLang="en-US" sz="3000" dirty="0" err="1" smtClean="0">
                <a:cs typeface="Times New Roman" panose="02020603050405020304" pitchFamily="18" charset="0"/>
              </a:rPr>
              <a:t>cất</a:t>
            </a:r>
            <a:r>
              <a:rPr lang="en-US" altLang="en-US" sz="3000" dirty="0" smtClean="0">
                <a:cs typeface="Times New Roman" panose="02020603050405020304" pitchFamily="18" charset="0"/>
              </a:rPr>
              <a:t> </a:t>
            </a:r>
            <a:r>
              <a:rPr lang="en-US" altLang="en-US" sz="3000" dirty="0" err="1" smtClean="0">
                <a:cs typeface="Times New Roman" panose="02020603050405020304" pitchFamily="18" charset="0"/>
              </a:rPr>
              <a:t>bát</a:t>
            </a:r>
            <a:r>
              <a:rPr lang="en-US" altLang="en-US" sz="3000" dirty="0" smtClean="0">
                <a:cs typeface="Times New Roman" panose="02020603050405020304" pitchFamily="18" charset="0"/>
              </a:rPr>
              <a:t> </a:t>
            </a:r>
            <a:r>
              <a:rPr lang="en-US" altLang="en-US" sz="3000" dirty="0" err="1">
                <a:cs typeface="Times New Roman" panose="02020603050405020304" pitchFamily="18" charset="0"/>
              </a:rPr>
              <a:t>cháo</a:t>
            </a:r>
            <a:r>
              <a:rPr lang="en-US" altLang="en-US" sz="3000" dirty="0" smtClean="0">
                <a:cs typeface="Times New Roman" panose="02020603050405020304" pitchFamily="18" charset="0"/>
              </a:rPr>
              <a:t>, </a:t>
            </a:r>
            <a:r>
              <a:rPr lang="en-US" altLang="en-US" sz="3000" dirty="0" err="1" smtClean="0">
                <a:cs typeface="Times New Roman" panose="02020603050405020304" pitchFamily="18" charset="0"/>
              </a:rPr>
              <a:t>anh</a:t>
            </a:r>
            <a:r>
              <a:rPr lang="en-US" altLang="en-US" sz="3000" dirty="0" smtClean="0">
                <a:cs typeface="Times New Roman" panose="02020603050405020304" pitchFamily="18" charset="0"/>
              </a:rPr>
              <a:t> </a:t>
            </a:r>
            <a:r>
              <a:rPr lang="en-US" altLang="en-US" sz="3000" dirty="0" err="1">
                <a:cs typeface="Times New Roman" panose="02020603050405020304" pitchFamily="18" charset="0"/>
              </a:rPr>
              <a:t>mới</a:t>
            </a:r>
            <a:r>
              <a:rPr lang="en-US" altLang="en-US" sz="3000" dirty="0">
                <a:cs typeface="Times New Roman" panose="02020603050405020304" pitchFamily="18" charset="0"/>
              </a:rPr>
              <a:t> </a:t>
            </a:r>
            <a:r>
              <a:rPr lang="en-US" altLang="en-US" sz="3000" dirty="0" err="1">
                <a:cs typeface="Times New Roman" panose="02020603050405020304" pitchFamily="18" charset="0"/>
              </a:rPr>
              <a:t>kề</a:t>
            </a:r>
            <a:r>
              <a:rPr lang="en-US" altLang="en-US" sz="3000" dirty="0">
                <a:cs typeface="Times New Roman" panose="02020603050405020304" pitchFamily="18" charset="0"/>
              </a:rPr>
              <a:t> </a:t>
            </a:r>
            <a:r>
              <a:rPr lang="en-US" altLang="en-US" sz="3000" dirty="0" err="1">
                <a:cs typeface="Times New Roman" panose="02020603050405020304" pitchFamily="18" charset="0"/>
              </a:rPr>
              <a:t>vào</a:t>
            </a:r>
            <a:r>
              <a:rPr lang="en-US" altLang="en-US" sz="3000" dirty="0">
                <a:cs typeface="Times New Roman" panose="02020603050405020304" pitchFamily="18" charset="0"/>
              </a:rPr>
              <a:t> </a:t>
            </a:r>
            <a:r>
              <a:rPr lang="en-US" altLang="en-US" sz="3000" dirty="0" err="1" smtClean="0">
                <a:cs typeface="Times New Roman" panose="02020603050405020304" pitchFamily="18" charset="0"/>
              </a:rPr>
              <a:t>đến</a:t>
            </a:r>
            <a:r>
              <a:rPr lang="en-US" altLang="en-US" sz="3000" dirty="0" smtClean="0">
                <a:cs typeface="Times New Roman" panose="02020603050405020304" pitchFamily="18" charset="0"/>
              </a:rPr>
              <a:t> </a:t>
            </a:r>
            <a:r>
              <a:rPr lang="en-US" altLang="en-US" sz="3000" dirty="0" err="1" smtClean="0">
                <a:cs typeface="Times New Roman" panose="02020603050405020304" pitchFamily="18" charset="0"/>
              </a:rPr>
              <a:t>miệng</a:t>
            </a:r>
            <a:r>
              <a:rPr lang="en-US" altLang="en-US" sz="3000" dirty="0" smtClean="0">
                <a:cs typeface="Times New Roman" panose="02020603050405020304" pitchFamily="18" charset="0"/>
              </a:rPr>
              <a:t>, </a:t>
            </a:r>
            <a:r>
              <a:rPr lang="en-US" altLang="en-US" sz="3000" dirty="0" err="1" smtClean="0">
                <a:cs typeface="Times New Roman" panose="02020603050405020304" pitchFamily="18" charset="0"/>
              </a:rPr>
              <a:t>cai</a:t>
            </a:r>
            <a:r>
              <a:rPr lang="en-US" altLang="en-US" sz="3000" dirty="0" smtClean="0">
                <a:cs typeface="Times New Roman" panose="02020603050405020304" pitchFamily="18" charset="0"/>
              </a:rPr>
              <a:t> </a:t>
            </a:r>
            <a:r>
              <a:rPr lang="en-US" altLang="en-US" sz="3000" dirty="0" err="1">
                <a:cs typeface="Times New Roman" panose="02020603050405020304" pitchFamily="18" charset="0"/>
              </a:rPr>
              <a:t>lệ</a:t>
            </a:r>
            <a:r>
              <a:rPr lang="en-US" altLang="en-US" sz="3000" dirty="0">
                <a:cs typeface="Times New Roman" panose="02020603050405020304" pitchFamily="18" charset="0"/>
              </a:rPr>
              <a:t> </a:t>
            </a:r>
            <a:r>
              <a:rPr lang="en-US" altLang="en-US" sz="3000" dirty="0" err="1">
                <a:cs typeface="Times New Roman" panose="02020603050405020304" pitchFamily="18" charset="0"/>
              </a:rPr>
              <a:t>và</a:t>
            </a:r>
            <a:r>
              <a:rPr lang="en-US" altLang="en-US" sz="3000" dirty="0">
                <a:cs typeface="Times New Roman" panose="02020603050405020304" pitchFamily="18" charset="0"/>
              </a:rPr>
              <a:t> </a:t>
            </a:r>
            <a:r>
              <a:rPr lang="en-US" altLang="en-US" sz="3000" dirty="0" err="1">
                <a:cs typeface="Times New Roman" panose="02020603050405020304" pitchFamily="18" charset="0"/>
              </a:rPr>
              <a:t>người</a:t>
            </a:r>
            <a:r>
              <a:rPr lang="en-US" altLang="en-US" sz="3000" dirty="0">
                <a:cs typeface="Times New Roman" panose="02020603050405020304" pitchFamily="18" charset="0"/>
              </a:rPr>
              <a:t> </a:t>
            </a:r>
            <a:r>
              <a:rPr lang="en-US" altLang="en-US" sz="3000" dirty="0" err="1">
                <a:cs typeface="Times New Roman" panose="02020603050405020304" pitchFamily="18" charset="0"/>
              </a:rPr>
              <a:t>nhà</a:t>
            </a:r>
            <a:r>
              <a:rPr lang="en-US" altLang="en-US" sz="3000" dirty="0">
                <a:cs typeface="Times New Roman" panose="02020603050405020304" pitchFamily="18" charset="0"/>
              </a:rPr>
              <a:t> </a:t>
            </a:r>
            <a:r>
              <a:rPr lang="en-US" altLang="en-US" sz="3000" dirty="0" err="1" smtClean="0">
                <a:cs typeface="Times New Roman" panose="02020603050405020304" pitchFamily="18" charset="0"/>
              </a:rPr>
              <a:t>lí</a:t>
            </a:r>
            <a:r>
              <a:rPr lang="en-US" altLang="en-US" sz="3000" dirty="0" smtClean="0">
                <a:cs typeface="Times New Roman" panose="02020603050405020304" pitchFamily="18" charset="0"/>
              </a:rPr>
              <a:t> </a:t>
            </a:r>
            <a:r>
              <a:rPr lang="en-US" altLang="en-US" sz="3000" dirty="0" err="1">
                <a:cs typeface="Times New Roman" panose="02020603050405020304" pitchFamily="18" charset="0"/>
              </a:rPr>
              <a:t>trưởng</a:t>
            </a:r>
            <a:r>
              <a:rPr lang="en-US" altLang="en-US" sz="3000" dirty="0">
                <a:cs typeface="Times New Roman" panose="02020603050405020304" pitchFamily="18" charset="0"/>
              </a:rPr>
              <a:t> </a:t>
            </a:r>
            <a:r>
              <a:rPr lang="en-US" altLang="en-US" sz="3000" dirty="0" err="1">
                <a:cs typeface="Times New Roman" panose="02020603050405020304" pitchFamily="18" charset="0"/>
              </a:rPr>
              <a:t>đã</a:t>
            </a:r>
            <a:r>
              <a:rPr lang="en-US" altLang="en-US" sz="3000" dirty="0">
                <a:cs typeface="Times New Roman" panose="02020603050405020304" pitchFamily="18" charset="0"/>
              </a:rPr>
              <a:t> </a:t>
            </a:r>
            <a:r>
              <a:rPr lang="en-US" altLang="en-US" sz="3000" dirty="0" err="1">
                <a:cs typeface="Times New Roman" panose="02020603050405020304" pitchFamily="18" charset="0"/>
              </a:rPr>
              <a:t>sầm</a:t>
            </a:r>
            <a:r>
              <a:rPr lang="en-US" altLang="en-US" sz="3000" dirty="0">
                <a:cs typeface="Times New Roman" panose="02020603050405020304" pitchFamily="18" charset="0"/>
              </a:rPr>
              <a:t> </a:t>
            </a:r>
            <a:r>
              <a:rPr lang="en-US" altLang="en-US" sz="3000" dirty="0" err="1">
                <a:cs typeface="Times New Roman" panose="02020603050405020304" pitchFamily="18" charset="0"/>
              </a:rPr>
              <a:t>sập</a:t>
            </a:r>
            <a:r>
              <a:rPr lang="en-US" altLang="en-US" sz="3000" dirty="0">
                <a:cs typeface="Times New Roman" panose="02020603050405020304" pitchFamily="18" charset="0"/>
              </a:rPr>
              <a:t> </a:t>
            </a:r>
            <a:r>
              <a:rPr lang="en-US" altLang="en-US" sz="3000" dirty="0" err="1">
                <a:cs typeface="Times New Roman" panose="02020603050405020304" pitchFamily="18" charset="0"/>
              </a:rPr>
              <a:t>tiếng</a:t>
            </a:r>
            <a:r>
              <a:rPr lang="en-US" altLang="en-US" sz="3000" dirty="0">
                <a:cs typeface="Times New Roman" panose="02020603050405020304" pitchFamily="18" charset="0"/>
              </a:rPr>
              <a:t> </a:t>
            </a:r>
            <a:r>
              <a:rPr lang="en-US" altLang="en-US" sz="3000" dirty="0" err="1">
                <a:cs typeface="Times New Roman" panose="02020603050405020304" pitchFamily="18" charset="0"/>
              </a:rPr>
              <a:t>vào</a:t>
            </a:r>
            <a:r>
              <a:rPr lang="en-US" altLang="en-US" sz="3000" dirty="0">
                <a:cs typeface="Times New Roman" panose="02020603050405020304" pitchFamily="18" charset="0"/>
              </a:rPr>
              <a:t> </a:t>
            </a:r>
            <a:r>
              <a:rPr lang="en-US" altLang="en-US" sz="3000" dirty="0" err="1">
                <a:cs typeface="Times New Roman" panose="02020603050405020304" pitchFamily="18" charset="0"/>
              </a:rPr>
              <a:t>với</a:t>
            </a:r>
            <a:r>
              <a:rPr lang="en-US" altLang="en-US" sz="3000" dirty="0">
                <a:cs typeface="Times New Roman" panose="02020603050405020304" pitchFamily="18" charset="0"/>
              </a:rPr>
              <a:t> </a:t>
            </a:r>
            <a:r>
              <a:rPr lang="en-US" altLang="en-US" sz="3000" dirty="0" err="1">
                <a:cs typeface="Times New Roman" panose="02020603050405020304" pitchFamily="18" charset="0"/>
              </a:rPr>
              <a:t>những</a:t>
            </a:r>
            <a:r>
              <a:rPr lang="en-US" altLang="en-US" sz="3000" dirty="0">
                <a:cs typeface="Times New Roman" panose="02020603050405020304" pitchFamily="18" charset="0"/>
              </a:rPr>
              <a:t> </a:t>
            </a:r>
            <a:r>
              <a:rPr lang="en-US" altLang="en-US" sz="3000" dirty="0" err="1">
                <a:cs typeface="Times New Roman" panose="02020603050405020304" pitchFamily="18" charset="0"/>
              </a:rPr>
              <a:t>roi</a:t>
            </a:r>
            <a:r>
              <a:rPr lang="en-US" altLang="en-US" sz="3000" dirty="0">
                <a:cs typeface="Times New Roman" panose="02020603050405020304" pitchFamily="18" charset="0"/>
              </a:rPr>
              <a:t> </a:t>
            </a:r>
            <a:r>
              <a:rPr lang="en-US" altLang="en-US" sz="3000" dirty="0" err="1">
                <a:cs typeface="Times New Roman" panose="02020603050405020304" pitchFamily="18" charset="0"/>
              </a:rPr>
              <a:t>song,tay</a:t>
            </a:r>
            <a:r>
              <a:rPr lang="en-US" altLang="en-US" sz="3000" dirty="0">
                <a:cs typeface="Times New Roman" panose="02020603050405020304" pitchFamily="18" charset="0"/>
              </a:rPr>
              <a:t> </a:t>
            </a:r>
            <a:r>
              <a:rPr lang="en-US" altLang="en-US" sz="3000" dirty="0" err="1" smtClean="0">
                <a:cs typeface="Times New Roman" panose="02020603050405020304" pitchFamily="18" charset="0"/>
              </a:rPr>
              <a:t>thước</a:t>
            </a:r>
            <a:r>
              <a:rPr lang="en-US" altLang="en-US" sz="3000" dirty="0" smtClean="0">
                <a:cs typeface="Times New Roman" panose="02020603050405020304" pitchFamily="18" charset="0"/>
              </a:rPr>
              <a:t> </a:t>
            </a:r>
            <a:r>
              <a:rPr lang="en-US" altLang="en-US" sz="3000" dirty="0" err="1" smtClean="0">
                <a:cs typeface="Times New Roman" panose="02020603050405020304" pitchFamily="18" charset="0"/>
              </a:rPr>
              <a:t>và</a:t>
            </a:r>
            <a:r>
              <a:rPr lang="en-US" altLang="en-US" sz="3000" dirty="0" smtClean="0">
                <a:cs typeface="Times New Roman" panose="02020603050405020304" pitchFamily="18" charset="0"/>
              </a:rPr>
              <a:t> </a:t>
            </a:r>
            <a:r>
              <a:rPr lang="en-US" altLang="en-US" sz="3000" dirty="0" err="1">
                <a:cs typeface="Times New Roman" panose="02020603050405020304" pitchFamily="18" charset="0"/>
              </a:rPr>
              <a:t>dây</a:t>
            </a:r>
            <a:r>
              <a:rPr lang="en-US" altLang="en-US" sz="3000" dirty="0">
                <a:cs typeface="Times New Roman" panose="02020603050405020304" pitchFamily="18" charset="0"/>
              </a:rPr>
              <a:t> </a:t>
            </a:r>
            <a:r>
              <a:rPr lang="en-US" altLang="en-US" sz="3000" dirty="0" err="1">
                <a:cs typeface="Times New Roman" panose="02020603050405020304" pitchFamily="18" charset="0"/>
              </a:rPr>
              <a:t>thừng</a:t>
            </a:r>
            <a:r>
              <a:rPr lang="en-US" altLang="en-US" sz="3000" dirty="0">
                <a:cs typeface="Times New Roman" panose="02020603050405020304" pitchFamily="18" charset="0"/>
              </a:rPr>
              <a:t>.</a:t>
            </a:r>
          </a:p>
          <a:p>
            <a:pPr eaLnBrk="1" hangingPunct="1"/>
            <a:r>
              <a:rPr lang="en-US" altLang="en-US" sz="3000"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Gõ</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đầu</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roi</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xuống</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đất</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cai</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lệ</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thét</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bằng</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giọng</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khàn</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khàn</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của</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người</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hút</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nhiều</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xái</a:t>
            </a:r>
            <a:r>
              <a:rPr lang="en-US" altLang="en-US" sz="3000" b="1" dirty="0">
                <a:solidFill>
                  <a:srgbClr val="FF3300"/>
                </a:solidFill>
                <a:cs typeface="Times New Roman" panose="02020603050405020304" pitchFamily="18" charset="0"/>
              </a:rPr>
              <a:t> </a:t>
            </a:r>
            <a:r>
              <a:rPr lang="en-US" altLang="en-US" sz="3000" b="1" dirty="0" err="1">
                <a:solidFill>
                  <a:srgbClr val="FF3300"/>
                </a:solidFill>
                <a:cs typeface="Times New Roman" panose="02020603050405020304" pitchFamily="18" charset="0"/>
              </a:rPr>
              <a:t>cũ</a:t>
            </a:r>
            <a:r>
              <a:rPr lang="en-US" altLang="en-US" sz="3000" b="1" dirty="0">
                <a:solidFill>
                  <a:srgbClr val="FF3300"/>
                </a:solidFill>
                <a:cs typeface="Times New Roman" panose="02020603050405020304" pitchFamily="18" charset="0"/>
              </a:rPr>
              <a:t> :</a:t>
            </a:r>
          </a:p>
          <a:p>
            <a:pPr eaLnBrk="1" hangingPunct="1"/>
            <a:r>
              <a:rPr lang="en-US" altLang="en-US" sz="3000" dirty="0">
                <a:cs typeface="Times New Roman" panose="02020603050405020304" pitchFamily="18" charset="0"/>
              </a:rPr>
              <a:t>    - </a:t>
            </a:r>
            <a:r>
              <a:rPr lang="en-US" altLang="en-US" sz="3000" dirty="0" err="1">
                <a:cs typeface="Times New Roman" panose="02020603050405020304" pitchFamily="18" charset="0"/>
              </a:rPr>
              <a:t>Thằng</a:t>
            </a:r>
            <a:r>
              <a:rPr lang="en-US" altLang="en-US" sz="3000" dirty="0">
                <a:cs typeface="Times New Roman" panose="02020603050405020304" pitchFamily="18" charset="0"/>
              </a:rPr>
              <a:t> </a:t>
            </a:r>
            <a:r>
              <a:rPr lang="en-US" altLang="en-US" sz="3000" dirty="0" err="1">
                <a:cs typeface="Times New Roman" panose="02020603050405020304" pitchFamily="18" charset="0"/>
              </a:rPr>
              <a:t>kia</a:t>
            </a:r>
            <a:r>
              <a:rPr lang="en-US" altLang="en-US" sz="3000" dirty="0">
                <a:cs typeface="Times New Roman" panose="02020603050405020304" pitchFamily="18" charset="0"/>
              </a:rPr>
              <a:t>! </a:t>
            </a:r>
            <a:r>
              <a:rPr lang="en-US" altLang="en-US" sz="3000" dirty="0" err="1">
                <a:cs typeface="Times New Roman" panose="02020603050405020304" pitchFamily="18" charset="0"/>
              </a:rPr>
              <a:t>Ông</a:t>
            </a:r>
            <a:r>
              <a:rPr lang="en-US" altLang="en-US" sz="3000" dirty="0">
                <a:cs typeface="Times New Roman" panose="02020603050405020304" pitchFamily="18" charset="0"/>
              </a:rPr>
              <a:t> </a:t>
            </a:r>
            <a:r>
              <a:rPr lang="en-US" altLang="en-US" sz="3000" dirty="0" err="1">
                <a:cs typeface="Times New Roman" panose="02020603050405020304" pitchFamily="18" charset="0"/>
              </a:rPr>
              <a:t>tưởng</a:t>
            </a:r>
            <a:r>
              <a:rPr lang="en-US" altLang="en-US" sz="3000" dirty="0">
                <a:cs typeface="Times New Roman" panose="02020603050405020304" pitchFamily="18" charset="0"/>
              </a:rPr>
              <a:t> </a:t>
            </a:r>
            <a:r>
              <a:rPr lang="en-US" altLang="en-US" sz="3000" dirty="0" err="1">
                <a:cs typeface="Times New Roman" panose="02020603050405020304" pitchFamily="18" charset="0"/>
              </a:rPr>
              <a:t>mày</a:t>
            </a:r>
            <a:r>
              <a:rPr lang="en-US" altLang="en-US" sz="3000" dirty="0">
                <a:cs typeface="Times New Roman" panose="02020603050405020304" pitchFamily="18" charset="0"/>
              </a:rPr>
              <a:t> </a:t>
            </a:r>
            <a:r>
              <a:rPr lang="en-US" altLang="en-US" sz="3000" dirty="0" err="1">
                <a:cs typeface="Times New Roman" panose="02020603050405020304" pitchFamily="18" charset="0"/>
              </a:rPr>
              <a:t>chết</a:t>
            </a:r>
            <a:r>
              <a:rPr lang="en-US" altLang="en-US" sz="3000" dirty="0">
                <a:cs typeface="Times New Roman" panose="02020603050405020304" pitchFamily="18" charset="0"/>
              </a:rPr>
              <a:t> </a:t>
            </a:r>
            <a:r>
              <a:rPr lang="en-US" altLang="en-US" sz="3000" dirty="0" err="1">
                <a:cs typeface="Times New Roman" panose="02020603050405020304" pitchFamily="18" charset="0"/>
              </a:rPr>
              <a:t>đêm</a:t>
            </a:r>
            <a:r>
              <a:rPr lang="en-US" altLang="en-US" sz="3000" dirty="0">
                <a:cs typeface="Times New Roman" panose="02020603050405020304" pitchFamily="18" charset="0"/>
              </a:rPr>
              <a:t> </a:t>
            </a:r>
            <a:r>
              <a:rPr lang="en-US" altLang="en-US" sz="3000" dirty="0" err="1">
                <a:cs typeface="Times New Roman" panose="02020603050405020304" pitchFamily="18" charset="0"/>
              </a:rPr>
              <a:t>qua,còn</a:t>
            </a:r>
            <a:r>
              <a:rPr lang="en-US" altLang="en-US" sz="3000" dirty="0">
                <a:cs typeface="Times New Roman" panose="02020603050405020304" pitchFamily="18" charset="0"/>
              </a:rPr>
              <a:t> </a:t>
            </a:r>
            <a:r>
              <a:rPr lang="en-US" altLang="en-US" sz="3000" dirty="0" err="1">
                <a:cs typeface="Times New Roman" panose="02020603050405020304" pitchFamily="18" charset="0"/>
              </a:rPr>
              <a:t>sống</a:t>
            </a:r>
            <a:r>
              <a:rPr lang="en-US" altLang="en-US" sz="3000" dirty="0">
                <a:cs typeface="Times New Roman" panose="02020603050405020304" pitchFamily="18" charset="0"/>
              </a:rPr>
              <a:t> </a:t>
            </a:r>
            <a:r>
              <a:rPr lang="en-US" altLang="en-US" sz="3000" dirty="0" err="1">
                <a:cs typeface="Times New Roman" panose="02020603050405020304" pitchFamily="18" charset="0"/>
              </a:rPr>
              <a:t>đấy</a:t>
            </a:r>
            <a:r>
              <a:rPr lang="en-US" altLang="en-US" sz="3000" dirty="0">
                <a:cs typeface="Times New Roman" panose="02020603050405020304" pitchFamily="18" charset="0"/>
              </a:rPr>
              <a:t> à? </a:t>
            </a:r>
            <a:r>
              <a:rPr lang="en-US" altLang="en-US" sz="3000" dirty="0" err="1">
                <a:cs typeface="Times New Roman" panose="02020603050405020304" pitchFamily="18" charset="0"/>
              </a:rPr>
              <a:t>Nộp</a:t>
            </a:r>
            <a:r>
              <a:rPr lang="en-US" altLang="en-US" sz="3000" dirty="0">
                <a:cs typeface="Times New Roman" panose="02020603050405020304" pitchFamily="18" charset="0"/>
              </a:rPr>
              <a:t> </a:t>
            </a:r>
            <a:r>
              <a:rPr lang="en-US" altLang="en-US" sz="3000" dirty="0" err="1">
                <a:cs typeface="Times New Roman" panose="02020603050405020304" pitchFamily="18" charset="0"/>
              </a:rPr>
              <a:t>tiền</a:t>
            </a:r>
            <a:r>
              <a:rPr lang="en-US" altLang="en-US" sz="3000" dirty="0">
                <a:cs typeface="Times New Roman" panose="02020603050405020304" pitchFamily="18" charset="0"/>
              </a:rPr>
              <a:t> </a:t>
            </a:r>
            <a:r>
              <a:rPr lang="en-US" altLang="en-US" sz="3000" dirty="0" err="1">
                <a:cs typeface="Times New Roman" panose="02020603050405020304" pitchFamily="18" charset="0"/>
              </a:rPr>
              <a:t>sưu</a:t>
            </a:r>
            <a:r>
              <a:rPr lang="en-US" altLang="en-US" sz="3000" dirty="0">
                <a:cs typeface="Times New Roman" panose="02020603050405020304" pitchFamily="18" charset="0"/>
              </a:rPr>
              <a:t> ! Mau !</a:t>
            </a:r>
          </a:p>
          <a:p>
            <a:pPr eaLnBrk="1" hangingPunct="1"/>
            <a:r>
              <a:rPr lang="en-US" altLang="en-US" sz="3000" dirty="0">
                <a:cs typeface="Times New Roman" panose="02020603050405020304" pitchFamily="18" charset="0"/>
              </a:rPr>
              <a:t>                                           ( </a:t>
            </a:r>
            <a:r>
              <a:rPr lang="en-US" altLang="en-US" sz="3000" dirty="0" err="1">
                <a:cs typeface="Times New Roman" panose="02020603050405020304" pitchFamily="18" charset="0"/>
              </a:rPr>
              <a:t>Ngô</a:t>
            </a:r>
            <a:r>
              <a:rPr lang="en-US" altLang="en-US" sz="3000" dirty="0">
                <a:cs typeface="Times New Roman" panose="02020603050405020304" pitchFamily="18" charset="0"/>
              </a:rPr>
              <a:t> </a:t>
            </a:r>
            <a:r>
              <a:rPr lang="en-US" altLang="en-US" sz="3000" dirty="0" err="1">
                <a:cs typeface="Times New Roman" panose="02020603050405020304" pitchFamily="18" charset="0"/>
              </a:rPr>
              <a:t>Tất</a:t>
            </a:r>
            <a:r>
              <a:rPr lang="en-US" altLang="en-US" sz="3000" dirty="0">
                <a:cs typeface="Times New Roman" panose="02020603050405020304" pitchFamily="18" charset="0"/>
              </a:rPr>
              <a:t> </a:t>
            </a:r>
            <a:r>
              <a:rPr lang="en-US" altLang="en-US" sz="3000" dirty="0" err="1">
                <a:cs typeface="Times New Roman" panose="02020603050405020304" pitchFamily="18" charset="0"/>
              </a:rPr>
              <a:t>Tố</a:t>
            </a:r>
            <a:r>
              <a:rPr lang="en-US" altLang="en-US" sz="3000" dirty="0">
                <a:cs typeface="Times New Roman" panose="02020603050405020304" pitchFamily="18" charset="0"/>
              </a:rPr>
              <a:t>, </a:t>
            </a:r>
            <a:r>
              <a:rPr lang="en-US" altLang="en-US" sz="3000" dirty="0" err="1">
                <a:cs typeface="Times New Roman" panose="02020603050405020304" pitchFamily="18" charset="0"/>
              </a:rPr>
              <a:t>Tắt</a:t>
            </a:r>
            <a:r>
              <a:rPr lang="en-US" altLang="en-US" sz="3000" dirty="0">
                <a:cs typeface="Times New Roman" panose="02020603050405020304" pitchFamily="18" charset="0"/>
              </a:rPr>
              <a:t> </a:t>
            </a:r>
            <a:r>
              <a:rPr lang="en-US" altLang="en-US" sz="3000" dirty="0" err="1">
                <a:cs typeface="Times New Roman" panose="02020603050405020304" pitchFamily="18" charset="0"/>
              </a:rPr>
              <a:t>đèn</a:t>
            </a:r>
            <a:r>
              <a:rPr lang="en-US" altLang="en-US" sz="3000" dirty="0">
                <a:cs typeface="Times New Roman" panose="02020603050405020304" pitchFamily="18" charset="0"/>
              </a:rPr>
              <a:t>)</a:t>
            </a:r>
          </a:p>
        </p:txBody>
      </p:sp>
      <p:sp>
        <p:nvSpPr>
          <p:cNvPr id="3" name="TextBox 2"/>
          <p:cNvSpPr txBox="1"/>
          <p:nvPr/>
        </p:nvSpPr>
        <p:spPr>
          <a:xfrm>
            <a:off x="428978" y="5009316"/>
            <a:ext cx="11571111" cy="1908215"/>
          </a:xfrm>
          <a:prstGeom prst="rect">
            <a:avLst/>
          </a:prstGeom>
          <a:solidFill>
            <a:schemeClr val="accent4">
              <a:lumMod val="40000"/>
              <a:lumOff val="60000"/>
            </a:schemeClr>
          </a:solidFill>
        </p:spPr>
        <p:txBody>
          <a:bodyPr wrap="square" rtlCol="0">
            <a:spAutoFit/>
          </a:bodyPr>
          <a:lstStyle/>
          <a:p>
            <a:r>
              <a:rPr lang="en-US" altLang="en-US" sz="2500" b="1" i="1" u="sng" dirty="0" err="1" smtClean="0">
                <a:solidFill>
                  <a:srgbClr val="FF3300"/>
                </a:solidFill>
                <a:cs typeface="Times New Roman" panose="02020603050405020304" pitchFamily="18" charset="0"/>
              </a:rPr>
              <a:t>Hãy</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thay</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đổi</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trật</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tự</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của</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các</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từ</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trong</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câu</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Gõ</a:t>
            </a:r>
            <a:r>
              <a:rPr lang="en-US" altLang="en-US" sz="2500" b="1" i="1" u="sng" dirty="0" smtClean="0">
                <a:solidFill>
                  <a:srgbClr val="FF3300"/>
                </a:solidFill>
                <a:cs typeface="Times New Roman" panose="02020603050405020304" pitchFamily="18" charset="0"/>
              </a:rPr>
              <a:t> </a:t>
            </a:r>
            <a:r>
              <a:rPr lang="en-US" altLang="en-US" sz="2500" b="1" i="1" u="sng" dirty="0" err="1">
                <a:solidFill>
                  <a:srgbClr val="FF3300"/>
                </a:solidFill>
                <a:cs typeface="Times New Roman" panose="02020603050405020304" pitchFamily="18" charset="0"/>
              </a:rPr>
              <a:t>đầu</a:t>
            </a:r>
            <a:r>
              <a:rPr lang="en-US" altLang="en-US" sz="2500" b="1" i="1" u="sng" dirty="0">
                <a:solidFill>
                  <a:srgbClr val="FF3300"/>
                </a:solidFill>
                <a:cs typeface="Times New Roman" panose="02020603050405020304" pitchFamily="18" charset="0"/>
              </a:rPr>
              <a:t> </a:t>
            </a:r>
            <a:r>
              <a:rPr lang="en-US" altLang="en-US" sz="2500" b="1" i="1" u="sng" dirty="0" err="1">
                <a:solidFill>
                  <a:srgbClr val="FF3300"/>
                </a:solidFill>
                <a:cs typeface="Times New Roman" panose="02020603050405020304" pitchFamily="18" charset="0"/>
              </a:rPr>
              <a:t>roi</a:t>
            </a:r>
            <a:r>
              <a:rPr lang="en-US" altLang="en-US" sz="2500" b="1" i="1" u="sng" dirty="0">
                <a:solidFill>
                  <a:srgbClr val="FF3300"/>
                </a:solidFill>
                <a:cs typeface="Times New Roman" panose="02020603050405020304" pitchFamily="18" charset="0"/>
              </a:rPr>
              <a:t> </a:t>
            </a:r>
            <a:r>
              <a:rPr lang="en-US" altLang="en-US" sz="2500" b="1" i="1" u="sng" dirty="0" err="1">
                <a:solidFill>
                  <a:srgbClr val="FF3300"/>
                </a:solidFill>
                <a:cs typeface="Times New Roman" panose="02020603050405020304" pitchFamily="18" charset="0"/>
              </a:rPr>
              <a:t>xuống</a:t>
            </a:r>
            <a:r>
              <a:rPr lang="en-US" altLang="en-US" sz="2500" b="1" i="1" u="sng" dirty="0">
                <a:solidFill>
                  <a:srgbClr val="FF3300"/>
                </a:solidFill>
                <a:cs typeface="Times New Roman" panose="02020603050405020304" pitchFamily="18" charset="0"/>
              </a:rPr>
              <a:t> </a:t>
            </a:r>
            <a:r>
              <a:rPr lang="en-US" altLang="en-US" sz="2500" b="1" i="1" u="sng" dirty="0" err="1">
                <a:solidFill>
                  <a:srgbClr val="FF3300"/>
                </a:solidFill>
                <a:cs typeface="Times New Roman" panose="02020603050405020304" pitchFamily="18" charset="0"/>
              </a:rPr>
              <a:t>đất</a:t>
            </a:r>
            <a:r>
              <a:rPr lang="en-US" altLang="en-US" sz="2500" b="1" i="1" u="sng" dirty="0">
                <a:solidFill>
                  <a:srgbClr val="FF3300"/>
                </a:solidFill>
                <a:cs typeface="Times New Roman" panose="02020603050405020304" pitchFamily="18" charset="0"/>
              </a:rPr>
              <a:t>, </a:t>
            </a:r>
            <a:r>
              <a:rPr lang="en-US" altLang="en-US" sz="2500" b="1" i="1" u="sng" dirty="0" err="1">
                <a:solidFill>
                  <a:srgbClr val="FF3300"/>
                </a:solidFill>
                <a:cs typeface="Times New Roman" panose="02020603050405020304" pitchFamily="18" charset="0"/>
              </a:rPr>
              <a:t>cai</a:t>
            </a:r>
            <a:r>
              <a:rPr lang="en-US" altLang="en-US" sz="2500" b="1" i="1" u="sng" dirty="0">
                <a:solidFill>
                  <a:srgbClr val="FF3300"/>
                </a:solidFill>
                <a:cs typeface="Times New Roman" panose="02020603050405020304" pitchFamily="18" charset="0"/>
              </a:rPr>
              <a:t> </a:t>
            </a:r>
            <a:r>
              <a:rPr lang="en-US" altLang="en-US" sz="2500" b="1" i="1" u="sng" dirty="0" err="1">
                <a:solidFill>
                  <a:srgbClr val="FF3300"/>
                </a:solidFill>
                <a:cs typeface="Times New Roman" panose="02020603050405020304" pitchFamily="18" charset="0"/>
              </a:rPr>
              <a:t>lệ</a:t>
            </a:r>
            <a:r>
              <a:rPr lang="en-US" altLang="en-US" sz="2500" b="1" i="1" u="sng" dirty="0">
                <a:solidFill>
                  <a:srgbClr val="FF3300"/>
                </a:solidFill>
                <a:cs typeface="Times New Roman" panose="02020603050405020304" pitchFamily="18" charset="0"/>
              </a:rPr>
              <a:t> </a:t>
            </a:r>
            <a:r>
              <a:rPr lang="en-US" altLang="en-US" sz="2500" b="1" i="1" u="sng" dirty="0" err="1">
                <a:solidFill>
                  <a:srgbClr val="FF3300"/>
                </a:solidFill>
                <a:cs typeface="Times New Roman" panose="02020603050405020304" pitchFamily="18" charset="0"/>
              </a:rPr>
              <a:t>thét</a:t>
            </a:r>
            <a:r>
              <a:rPr lang="en-US" altLang="en-US" sz="2500" b="1" i="1" u="sng" dirty="0">
                <a:solidFill>
                  <a:srgbClr val="FF3300"/>
                </a:solidFill>
                <a:cs typeface="Times New Roman" panose="02020603050405020304" pitchFamily="18" charset="0"/>
              </a:rPr>
              <a:t> </a:t>
            </a:r>
            <a:r>
              <a:rPr lang="en-US" altLang="en-US" sz="2500" b="1" i="1" u="sng" dirty="0" err="1">
                <a:solidFill>
                  <a:srgbClr val="FF3300"/>
                </a:solidFill>
                <a:cs typeface="Times New Roman" panose="02020603050405020304" pitchFamily="18" charset="0"/>
              </a:rPr>
              <a:t>bằng</a:t>
            </a:r>
            <a:r>
              <a:rPr lang="en-US" altLang="en-US" sz="2500" b="1" i="1" u="sng" dirty="0">
                <a:solidFill>
                  <a:srgbClr val="FF3300"/>
                </a:solidFill>
                <a:cs typeface="Times New Roman" panose="02020603050405020304" pitchFamily="18" charset="0"/>
              </a:rPr>
              <a:t> </a:t>
            </a:r>
            <a:r>
              <a:rPr lang="en-US" altLang="en-US" sz="2500" b="1" i="1" u="sng" dirty="0" err="1">
                <a:solidFill>
                  <a:srgbClr val="FF3300"/>
                </a:solidFill>
                <a:cs typeface="Times New Roman" panose="02020603050405020304" pitchFamily="18" charset="0"/>
              </a:rPr>
              <a:t>giọng</a:t>
            </a:r>
            <a:r>
              <a:rPr lang="en-US" altLang="en-US" sz="2500" b="1" i="1" u="sng" dirty="0">
                <a:solidFill>
                  <a:srgbClr val="FF3300"/>
                </a:solidFill>
                <a:cs typeface="Times New Roman" panose="02020603050405020304" pitchFamily="18" charset="0"/>
              </a:rPr>
              <a:t> </a:t>
            </a:r>
            <a:r>
              <a:rPr lang="en-US" altLang="en-US" sz="2500" b="1" i="1" u="sng" dirty="0" err="1">
                <a:solidFill>
                  <a:srgbClr val="FF3300"/>
                </a:solidFill>
                <a:cs typeface="Times New Roman" panose="02020603050405020304" pitchFamily="18" charset="0"/>
              </a:rPr>
              <a:t>khàn</a:t>
            </a:r>
            <a:r>
              <a:rPr lang="en-US" altLang="en-US" sz="2500" b="1" i="1" u="sng" dirty="0">
                <a:solidFill>
                  <a:srgbClr val="FF3300"/>
                </a:solidFill>
                <a:cs typeface="Times New Roman" panose="02020603050405020304" pitchFamily="18" charset="0"/>
              </a:rPr>
              <a:t> </a:t>
            </a:r>
            <a:r>
              <a:rPr lang="en-US" altLang="en-US" sz="2500" b="1" i="1" u="sng" dirty="0" err="1">
                <a:solidFill>
                  <a:srgbClr val="FF3300"/>
                </a:solidFill>
                <a:cs typeface="Times New Roman" panose="02020603050405020304" pitchFamily="18" charset="0"/>
              </a:rPr>
              <a:t>khàn</a:t>
            </a:r>
            <a:r>
              <a:rPr lang="en-US" altLang="en-US" sz="2500" b="1" i="1" u="sng" dirty="0">
                <a:solidFill>
                  <a:srgbClr val="FF3300"/>
                </a:solidFill>
                <a:cs typeface="Times New Roman" panose="02020603050405020304" pitchFamily="18" charset="0"/>
              </a:rPr>
              <a:t> </a:t>
            </a:r>
            <a:r>
              <a:rPr lang="en-US" altLang="en-US" sz="2500" b="1" i="1" u="sng" dirty="0" err="1">
                <a:solidFill>
                  <a:srgbClr val="FF3300"/>
                </a:solidFill>
                <a:cs typeface="Times New Roman" panose="02020603050405020304" pitchFamily="18" charset="0"/>
              </a:rPr>
              <a:t>của</a:t>
            </a:r>
            <a:r>
              <a:rPr lang="en-US" altLang="en-US" sz="2500" b="1" i="1" u="sng" dirty="0">
                <a:solidFill>
                  <a:srgbClr val="FF3300"/>
                </a:solidFill>
                <a:cs typeface="Times New Roman" panose="02020603050405020304" pitchFamily="18" charset="0"/>
              </a:rPr>
              <a:t> </a:t>
            </a:r>
            <a:r>
              <a:rPr lang="en-US" altLang="en-US" sz="2500" b="1" i="1" u="sng" dirty="0" err="1">
                <a:solidFill>
                  <a:srgbClr val="FF3300"/>
                </a:solidFill>
                <a:cs typeface="Times New Roman" panose="02020603050405020304" pitchFamily="18" charset="0"/>
              </a:rPr>
              <a:t>người</a:t>
            </a:r>
            <a:r>
              <a:rPr lang="en-US" altLang="en-US" sz="2500" b="1" i="1" u="sng" dirty="0">
                <a:solidFill>
                  <a:srgbClr val="FF3300"/>
                </a:solidFill>
                <a:cs typeface="Times New Roman" panose="02020603050405020304" pitchFamily="18" charset="0"/>
              </a:rPr>
              <a:t> </a:t>
            </a:r>
            <a:r>
              <a:rPr lang="en-US" altLang="en-US" sz="2500" b="1" i="1" u="sng" dirty="0" err="1">
                <a:solidFill>
                  <a:srgbClr val="FF3300"/>
                </a:solidFill>
                <a:cs typeface="Times New Roman" panose="02020603050405020304" pitchFamily="18" charset="0"/>
              </a:rPr>
              <a:t>hút</a:t>
            </a:r>
            <a:r>
              <a:rPr lang="en-US" altLang="en-US" sz="2500" b="1" i="1" u="sng" dirty="0">
                <a:solidFill>
                  <a:srgbClr val="FF3300"/>
                </a:solidFill>
                <a:cs typeface="Times New Roman" panose="02020603050405020304" pitchFamily="18" charset="0"/>
              </a:rPr>
              <a:t> </a:t>
            </a:r>
            <a:r>
              <a:rPr lang="en-US" altLang="en-US" sz="2500" b="1" i="1" u="sng" dirty="0" err="1">
                <a:solidFill>
                  <a:srgbClr val="FF3300"/>
                </a:solidFill>
                <a:cs typeface="Times New Roman" panose="02020603050405020304" pitchFamily="18" charset="0"/>
              </a:rPr>
              <a:t>nhiều</a:t>
            </a:r>
            <a:r>
              <a:rPr lang="en-US" altLang="en-US" sz="2500" b="1" i="1" u="sng" dirty="0">
                <a:solidFill>
                  <a:srgbClr val="FF3300"/>
                </a:solidFill>
                <a:cs typeface="Times New Roman" panose="02020603050405020304" pitchFamily="18" charset="0"/>
              </a:rPr>
              <a:t> </a:t>
            </a:r>
            <a:r>
              <a:rPr lang="en-US" altLang="en-US" sz="2500" b="1" i="1" u="sng" dirty="0" err="1">
                <a:solidFill>
                  <a:srgbClr val="FF3300"/>
                </a:solidFill>
                <a:cs typeface="Times New Roman" panose="02020603050405020304" pitchFamily="18" charset="0"/>
              </a:rPr>
              <a:t>xái</a:t>
            </a:r>
            <a:r>
              <a:rPr lang="en-US" altLang="en-US" sz="2500" b="1" i="1" u="sng" dirty="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cũ</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và</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thay</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thế</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vào</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đoạn</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văn</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Hãy</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chọn</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câu</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phù</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hợp</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nhất</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cho</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biết</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lí</a:t>
            </a:r>
            <a:r>
              <a:rPr lang="en-US" altLang="en-US" sz="2500" b="1" i="1" u="sng" dirty="0" smtClean="0">
                <a:solidFill>
                  <a:srgbClr val="FF3300"/>
                </a:solidFill>
                <a:cs typeface="Times New Roman" panose="02020603050405020304" pitchFamily="18" charset="0"/>
              </a:rPr>
              <a:t> do </a:t>
            </a:r>
            <a:r>
              <a:rPr lang="en-US" altLang="en-US" sz="2500" b="1" i="1" u="sng" dirty="0" err="1" smtClean="0">
                <a:solidFill>
                  <a:srgbClr val="FF3300"/>
                </a:solidFill>
                <a:cs typeface="Times New Roman" panose="02020603050405020304" pitchFamily="18" charset="0"/>
              </a:rPr>
              <a:t>vì</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sao</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các</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câu</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khác</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không</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phù</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hợp</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Từ</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đó</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hãy</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nêu</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vai</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trò</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quan</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trọng</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của</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việc</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lựa</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chọn</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trật</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tự</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từ</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trong</a:t>
            </a:r>
            <a:r>
              <a:rPr lang="en-US" altLang="en-US" sz="2500" b="1" i="1" u="sng" dirty="0" smtClean="0">
                <a:solidFill>
                  <a:srgbClr val="FF3300"/>
                </a:solidFill>
                <a:cs typeface="Times New Roman" panose="02020603050405020304" pitchFamily="18" charset="0"/>
              </a:rPr>
              <a:t> </a:t>
            </a:r>
            <a:r>
              <a:rPr lang="en-US" altLang="en-US" sz="2500" b="1" i="1" u="sng" dirty="0" err="1" smtClean="0">
                <a:solidFill>
                  <a:srgbClr val="FF3300"/>
                </a:solidFill>
                <a:cs typeface="Times New Roman" panose="02020603050405020304" pitchFamily="18" charset="0"/>
              </a:rPr>
              <a:t>câu</a:t>
            </a:r>
            <a:r>
              <a:rPr lang="en-US" altLang="en-US" sz="2500" b="1" i="1" u="sng" dirty="0" smtClean="0">
                <a:solidFill>
                  <a:srgbClr val="FF3300"/>
                </a:solidFill>
                <a:cs typeface="Times New Roman" panose="02020603050405020304" pitchFamily="18" charset="0"/>
              </a:rPr>
              <a:t>.</a:t>
            </a:r>
            <a:endParaRPr lang="en-US" altLang="en-US" sz="2500" b="1" i="1" u="sng" dirty="0">
              <a:solidFill>
                <a:srgbClr val="FF3300"/>
              </a:solidFill>
              <a:cs typeface="Times New Roman" panose="02020603050405020304" pitchFamily="18" charset="0"/>
            </a:endParaRPr>
          </a:p>
          <a:p>
            <a:endParaRPr lang="en-US" dirty="0"/>
          </a:p>
        </p:txBody>
      </p:sp>
    </p:spTree>
    <p:extLst>
      <p:ext uri="{BB962C8B-B14F-4D97-AF65-F5344CB8AC3E}">
        <p14:creationId xmlns:p14="http://schemas.microsoft.com/office/powerpoint/2010/main" val="6479405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103"/>
                                        </p:tgtEl>
                                        <p:attrNameLst>
                                          <p:attrName>style.visibility</p:attrName>
                                        </p:attrNameLst>
                                      </p:cBhvr>
                                      <p:to>
                                        <p:strVal val="visible"/>
                                      </p:to>
                                    </p:set>
                                    <p:animEffect transition="in" filter="box(in)">
                                      <p:cBhvr>
                                        <p:cTn id="7" dur="500"/>
                                        <p:tgtEl>
                                          <p:spTgt spid="410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104"/>
                                        </p:tgtEl>
                                        <p:attrNameLst>
                                          <p:attrName>style.visibility</p:attrName>
                                        </p:attrNameLst>
                                      </p:cBhvr>
                                      <p:to>
                                        <p:strVal val="visible"/>
                                      </p:to>
                                    </p:set>
                                    <p:animEffect transition="in" filter="box(in)">
                                      <p:cBhvr>
                                        <p:cTn id="12" dur="500"/>
                                        <p:tgtEl>
                                          <p:spTgt spid="4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3" grpId="0"/>
      <p:bldP spid="4104" grpId="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7042" name="Rectangle 2"/>
          <p:cNvSpPr>
            <a:spLocks noChangeArrowheads="1"/>
          </p:cNvSpPr>
          <p:nvPr/>
        </p:nvSpPr>
        <p:spPr bwMode="auto">
          <a:xfrm>
            <a:off x="3124200" y="152400"/>
            <a:ext cx="4038600" cy="457200"/>
          </a:xfrm>
          <a:prstGeom prst="rect">
            <a:avLst/>
          </a:prstGeom>
          <a:gradFill rotWithShape="1">
            <a:gsLst>
              <a:gs pos="0">
                <a:schemeClr val="bg1"/>
              </a:gs>
              <a:gs pos="100000">
                <a:srgbClr val="F83110"/>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goõ ñaàu roi xuoáng ñaát,</a:t>
            </a:r>
          </a:p>
        </p:txBody>
      </p:sp>
      <p:sp>
        <p:nvSpPr>
          <p:cNvPr id="87043" name="Rectangle 3"/>
          <p:cNvSpPr>
            <a:spLocks noChangeArrowheads="1"/>
          </p:cNvSpPr>
          <p:nvPr/>
        </p:nvSpPr>
        <p:spPr bwMode="auto">
          <a:xfrm>
            <a:off x="1981200" y="152400"/>
            <a:ext cx="1143000" cy="457200"/>
          </a:xfrm>
          <a:prstGeom prst="rect">
            <a:avLst/>
          </a:prstGeom>
          <a:gradFill rotWithShape="1">
            <a:gsLst>
              <a:gs pos="0">
                <a:schemeClr val="bg1"/>
              </a:gs>
              <a:gs pos="100000">
                <a:srgbClr val="F83110"/>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Cai leä</a:t>
            </a:r>
          </a:p>
        </p:txBody>
      </p:sp>
      <p:sp>
        <p:nvSpPr>
          <p:cNvPr id="87044" name="Rectangle 4"/>
          <p:cNvSpPr>
            <a:spLocks noChangeArrowheads="1"/>
          </p:cNvSpPr>
          <p:nvPr/>
        </p:nvSpPr>
        <p:spPr bwMode="auto">
          <a:xfrm>
            <a:off x="8153400" y="152400"/>
            <a:ext cx="2286000" cy="457200"/>
          </a:xfrm>
          <a:prstGeom prst="rect">
            <a:avLst/>
          </a:prstGeom>
          <a:gradFill rotWithShape="1">
            <a:gsLst>
              <a:gs pos="0">
                <a:schemeClr val="bg1"/>
              </a:gs>
              <a:gs pos="100000">
                <a:srgbClr val="F83110"/>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baèng gioïng</a:t>
            </a:r>
          </a:p>
        </p:txBody>
      </p:sp>
      <p:sp>
        <p:nvSpPr>
          <p:cNvPr id="87045" name="Rectangle 5"/>
          <p:cNvSpPr>
            <a:spLocks noChangeArrowheads="1"/>
          </p:cNvSpPr>
          <p:nvPr/>
        </p:nvSpPr>
        <p:spPr bwMode="auto">
          <a:xfrm>
            <a:off x="7162800" y="152400"/>
            <a:ext cx="990600" cy="457200"/>
          </a:xfrm>
          <a:prstGeom prst="rect">
            <a:avLst/>
          </a:prstGeom>
          <a:gradFill rotWithShape="1">
            <a:gsLst>
              <a:gs pos="0">
                <a:schemeClr val="bg1"/>
              </a:gs>
              <a:gs pos="100000">
                <a:srgbClr val="F83110"/>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theùt</a:t>
            </a:r>
          </a:p>
        </p:txBody>
      </p:sp>
      <p:sp>
        <p:nvSpPr>
          <p:cNvPr id="87046" name="Rectangle 6"/>
          <p:cNvSpPr>
            <a:spLocks noChangeArrowheads="1"/>
          </p:cNvSpPr>
          <p:nvPr/>
        </p:nvSpPr>
        <p:spPr bwMode="auto">
          <a:xfrm>
            <a:off x="1662113" y="650875"/>
            <a:ext cx="7010400" cy="457200"/>
          </a:xfrm>
          <a:prstGeom prst="rect">
            <a:avLst/>
          </a:prstGeom>
          <a:gradFill rotWithShape="1">
            <a:gsLst>
              <a:gs pos="0">
                <a:schemeClr val="bg1"/>
              </a:gs>
              <a:gs pos="100000">
                <a:srgbClr val="F83110"/>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khaøn khaøn cuûa ngöôøi huùt nhieàu xaùi cuõ.</a:t>
            </a:r>
          </a:p>
        </p:txBody>
      </p:sp>
      <p:sp>
        <p:nvSpPr>
          <p:cNvPr id="87047" name="Rectangle 7"/>
          <p:cNvSpPr>
            <a:spLocks noChangeArrowheads="1"/>
          </p:cNvSpPr>
          <p:nvPr/>
        </p:nvSpPr>
        <p:spPr bwMode="auto">
          <a:xfrm>
            <a:off x="1981200" y="152400"/>
            <a:ext cx="1143000" cy="457200"/>
          </a:xfrm>
          <a:prstGeom prst="rect">
            <a:avLst/>
          </a:prstGeom>
          <a:gradFill rotWithShape="1">
            <a:gsLst>
              <a:gs pos="0">
                <a:schemeClr val="bg1"/>
              </a:gs>
              <a:gs pos="100000">
                <a:srgbClr val="14F439"/>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Cai leä</a:t>
            </a:r>
          </a:p>
        </p:txBody>
      </p:sp>
      <p:sp>
        <p:nvSpPr>
          <p:cNvPr id="87048" name="Rectangle 8"/>
          <p:cNvSpPr>
            <a:spLocks noChangeArrowheads="1"/>
          </p:cNvSpPr>
          <p:nvPr/>
        </p:nvSpPr>
        <p:spPr bwMode="auto">
          <a:xfrm>
            <a:off x="2971800" y="3976688"/>
            <a:ext cx="1143000" cy="442912"/>
          </a:xfrm>
          <a:prstGeom prst="rect">
            <a:avLst/>
          </a:prstGeom>
          <a:gradFill rotWithShape="1">
            <a:gsLst>
              <a:gs pos="0">
                <a:schemeClr val="bg1"/>
              </a:gs>
              <a:gs pos="100000">
                <a:srgbClr val="3E22E6"/>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cai leä</a:t>
            </a:r>
          </a:p>
        </p:txBody>
      </p:sp>
      <p:sp>
        <p:nvSpPr>
          <p:cNvPr id="87049" name="Rectangle 9"/>
          <p:cNvSpPr>
            <a:spLocks noChangeArrowheads="1"/>
          </p:cNvSpPr>
          <p:nvPr/>
        </p:nvSpPr>
        <p:spPr bwMode="auto">
          <a:xfrm>
            <a:off x="1960563" y="1192213"/>
            <a:ext cx="1143000" cy="442912"/>
          </a:xfrm>
          <a:prstGeom prst="rect">
            <a:avLst/>
          </a:prstGeom>
          <a:gradFill rotWithShape="1">
            <a:gsLst>
              <a:gs pos="0">
                <a:schemeClr val="bg1"/>
              </a:gs>
              <a:gs pos="100000">
                <a:srgbClr val="D3F410"/>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cai leä</a:t>
            </a:r>
          </a:p>
        </p:txBody>
      </p:sp>
      <p:sp>
        <p:nvSpPr>
          <p:cNvPr id="87050" name="Rectangle 10"/>
          <p:cNvSpPr>
            <a:spLocks noChangeArrowheads="1"/>
          </p:cNvSpPr>
          <p:nvPr/>
        </p:nvSpPr>
        <p:spPr bwMode="auto">
          <a:xfrm>
            <a:off x="5257800" y="2895600"/>
            <a:ext cx="4038600" cy="457200"/>
          </a:xfrm>
          <a:prstGeom prst="rect">
            <a:avLst/>
          </a:prstGeom>
          <a:gradFill rotWithShape="1">
            <a:gsLst>
              <a:gs pos="0">
                <a:schemeClr val="bg1"/>
              </a:gs>
              <a:gs pos="100000">
                <a:srgbClr val="3E22E6"/>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goõ ñaàu roi xuoáng ñaát,</a:t>
            </a:r>
          </a:p>
        </p:txBody>
      </p:sp>
      <p:sp>
        <p:nvSpPr>
          <p:cNvPr id="87051" name="Rectangle 11"/>
          <p:cNvSpPr>
            <a:spLocks noChangeArrowheads="1"/>
          </p:cNvSpPr>
          <p:nvPr/>
        </p:nvSpPr>
        <p:spPr bwMode="auto">
          <a:xfrm>
            <a:off x="5257800" y="2895600"/>
            <a:ext cx="4038600" cy="457200"/>
          </a:xfrm>
          <a:prstGeom prst="rect">
            <a:avLst/>
          </a:prstGeom>
          <a:gradFill rotWithShape="1">
            <a:gsLst>
              <a:gs pos="0">
                <a:schemeClr val="bg1"/>
              </a:gs>
              <a:gs pos="100000">
                <a:srgbClr val="D3F410"/>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goõ ñaàu roi xuoáng ñaát.</a:t>
            </a:r>
          </a:p>
        </p:txBody>
      </p:sp>
      <p:sp>
        <p:nvSpPr>
          <p:cNvPr id="87052" name="Rectangle 12"/>
          <p:cNvSpPr>
            <a:spLocks noChangeArrowheads="1"/>
          </p:cNvSpPr>
          <p:nvPr/>
        </p:nvSpPr>
        <p:spPr bwMode="auto">
          <a:xfrm>
            <a:off x="6553200" y="6172200"/>
            <a:ext cx="4038600" cy="533400"/>
          </a:xfrm>
          <a:prstGeom prst="rect">
            <a:avLst/>
          </a:prstGeom>
          <a:gradFill rotWithShape="1">
            <a:gsLst>
              <a:gs pos="0">
                <a:schemeClr val="bg1"/>
              </a:gs>
              <a:gs pos="100000">
                <a:srgbClr val="14F439"/>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goõ ñaàu roi xuoáng ñaát.</a:t>
            </a:r>
          </a:p>
        </p:txBody>
      </p:sp>
      <p:sp>
        <p:nvSpPr>
          <p:cNvPr id="87053" name="Rectangle 13"/>
          <p:cNvSpPr>
            <a:spLocks noChangeArrowheads="1"/>
          </p:cNvSpPr>
          <p:nvPr/>
        </p:nvSpPr>
        <p:spPr bwMode="auto">
          <a:xfrm>
            <a:off x="9448800" y="152400"/>
            <a:ext cx="990600" cy="457200"/>
          </a:xfrm>
          <a:prstGeom prst="rect">
            <a:avLst/>
          </a:prstGeom>
          <a:gradFill rotWithShape="1">
            <a:gsLst>
              <a:gs pos="0">
                <a:schemeClr val="bg1"/>
              </a:gs>
              <a:gs pos="100000">
                <a:srgbClr val="14F439"/>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theùt</a:t>
            </a:r>
          </a:p>
        </p:txBody>
      </p:sp>
      <p:sp>
        <p:nvSpPr>
          <p:cNvPr id="87054" name="Rectangle 14"/>
          <p:cNvSpPr>
            <a:spLocks noChangeArrowheads="1"/>
          </p:cNvSpPr>
          <p:nvPr/>
        </p:nvSpPr>
        <p:spPr bwMode="auto">
          <a:xfrm>
            <a:off x="7162800" y="152401"/>
            <a:ext cx="990600" cy="442913"/>
          </a:xfrm>
          <a:prstGeom prst="rect">
            <a:avLst/>
          </a:prstGeom>
          <a:gradFill rotWithShape="1">
            <a:gsLst>
              <a:gs pos="0">
                <a:schemeClr val="bg1"/>
              </a:gs>
              <a:gs pos="100000">
                <a:srgbClr val="3E22E6"/>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theùt.</a:t>
            </a:r>
          </a:p>
        </p:txBody>
      </p:sp>
      <p:sp>
        <p:nvSpPr>
          <p:cNvPr id="87055" name="Rectangle 15"/>
          <p:cNvSpPr>
            <a:spLocks noChangeArrowheads="1"/>
          </p:cNvSpPr>
          <p:nvPr/>
        </p:nvSpPr>
        <p:spPr bwMode="auto">
          <a:xfrm>
            <a:off x="3097213" y="1176339"/>
            <a:ext cx="990600" cy="473075"/>
          </a:xfrm>
          <a:prstGeom prst="rect">
            <a:avLst/>
          </a:prstGeom>
          <a:gradFill rotWithShape="1">
            <a:gsLst>
              <a:gs pos="0">
                <a:schemeClr val="bg1"/>
              </a:gs>
              <a:gs pos="100000">
                <a:srgbClr val="D3F410"/>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Theùt</a:t>
            </a:r>
          </a:p>
        </p:txBody>
      </p:sp>
      <p:sp>
        <p:nvSpPr>
          <p:cNvPr id="87056" name="Rectangle 16"/>
          <p:cNvSpPr>
            <a:spLocks noChangeArrowheads="1"/>
          </p:cNvSpPr>
          <p:nvPr/>
        </p:nvSpPr>
        <p:spPr bwMode="auto">
          <a:xfrm>
            <a:off x="8153400" y="152400"/>
            <a:ext cx="2286000" cy="476250"/>
          </a:xfrm>
          <a:prstGeom prst="rect">
            <a:avLst/>
          </a:prstGeom>
          <a:gradFill rotWithShape="1">
            <a:gsLst>
              <a:gs pos="0">
                <a:schemeClr val="bg1"/>
              </a:gs>
              <a:gs pos="100000">
                <a:srgbClr val="D3F410"/>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baèng gioïng</a:t>
            </a:r>
          </a:p>
        </p:txBody>
      </p:sp>
      <p:sp>
        <p:nvSpPr>
          <p:cNvPr id="87057" name="Rectangle 17"/>
          <p:cNvSpPr>
            <a:spLocks noChangeArrowheads="1"/>
          </p:cNvSpPr>
          <p:nvPr/>
        </p:nvSpPr>
        <p:spPr bwMode="auto">
          <a:xfrm>
            <a:off x="2133600" y="3429001"/>
            <a:ext cx="2057400" cy="498475"/>
          </a:xfrm>
          <a:prstGeom prst="rect">
            <a:avLst/>
          </a:prstGeom>
          <a:gradFill rotWithShape="1">
            <a:gsLst>
              <a:gs pos="0">
                <a:schemeClr val="bg1"/>
              </a:gs>
              <a:gs pos="100000">
                <a:srgbClr val="3E22E6"/>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Baèng gioïng</a:t>
            </a:r>
          </a:p>
        </p:txBody>
      </p:sp>
      <p:sp>
        <p:nvSpPr>
          <p:cNvPr id="87058" name="Rectangle 18"/>
          <p:cNvSpPr>
            <a:spLocks noChangeArrowheads="1"/>
          </p:cNvSpPr>
          <p:nvPr/>
        </p:nvSpPr>
        <p:spPr bwMode="auto">
          <a:xfrm>
            <a:off x="1676400" y="6248400"/>
            <a:ext cx="2133600" cy="457200"/>
          </a:xfrm>
          <a:prstGeom prst="rect">
            <a:avLst/>
          </a:prstGeom>
          <a:gradFill rotWithShape="1">
            <a:gsLst>
              <a:gs pos="0">
                <a:schemeClr val="bg1"/>
              </a:gs>
              <a:gs pos="100000">
                <a:srgbClr val="14F439"/>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baèng gioïng</a:t>
            </a:r>
          </a:p>
        </p:txBody>
      </p:sp>
      <p:sp>
        <p:nvSpPr>
          <p:cNvPr id="87059" name="Rectangle 19"/>
          <p:cNvSpPr>
            <a:spLocks noChangeArrowheads="1"/>
          </p:cNvSpPr>
          <p:nvPr/>
        </p:nvSpPr>
        <p:spPr bwMode="auto">
          <a:xfrm>
            <a:off x="4191000" y="3429000"/>
            <a:ext cx="6203950" cy="501650"/>
          </a:xfrm>
          <a:prstGeom prst="rect">
            <a:avLst/>
          </a:prstGeom>
          <a:gradFill rotWithShape="1">
            <a:gsLst>
              <a:gs pos="0">
                <a:schemeClr val="bg1"/>
              </a:gs>
              <a:gs pos="100000">
                <a:srgbClr val="3E22E6"/>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khaøn khaøn cuûa ngöôøi huùt nhieàu</a:t>
            </a:r>
          </a:p>
        </p:txBody>
      </p:sp>
      <p:sp>
        <p:nvSpPr>
          <p:cNvPr id="87060" name="Rectangle 20"/>
          <p:cNvSpPr>
            <a:spLocks noChangeArrowheads="1"/>
          </p:cNvSpPr>
          <p:nvPr/>
        </p:nvSpPr>
        <p:spPr bwMode="auto">
          <a:xfrm>
            <a:off x="5378450" y="3352801"/>
            <a:ext cx="4984750" cy="479425"/>
          </a:xfrm>
          <a:prstGeom prst="rect">
            <a:avLst/>
          </a:prstGeom>
          <a:gradFill rotWithShape="1">
            <a:gsLst>
              <a:gs pos="0">
                <a:schemeClr val="bg1"/>
              </a:gs>
              <a:gs pos="100000">
                <a:srgbClr val="D3F410"/>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khaøn khaøn cuûa ngöôøi huùt </a:t>
            </a:r>
          </a:p>
        </p:txBody>
      </p:sp>
      <p:sp>
        <p:nvSpPr>
          <p:cNvPr id="87061" name="Rectangle 21"/>
          <p:cNvSpPr>
            <a:spLocks noChangeArrowheads="1"/>
          </p:cNvSpPr>
          <p:nvPr/>
        </p:nvSpPr>
        <p:spPr bwMode="auto">
          <a:xfrm>
            <a:off x="3124200" y="152400"/>
            <a:ext cx="4114800" cy="457200"/>
          </a:xfrm>
          <a:prstGeom prst="rect">
            <a:avLst/>
          </a:prstGeom>
          <a:gradFill rotWithShape="1">
            <a:gsLst>
              <a:gs pos="0">
                <a:schemeClr val="bg1"/>
              </a:gs>
              <a:gs pos="100000">
                <a:srgbClr val="14F439"/>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 khaøn khaøn cuûa ngöôøi  </a:t>
            </a:r>
          </a:p>
        </p:txBody>
      </p:sp>
      <p:sp>
        <p:nvSpPr>
          <p:cNvPr id="87062" name="Rectangle 22"/>
          <p:cNvSpPr>
            <a:spLocks noChangeArrowheads="1"/>
          </p:cNvSpPr>
          <p:nvPr/>
        </p:nvSpPr>
        <p:spPr bwMode="auto">
          <a:xfrm>
            <a:off x="1676400" y="1684338"/>
            <a:ext cx="3048000" cy="533400"/>
          </a:xfrm>
          <a:prstGeom prst="rect">
            <a:avLst/>
          </a:prstGeom>
          <a:gradFill rotWithShape="1">
            <a:gsLst>
              <a:gs pos="0">
                <a:schemeClr val="bg1"/>
              </a:gs>
              <a:gs pos="100000">
                <a:srgbClr val="14F439"/>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huùt nhieàu xaùi cuõ,</a:t>
            </a:r>
          </a:p>
        </p:txBody>
      </p:sp>
      <p:sp>
        <p:nvSpPr>
          <p:cNvPr id="87063" name="Rectangle 23"/>
          <p:cNvSpPr>
            <a:spLocks noChangeArrowheads="1"/>
          </p:cNvSpPr>
          <p:nvPr/>
        </p:nvSpPr>
        <p:spPr bwMode="auto">
          <a:xfrm>
            <a:off x="1752600" y="2895600"/>
            <a:ext cx="2362200" cy="457200"/>
          </a:xfrm>
          <a:prstGeom prst="rect">
            <a:avLst/>
          </a:prstGeom>
          <a:gradFill rotWithShape="1">
            <a:gsLst>
              <a:gs pos="0">
                <a:schemeClr val="bg1"/>
              </a:gs>
              <a:gs pos="100000">
                <a:srgbClr val="D3F410"/>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nhieàu xaùi cuõ,</a:t>
            </a:r>
          </a:p>
        </p:txBody>
      </p:sp>
      <p:sp>
        <p:nvSpPr>
          <p:cNvPr id="87064" name="Rectangle 24"/>
          <p:cNvSpPr>
            <a:spLocks noChangeArrowheads="1"/>
          </p:cNvSpPr>
          <p:nvPr/>
        </p:nvSpPr>
        <p:spPr bwMode="auto">
          <a:xfrm>
            <a:off x="7418388" y="638175"/>
            <a:ext cx="1219200" cy="457200"/>
          </a:xfrm>
          <a:prstGeom prst="rect">
            <a:avLst/>
          </a:prstGeom>
          <a:gradFill rotWithShape="1">
            <a:gsLst>
              <a:gs pos="0">
                <a:schemeClr val="bg1"/>
              </a:gs>
              <a:gs pos="100000">
                <a:srgbClr val="3E22E6"/>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xaùi cuõ,</a:t>
            </a:r>
          </a:p>
        </p:txBody>
      </p:sp>
      <p:sp>
        <p:nvSpPr>
          <p:cNvPr id="87065" name="Rectangle 25"/>
          <p:cNvSpPr>
            <a:spLocks noChangeArrowheads="1"/>
          </p:cNvSpPr>
          <p:nvPr/>
        </p:nvSpPr>
        <p:spPr bwMode="auto">
          <a:xfrm>
            <a:off x="2133600" y="3429001"/>
            <a:ext cx="2057400" cy="455613"/>
          </a:xfrm>
          <a:prstGeom prst="rect">
            <a:avLst/>
          </a:prstGeom>
          <a:gradFill rotWithShape="1">
            <a:gsLst>
              <a:gs pos="0">
                <a:schemeClr val="bg1"/>
              </a:gs>
              <a:gs pos="100000">
                <a:srgbClr val="44E1F6"/>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Baèng gioïng</a:t>
            </a:r>
          </a:p>
        </p:txBody>
      </p:sp>
      <p:sp>
        <p:nvSpPr>
          <p:cNvPr id="87066" name="Rectangle 26"/>
          <p:cNvSpPr>
            <a:spLocks noChangeArrowheads="1"/>
          </p:cNvSpPr>
          <p:nvPr/>
        </p:nvSpPr>
        <p:spPr bwMode="auto">
          <a:xfrm>
            <a:off x="4191000" y="3429000"/>
            <a:ext cx="6203950" cy="450850"/>
          </a:xfrm>
          <a:prstGeom prst="rect">
            <a:avLst/>
          </a:prstGeom>
          <a:gradFill rotWithShape="1">
            <a:gsLst>
              <a:gs pos="0">
                <a:schemeClr val="bg1"/>
              </a:gs>
              <a:gs pos="100000">
                <a:srgbClr val="44E1F6"/>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khaøn khaøn cuûa ngöôøi huùt nhieàu</a:t>
            </a:r>
          </a:p>
        </p:txBody>
      </p:sp>
      <p:sp>
        <p:nvSpPr>
          <p:cNvPr id="87067" name="Rectangle 27"/>
          <p:cNvSpPr>
            <a:spLocks noChangeArrowheads="1"/>
          </p:cNvSpPr>
          <p:nvPr/>
        </p:nvSpPr>
        <p:spPr bwMode="auto">
          <a:xfrm>
            <a:off x="2909888" y="5091113"/>
            <a:ext cx="4038600" cy="450850"/>
          </a:xfrm>
          <a:prstGeom prst="rect">
            <a:avLst/>
          </a:prstGeom>
          <a:gradFill rotWithShape="1">
            <a:gsLst>
              <a:gs pos="0">
                <a:schemeClr val="bg1"/>
              </a:gs>
              <a:gs pos="100000">
                <a:srgbClr val="44E1F6"/>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goõ ñaàu roi xuoáng ñaát,</a:t>
            </a:r>
          </a:p>
        </p:txBody>
      </p:sp>
      <p:sp>
        <p:nvSpPr>
          <p:cNvPr id="87068" name="Rectangle 28"/>
          <p:cNvSpPr>
            <a:spLocks noChangeArrowheads="1"/>
          </p:cNvSpPr>
          <p:nvPr/>
        </p:nvSpPr>
        <p:spPr bwMode="auto">
          <a:xfrm>
            <a:off x="1920875" y="1228725"/>
            <a:ext cx="1143000" cy="446088"/>
          </a:xfrm>
          <a:prstGeom prst="rect">
            <a:avLst/>
          </a:prstGeom>
          <a:gradFill rotWithShape="1">
            <a:gsLst>
              <a:gs pos="0">
                <a:schemeClr val="bg1"/>
              </a:gs>
              <a:gs pos="100000">
                <a:srgbClr val="44E1F6"/>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cai leä</a:t>
            </a:r>
          </a:p>
        </p:txBody>
      </p:sp>
      <p:sp>
        <p:nvSpPr>
          <p:cNvPr id="87069" name="Rectangle 29"/>
          <p:cNvSpPr>
            <a:spLocks noChangeArrowheads="1"/>
          </p:cNvSpPr>
          <p:nvPr/>
        </p:nvSpPr>
        <p:spPr bwMode="auto">
          <a:xfrm>
            <a:off x="2895600" y="5105400"/>
            <a:ext cx="4038600" cy="457200"/>
          </a:xfrm>
          <a:prstGeom prst="rect">
            <a:avLst/>
          </a:prstGeom>
          <a:gradFill rotWithShape="1">
            <a:gsLst>
              <a:gs pos="0">
                <a:schemeClr val="bg1"/>
              </a:gs>
              <a:gs pos="100000">
                <a:srgbClr val="ED27C3"/>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Goõ ñaàu roi xuoáng ñaát,</a:t>
            </a:r>
          </a:p>
        </p:txBody>
      </p:sp>
      <p:sp>
        <p:nvSpPr>
          <p:cNvPr id="87070" name="Rectangle 30"/>
          <p:cNvSpPr>
            <a:spLocks noChangeArrowheads="1"/>
          </p:cNvSpPr>
          <p:nvPr/>
        </p:nvSpPr>
        <p:spPr bwMode="auto">
          <a:xfrm>
            <a:off x="2211388" y="5729288"/>
            <a:ext cx="4222750" cy="442912"/>
          </a:xfrm>
          <a:prstGeom prst="rect">
            <a:avLst/>
          </a:prstGeom>
          <a:gradFill rotWithShape="1">
            <a:gsLst>
              <a:gs pos="0">
                <a:schemeClr val="bg1"/>
              </a:gs>
              <a:gs pos="100000">
                <a:srgbClr val="ED27C3"/>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baèng gioïng khaøn khaøn</a:t>
            </a:r>
          </a:p>
        </p:txBody>
      </p:sp>
      <p:sp>
        <p:nvSpPr>
          <p:cNvPr id="87071" name="Rectangle 31"/>
          <p:cNvSpPr>
            <a:spLocks noChangeArrowheads="1"/>
          </p:cNvSpPr>
          <p:nvPr/>
        </p:nvSpPr>
        <p:spPr bwMode="auto">
          <a:xfrm>
            <a:off x="1752600" y="6248400"/>
            <a:ext cx="4876800" cy="457200"/>
          </a:xfrm>
          <a:prstGeom prst="rect">
            <a:avLst/>
          </a:prstGeom>
          <a:gradFill rotWithShape="1">
            <a:gsLst>
              <a:gs pos="0">
                <a:schemeClr val="bg1"/>
              </a:gs>
              <a:gs pos="100000">
                <a:srgbClr val="ED27C3"/>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cuûa ngöôøi huùt nhieàu xaùi cuõ,</a:t>
            </a:r>
          </a:p>
        </p:txBody>
      </p:sp>
      <p:sp>
        <p:nvSpPr>
          <p:cNvPr id="87072" name="Rectangle 32"/>
          <p:cNvSpPr>
            <a:spLocks noChangeArrowheads="1"/>
          </p:cNvSpPr>
          <p:nvPr/>
        </p:nvSpPr>
        <p:spPr bwMode="auto">
          <a:xfrm>
            <a:off x="6629400" y="6248400"/>
            <a:ext cx="1143000" cy="465138"/>
          </a:xfrm>
          <a:prstGeom prst="rect">
            <a:avLst/>
          </a:prstGeom>
          <a:gradFill rotWithShape="1">
            <a:gsLst>
              <a:gs pos="0">
                <a:schemeClr val="bg1"/>
              </a:gs>
              <a:gs pos="100000">
                <a:srgbClr val="ED27C3"/>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cai leä</a:t>
            </a:r>
          </a:p>
        </p:txBody>
      </p:sp>
      <p:sp>
        <p:nvSpPr>
          <p:cNvPr id="87073" name="Rectangle 33"/>
          <p:cNvSpPr>
            <a:spLocks noChangeArrowheads="1"/>
          </p:cNvSpPr>
          <p:nvPr/>
        </p:nvSpPr>
        <p:spPr bwMode="auto">
          <a:xfrm>
            <a:off x="7772400" y="6248401"/>
            <a:ext cx="990600" cy="461963"/>
          </a:xfrm>
          <a:prstGeom prst="rect">
            <a:avLst/>
          </a:prstGeom>
          <a:gradFill rotWithShape="1">
            <a:gsLst>
              <a:gs pos="0">
                <a:schemeClr val="bg1"/>
              </a:gs>
              <a:gs pos="100000">
                <a:srgbClr val="ED27C3"/>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theùt.</a:t>
            </a:r>
          </a:p>
        </p:txBody>
      </p:sp>
      <p:sp>
        <p:nvSpPr>
          <p:cNvPr id="87074" name="Rectangle 34"/>
          <p:cNvSpPr>
            <a:spLocks noChangeArrowheads="1"/>
          </p:cNvSpPr>
          <p:nvPr/>
        </p:nvSpPr>
        <p:spPr bwMode="auto">
          <a:xfrm>
            <a:off x="1752600" y="5089525"/>
            <a:ext cx="1143000" cy="452438"/>
          </a:xfrm>
          <a:prstGeom prst="rect">
            <a:avLst/>
          </a:prstGeom>
          <a:gradFill rotWithShape="1">
            <a:gsLst>
              <a:gs pos="0">
                <a:schemeClr val="bg1"/>
              </a:gs>
              <a:gs pos="100000">
                <a:srgbClr val="44E1F6"/>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xaùi cuõ</a:t>
            </a:r>
          </a:p>
        </p:txBody>
      </p:sp>
      <p:sp>
        <p:nvSpPr>
          <p:cNvPr id="87075" name="Rectangle 35"/>
          <p:cNvSpPr>
            <a:spLocks noChangeArrowheads="1"/>
          </p:cNvSpPr>
          <p:nvPr/>
        </p:nvSpPr>
        <p:spPr bwMode="auto">
          <a:xfrm>
            <a:off x="3048000" y="1230314"/>
            <a:ext cx="1143000" cy="446087"/>
          </a:xfrm>
          <a:prstGeom prst="rect">
            <a:avLst/>
          </a:prstGeom>
          <a:gradFill rotWithShape="1">
            <a:gsLst>
              <a:gs pos="0">
                <a:schemeClr val="bg1"/>
              </a:gs>
              <a:gs pos="100000">
                <a:srgbClr val="44E1F6"/>
              </a:gs>
            </a:gsLst>
            <a:path path="shape">
              <a:fillToRect l="50000" t="50000" r="50000" b="50000"/>
            </a:path>
          </a:gradFill>
          <a:ln w="9525">
            <a:solidFill>
              <a:schemeClr val="tx1"/>
            </a:solidFill>
            <a:miter lim="800000"/>
            <a:headEnd/>
            <a:tailEnd/>
          </a:ln>
        </p:spPr>
        <p:txBody>
          <a:bodyPr wrap="none" anchor="ct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algn="ctr" eaLnBrk="1" hangingPunct="1"/>
            <a:r>
              <a:rPr lang="en-US" altLang="en-US" sz="3200" b="1">
                <a:latin typeface="VNI-Times" pitchFamily="2" charset="0"/>
              </a:rPr>
              <a:t>theùt.</a:t>
            </a:r>
          </a:p>
        </p:txBody>
      </p:sp>
      <p:sp>
        <p:nvSpPr>
          <p:cNvPr id="87076" name="Text Box 36"/>
          <p:cNvSpPr txBox="1">
            <a:spLocks noChangeArrowheads="1"/>
          </p:cNvSpPr>
          <p:nvPr/>
        </p:nvSpPr>
        <p:spPr bwMode="auto">
          <a:xfrm>
            <a:off x="2057400" y="152400"/>
            <a:ext cx="8077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VnTime" panose="020B7200000000000000" pitchFamily="34" charset="0"/>
              </a:defRPr>
            </a:lvl1pPr>
            <a:lvl2pPr marL="742950" indent="-285750">
              <a:defRPr sz="2800">
                <a:solidFill>
                  <a:schemeClr val="tx1"/>
                </a:solidFill>
                <a:latin typeface=".VnTime" panose="020B7200000000000000" pitchFamily="34" charset="0"/>
              </a:defRPr>
            </a:lvl2pPr>
            <a:lvl3pPr marL="1143000" indent="-228600">
              <a:defRPr sz="2800">
                <a:solidFill>
                  <a:schemeClr val="tx1"/>
                </a:solidFill>
                <a:latin typeface=".VnTime" panose="020B7200000000000000" pitchFamily="34" charset="0"/>
              </a:defRPr>
            </a:lvl3pPr>
            <a:lvl4pPr marL="1600200" indent="-228600">
              <a:defRPr sz="2800">
                <a:solidFill>
                  <a:schemeClr val="tx1"/>
                </a:solidFill>
                <a:latin typeface=".VnTime" panose="020B7200000000000000" pitchFamily="34" charset="0"/>
              </a:defRPr>
            </a:lvl4pPr>
            <a:lvl5pPr marL="2057400" indent="-228600">
              <a:defRPr sz="2800">
                <a:solidFill>
                  <a:schemeClr val="tx1"/>
                </a:solidFill>
                <a:latin typeface=".VnTime" panose="020B7200000000000000" pitchFamily="34" charset="0"/>
              </a:defRPr>
            </a:lvl5pPr>
            <a:lvl6pPr marL="2514600" indent="-228600" eaLnBrk="0" fontAlgn="base" hangingPunct="0">
              <a:spcBef>
                <a:spcPct val="0"/>
              </a:spcBef>
              <a:spcAft>
                <a:spcPct val="0"/>
              </a:spcAft>
              <a:defRPr sz="2800">
                <a:solidFill>
                  <a:schemeClr val="tx1"/>
                </a:solidFill>
                <a:latin typeface=".VnTime" panose="020B7200000000000000" pitchFamily="34" charset="0"/>
              </a:defRPr>
            </a:lvl6pPr>
            <a:lvl7pPr marL="2971800" indent="-228600" eaLnBrk="0" fontAlgn="base" hangingPunct="0">
              <a:spcBef>
                <a:spcPct val="0"/>
              </a:spcBef>
              <a:spcAft>
                <a:spcPct val="0"/>
              </a:spcAft>
              <a:defRPr sz="2800">
                <a:solidFill>
                  <a:schemeClr val="tx1"/>
                </a:solidFill>
                <a:latin typeface=".VnTime" panose="020B7200000000000000" pitchFamily="34" charset="0"/>
              </a:defRPr>
            </a:lvl7pPr>
            <a:lvl8pPr marL="3429000" indent="-228600" eaLnBrk="0" fontAlgn="base" hangingPunct="0">
              <a:spcBef>
                <a:spcPct val="0"/>
              </a:spcBef>
              <a:spcAft>
                <a:spcPct val="0"/>
              </a:spcAft>
              <a:defRPr sz="2800">
                <a:solidFill>
                  <a:schemeClr val="tx1"/>
                </a:solidFill>
                <a:latin typeface=".VnTime" panose="020B7200000000000000" pitchFamily="34" charset="0"/>
              </a:defRPr>
            </a:lvl8pPr>
            <a:lvl9pPr marL="3886200" indent="-228600" eaLnBrk="0" fontAlgn="base" hangingPunct="0">
              <a:spcBef>
                <a:spcPct val="0"/>
              </a:spcBef>
              <a:spcAft>
                <a:spcPct val="0"/>
              </a:spcAft>
              <a:defRPr sz="2800">
                <a:solidFill>
                  <a:schemeClr val="tx1"/>
                </a:solidFill>
                <a:latin typeface=".VnTime" panose="020B7200000000000000" pitchFamily="34" charset="0"/>
              </a:defRPr>
            </a:lvl9pPr>
          </a:lstStyle>
          <a:p>
            <a:pPr eaLnBrk="1" hangingPunct="1">
              <a:spcBef>
                <a:spcPct val="50000"/>
              </a:spcBef>
            </a:pPr>
            <a:r>
              <a:rPr lang="en-US" altLang="en-US" sz="3200" b="1">
                <a:solidFill>
                  <a:srgbClr val="0066FF"/>
                </a:solidFill>
                <a:latin typeface="VNI-Times" pitchFamily="2" charset="0"/>
              </a:rPr>
              <a:t>-Coù 6 caùch thay ñoåi traät töï, maø khoâng laøm thay ñoåi nghóa cuûa caâu :</a:t>
            </a:r>
          </a:p>
        </p:txBody>
      </p:sp>
    </p:spTree>
    <p:extLst>
      <p:ext uri="{BB962C8B-B14F-4D97-AF65-F5344CB8AC3E}">
        <p14:creationId xmlns:p14="http://schemas.microsoft.com/office/powerpoint/2010/main" val="1113714355"/>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87043"/>
                                        </p:tgtEl>
                                        <p:attrNameLst>
                                          <p:attrName>style.visibility</p:attrName>
                                        </p:attrNameLst>
                                      </p:cBhvr>
                                      <p:to>
                                        <p:strVal val="visible"/>
                                      </p:to>
                                    </p:set>
                                    <p:anim from="(-#ppt_w/2)" to="(#ppt_x)" calcmode="lin" valueType="num">
                                      <p:cBhvr>
                                        <p:cTn id="7" dur="300" fill="hold">
                                          <p:stCondLst>
                                            <p:cond delay="0"/>
                                          </p:stCondLst>
                                        </p:cTn>
                                        <p:tgtEl>
                                          <p:spTgt spid="87043"/>
                                        </p:tgtEl>
                                        <p:attrNameLst>
                                          <p:attrName>ppt_x</p:attrName>
                                        </p:attrNameLst>
                                      </p:cBhvr>
                                    </p:anim>
                                    <p:anim from="0" to="-1.0" calcmode="lin" valueType="num">
                                      <p:cBhvr>
                                        <p:cTn id="8" dur="100" decel="50000" autoRev="1" fill="hold">
                                          <p:stCondLst>
                                            <p:cond delay="300"/>
                                          </p:stCondLst>
                                        </p:cTn>
                                        <p:tgtEl>
                                          <p:spTgt spid="87043"/>
                                        </p:tgtEl>
                                        <p:attrNameLst>
                                          <p:attrName>xshear</p:attrName>
                                        </p:attrNameLst>
                                      </p:cBhvr>
                                    </p:anim>
                                    <p:animScale>
                                      <p:cBhvr>
                                        <p:cTn id="9" dur="100" decel="100000" autoRev="1" fill="hold">
                                          <p:stCondLst>
                                            <p:cond delay="300"/>
                                          </p:stCondLst>
                                        </p:cTn>
                                        <p:tgtEl>
                                          <p:spTgt spid="87043"/>
                                        </p:tgtEl>
                                      </p:cBhvr>
                                      <p:from x="100000" y="100000"/>
                                      <p:to x="80000" y="100000"/>
                                    </p:animScale>
                                    <p:anim by="(#ppt_h/3+#ppt_w*0.1)" calcmode="lin" valueType="num">
                                      <p:cBhvr additive="sum">
                                        <p:cTn id="10" dur="100" decel="100000" autoRev="1" fill="hold">
                                          <p:stCondLst>
                                            <p:cond delay="300"/>
                                          </p:stCondLst>
                                        </p:cTn>
                                        <p:tgtEl>
                                          <p:spTgt spid="87043"/>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48" presetClass="entr" presetSubtype="0" accel="50000" fill="hold" grpId="0" nodeType="clickEffect">
                                  <p:stCondLst>
                                    <p:cond delay="0"/>
                                  </p:stCondLst>
                                  <p:childTnLst>
                                    <p:set>
                                      <p:cBhvr>
                                        <p:cTn id="14" dur="1" fill="hold">
                                          <p:stCondLst>
                                            <p:cond delay="0"/>
                                          </p:stCondLst>
                                        </p:cTn>
                                        <p:tgtEl>
                                          <p:spTgt spid="87042"/>
                                        </p:tgtEl>
                                        <p:attrNameLst>
                                          <p:attrName>style.visibility</p:attrName>
                                        </p:attrNameLst>
                                      </p:cBhvr>
                                      <p:to>
                                        <p:strVal val="visible"/>
                                      </p:to>
                                    </p:set>
                                    <p:anim calcmode="lin" valueType="num">
                                      <p:cBhvr>
                                        <p:cTn id="15" dur="500" fill="hold"/>
                                        <p:tgtEl>
                                          <p:spTgt spid="8704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 dur="500" fill="hold"/>
                                        <p:tgtEl>
                                          <p:spTgt spid="87042"/>
                                        </p:tgtEl>
                                        <p:attrNameLst>
                                          <p:attrName>ppt_x</p:attrName>
                                        </p:attrNameLst>
                                      </p:cBhvr>
                                      <p:tavLst>
                                        <p:tav tm="0">
                                          <p:val>
                                            <p:fltVal val="-1"/>
                                          </p:val>
                                        </p:tav>
                                        <p:tav tm="50000">
                                          <p:val>
                                            <p:fltVal val="0.95"/>
                                          </p:val>
                                        </p:tav>
                                        <p:tav tm="100000">
                                          <p:val>
                                            <p:strVal val="#ppt_x"/>
                                          </p:val>
                                        </p:tav>
                                      </p:tavLst>
                                    </p:anim>
                                    <p:anim calcmode="lin" valueType="num">
                                      <p:cBhvr>
                                        <p:cTn id="17" dur="500" fill="hold"/>
                                        <p:tgtEl>
                                          <p:spTgt spid="87042"/>
                                        </p:tgtEl>
                                        <p:attrNameLst>
                                          <p:attrName>ppt_y</p:attrName>
                                        </p:attrNameLst>
                                      </p:cBhvr>
                                      <p:tavLst>
                                        <p:tav tm="0">
                                          <p:val>
                                            <p:strVal val="#ppt_y"/>
                                          </p:val>
                                        </p:tav>
                                        <p:tav tm="100000">
                                          <p:val>
                                            <p:strVal val="#ppt_y"/>
                                          </p:val>
                                        </p:tav>
                                      </p:tavLst>
                                    </p:anim>
                                    <p:animEffect transition="in" filter="fade">
                                      <p:cBhvr>
                                        <p:cTn id="18" dur="500"/>
                                        <p:tgtEl>
                                          <p:spTgt spid="8704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87045"/>
                                        </p:tgtEl>
                                        <p:attrNameLst>
                                          <p:attrName>style.visibility</p:attrName>
                                        </p:attrNameLst>
                                      </p:cBhvr>
                                      <p:to>
                                        <p:strVal val="visible"/>
                                      </p:to>
                                    </p:set>
                                    <p:anim to="" calcmode="lin" valueType="num">
                                      <p:cBhvr>
                                        <p:cTn id="23" dur="1" fill="hold"/>
                                        <p:tgtEl>
                                          <p:spTgt spid="87045"/>
                                        </p:tgtEl>
                                        <p:attrNameLst>
                                          <p:attrName/>
                                        </p:attrNameLst>
                                      </p:cBhvr>
                                    </p:anim>
                                  </p:childTnLst>
                                </p:cTn>
                              </p:par>
                              <p:par>
                                <p:cTn id="24" presetID="24" presetClass="entr" presetSubtype="0" fill="hold" grpId="0" nodeType="withEffect">
                                  <p:stCondLst>
                                    <p:cond delay="0"/>
                                  </p:stCondLst>
                                  <p:childTnLst>
                                    <p:set>
                                      <p:cBhvr>
                                        <p:cTn id="25" dur="1" fill="hold">
                                          <p:stCondLst>
                                            <p:cond delay="0"/>
                                          </p:stCondLst>
                                        </p:cTn>
                                        <p:tgtEl>
                                          <p:spTgt spid="87044"/>
                                        </p:tgtEl>
                                        <p:attrNameLst>
                                          <p:attrName>style.visibility</p:attrName>
                                        </p:attrNameLst>
                                      </p:cBhvr>
                                      <p:to>
                                        <p:strVal val="visible"/>
                                      </p:to>
                                    </p:set>
                                    <p:anim to="" calcmode="lin" valueType="num">
                                      <p:cBhvr>
                                        <p:cTn id="26" dur="1" fill="hold"/>
                                        <p:tgtEl>
                                          <p:spTgt spid="87044"/>
                                        </p:tgtEl>
                                        <p:attrNameLst>
                                          <p:attrName/>
                                        </p:attrNameLst>
                                      </p:cBhvr>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87046"/>
                                        </p:tgtEl>
                                        <p:attrNameLst>
                                          <p:attrName>style.visibility</p:attrName>
                                        </p:attrNameLst>
                                      </p:cBhvr>
                                      <p:to>
                                        <p:strVal val="visible"/>
                                      </p:to>
                                    </p:set>
                                    <p:anim to="" calcmode="lin" valueType="num">
                                      <p:cBhvr>
                                        <p:cTn id="31" dur="1" fill="hold"/>
                                        <p:tgtEl>
                                          <p:spTgt spid="87046"/>
                                        </p:tgtEl>
                                        <p:attrNameLst>
                                          <p:attrName/>
                                        </p:attrNameLst>
                                      </p:cBhvr>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13" presetClass="entr" presetSubtype="16" fill="hold" grpId="1" nodeType="clickEffect">
                                  <p:stCondLst>
                                    <p:cond delay="0"/>
                                  </p:stCondLst>
                                  <p:childTnLst>
                                    <p:set>
                                      <p:cBhvr>
                                        <p:cTn id="35" dur="1" fill="hold">
                                          <p:stCondLst>
                                            <p:cond delay="0"/>
                                          </p:stCondLst>
                                        </p:cTn>
                                        <p:tgtEl>
                                          <p:spTgt spid="87047"/>
                                        </p:tgtEl>
                                        <p:attrNameLst>
                                          <p:attrName>style.visibility</p:attrName>
                                        </p:attrNameLst>
                                      </p:cBhvr>
                                      <p:to>
                                        <p:strVal val="visible"/>
                                      </p:to>
                                    </p:set>
                                    <p:animEffect transition="in" filter="plus(in)">
                                      <p:cBhvr>
                                        <p:cTn id="36" dur="500"/>
                                        <p:tgtEl>
                                          <p:spTgt spid="87047"/>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0" presetClass="path" presetSubtype="0" accel="50000" decel="50000" fill="hold" grpId="0" nodeType="clickEffect">
                                  <p:stCondLst>
                                    <p:cond delay="0"/>
                                  </p:stCondLst>
                                  <p:childTnLst>
                                    <p:animMotion origin="layout" path="M -0.00417 0.06661 L -0.00417 0.15357 " pathEditMode="relative" rAng="0" ptsTypes="AA">
                                      <p:cBhvr>
                                        <p:cTn id="40" dur="500" fill="hold"/>
                                        <p:tgtEl>
                                          <p:spTgt spid="87047"/>
                                        </p:tgtEl>
                                        <p:attrNameLst>
                                          <p:attrName>ppt_x</p:attrName>
                                          <p:attrName>ppt_y</p:attrName>
                                        </p:attrNameLst>
                                      </p:cBhvr>
                                      <p:rCtr x="0" y="4348"/>
                                    </p:animMotion>
                                  </p:childTnLst>
                                </p:cTn>
                              </p:par>
                            </p:childTnLst>
                          </p:cTn>
                        </p:par>
                      </p:childTnLst>
                    </p:cTn>
                  </p:par>
                  <p:par>
                    <p:cTn id="41" fill="hold" nodeType="clickPar">
                      <p:stCondLst>
                        <p:cond delay="indefinite"/>
                      </p:stCondLst>
                      <p:childTnLst>
                        <p:par>
                          <p:cTn id="42" fill="hold" nodeType="withGroup">
                            <p:stCondLst>
                              <p:cond delay="0"/>
                            </p:stCondLst>
                            <p:childTnLst>
                              <p:par>
                                <p:cTn id="43" presetID="43" presetClass="entr" presetSubtype="0" fill="hold" grpId="1" nodeType="clickEffect">
                                  <p:stCondLst>
                                    <p:cond delay="0"/>
                                  </p:stCondLst>
                                  <p:childTnLst>
                                    <p:set>
                                      <p:cBhvr>
                                        <p:cTn id="44" dur="1" fill="hold">
                                          <p:stCondLst>
                                            <p:cond delay="0"/>
                                          </p:stCondLst>
                                        </p:cTn>
                                        <p:tgtEl>
                                          <p:spTgt spid="87053"/>
                                        </p:tgtEl>
                                        <p:attrNameLst>
                                          <p:attrName>style.visibility</p:attrName>
                                        </p:attrNameLst>
                                      </p:cBhvr>
                                      <p:to>
                                        <p:strVal val="visible"/>
                                      </p:to>
                                    </p:set>
                                    <p:animEffect transition="in" filter="fade">
                                      <p:cBhvr>
                                        <p:cTn id="45" dur="50"/>
                                        <p:tgtEl>
                                          <p:spTgt spid="87053"/>
                                        </p:tgtEl>
                                      </p:cBhvr>
                                    </p:animEffect>
                                    <p:anim calcmode="lin" valueType="num">
                                      <p:cBhvr>
                                        <p:cTn id="46" dur="200" fill="hold"/>
                                        <p:tgtEl>
                                          <p:spTgt spid="87053"/>
                                        </p:tgtEl>
                                        <p:attrNameLst>
                                          <p:attrName>ppt_x</p:attrName>
                                        </p:attrNameLst>
                                      </p:cBhvr>
                                      <p:tavLst>
                                        <p:tav tm="0">
                                          <p:val>
                                            <p:strVal val="#ppt_x"/>
                                          </p:val>
                                        </p:tav>
                                        <p:tav tm="100000">
                                          <p:val>
                                            <p:strVal val="#ppt_x"/>
                                          </p:val>
                                        </p:tav>
                                      </p:tavLst>
                                    </p:anim>
                                    <p:anim calcmode="lin" valueType="num">
                                      <p:cBhvr>
                                        <p:cTn id="47" dur="200" fill="hold"/>
                                        <p:tgtEl>
                                          <p:spTgt spid="87053"/>
                                        </p:tgtEl>
                                        <p:attrNameLst>
                                          <p:attrName>ppt_y</p:attrName>
                                        </p:attrNameLst>
                                      </p:cBhvr>
                                      <p:tavLst>
                                        <p:tav tm="0">
                                          <p:val>
                                            <p:strVal val="#ppt_y+0.31"/>
                                          </p:val>
                                        </p:tav>
                                        <p:tav tm="100000">
                                          <p:val>
                                            <p:strVal val="#ppt_y+0.31"/>
                                          </p:val>
                                        </p:tav>
                                      </p:tavLst>
                                    </p:anim>
                                    <p:anim calcmode="lin" valueType="num">
                                      <p:cBhvr>
                                        <p:cTn id="48" dur="300" decel="50000" fill="hold">
                                          <p:stCondLst>
                                            <p:cond delay="200"/>
                                          </p:stCondLst>
                                        </p:cTn>
                                        <p:tgtEl>
                                          <p:spTgt spid="8705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9" dur="300" decel="50000" fill="hold">
                                          <p:stCondLst>
                                            <p:cond delay="200"/>
                                          </p:stCondLst>
                                        </p:cTn>
                                        <p:tgtEl>
                                          <p:spTgt spid="8705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0" presetClass="path" presetSubtype="0" accel="50000" decel="50000" fill="hold" grpId="0" nodeType="clickEffect">
                                  <p:stCondLst>
                                    <p:cond delay="0"/>
                                  </p:stCondLst>
                                  <p:childTnLst>
                                    <p:animMotion origin="layout" path="M -0.00486 0.06661 C -0.00416 0.13414 -0.00416 0.2019 -0.0033 0.27012 C -0.00277 0.29718 -0.00434 0.2914 0.00035 0.30528 C 0.00313 0.32308 0.00591 0.34043 0.00868 0.35777 C 0.00625 0.37419 0.01025 0.36841 0.00174 0.36333 C 0.00035 0.36217 -0.00156 0.36217 -0.0033 0.36124 C -0.01302 0.35477 -0.0243 0.35061 -0.03541 0.34737 C -0.04618 0.34182 -0.05902 0.33927 -0.07118 0.33696 C -0.07864 0.33187 -0.08715 0.33118 -0.09496 0.32632 C -0.09739 0.32493 -0.0993 0.32401 -0.10191 0.32308 C -0.10503 0.32147 -0.11215 0.31892 -0.11215 0.31915 C -0.12152 0.32933 -0.12743 0.34043 -0.13576 0.35061 C -0.14114 0.35777 -0.146 0.36217 -0.1493 0.37003 C -0.15208 0.37674 -0.15364 0.38321 -0.15625 0.38946 C -0.15746 0.39987 -0.15503 0.41698 -0.16614 0.42184 C -0.17934 0.40796 -0.17152 0.41467 -0.1901 0.39987 C -0.19948 0.39246 -0.21354 0.38969 -0.22413 0.38483 C -0.2375 0.37743 -0.22083 0.38368 -0.23437 0.37882 C -0.24201 0.37304 -0.24687 0.37003 -0.25625 0.36841 C -0.25885 0.36679 -0.26041 0.36448 -0.26319 0.36333 C -0.26493 0.36217 -0.26805 0.36263 -0.26996 0.36124 C -0.28715 0.34968 -0.2684 0.35708 -0.28177 0.35292 C -0.30347 0.33002 -0.33264 0.31592 -0.35659 0.29626 C -0.3625 0.29163 -0.36944 0.28886 -0.37517 0.28423 C -0.38541 0.27521 -0.39218 0.26642 -0.40607 0.26319 C -0.41163 0.25902 -0.41597 0.25787 -0.42257 0.25602 C -0.42934 0.25162 -0.43611 0.25116 -0.44323 0.24723 C -0.45399 0.24191 -0.44809 0.24283 -0.45659 0.24029 C -0.46336 0.23844 -0.46701 0.23844 -0.47361 0.2352 C -0.48472 0.22942 -0.49652 0.22665 -0.50764 0.2211 C -0.51909 0.21462 -0.5059 0.21925 -0.51961 0.21555 C -0.52621 0.21115 -0.5302 0.20722 -0.53854 0.20514 C -0.54392 0.20098 -0.54843 0.19982 -0.5552 0.1982 C -0.56562 0.19242 -0.57448 0.18756 -0.58576 0.18548 C -0.59687 0.17993 -0.6059 0.17438 -0.61788 0.17137 C -0.62569 0.1679 -0.63524 0.16305 -0.6434 0.1612 C -0.66198 0.14848 -0.67222 0.15241 -0.69583 0.15241 " pathEditMode="relative" rAng="0" ptsTypes="ffffffffffffffffffffffffffffffffffffA">
                                      <p:cBhvr>
                                        <p:cTn id="53" dur="500" fill="hold"/>
                                        <p:tgtEl>
                                          <p:spTgt spid="87053"/>
                                        </p:tgtEl>
                                        <p:attrNameLst>
                                          <p:attrName>ppt_x</p:attrName>
                                          <p:attrName>ppt_y</p:attrName>
                                        </p:attrNameLst>
                                      </p:cBhvr>
                                      <p:rCtr x="-33802" y="17761"/>
                                    </p:animMotion>
                                  </p:childTnLst>
                                </p:cTn>
                              </p:par>
                            </p:childTnLst>
                          </p:cTn>
                        </p:par>
                      </p:childTnLst>
                    </p:cTn>
                  </p:par>
                  <p:par>
                    <p:cTn id="54" fill="hold" nodeType="clickPar">
                      <p:stCondLst>
                        <p:cond delay="indefinite"/>
                      </p:stCondLst>
                      <p:childTnLst>
                        <p:par>
                          <p:cTn id="55" fill="hold" nodeType="withGroup">
                            <p:stCondLst>
                              <p:cond delay="0"/>
                            </p:stCondLst>
                            <p:childTnLst>
                              <p:par>
                                <p:cTn id="56" presetID="51" presetClass="entr" presetSubtype="0" fill="hold" grpId="1" nodeType="clickEffect">
                                  <p:stCondLst>
                                    <p:cond delay="0"/>
                                  </p:stCondLst>
                                  <p:childTnLst>
                                    <p:set>
                                      <p:cBhvr>
                                        <p:cTn id="57" dur="1" fill="hold">
                                          <p:stCondLst>
                                            <p:cond delay="0"/>
                                          </p:stCondLst>
                                        </p:cTn>
                                        <p:tgtEl>
                                          <p:spTgt spid="87058"/>
                                        </p:tgtEl>
                                        <p:attrNameLst>
                                          <p:attrName>style.visibility</p:attrName>
                                        </p:attrNameLst>
                                      </p:cBhvr>
                                      <p:to>
                                        <p:strVal val="visible"/>
                                      </p:to>
                                    </p:set>
                                    <p:animEffect transition="in" filter="fade">
                                      <p:cBhvr>
                                        <p:cTn id="58" dur="193" decel="100000"/>
                                        <p:tgtEl>
                                          <p:spTgt spid="87058"/>
                                        </p:tgtEl>
                                      </p:cBhvr>
                                    </p:animEffect>
                                    <p:animScale>
                                      <p:cBhvr>
                                        <p:cTn id="59" dur="193" decel="100000"/>
                                        <p:tgtEl>
                                          <p:spTgt spid="87058"/>
                                        </p:tgtEl>
                                      </p:cBhvr>
                                      <p:from x="10000" y="10000"/>
                                      <p:to x="200000" y="450000"/>
                                    </p:animScale>
                                    <p:animScale>
                                      <p:cBhvr>
                                        <p:cTn id="60" dur="308" accel="100000" fill="hold">
                                          <p:stCondLst>
                                            <p:cond delay="193"/>
                                          </p:stCondLst>
                                        </p:cTn>
                                        <p:tgtEl>
                                          <p:spTgt spid="87058"/>
                                        </p:tgtEl>
                                      </p:cBhvr>
                                      <p:from x="200000" y="450000"/>
                                      <p:to x="100000" y="100000"/>
                                    </p:animScale>
                                    <p:set>
                                      <p:cBhvr>
                                        <p:cTn id="61" dur="193" fill="hold"/>
                                        <p:tgtEl>
                                          <p:spTgt spid="87058"/>
                                        </p:tgtEl>
                                        <p:attrNameLst>
                                          <p:attrName>ppt_x</p:attrName>
                                        </p:attrNameLst>
                                      </p:cBhvr>
                                      <p:to>
                                        <p:strVal val="(0.5)"/>
                                      </p:to>
                                    </p:set>
                                    <p:anim from="(0.5)" to="(#ppt_x)" calcmode="lin" valueType="num">
                                      <p:cBhvr>
                                        <p:cTn id="62" dur="308" accel="100000" fill="hold">
                                          <p:stCondLst>
                                            <p:cond delay="193"/>
                                          </p:stCondLst>
                                        </p:cTn>
                                        <p:tgtEl>
                                          <p:spTgt spid="87058"/>
                                        </p:tgtEl>
                                        <p:attrNameLst>
                                          <p:attrName>ppt_x</p:attrName>
                                        </p:attrNameLst>
                                      </p:cBhvr>
                                    </p:anim>
                                    <p:set>
                                      <p:cBhvr>
                                        <p:cTn id="63" dur="193" fill="hold"/>
                                        <p:tgtEl>
                                          <p:spTgt spid="87058"/>
                                        </p:tgtEl>
                                        <p:attrNameLst>
                                          <p:attrName>ppt_y</p:attrName>
                                        </p:attrNameLst>
                                      </p:cBhvr>
                                      <p:to>
                                        <p:strVal val="(#ppt_y+0.4)"/>
                                      </p:to>
                                    </p:set>
                                    <p:anim from="(#ppt_y+0.4)" to="(#ppt_y)" calcmode="lin" valueType="num">
                                      <p:cBhvr>
                                        <p:cTn id="64" dur="308" accel="100000" fill="hold">
                                          <p:stCondLst>
                                            <p:cond delay="193"/>
                                          </p:stCondLst>
                                        </p:cTn>
                                        <p:tgtEl>
                                          <p:spTgt spid="87058"/>
                                        </p:tgtEl>
                                        <p:attrNameLst>
                                          <p:attrName>ppt_y</p:attrName>
                                        </p:attrNameLst>
                                      </p:cBhvr>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0" presetClass="path" presetSubtype="0" accel="50000" decel="50000" fill="hold" grpId="0" nodeType="clickEffect">
                                  <p:stCondLst>
                                    <p:cond delay="0"/>
                                  </p:stCondLst>
                                  <p:childTnLst>
                                    <p:animMotion origin="layout" path="M -0.07187 -0.03353 C -0.06875 -0.04602 -0.06215 -0.05342 -0.05677 -0.06406 C -0.03993 -0.10014 -0.02257 -0.13575 -0.00434 -0.17067 C -0.00243 -0.17993 0.0007 -0.18663 0.00556 -0.19357 C 0.0073 -0.20421 0.01198 -0.21115 0.01563 -0.22063 C 0.02813 -0.25694 0.00764 -0.20375 0.0224 -0.2419 C 0.025 -0.26203 0.03403 -0.27659 0.04098 -0.29394 C 0.04844 -0.31221 0.05903 -0.33349 0.06945 -0.34852 C 0.0724 -0.35731 0.07466 -0.36263 0.07934 -0.36933 C 0.08577 -0.38899 0.09792 -0.40402 0.10643 -0.42183 C 0.11146 -0.43178 0.11702 -0.44103 0.12205 -0.45097 C 0.12622 -0.45976 0.12778 -0.466 0.13316 -0.4741 C 0.13646 -0.48797 0.13368 -0.47872 0.1448 -0.49931 C 0.14896 -0.50717 0.15122 -0.51989 0.15573 -0.52845 C 0.16598 -0.54487 0.17587 -0.5629 0.18455 -0.58071 C 0.19115 -0.59459 0.19723 -0.61702 0.20695 -0.62673 C 0.21164 -0.6376 0.21702 -0.64917 0.22448 -0.6561 C 0.22813 -0.66536 0.23664 -0.66859 0.23976 -0.67946 C 0.24167 -0.68409 0.2441 -0.68848 0.24549 -0.69403 C 0.24896 -0.70606 0.24792 -0.71022 0.25417 -0.71901 C 0.25539 -0.72595 0.25504 -0.72595 0.25834 -0.7315 C 0.25973 -0.73381 0.26355 -0.73682 0.26355 -0.73682 " pathEditMode="relative" rAng="0" ptsTypes="fffffffffffffffffffffA">
                                      <p:cBhvr>
                                        <p:cTn id="68" dur="500" fill="hold"/>
                                        <p:tgtEl>
                                          <p:spTgt spid="87058"/>
                                        </p:tgtEl>
                                        <p:attrNameLst>
                                          <p:attrName>ppt_x</p:attrName>
                                          <p:attrName>ppt_y</p:attrName>
                                        </p:attrNameLst>
                                      </p:cBhvr>
                                      <p:rCtr x="16771" y="-35176"/>
                                    </p:animMotion>
                                  </p:childTnLst>
                                </p:cTn>
                              </p:par>
                            </p:childTnLst>
                          </p:cTn>
                        </p:par>
                      </p:childTnLst>
                    </p:cTn>
                  </p:par>
                  <p:par>
                    <p:cTn id="69" fill="hold" nodeType="clickPar">
                      <p:stCondLst>
                        <p:cond delay="indefinite"/>
                      </p:stCondLst>
                      <p:childTnLst>
                        <p:par>
                          <p:cTn id="70" fill="hold" nodeType="withGroup">
                            <p:stCondLst>
                              <p:cond delay="0"/>
                            </p:stCondLst>
                            <p:childTnLst>
                              <p:par>
                                <p:cTn id="71" presetID="39" presetClass="entr" presetSubtype="0" accel="100000" fill="hold" grpId="0" nodeType="clickEffect">
                                  <p:stCondLst>
                                    <p:cond delay="0"/>
                                  </p:stCondLst>
                                  <p:childTnLst>
                                    <p:set>
                                      <p:cBhvr>
                                        <p:cTn id="72" dur="1" fill="hold">
                                          <p:stCondLst>
                                            <p:cond delay="0"/>
                                          </p:stCondLst>
                                        </p:cTn>
                                        <p:tgtEl>
                                          <p:spTgt spid="87061"/>
                                        </p:tgtEl>
                                        <p:attrNameLst>
                                          <p:attrName>style.visibility</p:attrName>
                                        </p:attrNameLst>
                                      </p:cBhvr>
                                      <p:to>
                                        <p:strVal val="visible"/>
                                      </p:to>
                                    </p:set>
                                    <p:anim calcmode="lin" valueType="num">
                                      <p:cBhvr>
                                        <p:cTn id="73" dur="500" fill="hold"/>
                                        <p:tgtEl>
                                          <p:spTgt spid="87061"/>
                                        </p:tgtEl>
                                        <p:attrNameLst>
                                          <p:attrName>ppt_h</p:attrName>
                                        </p:attrNameLst>
                                      </p:cBhvr>
                                      <p:tavLst>
                                        <p:tav tm="0">
                                          <p:val>
                                            <p:strVal val="#ppt_h/20"/>
                                          </p:val>
                                        </p:tav>
                                        <p:tav tm="50000">
                                          <p:val>
                                            <p:strVal val="#ppt_h/20"/>
                                          </p:val>
                                        </p:tav>
                                        <p:tav tm="100000">
                                          <p:val>
                                            <p:strVal val="#ppt_h"/>
                                          </p:val>
                                        </p:tav>
                                      </p:tavLst>
                                    </p:anim>
                                    <p:anim calcmode="lin" valueType="num">
                                      <p:cBhvr>
                                        <p:cTn id="74" dur="500" fill="hold"/>
                                        <p:tgtEl>
                                          <p:spTgt spid="87061"/>
                                        </p:tgtEl>
                                        <p:attrNameLst>
                                          <p:attrName>ppt_w</p:attrName>
                                        </p:attrNameLst>
                                      </p:cBhvr>
                                      <p:tavLst>
                                        <p:tav tm="0">
                                          <p:val>
                                            <p:strVal val="#ppt_w+.3"/>
                                          </p:val>
                                        </p:tav>
                                        <p:tav tm="50000">
                                          <p:val>
                                            <p:strVal val="#ppt_w+.3"/>
                                          </p:val>
                                        </p:tav>
                                        <p:tav tm="100000">
                                          <p:val>
                                            <p:strVal val="#ppt_w"/>
                                          </p:val>
                                        </p:tav>
                                      </p:tavLst>
                                    </p:anim>
                                    <p:anim calcmode="lin" valueType="num">
                                      <p:cBhvr>
                                        <p:cTn id="75" dur="500" fill="hold"/>
                                        <p:tgtEl>
                                          <p:spTgt spid="87061"/>
                                        </p:tgtEl>
                                        <p:attrNameLst>
                                          <p:attrName>ppt_x</p:attrName>
                                        </p:attrNameLst>
                                      </p:cBhvr>
                                      <p:tavLst>
                                        <p:tav tm="0">
                                          <p:val>
                                            <p:strVal val="#ppt_x-.3"/>
                                          </p:val>
                                        </p:tav>
                                        <p:tav tm="50000">
                                          <p:val>
                                            <p:strVal val="#ppt_x"/>
                                          </p:val>
                                        </p:tav>
                                        <p:tav tm="100000">
                                          <p:val>
                                            <p:strVal val="#ppt_x"/>
                                          </p:val>
                                        </p:tav>
                                      </p:tavLst>
                                    </p:anim>
                                    <p:anim calcmode="lin" valueType="num">
                                      <p:cBhvr>
                                        <p:cTn id="76" dur="500" fill="hold"/>
                                        <p:tgtEl>
                                          <p:spTgt spid="87061"/>
                                        </p:tgtEl>
                                        <p:attrNameLst>
                                          <p:attrName>ppt_y</p:attrName>
                                        </p:attrNameLst>
                                      </p:cBhvr>
                                      <p:tavLst>
                                        <p:tav tm="0">
                                          <p:val>
                                            <p:strVal val="#ppt_y"/>
                                          </p:val>
                                        </p:tav>
                                        <p:tav tm="100000">
                                          <p:val>
                                            <p:strVal val="#ppt_y"/>
                                          </p:val>
                                        </p:tav>
                                      </p:tavLst>
                                    </p:anim>
                                  </p:childTnLst>
                                </p:cTn>
                              </p:par>
                            </p:childTnLst>
                          </p:cTn>
                        </p:par>
                      </p:childTnLst>
                    </p:cTn>
                  </p:par>
                  <p:par>
                    <p:cTn id="77" fill="hold" nodeType="clickPar">
                      <p:stCondLst>
                        <p:cond delay="indefinite"/>
                      </p:stCondLst>
                      <p:childTnLst>
                        <p:par>
                          <p:cTn id="78" fill="hold" nodeType="withGroup">
                            <p:stCondLst>
                              <p:cond delay="0"/>
                            </p:stCondLst>
                            <p:childTnLst>
                              <p:par>
                                <p:cTn id="79" presetID="0" presetClass="path" presetSubtype="0" accel="50000" decel="50000" fill="hold" grpId="1" nodeType="clickEffect">
                                  <p:stCondLst>
                                    <p:cond delay="0"/>
                                  </p:stCondLst>
                                  <p:childTnLst>
                                    <p:animMotion origin="layout" path="M 0 -4.16281E-6 C 0 0.00024 0.01042 0.00324 0.01128 0.0044 C 0.02431 0.01596 0.00781 0.00625 0.01944 0.01319 C 0.02639 0.01735 0.03368 0.02174 0.04028 0.02799 C 0.04896 0.03539 0.05382 0.04418 0.06389 0.04788 C 0.06632 0.05158 0.06892 0.05574 0.0717 0.0599 C 0.07326 0.06175 0.07587 0.06314 0.07726 0.06568 C 0.08299 0.07308 0.08628 0.08234 0.09236 0.08835 C 0.09375 0.09112 0.09479 0.09506 0.09635 0.09691 C 0.09792 0.09899 0.10035 0.09806 0.10191 0.09991 C 0.10365 0.10176 0.10365 0.10569 0.10469 0.1087 C 0.10833 0.1161 0.11094 0.11494 0.11545 0.11726 C 0.12083 0.12466 0.12587 0.12558 0.13194 0.12859 C 0.14514 0.12766 0.15851 0.1272 0.1717 0.12581 C 0.1809 0.12466 0.18889 0.11448 0.1974 0.11124 C 0.20642 0.10801 0.21493 0.10338 0.22396 0.09991 C 0.23333 0.08534 0.22066 0.10269 0.2349 0.09112 C 0.23767 0.08835 0.24358 0.0791 0.24688 0.07655 C 0.25174 0.07424 0.26076 0.07077 0.26076 0.071 C 0.29462 0.07332 0.29132 0.06915 0.31146 0.07956 C 0.31615 0.08419 0.32014 0.08742 0.32483 0.09112 C 0.34063 0.11217 0.33854 0.11333 0.33854 0.15264 " pathEditMode="relative" rAng="0" ptsTypes="fffffffffffffffffffffA">
                                      <p:cBhvr>
                                        <p:cTn id="80" dur="500" fill="hold"/>
                                        <p:tgtEl>
                                          <p:spTgt spid="87061"/>
                                        </p:tgtEl>
                                        <p:attrNameLst>
                                          <p:attrName>ppt_x</p:attrName>
                                          <p:attrName>ppt_y</p:attrName>
                                        </p:attrNameLst>
                                      </p:cBhvr>
                                      <p:rCtr x="17031" y="7632"/>
                                    </p:animMotion>
                                  </p:childTnLst>
                                </p:cTn>
                              </p:par>
                            </p:childTnLst>
                          </p:cTn>
                        </p:par>
                      </p:childTnLst>
                    </p:cTn>
                  </p:par>
                  <p:par>
                    <p:cTn id="81" fill="hold" nodeType="clickPar">
                      <p:stCondLst>
                        <p:cond delay="indefinite"/>
                      </p:stCondLst>
                      <p:childTnLst>
                        <p:par>
                          <p:cTn id="82" fill="hold" nodeType="withGroup">
                            <p:stCondLst>
                              <p:cond delay="0"/>
                            </p:stCondLst>
                            <p:childTnLst>
                              <p:par>
                                <p:cTn id="83" presetID="7" presetClass="entr" presetSubtype="4" fill="hold" grpId="0" nodeType="clickEffect">
                                  <p:stCondLst>
                                    <p:cond delay="0"/>
                                  </p:stCondLst>
                                  <p:childTnLst>
                                    <p:set>
                                      <p:cBhvr>
                                        <p:cTn id="84" dur="1" fill="hold">
                                          <p:stCondLst>
                                            <p:cond delay="0"/>
                                          </p:stCondLst>
                                        </p:cTn>
                                        <p:tgtEl>
                                          <p:spTgt spid="87062"/>
                                        </p:tgtEl>
                                        <p:attrNameLst>
                                          <p:attrName>style.visibility</p:attrName>
                                        </p:attrNameLst>
                                      </p:cBhvr>
                                      <p:to>
                                        <p:strVal val="visible"/>
                                      </p:to>
                                    </p:set>
                                    <p:anim calcmode="lin" valueType="num">
                                      <p:cBhvr additive="base">
                                        <p:cTn id="85" dur="500" fill="hold"/>
                                        <p:tgtEl>
                                          <p:spTgt spid="87062"/>
                                        </p:tgtEl>
                                        <p:attrNameLst>
                                          <p:attrName>ppt_x</p:attrName>
                                        </p:attrNameLst>
                                      </p:cBhvr>
                                      <p:tavLst>
                                        <p:tav tm="0">
                                          <p:val>
                                            <p:strVal val="#ppt_x"/>
                                          </p:val>
                                        </p:tav>
                                        <p:tav tm="100000">
                                          <p:val>
                                            <p:strVal val="#ppt_x"/>
                                          </p:val>
                                        </p:tav>
                                      </p:tavLst>
                                    </p:anim>
                                    <p:anim calcmode="lin" valueType="num">
                                      <p:cBhvr additive="base">
                                        <p:cTn id="86" dur="500" fill="hold"/>
                                        <p:tgtEl>
                                          <p:spTgt spid="87062"/>
                                        </p:tgtEl>
                                        <p:attrNameLst>
                                          <p:attrName>ppt_y</p:attrName>
                                        </p:attrNameLst>
                                      </p:cBhvr>
                                      <p:tavLst>
                                        <p:tav tm="0">
                                          <p:val>
                                            <p:strVal val="1+#ppt_h/2"/>
                                          </p:val>
                                        </p:tav>
                                        <p:tav tm="100000">
                                          <p:val>
                                            <p:strVal val="#ppt_y"/>
                                          </p:val>
                                        </p:tav>
                                      </p:tavLst>
                                    </p:anim>
                                  </p:childTnLst>
                                </p:cTn>
                              </p:par>
                            </p:childTnLst>
                          </p:cTn>
                        </p:par>
                      </p:childTnLst>
                    </p:cTn>
                  </p:par>
                  <p:par>
                    <p:cTn id="87" fill="hold" nodeType="clickPar">
                      <p:stCondLst>
                        <p:cond delay="indefinite"/>
                      </p:stCondLst>
                      <p:childTnLst>
                        <p:par>
                          <p:cTn id="88" fill="hold" nodeType="withGroup">
                            <p:stCondLst>
                              <p:cond delay="0"/>
                            </p:stCondLst>
                            <p:childTnLst>
                              <p:par>
                                <p:cTn id="89" presetID="16" presetClass="entr" presetSubtype="26" fill="hold" grpId="0" nodeType="clickEffect">
                                  <p:stCondLst>
                                    <p:cond delay="0"/>
                                  </p:stCondLst>
                                  <p:childTnLst>
                                    <p:set>
                                      <p:cBhvr>
                                        <p:cTn id="90" dur="1" fill="hold">
                                          <p:stCondLst>
                                            <p:cond delay="0"/>
                                          </p:stCondLst>
                                        </p:cTn>
                                        <p:tgtEl>
                                          <p:spTgt spid="87052"/>
                                        </p:tgtEl>
                                        <p:attrNameLst>
                                          <p:attrName>style.visibility</p:attrName>
                                        </p:attrNameLst>
                                      </p:cBhvr>
                                      <p:to>
                                        <p:strVal val="visible"/>
                                      </p:to>
                                    </p:set>
                                    <p:animEffect transition="in" filter="barn(inHorizontal)">
                                      <p:cBhvr>
                                        <p:cTn id="91" dur="500"/>
                                        <p:tgtEl>
                                          <p:spTgt spid="87052"/>
                                        </p:tgtEl>
                                      </p:cBhvr>
                                    </p:animEffect>
                                  </p:childTnLst>
                                </p:cTn>
                              </p:par>
                            </p:childTnLst>
                          </p:cTn>
                        </p:par>
                      </p:childTnLst>
                    </p:cTn>
                  </p:par>
                  <p:par>
                    <p:cTn id="92" fill="hold" nodeType="clickPar">
                      <p:stCondLst>
                        <p:cond delay="indefinite"/>
                      </p:stCondLst>
                      <p:childTnLst>
                        <p:par>
                          <p:cTn id="93" fill="hold" nodeType="withGroup">
                            <p:stCondLst>
                              <p:cond delay="0"/>
                            </p:stCondLst>
                            <p:childTnLst>
                              <p:par>
                                <p:cTn id="94" presetID="0" presetClass="path" presetSubtype="0" accel="50000" decel="50000" fill="hold" grpId="1" nodeType="clickEffect">
                                  <p:stCondLst>
                                    <p:cond delay="0"/>
                                  </p:stCondLst>
                                  <p:childTnLst>
                                    <p:animMotion origin="layout" path="M 0.279 -0.00023 C 0.22986 -0.00925 0.18177 -0.02521 0.13334 -0.03215 C 0.11702 -0.03746 0.10191 -0.0407 0.0842 -0.04325 C 0.06181 -0.05018 0.03959 -0.05388 0.01667 -0.0562 C -0.00052 -0.06175 -0.01805 -0.06961 -0.03559 -0.07354 C -0.04705 -0.08811 -0.06267 -0.08973 -0.07743 -0.09574 C -0.08836 -0.10592 -0.1 -0.108 -0.1125 -0.11286 C -0.13836 -0.12419 -0.16128 -0.12882 -0.18923 -0.13043 C -0.23211 -0.13899 -0.27569 -0.12997 -0.31805 -0.12419 C -0.32239 -0.1228 -0.32639 -0.12049 -0.33055 -0.12003 C -0.3427 -0.11841 -0.3526 -0.13737 -0.36163 -0.1457 C -0.37205 -0.15587 -0.3835 -0.16374 -0.39323 -0.17461 C -0.40156 -0.18339 -0.41371 -0.19727 -0.42291 -0.2049 C -0.42743 -0.20907 -0.43368 -0.21207 -0.43819 -0.216 C -0.45555 -0.2308 -0.46545 -0.24144 -0.48559 -0.24907 C -0.48923 -0.25185 -0.49357 -0.25301 -0.49583 -0.25717 C -0.50086 -0.26642 -0.49791 -0.26272 -0.50416 -0.26827 C -0.4934 -0.28793 -0.46753 -0.287 -0.45069 -0.29024 C -0.30555 -0.28839 -0.28628 -0.28654 -0.12968 -0.28839 C -0.10746 -0.29371 -0.11823 -0.29163 -0.09687 -0.29463 C -0.0842 -0.29995 -0.06961 -0.30342 -0.05642 -0.30504 C 0.00365 -0.30412 0.02552 -0.30273 0.07414 -0.29926 C 0.12205 -0.28446 0.19549 -0.2951 0.24723 -0.29672 C 0.20782 -0.34551 0.254 -0.2907 0.20504 -0.34043 C 0.19584 -0.35083 0.18698 -0.36147 0.17726 -0.36887 C 0.17587 -0.36933 0.15504 -0.38598 0.15278 -0.38876 C 0.14462 -0.39917 0.13629 -0.40564 0.12639 -0.41281 C 0.11528 -0.43062 0.10591 -0.43108 0.08976 -0.43918 C 0.08021 -0.44403 0.06927 -0.44912 0.06042 -0.45421 C 0.04358 -0.46415 0.0283 -0.47595 0.00955 -0.48034 C 0.0033 -0.48474 -0.00312 -0.48705 -0.00989 -0.49167 C -0.03107 -0.50717 -0.04861 -0.5296 -0.07066 -0.54417 C -0.07656 -0.55481 -0.08385 -0.55666 -0.09149 -0.5636 C -0.10225 -0.57354 -0.11458 -0.58372 -0.12448 -0.59436 C -0.13229 -0.60291 -0.13871 -0.61263 -0.14895 -0.61633 C -0.15451 -0.62327 -0.15382 -0.6235 -0.16128 -0.62766 C -0.16441 -0.62905 -0.17152 -0.63159 -0.17152 -0.63136 C -0.1783 -0.63922 -0.18455 -0.64246 -0.1927 -0.64894 C -0.19843 -0.65379 -0.19757 -0.65102 -0.19757 -0.65425 " pathEditMode="relative" rAng="0" ptsTypes="ffffffffffffffffffffffffffffffffffffffA">
                                      <p:cBhvr>
                                        <p:cTn id="95" dur="500" fill="hold"/>
                                        <p:tgtEl>
                                          <p:spTgt spid="87052"/>
                                        </p:tgtEl>
                                        <p:attrNameLst>
                                          <p:attrName>ppt_x</p:attrName>
                                          <p:attrName>ppt_y</p:attrName>
                                        </p:attrNameLst>
                                      </p:cBhvr>
                                      <p:rCtr x="-39167" y="-32701"/>
                                    </p:animMotion>
                                  </p:childTnLst>
                                </p:cTn>
                              </p:par>
                            </p:childTnLst>
                          </p:cTn>
                        </p:par>
                      </p:childTnLst>
                    </p:cTn>
                  </p:par>
                  <p:par>
                    <p:cTn id="96" fill="hold" nodeType="clickPar">
                      <p:stCondLst>
                        <p:cond delay="indefinite"/>
                      </p:stCondLst>
                      <p:childTnLst>
                        <p:par>
                          <p:cTn id="97" fill="hold" nodeType="withGroup">
                            <p:stCondLst>
                              <p:cond delay="0"/>
                            </p:stCondLst>
                            <p:childTnLst>
                              <p:par>
                                <p:cTn id="98" presetID="21" presetClass="entr" presetSubtype="4" fill="hold" grpId="0" nodeType="clickEffect">
                                  <p:stCondLst>
                                    <p:cond delay="0"/>
                                  </p:stCondLst>
                                  <p:childTnLst>
                                    <p:set>
                                      <p:cBhvr>
                                        <p:cTn id="99" dur="1" fill="hold">
                                          <p:stCondLst>
                                            <p:cond delay="0"/>
                                          </p:stCondLst>
                                        </p:cTn>
                                        <p:tgtEl>
                                          <p:spTgt spid="87055"/>
                                        </p:tgtEl>
                                        <p:attrNameLst>
                                          <p:attrName>style.visibility</p:attrName>
                                        </p:attrNameLst>
                                      </p:cBhvr>
                                      <p:to>
                                        <p:strVal val="visible"/>
                                      </p:to>
                                    </p:set>
                                    <p:animEffect transition="in" filter="wheel(4)">
                                      <p:cBhvr>
                                        <p:cTn id="100" dur="500"/>
                                        <p:tgtEl>
                                          <p:spTgt spid="87055"/>
                                        </p:tgtEl>
                                      </p:cBhvr>
                                    </p:animEffect>
                                  </p:childTnLst>
                                </p:cTn>
                              </p:par>
                            </p:childTnLst>
                          </p:cTn>
                        </p:par>
                      </p:childTnLst>
                    </p:cTn>
                  </p:par>
                  <p:par>
                    <p:cTn id="101" fill="hold" nodeType="clickPar">
                      <p:stCondLst>
                        <p:cond delay="indefinite"/>
                      </p:stCondLst>
                      <p:childTnLst>
                        <p:par>
                          <p:cTn id="102" fill="hold" nodeType="withGroup">
                            <p:stCondLst>
                              <p:cond delay="0"/>
                            </p:stCondLst>
                            <p:childTnLst>
                              <p:par>
                                <p:cTn id="103" presetID="0" presetClass="path" presetSubtype="0" accel="50000" decel="50000" fill="hold" grpId="1" nodeType="clickEffect">
                                  <p:stCondLst>
                                    <p:cond delay="0"/>
                                  </p:stCondLst>
                                  <p:childTnLst>
                                    <p:animMotion origin="layout" path="M 2.77556E-17 6.56799E-7 C -0.0099 0.0074 -0.01701 0.02752 -0.02656 0.03353 C -0.03403 0.04718 -0.02882 0.03908 -0.04167 0.05527 C -0.04306 0.05689 -0.04583 0.06013 -0.04583 0.06036 C -0.05156 0.07586 -0.06094 0.08349 -0.06892 0.09482 C -0.07274 0.10106 -0.08021 0.11263 -0.08403 0.11887 C -0.08542 0.12118 -0.08698 0.12442 -0.08819 0.12697 C -0.08941 0.12951 -0.08976 0.13321 -0.09097 0.13529 C -0.09358 0.13945 -0.09913 0.14547 -0.09913 0.1457 C -0.10538 0.16443 -0.10156 0.15981 -0.10903 0.16466 C -0.10937 0.16697 -0.10955 0.17229 -0.10955 0.17368 " pathEditMode="relative" rAng="0" ptsTypes="ffffffffffA">
                                      <p:cBhvr>
                                        <p:cTn id="104" dur="500" fill="hold"/>
                                        <p:tgtEl>
                                          <p:spTgt spid="87055"/>
                                        </p:tgtEl>
                                        <p:attrNameLst>
                                          <p:attrName>ppt_x</p:attrName>
                                          <p:attrName>ppt_y</p:attrName>
                                        </p:attrNameLst>
                                      </p:cBhvr>
                                      <p:rCtr x="-5486" y="8673"/>
                                    </p:animMotion>
                                  </p:childTnLst>
                                </p:cTn>
                              </p:par>
                            </p:childTnLst>
                          </p:cTn>
                        </p:par>
                      </p:childTnLst>
                    </p:cTn>
                  </p:par>
                  <p:par>
                    <p:cTn id="105" fill="hold" nodeType="clickPar">
                      <p:stCondLst>
                        <p:cond delay="indefinite"/>
                      </p:stCondLst>
                      <p:childTnLst>
                        <p:par>
                          <p:cTn id="106" fill="hold" nodeType="withGroup">
                            <p:stCondLst>
                              <p:cond delay="0"/>
                            </p:stCondLst>
                            <p:childTnLst>
                              <p:par>
                                <p:cTn id="107" presetID="25" presetClass="entr" presetSubtype="0" fill="hold" grpId="0" nodeType="clickEffect">
                                  <p:stCondLst>
                                    <p:cond delay="0"/>
                                  </p:stCondLst>
                                  <p:childTnLst>
                                    <p:set>
                                      <p:cBhvr>
                                        <p:cTn id="108" dur="1" fill="hold">
                                          <p:stCondLst>
                                            <p:cond delay="0"/>
                                          </p:stCondLst>
                                        </p:cTn>
                                        <p:tgtEl>
                                          <p:spTgt spid="87056"/>
                                        </p:tgtEl>
                                        <p:attrNameLst>
                                          <p:attrName>style.visibility</p:attrName>
                                        </p:attrNameLst>
                                      </p:cBhvr>
                                      <p:to>
                                        <p:strVal val="visible"/>
                                      </p:to>
                                    </p:set>
                                    <p:anim calcmode="lin" valueType="num">
                                      <p:cBhvr>
                                        <p:cTn id="109" dur="250" decel="50000" fill="hold">
                                          <p:stCondLst>
                                            <p:cond delay="0"/>
                                          </p:stCondLst>
                                        </p:cTn>
                                        <p:tgtEl>
                                          <p:spTgt spid="87056"/>
                                        </p:tgtEl>
                                        <p:attrNameLst>
                                          <p:attrName>style.rotation</p:attrName>
                                        </p:attrNameLst>
                                      </p:cBhvr>
                                      <p:tavLst>
                                        <p:tav tm="0">
                                          <p:val>
                                            <p:fltVal val="-90"/>
                                          </p:val>
                                        </p:tav>
                                        <p:tav tm="100000">
                                          <p:val>
                                            <p:fltVal val="0"/>
                                          </p:val>
                                        </p:tav>
                                      </p:tavLst>
                                    </p:anim>
                                    <p:anim calcmode="lin" valueType="num">
                                      <p:cBhvr>
                                        <p:cTn id="110" dur="250" decel="50000" fill="hold">
                                          <p:stCondLst>
                                            <p:cond delay="0"/>
                                          </p:stCondLst>
                                        </p:cTn>
                                        <p:tgtEl>
                                          <p:spTgt spid="87056"/>
                                        </p:tgtEl>
                                        <p:attrNameLst>
                                          <p:attrName>ppt_w</p:attrName>
                                        </p:attrNameLst>
                                      </p:cBhvr>
                                      <p:tavLst>
                                        <p:tav tm="0">
                                          <p:val>
                                            <p:strVal val="#ppt_w"/>
                                          </p:val>
                                        </p:tav>
                                        <p:tav tm="100000">
                                          <p:val>
                                            <p:strVal val="#ppt_w*.05"/>
                                          </p:val>
                                        </p:tav>
                                      </p:tavLst>
                                    </p:anim>
                                    <p:anim calcmode="lin" valueType="num">
                                      <p:cBhvr>
                                        <p:cTn id="111" dur="250" accel="50000" fill="hold">
                                          <p:stCondLst>
                                            <p:cond delay="250"/>
                                          </p:stCondLst>
                                        </p:cTn>
                                        <p:tgtEl>
                                          <p:spTgt spid="87056"/>
                                        </p:tgtEl>
                                        <p:attrNameLst>
                                          <p:attrName>ppt_w</p:attrName>
                                        </p:attrNameLst>
                                      </p:cBhvr>
                                      <p:tavLst>
                                        <p:tav tm="0">
                                          <p:val>
                                            <p:strVal val="#ppt_w*.05"/>
                                          </p:val>
                                        </p:tav>
                                        <p:tav tm="100000">
                                          <p:val>
                                            <p:strVal val="#ppt_w"/>
                                          </p:val>
                                        </p:tav>
                                      </p:tavLst>
                                    </p:anim>
                                    <p:anim calcmode="lin" valueType="num">
                                      <p:cBhvr>
                                        <p:cTn id="112" dur="500" fill="hold"/>
                                        <p:tgtEl>
                                          <p:spTgt spid="87056"/>
                                        </p:tgtEl>
                                        <p:attrNameLst>
                                          <p:attrName>ppt_h</p:attrName>
                                        </p:attrNameLst>
                                      </p:cBhvr>
                                      <p:tavLst>
                                        <p:tav tm="0">
                                          <p:val>
                                            <p:strVal val="#ppt_h"/>
                                          </p:val>
                                        </p:tav>
                                        <p:tav tm="100000">
                                          <p:val>
                                            <p:strVal val="#ppt_h"/>
                                          </p:val>
                                        </p:tav>
                                      </p:tavLst>
                                    </p:anim>
                                    <p:anim calcmode="lin" valueType="num">
                                      <p:cBhvr>
                                        <p:cTn id="113" dur="250" decel="50000" fill="hold">
                                          <p:stCondLst>
                                            <p:cond delay="0"/>
                                          </p:stCondLst>
                                        </p:cTn>
                                        <p:tgtEl>
                                          <p:spTgt spid="87056"/>
                                        </p:tgtEl>
                                        <p:attrNameLst>
                                          <p:attrName>ppt_x</p:attrName>
                                        </p:attrNameLst>
                                      </p:cBhvr>
                                      <p:tavLst>
                                        <p:tav tm="0">
                                          <p:val>
                                            <p:strVal val="#ppt_x+.4"/>
                                          </p:val>
                                        </p:tav>
                                        <p:tav tm="100000">
                                          <p:val>
                                            <p:strVal val="#ppt_x"/>
                                          </p:val>
                                        </p:tav>
                                      </p:tavLst>
                                    </p:anim>
                                    <p:anim calcmode="lin" valueType="num">
                                      <p:cBhvr>
                                        <p:cTn id="114" dur="250" decel="50000" fill="hold">
                                          <p:stCondLst>
                                            <p:cond delay="0"/>
                                          </p:stCondLst>
                                        </p:cTn>
                                        <p:tgtEl>
                                          <p:spTgt spid="87056"/>
                                        </p:tgtEl>
                                        <p:attrNameLst>
                                          <p:attrName>ppt_y</p:attrName>
                                        </p:attrNameLst>
                                      </p:cBhvr>
                                      <p:tavLst>
                                        <p:tav tm="0">
                                          <p:val>
                                            <p:strVal val="#ppt_y-.2"/>
                                          </p:val>
                                        </p:tav>
                                        <p:tav tm="100000">
                                          <p:val>
                                            <p:strVal val="#ppt_y+.1"/>
                                          </p:val>
                                        </p:tav>
                                      </p:tavLst>
                                    </p:anim>
                                    <p:anim calcmode="lin" valueType="num">
                                      <p:cBhvr>
                                        <p:cTn id="115" dur="250" accel="50000" fill="hold">
                                          <p:stCondLst>
                                            <p:cond delay="250"/>
                                          </p:stCondLst>
                                        </p:cTn>
                                        <p:tgtEl>
                                          <p:spTgt spid="87056"/>
                                        </p:tgtEl>
                                        <p:attrNameLst>
                                          <p:attrName>ppt_y</p:attrName>
                                        </p:attrNameLst>
                                      </p:cBhvr>
                                      <p:tavLst>
                                        <p:tav tm="0">
                                          <p:val>
                                            <p:strVal val="#ppt_y+.1"/>
                                          </p:val>
                                        </p:tav>
                                        <p:tav tm="100000">
                                          <p:val>
                                            <p:strVal val="#ppt_y"/>
                                          </p:val>
                                        </p:tav>
                                      </p:tavLst>
                                    </p:anim>
                                    <p:animEffect transition="in" filter="fade">
                                      <p:cBhvr>
                                        <p:cTn id="116" dur="500" decel="50000">
                                          <p:stCondLst>
                                            <p:cond delay="0"/>
                                          </p:stCondLst>
                                        </p:cTn>
                                        <p:tgtEl>
                                          <p:spTgt spid="87056"/>
                                        </p:tgtEl>
                                      </p:cBhvr>
                                    </p:animEffect>
                                  </p:childTnLst>
                                </p:cTn>
                              </p:par>
                            </p:childTnLst>
                          </p:cTn>
                        </p:par>
                      </p:childTnLst>
                    </p:cTn>
                  </p:par>
                  <p:par>
                    <p:cTn id="117" fill="hold" nodeType="clickPar">
                      <p:stCondLst>
                        <p:cond delay="indefinite"/>
                      </p:stCondLst>
                      <p:childTnLst>
                        <p:par>
                          <p:cTn id="118" fill="hold" nodeType="withGroup">
                            <p:stCondLst>
                              <p:cond delay="0"/>
                            </p:stCondLst>
                            <p:childTnLst>
                              <p:par>
                                <p:cTn id="119" presetID="0" presetClass="path" presetSubtype="0" accel="50000" decel="50000" fill="hold" grpId="1" nodeType="clickEffect">
                                  <p:stCondLst>
                                    <p:cond delay="0"/>
                                  </p:stCondLst>
                                  <p:childTnLst>
                                    <p:animMotion origin="layout" path="M 1.11022E-16 -1.76688E-6 C -0.00833 0.0118 -0.01337 0.02637 -0.02257 0.03747 C -0.04514 0.06476 -0.0717 0.09112 -0.09618 0.11494 C -0.10712 0.12581 -0.10104 0.12188 -0.11024 0.13367 C -0.11632 0.14107 -0.12344 0.1457 -0.12969 0.15241 C -0.13142 0.15426 -0.13229 0.15749 -0.13437 0.15958 C -0.14757 0.17183 -0.1625 0.18016 -0.1776 0.18502 C -0.20451 0.2056 -0.22969 0.20398 -0.25885 0.21115 C -0.27101 0.21392 -0.28073 0.22572 -0.29253 0.23011 C -0.30417 0.23867 -0.31632 0.2463 -0.32917 0.25116 C -0.35 0.28053 -0.32083 0.24052 -0.34358 0.26758 C -0.36076 0.28816 -0.37274 0.30527 -0.39635 0.30736 C -0.40972 0.30851 -0.42292 0.30874 -0.43628 0.30967 C -0.45573 0.31268 -0.44722 0.30944 -0.46198 0.31684 C -0.4684 0.32008 -0.47569 0.31892 -0.48264 0.31938 C -0.50347 0.32031 -0.52431 0.32054 -0.54497 0.32123 C -0.54774 0.32285 -0.55017 0.32447 -0.55295 0.32586 C -0.55451 0.32701 -0.55833 0.32632 -0.55781 0.3284 C -0.55677 0.33164 -0.55347 0.33002 -0.55139 0.33071 C -0.5533 0.32216 -0.55139 0.32354 -0.55625 0.32354 " pathEditMode="relative" rAng="0" ptsTypes="fffffffffffffffffffA">
                                      <p:cBhvr>
                                        <p:cTn id="120" dur="500" fill="hold"/>
                                        <p:tgtEl>
                                          <p:spTgt spid="87056"/>
                                        </p:tgtEl>
                                        <p:attrNameLst>
                                          <p:attrName>ppt_x</p:attrName>
                                          <p:attrName>ppt_y</p:attrName>
                                        </p:attrNameLst>
                                      </p:cBhvr>
                                      <p:rCtr x="-27917" y="16582"/>
                                    </p:animMotion>
                                  </p:childTnLst>
                                </p:cTn>
                              </p:par>
                            </p:childTnLst>
                          </p:cTn>
                        </p:par>
                      </p:childTnLst>
                    </p:cTn>
                  </p:par>
                  <p:par>
                    <p:cTn id="121" fill="hold" nodeType="clickPar">
                      <p:stCondLst>
                        <p:cond delay="indefinite"/>
                      </p:stCondLst>
                      <p:childTnLst>
                        <p:par>
                          <p:cTn id="122" fill="hold" nodeType="withGroup">
                            <p:stCondLst>
                              <p:cond delay="0"/>
                            </p:stCondLst>
                            <p:childTnLst>
                              <p:par>
                                <p:cTn id="123" presetID="51" presetClass="entr" presetSubtype="0" fill="hold" grpId="1" nodeType="clickEffect">
                                  <p:stCondLst>
                                    <p:cond delay="0"/>
                                  </p:stCondLst>
                                  <p:childTnLst>
                                    <p:set>
                                      <p:cBhvr>
                                        <p:cTn id="124" dur="1" fill="hold">
                                          <p:stCondLst>
                                            <p:cond delay="0"/>
                                          </p:stCondLst>
                                        </p:cTn>
                                        <p:tgtEl>
                                          <p:spTgt spid="87060"/>
                                        </p:tgtEl>
                                        <p:attrNameLst>
                                          <p:attrName>style.visibility</p:attrName>
                                        </p:attrNameLst>
                                      </p:cBhvr>
                                      <p:to>
                                        <p:strVal val="visible"/>
                                      </p:to>
                                    </p:set>
                                    <p:animEffect transition="in" filter="fade">
                                      <p:cBhvr>
                                        <p:cTn id="125" dur="193" decel="100000"/>
                                        <p:tgtEl>
                                          <p:spTgt spid="87060"/>
                                        </p:tgtEl>
                                      </p:cBhvr>
                                    </p:animEffect>
                                    <p:animScale>
                                      <p:cBhvr>
                                        <p:cTn id="126" dur="193" decel="100000"/>
                                        <p:tgtEl>
                                          <p:spTgt spid="87060"/>
                                        </p:tgtEl>
                                      </p:cBhvr>
                                      <p:from x="10000" y="10000"/>
                                      <p:to x="200000" y="450000"/>
                                    </p:animScale>
                                    <p:animScale>
                                      <p:cBhvr>
                                        <p:cTn id="127" dur="308" accel="100000" fill="hold">
                                          <p:stCondLst>
                                            <p:cond delay="193"/>
                                          </p:stCondLst>
                                        </p:cTn>
                                        <p:tgtEl>
                                          <p:spTgt spid="87060"/>
                                        </p:tgtEl>
                                      </p:cBhvr>
                                      <p:from x="200000" y="450000"/>
                                      <p:to x="100000" y="100000"/>
                                    </p:animScale>
                                    <p:set>
                                      <p:cBhvr>
                                        <p:cTn id="128" dur="193" fill="hold"/>
                                        <p:tgtEl>
                                          <p:spTgt spid="87060"/>
                                        </p:tgtEl>
                                        <p:attrNameLst>
                                          <p:attrName>ppt_x</p:attrName>
                                        </p:attrNameLst>
                                      </p:cBhvr>
                                      <p:to>
                                        <p:strVal val="(0.5)"/>
                                      </p:to>
                                    </p:set>
                                    <p:anim from="(0.5)" to="(#ppt_x)" calcmode="lin" valueType="num">
                                      <p:cBhvr>
                                        <p:cTn id="129" dur="308" accel="100000" fill="hold">
                                          <p:stCondLst>
                                            <p:cond delay="193"/>
                                          </p:stCondLst>
                                        </p:cTn>
                                        <p:tgtEl>
                                          <p:spTgt spid="87060"/>
                                        </p:tgtEl>
                                        <p:attrNameLst>
                                          <p:attrName>ppt_x</p:attrName>
                                        </p:attrNameLst>
                                      </p:cBhvr>
                                    </p:anim>
                                    <p:set>
                                      <p:cBhvr>
                                        <p:cTn id="130" dur="193" fill="hold"/>
                                        <p:tgtEl>
                                          <p:spTgt spid="87060"/>
                                        </p:tgtEl>
                                        <p:attrNameLst>
                                          <p:attrName>ppt_y</p:attrName>
                                        </p:attrNameLst>
                                      </p:cBhvr>
                                      <p:to>
                                        <p:strVal val="(#ppt_y+0.4)"/>
                                      </p:to>
                                    </p:set>
                                    <p:anim from="(#ppt_y+0.4)" to="(#ppt_y)" calcmode="lin" valueType="num">
                                      <p:cBhvr>
                                        <p:cTn id="131" dur="308" accel="100000" fill="hold">
                                          <p:stCondLst>
                                            <p:cond delay="193"/>
                                          </p:stCondLst>
                                        </p:cTn>
                                        <p:tgtEl>
                                          <p:spTgt spid="87060"/>
                                        </p:tgtEl>
                                        <p:attrNameLst>
                                          <p:attrName>ppt_y</p:attrName>
                                        </p:attrNameLst>
                                      </p:cBhvr>
                                    </p:anim>
                                  </p:childTnLst>
                                </p:cTn>
                              </p:par>
                            </p:childTnLst>
                          </p:cTn>
                        </p:par>
                      </p:childTnLst>
                    </p:cTn>
                  </p:par>
                  <p:par>
                    <p:cTn id="132" fill="hold" nodeType="clickPar">
                      <p:stCondLst>
                        <p:cond delay="indefinite"/>
                      </p:stCondLst>
                      <p:childTnLst>
                        <p:par>
                          <p:cTn id="133" fill="hold" nodeType="withGroup">
                            <p:stCondLst>
                              <p:cond delay="0"/>
                            </p:stCondLst>
                            <p:childTnLst>
                              <p:par>
                                <p:cTn id="134" presetID="0" presetClass="path" presetSubtype="0" accel="50000" decel="50000" fill="hold" grpId="0" nodeType="clickEffect">
                                  <p:stCondLst>
                                    <p:cond delay="0"/>
                                  </p:stCondLst>
                                  <p:childTnLst>
                                    <p:animMotion origin="layout" path="M 2.77778E-6 1.99815E-6 L -0.00643 -0.14524 " pathEditMode="relative" rAng="0" ptsTypes="AA">
                                      <p:cBhvr>
                                        <p:cTn id="135" dur="500" fill="hold"/>
                                        <p:tgtEl>
                                          <p:spTgt spid="87060"/>
                                        </p:tgtEl>
                                        <p:attrNameLst>
                                          <p:attrName>ppt_x</p:attrName>
                                          <p:attrName>ppt_y</p:attrName>
                                        </p:attrNameLst>
                                      </p:cBhvr>
                                      <p:rCtr x="-330" y="-7262"/>
                                    </p:animMotion>
                                  </p:childTnLst>
                                </p:cTn>
                              </p:par>
                            </p:childTnLst>
                          </p:cTn>
                        </p:par>
                      </p:childTnLst>
                    </p:cTn>
                  </p:par>
                  <p:par>
                    <p:cTn id="136" fill="hold" nodeType="clickPar">
                      <p:stCondLst>
                        <p:cond delay="indefinite"/>
                      </p:stCondLst>
                      <p:childTnLst>
                        <p:par>
                          <p:cTn id="137" fill="hold" nodeType="withGroup">
                            <p:stCondLst>
                              <p:cond delay="0"/>
                            </p:stCondLst>
                            <p:childTnLst>
                              <p:par>
                                <p:cTn id="138" presetID="49" presetClass="entr" presetSubtype="0" decel="100000" fill="hold" grpId="0" nodeType="clickEffect">
                                  <p:stCondLst>
                                    <p:cond delay="0"/>
                                  </p:stCondLst>
                                  <p:childTnLst>
                                    <p:set>
                                      <p:cBhvr>
                                        <p:cTn id="139" dur="1" fill="hold">
                                          <p:stCondLst>
                                            <p:cond delay="0"/>
                                          </p:stCondLst>
                                        </p:cTn>
                                        <p:tgtEl>
                                          <p:spTgt spid="87063"/>
                                        </p:tgtEl>
                                        <p:attrNameLst>
                                          <p:attrName>style.visibility</p:attrName>
                                        </p:attrNameLst>
                                      </p:cBhvr>
                                      <p:to>
                                        <p:strVal val="visible"/>
                                      </p:to>
                                    </p:set>
                                    <p:anim calcmode="lin" valueType="num">
                                      <p:cBhvr>
                                        <p:cTn id="140" dur="500" fill="hold"/>
                                        <p:tgtEl>
                                          <p:spTgt spid="87063"/>
                                        </p:tgtEl>
                                        <p:attrNameLst>
                                          <p:attrName>ppt_w</p:attrName>
                                        </p:attrNameLst>
                                      </p:cBhvr>
                                      <p:tavLst>
                                        <p:tav tm="0">
                                          <p:val>
                                            <p:fltVal val="0"/>
                                          </p:val>
                                        </p:tav>
                                        <p:tav tm="100000">
                                          <p:val>
                                            <p:strVal val="#ppt_w"/>
                                          </p:val>
                                        </p:tav>
                                      </p:tavLst>
                                    </p:anim>
                                    <p:anim calcmode="lin" valueType="num">
                                      <p:cBhvr>
                                        <p:cTn id="141" dur="500" fill="hold"/>
                                        <p:tgtEl>
                                          <p:spTgt spid="87063"/>
                                        </p:tgtEl>
                                        <p:attrNameLst>
                                          <p:attrName>ppt_h</p:attrName>
                                        </p:attrNameLst>
                                      </p:cBhvr>
                                      <p:tavLst>
                                        <p:tav tm="0">
                                          <p:val>
                                            <p:fltVal val="0"/>
                                          </p:val>
                                        </p:tav>
                                        <p:tav tm="100000">
                                          <p:val>
                                            <p:strVal val="#ppt_h"/>
                                          </p:val>
                                        </p:tav>
                                      </p:tavLst>
                                    </p:anim>
                                    <p:anim calcmode="lin" valueType="num">
                                      <p:cBhvr>
                                        <p:cTn id="142" dur="500" fill="hold"/>
                                        <p:tgtEl>
                                          <p:spTgt spid="87063"/>
                                        </p:tgtEl>
                                        <p:attrNameLst>
                                          <p:attrName>style.rotation</p:attrName>
                                        </p:attrNameLst>
                                      </p:cBhvr>
                                      <p:tavLst>
                                        <p:tav tm="0">
                                          <p:val>
                                            <p:fltVal val="360"/>
                                          </p:val>
                                        </p:tav>
                                        <p:tav tm="100000">
                                          <p:val>
                                            <p:fltVal val="0"/>
                                          </p:val>
                                        </p:tav>
                                      </p:tavLst>
                                    </p:anim>
                                    <p:animEffect transition="in" filter="fade">
                                      <p:cBhvr>
                                        <p:cTn id="143" dur="500"/>
                                        <p:tgtEl>
                                          <p:spTgt spid="87063"/>
                                        </p:tgtEl>
                                      </p:cBhvr>
                                    </p:animEffect>
                                  </p:childTnLst>
                                </p:cTn>
                              </p:par>
                            </p:childTnLst>
                          </p:cTn>
                        </p:par>
                      </p:childTnLst>
                    </p:cTn>
                  </p:par>
                  <p:par>
                    <p:cTn id="144" fill="hold" nodeType="clickPar">
                      <p:stCondLst>
                        <p:cond delay="indefinite"/>
                      </p:stCondLst>
                      <p:childTnLst>
                        <p:par>
                          <p:cTn id="145" fill="hold" nodeType="withGroup">
                            <p:stCondLst>
                              <p:cond delay="0"/>
                            </p:stCondLst>
                            <p:childTnLst>
                              <p:par>
                                <p:cTn id="146" presetID="47" presetClass="entr" presetSubtype="0" fill="hold" grpId="0" nodeType="clickEffect">
                                  <p:stCondLst>
                                    <p:cond delay="0"/>
                                  </p:stCondLst>
                                  <p:childTnLst>
                                    <p:set>
                                      <p:cBhvr>
                                        <p:cTn id="147" dur="1" fill="hold">
                                          <p:stCondLst>
                                            <p:cond delay="0"/>
                                          </p:stCondLst>
                                        </p:cTn>
                                        <p:tgtEl>
                                          <p:spTgt spid="87049"/>
                                        </p:tgtEl>
                                        <p:attrNameLst>
                                          <p:attrName>style.visibility</p:attrName>
                                        </p:attrNameLst>
                                      </p:cBhvr>
                                      <p:to>
                                        <p:strVal val="visible"/>
                                      </p:to>
                                    </p:set>
                                    <p:animEffect transition="in" filter="fade">
                                      <p:cBhvr>
                                        <p:cTn id="148" dur="1000"/>
                                        <p:tgtEl>
                                          <p:spTgt spid="87049"/>
                                        </p:tgtEl>
                                      </p:cBhvr>
                                    </p:animEffect>
                                    <p:anim calcmode="lin" valueType="num">
                                      <p:cBhvr>
                                        <p:cTn id="149" dur="1000" fill="hold"/>
                                        <p:tgtEl>
                                          <p:spTgt spid="87049"/>
                                        </p:tgtEl>
                                        <p:attrNameLst>
                                          <p:attrName>ppt_x</p:attrName>
                                        </p:attrNameLst>
                                      </p:cBhvr>
                                      <p:tavLst>
                                        <p:tav tm="0">
                                          <p:val>
                                            <p:strVal val="#ppt_x"/>
                                          </p:val>
                                        </p:tav>
                                        <p:tav tm="100000">
                                          <p:val>
                                            <p:strVal val="#ppt_x"/>
                                          </p:val>
                                        </p:tav>
                                      </p:tavLst>
                                    </p:anim>
                                    <p:anim calcmode="lin" valueType="num">
                                      <p:cBhvr>
                                        <p:cTn id="150" dur="1000" fill="hold"/>
                                        <p:tgtEl>
                                          <p:spTgt spid="87049"/>
                                        </p:tgtEl>
                                        <p:attrNameLst>
                                          <p:attrName>ppt_y</p:attrName>
                                        </p:attrNameLst>
                                      </p:cBhvr>
                                      <p:tavLst>
                                        <p:tav tm="0">
                                          <p:val>
                                            <p:strVal val="#ppt_y-.1"/>
                                          </p:val>
                                        </p:tav>
                                        <p:tav tm="100000">
                                          <p:val>
                                            <p:strVal val="#ppt_y"/>
                                          </p:val>
                                        </p:tav>
                                      </p:tavLst>
                                    </p:anim>
                                  </p:childTnLst>
                                </p:cTn>
                              </p:par>
                            </p:childTnLst>
                          </p:cTn>
                        </p:par>
                      </p:childTnLst>
                    </p:cTn>
                  </p:par>
                  <p:par>
                    <p:cTn id="151" fill="hold" nodeType="clickPar">
                      <p:stCondLst>
                        <p:cond delay="indefinite"/>
                      </p:stCondLst>
                      <p:childTnLst>
                        <p:par>
                          <p:cTn id="152" fill="hold" nodeType="withGroup">
                            <p:stCondLst>
                              <p:cond delay="0"/>
                            </p:stCondLst>
                            <p:childTnLst>
                              <p:par>
                                <p:cTn id="153" presetID="0" presetClass="path" presetSubtype="0" accel="50000" decel="50000" fill="hold" grpId="1" nodeType="clickEffect">
                                  <p:stCondLst>
                                    <p:cond delay="0"/>
                                  </p:stCondLst>
                                  <p:childTnLst>
                                    <p:animMotion origin="layout" path="M -3.33333E-6 4.32007E-6 C 0.00712 0.00323 0.01164 0.01156 0.01858 0.01642 C 0.03473 0.02798 0.02813 0.01988 0.04497 0.03122 C 0.05295 0.0363 0.06164 0.04648 0.06997 0.05041 C 0.07743 0.06198 0.08542 0.06729 0.09358 0.07747 C 0.09931 0.08464 0.104 0.09343 0.11094 0.09713 C 0.11875 0.10545 0.12743 0.11309 0.13577 0.12118 C 0.1467 0.13274 0.15625 0.14546 0.16858 0.15286 C 0.17657 0.16535 0.1842 0.17877 0.19514 0.18478 C 0.19948 0.19218 0.20521 0.19796 0.20903 0.20675 C 0.21111 0.21161 0.21302 0.21623 0.21545 0.22132 C 0.21632 0.22363 0.21858 0.22826 0.21858 0.22872 C 0.2217 0.24352 0.21771 0.22803 0.22622 0.24537 C 0.22917 0.25138 0.23143 0.25878 0.23403 0.26549 C 0.23646 0.25531 0.23577 0.2604 0.23577 0.25046 " pathEditMode="relative" rAng="0" ptsTypes="ffffffffffffffA">
                                      <p:cBhvr>
                                        <p:cTn id="154" dur="500" fill="hold"/>
                                        <p:tgtEl>
                                          <p:spTgt spid="87049"/>
                                        </p:tgtEl>
                                        <p:attrNameLst>
                                          <p:attrName>ppt_x</p:attrName>
                                          <p:attrName>ppt_y</p:attrName>
                                        </p:attrNameLst>
                                      </p:cBhvr>
                                      <p:rCtr x="11823" y="13275"/>
                                    </p:animMotion>
                                  </p:childTnLst>
                                </p:cTn>
                              </p:par>
                            </p:childTnLst>
                          </p:cTn>
                        </p:par>
                      </p:childTnLst>
                    </p:cTn>
                  </p:par>
                  <p:par>
                    <p:cTn id="155" fill="hold" nodeType="clickPar">
                      <p:stCondLst>
                        <p:cond delay="indefinite"/>
                      </p:stCondLst>
                      <p:childTnLst>
                        <p:par>
                          <p:cTn id="156" fill="hold" nodeType="withGroup">
                            <p:stCondLst>
                              <p:cond delay="0"/>
                            </p:stCondLst>
                            <p:childTnLst>
                              <p:par>
                                <p:cTn id="157" presetID="15" presetClass="entr" presetSubtype="0" fill="hold" grpId="0" nodeType="clickEffect">
                                  <p:stCondLst>
                                    <p:cond delay="0"/>
                                  </p:stCondLst>
                                  <p:childTnLst>
                                    <p:set>
                                      <p:cBhvr>
                                        <p:cTn id="158" dur="1" fill="hold">
                                          <p:stCondLst>
                                            <p:cond delay="0"/>
                                          </p:stCondLst>
                                        </p:cTn>
                                        <p:tgtEl>
                                          <p:spTgt spid="87051"/>
                                        </p:tgtEl>
                                        <p:attrNameLst>
                                          <p:attrName>style.visibility</p:attrName>
                                        </p:attrNameLst>
                                      </p:cBhvr>
                                      <p:to>
                                        <p:strVal val="visible"/>
                                      </p:to>
                                    </p:set>
                                    <p:anim calcmode="lin" valueType="num">
                                      <p:cBhvr>
                                        <p:cTn id="159" dur="500" fill="hold"/>
                                        <p:tgtEl>
                                          <p:spTgt spid="87051"/>
                                        </p:tgtEl>
                                        <p:attrNameLst>
                                          <p:attrName>ppt_w</p:attrName>
                                        </p:attrNameLst>
                                      </p:cBhvr>
                                      <p:tavLst>
                                        <p:tav tm="0">
                                          <p:val>
                                            <p:fltVal val="0"/>
                                          </p:val>
                                        </p:tav>
                                        <p:tav tm="100000">
                                          <p:val>
                                            <p:strVal val="#ppt_w"/>
                                          </p:val>
                                        </p:tav>
                                      </p:tavLst>
                                    </p:anim>
                                    <p:anim calcmode="lin" valueType="num">
                                      <p:cBhvr>
                                        <p:cTn id="160" dur="500" fill="hold"/>
                                        <p:tgtEl>
                                          <p:spTgt spid="87051"/>
                                        </p:tgtEl>
                                        <p:attrNameLst>
                                          <p:attrName>ppt_h</p:attrName>
                                        </p:attrNameLst>
                                      </p:cBhvr>
                                      <p:tavLst>
                                        <p:tav tm="0">
                                          <p:val>
                                            <p:fltVal val="0"/>
                                          </p:val>
                                        </p:tav>
                                        <p:tav tm="100000">
                                          <p:val>
                                            <p:strVal val="#ppt_h"/>
                                          </p:val>
                                        </p:tav>
                                      </p:tavLst>
                                    </p:anim>
                                    <p:anim calcmode="lin" valueType="num">
                                      <p:cBhvr>
                                        <p:cTn id="161" dur="500" fill="hold"/>
                                        <p:tgtEl>
                                          <p:spTgt spid="87051"/>
                                        </p:tgtEl>
                                        <p:attrNameLst>
                                          <p:attrName>ppt_x</p:attrName>
                                        </p:attrNameLst>
                                      </p:cBhvr>
                                      <p:tavLst>
                                        <p:tav tm="0" fmla="#ppt_x+(cos(-2*pi*(1-$))*-#ppt_x-sin(-2*pi*(1-$))*(1-#ppt_y))*(1-$)">
                                          <p:val>
                                            <p:fltVal val="0"/>
                                          </p:val>
                                        </p:tav>
                                        <p:tav tm="100000">
                                          <p:val>
                                            <p:fltVal val="1"/>
                                          </p:val>
                                        </p:tav>
                                      </p:tavLst>
                                    </p:anim>
                                    <p:anim calcmode="lin" valueType="num">
                                      <p:cBhvr>
                                        <p:cTn id="162" dur="500" fill="hold"/>
                                        <p:tgtEl>
                                          <p:spTgt spid="8705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3" fill="hold" nodeType="clickPar">
                      <p:stCondLst>
                        <p:cond delay="indefinite"/>
                      </p:stCondLst>
                      <p:childTnLst>
                        <p:par>
                          <p:cTn id="164" fill="hold" nodeType="withGroup">
                            <p:stCondLst>
                              <p:cond delay="0"/>
                            </p:stCondLst>
                            <p:childTnLst>
                              <p:par>
                                <p:cTn id="165" presetID="56" presetClass="entr" presetSubtype="0" fill="hold" grpId="0" nodeType="clickEffect">
                                  <p:stCondLst>
                                    <p:cond delay="0"/>
                                  </p:stCondLst>
                                  <p:iterate type="lt">
                                    <p:tmPct val="10000"/>
                                  </p:iterate>
                                  <p:childTnLst>
                                    <p:set>
                                      <p:cBhvr>
                                        <p:cTn id="166" dur="1" fill="hold">
                                          <p:stCondLst>
                                            <p:cond delay="0"/>
                                          </p:stCondLst>
                                        </p:cTn>
                                        <p:tgtEl>
                                          <p:spTgt spid="87057"/>
                                        </p:tgtEl>
                                        <p:attrNameLst>
                                          <p:attrName>style.visibility</p:attrName>
                                        </p:attrNameLst>
                                      </p:cBhvr>
                                      <p:to>
                                        <p:strVal val="visible"/>
                                      </p:to>
                                    </p:set>
                                    <p:anim by="(-#ppt_w*2)" calcmode="lin" valueType="num">
                                      <p:cBhvr rctx="PPT">
                                        <p:cTn id="167" dur="250" autoRev="1" fill="hold">
                                          <p:stCondLst>
                                            <p:cond delay="0"/>
                                          </p:stCondLst>
                                        </p:cTn>
                                        <p:tgtEl>
                                          <p:spTgt spid="87057"/>
                                        </p:tgtEl>
                                        <p:attrNameLst>
                                          <p:attrName>ppt_w</p:attrName>
                                        </p:attrNameLst>
                                      </p:cBhvr>
                                    </p:anim>
                                    <p:anim by="(#ppt_w*0.50)" calcmode="lin" valueType="num">
                                      <p:cBhvr>
                                        <p:cTn id="168" dur="250" decel="50000" autoRev="1" fill="hold">
                                          <p:stCondLst>
                                            <p:cond delay="0"/>
                                          </p:stCondLst>
                                        </p:cTn>
                                        <p:tgtEl>
                                          <p:spTgt spid="87057"/>
                                        </p:tgtEl>
                                        <p:attrNameLst>
                                          <p:attrName>ppt_x</p:attrName>
                                        </p:attrNameLst>
                                      </p:cBhvr>
                                    </p:anim>
                                    <p:anim from="(-#ppt_h/2)" to="(#ppt_y)" calcmode="lin" valueType="num">
                                      <p:cBhvr>
                                        <p:cTn id="169" dur="500" fill="hold">
                                          <p:stCondLst>
                                            <p:cond delay="0"/>
                                          </p:stCondLst>
                                        </p:cTn>
                                        <p:tgtEl>
                                          <p:spTgt spid="87057"/>
                                        </p:tgtEl>
                                        <p:attrNameLst>
                                          <p:attrName>ppt_y</p:attrName>
                                        </p:attrNameLst>
                                      </p:cBhvr>
                                    </p:anim>
                                    <p:animRot by="21600000">
                                      <p:cBhvr>
                                        <p:cTn id="170" dur="500" fill="hold">
                                          <p:stCondLst>
                                            <p:cond delay="0"/>
                                          </p:stCondLst>
                                        </p:cTn>
                                        <p:tgtEl>
                                          <p:spTgt spid="87057"/>
                                        </p:tgtEl>
                                        <p:attrNameLst>
                                          <p:attrName>r</p:attrName>
                                        </p:attrNameLst>
                                      </p:cBhvr>
                                    </p:animRot>
                                  </p:childTnLst>
                                </p:cTn>
                              </p:par>
                              <p:par>
                                <p:cTn id="171" presetID="56" presetClass="entr" presetSubtype="0" fill="hold" grpId="0" nodeType="withEffect">
                                  <p:stCondLst>
                                    <p:cond delay="0"/>
                                  </p:stCondLst>
                                  <p:iterate type="lt">
                                    <p:tmPct val="10000"/>
                                  </p:iterate>
                                  <p:childTnLst>
                                    <p:set>
                                      <p:cBhvr>
                                        <p:cTn id="172" dur="1" fill="hold">
                                          <p:stCondLst>
                                            <p:cond delay="0"/>
                                          </p:stCondLst>
                                        </p:cTn>
                                        <p:tgtEl>
                                          <p:spTgt spid="87059"/>
                                        </p:tgtEl>
                                        <p:attrNameLst>
                                          <p:attrName>style.visibility</p:attrName>
                                        </p:attrNameLst>
                                      </p:cBhvr>
                                      <p:to>
                                        <p:strVal val="visible"/>
                                      </p:to>
                                    </p:set>
                                    <p:anim by="(-#ppt_w*2)" calcmode="lin" valueType="num">
                                      <p:cBhvr rctx="PPT">
                                        <p:cTn id="173" dur="250" autoRev="1" fill="hold">
                                          <p:stCondLst>
                                            <p:cond delay="0"/>
                                          </p:stCondLst>
                                        </p:cTn>
                                        <p:tgtEl>
                                          <p:spTgt spid="87059"/>
                                        </p:tgtEl>
                                        <p:attrNameLst>
                                          <p:attrName>ppt_w</p:attrName>
                                        </p:attrNameLst>
                                      </p:cBhvr>
                                    </p:anim>
                                    <p:anim by="(#ppt_w*0.50)" calcmode="lin" valueType="num">
                                      <p:cBhvr>
                                        <p:cTn id="174" dur="250" decel="50000" autoRev="1" fill="hold">
                                          <p:stCondLst>
                                            <p:cond delay="0"/>
                                          </p:stCondLst>
                                        </p:cTn>
                                        <p:tgtEl>
                                          <p:spTgt spid="87059"/>
                                        </p:tgtEl>
                                        <p:attrNameLst>
                                          <p:attrName>ppt_x</p:attrName>
                                        </p:attrNameLst>
                                      </p:cBhvr>
                                    </p:anim>
                                    <p:anim from="(-#ppt_h/2)" to="(#ppt_y)" calcmode="lin" valueType="num">
                                      <p:cBhvr>
                                        <p:cTn id="175" dur="500" fill="hold">
                                          <p:stCondLst>
                                            <p:cond delay="0"/>
                                          </p:stCondLst>
                                        </p:cTn>
                                        <p:tgtEl>
                                          <p:spTgt spid="87059"/>
                                        </p:tgtEl>
                                        <p:attrNameLst>
                                          <p:attrName>ppt_y</p:attrName>
                                        </p:attrNameLst>
                                      </p:cBhvr>
                                    </p:anim>
                                    <p:animRot by="21600000">
                                      <p:cBhvr>
                                        <p:cTn id="176" dur="500" fill="hold">
                                          <p:stCondLst>
                                            <p:cond delay="0"/>
                                          </p:stCondLst>
                                        </p:cTn>
                                        <p:tgtEl>
                                          <p:spTgt spid="87059"/>
                                        </p:tgtEl>
                                        <p:attrNameLst>
                                          <p:attrName>r</p:attrName>
                                        </p:attrNameLst>
                                      </p:cBhvr>
                                    </p:animRot>
                                  </p:childTnLst>
                                </p:cTn>
                              </p:par>
                            </p:childTnLst>
                          </p:cTn>
                        </p:par>
                      </p:childTnLst>
                    </p:cTn>
                  </p:par>
                  <p:par>
                    <p:cTn id="177" fill="hold" nodeType="clickPar">
                      <p:stCondLst>
                        <p:cond delay="indefinite"/>
                      </p:stCondLst>
                      <p:childTnLst>
                        <p:par>
                          <p:cTn id="178" fill="hold" nodeType="withGroup">
                            <p:stCondLst>
                              <p:cond delay="0"/>
                            </p:stCondLst>
                            <p:childTnLst>
                              <p:par>
                                <p:cTn id="179" presetID="26" presetClass="entr" presetSubtype="0" fill="hold" grpId="0" nodeType="clickEffect">
                                  <p:stCondLst>
                                    <p:cond delay="0"/>
                                  </p:stCondLst>
                                  <p:childTnLst>
                                    <p:set>
                                      <p:cBhvr>
                                        <p:cTn id="180" dur="1" fill="hold">
                                          <p:stCondLst>
                                            <p:cond delay="0"/>
                                          </p:stCondLst>
                                        </p:cTn>
                                        <p:tgtEl>
                                          <p:spTgt spid="87064"/>
                                        </p:tgtEl>
                                        <p:attrNameLst>
                                          <p:attrName>style.visibility</p:attrName>
                                        </p:attrNameLst>
                                      </p:cBhvr>
                                      <p:to>
                                        <p:strVal val="visible"/>
                                      </p:to>
                                    </p:set>
                                    <p:animEffect transition="in" filter="wipe(down)">
                                      <p:cBhvr>
                                        <p:cTn id="181" dur="145">
                                          <p:stCondLst>
                                            <p:cond delay="0"/>
                                          </p:stCondLst>
                                        </p:cTn>
                                        <p:tgtEl>
                                          <p:spTgt spid="87064"/>
                                        </p:tgtEl>
                                      </p:cBhvr>
                                    </p:animEffect>
                                    <p:anim calcmode="lin" valueType="num">
                                      <p:cBhvr>
                                        <p:cTn id="182" dur="455" tmFilter="0,0; 0.14,0.36; 0.43,0.73; 0.71,0.91; 1.0,1.0">
                                          <p:stCondLst>
                                            <p:cond delay="0"/>
                                          </p:stCondLst>
                                        </p:cTn>
                                        <p:tgtEl>
                                          <p:spTgt spid="87064"/>
                                        </p:tgtEl>
                                        <p:attrNameLst>
                                          <p:attrName>ppt_x</p:attrName>
                                        </p:attrNameLst>
                                      </p:cBhvr>
                                      <p:tavLst>
                                        <p:tav tm="0">
                                          <p:val>
                                            <p:strVal val="#ppt_x-0.25"/>
                                          </p:val>
                                        </p:tav>
                                        <p:tav tm="100000">
                                          <p:val>
                                            <p:strVal val="#ppt_x"/>
                                          </p:val>
                                        </p:tav>
                                      </p:tavLst>
                                    </p:anim>
                                    <p:anim calcmode="lin" valueType="num">
                                      <p:cBhvr>
                                        <p:cTn id="183" dur="166" tmFilter="0.0,0.0; 0.25,0.07; 0.50,0.2; 0.75,0.467; 1.0,1.0">
                                          <p:stCondLst>
                                            <p:cond delay="0"/>
                                          </p:stCondLst>
                                        </p:cTn>
                                        <p:tgtEl>
                                          <p:spTgt spid="87064"/>
                                        </p:tgtEl>
                                        <p:attrNameLst>
                                          <p:attrName>ppt_y</p:attrName>
                                        </p:attrNameLst>
                                      </p:cBhvr>
                                      <p:tavLst>
                                        <p:tav tm="0" fmla="#ppt_y-sin(pi*$)/3">
                                          <p:val>
                                            <p:fltVal val="0.5"/>
                                          </p:val>
                                        </p:tav>
                                        <p:tav tm="100000">
                                          <p:val>
                                            <p:fltVal val="1"/>
                                          </p:val>
                                        </p:tav>
                                      </p:tavLst>
                                    </p:anim>
                                    <p:anim calcmode="lin" valueType="num">
                                      <p:cBhvr>
                                        <p:cTn id="184" dur="166" tmFilter="0, 0; 0.125,0.2665; 0.25,0.4; 0.375,0.465; 0.5,0.5;  0.625,0.535; 0.75,0.6; 0.875,0.7335; 1,1">
                                          <p:stCondLst>
                                            <p:cond delay="166"/>
                                          </p:stCondLst>
                                        </p:cTn>
                                        <p:tgtEl>
                                          <p:spTgt spid="87064"/>
                                        </p:tgtEl>
                                        <p:attrNameLst>
                                          <p:attrName>ppt_y</p:attrName>
                                        </p:attrNameLst>
                                      </p:cBhvr>
                                      <p:tavLst>
                                        <p:tav tm="0" fmla="#ppt_y-sin(pi*$)/9">
                                          <p:val>
                                            <p:fltVal val="0"/>
                                          </p:val>
                                        </p:tav>
                                        <p:tav tm="100000">
                                          <p:val>
                                            <p:fltVal val="1"/>
                                          </p:val>
                                        </p:tav>
                                      </p:tavLst>
                                    </p:anim>
                                    <p:anim calcmode="lin" valueType="num">
                                      <p:cBhvr>
                                        <p:cTn id="185" dur="83" tmFilter="0, 0; 0.125,0.2665; 0.25,0.4; 0.375,0.465; 0.5,0.5;  0.625,0.535; 0.75,0.6; 0.875,0.7335; 1,1">
                                          <p:stCondLst>
                                            <p:cond delay="331"/>
                                          </p:stCondLst>
                                        </p:cTn>
                                        <p:tgtEl>
                                          <p:spTgt spid="87064"/>
                                        </p:tgtEl>
                                        <p:attrNameLst>
                                          <p:attrName>ppt_y</p:attrName>
                                        </p:attrNameLst>
                                      </p:cBhvr>
                                      <p:tavLst>
                                        <p:tav tm="0" fmla="#ppt_y-sin(pi*$)/27">
                                          <p:val>
                                            <p:fltVal val="0"/>
                                          </p:val>
                                        </p:tav>
                                        <p:tav tm="100000">
                                          <p:val>
                                            <p:fltVal val="1"/>
                                          </p:val>
                                        </p:tav>
                                      </p:tavLst>
                                    </p:anim>
                                    <p:anim calcmode="lin" valueType="num">
                                      <p:cBhvr>
                                        <p:cTn id="186" dur="41" tmFilter="0, 0; 0.125,0.2665; 0.25,0.4; 0.375,0.465; 0.5,0.5;  0.625,0.535; 0.75,0.6; 0.875,0.7335; 1,1">
                                          <p:stCondLst>
                                            <p:cond delay="414"/>
                                          </p:stCondLst>
                                        </p:cTn>
                                        <p:tgtEl>
                                          <p:spTgt spid="87064"/>
                                        </p:tgtEl>
                                        <p:attrNameLst>
                                          <p:attrName>ppt_y</p:attrName>
                                        </p:attrNameLst>
                                      </p:cBhvr>
                                      <p:tavLst>
                                        <p:tav tm="0" fmla="#ppt_y-sin(pi*$)/81">
                                          <p:val>
                                            <p:fltVal val="0"/>
                                          </p:val>
                                        </p:tav>
                                        <p:tav tm="100000">
                                          <p:val>
                                            <p:fltVal val="1"/>
                                          </p:val>
                                        </p:tav>
                                      </p:tavLst>
                                    </p:anim>
                                    <p:animScale>
                                      <p:cBhvr>
                                        <p:cTn id="187" dur="6">
                                          <p:stCondLst>
                                            <p:cond delay="162"/>
                                          </p:stCondLst>
                                        </p:cTn>
                                        <p:tgtEl>
                                          <p:spTgt spid="87064"/>
                                        </p:tgtEl>
                                      </p:cBhvr>
                                      <p:to x="100000" y="60000"/>
                                    </p:animScale>
                                    <p:animScale>
                                      <p:cBhvr>
                                        <p:cTn id="188" dur="41" decel="50000">
                                          <p:stCondLst>
                                            <p:cond delay="169"/>
                                          </p:stCondLst>
                                        </p:cTn>
                                        <p:tgtEl>
                                          <p:spTgt spid="87064"/>
                                        </p:tgtEl>
                                      </p:cBhvr>
                                      <p:to x="100000" y="100000"/>
                                    </p:animScale>
                                    <p:animScale>
                                      <p:cBhvr>
                                        <p:cTn id="189" dur="6">
                                          <p:stCondLst>
                                            <p:cond delay="328"/>
                                          </p:stCondLst>
                                        </p:cTn>
                                        <p:tgtEl>
                                          <p:spTgt spid="87064"/>
                                        </p:tgtEl>
                                      </p:cBhvr>
                                      <p:to x="100000" y="80000"/>
                                    </p:animScale>
                                    <p:animScale>
                                      <p:cBhvr>
                                        <p:cTn id="190" dur="41" decel="50000">
                                          <p:stCondLst>
                                            <p:cond delay="334"/>
                                          </p:stCondLst>
                                        </p:cTn>
                                        <p:tgtEl>
                                          <p:spTgt spid="87064"/>
                                        </p:tgtEl>
                                      </p:cBhvr>
                                      <p:to x="100000" y="100000"/>
                                    </p:animScale>
                                    <p:animScale>
                                      <p:cBhvr>
                                        <p:cTn id="191" dur="6">
                                          <p:stCondLst>
                                            <p:cond delay="410"/>
                                          </p:stCondLst>
                                        </p:cTn>
                                        <p:tgtEl>
                                          <p:spTgt spid="87064"/>
                                        </p:tgtEl>
                                      </p:cBhvr>
                                      <p:to x="100000" y="90000"/>
                                    </p:animScale>
                                    <p:animScale>
                                      <p:cBhvr>
                                        <p:cTn id="192" dur="41" decel="50000">
                                          <p:stCondLst>
                                            <p:cond delay="417"/>
                                          </p:stCondLst>
                                        </p:cTn>
                                        <p:tgtEl>
                                          <p:spTgt spid="87064"/>
                                        </p:tgtEl>
                                      </p:cBhvr>
                                      <p:to x="100000" y="100000"/>
                                    </p:animScale>
                                    <p:animScale>
                                      <p:cBhvr>
                                        <p:cTn id="193" dur="6">
                                          <p:stCondLst>
                                            <p:cond delay="452"/>
                                          </p:stCondLst>
                                        </p:cTn>
                                        <p:tgtEl>
                                          <p:spTgt spid="87064"/>
                                        </p:tgtEl>
                                      </p:cBhvr>
                                      <p:to x="100000" y="95000"/>
                                    </p:animScale>
                                    <p:animScale>
                                      <p:cBhvr>
                                        <p:cTn id="194" dur="41" decel="50000">
                                          <p:stCondLst>
                                            <p:cond delay="458"/>
                                          </p:stCondLst>
                                        </p:cTn>
                                        <p:tgtEl>
                                          <p:spTgt spid="87064"/>
                                        </p:tgtEl>
                                      </p:cBhvr>
                                      <p:to x="100000" y="100000"/>
                                    </p:animScale>
                                  </p:childTnLst>
                                </p:cTn>
                              </p:par>
                            </p:childTnLst>
                          </p:cTn>
                        </p:par>
                      </p:childTnLst>
                    </p:cTn>
                  </p:par>
                  <p:par>
                    <p:cTn id="195" fill="hold" nodeType="clickPar">
                      <p:stCondLst>
                        <p:cond delay="indefinite"/>
                      </p:stCondLst>
                      <p:childTnLst>
                        <p:par>
                          <p:cTn id="196" fill="hold" nodeType="withGroup">
                            <p:stCondLst>
                              <p:cond delay="0"/>
                            </p:stCondLst>
                            <p:childTnLst>
                              <p:par>
                                <p:cTn id="197" presetID="0" presetClass="path" presetSubtype="0" accel="50000" decel="50000" fill="hold" grpId="1" nodeType="clickEffect">
                                  <p:stCondLst>
                                    <p:cond delay="0"/>
                                  </p:stCondLst>
                                  <p:childTnLst>
                                    <p:animMotion origin="layout" path="M -4.72222E-6 -0.00417 C 0.03403 0.14398 0.00608 0.32037 0.00122 0.48032 C -0.05329 0.47176 -0.0776 0.47685 -0.15138 0.47801 C -0.16805 0.48542 -0.19045 0.48287 -0.20781 0.48472 C -0.21666 0.48796 -0.22621 0.48889 -0.23524 0.4912 C -0.25503 0.49028 -0.27517 0.49005 -0.29479 0.48889 C -0.32604 0.4868 -0.35746 0.47037 -0.38819 0.46505 C -0.46562 0.47106 -0.5427 0.48241 -0.61961 0.48241 " pathEditMode="relative" rAng="0" ptsTypes="fffffffA">
                                      <p:cBhvr>
                                        <p:cTn id="198" dur="500" fill="hold"/>
                                        <p:tgtEl>
                                          <p:spTgt spid="87064"/>
                                        </p:tgtEl>
                                        <p:attrNameLst>
                                          <p:attrName>ppt_x</p:attrName>
                                          <p:attrName>ppt_y</p:attrName>
                                        </p:attrNameLst>
                                      </p:cBhvr>
                                      <p:rCtr x="-29288" y="24769"/>
                                    </p:animMotion>
                                  </p:childTnLst>
                                </p:cTn>
                              </p:par>
                            </p:childTnLst>
                          </p:cTn>
                        </p:par>
                      </p:childTnLst>
                    </p:cTn>
                  </p:par>
                  <p:par>
                    <p:cTn id="199" fill="hold" nodeType="clickPar">
                      <p:stCondLst>
                        <p:cond delay="indefinite"/>
                      </p:stCondLst>
                      <p:childTnLst>
                        <p:par>
                          <p:cTn id="200" fill="hold" nodeType="withGroup">
                            <p:stCondLst>
                              <p:cond delay="0"/>
                            </p:stCondLst>
                            <p:childTnLst>
                              <p:par>
                                <p:cTn id="201" presetID="26" presetClass="entr" presetSubtype="0" fill="hold" grpId="0" nodeType="clickEffect">
                                  <p:stCondLst>
                                    <p:cond delay="0"/>
                                  </p:stCondLst>
                                  <p:childTnLst>
                                    <p:set>
                                      <p:cBhvr>
                                        <p:cTn id="202" dur="1" fill="hold">
                                          <p:stCondLst>
                                            <p:cond delay="0"/>
                                          </p:stCondLst>
                                        </p:cTn>
                                        <p:tgtEl>
                                          <p:spTgt spid="87048"/>
                                        </p:tgtEl>
                                        <p:attrNameLst>
                                          <p:attrName>style.visibility</p:attrName>
                                        </p:attrNameLst>
                                      </p:cBhvr>
                                      <p:to>
                                        <p:strVal val="visible"/>
                                      </p:to>
                                    </p:set>
                                    <p:animEffect transition="in" filter="wipe(down)">
                                      <p:cBhvr>
                                        <p:cTn id="203" dur="145">
                                          <p:stCondLst>
                                            <p:cond delay="0"/>
                                          </p:stCondLst>
                                        </p:cTn>
                                        <p:tgtEl>
                                          <p:spTgt spid="87048"/>
                                        </p:tgtEl>
                                      </p:cBhvr>
                                    </p:animEffect>
                                    <p:anim calcmode="lin" valueType="num">
                                      <p:cBhvr>
                                        <p:cTn id="204" dur="455" tmFilter="0,0; 0.14,0.36; 0.43,0.73; 0.71,0.91; 1.0,1.0">
                                          <p:stCondLst>
                                            <p:cond delay="0"/>
                                          </p:stCondLst>
                                        </p:cTn>
                                        <p:tgtEl>
                                          <p:spTgt spid="87048"/>
                                        </p:tgtEl>
                                        <p:attrNameLst>
                                          <p:attrName>ppt_x</p:attrName>
                                        </p:attrNameLst>
                                      </p:cBhvr>
                                      <p:tavLst>
                                        <p:tav tm="0">
                                          <p:val>
                                            <p:strVal val="#ppt_x-0.25"/>
                                          </p:val>
                                        </p:tav>
                                        <p:tav tm="100000">
                                          <p:val>
                                            <p:strVal val="#ppt_x"/>
                                          </p:val>
                                        </p:tav>
                                      </p:tavLst>
                                    </p:anim>
                                    <p:anim calcmode="lin" valueType="num">
                                      <p:cBhvr>
                                        <p:cTn id="205" dur="166" tmFilter="0.0,0.0; 0.25,0.07; 0.50,0.2; 0.75,0.467; 1.0,1.0">
                                          <p:stCondLst>
                                            <p:cond delay="0"/>
                                          </p:stCondLst>
                                        </p:cTn>
                                        <p:tgtEl>
                                          <p:spTgt spid="87048"/>
                                        </p:tgtEl>
                                        <p:attrNameLst>
                                          <p:attrName>ppt_y</p:attrName>
                                        </p:attrNameLst>
                                      </p:cBhvr>
                                      <p:tavLst>
                                        <p:tav tm="0" fmla="#ppt_y-sin(pi*$)/3">
                                          <p:val>
                                            <p:fltVal val="0.5"/>
                                          </p:val>
                                        </p:tav>
                                        <p:tav tm="100000">
                                          <p:val>
                                            <p:fltVal val="1"/>
                                          </p:val>
                                        </p:tav>
                                      </p:tavLst>
                                    </p:anim>
                                    <p:anim calcmode="lin" valueType="num">
                                      <p:cBhvr>
                                        <p:cTn id="206" dur="166" tmFilter="0, 0; 0.125,0.2665; 0.25,0.4; 0.375,0.465; 0.5,0.5;  0.625,0.535; 0.75,0.6; 0.875,0.7335; 1,1">
                                          <p:stCondLst>
                                            <p:cond delay="166"/>
                                          </p:stCondLst>
                                        </p:cTn>
                                        <p:tgtEl>
                                          <p:spTgt spid="87048"/>
                                        </p:tgtEl>
                                        <p:attrNameLst>
                                          <p:attrName>ppt_y</p:attrName>
                                        </p:attrNameLst>
                                      </p:cBhvr>
                                      <p:tavLst>
                                        <p:tav tm="0" fmla="#ppt_y-sin(pi*$)/9">
                                          <p:val>
                                            <p:fltVal val="0"/>
                                          </p:val>
                                        </p:tav>
                                        <p:tav tm="100000">
                                          <p:val>
                                            <p:fltVal val="1"/>
                                          </p:val>
                                        </p:tav>
                                      </p:tavLst>
                                    </p:anim>
                                    <p:anim calcmode="lin" valueType="num">
                                      <p:cBhvr>
                                        <p:cTn id="207" dur="83" tmFilter="0, 0; 0.125,0.2665; 0.25,0.4; 0.375,0.465; 0.5,0.5;  0.625,0.535; 0.75,0.6; 0.875,0.7335; 1,1">
                                          <p:stCondLst>
                                            <p:cond delay="331"/>
                                          </p:stCondLst>
                                        </p:cTn>
                                        <p:tgtEl>
                                          <p:spTgt spid="87048"/>
                                        </p:tgtEl>
                                        <p:attrNameLst>
                                          <p:attrName>ppt_y</p:attrName>
                                        </p:attrNameLst>
                                      </p:cBhvr>
                                      <p:tavLst>
                                        <p:tav tm="0" fmla="#ppt_y-sin(pi*$)/27">
                                          <p:val>
                                            <p:fltVal val="0"/>
                                          </p:val>
                                        </p:tav>
                                        <p:tav tm="100000">
                                          <p:val>
                                            <p:fltVal val="1"/>
                                          </p:val>
                                        </p:tav>
                                      </p:tavLst>
                                    </p:anim>
                                    <p:anim calcmode="lin" valueType="num">
                                      <p:cBhvr>
                                        <p:cTn id="208" dur="41" tmFilter="0, 0; 0.125,0.2665; 0.25,0.4; 0.375,0.465; 0.5,0.5;  0.625,0.535; 0.75,0.6; 0.875,0.7335; 1,1">
                                          <p:stCondLst>
                                            <p:cond delay="414"/>
                                          </p:stCondLst>
                                        </p:cTn>
                                        <p:tgtEl>
                                          <p:spTgt spid="87048"/>
                                        </p:tgtEl>
                                        <p:attrNameLst>
                                          <p:attrName>ppt_y</p:attrName>
                                        </p:attrNameLst>
                                      </p:cBhvr>
                                      <p:tavLst>
                                        <p:tav tm="0" fmla="#ppt_y-sin(pi*$)/81">
                                          <p:val>
                                            <p:fltVal val="0"/>
                                          </p:val>
                                        </p:tav>
                                        <p:tav tm="100000">
                                          <p:val>
                                            <p:fltVal val="1"/>
                                          </p:val>
                                        </p:tav>
                                      </p:tavLst>
                                    </p:anim>
                                    <p:animScale>
                                      <p:cBhvr>
                                        <p:cTn id="209" dur="6">
                                          <p:stCondLst>
                                            <p:cond delay="162"/>
                                          </p:stCondLst>
                                        </p:cTn>
                                        <p:tgtEl>
                                          <p:spTgt spid="87048"/>
                                        </p:tgtEl>
                                      </p:cBhvr>
                                      <p:to x="100000" y="60000"/>
                                    </p:animScale>
                                    <p:animScale>
                                      <p:cBhvr>
                                        <p:cTn id="210" dur="41" decel="50000">
                                          <p:stCondLst>
                                            <p:cond delay="169"/>
                                          </p:stCondLst>
                                        </p:cTn>
                                        <p:tgtEl>
                                          <p:spTgt spid="87048"/>
                                        </p:tgtEl>
                                      </p:cBhvr>
                                      <p:to x="100000" y="100000"/>
                                    </p:animScale>
                                    <p:animScale>
                                      <p:cBhvr>
                                        <p:cTn id="211" dur="6">
                                          <p:stCondLst>
                                            <p:cond delay="328"/>
                                          </p:stCondLst>
                                        </p:cTn>
                                        <p:tgtEl>
                                          <p:spTgt spid="87048"/>
                                        </p:tgtEl>
                                      </p:cBhvr>
                                      <p:to x="100000" y="80000"/>
                                    </p:animScale>
                                    <p:animScale>
                                      <p:cBhvr>
                                        <p:cTn id="212" dur="41" decel="50000">
                                          <p:stCondLst>
                                            <p:cond delay="334"/>
                                          </p:stCondLst>
                                        </p:cTn>
                                        <p:tgtEl>
                                          <p:spTgt spid="87048"/>
                                        </p:tgtEl>
                                      </p:cBhvr>
                                      <p:to x="100000" y="100000"/>
                                    </p:animScale>
                                    <p:animScale>
                                      <p:cBhvr>
                                        <p:cTn id="213" dur="6">
                                          <p:stCondLst>
                                            <p:cond delay="410"/>
                                          </p:stCondLst>
                                        </p:cTn>
                                        <p:tgtEl>
                                          <p:spTgt spid="87048"/>
                                        </p:tgtEl>
                                      </p:cBhvr>
                                      <p:to x="100000" y="90000"/>
                                    </p:animScale>
                                    <p:animScale>
                                      <p:cBhvr>
                                        <p:cTn id="214" dur="41" decel="50000">
                                          <p:stCondLst>
                                            <p:cond delay="417"/>
                                          </p:stCondLst>
                                        </p:cTn>
                                        <p:tgtEl>
                                          <p:spTgt spid="87048"/>
                                        </p:tgtEl>
                                      </p:cBhvr>
                                      <p:to x="100000" y="100000"/>
                                    </p:animScale>
                                    <p:animScale>
                                      <p:cBhvr>
                                        <p:cTn id="215" dur="6">
                                          <p:stCondLst>
                                            <p:cond delay="452"/>
                                          </p:stCondLst>
                                        </p:cTn>
                                        <p:tgtEl>
                                          <p:spTgt spid="87048"/>
                                        </p:tgtEl>
                                      </p:cBhvr>
                                      <p:to x="100000" y="95000"/>
                                    </p:animScale>
                                    <p:animScale>
                                      <p:cBhvr>
                                        <p:cTn id="216" dur="41" decel="50000">
                                          <p:stCondLst>
                                            <p:cond delay="458"/>
                                          </p:stCondLst>
                                        </p:cTn>
                                        <p:tgtEl>
                                          <p:spTgt spid="87048"/>
                                        </p:tgtEl>
                                      </p:cBhvr>
                                      <p:to x="100000" y="100000"/>
                                    </p:animScale>
                                  </p:childTnLst>
                                </p:cTn>
                              </p:par>
                            </p:childTnLst>
                          </p:cTn>
                        </p:par>
                      </p:childTnLst>
                    </p:cTn>
                  </p:par>
                  <p:par>
                    <p:cTn id="217" fill="hold" nodeType="clickPar">
                      <p:stCondLst>
                        <p:cond delay="indefinite"/>
                      </p:stCondLst>
                      <p:childTnLst>
                        <p:par>
                          <p:cTn id="218" fill="hold" nodeType="withGroup">
                            <p:stCondLst>
                              <p:cond delay="0"/>
                            </p:stCondLst>
                            <p:childTnLst>
                              <p:par>
                                <p:cTn id="219" presetID="29" presetClass="entr" presetSubtype="0" fill="hold" grpId="0" nodeType="clickEffect">
                                  <p:stCondLst>
                                    <p:cond delay="0"/>
                                  </p:stCondLst>
                                  <p:childTnLst>
                                    <p:set>
                                      <p:cBhvr>
                                        <p:cTn id="220" dur="1" fill="hold">
                                          <p:stCondLst>
                                            <p:cond delay="0"/>
                                          </p:stCondLst>
                                        </p:cTn>
                                        <p:tgtEl>
                                          <p:spTgt spid="87050"/>
                                        </p:tgtEl>
                                        <p:attrNameLst>
                                          <p:attrName>style.visibility</p:attrName>
                                        </p:attrNameLst>
                                      </p:cBhvr>
                                      <p:to>
                                        <p:strVal val="visible"/>
                                      </p:to>
                                    </p:set>
                                    <p:anim calcmode="lin" valueType="num">
                                      <p:cBhvr>
                                        <p:cTn id="221" dur="500" fill="hold"/>
                                        <p:tgtEl>
                                          <p:spTgt spid="87050"/>
                                        </p:tgtEl>
                                        <p:attrNameLst>
                                          <p:attrName>ppt_x</p:attrName>
                                        </p:attrNameLst>
                                      </p:cBhvr>
                                      <p:tavLst>
                                        <p:tav tm="0">
                                          <p:val>
                                            <p:strVal val="#ppt_x-.2"/>
                                          </p:val>
                                        </p:tav>
                                        <p:tav tm="100000">
                                          <p:val>
                                            <p:strVal val="#ppt_x"/>
                                          </p:val>
                                        </p:tav>
                                      </p:tavLst>
                                    </p:anim>
                                    <p:anim calcmode="lin" valueType="num">
                                      <p:cBhvr>
                                        <p:cTn id="222" dur="500" fill="hold"/>
                                        <p:tgtEl>
                                          <p:spTgt spid="87050"/>
                                        </p:tgtEl>
                                        <p:attrNameLst>
                                          <p:attrName>ppt_y</p:attrName>
                                        </p:attrNameLst>
                                      </p:cBhvr>
                                      <p:tavLst>
                                        <p:tav tm="0">
                                          <p:val>
                                            <p:strVal val="#ppt_y"/>
                                          </p:val>
                                        </p:tav>
                                        <p:tav tm="100000">
                                          <p:val>
                                            <p:strVal val="#ppt_y"/>
                                          </p:val>
                                        </p:tav>
                                      </p:tavLst>
                                    </p:anim>
                                    <p:animEffect transition="in" filter="wipe(right)" prLst="gradientSize: 0.1">
                                      <p:cBhvr>
                                        <p:cTn id="223" dur="500"/>
                                        <p:tgtEl>
                                          <p:spTgt spid="87050"/>
                                        </p:tgtEl>
                                      </p:cBhvr>
                                    </p:animEffect>
                                  </p:childTnLst>
                                </p:cTn>
                              </p:par>
                            </p:childTnLst>
                          </p:cTn>
                        </p:par>
                      </p:childTnLst>
                    </p:cTn>
                  </p:par>
                  <p:par>
                    <p:cTn id="224" fill="hold" nodeType="clickPar">
                      <p:stCondLst>
                        <p:cond delay="indefinite"/>
                      </p:stCondLst>
                      <p:childTnLst>
                        <p:par>
                          <p:cTn id="225" fill="hold" nodeType="withGroup">
                            <p:stCondLst>
                              <p:cond delay="0"/>
                            </p:stCondLst>
                            <p:childTnLst>
                              <p:par>
                                <p:cTn id="226" presetID="0" presetClass="path" presetSubtype="0" accel="50000" decel="50000" fill="hold" grpId="1" nodeType="clickEffect">
                                  <p:stCondLst>
                                    <p:cond delay="0"/>
                                  </p:stCondLst>
                                  <p:childTnLst>
                                    <p:animMotion origin="layout" path="M 3.33333E-6 -4.13506E-6 L -0.12535 0.1575 " pathEditMode="relative" rAng="0" ptsTypes="AA">
                                      <p:cBhvr>
                                        <p:cTn id="227" dur="500" fill="hold"/>
                                        <p:tgtEl>
                                          <p:spTgt spid="87050"/>
                                        </p:tgtEl>
                                        <p:attrNameLst>
                                          <p:attrName>ppt_x</p:attrName>
                                          <p:attrName>ppt_y</p:attrName>
                                        </p:attrNameLst>
                                      </p:cBhvr>
                                      <p:rCtr x="-6267" y="7863"/>
                                    </p:animMotion>
                                  </p:childTnLst>
                                </p:cTn>
                              </p:par>
                            </p:childTnLst>
                          </p:cTn>
                        </p:par>
                      </p:childTnLst>
                    </p:cTn>
                  </p:par>
                  <p:par>
                    <p:cTn id="228" fill="hold" nodeType="clickPar">
                      <p:stCondLst>
                        <p:cond delay="indefinite"/>
                      </p:stCondLst>
                      <p:childTnLst>
                        <p:par>
                          <p:cTn id="229" fill="hold" nodeType="withGroup">
                            <p:stCondLst>
                              <p:cond delay="0"/>
                            </p:stCondLst>
                            <p:childTnLst>
                              <p:par>
                                <p:cTn id="230" presetID="10" presetClass="entr" presetSubtype="0" fill="hold" grpId="0" nodeType="clickEffect">
                                  <p:stCondLst>
                                    <p:cond delay="0"/>
                                  </p:stCondLst>
                                  <p:childTnLst>
                                    <p:set>
                                      <p:cBhvr>
                                        <p:cTn id="231" dur="1" fill="hold">
                                          <p:stCondLst>
                                            <p:cond delay="0"/>
                                          </p:stCondLst>
                                        </p:cTn>
                                        <p:tgtEl>
                                          <p:spTgt spid="87054"/>
                                        </p:tgtEl>
                                        <p:attrNameLst>
                                          <p:attrName>style.visibility</p:attrName>
                                        </p:attrNameLst>
                                      </p:cBhvr>
                                      <p:to>
                                        <p:strVal val="visible"/>
                                      </p:to>
                                    </p:set>
                                    <p:animEffect transition="in" filter="fade">
                                      <p:cBhvr>
                                        <p:cTn id="232" dur="500"/>
                                        <p:tgtEl>
                                          <p:spTgt spid="87054"/>
                                        </p:tgtEl>
                                      </p:cBhvr>
                                    </p:animEffect>
                                  </p:childTnLst>
                                </p:cTn>
                              </p:par>
                            </p:childTnLst>
                          </p:cTn>
                        </p:par>
                      </p:childTnLst>
                    </p:cTn>
                  </p:par>
                  <p:par>
                    <p:cTn id="233" fill="hold" nodeType="clickPar">
                      <p:stCondLst>
                        <p:cond delay="indefinite"/>
                      </p:stCondLst>
                      <p:childTnLst>
                        <p:par>
                          <p:cTn id="234" fill="hold" nodeType="withGroup">
                            <p:stCondLst>
                              <p:cond delay="0"/>
                            </p:stCondLst>
                            <p:childTnLst>
                              <p:par>
                                <p:cTn id="235" presetID="0" presetClass="path" presetSubtype="0" accel="50000" decel="50000" fill="hold" grpId="1" nodeType="clickEffect">
                                  <p:stCondLst>
                                    <p:cond delay="0"/>
                                  </p:stCondLst>
                                  <p:childTnLst>
                                    <p:animMotion origin="layout" path="M -3.33333E-6 2.17391E-6 C 0.00313 0.01387 0.0099 0.02798 0.01459 0.04255 C 0.01927 0.05689 0.02049 0.07262 0.02934 0.0858 C 0.03993 0.10037 0.04757 0.11355 0.05174 0.13066 C 0.0625 0.18016 0.0691 0.23011 0.08108 0.27937 C 0.08664 0.30226 0.08785 0.32539 0.09358 0.34852 C 0.09688 0.37743 0.10243 0.41027 0.11094 0.43917 C 0.1099 0.47988 0.11164 0.52058 0.10834 0.56151 C 0.10799 0.56452 0.10226 0.56406 0.10087 0.56614 C 0.09861 0.56915 0.09844 0.57331 0.09844 0.57678 C 0.09844 0.57955 0.09879 0.57215 0.10087 0.57053 C 0.10278 0.56868 0.10591 0.56892 0.10834 0.56822 C 0.12466 0.55828 0.10834 0.56776 0.10834 0.55758 " pathEditMode="relative" rAng="0" ptsTypes="ffffffffffffA">
                                      <p:cBhvr>
                                        <p:cTn id="236" dur="500" fill="hold"/>
                                        <p:tgtEl>
                                          <p:spTgt spid="87054"/>
                                        </p:tgtEl>
                                        <p:attrNameLst>
                                          <p:attrName>ppt_x</p:attrName>
                                          <p:attrName>ppt_y</p:attrName>
                                        </p:attrNameLst>
                                      </p:cBhvr>
                                      <p:rCtr x="6233" y="28978"/>
                                    </p:animMotion>
                                  </p:childTnLst>
                                </p:cTn>
                              </p:par>
                            </p:childTnLst>
                          </p:cTn>
                        </p:par>
                      </p:childTnLst>
                    </p:cTn>
                  </p:par>
                  <p:par>
                    <p:cTn id="237" fill="hold" nodeType="clickPar">
                      <p:stCondLst>
                        <p:cond delay="indefinite"/>
                      </p:stCondLst>
                      <p:childTnLst>
                        <p:par>
                          <p:cTn id="238" fill="hold" nodeType="withGroup">
                            <p:stCondLst>
                              <p:cond delay="0"/>
                            </p:stCondLst>
                            <p:childTnLst>
                              <p:par>
                                <p:cTn id="239" presetID="14" presetClass="entr" presetSubtype="10" fill="hold" grpId="0" nodeType="clickEffect">
                                  <p:stCondLst>
                                    <p:cond delay="0"/>
                                  </p:stCondLst>
                                  <p:childTnLst>
                                    <p:set>
                                      <p:cBhvr>
                                        <p:cTn id="240" dur="1" fill="hold">
                                          <p:stCondLst>
                                            <p:cond delay="0"/>
                                          </p:stCondLst>
                                        </p:cTn>
                                        <p:tgtEl>
                                          <p:spTgt spid="87065"/>
                                        </p:tgtEl>
                                        <p:attrNameLst>
                                          <p:attrName>style.visibility</p:attrName>
                                        </p:attrNameLst>
                                      </p:cBhvr>
                                      <p:to>
                                        <p:strVal val="visible"/>
                                      </p:to>
                                    </p:set>
                                    <p:animEffect transition="in" filter="randombar(horizontal)">
                                      <p:cBhvr>
                                        <p:cTn id="241" dur="500"/>
                                        <p:tgtEl>
                                          <p:spTgt spid="87065"/>
                                        </p:tgtEl>
                                      </p:cBhvr>
                                    </p:animEffect>
                                  </p:childTnLst>
                                </p:cTn>
                              </p:par>
                              <p:par>
                                <p:cTn id="242" presetID="14" presetClass="entr" presetSubtype="10" fill="hold" grpId="0" nodeType="withEffect">
                                  <p:stCondLst>
                                    <p:cond delay="0"/>
                                  </p:stCondLst>
                                  <p:childTnLst>
                                    <p:set>
                                      <p:cBhvr>
                                        <p:cTn id="243" dur="1" fill="hold">
                                          <p:stCondLst>
                                            <p:cond delay="0"/>
                                          </p:stCondLst>
                                        </p:cTn>
                                        <p:tgtEl>
                                          <p:spTgt spid="87066"/>
                                        </p:tgtEl>
                                        <p:attrNameLst>
                                          <p:attrName>style.visibility</p:attrName>
                                        </p:attrNameLst>
                                      </p:cBhvr>
                                      <p:to>
                                        <p:strVal val="visible"/>
                                      </p:to>
                                    </p:set>
                                    <p:animEffect transition="in" filter="randombar(horizontal)">
                                      <p:cBhvr>
                                        <p:cTn id="244" dur="500"/>
                                        <p:tgtEl>
                                          <p:spTgt spid="87066"/>
                                        </p:tgtEl>
                                      </p:cBhvr>
                                    </p:animEffect>
                                  </p:childTnLst>
                                </p:cTn>
                              </p:par>
                            </p:childTnLst>
                          </p:cTn>
                        </p:par>
                      </p:childTnLst>
                    </p:cTn>
                  </p:par>
                  <p:par>
                    <p:cTn id="245" fill="hold" nodeType="clickPar">
                      <p:stCondLst>
                        <p:cond delay="indefinite"/>
                      </p:stCondLst>
                      <p:childTnLst>
                        <p:par>
                          <p:cTn id="246" fill="hold" nodeType="withGroup">
                            <p:stCondLst>
                              <p:cond delay="0"/>
                            </p:stCondLst>
                            <p:childTnLst>
                              <p:par>
                                <p:cTn id="247" presetID="0" presetClass="path" presetSubtype="0" accel="50000" decel="50000" fill="hold" grpId="1" nodeType="clickEffect">
                                  <p:stCondLst>
                                    <p:cond delay="0"/>
                                  </p:stCondLst>
                                  <p:childTnLst>
                                    <p:animMotion origin="layout" path="M 3.33333E-6 1.30435E-6 L 0.00416 0.16975 " pathEditMode="relative" rAng="0" ptsTypes="AA">
                                      <p:cBhvr>
                                        <p:cTn id="248" dur="500" fill="hold"/>
                                        <p:tgtEl>
                                          <p:spTgt spid="87065"/>
                                        </p:tgtEl>
                                        <p:attrNameLst>
                                          <p:attrName>ppt_x</p:attrName>
                                          <p:attrName>ppt_y</p:attrName>
                                        </p:attrNameLst>
                                      </p:cBhvr>
                                      <p:rCtr x="208" y="8488"/>
                                    </p:animMotion>
                                  </p:childTnLst>
                                </p:cTn>
                              </p:par>
                              <p:par>
                                <p:cTn id="249" presetID="0" presetClass="path" presetSubtype="0" accel="50000" decel="50000" fill="hold" grpId="1" nodeType="withEffect">
                                  <p:stCondLst>
                                    <p:cond delay="0"/>
                                  </p:stCondLst>
                                  <p:childTnLst>
                                    <p:animMotion origin="layout" path="M -2.77778E-6 2.57169E-6 L 0.004 0.16975 " pathEditMode="relative" rAng="0" ptsTypes="AA">
                                      <p:cBhvr>
                                        <p:cTn id="250" dur="500" fill="hold"/>
                                        <p:tgtEl>
                                          <p:spTgt spid="87066"/>
                                        </p:tgtEl>
                                        <p:attrNameLst>
                                          <p:attrName>ppt_x</p:attrName>
                                          <p:attrName>ppt_y</p:attrName>
                                        </p:attrNameLst>
                                      </p:cBhvr>
                                      <p:rCtr x="191" y="8488"/>
                                    </p:animMotion>
                                  </p:childTnLst>
                                </p:cTn>
                              </p:par>
                            </p:childTnLst>
                          </p:cTn>
                        </p:par>
                      </p:childTnLst>
                    </p:cTn>
                  </p:par>
                  <p:par>
                    <p:cTn id="251" fill="hold" nodeType="clickPar">
                      <p:stCondLst>
                        <p:cond delay="indefinite"/>
                      </p:stCondLst>
                      <p:childTnLst>
                        <p:par>
                          <p:cTn id="252" fill="hold" nodeType="withGroup">
                            <p:stCondLst>
                              <p:cond delay="0"/>
                            </p:stCondLst>
                            <p:childTnLst>
                              <p:par>
                                <p:cTn id="253" presetID="29" presetClass="entr" presetSubtype="0" fill="hold" grpId="0" nodeType="clickEffect">
                                  <p:stCondLst>
                                    <p:cond delay="0"/>
                                  </p:stCondLst>
                                  <p:childTnLst>
                                    <p:set>
                                      <p:cBhvr>
                                        <p:cTn id="254" dur="1" fill="hold">
                                          <p:stCondLst>
                                            <p:cond delay="0"/>
                                          </p:stCondLst>
                                        </p:cTn>
                                        <p:tgtEl>
                                          <p:spTgt spid="87074"/>
                                        </p:tgtEl>
                                        <p:attrNameLst>
                                          <p:attrName>style.visibility</p:attrName>
                                        </p:attrNameLst>
                                      </p:cBhvr>
                                      <p:to>
                                        <p:strVal val="visible"/>
                                      </p:to>
                                    </p:set>
                                    <p:anim calcmode="lin" valueType="num">
                                      <p:cBhvr>
                                        <p:cTn id="255" dur="500" fill="hold"/>
                                        <p:tgtEl>
                                          <p:spTgt spid="87074"/>
                                        </p:tgtEl>
                                        <p:attrNameLst>
                                          <p:attrName>ppt_x</p:attrName>
                                        </p:attrNameLst>
                                      </p:cBhvr>
                                      <p:tavLst>
                                        <p:tav tm="0">
                                          <p:val>
                                            <p:strVal val="#ppt_x-.2"/>
                                          </p:val>
                                        </p:tav>
                                        <p:tav tm="100000">
                                          <p:val>
                                            <p:strVal val="#ppt_x"/>
                                          </p:val>
                                        </p:tav>
                                      </p:tavLst>
                                    </p:anim>
                                    <p:anim calcmode="lin" valueType="num">
                                      <p:cBhvr>
                                        <p:cTn id="256" dur="500" fill="hold"/>
                                        <p:tgtEl>
                                          <p:spTgt spid="87074"/>
                                        </p:tgtEl>
                                        <p:attrNameLst>
                                          <p:attrName>ppt_y</p:attrName>
                                        </p:attrNameLst>
                                      </p:cBhvr>
                                      <p:tavLst>
                                        <p:tav tm="0">
                                          <p:val>
                                            <p:strVal val="#ppt_y"/>
                                          </p:val>
                                        </p:tav>
                                        <p:tav tm="100000">
                                          <p:val>
                                            <p:strVal val="#ppt_y"/>
                                          </p:val>
                                        </p:tav>
                                      </p:tavLst>
                                    </p:anim>
                                    <p:animEffect transition="in" filter="wipe(right)" prLst="gradientSize: 0.1">
                                      <p:cBhvr>
                                        <p:cTn id="257" dur="500"/>
                                        <p:tgtEl>
                                          <p:spTgt spid="87074"/>
                                        </p:tgtEl>
                                      </p:cBhvr>
                                    </p:animEffect>
                                  </p:childTnLst>
                                </p:cTn>
                              </p:par>
                              <p:par>
                                <p:cTn id="258" presetID="29" presetClass="entr" presetSubtype="0" fill="hold" grpId="0" nodeType="withEffect">
                                  <p:stCondLst>
                                    <p:cond delay="0"/>
                                  </p:stCondLst>
                                  <p:childTnLst>
                                    <p:set>
                                      <p:cBhvr>
                                        <p:cTn id="259" dur="1" fill="hold">
                                          <p:stCondLst>
                                            <p:cond delay="0"/>
                                          </p:stCondLst>
                                        </p:cTn>
                                        <p:tgtEl>
                                          <p:spTgt spid="87067"/>
                                        </p:tgtEl>
                                        <p:attrNameLst>
                                          <p:attrName>style.visibility</p:attrName>
                                        </p:attrNameLst>
                                      </p:cBhvr>
                                      <p:to>
                                        <p:strVal val="visible"/>
                                      </p:to>
                                    </p:set>
                                    <p:anim calcmode="lin" valueType="num">
                                      <p:cBhvr>
                                        <p:cTn id="260" dur="500" fill="hold"/>
                                        <p:tgtEl>
                                          <p:spTgt spid="87067"/>
                                        </p:tgtEl>
                                        <p:attrNameLst>
                                          <p:attrName>ppt_x</p:attrName>
                                        </p:attrNameLst>
                                      </p:cBhvr>
                                      <p:tavLst>
                                        <p:tav tm="0">
                                          <p:val>
                                            <p:strVal val="#ppt_x-.2"/>
                                          </p:val>
                                        </p:tav>
                                        <p:tav tm="100000">
                                          <p:val>
                                            <p:strVal val="#ppt_x"/>
                                          </p:val>
                                        </p:tav>
                                      </p:tavLst>
                                    </p:anim>
                                    <p:anim calcmode="lin" valueType="num">
                                      <p:cBhvr>
                                        <p:cTn id="261" dur="500" fill="hold"/>
                                        <p:tgtEl>
                                          <p:spTgt spid="87067"/>
                                        </p:tgtEl>
                                        <p:attrNameLst>
                                          <p:attrName>ppt_y</p:attrName>
                                        </p:attrNameLst>
                                      </p:cBhvr>
                                      <p:tavLst>
                                        <p:tav tm="0">
                                          <p:val>
                                            <p:strVal val="#ppt_y"/>
                                          </p:val>
                                        </p:tav>
                                        <p:tav tm="100000">
                                          <p:val>
                                            <p:strVal val="#ppt_y"/>
                                          </p:val>
                                        </p:tav>
                                      </p:tavLst>
                                    </p:anim>
                                    <p:animEffect transition="in" filter="wipe(right)" prLst="gradientSize: 0.1">
                                      <p:cBhvr>
                                        <p:cTn id="262" dur="500"/>
                                        <p:tgtEl>
                                          <p:spTgt spid="87067"/>
                                        </p:tgtEl>
                                      </p:cBhvr>
                                    </p:animEffect>
                                  </p:childTnLst>
                                </p:cTn>
                              </p:par>
                            </p:childTnLst>
                          </p:cTn>
                        </p:par>
                      </p:childTnLst>
                    </p:cTn>
                  </p:par>
                  <p:par>
                    <p:cTn id="263" fill="hold" nodeType="clickPar">
                      <p:stCondLst>
                        <p:cond delay="indefinite"/>
                      </p:stCondLst>
                      <p:childTnLst>
                        <p:par>
                          <p:cTn id="264" fill="hold" nodeType="withGroup">
                            <p:stCondLst>
                              <p:cond delay="0"/>
                            </p:stCondLst>
                            <p:childTnLst>
                              <p:par>
                                <p:cTn id="265" presetID="18" presetClass="entr" presetSubtype="12" fill="hold" grpId="0" nodeType="clickEffect">
                                  <p:stCondLst>
                                    <p:cond delay="0"/>
                                  </p:stCondLst>
                                  <p:childTnLst>
                                    <p:set>
                                      <p:cBhvr>
                                        <p:cTn id="266" dur="1" fill="hold">
                                          <p:stCondLst>
                                            <p:cond delay="0"/>
                                          </p:stCondLst>
                                        </p:cTn>
                                        <p:tgtEl>
                                          <p:spTgt spid="87075"/>
                                        </p:tgtEl>
                                        <p:attrNameLst>
                                          <p:attrName>style.visibility</p:attrName>
                                        </p:attrNameLst>
                                      </p:cBhvr>
                                      <p:to>
                                        <p:strVal val="visible"/>
                                      </p:to>
                                    </p:set>
                                    <p:animEffect transition="in" filter="strips(downLeft)">
                                      <p:cBhvr>
                                        <p:cTn id="267" dur="500"/>
                                        <p:tgtEl>
                                          <p:spTgt spid="87075"/>
                                        </p:tgtEl>
                                      </p:cBhvr>
                                    </p:animEffect>
                                  </p:childTnLst>
                                </p:cTn>
                              </p:par>
                              <p:par>
                                <p:cTn id="268" presetID="18" presetClass="entr" presetSubtype="12" fill="hold" grpId="0" nodeType="withEffect">
                                  <p:stCondLst>
                                    <p:cond delay="0"/>
                                  </p:stCondLst>
                                  <p:childTnLst>
                                    <p:set>
                                      <p:cBhvr>
                                        <p:cTn id="269" dur="1" fill="hold">
                                          <p:stCondLst>
                                            <p:cond delay="0"/>
                                          </p:stCondLst>
                                        </p:cTn>
                                        <p:tgtEl>
                                          <p:spTgt spid="87068"/>
                                        </p:tgtEl>
                                        <p:attrNameLst>
                                          <p:attrName>style.visibility</p:attrName>
                                        </p:attrNameLst>
                                      </p:cBhvr>
                                      <p:to>
                                        <p:strVal val="visible"/>
                                      </p:to>
                                    </p:set>
                                    <p:animEffect transition="in" filter="strips(downLeft)">
                                      <p:cBhvr>
                                        <p:cTn id="270" dur="500"/>
                                        <p:tgtEl>
                                          <p:spTgt spid="87068"/>
                                        </p:tgtEl>
                                      </p:cBhvr>
                                    </p:animEffect>
                                  </p:childTnLst>
                                </p:cTn>
                              </p:par>
                            </p:childTnLst>
                          </p:cTn>
                        </p:par>
                      </p:childTnLst>
                    </p:cTn>
                  </p:par>
                  <p:par>
                    <p:cTn id="271" fill="hold" nodeType="clickPar">
                      <p:stCondLst>
                        <p:cond delay="indefinite"/>
                      </p:stCondLst>
                      <p:childTnLst>
                        <p:par>
                          <p:cTn id="272" fill="hold" nodeType="withGroup">
                            <p:stCondLst>
                              <p:cond delay="0"/>
                            </p:stCondLst>
                            <p:childTnLst>
                              <p:par>
                                <p:cTn id="273" presetID="0" presetClass="path" presetSubtype="0" accel="50000" decel="50000" fill="hold" grpId="1" nodeType="clickEffect">
                                  <p:stCondLst>
                                    <p:cond delay="0"/>
                                  </p:stCondLst>
                                  <p:childTnLst>
                                    <p:animMotion origin="layout" path="M -0.00416 -0.0037 C -0.00364 -0.00301 -0.00139 -0.00116 0.00035 0.00162 C 0.00139 0.00324 0.00105 0.00648 0.00209 0.00833 C 0.00417 0.01133 0.00782 0.01226 0.00973 0.0148 C 0.01233 0.01827 0.01441 0.02266 0.01719 0.0266 C 0.01858 0.03284 0.02518 0.05597 0.02865 0.0629 C 0.03073 0.0673 0.03507 0.07031 0.03785 0.07447 C 0.04184 0.08025 0.04584 0.08557 0.04914 0.09274 C 0.05052 0.09574 0.05122 0.09898 0.05313 0.10153 C 0.05521 0.105 0.05834 0.10731 0.06059 0.11055 C 0.06719 0.12142 0.0698 0.13182 0.07917 0.14015 C 0.09115 0.16212 0.08403 0.14963 0.10191 0.17646 C 0.11823 0.20143 0.12986 0.23034 0.15469 0.24491 C 0.17049 0.26388 0.18855 0.28238 0.2092 0.29325 C 0.2158 0.30458 0.22969 0.30897 0.23924 0.31822 C 0.24948 0.32724 0.25938 0.33626 0.26927 0.34505 C 0.27275 0.34783 0.27709 0.34783 0.28073 0.34991 C 0.30747 0.36378 0.27674 0.35083 0.30313 0.36147 C 0.31545 0.37142 0.33004 0.38922 0.34445 0.39315 C 0.35139 0.40541 0.36875 0.41721 0.37848 0.42507 C 0.39688 0.44103 0.42778 0.45722 0.45 0.46392 C 0.46042 0.47202 0.46702 0.47895 0.47431 0.49121 C 0.47691 0.50023 0.48039 0.50624 0.48195 0.51642 C 0.48386 0.53978 0.47986 0.54163 0.49497 0.5481 C 0.50417 0.55828 0.49844 0.55389 0.51216 0.55897 C 0.55348 0.57632 0.55157 0.5451 0.55157 0.56383 " pathEditMode="relative" rAng="0" ptsTypes="fffffffffffffffffffffffffA">
                                      <p:cBhvr>
                                        <p:cTn id="274" dur="500" fill="hold"/>
                                        <p:tgtEl>
                                          <p:spTgt spid="87075"/>
                                        </p:tgtEl>
                                        <p:attrNameLst>
                                          <p:attrName>ppt_x</p:attrName>
                                          <p:attrName>ppt_y</p:attrName>
                                        </p:attrNameLst>
                                      </p:cBhvr>
                                      <p:rCtr x="27882" y="29001"/>
                                    </p:animMotion>
                                  </p:childTnLst>
                                </p:cTn>
                              </p:par>
                              <p:par>
                                <p:cTn id="275" presetID="0" presetClass="path" presetSubtype="0" accel="50000" decel="50000" fill="hold" grpId="1" nodeType="withEffect">
                                  <p:stCondLst>
                                    <p:cond delay="0"/>
                                  </p:stCondLst>
                                  <p:childTnLst>
                                    <p:animMotion origin="layout" path="M -3.33333E-6 4.32007E-6 C 0.00157 0.00185 0.00382 0.0037 0.00539 0.00624 C 0.00625 0.00832 0.00608 0.01133 0.00712 0.01318 C 0.0092 0.01595 0.01233 0.01734 0.01441 0.01988 C 0.01736 0.02335 0.01945 0.02752 0.02188 0.03122 C 0.02361 0.03723 0.02969 0.06105 0.03316 0.06729 C 0.03577 0.07192 0.03976 0.07446 0.04236 0.07863 C 0.04636 0.08441 0.0507 0.09042 0.05348 0.09667 C 0.05486 0.10013 0.05556 0.10291 0.0573 0.10568 C 0.05938 0.10915 0.06233 0.11147 0.06459 0.11494 C 0.07136 0.12557 0.07379 0.13575 0.08334 0.14431 C 0.0948 0.16605 0.08785 0.15356 0.10539 0.18062 C 0.1217 0.20513 0.13299 0.23334 0.1573 0.24815 C 0.17292 0.26688 0.19098 0.28561 0.21129 0.29579 C 0.21789 0.30712 0.2316 0.31174 0.24098 0.32053 C 0.25087 0.32955 0.26094 0.33857 0.27084 0.34759 C 0.27396 0.35037 0.27848 0.35037 0.28195 0.35222 C 0.30851 0.36586 0.27813 0.35291 0.304 0.36332 C 0.3165 0.37349 0.33073 0.39084 0.34514 0.395 C 0.35209 0.40772 0.36893 0.41859 0.37848 0.42715 C 0.39653 0.44241 0.42709 0.4586 0.44914 0.46484 C 0.45938 0.47363 0.4658 0.48011 0.47344 0.49213 C 0.47605 0.50138 0.47882 0.50716 0.48056 0.51734 C 0.48247 0.54047 0.47848 0.54232 0.49375 0.54879 C 0.50209 0.55897 0.4967 0.55457 0.51042 0.55989 C 0.55018 0.57585 0.54948 0.54556 0.54948 0.56452 " pathEditMode="relative" rAng="0" ptsTypes="fffffffffffffffffffffffffA">
                                      <p:cBhvr>
                                        <p:cTn id="276" dur="500" fill="hold"/>
                                        <p:tgtEl>
                                          <p:spTgt spid="87068"/>
                                        </p:tgtEl>
                                        <p:attrNameLst>
                                          <p:attrName>ppt_x</p:attrName>
                                          <p:attrName>ppt_y</p:attrName>
                                        </p:attrNameLst>
                                      </p:cBhvr>
                                      <p:rCtr x="27517" y="28793"/>
                                    </p:animMotion>
                                  </p:childTnLst>
                                </p:cTn>
                              </p:par>
                            </p:childTnLst>
                          </p:cTn>
                        </p:par>
                      </p:childTnLst>
                    </p:cTn>
                  </p:par>
                  <p:par>
                    <p:cTn id="277" fill="hold" nodeType="clickPar">
                      <p:stCondLst>
                        <p:cond delay="indefinite"/>
                      </p:stCondLst>
                      <p:childTnLst>
                        <p:par>
                          <p:cTn id="278" fill="hold" nodeType="withGroup">
                            <p:stCondLst>
                              <p:cond delay="0"/>
                            </p:stCondLst>
                            <p:childTnLst>
                              <p:par>
                                <p:cTn id="279" presetID="9" presetClass="entr" presetSubtype="0" fill="hold" grpId="0" nodeType="clickEffect">
                                  <p:stCondLst>
                                    <p:cond delay="0"/>
                                  </p:stCondLst>
                                  <p:childTnLst>
                                    <p:set>
                                      <p:cBhvr>
                                        <p:cTn id="280" dur="1" fill="hold">
                                          <p:stCondLst>
                                            <p:cond delay="0"/>
                                          </p:stCondLst>
                                        </p:cTn>
                                        <p:tgtEl>
                                          <p:spTgt spid="87069"/>
                                        </p:tgtEl>
                                        <p:attrNameLst>
                                          <p:attrName>style.visibility</p:attrName>
                                        </p:attrNameLst>
                                      </p:cBhvr>
                                      <p:to>
                                        <p:strVal val="visible"/>
                                      </p:to>
                                    </p:set>
                                    <p:animEffect transition="in" filter="dissolve">
                                      <p:cBhvr>
                                        <p:cTn id="281" dur="500"/>
                                        <p:tgtEl>
                                          <p:spTgt spid="87069"/>
                                        </p:tgtEl>
                                      </p:cBhvr>
                                    </p:animEffect>
                                  </p:childTnLst>
                                </p:cTn>
                              </p:par>
                            </p:childTnLst>
                          </p:cTn>
                        </p:par>
                      </p:childTnLst>
                    </p:cTn>
                  </p:par>
                  <p:par>
                    <p:cTn id="282" fill="hold" nodeType="clickPar">
                      <p:stCondLst>
                        <p:cond delay="indefinite"/>
                      </p:stCondLst>
                      <p:childTnLst>
                        <p:par>
                          <p:cTn id="283" fill="hold" nodeType="withGroup">
                            <p:stCondLst>
                              <p:cond delay="0"/>
                            </p:stCondLst>
                            <p:childTnLst>
                              <p:par>
                                <p:cTn id="284" presetID="0" presetClass="path" presetSubtype="0" accel="50000" decel="50000" fill="hold" grpId="1" nodeType="clickEffect">
                                  <p:stCondLst>
                                    <p:cond delay="0"/>
                                  </p:stCondLst>
                                  <p:childTnLst>
                                    <p:animMotion origin="layout" path="M 0.1375 1.72063E-6 C 0.13247 0.037 0.13542 0.07655 0.12969 0.11401 C 0.12952 0.1191 0.12431 0.11147 0.12153 0.11031 C 0.11077 0.10661 0.0941 0.09181 0.08316 0.09112 C 0.02726 0.0895 -0.02899 0.09112 -0.08316 0.09112 " pathEditMode="relative" rAng="0" ptsTypes="ffffA">
                                      <p:cBhvr>
                                        <p:cTn id="285" dur="500" fill="hold"/>
                                        <p:tgtEl>
                                          <p:spTgt spid="87069"/>
                                        </p:tgtEl>
                                        <p:attrNameLst>
                                          <p:attrName>ppt_x</p:attrName>
                                          <p:attrName>ppt_y</p:attrName>
                                        </p:attrNameLst>
                                      </p:cBhvr>
                                      <p:rCtr x="-11042" y="5944"/>
                                    </p:animMotion>
                                  </p:childTnLst>
                                </p:cTn>
                              </p:par>
                            </p:childTnLst>
                          </p:cTn>
                        </p:par>
                      </p:childTnLst>
                    </p:cTn>
                  </p:par>
                  <p:par>
                    <p:cTn id="286" fill="hold" nodeType="clickPar">
                      <p:stCondLst>
                        <p:cond delay="indefinite"/>
                      </p:stCondLst>
                      <p:childTnLst>
                        <p:par>
                          <p:cTn id="287" fill="hold" nodeType="withGroup">
                            <p:stCondLst>
                              <p:cond delay="0"/>
                            </p:stCondLst>
                            <p:childTnLst>
                              <p:par>
                                <p:cTn id="288" presetID="16" presetClass="entr" presetSubtype="26" fill="hold" grpId="0" nodeType="clickEffect">
                                  <p:stCondLst>
                                    <p:cond delay="0"/>
                                  </p:stCondLst>
                                  <p:childTnLst>
                                    <p:set>
                                      <p:cBhvr>
                                        <p:cTn id="289" dur="1" fill="hold">
                                          <p:stCondLst>
                                            <p:cond delay="0"/>
                                          </p:stCondLst>
                                        </p:cTn>
                                        <p:tgtEl>
                                          <p:spTgt spid="87070"/>
                                        </p:tgtEl>
                                        <p:attrNameLst>
                                          <p:attrName>style.visibility</p:attrName>
                                        </p:attrNameLst>
                                      </p:cBhvr>
                                      <p:to>
                                        <p:strVal val="visible"/>
                                      </p:to>
                                    </p:set>
                                    <p:animEffect transition="in" filter="barn(inHorizontal)">
                                      <p:cBhvr>
                                        <p:cTn id="290" dur="500"/>
                                        <p:tgtEl>
                                          <p:spTgt spid="87070"/>
                                        </p:tgtEl>
                                      </p:cBhvr>
                                    </p:animEffect>
                                  </p:childTnLst>
                                </p:cTn>
                              </p:par>
                            </p:childTnLst>
                          </p:cTn>
                        </p:par>
                      </p:childTnLst>
                    </p:cTn>
                  </p:par>
                  <p:par>
                    <p:cTn id="291" fill="hold" nodeType="clickPar">
                      <p:stCondLst>
                        <p:cond delay="indefinite"/>
                      </p:stCondLst>
                      <p:childTnLst>
                        <p:par>
                          <p:cTn id="292" fill="hold" nodeType="withGroup">
                            <p:stCondLst>
                              <p:cond delay="0"/>
                            </p:stCondLst>
                            <p:childTnLst>
                              <p:par>
                                <p:cTn id="293" presetID="0" presetClass="path" presetSubtype="0" accel="50000" decel="50000" fill="hold" grpId="1" nodeType="clickEffect">
                                  <p:stCondLst>
                                    <p:cond delay="0"/>
                                  </p:stCondLst>
                                  <p:childTnLst>
                                    <p:animMotion origin="layout" path="M 0.12257 3.65402E-6 L 0.43091 3.65402E-6 " pathEditMode="relative" rAng="0" ptsTypes="AA">
                                      <p:cBhvr>
                                        <p:cTn id="294" dur="500" fill="hold"/>
                                        <p:tgtEl>
                                          <p:spTgt spid="87070"/>
                                        </p:tgtEl>
                                        <p:attrNameLst>
                                          <p:attrName>ppt_x</p:attrName>
                                          <p:attrName>ppt_y</p:attrName>
                                        </p:attrNameLst>
                                      </p:cBhvr>
                                      <p:rCtr x="15417" y="0"/>
                                    </p:animMotion>
                                  </p:childTnLst>
                                </p:cTn>
                              </p:par>
                            </p:childTnLst>
                          </p:cTn>
                        </p:par>
                      </p:childTnLst>
                    </p:cTn>
                  </p:par>
                  <p:par>
                    <p:cTn id="295" fill="hold" nodeType="clickPar">
                      <p:stCondLst>
                        <p:cond delay="indefinite"/>
                      </p:stCondLst>
                      <p:childTnLst>
                        <p:par>
                          <p:cTn id="296" fill="hold" nodeType="withGroup">
                            <p:stCondLst>
                              <p:cond delay="0"/>
                            </p:stCondLst>
                            <p:childTnLst>
                              <p:par>
                                <p:cTn id="297" presetID="27" presetClass="entr" presetSubtype="0" fill="hold" grpId="0" nodeType="clickEffect">
                                  <p:stCondLst>
                                    <p:cond delay="0"/>
                                  </p:stCondLst>
                                  <p:iterate type="lt">
                                    <p:tmPct val="50000"/>
                                  </p:iterate>
                                  <p:childTnLst>
                                    <p:set>
                                      <p:cBhvr>
                                        <p:cTn id="298" dur="1" fill="hold">
                                          <p:stCondLst>
                                            <p:cond delay="0"/>
                                          </p:stCondLst>
                                        </p:cTn>
                                        <p:tgtEl>
                                          <p:spTgt spid="87071"/>
                                        </p:tgtEl>
                                        <p:attrNameLst>
                                          <p:attrName>style.visibility</p:attrName>
                                        </p:attrNameLst>
                                      </p:cBhvr>
                                      <p:to>
                                        <p:strVal val="visible"/>
                                      </p:to>
                                    </p:set>
                                    <p:anim calcmode="discrete" valueType="clr">
                                      <p:cBhvr override="childStyle">
                                        <p:cTn id="299" dur="500"/>
                                        <p:tgtEl>
                                          <p:spTgt spid="87071"/>
                                        </p:tgtEl>
                                        <p:attrNameLst>
                                          <p:attrName>style.color</p:attrName>
                                        </p:attrNameLst>
                                      </p:cBhvr>
                                      <p:tavLst>
                                        <p:tav tm="0">
                                          <p:val>
                                            <p:clrVal>
                                              <a:schemeClr val="accent2"/>
                                            </p:clrVal>
                                          </p:val>
                                        </p:tav>
                                        <p:tav tm="50000">
                                          <p:val>
                                            <p:clrVal>
                                              <a:schemeClr val="hlink"/>
                                            </p:clrVal>
                                          </p:val>
                                        </p:tav>
                                      </p:tavLst>
                                    </p:anim>
                                    <p:anim calcmode="discrete" valueType="clr">
                                      <p:cBhvr>
                                        <p:cTn id="300" dur="500"/>
                                        <p:tgtEl>
                                          <p:spTgt spid="87071"/>
                                        </p:tgtEl>
                                        <p:attrNameLst>
                                          <p:attrName>fillcolor</p:attrName>
                                        </p:attrNameLst>
                                      </p:cBhvr>
                                      <p:tavLst>
                                        <p:tav tm="0">
                                          <p:val>
                                            <p:clrVal>
                                              <a:schemeClr val="accent2"/>
                                            </p:clrVal>
                                          </p:val>
                                        </p:tav>
                                        <p:tav tm="50000">
                                          <p:val>
                                            <p:clrVal>
                                              <a:schemeClr val="hlink"/>
                                            </p:clrVal>
                                          </p:val>
                                        </p:tav>
                                      </p:tavLst>
                                    </p:anim>
                                    <p:set>
                                      <p:cBhvr>
                                        <p:cTn id="301" dur="500"/>
                                        <p:tgtEl>
                                          <p:spTgt spid="87071"/>
                                        </p:tgtEl>
                                        <p:attrNameLst>
                                          <p:attrName>fill.type</p:attrName>
                                        </p:attrNameLst>
                                      </p:cBhvr>
                                      <p:to>
                                        <p:strVal val="solid"/>
                                      </p:to>
                                    </p:set>
                                  </p:childTnLst>
                                </p:cTn>
                              </p:par>
                              <p:par>
                                <p:cTn id="302" presetID="27" presetClass="entr" presetSubtype="0" fill="hold" grpId="0" nodeType="withEffect">
                                  <p:stCondLst>
                                    <p:cond delay="0"/>
                                  </p:stCondLst>
                                  <p:iterate type="lt">
                                    <p:tmPct val="50000"/>
                                  </p:iterate>
                                  <p:childTnLst>
                                    <p:set>
                                      <p:cBhvr>
                                        <p:cTn id="303" dur="1" fill="hold">
                                          <p:stCondLst>
                                            <p:cond delay="0"/>
                                          </p:stCondLst>
                                        </p:cTn>
                                        <p:tgtEl>
                                          <p:spTgt spid="87072"/>
                                        </p:tgtEl>
                                        <p:attrNameLst>
                                          <p:attrName>style.visibility</p:attrName>
                                        </p:attrNameLst>
                                      </p:cBhvr>
                                      <p:to>
                                        <p:strVal val="visible"/>
                                      </p:to>
                                    </p:set>
                                    <p:anim calcmode="discrete" valueType="clr">
                                      <p:cBhvr override="childStyle">
                                        <p:cTn id="304" dur="500"/>
                                        <p:tgtEl>
                                          <p:spTgt spid="87072"/>
                                        </p:tgtEl>
                                        <p:attrNameLst>
                                          <p:attrName>style.color</p:attrName>
                                        </p:attrNameLst>
                                      </p:cBhvr>
                                      <p:tavLst>
                                        <p:tav tm="0">
                                          <p:val>
                                            <p:clrVal>
                                              <a:schemeClr val="accent2"/>
                                            </p:clrVal>
                                          </p:val>
                                        </p:tav>
                                        <p:tav tm="50000">
                                          <p:val>
                                            <p:clrVal>
                                              <a:schemeClr val="hlink"/>
                                            </p:clrVal>
                                          </p:val>
                                        </p:tav>
                                      </p:tavLst>
                                    </p:anim>
                                    <p:anim calcmode="discrete" valueType="clr">
                                      <p:cBhvr>
                                        <p:cTn id="305" dur="500"/>
                                        <p:tgtEl>
                                          <p:spTgt spid="87072"/>
                                        </p:tgtEl>
                                        <p:attrNameLst>
                                          <p:attrName>fillcolor</p:attrName>
                                        </p:attrNameLst>
                                      </p:cBhvr>
                                      <p:tavLst>
                                        <p:tav tm="0">
                                          <p:val>
                                            <p:clrVal>
                                              <a:schemeClr val="accent2"/>
                                            </p:clrVal>
                                          </p:val>
                                        </p:tav>
                                        <p:tav tm="50000">
                                          <p:val>
                                            <p:clrVal>
                                              <a:schemeClr val="hlink"/>
                                            </p:clrVal>
                                          </p:val>
                                        </p:tav>
                                      </p:tavLst>
                                    </p:anim>
                                    <p:set>
                                      <p:cBhvr>
                                        <p:cTn id="306" dur="500"/>
                                        <p:tgtEl>
                                          <p:spTgt spid="87072"/>
                                        </p:tgtEl>
                                        <p:attrNameLst>
                                          <p:attrName>fill.type</p:attrName>
                                        </p:attrNameLst>
                                      </p:cBhvr>
                                      <p:to>
                                        <p:strVal val="solid"/>
                                      </p:to>
                                    </p:set>
                                  </p:childTnLst>
                                </p:cTn>
                              </p:par>
                              <p:par>
                                <p:cTn id="307" presetID="27" presetClass="entr" presetSubtype="0" fill="hold" grpId="0" nodeType="withEffect">
                                  <p:stCondLst>
                                    <p:cond delay="0"/>
                                  </p:stCondLst>
                                  <p:iterate type="lt">
                                    <p:tmPct val="50000"/>
                                  </p:iterate>
                                  <p:childTnLst>
                                    <p:set>
                                      <p:cBhvr>
                                        <p:cTn id="308" dur="1" fill="hold">
                                          <p:stCondLst>
                                            <p:cond delay="0"/>
                                          </p:stCondLst>
                                        </p:cTn>
                                        <p:tgtEl>
                                          <p:spTgt spid="87073"/>
                                        </p:tgtEl>
                                        <p:attrNameLst>
                                          <p:attrName>style.visibility</p:attrName>
                                        </p:attrNameLst>
                                      </p:cBhvr>
                                      <p:to>
                                        <p:strVal val="visible"/>
                                      </p:to>
                                    </p:set>
                                    <p:anim calcmode="discrete" valueType="clr">
                                      <p:cBhvr override="childStyle">
                                        <p:cTn id="309" dur="500"/>
                                        <p:tgtEl>
                                          <p:spTgt spid="87073"/>
                                        </p:tgtEl>
                                        <p:attrNameLst>
                                          <p:attrName>style.color</p:attrName>
                                        </p:attrNameLst>
                                      </p:cBhvr>
                                      <p:tavLst>
                                        <p:tav tm="0">
                                          <p:val>
                                            <p:clrVal>
                                              <a:schemeClr val="accent2"/>
                                            </p:clrVal>
                                          </p:val>
                                        </p:tav>
                                        <p:tav tm="50000">
                                          <p:val>
                                            <p:clrVal>
                                              <a:schemeClr val="hlink"/>
                                            </p:clrVal>
                                          </p:val>
                                        </p:tav>
                                      </p:tavLst>
                                    </p:anim>
                                    <p:anim calcmode="discrete" valueType="clr">
                                      <p:cBhvr>
                                        <p:cTn id="310" dur="500"/>
                                        <p:tgtEl>
                                          <p:spTgt spid="87073"/>
                                        </p:tgtEl>
                                        <p:attrNameLst>
                                          <p:attrName>fillcolor</p:attrName>
                                        </p:attrNameLst>
                                      </p:cBhvr>
                                      <p:tavLst>
                                        <p:tav tm="0">
                                          <p:val>
                                            <p:clrVal>
                                              <a:schemeClr val="accent2"/>
                                            </p:clrVal>
                                          </p:val>
                                        </p:tav>
                                        <p:tav tm="50000">
                                          <p:val>
                                            <p:clrVal>
                                              <a:schemeClr val="hlink"/>
                                            </p:clrVal>
                                          </p:val>
                                        </p:tav>
                                      </p:tavLst>
                                    </p:anim>
                                    <p:set>
                                      <p:cBhvr>
                                        <p:cTn id="311" dur="500"/>
                                        <p:tgtEl>
                                          <p:spTgt spid="87073"/>
                                        </p:tgtEl>
                                        <p:attrNameLst>
                                          <p:attrName>fill.type</p:attrName>
                                        </p:attrNameLst>
                                      </p:cBhvr>
                                      <p:to>
                                        <p:strVal val="solid"/>
                                      </p:to>
                                    </p:set>
                                  </p:childTnLst>
                                </p:cTn>
                              </p:par>
                            </p:childTnLst>
                          </p:cTn>
                        </p:par>
                      </p:childTnLst>
                    </p:cTn>
                  </p:par>
                  <p:par>
                    <p:cTn id="312" fill="hold" nodeType="clickPar">
                      <p:stCondLst>
                        <p:cond delay="indefinite"/>
                      </p:stCondLst>
                      <p:childTnLst>
                        <p:par>
                          <p:cTn id="313" fill="hold" nodeType="withGroup">
                            <p:stCondLst>
                              <p:cond delay="0"/>
                            </p:stCondLst>
                            <p:childTnLst>
                              <p:par>
                                <p:cTn id="314" presetID="18" presetClass="entr" presetSubtype="12" fill="hold" nodeType="clickEffect">
                                  <p:stCondLst>
                                    <p:cond delay="0"/>
                                  </p:stCondLst>
                                  <p:childTnLst>
                                    <p:set>
                                      <p:cBhvr>
                                        <p:cTn id="315" dur="1" fill="hold">
                                          <p:stCondLst>
                                            <p:cond delay="0"/>
                                          </p:stCondLst>
                                        </p:cTn>
                                        <p:tgtEl>
                                          <p:spTgt spid="87076">
                                            <p:txEl>
                                              <p:pRg st="0" end="0"/>
                                            </p:txEl>
                                          </p:spTgt>
                                        </p:tgtEl>
                                        <p:attrNameLst>
                                          <p:attrName>style.visibility</p:attrName>
                                        </p:attrNameLst>
                                      </p:cBhvr>
                                      <p:to>
                                        <p:strVal val="visible"/>
                                      </p:to>
                                    </p:set>
                                    <p:animEffect transition="in" filter="strips(downLeft)">
                                      <p:cBhvr>
                                        <p:cTn id="316" dur="500"/>
                                        <p:tgtEl>
                                          <p:spTgt spid="87076">
                                            <p:txEl>
                                              <p:pRg st="0" end="0"/>
                                            </p:txEl>
                                          </p:spTgt>
                                        </p:tgtEl>
                                      </p:cBhvr>
                                    </p:animEffect>
                                  </p:childTnLst>
                                </p:cTn>
                              </p:par>
                            </p:childTnLst>
                          </p:cTn>
                        </p:par>
                      </p:childTnLst>
                    </p:cTn>
                  </p:par>
                  <p:par>
                    <p:cTn id="317" fill="hold" nodeType="clickPar">
                      <p:stCondLst>
                        <p:cond delay="indefinite"/>
                      </p:stCondLst>
                      <p:childTnLst>
                        <p:par>
                          <p:cTn id="318" fill="hold" nodeType="withGroup">
                            <p:stCondLst>
                              <p:cond delay="0"/>
                            </p:stCondLst>
                            <p:childTnLst>
                              <p:par>
                                <p:cTn id="319" presetID="18" presetClass="exit" presetSubtype="12" fill="hold" nodeType="clickEffect">
                                  <p:stCondLst>
                                    <p:cond delay="0"/>
                                  </p:stCondLst>
                                  <p:childTnLst>
                                    <p:animEffect transition="out" filter="strips(downLeft)">
                                      <p:cBhvr>
                                        <p:cTn id="320" dur="500"/>
                                        <p:tgtEl>
                                          <p:spTgt spid="87076">
                                            <p:txEl>
                                              <p:pRg st="0" end="0"/>
                                            </p:txEl>
                                          </p:spTgt>
                                        </p:tgtEl>
                                      </p:cBhvr>
                                    </p:animEffect>
                                    <p:set>
                                      <p:cBhvr>
                                        <p:cTn id="321" dur="1" fill="hold">
                                          <p:stCondLst>
                                            <p:cond delay="499"/>
                                          </p:stCondLst>
                                        </p:cTn>
                                        <p:tgtEl>
                                          <p:spTgt spid="87076">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animBg="1"/>
      <p:bldP spid="87043" grpId="0" animBg="1"/>
      <p:bldP spid="87044" grpId="0" animBg="1"/>
      <p:bldP spid="87045" grpId="0" animBg="1"/>
      <p:bldP spid="87046" grpId="0" animBg="1"/>
      <p:bldP spid="87047" grpId="0" animBg="1"/>
      <p:bldP spid="87047" grpId="1" animBg="1"/>
      <p:bldP spid="87048" grpId="0" animBg="1"/>
      <p:bldP spid="87049" grpId="0" animBg="1"/>
      <p:bldP spid="87049" grpId="1" animBg="1"/>
      <p:bldP spid="87050" grpId="0" animBg="1"/>
      <p:bldP spid="87050" grpId="1" animBg="1"/>
      <p:bldP spid="87051" grpId="0" animBg="1"/>
      <p:bldP spid="87052" grpId="0" animBg="1"/>
      <p:bldP spid="87052" grpId="1" animBg="1"/>
      <p:bldP spid="87053" grpId="0" animBg="1"/>
      <p:bldP spid="87053" grpId="1" animBg="1"/>
      <p:bldP spid="87054" grpId="0" animBg="1"/>
      <p:bldP spid="87054" grpId="1" animBg="1"/>
      <p:bldP spid="87055" grpId="0" animBg="1"/>
      <p:bldP spid="87055" grpId="1" animBg="1"/>
      <p:bldP spid="87056" grpId="0" animBg="1"/>
      <p:bldP spid="87056" grpId="1" animBg="1"/>
      <p:bldP spid="87057" grpId="0" animBg="1"/>
      <p:bldP spid="87058" grpId="0" animBg="1"/>
      <p:bldP spid="87058" grpId="1" animBg="1"/>
      <p:bldP spid="87059" grpId="0" animBg="1"/>
      <p:bldP spid="87060" grpId="0" animBg="1"/>
      <p:bldP spid="87060" grpId="1" animBg="1"/>
      <p:bldP spid="87061" grpId="0" animBg="1"/>
      <p:bldP spid="87061" grpId="1" animBg="1"/>
      <p:bldP spid="87062" grpId="0" animBg="1"/>
      <p:bldP spid="87063" grpId="0" animBg="1"/>
      <p:bldP spid="87064" grpId="0" animBg="1"/>
      <p:bldP spid="87064" grpId="1" animBg="1"/>
      <p:bldP spid="87065" grpId="0" animBg="1"/>
      <p:bldP spid="87065" grpId="1" animBg="1"/>
      <p:bldP spid="87066" grpId="0" animBg="1"/>
      <p:bldP spid="87066" grpId="1" animBg="1"/>
      <p:bldP spid="87067" grpId="0" animBg="1"/>
      <p:bldP spid="87068" grpId="0" animBg="1"/>
      <p:bldP spid="87068" grpId="1" animBg="1"/>
      <p:bldP spid="87069" grpId="0" animBg="1"/>
      <p:bldP spid="87069" grpId="1" animBg="1"/>
      <p:bldP spid="87070" grpId="0" animBg="1"/>
      <p:bldP spid="87070" grpId="1" animBg="1"/>
      <p:bldP spid="87071" grpId="0" animBg="1"/>
      <p:bldP spid="87072" grpId="0" animBg="1"/>
      <p:bldP spid="87073" grpId="0" animBg="1"/>
      <p:bldP spid="87074" grpId="0" animBg="1"/>
      <p:bldP spid="87075" grpId="0" animBg="1"/>
      <p:bldP spid="87075"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4294967295"/>
          </p:nvPr>
        </p:nvSpPr>
        <p:spPr>
          <a:xfrm>
            <a:off x="1905000" y="457200"/>
            <a:ext cx="8458200" cy="5715000"/>
          </a:xfrm>
        </p:spPr>
        <p:txBody>
          <a:bodyPr/>
          <a:lstStyle/>
          <a:p>
            <a:pPr marL="0" indent="0" algn="just">
              <a:buNone/>
            </a:pPr>
            <a:endParaRPr lang="en-US" altLang="en-US" dirty="0"/>
          </a:p>
          <a:p>
            <a:pPr marL="0" indent="0" algn="just">
              <a:buNone/>
            </a:pPr>
            <a:r>
              <a:rPr lang="en-US" altLang="en-US" dirty="0"/>
              <a:t>    </a:t>
            </a:r>
            <a:r>
              <a:rPr lang="en-US" altLang="en-US" b="1" i="1" dirty="0" err="1"/>
              <a:t>Anh</a:t>
            </a:r>
            <a:r>
              <a:rPr lang="en-US" altLang="en-US" b="1" i="1" dirty="0"/>
              <a:t> </a:t>
            </a:r>
            <a:r>
              <a:rPr lang="en-US" altLang="en-US" b="1" i="1" dirty="0" err="1"/>
              <a:t>Dậu</a:t>
            </a:r>
            <a:r>
              <a:rPr lang="en-US" altLang="en-US" b="1" i="1" dirty="0"/>
              <a:t> </a:t>
            </a:r>
            <a:r>
              <a:rPr lang="en-US" altLang="en-US" b="1" i="1" dirty="0" err="1"/>
              <a:t>uốn</a:t>
            </a:r>
            <a:r>
              <a:rPr lang="en-US" altLang="en-US" b="1" i="1" dirty="0"/>
              <a:t> </a:t>
            </a:r>
            <a:r>
              <a:rPr lang="en-US" altLang="en-US" b="1" i="1" dirty="0" err="1"/>
              <a:t>vai</a:t>
            </a:r>
            <a:r>
              <a:rPr lang="en-US" altLang="en-US" b="1" i="1" dirty="0"/>
              <a:t> </a:t>
            </a:r>
            <a:r>
              <a:rPr lang="en-US" altLang="en-US" b="1" i="1" dirty="0" err="1"/>
              <a:t>ngáp</a:t>
            </a:r>
            <a:r>
              <a:rPr lang="en-US" altLang="en-US" b="1" i="1" dirty="0"/>
              <a:t> </a:t>
            </a:r>
            <a:r>
              <a:rPr lang="en-US" altLang="en-US" b="1" i="1" dirty="0" err="1"/>
              <a:t>dài</a:t>
            </a:r>
            <a:r>
              <a:rPr lang="en-US" altLang="en-US" b="1" i="1" dirty="0"/>
              <a:t> </a:t>
            </a:r>
            <a:r>
              <a:rPr lang="en-US" altLang="en-US" b="1" i="1" dirty="0" err="1"/>
              <a:t>một</a:t>
            </a:r>
            <a:r>
              <a:rPr lang="en-US" altLang="en-US" b="1" i="1" dirty="0"/>
              <a:t> </a:t>
            </a:r>
            <a:r>
              <a:rPr lang="en-US" altLang="en-US" b="1" i="1" dirty="0" err="1"/>
              <a:t>tiếng</a:t>
            </a:r>
            <a:r>
              <a:rPr lang="en-US" altLang="en-US" b="1" i="1" dirty="0"/>
              <a:t>. </a:t>
            </a:r>
            <a:r>
              <a:rPr lang="en-US" altLang="en-US" b="1" i="1" dirty="0" err="1"/>
              <a:t>Uể</a:t>
            </a:r>
            <a:r>
              <a:rPr lang="en-US" altLang="en-US" b="1" i="1" dirty="0"/>
              <a:t> </a:t>
            </a:r>
            <a:r>
              <a:rPr lang="en-US" altLang="en-US" b="1" i="1" dirty="0" err="1"/>
              <a:t>oải</a:t>
            </a:r>
            <a:r>
              <a:rPr lang="en-US" altLang="en-US" b="1" i="1" dirty="0"/>
              <a:t>, </a:t>
            </a:r>
            <a:r>
              <a:rPr lang="en-US" altLang="en-US" b="1" i="1" dirty="0" err="1"/>
              <a:t>chống</a:t>
            </a:r>
            <a:r>
              <a:rPr lang="en-US" altLang="en-US" b="1" i="1" dirty="0"/>
              <a:t> </a:t>
            </a:r>
            <a:r>
              <a:rPr lang="en-US" altLang="en-US" b="1" i="1" dirty="0" err="1"/>
              <a:t>tay</a:t>
            </a:r>
            <a:r>
              <a:rPr lang="en-US" altLang="en-US" b="1" i="1" dirty="0"/>
              <a:t> </a:t>
            </a:r>
            <a:r>
              <a:rPr lang="en-US" altLang="en-US" b="1" i="1" dirty="0" err="1"/>
              <a:t>xuống</a:t>
            </a:r>
            <a:r>
              <a:rPr lang="en-US" altLang="en-US" b="1" i="1" dirty="0"/>
              <a:t> </a:t>
            </a:r>
            <a:r>
              <a:rPr lang="en-US" altLang="en-US" b="1" i="1" dirty="0" err="1"/>
              <a:t>phản</a:t>
            </a:r>
            <a:r>
              <a:rPr lang="en-US" altLang="en-US" b="1" i="1" dirty="0"/>
              <a:t>, </a:t>
            </a:r>
            <a:r>
              <a:rPr lang="en-US" altLang="en-US" b="1" i="1" dirty="0" err="1"/>
              <a:t>anh</a:t>
            </a:r>
            <a:r>
              <a:rPr lang="en-US" altLang="en-US" b="1" i="1" dirty="0"/>
              <a:t> </a:t>
            </a:r>
            <a:r>
              <a:rPr lang="en-US" altLang="en-US" b="1" i="1" dirty="0" err="1"/>
              <a:t>vừa</a:t>
            </a:r>
            <a:r>
              <a:rPr lang="en-US" altLang="en-US" b="1" i="1" dirty="0"/>
              <a:t> </a:t>
            </a:r>
            <a:r>
              <a:rPr lang="en-US" altLang="en-US" b="1" i="1" dirty="0" err="1"/>
              <a:t>rên</a:t>
            </a:r>
            <a:r>
              <a:rPr lang="en-US" altLang="en-US" b="1" i="1" dirty="0"/>
              <a:t> </a:t>
            </a:r>
            <a:r>
              <a:rPr lang="en-US" altLang="en-US" b="1" i="1" dirty="0" err="1"/>
              <a:t>vừa</a:t>
            </a:r>
            <a:r>
              <a:rPr lang="en-US" altLang="en-US" b="1" i="1" dirty="0"/>
              <a:t> </a:t>
            </a:r>
            <a:r>
              <a:rPr lang="en-US" altLang="en-US" b="1" i="1" dirty="0" err="1"/>
              <a:t>ngỏng</a:t>
            </a:r>
            <a:r>
              <a:rPr lang="en-US" altLang="en-US" b="1" i="1" dirty="0"/>
              <a:t> </a:t>
            </a:r>
            <a:r>
              <a:rPr lang="en-US" altLang="en-US" b="1" i="1" dirty="0" err="1"/>
              <a:t>đầu</a:t>
            </a:r>
            <a:r>
              <a:rPr lang="en-US" altLang="en-US" b="1" i="1" dirty="0"/>
              <a:t> </a:t>
            </a:r>
            <a:r>
              <a:rPr lang="en-US" altLang="en-US" b="1" i="1" dirty="0" err="1"/>
              <a:t>lên</a:t>
            </a:r>
            <a:r>
              <a:rPr lang="en-US" altLang="en-US" b="1" i="1" dirty="0"/>
              <a:t>. Run </a:t>
            </a:r>
            <a:r>
              <a:rPr lang="en-US" altLang="en-US" b="1" i="1" dirty="0" err="1"/>
              <a:t>rẩy</a:t>
            </a:r>
            <a:r>
              <a:rPr lang="en-US" altLang="en-US" b="1" i="1" dirty="0"/>
              <a:t> </a:t>
            </a:r>
            <a:r>
              <a:rPr lang="en-US" altLang="en-US" b="1" i="1" dirty="0" err="1"/>
              <a:t>cất</a:t>
            </a:r>
            <a:r>
              <a:rPr lang="en-US" altLang="en-US" b="1" i="1" dirty="0"/>
              <a:t> </a:t>
            </a:r>
            <a:r>
              <a:rPr lang="en-US" altLang="en-US" b="1" i="1" dirty="0" err="1"/>
              <a:t>bát</a:t>
            </a:r>
            <a:r>
              <a:rPr lang="en-US" altLang="en-US" b="1" i="1" dirty="0"/>
              <a:t> </a:t>
            </a:r>
            <a:r>
              <a:rPr lang="en-US" altLang="en-US" b="1" i="1" dirty="0" err="1"/>
              <a:t>cháo</a:t>
            </a:r>
            <a:r>
              <a:rPr lang="en-US" altLang="en-US" b="1" i="1" dirty="0"/>
              <a:t>, </a:t>
            </a:r>
            <a:r>
              <a:rPr lang="en-US" altLang="en-US" b="1" i="1" dirty="0" err="1"/>
              <a:t>anh</a:t>
            </a:r>
            <a:r>
              <a:rPr lang="en-US" altLang="en-US" b="1" i="1" dirty="0"/>
              <a:t> </a:t>
            </a:r>
            <a:r>
              <a:rPr lang="en-US" altLang="en-US" b="1" i="1" dirty="0" err="1"/>
              <a:t>mới</a:t>
            </a:r>
            <a:r>
              <a:rPr lang="en-US" altLang="en-US" b="1" i="1" dirty="0"/>
              <a:t> </a:t>
            </a:r>
            <a:r>
              <a:rPr lang="en-US" altLang="en-US" b="1" i="1" dirty="0" err="1"/>
              <a:t>kề</a:t>
            </a:r>
            <a:r>
              <a:rPr lang="en-US" altLang="en-US" b="1" i="1" dirty="0"/>
              <a:t> </a:t>
            </a:r>
            <a:r>
              <a:rPr lang="en-US" altLang="en-US" b="1" i="1" dirty="0" err="1"/>
              <a:t>vào</a:t>
            </a:r>
            <a:r>
              <a:rPr lang="en-US" altLang="en-US" b="1" i="1" dirty="0"/>
              <a:t> </a:t>
            </a:r>
            <a:r>
              <a:rPr lang="en-US" altLang="en-US" b="1" i="1" dirty="0" err="1"/>
              <a:t>đến</a:t>
            </a:r>
            <a:r>
              <a:rPr lang="en-US" altLang="en-US" b="1" i="1" dirty="0"/>
              <a:t> </a:t>
            </a:r>
            <a:r>
              <a:rPr lang="en-US" altLang="en-US" b="1" i="1" dirty="0" err="1"/>
              <a:t>miệng</a:t>
            </a:r>
            <a:r>
              <a:rPr lang="en-US" altLang="en-US" b="1" i="1" dirty="0"/>
              <a:t>, </a:t>
            </a:r>
            <a:r>
              <a:rPr lang="en-US" altLang="en-US" b="1" i="1" dirty="0" err="1">
                <a:solidFill>
                  <a:srgbClr val="FF3300"/>
                </a:solidFill>
              </a:rPr>
              <a:t>cai</a:t>
            </a:r>
            <a:r>
              <a:rPr lang="en-US" altLang="en-US" b="1" i="1" dirty="0">
                <a:solidFill>
                  <a:srgbClr val="FF3300"/>
                </a:solidFill>
              </a:rPr>
              <a:t> </a:t>
            </a:r>
            <a:r>
              <a:rPr lang="en-US" altLang="en-US" b="1" i="1" dirty="0" err="1">
                <a:solidFill>
                  <a:srgbClr val="FF3300"/>
                </a:solidFill>
              </a:rPr>
              <a:t>lệ</a:t>
            </a:r>
            <a:r>
              <a:rPr lang="en-US" altLang="en-US" b="1" i="1" dirty="0"/>
              <a:t> </a:t>
            </a:r>
            <a:r>
              <a:rPr lang="en-US" altLang="en-US" b="1" i="1" dirty="0" err="1"/>
              <a:t>và</a:t>
            </a:r>
            <a:r>
              <a:rPr lang="en-US" altLang="en-US" b="1" i="1" dirty="0"/>
              <a:t> </a:t>
            </a:r>
            <a:r>
              <a:rPr lang="en-US" altLang="en-US" b="1" i="1" dirty="0" err="1"/>
              <a:t>người</a:t>
            </a:r>
            <a:r>
              <a:rPr lang="en-US" altLang="en-US" b="1" i="1" dirty="0"/>
              <a:t> </a:t>
            </a:r>
            <a:r>
              <a:rPr lang="en-US" altLang="en-US" b="1" i="1" dirty="0" err="1"/>
              <a:t>nhà</a:t>
            </a:r>
            <a:r>
              <a:rPr lang="en-US" altLang="en-US" b="1" i="1" dirty="0"/>
              <a:t> </a:t>
            </a:r>
            <a:r>
              <a:rPr lang="en-US" altLang="en-US" b="1" i="1" dirty="0" err="1"/>
              <a:t>lí</a:t>
            </a:r>
            <a:r>
              <a:rPr lang="en-US" altLang="en-US" b="1" i="1" dirty="0"/>
              <a:t> </a:t>
            </a:r>
            <a:r>
              <a:rPr lang="en-US" altLang="en-US" b="1" i="1" dirty="0" err="1"/>
              <a:t>trưởng</a:t>
            </a:r>
            <a:r>
              <a:rPr lang="en-US" altLang="en-US" b="1" i="1" dirty="0"/>
              <a:t> </a:t>
            </a:r>
            <a:r>
              <a:rPr lang="en-US" altLang="en-US" b="1" i="1" dirty="0" err="1"/>
              <a:t>đã</a:t>
            </a:r>
            <a:r>
              <a:rPr lang="en-US" altLang="en-US" b="1" i="1" dirty="0"/>
              <a:t> </a:t>
            </a:r>
            <a:r>
              <a:rPr lang="en-US" altLang="en-US" b="1" i="1" dirty="0" err="1"/>
              <a:t>sầm</a:t>
            </a:r>
            <a:r>
              <a:rPr lang="en-US" altLang="en-US" b="1" i="1" dirty="0"/>
              <a:t> </a:t>
            </a:r>
            <a:r>
              <a:rPr lang="en-US" altLang="en-US" b="1" i="1" dirty="0" err="1"/>
              <a:t>sập</a:t>
            </a:r>
            <a:r>
              <a:rPr lang="en-US" altLang="en-US" b="1" i="1" dirty="0"/>
              <a:t> </a:t>
            </a:r>
            <a:r>
              <a:rPr lang="en-US" altLang="en-US" b="1" i="1" dirty="0" err="1"/>
              <a:t>tiến</a:t>
            </a:r>
            <a:r>
              <a:rPr lang="en-US" altLang="en-US" b="1" i="1" dirty="0"/>
              <a:t> </a:t>
            </a:r>
            <a:r>
              <a:rPr lang="en-US" altLang="en-US" b="1" i="1" dirty="0" err="1"/>
              <a:t>vào</a:t>
            </a:r>
            <a:r>
              <a:rPr lang="en-US" altLang="en-US" b="1" i="1" dirty="0"/>
              <a:t> </a:t>
            </a:r>
            <a:r>
              <a:rPr lang="en-US" altLang="en-US" b="1" i="1" dirty="0" err="1"/>
              <a:t>với</a:t>
            </a:r>
            <a:r>
              <a:rPr lang="en-US" altLang="en-US" b="1" i="1" dirty="0"/>
              <a:t> </a:t>
            </a:r>
            <a:r>
              <a:rPr lang="en-US" altLang="en-US" b="1" i="1" dirty="0" err="1"/>
              <a:t>những</a:t>
            </a:r>
            <a:r>
              <a:rPr lang="en-US" altLang="en-US" b="1" i="1" dirty="0"/>
              <a:t> </a:t>
            </a:r>
            <a:r>
              <a:rPr lang="en-US" altLang="en-US" b="1" i="1" dirty="0" err="1">
                <a:solidFill>
                  <a:srgbClr val="FF3300"/>
                </a:solidFill>
              </a:rPr>
              <a:t>roi</a:t>
            </a:r>
            <a:r>
              <a:rPr lang="en-US" altLang="en-US" b="1" i="1" dirty="0">
                <a:solidFill>
                  <a:srgbClr val="0066FF"/>
                </a:solidFill>
              </a:rPr>
              <a:t> </a:t>
            </a:r>
            <a:r>
              <a:rPr lang="en-US" altLang="en-US" b="1" i="1" dirty="0"/>
              <a:t>song, </a:t>
            </a:r>
            <a:r>
              <a:rPr lang="en-US" altLang="en-US" b="1" i="1" dirty="0" err="1"/>
              <a:t>tay</a:t>
            </a:r>
            <a:r>
              <a:rPr lang="en-US" altLang="en-US" b="1" i="1" dirty="0"/>
              <a:t> </a:t>
            </a:r>
            <a:r>
              <a:rPr lang="en-US" altLang="en-US" b="1" i="1" dirty="0" err="1"/>
              <a:t>thước</a:t>
            </a:r>
            <a:r>
              <a:rPr lang="en-US" altLang="en-US" b="1" i="1" dirty="0"/>
              <a:t> </a:t>
            </a:r>
            <a:r>
              <a:rPr lang="en-US" altLang="en-US" b="1" i="1" dirty="0" err="1"/>
              <a:t>và</a:t>
            </a:r>
            <a:r>
              <a:rPr lang="en-US" altLang="en-US" b="1" i="1" dirty="0"/>
              <a:t> </a:t>
            </a:r>
            <a:r>
              <a:rPr lang="en-US" altLang="en-US" b="1" i="1" dirty="0" err="1"/>
              <a:t>dây</a:t>
            </a:r>
            <a:r>
              <a:rPr lang="en-US" altLang="en-US" b="1" i="1" dirty="0"/>
              <a:t> </a:t>
            </a:r>
            <a:r>
              <a:rPr lang="en-US" altLang="en-US" b="1" i="1" dirty="0" err="1"/>
              <a:t>thừng</a:t>
            </a:r>
            <a:r>
              <a:rPr lang="en-US" altLang="en-US" b="1" i="1" dirty="0"/>
              <a:t>.</a:t>
            </a:r>
          </a:p>
          <a:p>
            <a:pPr marL="0" indent="0" algn="just">
              <a:buNone/>
            </a:pPr>
            <a:r>
              <a:rPr lang="en-US" altLang="en-US" b="1" dirty="0">
                <a:solidFill>
                  <a:srgbClr val="FF3300"/>
                </a:solidFill>
              </a:rPr>
              <a:t>(a) </a:t>
            </a:r>
            <a:r>
              <a:rPr lang="en-US" altLang="en-US" b="1" dirty="0" err="1">
                <a:solidFill>
                  <a:srgbClr val="FF3300"/>
                </a:solidFill>
              </a:rPr>
              <a:t>Cai</a:t>
            </a:r>
            <a:r>
              <a:rPr lang="en-US" altLang="en-US" b="1" dirty="0">
                <a:solidFill>
                  <a:srgbClr val="FF3300"/>
                </a:solidFill>
              </a:rPr>
              <a:t> </a:t>
            </a:r>
            <a:r>
              <a:rPr lang="en-US" altLang="en-US" b="1" dirty="0" err="1">
                <a:solidFill>
                  <a:srgbClr val="FF3300"/>
                </a:solidFill>
              </a:rPr>
              <a:t>lệ</a:t>
            </a:r>
            <a:r>
              <a:rPr lang="en-US" altLang="en-US" b="1" dirty="0">
                <a:solidFill>
                  <a:srgbClr val="FF3300"/>
                </a:solidFill>
              </a:rPr>
              <a:t> </a:t>
            </a:r>
            <a:r>
              <a:rPr lang="en-US" altLang="en-US" b="1" dirty="0" err="1">
                <a:solidFill>
                  <a:srgbClr val="FF3300"/>
                </a:solidFill>
              </a:rPr>
              <a:t>gõ</a:t>
            </a:r>
            <a:r>
              <a:rPr lang="en-US" altLang="en-US" b="1" dirty="0">
                <a:solidFill>
                  <a:srgbClr val="FF3300"/>
                </a:solidFill>
              </a:rPr>
              <a:t> </a:t>
            </a:r>
            <a:r>
              <a:rPr lang="en-US" altLang="en-US" b="1" dirty="0" err="1">
                <a:solidFill>
                  <a:srgbClr val="FF3300"/>
                </a:solidFill>
              </a:rPr>
              <a:t>đầu</a:t>
            </a:r>
            <a:r>
              <a:rPr lang="en-US" altLang="en-US" b="1" dirty="0">
                <a:solidFill>
                  <a:srgbClr val="FF3300"/>
                </a:solidFill>
              </a:rPr>
              <a:t> </a:t>
            </a:r>
            <a:r>
              <a:rPr lang="en-US" altLang="en-US" b="1" dirty="0" err="1">
                <a:solidFill>
                  <a:srgbClr val="FF3300"/>
                </a:solidFill>
              </a:rPr>
              <a:t>roi</a:t>
            </a:r>
            <a:r>
              <a:rPr lang="en-US" altLang="en-US" b="1" dirty="0">
                <a:solidFill>
                  <a:srgbClr val="FF3300"/>
                </a:solidFill>
              </a:rPr>
              <a:t> </a:t>
            </a:r>
            <a:r>
              <a:rPr lang="en-US" altLang="en-US" b="1" dirty="0" err="1">
                <a:solidFill>
                  <a:srgbClr val="FF3300"/>
                </a:solidFill>
              </a:rPr>
              <a:t>xuống</a:t>
            </a:r>
            <a:r>
              <a:rPr lang="en-US" altLang="en-US" b="1" dirty="0">
                <a:solidFill>
                  <a:srgbClr val="FF3300"/>
                </a:solidFill>
              </a:rPr>
              <a:t> </a:t>
            </a:r>
            <a:r>
              <a:rPr lang="en-US" altLang="en-US" b="1" dirty="0" err="1">
                <a:solidFill>
                  <a:srgbClr val="FF3300"/>
                </a:solidFill>
              </a:rPr>
              <a:t>đất</a:t>
            </a:r>
            <a:r>
              <a:rPr lang="en-US" altLang="en-US" b="1" dirty="0">
                <a:solidFill>
                  <a:srgbClr val="FF3300"/>
                </a:solidFill>
              </a:rPr>
              <a:t>, </a:t>
            </a:r>
            <a:r>
              <a:rPr lang="en-US" altLang="en-US" b="1" dirty="0" err="1">
                <a:solidFill>
                  <a:srgbClr val="FF3300"/>
                </a:solidFill>
              </a:rPr>
              <a:t>thét</a:t>
            </a:r>
            <a:r>
              <a:rPr lang="en-US" altLang="en-US" b="1" dirty="0">
                <a:solidFill>
                  <a:srgbClr val="FF3300"/>
                </a:solidFill>
              </a:rPr>
              <a:t> </a:t>
            </a:r>
            <a:r>
              <a:rPr lang="en-US" altLang="en-US" b="1" dirty="0" err="1">
                <a:solidFill>
                  <a:srgbClr val="FF3300"/>
                </a:solidFill>
              </a:rPr>
              <a:t>bằng</a:t>
            </a:r>
            <a:r>
              <a:rPr lang="en-US" altLang="en-US" b="1" dirty="0">
                <a:solidFill>
                  <a:srgbClr val="FF3300"/>
                </a:solidFill>
              </a:rPr>
              <a:t> </a:t>
            </a:r>
            <a:r>
              <a:rPr lang="en-US" altLang="en-US" b="1" dirty="0" err="1">
                <a:solidFill>
                  <a:srgbClr val="FF3300"/>
                </a:solidFill>
              </a:rPr>
              <a:t>giọng</a:t>
            </a:r>
            <a:r>
              <a:rPr lang="en-US" altLang="en-US" b="1" dirty="0">
                <a:solidFill>
                  <a:srgbClr val="FF3300"/>
                </a:solidFill>
              </a:rPr>
              <a:t> </a:t>
            </a:r>
            <a:r>
              <a:rPr lang="en-US" altLang="en-US" b="1" dirty="0" err="1">
                <a:solidFill>
                  <a:srgbClr val="FF3300"/>
                </a:solidFill>
              </a:rPr>
              <a:t>khàn</a:t>
            </a:r>
            <a:r>
              <a:rPr lang="en-US" altLang="en-US" b="1" dirty="0">
                <a:solidFill>
                  <a:srgbClr val="FF3300"/>
                </a:solidFill>
              </a:rPr>
              <a:t> </a:t>
            </a:r>
            <a:r>
              <a:rPr lang="en-US" altLang="en-US" b="1" dirty="0" err="1">
                <a:solidFill>
                  <a:srgbClr val="FF3300"/>
                </a:solidFill>
              </a:rPr>
              <a:t>khàn</a:t>
            </a:r>
            <a:r>
              <a:rPr lang="en-US" altLang="en-US" b="1" dirty="0">
                <a:solidFill>
                  <a:srgbClr val="FF3300"/>
                </a:solidFill>
              </a:rPr>
              <a:t> </a:t>
            </a:r>
            <a:r>
              <a:rPr lang="en-US" altLang="en-US" b="1" dirty="0" err="1">
                <a:solidFill>
                  <a:srgbClr val="FF3300"/>
                </a:solidFill>
              </a:rPr>
              <a:t>của</a:t>
            </a:r>
            <a:r>
              <a:rPr lang="en-US" altLang="en-US" b="1" dirty="0">
                <a:solidFill>
                  <a:srgbClr val="FF3300"/>
                </a:solidFill>
              </a:rPr>
              <a:t> </a:t>
            </a:r>
            <a:r>
              <a:rPr lang="en-US" altLang="en-US" b="1" dirty="0" err="1">
                <a:solidFill>
                  <a:srgbClr val="FF3300"/>
                </a:solidFill>
              </a:rPr>
              <a:t>người</a:t>
            </a:r>
            <a:r>
              <a:rPr lang="en-US" altLang="en-US" b="1" dirty="0">
                <a:solidFill>
                  <a:srgbClr val="FF3300"/>
                </a:solidFill>
              </a:rPr>
              <a:t> </a:t>
            </a:r>
            <a:r>
              <a:rPr lang="en-US" altLang="en-US" b="1" dirty="0" err="1">
                <a:solidFill>
                  <a:srgbClr val="FF3300"/>
                </a:solidFill>
              </a:rPr>
              <a:t>hút</a:t>
            </a:r>
            <a:r>
              <a:rPr lang="en-US" altLang="en-US" b="1" dirty="0">
                <a:solidFill>
                  <a:srgbClr val="FF3300"/>
                </a:solidFill>
              </a:rPr>
              <a:t> </a:t>
            </a:r>
            <a:r>
              <a:rPr lang="en-US" altLang="en-US" b="1" dirty="0" err="1">
                <a:solidFill>
                  <a:srgbClr val="FF3300"/>
                </a:solidFill>
              </a:rPr>
              <a:t>nhiều</a:t>
            </a:r>
            <a:r>
              <a:rPr lang="en-US" altLang="en-US" b="1" dirty="0">
                <a:solidFill>
                  <a:srgbClr val="FF3300"/>
                </a:solidFill>
              </a:rPr>
              <a:t> </a:t>
            </a:r>
            <a:r>
              <a:rPr lang="en-US" altLang="en-US" b="1" dirty="0" err="1">
                <a:solidFill>
                  <a:srgbClr val="FF3300"/>
                </a:solidFill>
              </a:rPr>
              <a:t>xái</a:t>
            </a:r>
            <a:r>
              <a:rPr lang="en-US" altLang="en-US" b="1" dirty="0">
                <a:solidFill>
                  <a:srgbClr val="FF3300"/>
                </a:solidFill>
              </a:rPr>
              <a:t> </a:t>
            </a:r>
            <a:r>
              <a:rPr lang="en-US" altLang="en-US" b="1" dirty="0" err="1">
                <a:solidFill>
                  <a:srgbClr val="FF3300"/>
                </a:solidFill>
              </a:rPr>
              <a:t>cũ</a:t>
            </a:r>
            <a:r>
              <a:rPr lang="en-US" altLang="en-US" b="1" dirty="0">
                <a:solidFill>
                  <a:srgbClr val="FF3300"/>
                </a:solidFill>
              </a:rPr>
              <a:t>:</a:t>
            </a:r>
          </a:p>
          <a:p>
            <a:pPr marL="0" indent="0" algn="just">
              <a:buNone/>
            </a:pPr>
            <a:r>
              <a:rPr lang="en-US" altLang="en-US" sz="3100" b="1" dirty="0">
                <a:solidFill>
                  <a:srgbClr val="3333CC"/>
                </a:solidFill>
              </a:rPr>
              <a:t>  </a:t>
            </a:r>
            <a:r>
              <a:rPr lang="en-US" altLang="en-US" sz="3100" b="1" i="1" dirty="0">
                <a:solidFill>
                  <a:srgbClr val="3333CC"/>
                </a:solidFill>
              </a:rPr>
              <a:t>-</a:t>
            </a:r>
            <a:r>
              <a:rPr lang="en-US" altLang="en-US" b="1" i="1" dirty="0" err="1"/>
              <a:t>Thằng</a:t>
            </a:r>
            <a:r>
              <a:rPr lang="en-US" altLang="en-US" b="1" i="1" dirty="0"/>
              <a:t> </a:t>
            </a:r>
            <a:r>
              <a:rPr lang="en-US" altLang="en-US" b="1" i="1" dirty="0" err="1"/>
              <a:t>kia</a:t>
            </a:r>
            <a:r>
              <a:rPr lang="en-US" altLang="en-US" b="1" i="1" dirty="0"/>
              <a:t> ! </a:t>
            </a:r>
            <a:r>
              <a:rPr lang="en-US" altLang="en-US" b="1" i="1" dirty="0" err="1"/>
              <a:t>Ông</a:t>
            </a:r>
            <a:r>
              <a:rPr lang="en-US" altLang="en-US" b="1" i="1" dirty="0"/>
              <a:t> </a:t>
            </a:r>
            <a:r>
              <a:rPr lang="en-US" altLang="en-US" b="1" i="1" dirty="0" err="1"/>
              <a:t>tưởng</a:t>
            </a:r>
            <a:r>
              <a:rPr lang="en-US" altLang="en-US" b="1" i="1" dirty="0"/>
              <a:t> </a:t>
            </a:r>
            <a:r>
              <a:rPr lang="en-US" altLang="en-US" b="1" i="1" dirty="0" err="1"/>
              <a:t>mày</a:t>
            </a:r>
            <a:r>
              <a:rPr lang="en-US" altLang="en-US" b="1" i="1" dirty="0"/>
              <a:t> </a:t>
            </a:r>
            <a:r>
              <a:rPr lang="en-US" altLang="en-US" b="1" i="1" dirty="0" err="1"/>
              <a:t>chết</a:t>
            </a:r>
            <a:r>
              <a:rPr lang="en-US" altLang="en-US" b="1" i="1" dirty="0"/>
              <a:t> </a:t>
            </a:r>
            <a:r>
              <a:rPr lang="en-US" altLang="en-US" b="1" i="1" dirty="0" err="1"/>
              <a:t>đêm</a:t>
            </a:r>
            <a:r>
              <a:rPr lang="en-US" altLang="en-US" b="1" i="1" dirty="0"/>
              <a:t> </a:t>
            </a:r>
            <a:r>
              <a:rPr lang="en-US" altLang="en-US" b="1" i="1" dirty="0" err="1"/>
              <a:t>qua,còn</a:t>
            </a:r>
            <a:r>
              <a:rPr lang="en-US" altLang="en-US" b="1" i="1" dirty="0"/>
              <a:t> </a:t>
            </a:r>
            <a:r>
              <a:rPr lang="en-US" altLang="en-US" b="1" i="1" dirty="0" err="1"/>
              <a:t>sống</a:t>
            </a:r>
            <a:r>
              <a:rPr lang="en-US" altLang="en-US" b="1" i="1" dirty="0"/>
              <a:t> </a:t>
            </a:r>
            <a:r>
              <a:rPr lang="en-US" altLang="en-US" b="1" i="1" dirty="0" err="1"/>
              <a:t>đấy</a:t>
            </a:r>
            <a:r>
              <a:rPr lang="en-US" altLang="en-US" b="1" i="1" dirty="0"/>
              <a:t> à? </a:t>
            </a:r>
            <a:r>
              <a:rPr lang="en-US" altLang="en-US" b="1" i="1" dirty="0" err="1"/>
              <a:t>Nộp</a:t>
            </a:r>
            <a:r>
              <a:rPr lang="en-US" altLang="en-US" b="1" i="1" dirty="0"/>
              <a:t> </a:t>
            </a:r>
            <a:r>
              <a:rPr lang="en-US" altLang="en-US" b="1" i="1" dirty="0" err="1"/>
              <a:t>tiền</a:t>
            </a:r>
            <a:r>
              <a:rPr lang="en-US" altLang="en-US" b="1" i="1" dirty="0"/>
              <a:t> </a:t>
            </a:r>
            <a:r>
              <a:rPr lang="en-US" altLang="en-US" b="1" i="1" dirty="0" err="1"/>
              <a:t>sưu</a:t>
            </a:r>
            <a:r>
              <a:rPr lang="en-US" altLang="en-US" b="1" i="1" dirty="0"/>
              <a:t> ! Mau</a:t>
            </a:r>
            <a:r>
              <a:rPr lang="en-US" altLang="en-US" b="1" i="1" dirty="0" smtClean="0"/>
              <a:t>!</a:t>
            </a:r>
          </a:p>
          <a:p>
            <a:pPr marL="0" indent="0" algn="just">
              <a:buNone/>
            </a:pPr>
            <a:r>
              <a:rPr lang="en-US" altLang="en-US" b="1" dirty="0" smtClean="0">
                <a:solidFill>
                  <a:srgbClr val="6600CC"/>
                </a:solidFill>
                <a:cs typeface="Arial" panose="020B0604020202020204" pitchFamily="34" charset="0"/>
              </a:rPr>
              <a:t>→ </a:t>
            </a:r>
            <a:r>
              <a:rPr lang="en-US" altLang="en-US" b="1" dirty="0" err="1" smtClean="0">
                <a:solidFill>
                  <a:srgbClr val="6600CC"/>
                </a:solidFill>
                <a:cs typeface="Arial" panose="020B0604020202020204" pitchFamily="34" charset="0"/>
              </a:rPr>
              <a:t>Nhận</a:t>
            </a:r>
            <a:r>
              <a:rPr lang="en-US" altLang="en-US" b="1" dirty="0" smtClean="0">
                <a:solidFill>
                  <a:srgbClr val="6600CC"/>
                </a:solidFill>
                <a:cs typeface="Arial" panose="020B0604020202020204" pitchFamily="34" charset="0"/>
              </a:rPr>
              <a:t> </a:t>
            </a:r>
            <a:r>
              <a:rPr lang="en-US" altLang="en-US" b="1" dirty="0" err="1" smtClean="0">
                <a:solidFill>
                  <a:srgbClr val="6600CC"/>
                </a:solidFill>
                <a:cs typeface="Arial" panose="020B0604020202020204" pitchFamily="34" charset="0"/>
              </a:rPr>
              <a:t>xét</a:t>
            </a:r>
            <a:r>
              <a:rPr lang="en-US" altLang="en-US" b="1" dirty="0" smtClean="0">
                <a:solidFill>
                  <a:srgbClr val="6600CC"/>
                </a:solidFill>
                <a:cs typeface="Arial" panose="020B0604020202020204" pitchFamily="34" charset="0"/>
              </a:rPr>
              <a:t>:</a:t>
            </a:r>
            <a:endParaRPr lang="en-US" altLang="en-US" b="1" dirty="0">
              <a:solidFill>
                <a:srgbClr val="6600CC"/>
              </a:solidFill>
              <a:cs typeface="Arial" panose="020B0604020202020204" pitchFamily="34" charset="0"/>
            </a:endParaRPr>
          </a:p>
        </p:txBody>
      </p:sp>
    </p:spTree>
    <p:extLst>
      <p:ext uri="{BB962C8B-B14F-4D97-AF65-F5344CB8AC3E}">
        <p14:creationId xmlns:p14="http://schemas.microsoft.com/office/powerpoint/2010/main" val="123022390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64515">
                                            <p:txEl>
                                              <p:pRg st="1" end="1"/>
                                            </p:txEl>
                                          </p:spTgt>
                                        </p:tgtEl>
                                        <p:attrNameLst>
                                          <p:attrName>style.visibility</p:attrName>
                                        </p:attrNameLst>
                                      </p:cBhvr>
                                      <p:to>
                                        <p:strVal val="visible"/>
                                      </p:to>
                                    </p:set>
                                    <p:animEffect transition="in" filter="strips(downLeft)">
                                      <p:cBhvr>
                                        <p:cTn id="7" dur="500"/>
                                        <p:tgtEl>
                                          <p:spTgt spid="64515">
                                            <p:txEl>
                                              <p:pRg st="1" end="1"/>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64515">
                                            <p:txEl>
                                              <p:pRg st="2" end="2"/>
                                            </p:txEl>
                                          </p:spTgt>
                                        </p:tgtEl>
                                        <p:attrNameLst>
                                          <p:attrName>style.visibility</p:attrName>
                                        </p:attrNameLst>
                                      </p:cBhvr>
                                      <p:to>
                                        <p:strVal val="visible"/>
                                      </p:to>
                                    </p:set>
                                    <p:animEffect transition="in" filter="strips(downLeft)">
                                      <p:cBhvr>
                                        <p:cTn id="10" dur="500"/>
                                        <p:tgtEl>
                                          <p:spTgt spid="64515">
                                            <p:txEl>
                                              <p:pRg st="2" end="2"/>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64515">
                                            <p:txEl>
                                              <p:pRg st="3" end="3"/>
                                            </p:txEl>
                                          </p:spTgt>
                                        </p:tgtEl>
                                        <p:attrNameLst>
                                          <p:attrName>style.visibility</p:attrName>
                                        </p:attrNameLst>
                                      </p:cBhvr>
                                      <p:to>
                                        <p:strVal val="visible"/>
                                      </p:to>
                                    </p:set>
                                    <p:animEffect transition="in" filter="strips(downLeft)">
                                      <p:cBhvr>
                                        <p:cTn id="13" dur="500"/>
                                        <p:tgtEl>
                                          <p:spTgt spid="64515">
                                            <p:txEl>
                                              <p:pRg st="3" end="3"/>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7" presetClass="entr" presetSubtype="0" fill="hold" nodeType="clickEffect">
                                  <p:stCondLst>
                                    <p:cond delay="0"/>
                                  </p:stCondLst>
                                  <p:iterate type="lt">
                                    <p:tmPct val="50000"/>
                                  </p:iterate>
                                  <p:childTnLst>
                                    <p:set>
                                      <p:cBhvr>
                                        <p:cTn id="17" dur="1" fill="hold">
                                          <p:stCondLst>
                                            <p:cond delay="0"/>
                                          </p:stCondLst>
                                        </p:cTn>
                                        <p:tgtEl>
                                          <p:spTgt spid="64515">
                                            <p:txEl>
                                              <p:pRg st="4" end="4"/>
                                            </p:txEl>
                                          </p:spTgt>
                                        </p:tgtEl>
                                        <p:attrNameLst>
                                          <p:attrName>style.visibility</p:attrName>
                                        </p:attrNameLst>
                                      </p:cBhvr>
                                      <p:to>
                                        <p:strVal val="visible"/>
                                      </p:to>
                                    </p:set>
                                    <p:anim calcmode="discrete" valueType="clr">
                                      <p:cBhvr override="childStyle">
                                        <p:cTn id="18" dur="80"/>
                                        <p:tgtEl>
                                          <p:spTgt spid="64515">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64515">
                                            <p:txEl>
                                              <p:pRg st="4" end="4"/>
                                            </p:txEl>
                                          </p:spTgt>
                                        </p:tgtEl>
                                        <p:attrNameLst>
                                          <p:attrName>fillcolor</p:attrName>
                                        </p:attrNameLst>
                                      </p:cBhvr>
                                      <p:tavLst>
                                        <p:tav tm="0">
                                          <p:val>
                                            <p:clrVal>
                                              <a:schemeClr val="accent2"/>
                                            </p:clrVal>
                                          </p:val>
                                        </p:tav>
                                        <p:tav tm="50000">
                                          <p:val>
                                            <p:clrVal>
                                              <a:schemeClr val="hlink"/>
                                            </p:clrVal>
                                          </p:val>
                                        </p:tav>
                                      </p:tavLst>
                                    </p:anim>
                                    <p:set>
                                      <p:cBhvr>
                                        <p:cTn id="20" dur="80"/>
                                        <p:tgtEl>
                                          <p:spTgt spid="64515">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noChangeArrowheads="1"/>
          </p:cNvSpPr>
          <p:nvPr>
            <p:ph type="body" idx="4294967295"/>
          </p:nvPr>
        </p:nvSpPr>
        <p:spPr>
          <a:xfrm>
            <a:off x="1981200" y="533400"/>
            <a:ext cx="8305800" cy="6096000"/>
          </a:xfrm>
        </p:spPr>
        <p:txBody>
          <a:bodyPr/>
          <a:lstStyle/>
          <a:p>
            <a:pPr marL="0" indent="0">
              <a:buNone/>
            </a:pPr>
            <a:r>
              <a:rPr lang="en-US" altLang="en-US" dirty="0"/>
              <a:t>  </a:t>
            </a:r>
          </a:p>
          <a:p>
            <a:pPr marL="0" indent="0">
              <a:buNone/>
            </a:pPr>
            <a:r>
              <a:rPr lang="en-US" altLang="en-US" b="1" i="1" dirty="0" err="1"/>
              <a:t>Anh</a:t>
            </a:r>
            <a:r>
              <a:rPr lang="en-US" altLang="en-US" b="1" i="1" dirty="0"/>
              <a:t> </a:t>
            </a:r>
            <a:r>
              <a:rPr lang="en-US" altLang="en-US" b="1" i="1" dirty="0" err="1"/>
              <a:t>Dậu</a:t>
            </a:r>
            <a:r>
              <a:rPr lang="en-US" altLang="en-US" b="1" i="1" dirty="0"/>
              <a:t> </a:t>
            </a:r>
            <a:r>
              <a:rPr lang="en-US" altLang="en-US" b="1" i="1" dirty="0" err="1"/>
              <a:t>uốn</a:t>
            </a:r>
            <a:r>
              <a:rPr lang="en-US" altLang="en-US" b="1" i="1" dirty="0"/>
              <a:t> </a:t>
            </a:r>
            <a:r>
              <a:rPr lang="en-US" altLang="en-US" b="1" i="1" dirty="0" err="1"/>
              <a:t>vai</a:t>
            </a:r>
            <a:r>
              <a:rPr lang="en-US" altLang="en-US" b="1" i="1" dirty="0"/>
              <a:t> </a:t>
            </a:r>
            <a:r>
              <a:rPr lang="en-US" altLang="en-US" b="1" i="1" dirty="0" err="1"/>
              <a:t>ngáp</a:t>
            </a:r>
            <a:r>
              <a:rPr lang="en-US" altLang="en-US" b="1" i="1" dirty="0"/>
              <a:t> </a:t>
            </a:r>
            <a:r>
              <a:rPr lang="en-US" altLang="en-US" b="1" i="1" dirty="0" err="1"/>
              <a:t>dài</a:t>
            </a:r>
            <a:r>
              <a:rPr lang="en-US" altLang="en-US" b="1" i="1" dirty="0"/>
              <a:t> </a:t>
            </a:r>
            <a:r>
              <a:rPr lang="en-US" altLang="en-US" b="1" i="1" dirty="0" err="1"/>
              <a:t>một</a:t>
            </a:r>
            <a:r>
              <a:rPr lang="en-US" altLang="en-US" b="1" i="1" dirty="0"/>
              <a:t> </a:t>
            </a:r>
            <a:r>
              <a:rPr lang="en-US" altLang="en-US" b="1" i="1" dirty="0" err="1"/>
              <a:t>tiếng.Uể</a:t>
            </a:r>
            <a:r>
              <a:rPr lang="en-US" altLang="en-US" b="1" i="1" dirty="0"/>
              <a:t> </a:t>
            </a:r>
            <a:r>
              <a:rPr lang="en-US" altLang="en-US" b="1" i="1" dirty="0" err="1"/>
              <a:t>oải,chống</a:t>
            </a:r>
            <a:r>
              <a:rPr lang="en-US" altLang="en-US" b="1" i="1" dirty="0"/>
              <a:t> </a:t>
            </a:r>
            <a:r>
              <a:rPr lang="en-US" altLang="en-US" b="1" i="1" dirty="0" err="1"/>
              <a:t>tay</a:t>
            </a:r>
            <a:r>
              <a:rPr lang="en-US" altLang="en-US" b="1" i="1" dirty="0"/>
              <a:t> </a:t>
            </a:r>
            <a:r>
              <a:rPr lang="en-US" altLang="en-US" b="1" i="1" dirty="0" err="1"/>
              <a:t>xuống</a:t>
            </a:r>
            <a:r>
              <a:rPr lang="en-US" altLang="en-US" b="1" i="1" dirty="0"/>
              <a:t> </a:t>
            </a:r>
            <a:r>
              <a:rPr lang="en-US" altLang="en-US" b="1" i="1" dirty="0" err="1"/>
              <a:t>phản,anh</a:t>
            </a:r>
            <a:r>
              <a:rPr lang="en-US" altLang="en-US" b="1" i="1" dirty="0"/>
              <a:t> </a:t>
            </a:r>
            <a:r>
              <a:rPr lang="en-US" altLang="en-US" b="1" i="1" dirty="0" err="1"/>
              <a:t>vừa</a:t>
            </a:r>
            <a:r>
              <a:rPr lang="en-US" altLang="en-US" b="1" i="1" dirty="0"/>
              <a:t> </a:t>
            </a:r>
            <a:r>
              <a:rPr lang="en-US" altLang="en-US" b="1" i="1" dirty="0" err="1"/>
              <a:t>rên</a:t>
            </a:r>
            <a:r>
              <a:rPr lang="en-US" altLang="en-US" b="1" i="1" dirty="0"/>
              <a:t> </a:t>
            </a:r>
            <a:r>
              <a:rPr lang="en-US" altLang="en-US" b="1" i="1" dirty="0" err="1"/>
              <a:t>vừa</a:t>
            </a:r>
            <a:r>
              <a:rPr lang="en-US" altLang="en-US" b="1" i="1" dirty="0"/>
              <a:t> </a:t>
            </a:r>
            <a:r>
              <a:rPr lang="en-US" altLang="en-US" b="1" i="1" dirty="0" err="1"/>
              <a:t>ngỏng</a:t>
            </a:r>
            <a:r>
              <a:rPr lang="en-US" altLang="en-US" b="1" i="1" dirty="0"/>
              <a:t> </a:t>
            </a:r>
            <a:r>
              <a:rPr lang="en-US" altLang="en-US" b="1" i="1" dirty="0" err="1"/>
              <a:t>đầu</a:t>
            </a:r>
            <a:r>
              <a:rPr lang="en-US" altLang="en-US" b="1" i="1" dirty="0"/>
              <a:t> </a:t>
            </a:r>
            <a:r>
              <a:rPr lang="en-US" altLang="en-US" b="1" i="1" dirty="0" err="1"/>
              <a:t>lên.Run</a:t>
            </a:r>
            <a:r>
              <a:rPr lang="en-US" altLang="en-US" b="1" i="1" dirty="0"/>
              <a:t> </a:t>
            </a:r>
            <a:r>
              <a:rPr lang="en-US" altLang="en-US" b="1" i="1" dirty="0" err="1"/>
              <a:t>rẩy</a:t>
            </a:r>
            <a:r>
              <a:rPr lang="en-US" altLang="en-US" b="1" i="1" dirty="0"/>
              <a:t> </a:t>
            </a:r>
            <a:r>
              <a:rPr lang="en-US" altLang="en-US" b="1" i="1" dirty="0" err="1"/>
              <a:t>cất</a:t>
            </a:r>
            <a:r>
              <a:rPr lang="en-US" altLang="en-US" b="1" i="1" dirty="0"/>
              <a:t> </a:t>
            </a:r>
            <a:r>
              <a:rPr lang="en-US" altLang="en-US" b="1" i="1" dirty="0" err="1"/>
              <a:t>bát</a:t>
            </a:r>
            <a:r>
              <a:rPr lang="en-US" altLang="en-US" b="1" i="1" dirty="0"/>
              <a:t> </a:t>
            </a:r>
            <a:r>
              <a:rPr lang="en-US" altLang="en-US" b="1" i="1" dirty="0" err="1"/>
              <a:t>cháo</a:t>
            </a:r>
            <a:r>
              <a:rPr lang="en-US" altLang="en-US" b="1" i="1" dirty="0"/>
              <a:t>, </a:t>
            </a:r>
            <a:r>
              <a:rPr lang="en-US" altLang="en-US" b="1" i="1" dirty="0" err="1"/>
              <a:t>anh</a:t>
            </a:r>
            <a:r>
              <a:rPr lang="en-US" altLang="en-US" b="1" i="1" dirty="0"/>
              <a:t> </a:t>
            </a:r>
            <a:r>
              <a:rPr lang="en-US" altLang="en-US" b="1" i="1" dirty="0" err="1"/>
              <a:t>mới</a:t>
            </a:r>
            <a:r>
              <a:rPr lang="en-US" altLang="en-US" b="1" i="1" dirty="0"/>
              <a:t> </a:t>
            </a:r>
            <a:r>
              <a:rPr lang="en-US" altLang="en-US" b="1" i="1" dirty="0" err="1"/>
              <a:t>kề</a:t>
            </a:r>
            <a:r>
              <a:rPr lang="en-US" altLang="en-US" b="1" i="1" dirty="0"/>
              <a:t> </a:t>
            </a:r>
            <a:r>
              <a:rPr lang="en-US" altLang="en-US" b="1" i="1" dirty="0" err="1"/>
              <a:t>vào</a:t>
            </a:r>
            <a:r>
              <a:rPr lang="en-US" altLang="en-US" b="1" i="1" dirty="0"/>
              <a:t> </a:t>
            </a:r>
            <a:r>
              <a:rPr lang="en-US" altLang="en-US" b="1" i="1" dirty="0" err="1"/>
              <a:t>đến</a:t>
            </a:r>
            <a:r>
              <a:rPr lang="en-US" altLang="en-US" b="1" i="1" dirty="0"/>
              <a:t> </a:t>
            </a:r>
            <a:r>
              <a:rPr lang="en-US" altLang="en-US" b="1" i="1" dirty="0" err="1"/>
              <a:t>miệng</a:t>
            </a:r>
            <a:r>
              <a:rPr lang="en-US" altLang="en-US" b="1" i="1" dirty="0"/>
              <a:t>, </a:t>
            </a:r>
            <a:r>
              <a:rPr lang="en-US" altLang="en-US" b="1" i="1" dirty="0" err="1">
                <a:solidFill>
                  <a:srgbClr val="FF3300"/>
                </a:solidFill>
              </a:rPr>
              <a:t>cai</a:t>
            </a:r>
            <a:r>
              <a:rPr lang="en-US" altLang="en-US" b="1" i="1" dirty="0">
                <a:solidFill>
                  <a:srgbClr val="FF3300"/>
                </a:solidFill>
              </a:rPr>
              <a:t> </a:t>
            </a:r>
            <a:r>
              <a:rPr lang="en-US" altLang="en-US" b="1" i="1" dirty="0" err="1">
                <a:solidFill>
                  <a:srgbClr val="FF3300"/>
                </a:solidFill>
              </a:rPr>
              <a:t>lệ</a:t>
            </a:r>
            <a:r>
              <a:rPr lang="en-US" altLang="en-US" b="1" i="1" dirty="0"/>
              <a:t> </a:t>
            </a:r>
            <a:r>
              <a:rPr lang="en-US" altLang="en-US" b="1" i="1" dirty="0" err="1"/>
              <a:t>và</a:t>
            </a:r>
            <a:r>
              <a:rPr lang="en-US" altLang="en-US" b="1" i="1" dirty="0"/>
              <a:t> </a:t>
            </a:r>
            <a:r>
              <a:rPr lang="en-US" altLang="en-US" b="1" i="1" dirty="0" err="1"/>
              <a:t>người</a:t>
            </a:r>
            <a:r>
              <a:rPr lang="en-US" altLang="en-US" b="1" i="1" dirty="0"/>
              <a:t> </a:t>
            </a:r>
            <a:r>
              <a:rPr lang="en-US" altLang="en-US" b="1" i="1" dirty="0" err="1"/>
              <a:t>nhà</a:t>
            </a:r>
            <a:r>
              <a:rPr lang="en-US" altLang="en-US" b="1" i="1" dirty="0"/>
              <a:t> </a:t>
            </a:r>
            <a:r>
              <a:rPr lang="en-US" altLang="en-US" b="1" i="1" dirty="0" err="1"/>
              <a:t>lí</a:t>
            </a:r>
            <a:r>
              <a:rPr lang="en-US" altLang="en-US" b="1" i="1" dirty="0"/>
              <a:t> </a:t>
            </a:r>
            <a:r>
              <a:rPr lang="en-US" altLang="en-US" b="1" i="1" dirty="0" err="1"/>
              <a:t>trưởng</a:t>
            </a:r>
            <a:r>
              <a:rPr lang="en-US" altLang="en-US" b="1" i="1" dirty="0"/>
              <a:t> </a:t>
            </a:r>
            <a:r>
              <a:rPr lang="en-US" altLang="en-US" b="1" i="1" dirty="0" err="1"/>
              <a:t>đã</a:t>
            </a:r>
            <a:r>
              <a:rPr lang="en-US" altLang="en-US" b="1" i="1" dirty="0"/>
              <a:t> </a:t>
            </a:r>
            <a:r>
              <a:rPr lang="en-US" altLang="en-US" b="1" i="1" dirty="0" err="1"/>
              <a:t>sầm</a:t>
            </a:r>
            <a:r>
              <a:rPr lang="en-US" altLang="en-US" b="1" i="1" dirty="0"/>
              <a:t> </a:t>
            </a:r>
            <a:r>
              <a:rPr lang="en-US" altLang="en-US" b="1" i="1" dirty="0" err="1"/>
              <a:t>sập</a:t>
            </a:r>
            <a:r>
              <a:rPr lang="en-US" altLang="en-US" b="1" i="1" dirty="0"/>
              <a:t> </a:t>
            </a:r>
            <a:r>
              <a:rPr lang="en-US" altLang="en-US" b="1" i="1" dirty="0" err="1"/>
              <a:t>tiến</a:t>
            </a:r>
            <a:r>
              <a:rPr lang="en-US" altLang="en-US" b="1" i="1" dirty="0"/>
              <a:t> </a:t>
            </a:r>
            <a:r>
              <a:rPr lang="en-US" altLang="en-US" b="1" i="1" dirty="0" err="1"/>
              <a:t>vào</a:t>
            </a:r>
            <a:r>
              <a:rPr lang="en-US" altLang="en-US" b="1" i="1" dirty="0"/>
              <a:t> </a:t>
            </a:r>
            <a:r>
              <a:rPr lang="en-US" altLang="en-US" b="1" i="1" dirty="0" err="1"/>
              <a:t>với</a:t>
            </a:r>
            <a:r>
              <a:rPr lang="en-US" altLang="en-US" b="1" i="1" dirty="0"/>
              <a:t> </a:t>
            </a:r>
            <a:r>
              <a:rPr lang="en-US" altLang="en-US" b="1" i="1" dirty="0" err="1"/>
              <a:t>những</a:t>
            </a:r>
            <a:r>
              <a:rPr lang="en-US" altLang="en-US" b="1" i="1" dirty="0"/>
              <a:t> </a:t>
            </a:r>
            <a:r>
              <a:rPr lang="en-US" altLang="en-US" b="1" i="1" dirty="0" err="1">
                <a:solidFill>
                  <a:srgbClr val="FF3300"/>
                </a:solidFill>
              </a:rPr>
              <a:t>roi</a:t>
            </a:r>
            <a:r>
              <a:rPr lang="en-US" altLang="en-US" b="1" i="1" dirty="0">
                <a:solidFill>
                  <a:srgbClr val="FF3300"/>
                </a:solidFill>
              </a:rPr>
              <a:t> </a:t>
            </a:r>
            <a:r>
              <a:rPr lang="en-US" altLang="en-US" b="1" i="1" dirty="0"/>
              <a:t>song, </a:t>
            </a:r>
            <a:r>
              <a:rPr lang="en-US" altLang="en-US" b="1" i="1" dirty="0" err="1"/>
              <a:t>tay</a:t>
            </a:r>
            <a:r>
              <a:rPr lang="en-US" altLang="en-US" b="1" i="1" dirty="0"/>
              <a:t> </a:t>
            </a:r>
            <a:r>
              <a:rPr lang="en-US" altLang="en-US" b="1" i="1" dirty="0" err="1"/>
              <a:t>thước</a:t>
            </a:r>
            <a:r>
              <a:rPr lang="en-US" altLang="en-US" b="1" i="1" dirty="0"/>
              <a:t> </a:t>
            </a:r>
            <a:r>
              <a:rPr lang="en-US" altLang="en-US" b="1" i="1" dirty="0" err="1"/>
              <a:t>và</a:t>
            </a:r>
            <a:r>
              <a:rPr lang="en-US" altLang="en-US" b="1" i="1" dirty="0"/>
              <a:t> </a:t>
            </a:r>
            <a:r>
              <a:rPr lang="en-US" altLang="en-US" b="1" i="1" dirty="0" err="1"/>
              <a:t>dây</a:t>
            </a:r>
            <a:r>
              <a:rPr lang="en-US" altLang="en-US" b="1" i="1" dirty="0"/>
              <a:t> </a:t>
            </a:r>
            <a:r>
              <a:rPr lang="en-US" altLang="en-US" b="1" i="1" dirty="0" err="1"/>
              <a:t>thừng</a:t>
            </a:r>
            <a:r>
              <a:rPr lang="en-US" altLang="en-US" b="1" i="1" dirty="0"/>
              <a:t>.</a:t>
            </a:r>
          </a:p>
          <a:p>
            <a:pPr marL="0" indent="0">
              <a:buNone/>
            </a:pPr>
            <a:r>
              <a:rPr lang="en-US" altLang="en-US" b="1" dirty="0">
                <a:solidFill>
                  <a:srgbClr val="FF3300"/>
                </a:solidFill>
              </a:rPr>
              <a:t>(b) </a:t>
            </a:r>
            <a:r>
              <a:rPr lang="en-US" altLang="en-US" b="1" dirty="0" err="1">
                <a:solidFill>
                  <a:srgbClr val="FF3300"/>
                </a:solidFill>
              </a:rPr>
              <a:t>Cai</a:t>
            </a:r>
            <a:r>
              <a:rPr lang="en-US" altLang="en-US" b="1" dirty="0">
                <a:solidFill>
                  <a:srgbClr val="FF3300"/>
                </a:solidFill>
              </a:rPr>
              <a:t> </a:t>
            </a:r>
            <a:r>
              <a:rPr lang="en-US" altLang="en-US" b="1" dirty="0" err="1">
                <a:solidFill>
                  <a:srgbClr val="FF3300"/>
                </a:solidFill>
              </a:rPr>
              <a:t>lệ</a:t>
            </a:r>
            <a:r>
              <a:rPr lang="en-US" altLang="en-US" b="1" dirty="0">
                <a:solidFill>
                  <a:srgbClr val="FF3300"/>
                </a:solidFill>
              </a:rPr>
              <a:t> </a:t>
            </a:r>
            <a:r>
              <a:rPr lang="en-US" altLang="en-US" b="1" dirty="0" err="1">
                <a:solidFill>
                  <a:srgbClr val="FF3300"/>
                </a:solidFill>
              </a:rPr>
              <a:t>thét</a:t>
            </a:r>
            <a:r>
              <a:rPr lang="en-US" altLang="en-US" b="1" dirty="0">
                <a:solidFill>
                  <a:srgbClr val="FF3300"/>
                </a:solidFill>
              </a:rPr>
              <a:t> </a:t>
            </a:r>
            <a:r>
              <a:rPr lang="en-US" altLang="en-US" b="1" dirty="0" err="1">
                <a:solidFill>
                  <a:srgbClr val="FF3300"/>
                </a:solidFill>
              </a:rPr>
              <a:t>bằng</a:t>
            </a:r>
            <a:r>
              <a:rPr lang="en-US" altLang="en-US" b="1" dirty="0">
                <a:solidFill>
                  <a:srgbClr val="FF3300"/>
                </a:solidFill>
              </a:rPr>
              <a:t> </a:t>
            </a:r>
            <a:r>
              <a:rPr lang="en-US" altLang="en-US" b="1" dirty="0" err="1">
                <a:solidFill>
                  <a:srgbClr val="FF3300"/>
                </a:solidFill>
              </a:rPr>
              <a:t>giọng</a:t>
            </a:r>
            <a:r>
              <a:rPr lang="en-US" altLang="en-US" b="1" dirty="0">
                <a:solidFill>
                  <a:srgbClr val="FF3300"/>
                </a:solidFill>
              </a:rPr>
              <a:t> </a:t>
            </a:r>
            <a:r>
              <a:rPr lang="en-US" altLang="en-US" b="1" dirty="0" err="1">
                <a:solidFill>
                  <a:srgbClr val="FF3300"/>
                </a:solidFill>
              </a:rPr>
              <a:t>khàn</a:t>
            </a:r>
            <a:r>
              <a:rPr lang="en-US" altLang="en-US" b="1" dirty="0">
                <a:solidFill>
                  <a:srgbClr val="FF3300"/>
                </a:solidFill>
              </a:rPr>
              <a:t> </a:t>
            </a:r>
            <a:r>
              <a:rPr lang="en-US" altLang="en-US" b="1" dirty="0" err="1">
                <a:solidFill>
                  <a:srgbClr val="FF3300"/>
                </a:solidFill>
              </a:rPr>
              <a:t>khàn</a:t>
            </a:r>
            <a:r>
              <a:rPr lang="en-US" altLang="en-US" b="1" dirty="0">
                <a:solidFill>
                  <a:srgbClr val="FF3300"/>
                </a:solidFill>
              </a:rPr>
              <a:t> </a:t>
            </a:r>
            <a:r>
              <a:rPr lang="en-US" altLang="en-US" b="1" dirty="0" err="1">
                <a:solidFill>
                  <a:srgbClr val="FF3300"/>
                </a:solidFill>
              </a:rPr>
              <a:t>của</a:t>
            </a:r>
            <a:r>
              <a:rPr lang="en-US" altLang="en-US" b="1" dirty="0">
                <a:solidFill>
                  <a:srgbClr val="FF3300"/>
                </a:solidFill>
              </a:rPr>
              <a:t> </a:t>
            </a:r>
            <a:r>
              <a:rPr lang="en-US" altLang="en-US" b="1" dirty="0" err="1">
                <a:solidFill>
                  <a:srgbClr val="FF3300"/>
                </a:solidFill>
              </a:rPr>
              <a:t>người</a:t>
            </a:r>
            <a:r>
              <a:rPr lang="en-US" altLang="en-US" b="1" dirty="0">
                <a:solidFill>
                  <a:srgbClr val="FF3300"/>
                </a:solidFill>
              </a:rPr>
              <a:t> </a:t>
            </a:r>
            <a:r>
              <a:rPr lang="en-US" altLang="en-US" b="1" dirty="0" err="1">
                <a:solidFill>
                  <a:srgbClr val="FF3300"/>
                </a:solidFill>
              </a:rPr>
              <a:t>hút</a:t>
            </a:r>
            <a:r>
              <a:rPr lang="en-US" altLang="en-US" b="1" dirty="0">
                <a:solidFill>
                  <a:srgbClr val="FF3300"/>
                </a:solidFill>
              </a:rPr>
              <a:t> </a:t>
            </a:r>
            <a:r>
              <a:rPr lang="en-US" altLang="en-US" b="1" dirty="0" err="1">
                <a:solidFill>
                  <a:srgbClr val="FF3300"/>
                </a:solidFill>
              </a:rPr>
              <a:t>nhiều</a:t>
            </a:r>
            <a:r>
              <a:rPr lang="en-US" altLang="en-US" b="1" dirty="0">
                <a:solidFill>
                  <a:srgbClr val="FF3300"/>
                </a:solidFill>
              </a:rPr>
              <a:t> </a:t>
            </a:r>
            <a:r>
              <a:rPr lang="en-US" altLang="en-US" b="1" dirty="0" err="1">
                <a:solidFill>
                  <a:srgbClr val="FF3300"/>
                </a:solidFill>
              </a:rPr>
              <a:t>xái</a:t>
            </a:r>
            <a:r>
              <a:rPr lang="en-US" altLang="en-US" b="1" dirty="0">
                <a:solidFill>
                  <a:srgbClr val="FF3300"/>
                </a:solidFill>
              </a:rPr>
              <a:t> </a:t>
            </a:r>
            <a:r>
              <a:rPr lang="en-US" altLang="en-US" b="1" dirty="0" err="1">
                <a:solidFill>
                  <a:srgbClr val="FF3300"/>
                </a:solidFill>
              </a:rPr>
              <a:t>cũ</a:t>
            </a:r>
            <a:r>
              <a:rPr lang="en-US" altLang="en-US" b="1" dirty="0">
                <a:solidFill>
                  <a:srgbClr val="FF3300"/>
                </a:solidFill>
              </a:rPr>
              <a:t>, </a:t>
            </a:r>
            <a:r>
              <a:rPr lang="en-US" altLang="en-US" b="1" dirty="0" err="1">
                <a:solidFill>
                  <a:srgbClr val="FF3300"/>
                </a:solidFill>
              </a:rPr>
              <a:t>gõ</a:t>
            </a:r>
            <a:r>
              <a:rPr lang="en-US" altLang="en-US" b="1" dirty="0">
                <a:solidFill>
                  <a:srgbClr val="FF3300"/>
                </a:solidFill>
              </a:rPr>
              <a:t> </a:t>
            </a:r>
            <a:r>
              <a:rPr lang="en-US" altLang="en-US" b="1" dirty="0" err="1">
                <a:solidFill>
                  <a:srgbClr val="FF3300"/>
                </a:solidFill>
              </a:rPr>
              <a:t>đầu</a:t>
            </a:r>
            <a:r>
              <a:rPr lang="en-US" altLang="en-US" b="1" dirty="0">
                <a:solidFill>
                  <a:srgbClr val="FF3300"/>
                </a:solidFill>
              </a:rPr>
              <a:t> </a:t>
            </a:r>
            <a:r>
              <a:rPr lang="en-US" altLang="en-US" b="1" dirty="0" err="1">
                <a:solidFill>
                  <a:srgbClr val="FF3300"/>
                </a:solidFill>
              </a:rPr>
              <a:t>roi</a:t>
            </a:r>
            <a:r>
              <a:rPr lang="en-US" altLang="en-US" b="1" dirty="0">
                <a:solidFill>
                  <a:srgbClr val="FF3300"/>
                </a:solidFill>
              </a:rPr>
              <a:t> </a:t>
            </a:r>
            <a:r>
              <a:rPr lang="en-US" altLang="en-US" b="1" dirty="0" err="1">
                <a:solidFill>
                  <a:srgbClr val="FF3300"/>
                </a:solidFill>
              </a:rPr>
              <a:t>xuống</a:t>
            </a:r>
            <a:r>
              <a:rPr lang="en-US" altLang="en-US" b="1" dirty="0">
                <a:solidFill>
                  <a:srgbClr val="FF3300"/>
                </a:solidFill>
              </a:rPr>
              <a:t> </a:t>
            </a:r>
            <a:r>
              <a:rPr lang="en-US" altLang="en-US" b="1" dirty="0" err="1">
                <a:solidFill>
                  <a:srgbClr val="FF3300"/>
                </a:solidFill>
              </a:rPr>
              <a:t>đất</a:t>
            </a:r>
            <a:r>
              <a:rPr lang="en-US" altLang="en-US" b="1" dirty="0">
                <a:solidFill>
                  <a:srgbClr val="FF3300"/>
                </a:solidFill>
              </a:rPr>
              <a:t>:</a:t>
            </a:r>
          </a:p>
          <a:p>
            <a:pPr marL="0" indent="0">
              <a:buNone/>
            </a:pPr>
            <a:r>
              <a:rPr lang="en-US" altLang="en-US" dirty="0"/>
              <a:t>  </a:t>
            </a:r>
            <a:r>
              <a:rPr lang="en-US" altLang="en-US" b="1" i="1" dirty="0"/>
              <a:t>- </a:t>
            </a:r>
            <a:r>
              <a:rPr lang="en-US" altLang="en-US" b="1" i="1" dirty="0" err="1"/>
              <a:t>Thằng</a:t>
            </a:r>
            <a:r>
              <a:rPr lang="en-US" altLang="en-US" b="1" i="1" dirty="0"/>
              <a:t> </a:t>
            </a:r>
            <a:r>
              <a:rPr lang="en-US" altLang="en-US" b="1" i="1" dirty="0" err="1"/>
              <a:t>kia</a:t>
            </a:r>
            <a:r>
              <a:rPr lang="en-US" altLang="en-US" b="1" i="1" dirty="0"/>
              <a:t> ! </a:t>
            </a:r>
            <a:r>
              <a:rPr lang="en-US" altLang="en-US" b="1" i="1" dirty="0" err="1"/>
              <a:t>Ông</a:t>
            </a:r>
            <a:r>
              <a:rPr lang="en-US" altLang="en-US" b="1" i="1" dirty="0"/>
              <a:t> </a:t>
            </a:r>
            <a:r>
              <a:rPr lang="en-US" altLang="en-US" b="1" i="1" dirty="0" err="1"/>
              <a:t>tưởng</a:t>
            </a:r>
            <a:r>
              <a:rPr lang="en-US" altLang="en-US" b="1" i="1" dirty="0"/>
              <a:t> </a:t>
            </a:r>
            <a:r>
              <a:rPr lang="en-US" altLang="en-US" b="1" i="1" dirty="0" err="1"/>
              <a:t>mày</a:t>
            </a:r>
            <a:r>
              <a:rPr lang="en-US" altLang="en-US" b="1" i="1" dirty="0"/>
              <a:t> </a:t>
            </a:r>
            <a:r>
              <a:rPr lang="en-US" altLang="en-US" b="1" i="1" dirty="0" err="1"/>
              <a:t>chết</a:t>
            </a:r>
            <a:r>
              <a:rPr lang="en-US" altLang="en-US" b="1" i="1" dirty="0"/>
              <a:t> </a:t>
            </a:r>
            <a:r>
              <a:rPr lang="en-US" altLang="en-US" b="1" i="1" dirty="0" err="1"/>
              <a:t>đêm</a:t>
            </a:r>
            <a:r>
              <a:rPr lang="en-US" altLang="en-US" b="1" i="1" dirty="0"/>
              <a:t> </a:t>
            </a:r>
            <a:r>
              <a:rPr lang="en-US" altLang="en-US" b="1" i="1" dirty="0" err="1"/>
              <a:t>qua,còn</a:t>
            </a:r>
            <a:r>
              <a:rPr lang="en-US" altLang="en-US" b="1" i="1" dirty="0"/>
              <a:t> </a:t>
            </a:r>
            <a:r>
              <a:rPr lang="en-US" altLang="en-US" b="1" i="1" dirty="0" err="1"/>
              <a:t>sống</a:t>
            </a:r>
            <a:r>
              <a:rPr lang="en-US" altLang="en-US" b="1" i="1" dirty="0"/>
              <a:t> </a:t>
            </a:r>
            <a:r>
              <a:rPr lang="en-US" altLang="en-US" b="1" i="1" dirty="0" err="1"/>
              <a:t>đấy</a:t>
            </a:r>
            <a:r>
              <a:rPr lang="en-US" altLang="en-US" b="1" i="1" dirty="0"/>
              <a:t> à? </a:t>
            </a:r>
            <a:r>
              <a:rPr lang="en-US" altLang="en-US" b="1" i="1" dirty="0" err="1"/>
              <a:t>Nộp</a:t>
            </a:r>
            <a:r>
              <a:rPr lang="en-US" altLang="en-US" b="1" i="1" dirty="0"/>
              <a:t> </a:t>
            </a:r>
            <a:r>
              <a:rPr lang="en-US" altLang="en-US" b="1" i="1" dirty="0" err="1"/>
              <a:t>tiền</a:t>
            </a:r>
            <a:r>
              <a:rPr lang="en-US" altLang="en-US" b="1" i="1" dirty="0"/>
              <a:t> </a:t>
            </a:r>
            <a:r>
              <a:rPr lang="en-US" altLang="en-US" b="1" i="1" dirty="0" err="1"/>
              <a:t>sưu</a:t>
            </a:r>
            <a:r>
              <a:rPr lang="en-US" altLang="en-US" b="1" i="1" dirty="0"/>
              <a:t> ! Mau!</a:t>
            </a:r>
          </a:p>
          <a:p>
            <a:pPr marL="0" indent="0">
              <a:buNone/>
            </a:pPr>
            <a:r>
              <a:rPr lang="en-US" altLang="en-US" sz="3600" b="1" dirty="0">
                <a:solidFill>
                  <a:srgbClr val="6600CC"/>
                </a:solidFill>
                <a:cs typeface="Arial" panose="020B0604020202020204" pitchFamily="34" charset="0"/>
              </a:rPr>
              <a:t>→ </a:t>
            </a:r>
            <a:r>
              <a:rPr lang="en-US" altLang="en-US" sz="3600" b="1" dirty="0" err="1" smtClean="0">
                <a:solidFill>
                  <a:srgbClr val="6600CC"/>
                </a:solidFill>
                <a:cs typeface="Arial" panose="020B0604020202020204" pitchFamily="34" charset="0"/>
              </a:rPr>
              <a:t>Nhận</a:t>
            </a:r>
            <a:r>
              <a:rPr lang="en-US" altLang="en-US" sz="3600" b="1" dirty="0" smtClean="0">
                <a:solidFill>
                  <a:srgbClr val="6600CC"/>
                </a:solidFill>
                <a:cs typeface="Arial" panose="020B0604020202020204" pitchFamily="34" charset="0"/>
              </a:rPr>
              <a:t> </a:t>
            </a:r>
            <a:r>
              <a:rPr lang="en-US" altLang="en-US" sz="3600" b="1" dirty="0" err="1" smtClean="0">
                <a:solidFill>
                  <a:srgbClr val="6600CC"/>
                </a:solidFill>
                <a:cs typeface="Arial" panose="020B0604020202020204" pitchFamily="34" charset="0"/>
              </a:rPr>
              <a:t>xét</a:t>
            </a:r>
            <a:r>
              <a:rPr lang="en-US" altLang="en-US" sz="3600" b="1" dirty="0" smtClean="0">
                <a:solidFill>
                  <a:srgbClr val="6600CC"/>
                </a:solidFill>
                <a:cs typeface="Arial" panose="020B0604020202020204" pitchFamily="34" charset="0"/>
              </a:rPr>
              <a:t>:</a:t>
            </a:r>
            <a:endParaRPr lang="en-US" altLang="en-US" b="1" dirty="0">
              <a:solidFill>
                <a:srgbClr val="6600CC"/>
              </a:solidFill>
              <a:latin typeface=".VnTime" panose="020B7200000000000000" pitchFamily="34" charset="0"/>
              <a:cs typeface="Arial" panose="020B0604020202020204" pitchFamily="34" charset="0"/>
            </a:endParaRPr>
          </a:p>
        </p:txBody>
      </p:sp>
    </p:spTree>
    <p:extLst>
      <p:ext uri="{BB962C8B-B14F-4D97-AF65-F5344CB8AC3E}">
        <p14:creationId xmlns:p14="http://schemas.microsoft.com/office/powerpoint/2010/main" val="5491303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66563">
                                            <p:txEl>
                                              <p:pRg st="1" end="1"/>
                                            </p:txEl>
                                          </p:spTgt>
                                        </p:tgtEl>
                                        <p:attrNameLst>
                                          <p:attrName>style.visibility</p:attrName>
                                        </p:attrNameLst>
                                      </p:cBhvr>
                                      <p:to>
                                        <p:strVal val="visible"/>
                                      </p:to>
                                    </p:set>
                                    <p:animEffect transition="in" filter="strips(downLeft)">
                                      <p:cBhvr>
                                        <p:cTn id="7" dur="500"/>
                                        <p:tgtEl>
                                          <p:spTgt spid="66563">
                                            <p:txEl>
                                              <p:pRg st="1" end="1"/>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66563">
                                            <p:txEl>
                                              <p:pRg st="2" end="2"/>
                                            </p:txEl>
                                          </p:spTgt>
                                        </p:tgtEl>
                                        <p:attrNameLst>
                                          <p:attrName>style.visibility</p:attrName>
                                        </p:attrNameLst>
                                      </p:cBhvr>
                                      <p:to>
                                        <p:strVal val="visible"/>
                                      </p:to>
                                    </p:set>
                                    <p:animEffect transition="in" filter="strips(downLeft)">
                                      <p:cBhvr>
                                        <p:cTn id="10" dur="500"/>
                                        <p:tgtEl>
                                          <p:spTgt spid="66563">
                                            <p:txEl>
                                              <p:pRg st="2" end="2"/>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66563">
                                            <p:txEl>
                                              <p:pRg st="3" end="3"/>
                                            </p:txEl>
                                          </p:spTgt>
                                        </p:tgtEl>
                                        <p:attrNameLst>
                                          <p:attrName>style.visibility</p:attrName>
                                        </p:attrNameLst>
                                      </p:cBhvr>
                                      <p:to>
                                        <p:strVal val="visible"/>
                                      </p:to>
                                    </p:set>
                                    <p:animEffect transition="in" filter="strips(downLeft)">
                                      <p:cBhvr>
                                        <p:cTn id="13" dur="500"/>
                                        <p:tgtEl>
                                          <p:spTgt spid="66563">
                                            <p:txEl>
                                              <p:pRg st="3" end="3"/>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7" presetClass="entr" presetSubtype="0" fill="hold" nodeType="clickEffect">
                                  <p:stCondLst>
                                    <p:cond delay="0"/>
                                  </p:stCondLst>
                                  <p:iterate type="lt">
                                    <p:tmPct val="50000"/>
                                  </p:iterate>
                                  <p:childTnLst>
                                    <p:set>
                                      <p:cBhvr>
                                        <p:cTn id="17" dur="1" fill="hold">
                                          <p:stCondLst>
                                            <p:cond delay="0"/>
                                          </p:stCondLst>
                                        </p:cTn>
                                        <p:tgtEl>
                                          <p:spTgt spid="66563">
                                            <p:txEl>
                                              <p:pRg st="4" end="4"/>
                                            </p:txEl>
                                          </p:spTgt>
                                        </p:tgtEl>
                                        <p:attrNameLst>
                                          <p:attrName>style.visibility</p:attrName>
                                        </p:attrNameLst>
                                      </p:cBhvr>
                                      <p:to>
                                        <p:strVal val="visible"/>
                                      </p:to>
                                    </p:set>
                                    <p:anim calcmode="discrete" valueType="clr">
                                      <p:cBhvr override="childStyle">
                                        <p:cTn id="18" dur="80"/>
                                        <p:tgtEl>
                                          <p:spTgt spid="66563">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66563">
                                            <p:txEl>
                                              <p:pRg st="4" end="4"/>
                                            </p:txEl>
                                          </p:spTgt>
                                        </p:tgtEl>
                                        <p:attrNameLst>
                                          <p:attrName>fillcolor</p:attrName>
                                        </p:attrNameLst>
                                      </p:cBhvr>
                                      <p:tavLst>
                                        <p:tav tm="0">
                                          <p:val>
                                            <p:clrVal>
                                              <a:schemeClr val="accent2"/>
                                            </p:clrVal>
                                          </p:val>
                                        </p:tav>
                                        <p:tav tm="50000">
                                          <p:val>
                                            <p:clrVal>
                                              <a:schemeClr val="hlink"/>
                                            </p:clrVal>
                                          </p:val>
                                        </p:tav>
                                      </p:tavLst>
                                    </p:anim>
                                    <p:set>
                                      <p:cBhvr>
                                        <p:cTn id="20" dur="80"/>
                                        <p:tgtEl>
                                          <p:spTgt spid="66563">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noChangeArrowheads="1"/>
          </p:cNvSpPr>
          <p:nvPr>
            <p:ph type="body" idx="4294967295"/>
          </p:nvPr>
        </p:nvSpPr>
        <p:spPr>
          <a:xfrm>
            <a:off x="2057400" y="1219200"/>
            <a:ext cx="8534400" cy="6019800"/>
          </a:xfrm>
        </p:spPr>
        <p:txBody>
          <a:bodyPr/>
          <a:lstStyle/>
          <a:p>
            <a:pPr marL="0" indent="0" algn="just">
              <a:lnSpc>
                <a:spcPct val="80000"/>
              </a:lnSpc>
              <a:buNone/>
            </a:pPr>
            <a:r>
              <a:rPr lang="en-US" altLang="en-US" dirty="0"/>
              <a:t>  </a:t>
            </a:r>
          </a:p>
          <a:p>
            <a:pPr marL="0" indent="0" algn="just">
              <a:lnSpc>
                <a:spcPct val="80000"/>
              </a:lnSpc>
              <a:buNone/>
            </a:pPr>
            <a:r>
              <a:rPr lang="en-US" altLang="en-US" dirty="0"/>
              <a:t>  </a:t>
            </a:r>
            <a:r>
              <a:rPr lang="en-US" altLang="en-US" b="1" i="1" dirty="0" err="1"/>
              <a:t>Anh</a:t>
            </a:r>
            <a:r>
              <a:rPr lang="en-US" altLang="en-US" b="1" i="1" dirty="0"/>
              <a:t> </a:t>
            </a:r>
            <a:r>
              <a:rPr lang="en-US" altLang="en-US" b="1" i="1" dirty="0" err="1"/>
              <a:t>Dậu</a:t>
            </a:r>
            <a:r>
              <a:rPr lang="en-US" altLang="en-US" b="1" i="1" dirty="0"/>
              <a:t> </a:t>
            </a:r>
            <a:r>
              <a:rPr lang="en-US" altLang="en-US" b="1" i="1" dirty="0" err="1"/>
              <a:t>uốn</a:t>
            </a:r>
            <a:r>
              <a:rPr lang="en-US" altLang="en-US" b="1" i="1" dirty="0"/>
              <a:t> </a:t>
            </a:r>
            <a:r>
              <a:rPr lang="en-US" altLang="en-US" b="1" i="1" dirty="0" err="1"/>
              <a:t>vai</a:t>
            </a:r>
            <a:r>
              <a:rPr lang="en-US" altLang="en-US" b="1" i="1" dirty="0"/>
              <a:t> </a:t>
            </a:r>
            <a:r>
              <a:rPr lang="en-US" altLang="en-US" b="1" i="1" dirty="0" err="1"/>
              <a:t>ngáp</a:t>
            </a:r>
            <a:r>
              <a:rPr lang="en-US" altLang="en-US" b="1" i="1" dirty="0"/>
              <a:t> </a:t>
            </a:r>
            <a:r>
              <a:rPr lang="en-US" altLang="en-US" b="1" i="1" dirty="0" err="1"/>
              <a:t>dài</a:t>
            </a:r>
            <a:r>
              <a:rPr lang="en-US" altLang="en-US" b="1" i="1" dirty="0"/>
              <a:t> </a:t>
            </a:r>
            <a:r>
              <a:rPr lang="en-US" altLang="en-US" b="1" i="1" dirty="0" err="1"/>
              <a:t>một</a:t>
            </a:r>
            <a:r>
              <a:rPr lang="en-US" altLang="en-US" b="1" i="1" dirty="0"/>
              <a:t> </a:t>
            </a:r>
            <a:r>
              <a:rPr lang="en-US" altLang="en-US" b="1" i="1" dirty="0" err="1"/>
              <a:t>tiếng</a:t>
            </a:r>
            <a:r>
              <a:rPr lang="en-US" altLang="en-US" b="1" i="1" dirty="0"/>
              <a:t>. </a:t>
            </a:r>
            <a:r>
              <a:rPr lang="en-US" altLang="en-US" b="1" i="1" dirty="0" err="1"/>
              <a:t>Uể</a:t>
            </a:r>
            <a:r>
              <a:rPr lang="en-US" altLang="en-US" b="1" i="1" dirty="0"/>
              <a:t> </a:t>
            </a:r>
            <a:r>
              <a:rPr lang="en-US" altLang="en-US" b="1" i="1" dirty="0" err="1"/>
              <a:t>oải</a:t>
            </a:r>
            <a:r>
              <a:rPr lang="en-US" altLang="en-US" b="1" i="1" dirty="0"/>
              <a:t>, </a:t>
            </a:r>
            <a:r>
              <a:rPr lang="en-US" altLang="en-US" b="1" i="1" dirty="0" err="1"/>
              <a:t>chống</a:t>
            </a:r>
            <a:r>
              <a:rPr lang="en-US" altLang="en-US" b="1" i="1" dirty="0"/>
              <a:t> </a:t>
            </a:r>
            <a:r>
              <a:rPr lang="en-US" altLang="en-US" b="1" i="1" dirty="0" err="1"/>
              <a:t>tay</a:t>
            </a:r>
            <a:r>
              <a:rPr lang="en-US" altLang="en-US" b="1" i="1" dirty="0"/>
              <a:t> </a:t>
            </a:r>
            <a:r>
              <a:rPr lang="en-US" altLang="en-US" b="1" i="1" dirty="0" err="1"/>
              <a:t>xuống</a:t>
            </a:r>
            <a:r>
              <a:rPr lang="en-US" altLang="en-US" b="1" i="1" dirty="0"/>
              <a:t> </a:t>
            </a:r>
            <a:r>
              <a:rPr lang="en-US" altLang="en-US" b="1" i="1" dirty="0" err="1"/>
              <a:t>phản</a:t>
            </a:r>
            <a:r>
              <a:rPr lang="en-US" altLang="en-US" b="1" i="1" dirty="0"/>
              <a:t>, </a:t>
            </a:r>
            <a:r>
              <a:rPr lang="en-US" altLang="en-US" b="1" i="1" dirty="0" err="1"/>
              <a:t>anh</a:t>
            </a:r>
            <a:r>
              <a:rPr lang="en-US" altLang="en-US" b="1" i="1" dirty="0"/>
              <a:t> </a:t>
            </a:r>
            <a:r>
              <a:rPr lang="en-US" altLang="en-US" b="1" i="1" dirty="0" err="1"/>
              <a:t>vừa</a:t>
            </a:r>
            <a:r>
              <a:rPr lang="en-US" altLang="en-US" b="1" i="1" dirty="0"/>
              <a:t> </a:t>
            </a:r>
            <a:r>
              <a:rPr lang="en-US" altLang="en-US" b="1" i="1" dirty="0" err="1"/>
              <a:t>rên</a:t>
            </a:r>
            <a:r>
              <a:rPr lang="en-US" altLang="en-US" b="1" i="1" dirty="0"/>
              <a:t> </a:t>
            </a:r>
            <a:r>
              <a:rPr lang="en-US" altLang="en-US" b="1" i="1" dirty="0" err="1"/>
              <a:t>vừa</a:t>
            </a:r>
            <a:r>
              <a:rPr lang="en-US" altLang="en-US" b="1" i="1" dirty="0"/>
              <a:t> </a:t>
            </a:r>
            <a:r>
              <a:rPr lang="en-US" altLang="en-US" b="1" i="1" dirty="0" err="1"/>
              <a:t>ngỏng</a:t>
            </a:r>
            <a:r>
              <a:rPr lang="en-US" altLang="en-US" b="1" i="1" dirty="0"/>
              <a:t> </a:t>
            </a:r>
            <a:r>
              <a:rPr lang="en-US" altLang="en-US" b="1" i="1" dirty="0" err="1"/>
              <a:t>đầu</a:t>
            </a:r>
            <a:r>
              <a:rPr lang="en-US" altLang="en-US" b="1" i="1" dirty="0"/>
              <a:t> </a:t>
            </a:r>
            <a:r>
              <a:rPr lang="en-US" altLang="en-US" b="1" i="1" dirty="0" err="1"/>
              <a:t>lên</a:t>
            </a:r>
            <a:r>
              <a:rPr lang="en-US" altLang="en-US" b="1" i="1" dirty="0"/>
              <a:t>. Run </a:t>
            </a:r>
            <a:r>
              <a:rPr lang="en-US" altLang="en-US" b="1" i="1" dirty="0" err="1"/>
              <a:t>rẩy</a:t>
            </a:r>
            <a:r>
              <a:rPr lang="en-US" altLang="en-US" b="1" i="1" dirty="0"/>
              <a:t> </a:t>
            </a:r>
            <a:r>
              <a:rPr lang="en-US" altLang="en-US" b="1" i="1" dirty="0" err="1"/>
              <a:t>cất</a:t>
            </a:r>
            <a:r>
              <a:rPr lang="en-US" altLang="en-US" b="1" i="1" dirty="0"/>
              <a:t> </a:t>
            </a:r>
            <a:r>
              <a:rPr lang="en-US" altLang="en-US" b="1" i="1" dirty="0" err="1"/>
              <a:t>bát</a:t>
            </a:r>
            <a:r>
              <a:rPr lang="en-US" altLang="en-US" b="1" i="1" dirty="0"/>
              <a:t> </a:t>
            </a:r>
            <a:r>
              <a:rPr lang="en-US" altLang="en-US" b="1" i="1" dirty="0" err="1"/>
              <a:t>cháo</a:t>
            </a:r>
            <a:r>
              <a:rPr lang="en-US" altLang="en-US" b="1" i="1" dirty="0"/>
              <a:t>, </a:t>
            </a:r>
            <a:r>
              <a:rPr lang="en-US" altLang="en-US" b="1" i="1" dirty="0" err="1"/>
              <a:t>anh</a:t>
            </a:r>
            <a:r>
              <a:rPr lang="en-US" altLang="en-US" b="1" i="1" dirty="0"/>
              <a:t> </a:t>
            </a:r>
            <a:r>
              <a:rPr lang="en-US" altLang="en-US" b="1" i="1" dirty="0" err="1"/>
              <a:t>mới</a:t>
            </a:r>
            <a:r>
              <a:rPr lang="en-US" altLang="en-US" b="1" i="1" dirty="0"/>
              <a:t> </a:t>
            </a:r>
            <a:r>
              <a:rPr lang="en-US" altLang="en-US" b="1" i="1" dirty="0" err="1"/>
              <a:t>kề</a:t>
            </a:r>
            <a:r>
              <a:rPr lang="en-US" altLang="en-US" b="1" i="1" dirty="0"/>
              <a:t> </a:t>
            </a:r>
            <a:r>
              <a:rPr lang="en-US" altLang="en-US" b="1" i="1" dirty="0" err="1"/>
              <a:t>vào</a:t>
            </a:r>
            <a:r>
              <a:rPr lang="en-US" altLang="en-US" b="1" i="1" dirty="0"/>
              <a:t> </a:t>
            </a:r>
            <a:r>
              <a:rPr lang="en-US" altLang="en-US" b="1" i="1" dirty="0" err="1"/>
              <a:t>đến</a:t>
            </a:r>
            <a:r>
              <a:rPr lang="en-US" altLang="en-US" b="1" i="1" dirty="0"/>
              <a:t> </a:t>
            </a:r>
            <a:r>
              <a:rPr lang="en-US" altLang="en-US" b="1" i="1" dirty="0" err="1"/>
              <a:t>miệng</a:t>
            </a:r>
            <a:r>
              <a:rPr lang="en-US" altLang="en-US" b="1" i="1" dirty="0"/>
              <a:t>, </a:t>
            </a:r>
            <a:r>
              <a:rPr lang="en-US" altLang="en-US" b="1" i="1" dirty="0" err="1">
                <a:solidFill>
                  <a:srgbClr val="FF3300"/>
                </a:solidFill>
              </a:rPr>
              <a:t>cai</a:t>
            </a:r>
            <a:r>
              <a:rPr lang="en-US" altLang="en-US" b="1" i="1" dirty="0">
                <a:solidFill>
                  <a:srgbClr val="FF3300"/>
                </a:solidFill>
              </a:rPr>
              <a:t> </a:t>
            </a:r>
            <a:r>
              <a:rPr lang="en-US" altLang="en-US" b="1" i="1" dirty="0" err="1">
                <a:solidFill>
                  <a:srgbClr val="FF3300"/>
                </a:solidFill>
              </a:rPr>
              <a:t>lệ</a:t>
            </a:r>
            <a:r>
              <a:rPr lang="en-US" altLang="en-US" b="1" i="1" dirty="0"/>
              <a:t> </a:t>
            </a:r>
            <a:r>
              <a:rPr lang="en-US" altLang="en-US" b="1" i="1" dirty="0" err="1"/>
              <a:t>và</a:t>
            </a:r>
            <a:r>
              <a:rPr lang="en-US" altLang="en-US" b="1" i="1" dirty="0"/>
              <a:t> </a:t>
            </a:r>
            <a:r>
              <a:rPr lang="en-US" altLang="en-US" b="1" i="1" dirty="0" err="1"/>
              <a:t>người</a:t>
            </a:r>
            <a:r>
              <a:rPr lang="en-US" altLang="en-US" b="1" i="1" dirty="0"/>
              <a:t> </a:t>
            </a:r>
            <a:r>
              <a:rPr lang="en-US" altLang="en-US" b="1" i="1" dirty="0" err="1"/>
              <a:t>nhà</a:t>
            </a:r>
            <a:r>
              <a:rPr lang="en-US" altLang="en-US" b="1" i="1" dirty="0"/>
              <a:t> </a:t>
            </a:r>
            <a:r>
              <a:rPr lang="en-US" altLang="en-US" b="1" i="1" dirty="0" err="1"/>
              <a:t>lí</a:t>
            </a:r>
            <a:r>
              <a:rPr lang="en-US" altLang="en-US" b="1" i="1" dirty="0"/>
              <a:t> </a:t>
            </a:r>
            <a:r>
              <a:rPr lang="en-US" altLang="en-US" b="1" i="1" dirty="0" err="1"/>
              <a:t>trưởng</a:t>
            </a:r>
            <a:r>
              <a:rPr lang="en-US" altLang="en-US" b="1" i="1" dirty="0"/>
              <a:t> </a:t>
            </a:r>
            <a:r>
              <a:rPr lang="en-US" altLang="en-US" b="1" i="1" dirty="0" err="1"/>
              <a:t>đã</a:t>
            </a:r>
            <a:r>
              <a:rPr lang="en-US" altLang="en-US" b="1" i="1" dirty="0"/>
              <a:t> </a:t>
            </a:r>
            <a:r>
              <a:rPr lang="en-US" altLang="en-US" b="1" i="1" dirty="0" err="1"/>
              <a:t>sầm</a:t>
            </a:r>
            <a:r>
              <a:rPr lang="en-US" altLang="en-US" b="1" i="1" dirty="0"/>
              <a:t> </a:t>
            </a:r>
            <a:r>
              <a:rPr lang="en-US" altLang="en-US" b="1" i="1" dirty="0" err="1"/>
              <a:t>sập</a:t>
            </a:r>
            <a:r>
              <a:rPr lang="en-US" altLang="en-US" b="1" i="1" dirty="0"/>
              <a:t> </a:t>
            </a:r>
            <a:r>
              <a:rPr lang="en-US" altLang="en-US" b="1" i="1" dirty="0" err="1"/>
              <a:t>tiến</a:t>
            </a:r>
            <a:r>
              <a:rPr lang="en-US" altLang="en-US" b="1" i="1" dirty="0"/>
              <a:t> </a:t>
            </a:r>
            <a:r>
              <a:rPr lang="en-US" altLang="en-US" b="1" i="1" dirty="0" err="1"/>
              <a:t>vào</a:t>
            </a:r>
            <a:r>
              <a:rPr lang="en-US" altLang="en-US" b="1" i="1" dirty="0"/>
              <a:t> </a:t>
            </a:r>
            <a:r>
              <a:rPr lang="en-US" altLang="en-US" b="1" i="1" dirty="0" err="1"/>
              <a:t>với</a:t>
            </a:r>
            <a:r>
              <a:rPr lang="en-US" altLang="en-US" b="1" i="1" dirty="0"/>
              <a:t> </a:t>
            </a:r>
            <a:r>
              <a:rPr lang="en-US" altLang="en-US" b="1" i="1" dirty="0" err="1"/>
              <a:t>những</a:t>
            </a:r>
            <a:r>
              <a:rPr lang="en-US" altLang="en-US" b="1" i="1" dirty="0"/>
              <a:t> </a:t>
            </a:r>
            <a:r>
              <a:rPr lang="en-US" altLang="en-US" b="1" i="1" dirty="0" err="1">
                <a:solidFill>
                  <a:srgbClr val="FF3300"/>
                </a:solidFill>
              </a:rPr>
              <a:t>roi</a:t>
            </a:r>
            <a:r>
              <a:rPr lang="en-US" altLang="en-US" b="1" i="1" dirty="0">
                <a:solidFill>
                  <a:srgbClr val="FF3300"/>
                </a:solidFill>
              </a:rPr>
              <a:t> </a:t>
            </a:r>
            <a:r>
              <a:rPr lang="en-US" altLang="en-US" b="1" i="1" dirty="0"/>
              <a:t>song, </a:t>
            </a:r>
            <a:r>
              <a:rPr lang="en-US" altLang="en-US" b="1" i="1" dirty="0" err="1"/>
              <a:t>tay</a:t>
            </a:r>
            <a:r>
              <a:rPr lang="en-US" altLang="en-US" b="1" i="1" dirty="0"/>
              <a:t> </a:t>
            </a:r>
            <a:r>
              <a:rPr lang="en-US" altLang="en-US" b="1" i="1" dirty="0" err="1"/>
              <a:t>thước</a:t>
            </a:r>
            <a:r>
              <a:rPr lang="en-US" altLang="en-US" b="1" i="1" dirty="0"/>
              <a:t> </a:t>
            </a:r>
            <a:r>
              <a:rPr lang="en-US" altLang="en-US" b="1" i="1" dirty="0" err="1"/>
              <a:t>và</a:t>
            </a:r>
            <a:r>
              <a:rPr lang="en-US" altLang="en-US" b="1" i="1" dirty="0"/>
              <a:t> </a:t>
            </a:r>
            <a:r>
              <a:rPr lang="en-US" altLang="en-US" b="1" i="1" dirty="0" err="1"/>
              <a:t>dây</a:t>
            </a:r>
            <a:r>
              <a:rPr lang="en-US" altLang="en-US" b="1" i="1" dirty="0"/>
              <a:t> </a:t>
            </a:r>
            <a:r>
              <a:rPr lang="en-US" altLang="en-US" b="1" i="1" dirty="0" err="1"/>
              <a:t>thừng</a:t>
            </a:r>
            <a:r>
              <a:rPr lang="en-US" altLang="en-US" b="1" i="1" dirty="0"/>
              <a:t>.</a:t>
            </a:r>
          </a:p>
          <a:p>
            <a:pPr marL="0" indent="0" algn="just">
              <a:lnSpc>
                <a:spcPct val="80000"/>
              </a:lnSpc>
              <a:buNone/>
            </a:pPr>
            <a:r>
              <a:rPr lang="en-US" altLang="en-US" b="1" dirty="0">
                <a:solidFill>
                  <a:srgbClr val="FF3300"/>
                </a:solidFill>
              </a:rPr>
              <a:t>(c)</a:t>
            </a:r>
            <a:r>
              <a:rPr lang="en-US" altLang="en-US" b="1" dirty="0" err="1">
                <a:solidFill>
                  <a:srgbClr val="FF3300"/>
                </a:solidFill>
              </a:rPr>
              <a:t>Thét</a:t>
            </a:r>
            <a:r>
              <a:rPr lang="en-US" altLang="en-US" b="1" dirty="0">
                <a:solidFill>
                  <a:srgbClr val="FF3300"/>
                </a:solidFill>
              </a:rPr>
              <a:t> </a:t>
            </a:r>
            <a:r>
              <a:rPr lang="en-US" altLang="en-US" b="1" dirty="0" err="1">
                <a:solidFill>
                  <a:srgbClr val="FF3300"/>
                </a:solidFill>
              </a:rPr>
              <a:t>bằng</a:t>
            </a:r>
            <a:r>
              <a:rPr lang="en-US" altLang="en-US" b="1" dirty="0">
                <a:solidFill>
                  <a:srgbClr val="FF3300"/>
                </a:solidFill>
              </a:rPr>
              <a:t> </a:t>
            </a:r>
            <a:r>
              <a:rPr lang="en-US" altLang="en-US" b="1" dirty="0" err="1">
                <a:solidFill>
                  <a:srgbClr val="FF3300"/>
                </a:solidFill>
              </a:rPr>
              <a:t>giọng</a:t>
            </a:r>
            <a:r>
              <a:rPr lang="en-US" altLang="en-US" b="1" dirty="0">
                <a:solidFill>
                  <a:srgbClr val="FF3300"/>
                </a:solidFill>
              </a:rPr>
              <a:t> </a:t>
            </a:r>
            <a:r>
              <a:rPr lang="en-US" altLang="en-US" b="1" dirty="0" err="1">
                <a:solidFill>
                  <a:srgbClr val="FF3300"/>
                </a:solidFill>
              </a:rPr>
              <a:t>khàn</a:t>
            </a:r>
            <a:r>
              <a:rPr lang="en-US" altLang="en-US" b="1" dirty="0">
                <a:solidFill>
                  <a:srgbClr val="FF3300"/>
                </a:solidFill>
              </a:rPr>
              <a:t> </a:t>
            </a:r>
            <a:r>
              <a:rPr lang="en-US" altLang="en-US" b="1" dirty="0" err="1">
                <a:solidFill>
                  <a:srgbClr val="FF3300"/>
                </a:solidFill>
              </a:rPr>
              <a:t>khàn</a:t>
            </a:r>
            <a:r>
              <a:rPr lang="en-US" altLang="en-US" b="1" dirty="0">
                <a:solidFill>
                  <a:srgbClr val="FF3300"/>
                </a:solidFill>
              </a:rPr>
              <a:t> </a:t>
            </a:r>
            <a:r>
              <a:rPr lang="en-US" altLang="en-US" b="1" dirty="0" err="1">
                <a:solidFill>
                  <a:srgbClr val="FF3300"/>
                </a:solidFill>
              </a:rPr>
              <a:t>của</a:t>
            </a:r>
            <a:r>
              <a:rPr lang="en-US" altLang="en-US" b="1" dirty="0">
                <a:solidFill>
                  <a:srgbClr val="FF3300"/>
                </a:solidFill>
              </a:rPr>
              <a:t> </a:t>
            </a:r>
            <a:r>
              <a:rPr lang="en-US" altLang="en-US" b="1" dirty="0" err="1">
                <a:solidFill>
                  <a:srgbClr val="FF3300"/>
                </a:solidFill>
              </a:rPr>
              <a:t>người</a:t>
            </a:r>
            <a:r>
              <a:rPr lang="en-US" altLang="en-US" b="1" dirty="0">
                <a:solidFill>
                  <a:srgbClr val="FF3300"/>
                </a:solidFill>
              </a:rPr>
              <a:t> </a:t>
            </a:r>
            <a:r>
              <a:rPr lang="en-US" altLang="en-US" b="1" dirty="0" err="1">
                <a:solidFill>
                  <a:srgbClr val="FF3300"/>
                </a:solidFill>
              </a:rPr>
              <a:t>hút</a:t>
            </a:r>
            <a:r>
              <a:rPr lang="en-US" altLang="en-US" b="1" dirty="0">
                <a:solidFill>
                  <a:srgbClr val="FF3300"/>
                </a:solidFill>
              </a:rPr>
              <a:t> </a:t>
            </a:r>
            <a:r>
              <a:rPr lang="en-US" altLang="en-US" b="1" dirty="0" err="1">
                <a:solidFill>
                  <a:srgbClr val="FF3300"/>
                </a:solidFill>
              </a:rPr>
              <a:t>nhiều</a:t>
            </a:r>
            <a:r>
              <a:rPr lang="en-US" altLang="en-US" b="1" dirty="0">
                <a:solidFill>
                  <a:srgbClr val="FF3300"/>
                </a:solidFill>
              </a:rPr>
              <a:t> </a:t>
            </a:r>
            <a:r>
              <a:rPr lang="en-US" altLang="en-US" b="1" dirty="0" err="1">
                <a:solidFill>
                  <a:srgbClr val="FF3300"/>
                </a:solidFill>
              </a:rPr>
              <a:t>xái</a:t>
            </a:r>
            <a:r>
              <a:rPr lang="en-US" altLang="en-US" b="1" dirty="0">
                <a:solidFill>
                  <a:srgbClr val="FF3300"/>
                </a:solidFill>
              </a:rPr>
              <a:t> </a:t>
            </a:r>
            <a:r>
              <a:rPr lang="en-US" altLang="en-US" b="1" dirty="0" err="1">
                <a:solidFill>
                  <a:srgbClr val="FF3300"/>
                </a:solidFill>
              </a:rPr>
              <a:t>cũ</a:t>
            </a:r>
            <a:r>
              <a:rPr lang="en-US" altLang="en-US" b="1" dirty="0">
                <a:solidFill>
                  <a:srgbClr val="FF3300"/>
                </a:solidFill>
              </a:rPr>
              <a:t>, </a:t>
            </a:r>
            <a:r>
              <a:rPr lang="en-US" altLang="en-US" b="1" dirty="0" err="1">
                <a:solidFill>
                  <a:srgbClr val="FF3300"/>
                </a:solidFill>
              </a:rPr>
              <a:t>cai</a:t>
            </a:r>
            <a:r>
              <a:rPr lang="en-US" altLang="en-US" b="1" dirty="0">
                <a:solidFill>
                  <a:srgbClr val="FF3300"/>
                </a:solidFill>
              </a:rPr>
              <a:t> </a:t>
            </a:r>
            <a:r>
              <a:rPr lang="en-US" altLang="en-US" b="1" dirty="0" err="1">
                <a:solidFill>
                  <a:srgbClr val="FF3300"/>
                </a:solidFill>
              </a:rPr>
              <a:t>lệ</a:t>
            </a:r>
            <a:r>
              <a:rPr lang="en-US" altLang="en-US" b="1" dirty="0">
                <a:solidFill>
                  <a:srgbClr val="FF3300"/>
                </a:solidFill>
              </a:rPr>
              <a:t> </a:t>
            </a:r>
            <a:r>
              <a:rPr lang="en-US" altLang="en-US" b="1" dirty="0" err="1">
                <a:solidFill>
                  <a:srgbClr val="FF3300"/>
                </a:solidFill>
              </a:rPr>
              <a:t>gõ</a:t>
            </a:r>
            <a:r>
              <a:rPr lang="en-US" altLang="en-US" b="1" dirty="0">
                <a:solidFill>
                  <a:srgbClr val="FF3300"/>
                </a:solidFill>
              </a:rPr>
              <a:t> </a:t>
            </a:r>
            <a:r>
              <a:rPr lang="en-US" altLang="en-US" b="1" dirty="0" err="1">
                <a:solidFill>
                  <a:srgbClr val="FF3300"/>
                </a:solidFill>
              </a:rPr>
              <a:t>đầu</a:t>
            </a:r>
            <a:r>
              <a:rPr lang="en-US" altLang="en-US" b="1" dirty="0">
                <a:solidFill>
                  <a:srgbClr val="FF3300"/>
                </a:solidFill>
              </a:rPr>
              <a:t> </a:t>
            </a:r>
            <a:r>
              <a:rPr lang="en-US" altLang="en-US" b="1" dirty="0" err="1">
                <a:solidFill>
                  <a:srgbClr val="FF3300"/>
                </a:solidFill>
              </a:rPr>
              <a:t>roi</a:t>
            </a:r>
            <a:r>
              <a:rPr lang="en-US" altLang="en-US" b="1" dirty="0">
                <a:solidFill>
                  <a:srgbClr val="FF3300"/>
                </a:solidFill>
              </a:rPr>
              <a:t> </a:t>
            </a:r>
            <a:r>
              <a:rPr lang="en-US" altLang="en-US" b="1" dirty="0" err="1">
                <a:solidFill>
                  <a:srgbClr val="FF3300"/>
                </a:solidFill>
              </a:rPr>
              <a:t>xuống</a:t>
            </a:r>
            <a:r>
              <a:rPr lang="en-US" altLang="en-US" b="1" dirty="0">
                <a:solidFill>
                  <a:srgbClr val="FF3300"/>
                </a:solidFill>
              </a:rPr>
              <a:t> </a:t>
            </a:r>
            <a:r>
              <a:rPr lang="en-US" altLang="en-US" b="1" dirty="0" err="1">
                <a:solidFill>
                  <a:srgbClr val="FF3300"/>
                </a:solidFill>
              </a:rPr>
              <a:t>đất</a:t>
            </a:r>
            <a:r>
              <a:rPr lang="en-US" altLang="en-US" b="1" dirty="0">
                <a:solidFill>
                  <a:srgbClr val="FF3300"/>
                </a:solidFill>
              </a:rPr>
              <a:t>:</a:t>
            </a:r>
            <a:endParaRPr lang="en-US" altLang="en-US" dirty="0">
              <a:solidFill>
                <a:srgbClr val="FF3300"/>
              </a:solidFill>
            </a:endParaRPr>
          </a:p>
          <a:p>
            <a:pPr marL="0" indent="0" algn="just">
              <a:lnSpc>
                <a:spcPct val="80000"/>
              </a:lnSpc>
              <a:buNone/>
            </a:pPr>
            <a:r>
              <a:rPr lang="en-US" altLang="en-US" dirty="0"/>
              <a:t>  </a:t>
            </a:r>
            <a:r>
              <a:rPr lang="en-US" altLang="en-US" b="1" i="1" dirty="0"/>
              <a:t>- </a:t>
            </a:r>
            <a:r>
              <a:rPr lang="en-US" altLang="en-US" b="1" i="1" dirty="0" err="1"/>
              <a:t>Thằng</a:t>
            </a:r>
            <a:r>
              <a:rPr lang="en-US" altLang="en-US" b="1" i="1" dirty="0"/>
              <a:t> </a:t>
            </a:r>
            <a:r>
              <a:rPr lang="en-US" altLang="en-US" b="1" i="1" dirty="0" err="1"/>
              <a:t>kia</a:t>
            </a:r>
            <a:r>
              <a:rPr lang="en-US" altLang="en-US" b="1" i="1" dirty="0"/>
              <a:t> ! </a:t>
            </a:r>
            <a:r>
              <a:rPr lang="en-US" altLang="en-US" b="1" i="1" dirty="0" err="1"/>
              <a:t>Ông</a:t>
            </a:r>
            <a:r>
              <a:rPr lang="en-US" altLang="en-US" b="1" i="1" dirty="0"/>
              <a:t> </a:t>
            </a:r>
            <a:r>
              <a:rPr lang="en-US" altLang="en-US" b="1" i="1" dirty="0" err="1"/>
              <a:t>tưởng</a:t>
            </a:r>
            <a:r>
              <a:rPr lang="en-US" altLang="en-US" b="1" i="1" dirty="0"/>
              <a:t> </a:t>
            </a:r>
            <a:r>
              <a:rPr lang="en-US" altLang="en-US" b="1" i="1" dirty="0" err="1"/>
              <a:t>mày</a:t>
            </a:r>
            <a:r>
              <a:rPr lang="en-US" altLang="en-US" b="1" i="1" dirty="0"/>
              <a:t> </a:t>
            </a:r>
            <a:r>
              <a:rPr lang="en-US" altLang="en-US" b="1" i="1" dirty="0" err="1"/>
              <a:t>chết</a:t>
            </a:r>
            <a:r>
              <a:rPr lang="en-US" altLang="en-US" b="1" i="1" dirty="0"/>
              <a:t> </a:t>
            </a:r>
            <a:r>
              <a:rPr lang="en-US" altLang="en-US" b="1" i="1" dirty="0" err="1"/>
              <a:t>đêm</a:t>
            </a:r>
            <a:r>
              <a:rPr lang="en-US" altLang="en-US" b="1" i="1" dirty="0"/>
              <a:t> </a:t>
            </a:r>
            <a:r>
              <a:rPr lang="en-US" altLang="en-US" b="1" i="1" dirty="0" err="1"/>
              <a:t>qua,còn</a:t>
            </a:r>
            <a:r>
              <a:rPr lang="en-US" altLang="en-US" b="1" i="1" dirty="0"/>
              <a:t> </a:t>
            </a:r>
            <a:r>
              <a:rPr lang="en-US" altLang="en-US" b="1" i="1" dirty="0" err="1"/>
              <a:t>sống</a:t>
            </a:r>
            <a:r>
              <a:rPr lang="en-US" altLang="en-US" b="1" i="1" dirty="0"/>
              <a:t> </a:t>
            </a:r>
            <a:r>
              <a:rPr lang="en-US" altLang="en-US" b="1" i="1" dirty="0" err="1"/>
              <a:t>đấy</a:t>
            </a:r>
            <a:r>
              <a:rPr lang="en-US" altLang="en-US" b="1" i="1" dirty="0"/>
              <a:t> à? </a:t>
            </a:r>
            <a:r>
              <a:rPr lang="en-US" altLang="en-US" b="1" i="1" dirty="0" err="1"/>
              <a:t>Nộp</a:t>
            </a:r>
            <a:r>
              <a:rPr lang="en-US" altLang="en-US" b="1" i="1" dirty="0"/>
              <a:t> </a:t>
            </a:r>
            <a:r>
              <a:rPr lang="en-US" altLang="en-US" b="1" i="1" dirty="0" err="1"/>
              <a:t>tiền</a:t>
            </a:r>
            <a:r>
              <a:rPr lang="en-US" altLang="en-US" b="1" i="1" dirty="0"/>
              <a:t> </a:t>
            </a:r>
            <a:r>
              <a:rPr lang="en-US" altLang="en-US" b="1" i="1" dirty="0" err="1"/>
              <a:t>sưu</a:t>
            </a:r>
            <a:r>
              <a:rPr lang="en-US" altLang="en-US" b="1" i="1" dirty="0"/>
              <a:t> ! Mau!</a:t>
            </a:r>
          </a:p>
          <a:p>
            <a:pPr marL="0" indent="0" algn="just">
              <a:lnSpc>
                <a:spcPct val="80000"/>
              </a:lnSpc>
              <a:buNone/>
            </a:pPr>
            <a:r>
              <a:rPr lang="en-US" altLang="en-US" sz="3600" b="1" dirty="0">
                <a:solidFill>
                  <a:srgbClr val="6600CC"/>
                </a:solidFill>
                <a:cs typeface="Arial" panose="020B0604020202020204" pitchFamily="34" charset="0"/>
              </a:rPr>
              <a:t>→ </a:t>
            </a:r>
            <a:r>
              <a:rPr lang="en-US" altLang="en-US" sz="3600" b="1" dirty="0" err="1" smtClean="0">
                <a:solidFill>
                  <a:srgbClr val="6600CC"/>
                </a:solidFill>
                <a:cs typeface="Arial" panose="020B0604020202020204" pitchFamily="34" charset="0"/>
              </a:rPr>
              <a:t>Nhận</a:t>
            </a:r>
            <a:r>
              <a:rPr lang="en-US" altLang="en-US" sz="3600" b="1" dirty="0" smtClean="0">
                <a:solidFill>
                  <a:srgbClr val="6600CC"/>
                </a:solidFill>
                <a:cs typeface="Arial" panose="020B0604020202020204" pitchFamily="34" charset="0"/>
              </a:rPr>
              <a:t> </a:t>
            </a:r>
            <a:r>
              <a:rPr lang="en-US" altLang="en-US" sz="3600" b="1" dirty="0" err="1" smtClean="0">
                <a:solidFill>
                  <a:srgbClr val="6600CC"/>
                </a:solidFill>
                <a:cs typeface="Arial" panose="020B0604020202020204" pitchFamily="34" charset="0"/>
              </a:rPr>
              <a:t>xét</a:t>
            </a:r>
            <a:r>
              <a:rPr lang="en-US" altLang="en-US" sz="3600" b="1" dirty="0" smtClean="0">
                <a:solidFill>
                  <a:srgbClr val="6600CC"/>
                </a:solidFill>
                <a:cs typeface="Arial" panose="020B0604020202020204" pitchFamily="34" charset="0"/>
              </a:rPr>
              <a:t>:</a:t>
            </a:r>
            <a:endParaRPr lang="en-US" altLang="en-US" b="1" dirty="0"/>
          </a:p>
        </p:txBody>
      </p:sp>
    </p:spTree>
    <p:extLst>
      <p:ext uri="{BB962C8B-B14F-4D97-AF65-F5344CB8AC3E}">
        <p14:creationId xmlns:p14="http://schemas.microsoft.com/office/powerpoint/2010/main" val="27045874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67587">
                                            <p:txEl>
                                              <p:pRg st="1" end="1"/>
                                            </p:txEl>
                                          </p:spTgt>
                                        </p:tgtEl>
                                        <p:attrNameLst>
                                          <p:attrName>style.visibility</p:attrName>
                                        </p:attrNameLst>
                                      </p:cBhvr>
                                      <p:to>
                                        <p:strVal val="visible"/>
                                      </p:to>
                                    </p:set>
                                    <p:animEffect transition="in" filter="strips(downLeft)">
                                      <p:cBhvr>
                                        <p:cTn id="7" dur="500"/>
                                        <p:tgtEl>
                                          <p:spTgt spid="67587">
                                            <p:txEl>
                                              <p:pRg st="1" end="1"/>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67587">
                                            <p:txEl>
                                              <p:pRg st="2" end="2"/>
                                            </p:txEl>
                                          </p:spTgt>
                                        </p:tgtEl>
                                        <p:attrNameLst>
                                          <p:attrName>style.visibility</p:attrName>
                                        </p:attrNameLst>
                                      </p:cBhvr>
                                      <p:to>
                                        <p:strVal val="visible"/>
                                      </p:to>
                                    </p:set>
                                    <p:animEffect transition="in" filter="strips(downLeft)">
                                      <p:cBhvr>
                                        <p:cTn id="10" dur="500"/>
                                        <p:tgtEl>
                                          <p:spTgt spid="67587">
                                            <p:txEl>
                                              <p:pRg st="2" end="2"/>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67587">
                                            <p:txEl>
                                              <p:pRg st="3" end="3"/>
                                            </p:txEl>
                                          </p:spTgt>
                                        </p:tgtEl>
                                        <p:attrNameLst>
                                          <p:attrName>style.visibility</p:attrName>
                                        </p:attrNameLst>
                                      </p:cBhvr>
                                      <p:to>
                                        <p:strVal val="visible"/>
                                      </p:to>
                                    </p:set>
                                    <p:animEffect transition="in" filter="strips(downLeft)">
                                      <p:cBhvr>
                                        <p:cTn id="13" dur="500"/>
                                        <p:tgtEl>
                                          <p:spTgt spid="67587">
                                            <p:txEl>
                                              <p:pRg st="3" end="3"/>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7" presetClass="entr" presetSubtype="0" fill="hold" nodeType="clickEffect">
                                  <p:stCondLst>
                                    <p:cond delay="0"/>
                                  </p:stCondLst>
                                  <p:iterate type="lt">
                                    <p:tmPct val="50000"/>
                                  </p:iterate>
                                  <p:childTnLst>
                                    <p:set>
                                      <p:cBhvr>
                                        <p:cTn id="17" dur="1" fill="hold">
                                          <p:stCondLst>
                                            <p:cond delay="0"/>
                                          </p:stCondLst>
                                        </p:cTn>
                                        <p:tgtEl>
                                          <p:spTgt spid="67587">
                                            <p:txEl>
                                              <p:pRg st="4" end="4"/>
                                            </p:txEl>
                                          </p:spTgt>
                                        </p:tgtEl>
                                        <p:attrNameLst>
                                          <p:attrName>style.visibility</p:attrName>
                                        </p:attrNameLst>
                                      </p:cBhvr>
                                      <p:to>
                                        <p:strVal val="visible"/>
                                      </p:to>
                                    </p:set>
                                    <p:anim calcmode="discrete" valueType="clr">
                                      <p:cBhvr override="childStyle">
                                        <p:cTn id="18" dur="80"/>
                                        <p:tgtEl>
                                          <p:spTgt spid="6758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67587">
                                            <p:txEl>
                                              <p:pRg st="4" end="4"/>
                                            </p:txEl>
                                          </p:spTgt>
                                        </p:tgtEl>
                                        <p:attrNameLst>
                                          <p:attrName>fillcolor</p:attrName>
                                        </p:attrNameLst>
                                      </p:cBhvr>
                                      <p:tavLst>
                                        <p:tav tm="0">
                                          <p:val>
                                            <p:clrVal>
                                              <a:schemeClr val="accent2"/>
                                            </p:clrVal>
                                          </p:val>
                                        </p:tav>
                                        <p:tav tm="50000">
                                          <p:val>
                                            <p:clrVal>
                                              <a:schemeClr val="hlink"/>
                                            </p:clrVal>
                                          </p:val>
                                        </p:tav>
                                      </p:tavLst>
                                    </p:anim>
                                    <p:set>
                                      <p:cBhvr>
                                        <p:cTn id="20" dur="80"/>
                                        <p:tgtEl>
                                          <p:spTgt spid="67587">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noChangeArrowheads="1"/>
          </p:cNvSpPr>
          <p:nvPr>
            <p:ph type="body" idx="4294967295"/>
          </p:nvPr>
        </p:nvSpPr>
        <p:spPr>
          <a:xfrm>
            <a:off x="1828800" y="304800"/>
            <a:ext cx="8534400" cy="6096000"/>
          </a:xfrm>
        </p:spPr>
        <p:txBody>
          <a:bodyPr/>
          <a:lstStyle/>
          <a:p>
            <a:pPr marL="0" indent="0" algn="just">
              <a:buNone/>
            </a:pPr>
            <a:r>
              <a:rPr lang="en-US" altLang="en-US" dirty="0"/>
              <a:t> </a:t>
            </a:r>
          </a:p>
          <a:p>
            <a:pPr marL="0" indent="0" algn="just">
              <a:buNone/>
            </a:pPr>
            <a:r>
              <a:rPr lang="en-US" altLang="en-US" dirty="0"/>
              <a:t> </a:t>
            </a:r>
            <a:r>
              <a:rPr lang="en-US" altLang="en-US" b="1" i="1" dirty="0" err="1"/>
              <a:t>Anh</a:t>
            </a:r>
            <a:r>
              <a:rPr lang="en-US" altLang="en-US" b="1" i="1" dirty="0"/>
              <a:t> </a:t>
            </a:r>
            <a:r>
              <a:rPr lang="en-US" altLang="en-US" b="1" i="1" dirty="0" err="1"/>
              <a:t>Dậu</a:t>
            </a:r>
            <a:r>
              <a:rPr lang="en-US" altLang="en-US" b="1" i="1" dirty="0"/>
              <a:t> </a:t>
            </a:r>
            <a:r>
              <a:rPr lang="en-US" altLang="en-US" b="1" i="1" dirty="0" err="1"/>
              <a:t>uốn</a:t>
            </a:r>
            <a:r>
              <a:rPr lang="en-US" altLang="en-US" b="1" i="1" dirty="0"/>
              <a:t> </a:t>
            </a:r>
            <a:r>
              <a:rPr lang="en-US" altLang="en-US" b="1" i="1" dirty="0" err="1"/>
              <a:t>vai</a:t>
            </a:r>
            <a:r>
              <a:rPr lang="en-US" altLang="en-US" b="1" i="1" dirty="0"/>
              <a:t> </a:t>
            </a:r>
            <a:r>
              <a:rPr lang="en-US" altLang="en-US" b="1" i="1" dirty="0" err="1"/>
              <a:t>ngáp</a:t>
            </a:r>
            <a:r>
              <a:rPr lang="en-US" altLang="en-US" b="1" i="1" dirty="0"/>
              <a:t> </a:t>
            </a:r>
            <a:r>
              <a:rPr lang="en-US" altLang="en-US" b="1" i="1" dirty="0" err="1"/>
              <a:t>dài</a:t>
            </a:r>
            <a:r>
              <a:rPr lang="en-US" altLang="en-US" b="1" i="1" dirty="0"/>
              <a:t> </a:t>
            </a:r>
            <a:r>
              <a:rPr lang="en-US" altLang="en-US" b="1" i="1" dirty="0" err="1"/>
              <a:t>một</a:t>
            </a:r>
            <a:r>
              <a:rPr lang="en-US" altLang="en-US" b="1" i="1" dirty="0"/>
              <a:t> </a:t>
            </a:r>
            <a:r>
              <a:rPr lang="en-US" altLang="en-US" b="1" i="1" dirty="0" err="1"/>
              <a:t>tiếng</a:t>
            </a:r>
            <a:r>
              <a:rPr lang="en-US" altLang="en-US" b="1" i="1" dirty="0"/>
              <a:t>. </a:t>
            </a:r>
            <a:r>
              <a:rPr lang="en-US" altLang="en-US" b="1" i="1" dirty="0" err="1"/>
              <a:t>Uể</a:t>
            </a:r>
            <a:r>
              <a:rPr lang="en-US" altLang="en-US" b="1" i="1" dirty="0"/>
              <a:t> </a:t>
            </a:r>
            <a:r>
              <a:rPr lang="en-US" altLang="en-US" b="1" i="1" dirty="0" err="1"/>
              <a:t>oải</a:t>
            </a:r>
            <a:r>
              <a:rPr lang="en-US" altLang="en-US" b="1" i="1" dirty="0"/>
              <a:t>, </a:t>
            </a:r>
            <a:r>
              <a:rPr lang="en-US" altLang="en-US" b="1" i="1" dirty="0" err="1"/>
              <a:t>chống</a:t>
            </a:r>
            <a:r>
              <a:rPr lang="en-US" altLang="en-US" b="1" i="1" dirty="0"/>
              <a:t> </a:t>
            </a:r>
            <a:r>
              <a:rPr lang="en-US" altLang="en-US" b="1" i="1" dirty="0" err="1"/>
              <a:t>tay</a:t>
            </a:r>
            <a:r>
              <a:rPr lang="en-US" altLang="en-US" b="1" i="1" dirty="0"/>
              <a:t> </a:t>
            </a:r>
            <a:r>
              <a:rPr lang="en-US" altLang="en-US" b="1" i="1" dirty="0" err="1"/>
              <a:t>xuống</a:t>
            </a:r>
            <a:r>
              <a:rPr lang="en-US" altLang="en-US" b="1" i="1" dirty="0"/>
              <a:t> </a:t>
            </a:r>
            <a:r>
              <a:rPr lang="en-US" altLang="en-US" b="1" i="1" dirty="0" err="1"/>
              <a:t>phản,anh</a:t>
            </a:r>
            <a:r>
              <a:rPr lang="en-US" altLang="en-US" b="1" i="1" dirty="0"/>
              <a:t> </a:t>
            </a:r>
            <a:r>
              <a:rPr lang="en-US" altLang="en-US" b="1" i="1" dirty="0" err="1"/>
              <a:t>vừa</a:t>
            </a:r>
            <a:r>
              <a:rPr lang="en-US" altLang="en-US" b="1" i="1" dirty="0"/>
              <a:t> </a:t>
            </a:r>
            <a:r>
              <a:rPr lang="en-US" altLang="en-US" b="1" i="1" dirty="0" err="1"/>
              <a:t>rên</a:t>
            </a:r>
            <a:r>
              <a:rPr lang="en-US" altLang="en-US" b="1" i="1" dirty="0"/>
              <a:t> </a:t>
            </a:r>
            <a:r>
              <a:rPr lang="en-US" altLang="en-US" b="1" i="1" dirty="0" err="1"/>
              <a:t>vừa</a:t>
            </a:r>
            <a:r>
              <a:rPr lang="en-US" altLang="en-US" b="1" i="1" dirty="0"/>
              <a:t> </a:t>
            </a:r>
            <a:r>
              <a:rPr lang="en-US" altLang="en-US" b="1" i="1" dirty="0" err="1"/>
              <a:t>ngỏng</a:t>
            </a:r>
            <a:r>
              <a:rPr lang="en-US" altLang="en-US" b="1" i="1" dirty="0"/>
              <a:t> </a:t>
            </a:r>
            <a:r>
              <a:rPr lang="en-US" altLang="en-US" b="1" i="1" dirty="0" err="1"/>
              <a:t>đầu</a:t>
            </a:r>
            <a:r>
              <a:rPr lang="en-US" altLang="en-US" b="1" i="1" dirty="0"/>
              <a:t> </a:t>
            </a:r>
            <a:r>
              <a:rPr lang="en-US" altLang="en-US" b="1" i="1" dirty="0" err="1"/>
              <a:t>lên</a:t>
            </a:r>
            <a:r>
              <a:rPr lang="en-US" altLang="en-US" b="1" i="1" dirty="0"/>
              <a:t>. Run </a:t>
            </a:r>
            <a:r>
              <a:rPr lang="en-US" altLang="en-US" b="1" i="1" dirty="0" err="1"/>
              <a:t>rẩy</a:t>
            </a:r>
            <a:r>
              <a:rPr lang="en-US" altLang="en-US" b="1" i="1" dirty="0"/>
              <a:t> </a:t>
            </a:r>
            <a:r>
              <a:rPr lang="en-US" altLang="en-US" b="1" i="1" dirty="0" err="1"/>
              <a:t>cất</a:t>
            </a:r>
            <a:r>
              <a:rPr lang="en-US" altLang="en-US" b="1" i="1" dirty="0"/>
              <a:t> </a:t>
            </a:r>
            <a:r>
              <a:rPr lang="en-US" altLang="en-US" b="1" i="1" dirty="0" err="1"/>
              <a:t>bát</a:t>
            </a:r>
            <a:r>
              <a:rPr lang="en-US" altLang="en-US" b="1" i="1" dirty="0"/>
              <a:t> </a:t>
            </a:r>
            <a:r>
              <a:rPr lang="en-US" altLang="en-US" b="1" i="1" dirty="0" err="1"/>
              <a:t>cháo</a:t>
            </a:r>
            <a:r>
              <a:rPr lang="en-US" altLang="en-US" b="1" i="1" dirty="0"/>
              <a:t>, </a:t>
            </a:r>
            <a:r>
              <a:rPr lang="en-US" altLang="en-US" b="1" i="1" dirty="0" err="1"/>
              <a:t>anh</a:t>
            </a:r>
            <a:r>
              <a:rPr lang="en-US" altLang="en-US" b="1" i="1" dirty="0"/>
              <a:t> </a:t>
            </a:r>
            <a:r>
              <a:rPr lang="en-US" altLang="en-US" b="1" i="1" dirty="0" err="1"/>
              <a:t>mới</a:t>
            </a:r>
            <a:r>
              <a:rPr lang="en-US" altLang="en-US" b="1" i="1" dirty="0"/>
              <a:t> </a:t>
            </a:r>
            <a:r>
              <a:rPr lang="en-US" altLang="en-US" b="1" i="1" dirty="0" err="1"/>
              <a:t>kề</a:t>
            </a:r>
            <a:r>
              <a:rPr lang="en-US" altLang="en-US" b="1" i="1" dirty="0"/>
              <a:t> </a:t>
            </a:r>
            <a:r>
              <a:rPr lang="en-US" altLang="en-US" b="1" i="1" dirty="0" err="1"/>
              <a:t>vào</a:t>
            </a:r>
            <a:r>
              <a:rPr lang="en-US" altLang="en-US" b="1" i="1" dirty="0"/>
              <a:t> </a:t>
            </a:r>
            <a:r>
              <a:rPr lang="en-US" altLang="en-US" b="1" i="1" dirty="0" err="1"/>
              <a:t>đến</a:t>
            </a:r>
            <a:r>
              <a:rPr lang="en-US" altLang="en-US" b="1" i="1" dirty="0"/>
              <a:t> </a:t>
            </a:r>
            <a:r>
              <a:rPr lang="en-US" altLang="en-US" b="1" i="1" dirty="0" err="1"/>
              <a:t>miệng</a:t>
            </a:r>
            <a:r>
              <a:rPr lang="en-US" altLang="en-US" b="1" i="1" dirty="0"/>
              <a:t>, </a:t>
            </a:r>
            <a:r>
              <a:rPr lang="en-US" altLang="en-US" b="1" i="1" dirty="0" err="1">
                <a:solidFill>
                  <a:srgbClr val="FF3300"/>
                </a:solidFill>
              </a:rPr>
              <a:t>cai</a:t>
            </a:r>
            <a:r>
              <a:rPr lang="en-US" altLang="en-US" b="1" i="1" dirty="0">
                <a:solidFill>
                  <a:srgbClr val="FF3300"/>
                </a:solidFill>
              </a:rPr>
              <a:t> </a:t>
            </a:r>
            <a:r>
              <a:rPr lang="en-US" altLang="en-US" b="1" i="1" dirty="0" err="1">
                <a:solidFill>
                  <a:srgbClr val="FF3300"/>
                </a:solidFill>
              </a:rPr>
              <a:t>lệ</a:t>
            </a:r>
            <a:r>
              <a:rPr lang="en-US" altLang="en-US" b="1" i="1" dirty="0"/>
              <a:t> </a:t>
            </a:r>
            <a:r>
              <a:rPr lang="en-US" altLang="en-US" b="1" i="1" dirty="0" err="1"/>
              <a:t>và</a:t>
            </a:r>
            <a:r>
              <a:rPr lang="en-US" altLang="en-US" b="1" i="1" dirty="0"/>
              <a:t> </a:t>
            </a:r>
            <a:r>
              <a:rPr lang="en-US" altLang="en-US" b="1" i="1" dirty="0" err="1"/>
              <a:t>người</a:t>
            </a:r>
            <a:r>
              <a:rPr lang="en-US" altLang="en-US" b="1" i="1" dirty="0"/>
              <a:t> </a:t>
            </a:r>
            <a:r>
              <a:rPr lang="en-US" altLang="en-US" b="1" i="1" dirty="0" err="1"/>
              <a:t>nhà</a:t>
            </a:r>
            <a:r>
              <a:rPr lang="en-US" altLang="en-US" b="1" i="1" dirty="0"/>
              <a:t> </a:t>
            </a:r>
            <a:r>
              <a:rPr lang="en-US" altLang="en-US" b="1" i="1" dirty="0" err="1"/>
              <a:t>lí</a:t>
            </a:r>
            <a:r>
              <a:rPr lang="en-US" altLang="en-US" b="1" i="1" dirty="0"/>
              <a:t> </a:t>
            </a:r>
            <a:r>
              <a:rPr lang="en-US" altLang="en-US" b="1" i="1" dirty="0" err="1"/>
              <a:t>trưởng</a:t>
            </a:r>
            <a:r>
              <a:rPr lang="en-US" altLang="en-US" b="1" i="1" dirty="0"/>
              <a:t> </a:t>
            </a:r>
            <a:r>
              <a:rPr lang="en-US" altLang="en-US" b="1" i="1" dirty="0" err="1"/>
              <a:t>đã</a:t>
            </a:r>
            <a:r>
              <a:rPr lang="en-US" altLang="en-US" b="1" i="1" dirty="0"/>
              <a:t> </a:t>
            </a:r>
            <a:r>
              <a:rPr lang="en-US" altLang="en-US" b="1" i="1" dirty="0" err="1"/>
              <a:t>sầm</a:t>
            </a:r>
            <a:r>
              <a:rPr lang="en-US" altLang="en-US" b="1" i="1" dirty="0"/>
              <a:t> </a:t>
            </a:r>
            <a:r>
              <a:rPr lang="en-US" altLang="en-US" b="1" i="1" dirty="0" err="1"/>
              <a:t>sập</a:t>
            </a:r>
            <a:r>
              <a:rPr lang="en-US" altLang="en-US" b="1" i="1" dirty="0"/>
              <a:t> </a:t>
            </a:r>
            <a:r>
              <a:rPr lang="en-US" altLang="en-US" b="1" i="1" dirty="0" err="1"/>
              <a:t>tiến</a:t>
            </a:r>
            <a:r>
              <a:rPr lang="en-US" altLang="en-US" b="1" i="1" dirty="0"/>
              <a:t> </a:t>
            </a:r>
            <a:r>
              <a:rPr lang="en-US" altLang="en-US" b="1" i="1" dirty="0" err="1"/>
              <a:t>vào</a:t>
            </a:r>
            <a:r>
              <a:rPr lang="en-US" altLang="en-US" b="1" i="1" dirty="0"/>
              <a:t> </a:t>
            </a:r>
            <a:r>
              <a:rPr lang="en-US" altLang="en-US" b="1" i="1" dirty="0" err="1"/>
              <a:t>với</a:t>
            </a:r>
            <a:r>
              <a:rPr lang="en-US" altLang="en-US" b="1" i="1" dirty="0"/>
              <a:t> </a:t>
            </a:r>
            <a:r>
              <a:rPr lang="en-US" altLang="en-US" b="1" i="1" dirty="0" err="1"/>
              <a:t>những</a:t>
            </a:r>
            <a:r>
              <a:rPr lang="en-US" altLang="en-US" b="1" i="1" dirty="0"/>
              <a:t> </a:t>
            </a:r>
            <a:r>
              <a:rPr lang="en-US" altLang="en-US" b="1" i="1" dirty="0" err="1">
                <a:solidFill>
                  <a:srgbClr val="FF3300"/>
                </a:solidFill>
              </a:rPr>
              <a:t>roi</a:t>
            </a:r>
            <a:r>
              <a:rPr lang="en-US" altLang="en-US" b="1" i="1" dirty="0"/>
              <a:t> song, </a:t>
            </a:r>
            <a:r>
              <a:rPr lang="en-US" altLang="en-US" b="1" i="1" dirty="0" err="1"/>
              <a:t>tay</a:t>
            </a:r>
            <a:r>
              <a:rPr lang="en-US" altLang="en-US" b="1" i="1" dirty="0"/>
              <a:t> </a:t>
            </a:r>
            <a:r>
              <a:rPr lang="en-US" altLang="en-US" b="1" i="1" dirty="0" err="1"/>
              <a:t>thước</a:t>
            </a:r>
            <a:r>
              <a:rPr lang="en-US" altLang="en-US" b="1" i="1" dirty="0"/>
              <a:t> </a:t>
            </a:r>
            <a:r>
              <a:rPr lang="en-US" altLang="en-US" b="1" i="1" dirty="0" err="1"/>
              <a:t>và</a:t>
            </a:r>
            <a:r>
              <a:rPr lang="en-US" altLang="en-US" b="1" i="1" dirty="0"/>
              <a:t> </a:t>
            </a:r>
            <a:r>
              <a:rPr lang="en-US" altLang="en-US" b="1" i="1" dirty="0" err="1"/>
              <a:t>dây</a:t>
            </a:r>
            <a:r>
              <a:rPr lang="en-US" altLang="en-US" b="1" i="1" dirty="0"/>
              <a:t> </a:t>
            </a:r>
            <a:r>
              <a:rPr lang="en-US" altLang="en-US" b="1" i="1" dirty="0" err="1"/>
              <a:t>thừng</a:t>
            </a:r>
            <a:r>
              <a:rPr lang="en-US" altLang="en-US" dirty="0"/>
              <a:t>.</a:t>
            </a:r>
          </a:p>
          <a:p>
            <a:pPr marL="0" indent="0" algn="just">
              <a:buNone/>
            </a:pPr>
            <a:r>
              <a:rPr lang="en-US" altLang="en-US" b="1" dirty="0">
                <a:solidFill>
                  <a:srgbClr val="FF3300"/>
                </a:solidFill>
              </a:rPr>
              <a:t>(d)</a:t>
            </a:r>
            <a:r>
              <a:rPr lang="en-US" altLang="en-US" b="1" dirty="0" err="1">
                <a:solidFill>
                  <a:srgbClr val="FF3300"/>
                </a:solidFill>
              </a:rPr>
              <a:t>Bằng</a:t>
            </a:r>
            <a:r>
              <a:rPr lang="en-US" altLang="en-US" b="1" dirty="0">
                <a:solidFill>
                  <a:srgbClr val="FF3300"/>
                </a:solidFill>
              </a:rPr>
              <a:t> </a:t>
            </a:r>
            <a:r>
              <a:rPr lang="en-US" altLang="en-US" b="1" dirty="0" err="1">
                <a:solidFill>
                  <a:srgbClr val="FF3300"/>
                </a:solidFill>
              </a:rPr>
              <a:t>giọng</a:t>
            </a:r>
            <a:r>
              <a:rPr lang="en-US" altLang="en-US" b="1" dirty="0">
                <a:solidFill>
                  <a:srgbClr val="FF3300"/>
                </a:solidFill>
              </a:rPr>
              <a:t> </a:t>
            </a:r>
            <a:r>
              <a:rPr lang="en-US" altLang="en-US" b="1" dirty="0" err="1">
                <a:solidFill>
                  <a:srgbClr val="FF3300"/>
                </a:solidFill>
              </a:rPr>
              <a:t>khàn</a:t>
            </a:r>
            <a:r>
              <a:rPr lang="en-US" altLang="en-US" b="1" dirty="0">
                <a:solidFill>
                  <a:srgbClr val="FF3300"/>
                </a:solidFill>
              </a:rPr>
              <a:t> </a:t>
            </a:r>
            <a:r>
              <a:rPr lang="en-US" altLang="en-US" b="1" dirty="0" err="1">
                <a:solidFill>
                  <a:srgbClr val="FF3300"/>
                </a:solidFill>
              </a:rPr>
              <a:t>khàn</a:t>
            </a:r>
            <a:r>
              <a:rPr lang="en-US" altLang="en-US" b="1" dirty="0">
                <a:solidFill>
                  <a:srgbClr val="FF3300"/>
                </a:solidFill>
              </a:rPr>
              <a:t> </a:t>
            </a:r>
            <a:r>
              <a:rPr lang="en-US" altLang="en-US" b="1" dirty="0" err="1">
                <a:solidFill>
                  <a:srgbClr val="FF3300"/>
                </a:solidFill>
              </a:rPr>
              <a:t>của</a:t>
            </a:r>
            <a:r>
              <a:rPr lang="en-US" altLang="en-US" b="1" dirty="0">
                <a:solidFill>
                  <a:srgbClr val="FF3300"/>
                </a:solidFill>
              </a:rPr>
              <a:t> </a:t>
            </a:r>
            <a:r>
              <a:rPr lang="en-US" altLang="en-US" b="1" dirty="0" err="1">
                <a:solidFill>
                  <a:srgbClr val="FF3300"/>
                </a:solidFill>
              </a:rPr>
              <a:t>người</a:t>
            </a:r>
            <a:r>
              <a:rPr lang="en-US" altLang="en-US" b="1" dirty="0">
                <a:solidFill>
                  <a:srgbClr val="FF3300"/>
                </a:solidFill>
              </a:rPr>
              <a:t> </a:t>
            </a:r>
            <a:r>
              <a:rPr lang="en-US" altLang="en-US" b="1" dirty="0" err="1">
                <a:solidFill>
                  <a:srgbClr val="FF3300"/>
                </a:solidFill>
              </a:rPr>
              <a:t>hút</a:t>
            </a:r>
            <a:r>
              <a:rPr lang="en-US" altLang="en-US" b="1" dirty="0">
                <a:solidFill>
                  <a:srgbClr val="FF3300"/>
                </a:solidFill>
              </a:rPr>
              <a:t> </a:t>
            </a:r>
            <a:r>
              <a:rPr lang="en-US" altLang="en-US" b="1" dirty="0" err="1">
                <a:solidFill>
                  <a:srgbClr val="FF3300"/>
                </a:solidFill>
              </a:rPr>
              <a:t>nhiều</a:t>
            </a:r>
            <a:r>
              <a:rPr lang="en-US" altLang="en-US" b="1" dirty="0">
                <a:solidFill>
                  <a:srgbClr val="FF3300"/>
                </a:solidFill>
              </a:rPr>
              <a:t> </a:t>
            </a:r>
            <a:r>
              <a:rPr lang="en-US" altLang="en-US" b="1" dirty="0" err="1">
                <a:solidFill>
                  <a:srgbClr val="FF3300"/>
                </a:solidFill>
              </a:rPr>
              <a:t>xái</a:t>
            </a:r>
            <a:r>
              <a:rPr lang="en-US" altLang="en-US" b="1" dirty="0">
                <a:solidFill>
                  <a:srgbClr val="FF3300"/>
                </a:solidFill>
              </a:rPr>
              <a:t> </a:t>
            </a:r>
            <a:r>
              <a:rPr lang="en-US" altLang="en-US" b="1" dirty="0" err="1">
                <a:solidFill>
                  <a:srgbClr val="FF3300"/>
                </a:solidFill>
              </a:rPr>
              <a:t>cũ</a:t>
            </a:r>
            <a:r>
              <a:rPr lang="en-US" altLang="en-US" b="1" dirty="0">
                <a:solidFill>
                  <a:srgbClr val="FF3300"/>
                </a:solidFill>
              </a:rPr>
              <a:t>, </a:t>
            </a:r>
            <a:r>
              <a:rPr lang="en-US" altLang="en-US" b="1" dirty="0" err="1">
                <a:solidFill>
                  <a:srgbClr val="FF3300"/>
                </a:solidFill>
              </a:rPr>
              <a:t>cai</a:t>
            </a:r>
            <a:r>
              <a:rPr lang="en-US" altLang="en-US" b="1" dirty="0">
                <a:solidFill>
                  <a:srgbClr val="FF3300"/>
                </a:solidFill>
              </a:rPr>
              <a:t> </a:t>
            </a:r>
            <a:r>
              <a:rPr lang="en-US" altLang="en-US" b="1" dirty="0" err="1">
                <a:solidFill>
                  <a:srgbClr val="FF3300"/>
                </a:solidFill>
              </a:rPr>
              <a:t>lệ</a:t>
            </a:r>
            <a:r>
              <a:rPr lang="en-US" altLang="en-US" b="1" dirty="0">
                <a:solidFill>
                  <a:srgbClr val="FF3300"/>
                </a:solidFill>
              </a:rPr>
              <a:t> </a:t>
            </a:r>
            <a:r>
              <a:rPr lang="en-US" altLang="en-US" b="1" dirty="0" err="1">
                <a:solidFill>
                  <a:srgbClr val="FF3300"/>
                </a:solidFill>
              </a:rPr>
              <a:t>gõ</a:t>
            </a:r>
            <a:r>
              <a:rPr lang="en-US" altLang="en-US" b="1" dirty="0">
                <a:solidFill>
                  <a:srgbClr val="FF3300"/>
                </a:solidFill>
              </a:rPr>
              <a:t> </a:t>
            </a:r>
            <a:r>
              <a:rPr lang="en-US" altLang="en-US" b="1" dirty="0" err="1">
                <a:solidFill>
                  <a:srgbClr val="FF3300"/>
                </a:solidFill>
              </a:rPr>
              <a:t>đầu</a:t>
            </a:r>
            <a:r>
              <a:rPr lang="en-US" altLang="en-US" b="1" dirty="0">
                <a:solidFill>
                  <a:srgbClr val="FF3300"/>
                </a:solidFill>
              </a:rPr>
              <a:t> </a:t>
            </a:r>
            <a:r>
              <a:rPr lang="en-US" altLang="en-US" b="1" dirty="0" err="1">
                <a:solidFill>
                  <a:srgbClr val="FF3300"/>
                </a:solidFill>
              </a:rPr>
              <a:t>roi</a:t>
            </a:r>
            <a:r>
              <a:rPr lang="en-US" altLang="en-US" b="1" dirty="0">
                <a:solidFill>
                  <a:srgbClr val="FF3300"/>
                </a:solidFill>
              </a:rPr>
              <a:t> </a:t>
            </a:r>
            <a:r>
              <a:rPr lang="en-US" altLang="en-US" b="1" dirty="0" err="1">
                <a:solidFill>
                  <a:srgbClr val="FF3300"/>
                </a:solidFill>
              </a:rPr>
              <a:t>xuống</a:t>
            </a:r>
            <a:r>
              <a:rPr lang="en-US" altLang="en-US" b="1" dirty="0">
                <a:solidFill>
                  <a:srgbClr val="FF3300"/>
                </a:solidFill>
              </a:rPr>
              <a:t> </a:t>
            </a:r>
            <a:r>
              <a:rPr lang="en-US" altLang="en-US" b="1" dirty="0" err="1">
                <a:solidFill>
                  <a:srgbClr val="FF3300"/>
                </a:solidFill>
              </a:rPr>
              <a:t>đất</a:t>
            </a:r>
            <a:r>
              <a:rPr lang="en-US" altLang="en-US" b="1" dirty="0">
                <a:solidFill>
                  <a:srgbClr val="FF3300"/>
                </a:solidFill>
              </a:rPr>
              <a:t>, </a:t>
            </a:r>
            <a:r>
              <a:rPr lang="en-US" altLang="en-US" b="1" dirty="0" err="1">
                <a:solidFill>
                  <a:srgbClr val="FF3300"/>
                </a:solidFill>
              </a:rPr>
              <a:t>thét</a:t>
            </a:r>
            <a:r>
              <a:rPr lang="en-US" altLang="en-US" b="1" dirty="0">
                <a:solidFill>
                  <a:srgbClr val="FF3300"/>
                </a:solidFill>
              </a:rPr>
              <a:t>:</a:t>
            </a:r>
          </a:p>
          <a:p>
            <a:pPr marL="0" indent="0" algn="just">
              <a:buNone/>
            </a:pPr>
            <a:r>
              <a:rPr lang="en-US" altLang="en-US" dirty="0"/>
              <a:t>  </a:t>
            </a:r>
            <a:r>
              <a:rPr lang="en-US" altLang="en-US" b="1" i="1" dirty="0"/>
              <a:t>- </a:t>
            </a:r>
            <a:r>
              <a:rPr lang="en-US" altLang="en-US" b="1" i="1" dirty="0" err="1"/>
              <a:t>Thằng</a:t>
            </a:r>
            <a:r>
              <a:rPr lang="en-US" altLang="en-US" b="1" i="1" dirty="0"/>
              <a:t> </a:t>
            </a:r>
            <a:r>
              <a:rPr lang="en-US" altLang="en-US" b="1" i="1" dirty="0" err="1"/>
              <a:t>kia</a:t>
            </a:r>
            <a:r>
              <a:rPr lang="en-US" altLang="en-US" b="1" i="1" dirty="0"/>
              <a:t>! </a:t>
            </a:r>
            <a:r>
              <a:rPr lang="en-US" altLang="en-US" b="1" i="1" dirty="0" err="1"/>
              <a:t>Ông</a:t>
            </a:r>
            <a:r>
              <a:rPr lang="en-US" altLang="en-US" b="1" i="1" dirty="0"/>
              <a:t> </a:t>
            </a:r>
            <a:r>
              <a:rPr lang="en-US" altLang="en-US" b="1" i="1" dirty="0" err="1"/>
              <a:t>tưởng</a:t>
            </a:r>
            <a:r>
              <a:rPr lang="en-US" altLang="en-US" b="1" i="1" dirty="0"/>
              <a:t> </a:t>
            </a:r>
            <a:r>
              <a:rPr lang="en-US" altLang="en-US" b="1" i="1" dirty="0" err="1"/>
              <a:t>mày</a:t>
            </a:r>
            <a:r>
              <a:rPr lang="en-US" altLang="en-US" b="1" i="1" dirty="0"/>
              <a:t> </a:t>
            </a:r>
            <a:r>
              <a:rPr lang="en-US" altLang="en-US" b="1" i="1" dirty="0" err="1"/>
              <a:t>chết</a:t>
            </a:r>
            <a:r>
              <a:rPr lang="en-US" altLang="en-US" b="1" i="1" dirty="0"/>
              <a:t> </a:t>
            </a:r>
            <a:r>
              <a:rPr lang="en-US" altLang="en-US" b="1" i="1" dirty="0" err="1"/>
              <a:t>đêm</a:t>
            </a:r>
            <a:r>
              <a:rPr lang="en-US" altLang="en-US" b="1" i="1" dirty="0"/>
              <a:t> </a:t>
            </a:r>
            <a:r>
              <a:rPr lang="en-US" altLang="en-US" b="1" i="1" dirty="0" err="1"/>
              <a:t>qua,còn</a:t>
            </a:r>
            <a:r>
              <a:rPr lang="en-US" altLang="en-US" b="1" i="1" dirty="0"/>
              <a:t> </a:t>
            </a:r>
            <a:r>
              <a:rPr lang="en-US" altLang="en-US" b="1" i="1" dirty="0" err="1"/>
              <a:t>sống</a:t>
            </a:r>
            <a:r>
              <a:rPr lang="en-US" altLang="en-US" b="1" i="1" dirty="0"/>
              <a:t> </a:t>
            </a:r>
            <a:r>
              <a:rPr lang="en-US" altLang="en-US" b="1" i="1" dirty="0" err="1"/>
              <a:t>đấy</a:t>
            </a:r>
            <a:r>
              <a:rPr lang="en-US" altLang="en-US" b="1" i="1" dirty="0"/>
              <a:t> à? </a:t>
            </a:r>
            <a:r>
              <a:rPr lang="en-US" altLang="en-US" b="1" i="1" dirty="0" err="1"/>
              <a:t>Nộp</a:t>
            </a:r>
            <a:r>
              <a:rPr lang="en-US" altLang="en-US" b="1" i="1" dirty="0"/>
              <a:t> </a:t>
            </a:r>
            <a:r>
              <a:rPr lang="en-US" altLang="en-US" b="1" i="1" dirty="0" err="1"/>
              <a:t>tiền</a:t>
            </a:r>
            <a:r>
              <a:rPr lang="en-US" altLang="en-US" b="1" i="1" dirty="0"/>
              <a:t> </a:t>
            </a:r>
            <a:r>
              <a:rPr lang="en-US" altLang="en-US" b="1" i="1" dirty="0" err="1"/>
              <a:t>sưu</a:t>
            </a:r>
            <a:r>
              <a:rPr lang="en-US" altLang="en-US" b="1" i="1" dirty="0"/>
              <a:t>! Mau!</a:t>
            </a:r>
          </a:p>
          <a:p>
            <a:pPr marL="0" indent="0" algn="just">
              <a:buNone/>
            </a:pPr>
            <a:r>
              <a:rPr lang="en-US" altLang="en-US" sz="3600" b="1" dirty="0">
                <a:solidFill>
                  <a:srgbClr val="6600CC"/>
                </a:solidFill>
                <a:cs typeface="Arial" panose="020B0604020202020204" pitchFamily="34" charset="0"/>
              </a:rPr>
              <a:t>→ </a:t>
            </a:r>
            <a:r>
              <a:rPr lang="en-US" altLang="en-US" sz="3600" b="1" dirty="0" err="1" smtClean="0">
                <a:solidFill>
                  <a:srgbClr val="6600CC"/>
                </a:solidFill>
                <a:cs typeface="Arial" panose="020B0604020202020204" pitchFamily="34" charset="0"/>
              </a:rPr>
              <a:t>Nhận</a:t>
            </a:r>
            <a:r>
              <a:rPr lang="en-US" altLang="en-US" sz="3600" b="1" dirty="0" smtClean="0">
                <a:solidFill>
                  <a:srgbClr val="6600CC"/>
                </a:solidFill>
                <a:cs typeface="Arial" panose="020B0604020202020204" pitchFamily="34" charset="0"/>
              </a:rPr>
              <a:t> </a:t>
            </a:r>
            <a:r>
              <a:rPr lang="en-US" altLang="en-US" sz="3600" b="1" dirty="0" err="1" smtClean="0">
                <a:solidFill>
                  <a:srgbClr val="6600CC"/>
                </a:solidFill>
                <a:cs typeface="Arial" panose="020B0604020202020204" pitchFamily="34" charset="0"/>
              </a:rPr>
              <a:t>xét</a:t>
            </a:r>
            <a:r>
              <a:rPr lang="en-US" altLang="en-US" sz="3600" b="1" dirty="0" smtClean="0">
                <a:solidFill>
                  <a:srgbClr val="6600CC"/>
                </a:solidFill>
                <a:cs typeface="Arial" panose="020B0604020202020204" pitchFamily="34" charset="0"/>
              </a:rPr>
              <a:t>:</a:t>
            </a:r>
            <a:endParaRPr lang="en-US" altLang="en-US" b="1" dirty="0"/>
          </a:p>
        </p:txBody>
      </p:sp>
    </p:spTree>
    <p:extLst>
      <p:ext uri="{BB962C8B-B14F-4D97-AF65-F5344CB8AC3E}">
        <p14:creationId xmlns:p14="http://schemas.microsoft.com/office/powerpoint/2010/main" val="20164359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68611">
                                            <p:txEl>
                                              <p:pRg st="0" end="0"/>
                                            </p:txEl>
                                          </p:spTgt>
                                        </p:tgtEl>
                                        <p:attrNameLst>
                                          <p:attrName>style.visibility</p:attrName>
                                        </p:attrNameLst>
                                      </p:cBhvr>
                                      <p:to>
                                        <p:strVal val="visible"/>
                                      </p:to>
                                    </p:set>
                                    <p:animEffect transition="in" filter="strips(downLeft)">
                                      <p:cBhvr>
                                        <p:cTn id="7" dur="500"/>
                                        <p:tgtEl>
                                          <p:spTgt spid="686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68611">
                                            <p:txEl>
                                              <p:pRg st="1" end="1"/>
                                            </p:txEl>
                                          </p:spTgt>
                                        </p:tgtEl>
                                        <p:attrNameLst>
                                          <p:attrName>style.visibility</p:attrName>
                                        </p:attrNameLst>
                                      </p:cBhvr>
                                      <p:to>
                                        <p:strVal val="visible"/>
                                      </p:to>
                                    </p:set>
                                    <p:animEffect transition="in" filter="strips(downLeft)">
                                      <p:cBhvr>
                                        <p:cTn id="12" dur="500"/>
                                        <p:tgtEl>
                                          <p:spTgt spid="68611">
                                            <p:txEl>
                                              <p:pRg st="1" end="1"/>
                                            </p:txEl>
                                          </p:spTgt>
                                        </p:tgtEl>
                                      </p:cBhvr>
                                    </p:animEffect>
                                  </p:childTnLst>
                                </p:cTn>
                              </p:par>
                              <p:par>
                                <p:cTn id="13" presetID="18" presetClass="entr" presetSubtype="12" fill="hold" nodeType="withEffect">
                                  <p:stCondLst>
                                    <p:cond delay="0"/>
                                  </p:stCondLst>
                                  <p:childTnLst>
                                    <p:set>
                                      <p:cBhvr>
                                        <p:cTn id="14" dur="1" fill="hold">
                                          <p:stCondLst>
                                            <p:cond delay="0"/>
                                          </p:stCondLst>
                                        </p:cTn>
                                        <p:tgtEl>
                                          <p:spTgt spid="68611">
                                            <p:txEl>
                                              <p:pRg st="2" end="2"/>
                                            </p:txEl>
                                          </p:spTgt>
                                        </p:tgtEl>
                                        <p:attrNameLst>
                                          <p:attrName>style.visibility</p:attrName>
                                        </p:attrNameLst>
                                      </p:cBhvr>
                                      <p:to>
                                        <p:strVal val="visible"/>
                                      </p:to>
                                    </p:set>
                                    <p:animEffect transition="in" filter="strips(downLeft)">
                                      <p:cBhvr>
                                        <p:cTn id="15" dur="500"/>
                                        <p:tgtEl>
                                          <p:spTgt spid="68611">
                                            <p:txEl>
                                              <p:pRg st="2" end="2"/>
                                            </p:txEl>
                                          </p:spTgt>
                                        </p:tgtEl>
                                      </p:cBhvr>
                                    </p:animEffect>
                                  </p:childTnLst>
                                </p:cTn>
                              </p:par>
                              <p:par>
                                <p:cTn id="16" presetID="18" presetClass="entr" presetSubtype="12" fill="hold" nodeType="withEffect">
                                  <p:stCondLst>
                                    <p:cond delay="0"/>
                                  </p:stCondLst>
                                  <p:childTnLst>
                                    <p:set>
                                      <p:cBhvr>
                                        <p:cTn id="17" dur="1" fill="hold">
                                          <p:stCondLst>
                                            <p:cond delay="0"/>
                                          </p:stCondLst>
                                        </p:cTn>
                                        <p:tgtEl>
                                          <p:spTgt spid="68611">
                                            <p:txEl>
                                              <p:pRg st="3" end="3"/>
                                            </p:txEl>
                                          </p:spTgt>
                                        </p:tgtEl>
                                        <p:attrNameLst>
                                          <p:attrName>style.visibility</p:attrName>
                                        </p:attrNameLst>
                                      </p:cBhvr>
                                      <p:to>
                                        <p:strVal val="visible"/>
                                      </p:to>
                                    </p:set>
                                    <p:animEffect transition="in" filter="strips(downLeft)">
                                      <p:cBhvr>
                                        <p:cTn id="18" dur="500"/>
                                        <p:tgtEl>
                                          <p:spTgt spid="68611">
                                            <p:txEl>
                                              <p:pRg st="3" end="3"/>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7" presetClass="entr" presetSubtype="0" fill="hold" nodeType="clickEffect">
                                  <p:stCondLst>
                                    <p:cond delay="0"/>
                                  </p:stCondLst>
                                  <p:iterate type="lt">
                                    <p:tmPct val="50000"/>
                                  </p:iterate>
                                  <p:childTnLst>
                                    <p:set>
                                      <p:cBhvr>
                                        <p:cTn id="22" dur="1" fill="hold">
                                          <p:stCondLst>
                                            <p:cond delay="0"/>
                                          </p:stCondLst>
                                        </p:cTn>
                                        <p:tgtEl>
                                          <p:spTgt spid="68611">
                                            <p:txEl>
                                              <p:pRg st="4" end="4"/>
                                            </p:txEl>
                                          </p:spTgt>
                                        </p:tgtEl>
                                        <p:attrNameLst>
                                          <p:attrName>style.visibility</p:attrName>
                                        </p:attrNameLst>
                                      </p:cBhvr>
                                      <p:to>
                                        <p:strVal val="visible"/>
                                      </p:to>
                                    </p:set>
                                    <p:anim calcmode="discrete" valueType="clr">
                                      <p:cBhvr override="childStyle">
                                        <p:cTn id="23" dur="80"/>
                                        <p:tgtEl>
                                          <p:spTgt spid="68611">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4" dur="80"/>
                                        <p:tgtEl>
                                          <p:spTgt spid="68611">
                                            <p:txEl>
                                              <p:pRg st="4" end="4"/>
                                            </p:txEl>
                                          </p:spTgt>
                                        </p:tgtEl>
                                        <p:attrNameLst>
                                          <p:attrName>fillcolor</p:attrName>
                                        </p:attrNameLst>
                                      </p:cBhvr>
                                      <p:tavLst>
                                        <p:tav tm="0">
                                          <p:val>
                                            <p:clrVal>
                                              <a:schemeClr val="accent2"/>
                                            </p:clrVal>
                                          </p:val>
                                        </p:tav>
                                        <p:tav tm="50000">
                                          <p:val>
                                            <p:clrVal>
                                              <a:schemeClr val="hlink"/>
                                            </p:clrVal>
                                          </p:val>
                                        </p:tav>
                                      </p:tavLst>
                                    </p:anim>
                                    <p:set>
                                      <p:cBhvr>
                                        <p:cTn id="25" dur="80"/>
                                        <p:tgtEl>
                                          <p:spTgt spid="68611">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type="body" idx="4294967295"/>
          </p:nvPr>
        </p:nvSpPr>
        <p:spPr>
          <a:xfrm>
            <a:off x="1905000" y="1371600"/>
            <a:ext cx="8458200" cy="5486400"/>
          </a:xfrm>
        </p:spPr>
        <p:txBody>
          <a:bodyPr/>
          <a:lstStyle/>
          <a:p>
            <a:pPr marL="0" indent="0" algn="just">
              <a:lnSpc>
                <a:spcPct val="80000"/>
              </a:lnSpc>
              <a:buNone/>
            </a:pPr>
            <a:endParaRPr lang="en-US" altLang="en-US" dirty="0"/>
          </a:p>
          <a:p>
            <a:pPr marL="0" indent="0" algn="just">
              <a:lnSpc>
                <a:spcPct val="80000"/>
              </a:lnSpc>
              <a:buNone/>
            </a:pPr>
            <a:r>
              <a:rPr lang="en-US" altLang="en-US" dirty="0"/>
              <a:t>   </a:t>
            </a:r>
            <a:r>
              <a:rPr lang="en-US" altLang="en-US" b="1" i="1" dirty="0" err="1"/>
              <a:t>Anh</a:t>
            </a:r>
            <a:r>
              <a:rPr lang="en-US" altLang="en-US" b="1" i="1" dirty="0"/>
              <a:t> </a:t>
            </a:r>
            <a:r>
              <a:rPr lang="en-US" altLang="en-US" b="1" i="1" dirty="0" err="1"/>
              <a:t>Dậu</a:t>
            </a:r>
            <a:r>
              <a:rPr lang="en-US" altLang="en-US" b="1" i="1" dirty="0"/>
              <a:t> </a:t>
            </a:r>
            <a:r>
              <a:rPr lang="en-US" altLang="en-US" b="1" i="1" dirty="0" err="1"/>
              <a:t>uốn</a:t>
            </a:r>
            <a:r>
              <a:rPr lang="en-US" altLang="en-US" b="1" i="1" dirty="0"/>
              <a:t> </a:t>
            </a:r>
            <a:r>
              <a:rPr lang="en-US" altLang="en-US" b="1" i="1" dirty="0" err="1"/>
              <a:t>vai</a:t>
            </a:r>
            <a:r>
              <a:rPr lang="en-US" altLang="en-US" b="1" i="1" dirty="0"/>
              <a:t> </a:t>
            </a:r>
            <a:r>
              <a:rPr lang="en-US" altLang="en-US" b="1" i="1" dirty="0" err="1"/>
              <a:t>ngáp</a:t>
            </a:r>
            <a:r>
              <a:rPr lang="en-US" altLang="en-US" b="1" i="1" dirty="0"/>
              <a:t> </a:t>
            </a:r>
            <a:r>
              <a:rPr lang="en-US" altLang="en-US" b="1" i="1" dirty="0" err="1"/>
              <a:t>dài</a:t>
            </a:r>
            <a:r>
              <a:rPr lang="en-US" altLang="en-US" b="1" i="1" dirty="0"/>
              <a:t> </a:t>
            </a:r>
            <a:r>
              <a:rPr lang="en-US" altLang="en-US" b="1" i="1" dirty="0" err="1"/>
              <a:t>một</a:t>
            </a:r>
            <a:r>
              <a:rPr lang="en-US" altLang="en-US" b="1" i="1" dirty="0"/>
              <a:t> </a:t>
            </a:r>
            <a:r>
              <a:rPr lang="en-US" altLang="en-US" b="1" i="1" dirty="0" err="1"/>
              <a:t>tiếng</a:t>
            </a:r>
            <a:r>
              <a:rPr lang="en-US" altLang="en-US" b="1" i="1" dirty="0"/>
              <a:t>. </a:t>
            </a:r>
            <a:r>
              <a:rPr lang="en-US" altLang="en-US" b="1" i="1" dirty="0" err="1"/>
              <a:t>Uể</a:t>
            </a:r>
            <a:r>
              <a:rPr lang="en-US" altLang="en-US" b="1" i="1" dirty="0"/>
              <a:t> </a:t>
            </a:r>
            <a:r>
              <a:rPr lang="en-US" altLang="en-US" b="1" i="1" dirty="0" err="1"/>
              <a:t>oải</a:t>
            </a:r>
            <a:r>
              <a:rPr lang="en-US" altLang="en-US" b="1" i="1" dirty="0"/>
              <a:t>, </a:t>
            </a:r>
            <a:r>
              <a:rPr lang="en-US" altLang="en-US" b="1" i="1" dirty="0" err="1"/>
              <a:t>chống</a:t>
            </a:r>
            <a:r>
              <a:rPr lang="en-US" altLang="en-US" b="1" i="1" dirty="0"/>
              <a:t> </a:t>
            </a:r>
            <a:r>
              <a:rPr lang="en-US" altLang="en-US" b="1" i="1" dirty="0" err="1"/>
              <a:t>tay</a:t>
            </a:r>
            <a:r>
              <a:rPr lang="en-US" altLang="en-US" b="1" i="1" dirty="0"/>
              <a:t> </a:t>
            </a:r>
            <a:r>
              <a:rPr lang="en-US" altLang="en-US" b="1" i="1" dirty="0" err="1"/>
              <a:t>xuống</a:t>
            </a:r>
            <a:r>
              <a:rPr lang="en-US" altLang="en-US" b="1" i="1" dirty="0"/>
              <a:t> </a:t>
            </a:r>
            <a:r>
              <a:rPr lang="en-US" altLang="en-US" b="1" i="1" dirty="0" err="1"/>
              <a:t>phản</a:t>
            </a:r>
            <a:r>
              <a:rPr lang="en-US" altLang="en-US" b="1" i="1" dirty="0"/>
              <a:t>, </a:t>
            </a:r>
            <a:r>
              <a:rPr lang="en-US" altLang="en-US" b="1" i="1" dirty="0" err="1"/>
              <a:t>anh</a:t>
            </a:r>
            <a:r>
              <a:rPr lang="en-US" altLang="en-US" b="1" i="1" dirty="0"/>
              <a:t> </a:t>
            </a:r>
            <a:r>
              <a:rPr lang="en-US" altLang="en-US" b="1" i="1" dirty="0" err="1"/>
              <a:t>vừa</a:t>
            </a:r>
            <a:r>
              <a:rPr lang="en-US" altLang="en-US" b="1" i="1" dirty="0"/>
              <a:t> </a:t>
            </a:r>
            <a:r>
              <a:rPr lang="en-US" altLang="en-US" b="1" i="1" dirty="0" err="1"/>
              <a:t>rên</a:t>
            </a:r>
            <a:r>
              <a:rPr lang="en-US" altLang="en-US" b="1" i="1" dirty="0"/>
              <a:t> </a:t>
            </a:r>
            <a:r>
              <a:rPr lang="en-US" altLang="en-US" b="1" i="1" dirty="0" err="1"/>
              <a:t>vừa</a:t>
            </a:r>
            <a:r>
              <a:rPr lang="en-US" altLang="en-US" b="1" i="1" dirty="0"/>
              <a:t> </a:t>
            </a:r>
            <a:r>
              <a:rPr lang="en-US" altLang="en-US" b="1" i="1" dirty="0" err="1"/>
              <a:t>ngỏng</a:t>
            </a:r>
            <a:r>
              <a:rPr lang="en-US" altLang="en-US" b="1" i="1" dirty="0"/>
              <a:t> </a:t>
            </a:r>
            <a:r>
              <a:rPr lang="en-US" altLang="en-US" b="1" i="1" dirty="0" err="1"/>
              <a:t>đầu</a:t>
            </a:r>
            <a:r>
              <a:rPr lang="en-US" altLang="en-US" b="1" i="1" dirty="0"/>
              <a:t> </a:t>
            </a:r>
            <a:r>
              <a:rPr lang="en-US" altLang="en-US" b="1" i="1" dirty="0" err="1"/>
              <a:t>lên</a:t>
            </a:r>
            <a:r>
              <a:rPr lang="en-US" altLang="en-US" b="1" i="1" dirty="0"/>
              <a:t>. Run </a:t>
            </a:r>
            <a:r>
              <a:rPr lang="en-US" altLang="en-US" b="1" i="1" dirty="0" err="1"/>
              <a:t>rẩy</a:t>
            </a:r>
            <a:r>
              <a:rPr lang="en-US" altLang="en-US" b="1" i="1" dirty="0"/>
              <a:t> </a:t>
            </a:r>
            <a:r>
              <a:rPr lang="en-US" altLang="en-US" b="1" i="1" dirty="0" err="1"/>
              <a:t>cất</a:t>
            </a:r>
            <a:r>
              <a:rPr lang="en-US" altLang="en-US" b="1" i="1" dirty="0"/>
              <a:t> </a:t>
            </a:r>
            <a:r>
              <a:rPr lang="en-US" altLang="en-US" b="1" i="1" dirty="0" err="1"/>
              <a:t>bát</a:t>
            </a:r>
            <a:r>
              <a:rPr lang="en-US" altLang="en-US" b="1" i="1" dirty="0"/>
              <a:t> </a:t>
            </a:r>
            <a:r>
              <a:rPr lang="en-US" altLang="en-US" b="1" i="1" dirty="0" err="1"/>
              <a:t>cháo</a:t>
            </a:r>
            <a:r>
              <a:rPr lang="en-US" altLang="en-US" b="1" i="1" dirty="0"/>
              <a:t>, </a:t>
            </a:r>
            <a:r>
              <a:rPr lang="en-US" altLang="en-US" b="1" i="1" dirty="0" err="1"/>
              <a:t>anh</a:t>
            </a:r>
            <a:r>
              <a:rPr lang="en-US" altLang="en-US" b="1" i="1" dirty="0"/>
              <a:t> </a:t>
            </a:r>
            <a:r>
              <a:rPr lang="en-US" altLang="en-US" b="1" i="1" dirty="0" err="1"/>
              <a:t>mới</a:t>
            </a:r>
            <a:r>
              <a:rPr lang="en-US" altLang="en-US" b="1" i="1" dirty="0"/>
              <a:t> </a:t>
            </a:r>
            <a:r>
              <a:rPr lang="en-US" altLang="en-US" b="1" i="1" dirty="0" err="1"/>
              <a:t>kề</a:t>
            </a:r>
            <a:r>
              <a:rPr lang="en-US" altLang="en-US" b="1" i="1" dirty="0"/>
              <a:t> </a:t>
            </a:r>
            <a:r>
              <a:rPr lang="en-US" altLang="en-US" b="1" i="1" dirty="0" err="1"/>
              <a:t>vào</a:t>
            </a:r>
            <a:r>
              <a:rPr lang="en-US" altLang="en-US" b="1" i="1" dirty="0"/>
              <a:t> </a:t>
            </a:r>
            <a:r>
              <a:rPr lang="en-US" altLang="en-US" b="1" i="1" dirty="0" err="1"/>
              <a:t>đến</a:t>
            </a:r>
            <a:r>
              <a:rPr lang="en-US" altLang="en-US" b="1" i="1" dirty="0"/>
              <a:t> </a:t>
            </a:r>
            <a:r>
              <a:rPr lang="en-US" altLang="en-US" b="1" i="1" dirty="0" err="1"/>
              <a:t>miệng</a:t>
            </a:r>
            <a:r>
              <a:rPr lang="en-US" altLang="en-US" b="1" i="1" dirty="0"/>
              <a:t>, </a:t>
            </a:r>
            <a:r>
              <a:rPr lang="en-US" altLang="en-US" b="1" i="1" dirty="0" err="1">
                <a:solidFill>
                  <a:srgbClr val="FF3300"/>
                </a:solidFill>
              </a:rPr>
              <a:t>cai</a:t>
            </a:r>
            <a:r>
              <a:rPr lang="en-US" altLang="en-US" b="1" i="1" dirty="0">
                <a:solidFill>
                  <a:srgbClr val="FF3300"/>
                </a:solidFill>
              </a:rPr>
              <a:t> </a:t>
            </a:r>
            <a:r>
              <a:rPr lang="en-US" altLang="en-US" b="1" i="1" dirty="0" err="1">
                <a:solidFill>
                  <a:srgbClr val="FF3300"/>
                </a:solidFill>
              </a:rPr>
              <a:t>lệ</a:t>
            </a:r>
            <a:r>
              <a:rPr lang="en-US" altLang="en-US" b="1" i="1" dirty="0"/>
              <a:t> </a:t>
            </a:r>
            <a:r>
              <a:rPr lang="en-US" altLang="en-US" b="1" i="1" dirty="0" err="1"/>
              <a:t>và</a:t>
            </a:r>
            <a:r>
              <a:rPr lang="en-US" altLang="en-US" b="1" i="1" dirty="0"/>
              <a:t> </a:t>
            </a:r>
            <a:r>
              <a:rPr lang="en-US" altLang="en-US" b="1" i="1" dirty="0" err="1"/>
              <a:t>người</a:t>
            </a:r>
            <a:r>
              <a:rPr lang="en-US" altLang="en-US" b="1" i="1" dirty="0"/>
              <a:t> </a:t>
            </a:r>
            <a:r>
              <a:rPr lang="en-US" altLang="en-US" b="1" i="1" dirty="0" err="1"/>
              <a:t>nhà</a:t>
            </a:r>
            <a:r>
              <a:rPr lang="en-US" altLang="en-US" b="1" i="1" dirty="0"/>
              <a:t> </a:t>
            </a:r>
            <a:r>
              <a:rPr lang="en-US" altLang="en-US" b="1" i="1" dirty="0" err="1"/>
              <a:t>lí</a:t>
            </a:r>
            <a:r>
              <a:rPr lang="en-US" altLang="en-US" b="1" i="1" dirty="0"/>
              <a:t> </a:t>
            </a:r>
            <a:r>
              <a:rPr lang="en-US" altLang="en-US" b="1" i="1" dirty="0" err="1"/>
              <a:t>trưởng</a:t>
            </a:r>
            <a:r>
              <a:rPr lang="en-US" altLang="en-US" b="1" i="1" dirty="0"/>
              <a:t> </a:t>
            </a:r>
            <a:r>
              <a:rPr lang="en-US" altLang="en-US" b="1" i="1" dirty="0" err="1"/>
              <a:t>đã</a:t>
            </a:r>
            <a:r>
              <a:rPr lang="en-US" altLang="en-US" b="1" i="1" dirty="0"/>
              <a:t> </a:t>
            </a:r>
            <a:r>
              <a:rPr lang="en-US" altLang="en-US" b="1" i="1" dirty="0" err="1"/>
              <a:t>sầm</a:t>
            </a:r>
            <a:r>
              <a:rPr lang="en-US" altLang="en-US" b="1" i="1" dirty="0"/>
              <a:t> </a:t>
            </a:r>
            <a:r>
              <a:rPr lang="en-US" altLang="en-US" b="1" i="1" dirty="0" err="1"/>
              <a:t>sập</a:t>
            </a:r>
            <a:r>
              <a:rPr lang="en-US" altLang="en-US" b="1" i="1" dirty="0"/>
              <a:t> </a:t>
            </a:r>
            <a:r>
              <a:rPr lang="en-US" altLang="en-US" b="1" i="1" dirty="0" err="1"/>
              <a:t>tiến</a:t>
            </a:r>
            <a:r>
              <a:rPr lang="en-US" altLang="en-US" b="1" i="1" dirty="0"/>
              <a:t> </a:t>
            </a:r>
            <a:r>
              <a:rPr lang="en-US" altLang="en-US" b="1" i="1" dirty="0" err="1"/>
              <a:t>vào</a:t>
            </a:r>
            <a:r>
              <a:rPr lang="en-US" altLang="en-US" b="1" i="1" dirty="0"/>
              <a:t> </a:t>
            </a:r>
            <a:r>
              <a:rPr lang="en-US" altLang="en-US" b="1" i="1" dirty="0" err="1"/>
              <a:t>với</a:t>
            </a:r>
            <a:r>
              <a:rPr lang="en-US" altLang="en-US" b="1" i="1" dirty="0"/>
              <a:t> </a:t>
            </a:r>
            <a:r>
              <a:rPr lang="en-US" altLang="en-US" b="1" i="1" dirty="0" err="1"/>
              <a:t>những</a:t>
            </a:r>
            <a:r>
              <a:rPr lang="en-US" altLang="en-US" b="1" i="1" dirty="0"/>
              <a:t> </a:t>
            </a:r>
            <a:r>
              <a:rPr lang="en-US" altLang="en-US" b="1" i="1" dirty="0" err="1">
                <a:solidFill>
                  <a:srgbClr val="FF3300"/>
                </a:solidFill>
              </a:rPr>
              <a:t>roi</a:t>
            </a:r>
            <a:r>
              <a:rPr lang="en-US" altLang="en-US" b="1" i="1" dirty="0">
                <a:solidFill>
                  <a:srgbClr val="FF3300"/>
                </a:solidFill>
              </a:rPr>
              <a:t> </a:t>
            </a:r>
            <a:r>
              <a:rPr lang="en-US" altLang="en-US" b="1" i="1" dirty="0"/>
              <a:t>song, </a:t>
            </a:r>
            <a:r>
              <a:rPr lang="en-US" altLang="en-US" b="1" i="1" dirty="0" err="1"/>
              <a:t>tay</a:t>
            </a:r>
            <a:r>
              <a:rPr lang="en-US" altLang="en-US" b="1" i="1" dirty="0"/>
              <a:t> </a:t>
            </a:r>
            <a:r>
              <a:rPr lang="en-US" altLang="en-US" b="1" i="1" dirty="0" err="1"/>
              <a:t>thước</a:t>
            </a:r>
            <a:r>
              <a:rPr lang="en-US" altLang="en-US" b="1" i="1" dirty="0"/>
              <a:t> </a:t>
            </a:r>
            <a:r>
              <a:rPr lang="en-US" altLang="en-US" b="1" i="1" dirty="0" err="1"/>
              <a:t>và</a:t>
            </a:r>
            <a:r>
              <a:rPr lang="en-US" altLang="en-US" b="1" i="1" dirty="0"/>
              <a:t> </a:t>
            </a:r>
            <a:r>
              <a:rPr lang="en-US" altLang="en-US" b="1" i="1" dirty="0" err="1"/>
              <a:t>dây</a:t>
            </a:r>
            <a:r>
              <a:rPr lang="en-US" altLang="en-US" b="1" i="1" dirty="0"/>
              <a:t> </a:t>
            </a:r>
            <a:r>
              <a:rPr lang="en-US" altLang="en-US" b="1" i="1" dirty="0" err="1"/>
              <a:t>thừng</a:t>
            </a:r>
            <a:r>
              <a:rPr lang="en-US" altLang="en-US" dirty="0"/>
              <a:t>.</a:t>
            </a:r>
          </a:p>
          <a:p>
            <a:pPr marL="0" indent="0" algn="just">
              <a:lnSpc>
                <a:spcPct val="80000"/>
              </a:lnSpc>
              <a:buNone/>
            </a:pPr>
            <a:r>
              <a:rPr lang="en-US" altLang="en-US" b="1" dirty="0">
                <a:solidFill>
                  <a:srgbClr val="FF3300"/>
                </a:solidFill>
              </a:rPr>
              <a:t>(e)</a:t>
            </a:r>
            <a:r>
              <a:rPr lang="en-US" altLang="en-US" b="1" dirty="0" err="1">
                <a:solidFill>
                  <a:srgbClr val="FF3300"/>
                </a:solidFill>
              </a:rPr>
              <a:t>Bằng</a:t>
            </a:r>
            <a:r>
              <a:rPr lang="en-US" altLang="en-US" b="1" dirty="0">
                <a:solidFill>
                  <a:srgbClr val="FF3300"/>
                </a:solidFill>
              </a:rPr>
              <a:t> </a:t>
            </a:r>
            <a:r>
              <a:rPr lang="en-US" altLang="en-US" b="1" dirty="0" err="1">
                <a:solidFill>
                  <a:srgbClr val="FF3300"/>
                </a:solidFill>
              </a:rPr>
              <a:t>giọng</a:t>
            </a:r>
            <a:r>
              <a:rPr lang="en-US" altLang="en-US" b="1" dirty="0">
                <a:solidFill>
                  <a:srgbClr val="FF3300"/>
                </a:solidFill>
              </a:rPr>
              <a:t> </a:t>
            </a:r>
            <a:r>
              <a:rPr lang="en-US" altLang="en-US" b="1" dirty="0" err="1">
                <a:solidFill>
                  <a:srgbClr val="FF3300"/>
                </a:solidFill>
              </a:rPr>
              <a:t>khàn</a:t>
            </a:r>
            <a:r>
              <a:rPr lang="en-US" altLang="en-US" b="1" dirty="0">
                <a:solidFill>
                  <a:srgbClr val="FF3300"/>
                </a:solidFill>
              </a:rPr>
              <a:t> </a:t>
            </a:r>
            <a:r>
              <a:rPr lang="en-US" altLang="en-US" b="1" dirty="0" err="1">
                <a:solidFill>
                  <a:srgbClr val="FF3300"/>
                </a:solidFill>
              </a:rPr>
              <a:t>khàn</a:t>
            </a:r>
            <a:r>
              <a:rPr lang="en-US" altLang="en-US" b="1" dirty="0">
                <a:solidFill>
                  <a:srgbClr val="FF3300"/>
                </a:solidFill>
              </a:rPr>
              <a:t> </a:t>
            </a:r>
            <a:r>
              <a:rPr lang="en-US" altLang="en-US" b="1" dirty="0" err="1">
                <a:solidFill>
                  <a:srgbClr val="FF3300"/>
                </a:solidFill>
              </a:rPr>
              <a:t>của</a:t>
            </a:r>
            <a:r>
              <a:rPr lang="en-US" altLang="en-US" b="1" dirty="0">
                <a:solidFill>
                  <a:srgbClr val="FF3300"/>
                </a:solidFill>
              </a:rPr>
              <a:t> </a:t>
            </a:r>
            <a:r>
              <a:rPr lang="en-US" altLang="en-US" b="1" dirty="0" err="1">
                <a:solidFill>
                  <a:srgbClr val="FF3300"/>
                </a:solidFill>
              </a:rPr>
              <a:t>người</a:t>
            </a:r>
            <a:r>
              <a:rPr lang="en-US" altLang="en-US" b="1" dirty="0">
                <a:solidFill>
                  <a:srgbClr val="FF3300"/>
                </a:solidFill>
              </a:rPr>
              <a:t> </a:t>
            </a:r>
            <a:r>
              <a:rPr lang="en-US" altLang="en-US" b="1" dirty="0" err="1">
                <a:solidFill>
                  <a:srgbClr val="FF3300"/>
                </a:solidFill>
              </a:rPr>
              <a:t>hút</a:t>
            </a:r>
            <a:r>
              <a:rPr lang="en-US" altLang="en-US" b="1" dirty="0">
                <a:solidFill>
                  <a:srgbClr val="FF3300"/>
                </a:solidFill>
              </a:rPr>
              <a:t> </a:t>
            </a:r>
            <a:r>
              <a:rPr lang="en-US" altLang="en-US" b="1" dirty="0" err="1">
                <a:solidFill>
                  <a:srgbClr val="FF3300"/>
                </a:solidFill>
              </a:rPr>
              <a:t>nhiều</a:t>
            </a:r>
            <a:r>
              <a:rPr lang="en-US" altLang="en-US" b="1" dirty="0">
                <a:solidFill>
                  <a:srgbClr val="FF3300"/>
                </a:solidFill>
              </a:rPr>
              <a:t> </a:t>
            </a:r>
            <a:r>
              <a:rPr lang="en-US" altLang="en-US" b="1" dirty="0" err="1">
                <a:solidFill>
                  <a:srgbClr val="FF3300"/>
                </a:solidFill>
              </a:rPr>
              <a:t>xái</a:t>
            </a:r>
            <a:r>
              <a:rPr lang="en-US" altLang="en-US" b="1" dirty="0">
                <a:solidFill>
                  <a:srgbClr val="FF3300"/>
                </a:solidFill>
              </a:rPr>
              <a:t> </a:t>
            </a:r>
            <a:r>
              <a:rPr lang="en-US" altLang="en-US" b="1" dirty="0" err="1">
                <a:solidFill>
                  <a:srgbClr val="FF3300"/>
                </a:solidFill>
              </a:rPr>
              <a:t>cũ</a:t>
            </a:r>
            <a:r>
              <a:rPr lang="en-US" altLang="en-US" b="1" dirty="0">
                <a:solidFill>
                  <a:srgbClr val="FF3300"/>
                </a:solidFill>
              </a:rPr>
              <a:t>, </a:t>
            </a:r>
            <a:r>
              <a:rPr lang="en-US" altLang="en-US" b="1" dirty="0" err="1">
                <a:solidFill>
                  <a:srgbClr val="FF3300"/>
                </a:solidFill>
              </a:rPr>
              <a:t>gõ</a:t>
            </a:r>
            <a:r>
              <a:rPr lang="en-US" altLang="en-US" b="1" dirty="0">
                <a:solidFill>
                  <a:srgbClr val="FF3300"/>
                </a:solidFill>
              </a:rPr>
              <a:t> </a:t>
            </a:r>
            <a:r>
              <a:rPr lang="en-US" altLang="en-US" b="1" dirty="0" err="1">
                <a:solidFill>
                  <a:srgbClr val="FF3300"/>
                </a:solidFill>
              </a:rPr>
              <a:t>đầu</a:t>
            </a:r>
            <a:r>
              <a:rPr lang="en-US" altLang="en-US" b="1" dirty="0">
                <a:solidFill>
                  <a:srgbClr val="FF3300"/>
                </a:solidFill>
              </a:rPr>
              <a:t> </a:t>
            </a:r>
            <a:r>
              <a:rPr lang="en-US" altLang="en-US" b="1" dirty="0" err="1">
                <a:solidFill>
                  <a:srgbClr val="FF3300"/>
                </a:solidFill>
              </a:rPr>
              <a:t>roi</a:t>
            </a:r>
            <a:r>
              <a:rPr lang="en-US" altLang="en-US" b="1" dirty="0">
                <a:solidFill>
                  <a:srgbClr val="FF3300"/>
                </a:solidFill>
              </a:rPr>
              <a:t> </a:t>
            </a:r>
            <a:r>
              <a:rPr lang="en-US" altLang="en-US" b="1" dirty="0" err="1">
                <a:solidFill>
                  <a:srgbClr val="FF3300"/>
                </a:solidFill>
              </a:rPr>
              <a:t>xuống</a:t>
            </a:r>
            <a:r>
              <a:rPr lang="en-US" altLang="en-US" b="1" dirty="0">
                <a:solidFill>
                  <a:srgbClr val="FF3300"/>
                </a:solidFill>
              </a:rPr>
              <a:t> </a:t>
            </a:r>
            <a:r>
              <a:rPr lang="en-US" altLang="en-US" b="1" dirty="0" err="1">
                <a:solidFill>
                  <a:srgbClr val="FF3300"/>
                </a:solidFill>
              </a:rPr>
              <a:t>đất,cai</a:t>
            </a:r>
            <a:r>
              <a:rPr lang="en-US" altLang="en-US" b="1" dirty="0">
                <a:solidFill>
                  <a:srgbClr val="FF3300"/>
                </a:solidFill>
              </a:rPr>
              <a:t> </a:t>
            </a:r>
            <a:r>
              <a:rPr lang="en-US" altLang="en-US" b="1" dirty="0" err="1">
                <a:solidFill>
                  <a:srgbClr val="FF3300"/>
                </a:solidFill>
              </a:rPr>
              <a:t>lệ</a:t>
            </a:r>
            <a:r>
              <a:rPr lang="en-US" altLang="en-US" b="1" dirty="0">
                <a:solidFill>
                  <a:srgbClr val="FF3300"/>
                </a:solidFill>
              </a:rPr>
              <a:t> </a:t>
            </a:r>
            <a:r>
              <a:rPr lang="en-US" altLang="en-US" b="1" dirty="0" err="1">
                <a:solidFill>
                  <a:srgbClr val="FF3300"/>
                </a:solidFill>
              </a:rPr>
              <a:t>thét</a:t>
            </a:r>
            <a:r>
              <a:rPr lang="en-US" altLang="en-US" b="1" dirty="0">
                <a:solidFill>
                  <a:srgbClr val="FF3300"/>
                </a:solidFill>
              </a:rPr>
              <a:t>.</a:t>
            </a:r>
          </a:p>
          <a:p>
            <a:pPr marL="0" indent="0" algn="just">
              <a:lnSpc>
                <a:spcPct val="80000"/>
              </a:lnSpc>
              <a:buNone/>
            </a:pPr>
            <a:r>
              <a:rPr lang="en-US" altLang="en-US" dirty="0"/>
              <a:t>  </a:t>
            </a:r>
            <a:r>
              <a:rPr lang="en-US" altLang="en-US" b="1" i="1" dirty="0"/>
              <a:t>- </a:t>
            </a:r>
            <a:r>
              <a:rPr lang="en-US" altLang="en-US" b="1" i="1" dirty="0" err="1"/>
              <a:t>Thằng</a:t>
            </a:r>
            <a:r>
              <a:rPr lang="en-US" altLang="en-US" b="1" i="1" dirty="0"/>
              <a:t> </a:t>
            </a:r>
            <a:r>
              <a:rPr lang="en-US" altLang="en-US" b="1" i="1" dirty="0" err="1"/>
              <a:t>kia</a:t>
            </a:r>
            <a:r>
              <a:rPr lang="en-US" altLang="en-US" b="1" i="1" dirty="0"/>
              <a:t> ! </a:t>
            </a:r>
            <a:r>
              <a:rPr lang="en-US" altLang="en-US" b="1" i="1" dirty="0" err="1"/>
              <a:t>Ông</a:t>
            </a:r>
            <a:r>
              <a:rPr lang="en-US" altLang="en-US" b="1" i="1" dirty="0"/>
              <a:t> </a:t>
            </a:r>
            <a:r>
              <a:rPr lang="en-US" altLang="en-US" b="1" i="1" dirty="0" err="1"/>
              <a:t>tưởng</a:t>
            </a:r>
            <a:r>
              <a:rPr lang="en-US" altLang="en-US" b="1" i="1" dirty="0"/>
              <a:t> </a:t>
            </a:r>
            <a:r>
              <a:rPr lang="en-US" altLang="en-US" b="1" i="1" dirty="0" err="1"/>
              <a:t>mày</a:t>
            </a:r>
            <a:r>
              <a:rPr lang="en-US" altLang="en-US" b="1" i="1" dirty="0"/>
              <a:t> </a:t>
            </a:r>
            <a:r>
              <a:rPr lang="en-US" altLang="en-US" b="1" i="1" dirty="0" err="1"/>
              <a:t>chết</a:t>
            </a:r>
            <a:r>
              <a:rPr lang="en-US" altLang="en-US" b="1" i="1" dirty="0"/>
              <a:t> </a:t>
            </a:r>
            <a:r>
              <a:rPr lang="en-US" altLang="en-US" b="1" i="1" dirty="0" err="1"/>
              <a:t>đêm</a:t>
            </a:r>
            <a:r>
              <a:rPr lang="en-US" altLang="en-US" b="1" i="1" dirty="0"/>
              <a:t> </a:t>
            </a:r>
            <a:r>
              <a:rPr lang="en-US" altLang="en-US" b="1" i="1" dirty="0" err="1"/>
              <a:t>qua,còn</a:t>
            </a:r>
            <a:r>
              <a:rPr lang="en-US" altLang="en-US" b="1" i="1" dirty="0"/>
              <a:t> </a:t>
            </a:r>
            <a:r>
              <a:rPr lang="en-US" altLang="en-US" b="1" i="1" dirty="0" err="1"/>
              <a:t>sống</a:t>
            </a:r>
            <a:r>
              <a:rPr lang="en-US" altLang="en-US" b="1" i="1" dirty="0"/>
              <a:t> </a:t>
            </a:r>
            <a:r>
              <a:rPr lang="en-US" altLang="en-US" b="1" i="1" dirty="0" err="1"/>
              <a:t>đấy</a:t>
            </a:r>
            <a:r>
              <a:rPr lang="en-US" altLang="en-US" b="1" i="1" dirty="0"/>
              <a:t> à? </a:t>
            </a:r>
            <a:r>
              <a:rPr lang="en-US" altLang="en-US" b="1" i="1" dirty="0" err="1"/>
              <a:t>Nộp</a:t>
            </a:r>
            <a:r>
              <a:rPr lang="en-US" altLang="en-US" b="1" i="1" dirty="0"/>
              <a:t> </a:t>
            </a:r>
            <a:r>
              <a:rPr lang="en-US" altLang="en-US" b="1" i="1" dirty="0" err="1"/>
              <a:t>tiền</a:t>
            </a:r>
            <a:r>
              <a:rPr lang="en-US" altLang="en-US" b="1" i="1" dirty="0"/>
              <a:t> </a:t>
            </a:r>
            <a:r>
              <a:rPr lang="en-US" altLang="en-US" b="1" i="1" dirty="0" err="1"/>
              <a:t>sưu</a:t>
            </a:r>
            <a:r>
              <a:rPr lang="en-US" altLang="en-US" b="1" i="1" dirty="0"/>
              <a:t> ! Mau!</a:t>
            </a:r>
          </a:p>
          <a:p>
            <a:pPr marL="0" indent="0" algn="just">
              <a:lnSpc>
                <a:spcPct val="80000"/>
              </a:lnSpc>
              <a:buNone/>
            </a:pPr>
            <a:r>
              <a:rPr lang="en-US" altLang="en-US" sz="3600" b="1" dirty="0">
                <a:solidFill>
                  <a:srgbClr val="6600CC"/>
                </a:solidFill>
                <a:cs typeface="Arial" panose="020B0604020202020204" pitchFamily="34" charset="0"/>
              </a:rPr>
              <a:t>→ </a:t>
            </a:r>
            <a:r>
              <a:rPr lang="en-US" altLang="en-US" sz="3600" b="1" dirty="0" err="1" smtClean="0">
                <a:solidFill>
                  <a:srgbClr val="6600CC"/>
                </a:solidFill>
                <a:cs typeface="Arial" panose="020B0604020202020204" pitchFamily="34" charset="0"/>
              </a:rPr>
              <a:t>Nhận</a:t>
            </a:r>
            <a:r>
              <a:rPr lang="en-US" altLang="en-US" sz="3600" b="1" dirty="0" smtClean="0">
                <a:solidFill>
                  <a:srgbClr val="6600CC"/>
                </a:solidFill>
                <a:cs typeface="Arial" panose="020B0604020202020204" pitchFamily="34" charset="0"/>
              </a:rPr>
              <a:t> </a:t>
            </a:r>
            <a:r>
              <a:rPr lang="en-US" altLang="en-US" sz="3600" b="1" dirty="0" err="1" smtClean="0">
                <a:solidFill>
                  <a:srgbClr val="6600CC"/>
                </a:solidFill>
                <a:cs typeface="Arial" panose="020B0604020202020204" pitchFamily="34" charset="0"/>
              </a:rPr>
              <a:t>xét</a:t>
            </a:r>
            <a:r>
              <a:rPr lang="en-US" altLang="en-US" sz="3600" b="1" dirty="0" smtClean="0">
                <a:solidFill>
                  <a:srgbClr val="6600CC"/>
                </a:solidFill>
                <a:cs typeface="Arial" panose="020B0604020202020204" pitchFamily="34" charset="0"/>
              </a:rPr>
              <a:t>:</a:t>
            </a:r>
            <a:endParaRPr lang="en-US" altLang="en-US" b="1" dirty="0"/>
          </a:p>
        </p:txBody>
      </p:sp>
    </p:spTree>
    <p:extLst>
      <p:ext uri="{BB962C8B-B14F-4D97-AF65-F5344CB8AC3E}">
        <p14:creationId xmlns:p14="http://schemas.microsoft.com/office/powerpoint/2010/main" val="36385922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69635">
                                            <p:txEl>
                                              <p:pRg st="1" end="1"/>
                                            </p:txEl>
                                          </p:spTgt>
                                        </p:tgtEl>
                                        <p:attrNameLst>
                                          <p:attrName>style.visibility</p:attrName>
                                        </p:attrNameLst>
                                      </p:cBhvr>
                                      <p:to>
                                        <p:strVal val="visible"/>
                                      </p:to>
                                    </p:set>
                                    <p:animEffect transition="in" filter="strips(downLeft)">
                                      <p:cBhvr>
                                        <p:cTn id="7" dur="500"/>
                                        <p:tgtEl>
                                          <p:spTgt spid="69635">
                                            <p:txEl>
                                              <p:pRg st="1" end="1"/>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69635">
                                            <p:txEl>
                                              <p:pRg st="2" end="2"/>
                                            </p:txEl>
                                          </p:spTgt>
                                        </p:tgtEl>
                                        <p:attrNameLst>
                                          <p:attrName>style.visibility</p:attrName>
                                        </p:attrNameLst>
                                      </p:cBhvr>
                                      <p:to>
                                        <p:strVal val="visible"/>
                                      </p:to>
                                    </p:set>
                                    <p:animEffect transition="in" filter="strips(downLeft)">
                                      <p:cBhvr>
                                        <p:cTn id="10" dur="500"/>
                                        <p:tgtEl>
                                          <p:spTgt spid="69635">
                                            <p:txEl>
                                              <p:pRg st="2" end="2"/>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69635">
                                            <p:txEl>
                                              <p:pRg st="3" end="3"/>
                                            </p:txEl>
                                          </p:spTgt>
                                        </p:tgtEl>
                                        <p:attrNameLst>
                                          <p:attrName>style.visibility</p:attrName>
                                        </p:attrNameLst>
                                      </p:cBhvr>
                                      <p:to>
                                        <p:strVal val="visible"/>
                                      </p:to>
                                    </p:set>
                                    <p:animEffect transition="in" filter="strips(downLeft)">
                                      <p:cBhvr>
                                        <p:cTn id="13" dur="500"/>
                                        <p:tgtEl>
                                          <p:spTgt spid="69635">
                                            <p:txEl>
                                              <p:pRg st="3" end="3"/>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7" presetClass="entr" presetSubtype="0" fill="hold" nodeType="clickEffect">
                                  <p:stCondLst>
                                    <p:cond delay="0"/>
                                  </p:stCondLst>
                                  <p:iterate type="lt">
                                    <p:tmPct val="50000"/>
                                  </p:iterate>
                                  <p:childTnLst>
                                    <p:set>
                                      <p:cBhvr>
                                        <p:cTn id="17" dur="1" fill="hold">
                                          <p:stCondLst>
                                            <p:cond delay="0"/>
                                          </p:stCondLst>
                                        </p:cTn>
                                        <p:tgtEl>
                                          <p:spTgt spid="69635">
                                            <p:txEl>
                                              <p:pRg st="4" end="4"/>
                                            </p:txEl>
                                          </p:spTgt>
                                        </p:tgtEl>
                                        <p:attrNameLst>
                                          <p:attrName>style.visibility</p:attrName>
                                        </p:attrNameLst>
                                      </p:cBhvr>
                                      <p:to>
                                        <p:strVal val="visible"/>
                                      </p:to>
                                    </p:set>
                                    <p:anim calcmode="discrete" valueType="clr">
                                      <p:cBhvr override="childStyle">
                                        <p:cTn id="18" dur="80"/>
                                        <p:tgtEl>
                                          <p:spTgt spid="69635">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69635">
                                            <p:txEl>
                                              <p:pRg st="4" end="4"/>
                                            </p:txEl>
                                          </p:spTgt>
                                        </p:tgtEl>
                                        <p:attrNameLst>
                                          <p:attrName>fillcolor</p:attrName>
                                        </p:attrNameLst>
                                      </p:cBhvr>
                                      <p:tavLst>
                                        <p:tav tm="0">
                                          <p:val>
                                            <p:clrVal>
                                              <a:schemeClr val="accent2"/>
                                            </p:clrVal>
                                          </p:val>
                                        </p:tav>
                                        <p:tav tm="50000">
                                          <p:val>
                                            <p:clrVal>
                                              <a:schemeClr val="hlink"/>
                                            </p:clrVal>
                                          </p:val>
                                        </p:tav>
                                      </p:tavLst>
                                    </p:anim>
                                    <p:set>
                                      <p:cBhvr>
                                        <p:cTn id="20" dur="80"/>
                                        <p:tgtEl>
                                          <p:spTgt spid="69635">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4"/>
          <p:cNvSpPr txBox="1">
            <a:spLocks noChangeArrowheads="1"/>
          </p:cNvSpPr>
          <p:nvPr/>
        </p:nvSpPr>
        <p:spPr bwMode="auto">
          <a:xfrm>
            <a:off x="1700463" y="2209801"/>
            <a:ext cx="8991600"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800">
                <a:solidFill>
                  <a:schemeClr val="tx1"/>
                </a:solidFill>
                <a:latin typeface="Times New Roman" panose="02020603050405020304" pitchFamily="18" charset="0"/>
              </a:defRPr>
            </a:lvl1pPr>
            <a:lvl2pPr marL="742950" indent="-285750" eaLnBrk="0" hangingPunct="0">
              <a:defRPr sz="2800">
                <a:solidFill>
                  <a:schemeClr val="tx1"/>
                </a:solidFill>
                <a:latin typeface="Times New Roman" panose="02020603050405020304" pitchFamily="18" charset="0"/>
              </a:defRPr>
            </a:lvl2pPr>
            <a:lvl3pPr marL="1143000" indent="-228600" eaLnBrk="0" hangingPunct="0">
              <a:defRPr sz="2800">
                <a:solidFill>
                  <a:schemeClr val="tx1"/>
                </a:solidFill>
                <a:latin typeface="Times New Roman" panose="02020603050405020304" pitchFamily="18" charset="0"/>
              </a:defRPr>
            </a:lvl3pPr>
            <a:lvl4pPr marL="1600200" indent="-228600" eaLnBrk="0" hangingPunct="0">
              <a:defRPr sz="2800">
                <a:solidFill>
                  <a:schemeClr val="tx1"/>
                </a:solidFill>
                <a:latin typeface="Times New Roman" panose="02020603050405020304" pitchFamily="18" charset="0"/>
              </a:defRPr>
            </a:lvl4pPr>
            <a:lvl5pPr marL="2057400" indent="-228600" eaLnBrk="0" hangingPunct="0">
              <a:defRPr sz="28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a:solidFill>
                  <a:schemeClr val="tx1"/>
                </a:solidFill>
                <a:latin typeface="Times New Roman" panose="02020603050405020304" pitchFamily="18" charset="0"/>
              </a:defRPr>
            </a:lvl9pPr>
          </a:lstStyle>
          <a:p>
            <a:pPr eaLnBrk="1" hangingPunct="1"/>
            <a:r>
              <a:rPr lang="en-US" altLang="en-US" sz="3600" dirty="0" err="1"/>
              <a:t>Trong</a:t>
            </a:r>
            <a:r>
              <a:rPr lang="en-US" altLang="en-US" sz="3600" dirty="0"/>
              <a:t> </a:t>
            </a:r>
            <a:r>
              <a:rPr lang="en-US" altLang="en-US" sz="3600" dirty="0" err="1"/>
              <a:t>một</a:t>
            </a:r>
            <a:r>
              <a:rPr lang="en-US" altLang="en-US" sz="3600" dirty="0"/>
              <a:t> </a:t>
            </a:r>
            <a:r>
              <a:rPr lang="en-US" altLang="en-US" sz="3600" dirty="0" err="1"/>
              <a:t>câu</a:t>
            </a:r>
            <a:r>
              <a:rPr lang="en-US" altLang="en-US" sz="3600" dirty="0"/>
              <a:t> </a:t>
            </a:r>
            <a:r>
              <a:rPr lang="en-US" altLang="en-US" sz="3600" dirty="0" err="1"/>
              <a:t>có</a:t>
            </a:r>
            <a:r>
              <a:rPr lang="en-US" altLang="en-US" sz="3600" dirty="0"/>
              <a:t> </a:t>
            </a:r>
            <a:r>
              <a:rPr lang="en-US" altLang="en-US" sz="3600" dirty="0" err="1"/>
              <a:t>thể</a:t>
            </a:r>
            <a:r>
              <a:rPr lang="en-US" altLang="en-US" sz="3600" dirty="0"/>
              <a:t> </a:t>
            </a:r>
            <a:r>
              <a:rPr lang="en-US" altLang="en-US" sz="3600" dirty="0" err="1"/>
              <a:t>có</a:t>
            </a:r>
            <a:r>
              <a:rPr lang="en-US" altLang="en-US" sz="3600" dirty="0"/>
              <a:t> </a:t>
            </a:r>
            <a:r>
              <a:rPr lang="en-US" altLang="en-US" sz="3600" dirty="0" err="1"/>
              <a:t>nhiều</a:t>
            </a:r>
            <a:r>
              <a:rPr lang="en-US" altLang="en-US" sz="3600" dirty="0"/>
              <a:t> </a:t>
            </a:r>
            <a:r>
              <a:rPr lang="en-US" altLang="en-US" sz="3600" dirty="0" err="1"/>
              <a:t>cách</a:t>
            </a:r>
            <a:r>
              <a:rPr lang="en-US" altLang="en-US" sz="3600" dirty="0"/>
              <a:t> </a:t>
            </a:r>
            <a:r>
              <a:rPr lang="en-US" altLang="en-US" sz="3600" dirty="0" err="1"/>
              <a:t>sắp</a:t>
            </a:r>
            <a:r>
              <a:rPr lang="en-US" altLang="en-US" sz="3600" dirty="0"/>
              <a:t> </a:t>
            </a:r>
            <a:r>
              <a:rPr lang="en-US" altLang="en-US" sz="3600" dirty="0" err="1"/>
              <a:t>xếp</a:t>
            </a:r>
            <a:r>
              <a:rPr lang="en-US" altLang="en-US" sz="3600" dirty="0"/>
              <a:t> </a:t>
            </a:r>
            <a:r>
              <a:rPr lang="en-US" altLang="en-US" sz="3600" dirty="0" err="1"/>
              <a:t>trật</a:t>
            </a:r>
            <a:r>
              <a:rPr lang="en-US" altLang="en-US" sz="3600" dirty="0"/>
              <a:t> </a:t>
            </a:r>
            <a:r>
              <a:rPr lang="en-US" altLang="en-US" sz="3600" dirty="0" err="1"/>
              <a:t>tự</a:t>
            </a:r>
            <a:r>
              <a:rPr lang="en-US" altLang="en-US" sz="3600" dirty="0"/>
              <a:t> </a:t>
            </a:r>
            <a:r>
              <a:rPr lang="en-US" altLang="en-US" sz="3600" dirty="0" err="1"/>
              <a:t>từ</a:t>
            </a:r>
            <a:r>
              <a:rPr lang="en-US" altLang="en-US" sz="3600" dirty="0"/>
              <a:t>, </a:t>
            </a:r>
            <a:r>
              <a:rPr lang="en-US" altLang="en-US" sz="3600" dirty="0" err="1"/>
              <a:t>mỗi</a:t>
            </a:r>
            <a:r>
              <a:rPr lang="en-US" altLang="en-US" sz="3600" dirty="0"/>
              <a:t> </a:t>
            </a:r>
            <a:r>
              <a:rPr lang="en-US" altLang="en-US" sz="3600" dirty="0" err="1"/>
              <a:t>cách</a:t>
            </a:r>
            <a:r>
              <a:rPr lang="en-US" altLang="en-US" sz="3600" dirty="0"/>
              <a:t> </a:t>
            </a:r>
            <a:r>
              <a:rPr lang="en-US" altLang="en-US" sz="3600" dirty="0" err="1"/>
              <a:t>đem</a:t>
            </a:r>
            <a:r>
              <a:rPr lang="en-US" altLang="en-US" sz="3600" dirty="0"/>
              <a:t> </a:t>
            </a:r>
            <a:r>
              <a:rPr lang="en-US" altLang="en-US" sz="3600" dirty="0" err="1"/>
              <a:t>lại</a:t>
            </a:r>
            <a:r>
              <a:rPr lang="en-US" altLang="en-US" sz="3600" dirty="0"/>
              <a:t> </a:t>
            </a:r>
            <a:r>
              <a:rPr lang="en-US" altLang="en-US" sz="3600" dirty="0" err="1"/>
              <a:t>hiệu</a:t>
            </a:r>
            <a:r>
              <a:rPr lang="en-US" altLang="en-US" sz="3600" dirty="0"/>
              <a:t> </a:t>
            </a:r>
            <a:r>
              <a:rPr lang="en-US" altLang="en-US" sz="3600" dirty="0" err="1"/>
              <a:t>quả</a:t>
            </a:r>
            <a:r>
              <a:rPr lang="en-US" altLang="en-US" sz="3600" dirty="0"/>
              <a:t> </a:t>
            </a:r>
            <a:r>
              <a:rPr lang="en-US" altLang="en-US" sz="3600" dirty="0" err="1"/>
              <a:t>diễn</a:t>
            </a:r>
            <a:r>
              <a:rPr lang="en-US" altLang="en-US" sz="3600" dirty="0"/>
              <a:t> </a:t>
            </a:r>
            <a:r>
              <a:rPr lang="en-US" altLang="en-US" sz="3600" dirty="0" err="1"/>
              <a:t>đạt</a:t>
            </a:r>
            <a:r>
              <a:rPr lang="en-US" altLang="en-US" sz="3600" dirty="0"/>
              <a:t> </a:t>
            </a:r>
            <a:r>
              <a:rPr lang="en-US" altLang="en-US" sz="3600" dirty="0" err="1"/>
              <a:t>riêng</a:t>
            </a:r>
            <a:r>
              <a:rPr lang="en-US" altLang="en-US" sz="3600" dirty="0"/>
              <a:t>. </a:t>
            </a:r>
            <a:r>
              <a:rPr lang="en-US" altLang="en-US" sz="3600" dirty="0" err="1"/>
              <a:t>Người</a:t>
            </a:r>
            <a:r>
              <a:rPr lang="en-US" altLang="en-US" sz="3600" dirty="0"/>
              <a:t> </a:t>
            </a:r>
            <a:r>
              <a:rPr lang="en-US" altLang="en-US" sz="3600" dirty="0" err="1"/>
              <a:t>nói</a:t>
            </a:r>
            <a:r>
              <a:rPr lang="en-US" altLang="en-US" sz="3600" dirty="0"/>
              <a:t> ( </a:t>
            </a:r>
            <a:r>
              <a:rPr lang="en-US" altLang="en-US" sz="3600" dirty="0" err="1"/>
              <a:t>người</a:t>
            </a:r>
            <a:r>
              <a:rPr lang="en-US" altLang="en-US" sz="3600" dirty="0"/>
              <a:t> </a:t>
            </a:r>
            <a:r>
              <a:rPr lang="en-US" altLang="en-US" sz="3600" dirty="0" err="1"/>
              <a:t>viết</a:t>
            </a:r>
            <a:r>
              <a:rPr lang="en-US" altLang="en-US" sz="3600" dirty="0"/>
              <a:t> ) </a:t>
            </a:r>
            <a:r>
              <a:rPr lang="en-US" altLang="en-US" sz="3600" dirty="0" err="1"/>
              <a:t>phải</a:t>
            </a:r>
            <a:r>
              <a:rPr lang="en-US" altLang="en-US" sz="3600" dirty="0"/>
              <a:t> </a:t>
            </a:r>
            <a:r>
              <a:rPr lang="en-US" altLang="en-US" sz="3600" dirty="0" err="1"/>
              <a:t>lựa</a:t>
            </a:r>
            <a:r>
              <a:rPr lang="en-US" altLang="en-US" sz="3600" dirty="0"/>
              <a:t> </a:t>
            </a:r>
            <a:r>
              <a:rPr lang="en-US" altLang="en-US" sz="3600" dirty="0" err="1"/>
              <a:t>chọn</a:t>
            </a:r>
            <a:r>
              <a:rPr lang="en-US" altLang="en-US" sz="3600" dirty="0"/>
              <a:t> </a:t>
            </a:r>
            <a:r>
              <a:rPr lang="en-US" altLang="en-US" sz="3600" dirty="0" err="1"/>
              <a:t>trật</a:t>
            </a:r>
            <a:r>
              <a:rPr lang="en-US" altLang="en-US" sz="3600" dirty="0"/>
              <a:t> </a:t>
            </a:r>
            <a:r>
              <a:rPr lang="en-US" altLang="en-US" sz="3600" dirty="0" err="1"/>
              <a:t>tự</a:t>
            </a:r>
            <a:r>
              <a:rPr lang="en-US" altLang="en-US" sz="3600" dirty="0"/>
              <a:t> </a:t>
            </a:r>
            <a:r>
              <a:rPr lang="en-US" altLang="en-US" sz="3600" dirty="0" err="1"/>
              <a:t>từ</a:t>
            </a:r>
            <a:r>
              <a:rPr lang="en-US" altLang="en-US" sz="3600" dirty="0"/>
              <a:t> </a:t>
            </a:r>
            <a:r>
              <a:rPr lang="en-US" altLang="en-US" sz="3600" dirty="0" err="1"/>
              <a:t>thích</a:t>
            </a:r>
            <a:r>
              <a:rPr lang="en-US" altLang="en-US" sz="3600" dirty="0"/>
              <a:t> </a:t>
            </a:r>
            <a:r>
              <a:rPr lang="en-US" altLang="en-US" sz="3600" dirty="0" err="1"/>
              <a:t>hợp</a:t>
            </a:r>
            <a:r>
              <a:rPr lang="en-US" altLang="en-US" sz="3600" dirty="0"/>
              <a:t> </a:t>
            </a:r>
            <a:r>
              <a:rPr lang="en-US" altLang="en-US" sz="3600" dirty="0" err="1"/>
              <a:t>với</a:t>
            </a:r>
            <a:r>
              <a:rPr lang="en-US" altLang="en-US" sz="3600" dirty="0"/>
              <a:t> </a:t>
            </a:r>
            <a:r>
              <a:rPr lang="en-US" altLang="en-US" sz="3600" dirty="0" err="1"/>
              <a:t>yêu</a:t>
            </a:r>
            <a:r>
              <a:rPr lang="en-US" altLang="en-US" sz="3600" dirty="0"/>
              <a:t> </a:t>
            </a:r>
            <a:r>
              <a:rPr lang="en-US" altLang="en-US" sz="3600" dirty="0" err="1"/>
              <a:t>cầu</a:t>
            </a:r>
            <a:r>
              <a:rPr lang="en-US" altLang="en-US" sz="3600" dirty="0"/>
              <a:t> </a:t>
            </a:r>
            <a:r>
              <a:rPr lang="en-US" altLang="en-US" sz="3600" dirty="0" err="1"/>
              <a:t>giao</a:t>
            </a:r>
            <a:r>
              <a:rPr lang="en-US" altLang="en-US" sz="3600" dirty="0"/>
              <a:t> </a:t>
            </a:r>
            <a:r>
              <a:rPr lang="en-US" altLang="en-US" sz="3600" dirty="0" err="1"/>
              <a:t>tiếp</a:t>
            </a:r>
            <a:r>
              <a:rPr lang="en-US" altLang="en-US" sz="3600" dirty="0"/>
              <a:t>. </a:t>
            </a:r>
          </a:p>
        </p:txBody>
      </p:sp>
    </p:spTree>
    <p:extLst>
      <p:ext uri="{BB962C8B-B14F-4D97-AF65-F5344CB8AC3E}">
        <p14:creationId xmlns:p14="http://schemas.microsoft.com/office/powerpoint/2010/main" val="39593395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6386">
                                            <p:txEl>
                                              <p:pRg st="0" end="0"/>
                                            </p:txEl>
                                          </p:spTgt>
                                        </p:tgtEl>
                                        <p:attrNameLst>
                                          <p:attrName>style.visibility</p:attrName>
                                        </p:attrNameLst>
                                      </p:cBhvr>
                                      <p:to>
                                        <p:strVal val="visible"/>
                                      </p:to>
                                    </p:set>
                                    <p:animEffect transition="in" filter="blinds(horizontal)">
                                      <p:cBhvr>
                                        <p:cTn id="7" dur="500"/>
                                        <p:tgtEl>
                                          <p:spTgt spid="1638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1981200" y="381000"/>
            <a:ext cx="7620000" cy="5486400"/>
          </a:xfrm>
        </p:spPr>
        <p:txBody>
          <a:bodyPr/>
          <a:lstStyle/>
          <a:p>
            <a:pPr algn="just">
              <a:buFontTx/>
              <a:buNone/>
            </a:pPr>
            <a:r>
              <a:rPr lang="en-US" altLang="en-US" b="1" i="1" dirty="0" smtClean="0">
                <a:solidFill>
                  <a:srgbClr val="FF0000"/>
                </a:solidFill>
                <a:latin typeface="Times New Roman" panose="02020603050405020304" pitchFamily="18" charset="0"/>
              </a:rPr>
              <a:t>\</a:t>
            </a:r>
            <a:endParaRPr lang="en-US" altLang="en-US" dirty="0">
              <a:solidFill>
                <a:srgbClr val="FF0000"/>
              </a:solidFill>
              <a:latin typeface="Times New Roman" panose="02020603050405020304" pitchFamily="18" charset="0"/>
            </a:endParaRPr>
          </a:p>
          <a:p>
            <a:pPr algn="just">
              <a:buFontTx/>
              <a:buNone/>
            </a:pPr>
            <a:r>
              <a:rPr lang="en-US" altLang="en-US" dirty="0">
                <a:latin typeface="Times New Roman" panose="02020603050405020304" pitchFamily="18" charset="0"/>
              </a:rPr>
              <a:t>-</a:t>
            </a:r>
            <a:r>
              <a:rPr lang="en-US" altLang="en-US" dirty="0" err="1">
                <a:latin typeface="Times New Roman" panose="02020603050405020304" pitchFamily="18" charset="0"/>
              </a:rPr>
              <a:t>Cùng</a:t>
            </a:r>
            <a:r>
              <a:rPr lang="en-US" altLang="en-US" dirty="0">
                <a:latin typeface="Times New Roman" panose="02020603050405020304" pitchFamily="18" charset="0"/>
              </a:rPr>
              <a:t> 1 </a:t>
            </a:r>
            <a:r>
              <a:rPr lang="en-US" altLang="en-US" dirty="0" err="1">
                <a:latin typeface="Times New Roman" panose="02020603050405020304" pitchFamily="18" charset="0"/>
              </a:rPr>
              <a:t>câu</a:t>
            </a:r>
            <a:r>
              <a:rPr lang="en-US" altLang="en-US" dirty="0">
                <a:latin typeface="Times New Roman" panose="02020603050405020304" pitchFamily="18" charset="0"/>
              </a:rPr>
              <a:t> </a:t>
            </a:r>
            <a:r>
              <a:rPr lang="en-US" altLang="en-US" dirty="0" err="1">
                <a:latin typeface="Times New Roman" panose="02020603050405020304" pitchFamily="18" charset="0"/>
              </a:rPr>
              <a:t>nếu</a:t>
            </a:r>
            <a:r>
              <a:rPr lang="en-US" altLang="en-US" dirty="0">
                <a:latin typeface="Times New Roman" panose="02020603050405020304" pitchFamily="18" charset="0"/>
              </a:rPr>
              <a:t> ở </a:t>
            </a:r>
            <a:r>
              <a:rPr lang="en-US" altLang="en-US" dirty="0" err="1">
                <a:latin typeface="Times New Roman" panose="02020603050405020304" pitchFamily="18" charset="0"/>
              </a:rPr>
              <a:t>trạng</a:t>
            </a:r>
            <a:r>
              <a:rPr lang="en-US" altLang="en-US" dirty="0">
                <a:latin typeface="Times New Roman" panose="02020603050405020304" pitchFamily="18" charset="0"/>
              </a:rPr>
              <a:t> </a:t>
            </a:r>
            <a:r>
              <a:rPr lang="en-US" altLang="en-US" dirty="0" err="1">
                <a:latin typeface="Times New Roman" panose="02020603050405020304" pitchFamily="18" charset="0"/>
              </a:rPr>
              <a:t>thái</a:t>
            </a:r>
            <a:r>
              <a:rPr lang="en-US" altLang="en-US" dirty="0">
                <a:latin typeface="Times New Roman" panose="02020603050405020304" pitchFamily="18" charset="0"/>
              </a:rPr>
              <a:t> </a:t>
            </a:r>
            <a:r>
              <a:rPr lang="en-US" altLang="en-US" dirty="0" err="1">
                <a:latin typeface="Times New Roman" panose="02020603050405020304" pitchFamily="18" charset="0"/>
              </a:rPr>
              <a:t>tồn</a:t>
            </a:r>
            <a:r>
              <a:rPr lang="en-US" altLang="en-US" dirty="0">
                <a:latin typeface="Times New Roman" panose="02020603050405020304" pitchFamily="18" charset="0"/>
              </a:rPr>
              <a:t> </a:t>
            </a:r>
            <a:r>
              <a:rPr lang="en-US" altLang="en-US" dirty="0" err="1">
                <a:latin typeface="Times New Roman" panose="02020603050405020304" pitchFamily="18" charset="0"/>
              </a:rPr>
              <a:t>tại</a:t>
            </a:r>
            <a:r>
              <a:rPr lang="en-US" altLang="en-US" dirty="0">
                <a:latin typeface="Times New Roman" panose="02020603050405020304" pitchFamily="18" charset="0"/>
              </a:rPr>
              <a:t> </a:t>
            </a:r>
            <a:r>
              <a:rPr lang="en-US" altLang="en-US" dirty="0" err="1">
                <a:latin typeface="Times New Roman" panose="02020603050405020304" pitchFamily="18" charset="0"/>
              </a:rPr>
              <a:t>riêng</a:t>
            </a:r>
            <a:r>
              <a:rPr lang="en-US" altLang="en-US" dirty="0">
                <a:latin typeface="Times New Roman" panose="02020603050405020304" pitchFamily="18" charset="0"/>
              </a:rPr>
              <a:t> </a:t>
            </a:r>
            <a:r>
              <a:rPr lang="en-US" altLang="en-US" dirty="0" err="1">
                <a:latin typeface="Times New Roman" panose="02020603050405020304" pitchFamily="18" charset="0"/>
              </a:rPr>
              <a:t>thì</a:t>
            </a:r>
            <a:r>
              <a:rPr lang="en-US" altLang="en-US" dirty="0">
                <a:latin typeface="Times New Roman" panose="02020603050405020304" pitchFamily="18" charset="0"/>
              </a:rPr>
              <a:t> </a:t>
            </a:r>
            <a:r>
              <a:rPr lang="en-US" altLang="en-US" dirty="0" err="1">
                <a:latin typeface="Times New Roman" panose="02020603050405020304" pitchFamily="18" charset="0"/>
              </a:rPr>
              <a:t>có</a:t>
            </a:r>
            <a:r>
              <a:rPr lang="en-US" altLang="en-US" dirty="0">
                <a:latin typeface="Times New Roman" panose="02020603050405020304" pitchFamily="18" charset="0"/>
              </a:rPr>
              <a:t> </a:t>
            </a:r>
            <a:r>
              <a:rPr lang="en-US" altLang="en-US" dirty="0" err="1">
                <a:latin typeface="Times New Roman" panose="02020603050405020304" pitchFamily="18" charset="0"/>
              </a:rPr>
              <a:t>nhiều</a:t>
            </a:r>
            <a:r>
              <a:rPr lang="en-US" altLang="en-US" dirty="0">
                <a:latin typeface="Times New Roman" panose="02020603050405020304" pitchFamily="18" charset="0"/>
              </a:rPr>
              <a:t> </a:t>
            </a:r>
            <a:r>
              <a:rPr lang="en-US" altLang="en-US" dirty="0" err="1">
                <a:latin typeface="Times New Roman" panose="02020603050405020304" pitchFamily="18" charset="0"/>
              </a:rPr>
              <a:t>khả</a:t>
            </a:r>
            <a:r>
              <a:rPr lang="en-US" altLang="en-US" dirty="0">
                <a:latin typeface="Times New Roman" panose="02020603050405020304" pitchFamily="18" charset="0"/>
              </a:rPr>
              <a:t> </a:t>
            </a:r>
            <a:r>
              <a:rPr lang="en-US" altLang="en-US" dirty="0" err="1">
                <a:latin typeface="Times New Roman" panose="02020603050405020304" pitchFamily="18" charset="0"/>
              </a:rPr>
              <a:t>năng</a:t>
            </a:r>
            <a:r>
              <a:rPr lang="en-US" altLang="en-US" dirty="0">
                <a:latin typeface="Times New Roman" panose="02020603050405020304" pitchFamily="18" charset="0"/>
              </a:rPr>
              <a:t> </a:t>
            </a:r>
            <a:r>
              <a:rPr lang="en-US" altLang="en-US" dirty="0" err="1">
                <a:latin typeface="Times New Roman" panose="02020603050405020304" pitchFamily="18" charset="0"/>
              </a:rPr>
              <a:t>sắp</a:t>
            </a:r>
            <a:r>
              <a:rPr lang="en-US" altLang="en-US" dirty="0">
                <a:latin typeface="Times New Roman" panose="02020603050405020304" pitchFamily="18" charset="0"/>
              </a:rPr>
              <a:t> </a:t>
            </a:r>
            <a:r>
              <a:rPr lang="en-US" altLang="en-US" dirty="0" err="1">
                <a:latin typeface="Times New Roman" panose="02020603050405020304" pitchFamily="18" charset="0"/>
              </a:rPr>
              <a:t>xếp</a:t>
            </a:r>
            <a:r>
              <a:rPr lang="en-US" altLang="en-US" dirty="0">
                <a:latin typeface="Times New Roman" panose="02020603050405020304" pitchFamily="18" charset="0"/>
              </a:rPr>
              <a:t>, </a:t>
            </a:r>
            <a:r>
              <a:rPr lang="en-US" altLang="en-US" dirty="0" err="1">
                <a:latin typeface="Times New Roman" panose="02020603050405020304" pitchFamily="18" charset="0"/>
              </a:rPr>
              <a:t>nhưng</a:t>
            </a:r>
            <a:r>
              <a:rPr lang="en-US" altLang="en-US" dirty="0">
                <a:latin typeface="Times New Roman" panose="02020603050405020304" pitchFamily="18" charset="0"/>
              </a:rPr>
              <a:t> </a:t>
            </a:r>
            <a:r>
              <a:rPr lang="en-US" altLang="en-US" dirty="0" err="1">
                <a:latin typeface="Times New Roman" panose="02020603050405020304" pitchFamily="18" charset="0"/>
              </a:rPr>
              <a:t>khi</a:t>
            </a:r>
            <a:r>
              <a:rPr lang="en-US" altLang="en-US" dirty="0">
                <a:latin typeface="Times New Roman" panose="02020603050405020304" pitchFamily="18" charset="0"/>
              </a:rPr>
              <a:t> </a:t>
            </a:r>
            <a:r>
              <a:rPr lang="en-US" altLang="en-US" dirty="0" err="1">
                <a:latin typeface="Times New Roman" panose="02020603050405020304" pitchFamily="18" charset="0"/>
              </a:rPr>
              <a:t>nằm</a:t>
            </a:r>
            <a:r>
              <a:rPr lang="en-US" altLang="en-US" dirty="0">
                <a:latin typeface="Times New Roman" panose="02020603050405020304" pitchFamily="18" charset="0"/>
              </a:rPr>
              <a:t> </a:t>
            </a:r>
            <a:r>
              <a:rPr lang="en-US" altLang="en-US" u="sng" dirty="0" err="1">
                <a:solidFill>
                  <a:srgbClr val="CC00FF"/>
                </a:solidFill>
                <a:latin typeface="Times New Roman" panose="02020603050405020304" pitchFamily="18" charset="0"/>
              </a:rPr>
              <a:t>trong</a:t>
            </a:r>
            <a:r>
              <a:rPr lang="en-US" altLang="en-US" u="sng" dirty="0">
                <a:solidFill>
                  <a:srgbClr val="CC00FF"/>
                </a:solidFill>
                <a:latin typeface="Times New Roman" panose="02020603050405020304" pitchFamily="18" charset="0"/>
              </a:rPr>
              <a:t> 1 </a:t>
            </a:r>
            <a:r>
              <a:rPr lang="en-US" altLang="en-US" u="sng" dirty="0" err="1">
                <a:solidFill>
                  <a:srgbClr val="CC00FF"/>
                </a:solidFill>
                <a:latin typeface="Times New Roman" panose="02020603050405020304" pitchFamily="18" charset="0"/>
              </a:rPr>
              <a:t>ngữ</a:t>
            </a:r>
            <a:r>
              <a:rPr lang="en-US" altLang="en-US" u="sng" dirty="0">
                <a:solidFill>
                  <a:srgbClr val="CC00FF"/>
                </a:solidFill>
                <a:latin typeface="Times New Roman" panose="02020603050405020304" pitchFamily="18" charset="0"/>
              </a:rPr>
              <a:t> </a:t>
            </a:r>
            <a:r>
              <a:rPr lang="en-US" altLang="en-US" u="sng" dirty="0" err="1">
                <a:solidFill>
                  <a:srgbClr val="CC00FF"/>
                </a:solidFill>
                <a:latin typeface="Times New Roman" panose="02020603050405020304" pitchFamily="18" charset="0"/>
              </a:rPr>
              <a:t>cảnh</a:t>
            </a:r>
            <a:r>
              <a:rPr lang="en-US" altLang="en-US" dirty="0">
                <a:latin typeface="Times New Roman" panose="02020603050405020304" pitchFamily="18" charset="0"/>
              </a:rPr>
              <a:t> </a:t>
            </a:r>
            <a:r>
              <a:rPr lang="en-US" altLang="en-US" dirty="0" err="1">
                <a:latin typeface="Times New Roman" panose="02020603050405020304" pitchFamily="18" charset="0"/>
              </a:rPr>
              <a:t>thì</a:t>
            </a:r>
            <a:r>
              <a:rPr lang="en-US" altLang="en-US" dirty="0">
                <a:latin typeface="Times New Roman" panose="02020603050405020304" pitchFamily="18" charset="0"/>
              </a:rPr>
              <a:t> </a:t>
            </a:r>
            <a:r>
              <a:rPr lang="en-US" altLang="en-US" dirty="0" err="1">
                <a:latin typeface="Times New Roman" panose="02020603050405020304" pitchFamily="18" charset="0"/>
              </a:rPr>
              <a:t>phải</a:t>
            </a:r>
            <a:r>
              <a:rPr lang="en-US" altLang="en-US" dirty="0">
                <a:latin typeface="Times New Roman" panose="02020603050405020304" pitchFamily="18" charset="0"/>
              </a:rPr>
              <a:t> </a:t>
            </a:r>
            <a:r>
              <a:rPr lang="en-US" altLang="en-US" dirty="0" err="1">
                <a:latin typeface="Times New Roman" panose="02020603050405020304" pitchFamily="18" charset="0"/>
              </a:rPr>
              <a:t>chọn</a:t>
            </a:r>
            <a:r>
              <a:rPr lang="en-US" altLang="en-US" dirty="0">
                <a:latin typeface="Times New Roman" panose="02020603050405020304" pitchFamily="18" charset="0"/>
              </a:rPr>
              <a:t> </a:t>
            </a:r>
            <a:r>
              <a:rPr lang="en-US" altLang="en-US" dirty="0" err="1">
                <a:latin typeface="Times New Roman" panose="02020603050405020304" pitchFamily="18" charset="0"/>
              </a:rPr>
              <a:t>cách</a:t>
            </a:r>
            <a:r>
              <a:rPr lang="en-US" altLang="en-US" dirty="0">
                <a:latin typeface="Times New Roman" panose="02020603050405020304" pitchFamily="18" charset="0"/>
              </a:rPr>
              <a:t> </a:t>
            </a:r>
            <a:r>
              <a:rPr lang="en-US" altLang="en-US" dirty="0" err="1">
                <a:latin typeface="Times New Roman" panose="02020603050405020304" pitchFamily="18" charset="0"/>
              </a:rPr>
              <a:t>sắp</a:t>
            </a:r>
            <a:r>
              <a:rPr lang="en-US" altLang="en-US" dirty="0">
                <a:latin typeface="Times New Roman" panose="02020603050405020304" pitchFamily="18" charset="0"/>
              </a:rPr>
              <a:t> </a:t>
            </a:r>
            <a:r>
              <a:rPr lang="en-US" altLang="en-US" dirty="0" err="1">
                <a:latin typeface="Times New Roman" panose="02020603050405020304" pitchFamily="18" charset="0"/>
              </a:rPr>
              <a:t>xếp</a:t>
            </a:r>
            <a:r>
              <a:rPr lang="en-US" altLang="en-US" dirty="0">
                <a:latin typeface="Times New Roman" panose="02020603050405020304" pitchFamily="18" charset="0"/>
              </a:rPr>
              <a:t> </a:t>
            </a:r>
            <a:r>
              <a:rPr lang="en-US" altLang="en-US" dirty="0" err="1">
                <a:latin typeface="Times New Roman" panose="02020603050405020304" pitchFamily="18" charset="0"/>
              </a:rPr>
              <a:t>tối</a:t>
            </a:r>
            <a:r>
              <a:rPr lang="en-US" altLang="en-US" dirty="0">
                <a:latin typeface="Times New Roman" panose="02020603050405020304" pitchFamily="18" charset="0"/>
              </a:rPr>
              <a:t> </a:t>
            </a:r>
            <a:r>
              <a:rPr lang="en-US" altLang="en-US" dirty="0" err="1">
                <a:latin typeface="Times New Roman" panose="02020603050405020304" pitchFamily="18" charset="0"/>
              </a:rPr>
              <a:t>ưu</a:t>
            </a:r>
            <a:endParaRPr lang="en-US" altLang="en-US" dirty="0">
              <a:latin typeface="Times New Roman" panose="02020603050405020304" pitchFamily="18" charset="0"/>
            </a:endParaRPr>
          </a:p>
          <a:p>
            <a:pPr algn="just">
              <a:buFontTx/>
              <a:buNone/>
            </a:pPr>
            <a:r>
              <a:rPr lang="en-US" altLang="en-US" dirty="0">
                <a:latin typeface="Times New Roman" panose="02020603050405020304" pitchFamily="18" charset="0"/>
              </a:rPr>
              <a:t> </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Khi</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nói</a:t>
            </a:r>
            <a:r>
              <a:rPr lang="en-US" altLang="en-US" dirty="0">
                <a:latin typeface="Times New Roman" panose="02020603050405020304" pitchFamily="18" charset="0"/>
                <a:sym typeface="Wingdings" panose="05000000000000000000" pitchFamily="2" charset="2"/>
              </a:rPr>
              <a:t>  hay </a:t>
            </a:r>
            <a:r>
              <a:rPr lang="en-US" altLang="en-US" dirty="0" err="1">
                <a:latin typeface="Times New Roman" panose="02020603050405020304" pitchFamily="18" charset="0"/>
                <a:sym typeface="Wingdings" panose="05000000000000000000" pitchFamily="2" charset="2"/>
              </a:rPr>
              <a:t>viết</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bằng</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tiếng</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Việt</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người</a:t>
            </a:r>
            <a:r>
              <a:rPr lang="en-US" altLang="en-US" dirty="0">
                <a:latin typeface="Times New Roman" panose="02020603050405020304" pitchFamily="18" charset="0"/>
                <a:sym typeface="Wingdings" panose="05000000000000000000" pitchFamily="2" charset="2"/>
              </a:rPr>
              <a:t> ta </a:t>
            </a:r>
            <a:r>
              <a:rPr lang="en-US" altLang="en-US" dirty="0" err="1">
                <a:latin typeface="Times New Roman" panose="02020603050405020304" pitchFamily="18" charset="0"/>
                <a:sym typeface="Wingdings" panose="05000000000000000000" pitchFamily="2" charset="2"/>
              </a:rPr>
              <a:t>không</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thể</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tự</a:t>
            </a:r>
            <a:r>
              <a:rPr lang="en-US" altLang="en-US" dirty="0">
                <a:latin typeface="Times New Roman" panose="02020603050405020304" pitchFamily="18" charset="0"/>
                <a:sym typeface="Wingdings" panose="05000000000000000000" pitchFamily="2" charset="2"/>
              </a:rPr>
              <a:t> do, </a:t>
            </a:r>
            <a:r>
              <a:rPr lang="en-US" altLang="en-US" dirty="0" err="1">
                <a:latin typeface="Times New Roman" panose="02020603050405020304" pitchFamily="18" charset="0"/>
                <a:sym typeface="Wingdings" panose="05000000000000000000" pitchFamily="2" charset="2"/>
              </a:rPr>
              <a:t>tuỳ</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tiện</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sắp</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đặt</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từ</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ngữ</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trong</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câu</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mà</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phải</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sắp</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xếp</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phù</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hợp</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với</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mục</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đích</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và</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nhiệm</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vụ</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thông</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báo</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của</a:t>
            </a:r>
            <a:r>
              <a:rPr lang="en-US" altLang="en-US" dirty="0">
                <a:latin typeface="Times New Roman" panose="02020603050405020304" pitchFamily="18" charset="0"/>
                <a:sym typeface="Wingdings" panose="05000000000000000000" pitchFamily="2" charset="2"/>
              </a:rPr>
              <a:t> </a:t>
            </a:r>
            <a:r>
              <a:rPr lang="en-US" altLang="en-US" dirty="0" err="1">
                <a:latin typeface="Times New Roman" panose="02020603050405020304" pitchFamily="18" charset="0"/>
                <a:sym typeface="Wingdings" panose="05000000000000000000" pitchFamily="2" charset="2"/>
              </a:rPr>
              <a:t>câu</a:t>
            </a:r>
            <a:r>
              <a:rPr lang="en-US" altLang="en-US" dirty="0">
                <a:latin typeface="Times New Roman" panose="02020603050405020304" pitchFamily="18" charset="0"/>
                <a:sym typeface="Wingdings" panose="05000000000000000000" pitchFamily="2" charset="2"/>
              </a:rPr>
              <a:t>.</a:t>
            </a:r>
            <a:endParaRPr lang="en-US" altLang="en-US" dirty="0">
              <a:latin typeface="Times New Roman" panose="02020603050405020304" pitchFamily="18" charset="0"/>
            </a:endParaRPr>
          </a:p>
          <a:p>
            <a:pPr algn="just">
              <a:buFontTx/>
              <a:buNone/>
            </a:pPr>
            <a:endParaRPr lang="en-US" altLang="en-US" dirty="0">
              <a:latin typeface="Times New Roman" panose="02020603050405020304" pitchFamily="18" charset="0"/>
            </a:endParaRPr>
          </a:p>
          <a:p>
            <a:pPr algn="just"/>
            <a:endParaRPr lang="en-US" altLang="en-US" dirty="0"/>
          </a:p>
        </p:txBody>
      </p:sp>
    </p:spTree>
    <p:extLst>
      <p:ext uri="{BB962C8B-B14F-4D97-AF65-F5344CB8AC3E}">
        <p14:creationId xmlns:p14="http://schemas.microsoft.com/office/powerpoint/2010/main" val="4206081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animEffect transition="in" filter="wheel(4)">
                                      <p:cBhvr>
                                        <p:cTn id="7" dur="2000"/>
                                        <p:tgtEl>
                                          <p:spTgt spid="348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34819">
                                            <p:txEl>
                                              <p:pRg st="1" end="1"/>
                                            </p:txEl>
                                          </p:spTgt>
                                        </p:tgtEl>
                                        <p:attrNameLst>
                                          <p:attrName>style.visibility</p:attrName>
                                        </p:attrNameLst>
                                      </p:cBhvr>
                                      <p:to>
                                        <p:strVal val="visible"/>
                                      </p:to>
                                    </p:set>
                                    <p:anim calcmode="lin" valueType="num">
                                      <p:cBhvr additive="base">
                                        <p:cTn id="12" dur="500" fill="hold"/>
                                        <p:tgtEl>
                                          <p:spTgt spid="34819">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481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6" presetClass="entr" presetSubtype="0" fill="hold" nodeType="clickEffect">
                                  <p:stCondLst>
                                    <p:cond delay="0"/>
                                  </p:stCondLst>
                                  <p:childTnLst>
                                    <p:set>
                                      <p:cBhvr>
                                        <p:cTn id="17" dur="1" fill="hold">
                                          <p:stCondLst>
                                            <p:cond delay="0"/>
                                          </p:stCondLst>
                                        </p:cTn>
                                        <p:tgtEl>
                                          <p:spTgt spid="34819">
                                            <p:txEl>
                                              <p:pRg st="2" end="2"/>
                                            </p:txEl>
                                          </p:spTgt>
                                        </p:tgtEl>
                                        <p:attrNameLst>
                                          <p:attrName>style.visibility</p:attrName>
                                        </p:attrNameLst>
                                      </p:cBhvr>
                                      <p:to>
                                        <p:strVal val="visible"/>
                                      </p:to>
                                    </p:set>
                                    <p:animEffect transition="in" filter="wipe(down)">
                                      <p:cBhvr>
                                        <p:cTn id="18" dur="580">
                                          <p:stCondLst>
                                            <p:cond delay="0"/>
                                          </p:stCondLst>
                                        </p:cTn>
                                        <p:tgtEl>
                                          <p:spTgt spid="34819">
                                            <p:txEl>
                                              <p:pRg st="2" end="2"/>
                                            </p:txEl>
                                          </p:spTgt>
                                        </p:tgtEl>
                                      </p:cBhvr>
                                    </p:animEffect>
                                    <p:anim calcmode="lin" valueType="num">
                                      <p:cBhvr>
                                        <p:cTn id="19" dur="1822" tmFilter="0,0; 0.14,0.36; 0.43,0.73; 0.71,0.91; 1.0,1.0">
                                          <p:stCondLst>
                                            <p:cond delay="0"/>
                                          </p:stCondLst>
                                        </p:cTn>
                                        <p:tgtEl>
                                          <p:spTgt spid="34819">
                                            <p:txEl>
                                              <p:pRg st="2" end="2"/>
                                            </p:txEl>
                                          </p:spTgt>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4819">
                                            <p:txEl>
                                              <p:pRg st="2" end="2"/>
                                            </p:txEl>
                                          </p:spTgt>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4819">
                                            <p:txEl>
                                              <p:pRg st="2" end="2"/>
                                            </p:txEl>
                                          </p:spTgt>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4819">
                                            <p:txEl>
                                              <p:pRg st="2" end="2"/>
                                            </p:txEl>
                                          </p:spTgt>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4819">
                                            <p:txEl>
                                              <p:pRg st="2" end="2"/>
                                            </p:txEl>
                                          </p:spTgt>
                                        </p:tgtEl>
                                        <p:attrNameLst>
                                          <p:attrName>ppt_y</p:attrName>
                                        </p:attrNameLst>
                                      </p:cBhvr>
                                      <p:tavLst>
                                        <p:tav tm="0" fmla="#ppt_y-sin(pi*$)/81">
                                          <p:val>
                                            <p:fltVal val="0"/>
                                          </p:val>
                                        </p:tav>
                                        <p:tav tm="100000">
                                          <p:val>
                                            <p:fltVal val="1"/>
                                          </p:val>
                                        </p:tav>
                                      </p:tavLst>
                                    </p:anim>
                                    <p:animScale>
                                      <p:cBhvr>
                                        <p:cTn id="24" dur="26">
                                          <p:stCondLst>
                                            <p:cond delay="650"/>
                                          </p:stCondLst>
                                        </p:cTn>
                                        <p:tgtEl>
                                          <p:spTgt spid="34819">
                                            <p:txEl>
                                              <p:pRg st="2" end="2"/>
                                            </p:txEl>
                                          </p:spTgt>
                                        </p:tgtEl>
                                      </p:cBhvr>
                                      <p:to x="100000" y="60000"/>
                                    </p:animScale>
                                    <p:animScale>
                                      <p:cBhvr>
                                        <p:cTn id="25" dur="166" decel="50000">
                                          <p:stCondLst>
                                            <p:cond delay="676"/>
                                          </p:stCondLst>
                                        </p:cTn>
                                        <p:tgtEl>
                                          <p:spTgt spid="34819">
                                            <p:txEl>
                                              <p:pRg st="2" end="2"/>
                                            </p:txEl>
                                          </p:spTgt>
                                        </p:tgtEl>
                                      </p:cBhvr>
                                      <p:to x="100000" y="100000"/>
                                    </p:animScale>
                                    <p:animScale>
                                      <p:cBhvr>
                                        <p:cTn id="26" dur="26">
                                          <p:stCondLst>
                                            <p:cond delay="1312"/>
                                          </p:stCondLst>
                                        </p:cTn>
                                        <p:tgtEl>
                                          <p:spTgt spid="34819">
                                            <p:txEl>
                                              <p:pRg st="2" end="2"/>
                                            </p:txEl>
                                          </p:spTgt>
                                        </p:tgtEl>
                                      </p:cBhvr>
                                      <p:to x="100000" y="80000"/>
                                    </p:animScale>
                                    <p:animScale>
                                      <p:cBhvr>
                                        <p:cTn id="27" dur="166" decel="50000">
                                          <p:stCondLst>
                                            <p:cond delay="1338"/>
                                          </p:stCondLst>
                                        </p:cTn>
                                        <p:tgtEl>
                                          <p:spTgt spid="34819">
                                            <p:txEl>
                                              <p:pRg st="2" end="2"/>
                                            </p:txEl>
                                          </p:spTgt>
                                        </p:tgtEl>
                                      </p:cBhvr>
                                      <p:to x="100000" y="100000"/>
                                    </p:animScale>
                                    <p:animScale>
                                      <p:cBhvr>
                                        <p:cTn id="28" dur="26">
                                          <p:stCondLst>
                                            <p:cond delay="1642"/>
                                          </p:stCondLst>
                                        </p:cTn>
                                        <p:tgtEl>
                                          <p:spTgt spid="34819">
                                            <p:txEl>
                                              <p:pRg st="2" end="2"/>
                                            </p:txEl>
                                          </p:spTgt>
                                        </p:tgtEl>
                                      </p:cBhvr>
                                      <p:to x="100000" y="90000"/>
                                    </p:animScale>
                                    <p:animScale>
                                      <p:cBhvr>
                                        <p:cTn id="29" dur="166" decel="50000">
                                          <p:stCondLst>
                                            <p:cond delay="1668"/>
                                          </p:stCondLst>
                                        </p:cTn>
                                        <p:tgtEl>
                                          <p:spTgt spid="34819">
                                            <p:txEl>
                                              <p:pRg st="2" end="2"/>
                                            </p:txEl>
                                          </p:spTgt>
                                        </p:tgtEl>
                                      </p:cBhvr>
                                      <p:to x="100000" y="100000"/>
                                    </p:animScale>
                                    <p:animScale>
                                      <p:cBhvr>
                                        <p:cTn id="30" dur="26">
                                          <p:stCondLst>
                                            <p:cond delay="1808"/>
                                          </p:stCondLst>
                                        </p:cTn>
                                        <p:tgtEl>
                                          <p:spTgt spid="34819">
                                            <p:txEl>
                                              <p:pRg st="2" end="2"/>
                                            </p:txEl>
                                          </p:spTgt>
                                        </p:tgtEl>
                                      </p:cBhvr>
                                      <p:to x="100000" y="95000"/>
                                    </p:animScale>
                                    <p:animScale>
                                      <p:cBhvr>
                                        <p:cTn id="31" dur="166" decel="50000">
                                          <p:stCondLst>
                                            <p:cond delay="1834"/>
                                          </p:stCondLst>
                                        </p:cTn>
                                        <p:tgtEl>
                                          <p:spTgt spid="34819">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8" name="Picture 6" descr="Picture2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9395" name="Rectangle 3"/>
          <p:cNvSpPr>
            <a:spLocks noGrp="1" noChangeArrowheads="1"/>
          </p:cNvSpPr>
          <p:nvPr>
            <p:ph type="body" idx="1"/>
          </p:nvPr>
        </p:nvSpPr>
        <p:spPr>
          <a:xfrm>
            <a:off x="2057400" y="2133601"/>
            <a:ext cx="8229600" cy="4525963"/>
          </a:xfrm>
        </p:spPr>
        <p:txBody>
          <a:bodyPr/>
          <a:lstStyle/>
          <a:p>
            <a:pPr algn="ctr">
              <a:spcBef>
                <a:spcPct val="0"/>
              </a:spcBef>
              <a:buFontTx/>
              <a:buNone/>
            </a:pPr>
            <a:r>
              <a:rPr lang="en-US" altLang="en-US" b="1">
                <a:solidFill>
                  <a:srgbClr val="FF0000"/>
                </a:solidFill>
              </a:rPr>
              <a:t> Cho ví dụ </a:t>
            </a:r>
            <a:r>
              <a:rPr lang="en-US" altLang="en-US" b="1">
                <a:solidFill>
                  <a:srgbClr val="FF0000"/>
                </a:solidFill>
                <a:latin typeface="VNI-Times" pitchFamily="2" charset="0"/>
              </a:rPr>
              <a:t>veà caâu ñôn</a:t>
            </a:r>
            <a:r>
              <a:rPr lang="en-US" altLang="en-US" b="1">
                <a:solidFill>
                  <a:srgbClr val="FF0000"/>
                </a:solidFill>
              </a:rPr>
              <a:t>?</a:t>
            </a:r>
          </a:p>
          <a:p>
            <a:pPr>
              <a:spcBef>
                <a:spcPct val="0"/>
              </a:spcBef>
              <a:buClr>
                <a:srgbClr val="FF0000"/>
              </a:buClr>
              <a:buFont typeface="Wingdings" panose="05000000000000000000" pitchFamily="2" charset="2"/>
              <a:buNone/>
            </a:pPr>
            <a:r>
              <a:rPr lang="en-US" altLang="en-US" b="1" i="1" u="sng"/>
              <a:t>Ví dụ:</a:t>
            </a:r>
          </a:p>
          <a:p>
            <a:pPr>
              <a:spcBef>
                <a:spcPct val="0"/>
              </a:spcBef>
              <a:buClr>
                <a:srgbClr val="FF0000"/>
              </a:buClr>
              <a:buFont typeface="Wingdings" panose="05000000000000000000" pitchFamily="2" charset="2"/>
              <a:buChar char="{"/>
            </a:pPr>
            <a:r>
              <a:rPr lang="en-US" altLang="en-US"/>
              <a:t>Hoa/rất héo.</a:t>
            </a:r>
          </a:p>
          <a:p>
            <a:pPr>
              <a:spcBef>
                <a:spcPct val="0"/>
              </a:spcBef>
              <a:buClr>
                <a:srgbClr val="FF0000"/>
              </a:buClr>
              <a:buFont typeface="Wingdings" panose="05000000000000000000" pitchFamily="2" charset="2"/>
              <a:buChar char="{"/>
            </a:pPr>
            <a:r>
              <a:rPr lang="en-US" altLang="en-US"/>
              <a:t>Hà Nội /là thủ đô của nước Việt Nam</a:t>
            </a:r>
          </a:p>
          <a:p>
            <a:pPr>
              <a:spcBef>
                <a:spcPct val="0"/>
              </a:spcBef>
              <a:buClr>
                <a:srgbClr val="FF0000"/>
              </a:buClr>
              <a:buFont typeface="Wingdings" panose="05000000000000000000" pitchFamily="2" charset="2"/>
              <a:buChar char="{"/>
            </a:pPr>
            <a:r>
              <a:rPr lang="en-US" altLang="en-US"/>
              <a:t>Bọn trẻ /chưa đi đâu xa nhỉ?</a:t>
            </a:r>
          </a:p>
          <a:p>
            <a:pPr>
              <a:spcBef>
                <a:spcPct val="0"/>
              </a:spcBef>
              <a:buClr>
                <a:srgbClr val="FF0000"/>
              </a:buClr>
              <a:buFont typeface="Wingdings" panose="05000000000000000000" pitchFamily="2" charset="2"/>
              <a:buNone/>
            </a:pPr>
            <a:r>
              <a:rPr lang="en-US" altLang="en-US"/>
              <a:t>            </a:t>
            </a:r>
            <a:r>
              <a:rPr lang="en-US" altLang="en-US" b="1">
                <a:solidFill>
                  <a:srgbClr val="FF0000"/>
                </a:solidFill>
              </a:rPr>
              <a:t>Khái niệm về câu đơn ?</a:t>
            </a:r>
            <a:endParaRPr lang="en-US" altLang="en-US"/>
          </a:p>
          <a:p>
            <a:pPr lvl="3">
              <a:spcBef>
                <a:spcPct val="0"/>
              </a:spcBef>
              <a:buClr>
                <a:srgbClr val="FF0000"/>
              </a:buClr>
              <a:buFont typeface="Wingdings" panose="05000000000000000000" pitchFamily="2" charset="2"/>
              <a:buChar char="{"/>
            </a:pPr>
            <a:r>
              <a:rPr lang="en-US" altLang="en-US" sz="3200"/>
              <a:t>Câu đơn là câu có kết 1 cấu C-V</a:t>
            </a:r>
          </a:p>
          <a:p>
            <a:pPr lvl="3">
              <a:spcBef>
                <a:spcPct val="0"/>
              </a:spcBef>
              <a:buClr>
                <a:srgbClr val="FF0000"/>
              </a:buClr>
              <a:buFont typeface="Wingdings" panose="05000000000000000000" pitchFamily="2" charset="2"/>
              <a:buChar char="{"/>
            </a:pPr>
            <a:r>
              <a:rPr lang="en-US" altLang="en-US" sz="3200"/>
              <a:t>CN: nêu sự vật, hiện tượng</a:t>
            </a:r>
          </a:p>
          <a:p>
            <a:pPr lvl="3">
              <a:spcBef>
                <a:spcPct val="0"/>
              </a:spcBef>
              <a:buClr>
                <a:srgbClr val="FF0000"/>
              </a:buClr>
              <a:buFont typeface="Wingdings" panose="05000000000000000000" pitchFamily="2" charset="2"/>
              <a:buChar char="{"/>
            </a:pPr>
            <a:r>
              <a:rPr lang="en-US" altLang="en-US" sz="3200"/>
              <a:t>VN:nêu đăc trưng</a:t>
            </a:r>
          </a:p>
          <a:p>
            <a:pPr>
              <a:spcBef>
                <a:spcPct val="0"/>
              </a:spcBef>
              <a:buClr>
                <a:srgbClr val="FF0000"/>
              </a:buClr>
              <a:buFont typeface="Wingdings" panose="05000000000000000000" pitchFamily="2" charset="2"/>
              <a:buNone/>
            </a:pPr>
            <a:endParaRPr lang="en-US" altLang="en-US"/>
          </a:p>
          <a:p>
            <a:pPr>
              <a:spcBef>
                <a:spcPct val="0"/>
              </a:spcBef>
              <a:buFontTx/>
              <a:buNone/>
            </a:pPr>
            <a:endParaRPr lang="en-US" altLang="en-US"/>
          </a:p>
          <a:p>
            <a:endParaRPr lang="en-US" altLang="en-US"/>
          </a:p>
        </p:txBody>
      </p:sp>
      <p:sp>
        <p:nvSpPr>
          <p:cNvPr id="59396" name="Rectangle 4"/>
          <p:cNvSpPr>
            <a:spLocks noGrp="1" noChangeArrowheads="1"/>
          </p:cNvSpPr>
          <p:nvPr>
            <p:ph type="title"/>
          </p:nvPr>
        </p:nvSpPr>
        <p:spPr>
          <a:xfrm>
            <a:off x="1981200" y="381000"/>
            <a:ext cx="8229600" cy="1493838"/>
          </a:xfrm>
          <a:noFill/>
          <a:ln/>
        </p:spPr>
        <p:txBody>
          <a:bodyPr>
            <a:normAutofit fontScale="90000"/>
          </a:bodyPr>
          <a:lstStyle/>
          <a:p>
            <a:r>
              <a:rPr lang="en-US" altLang="en-US" b="1" u="sng"/>
              <a:t>B.Luyện tập</a:t>
            </a:r>
            <a:br>
              <a:rPr lang="en-US" altLang="en-US" b="1" u="sng"/>
            </a:br>
            <a:r>
              <a:rPr lang="en-US" altLang="en-US" b="1" i="1"/>
              <a:t>I.TRẬT TỰ TRONG CÂU ĐƠN</a:t>
            </a:r>
            <a:br>
              <a:rPr lang="en-US" altLang="en-US" b="1" i="1"/>
            </a:br>
            <a:r>
              <a:rPr lang="en-US" altLang="en-US" b="1" i="1"/>
              <a:t>1.Ôn tập</a:t>
            </a:r>
          </a:p>
        </p:txBody>
      </p:sp>
      <p:sp>
        <p:nvSpPr>
          <p:cNvPr id="59400" name="AutoShape 8"/>
          <p:cNvSpPr>
            <a:spLocks noChangeArrowheads="1"/>
          </p:cNvSpPr>
          <p:nvPr/>
        </p:nvSpPr>
        <p:spPr bwMode="auto">
          <a:xfrm>
            <a:off x="2133600" y="4953000"/>
            <a:ext cx="1066800" cy="4572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59401" name="Picture 9" descr="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2895600"/>
            <a:ext cx="685800" cy="685800"/>
          </a:xfrm>
          <a:prstGeom prst="rect">
            <a:avLst/>
          </a:prstGeom>
          <a:noFill/>
          <a:extLst>
            <a:ext uri="{909E8E84-426E-40DD-AFC4-6F175D3DCCD1}">
              <a14:hiddenFill xmlns:a14="http://schemas.microsoft.com/office/drawing/2010/main">
                <a:solidFill>
                  <a:srgbClr val="FFFFFF"/>
                </a:solidFill>
              </a14:hiddenFill>
            </a:ext>
          </a:extLst>
        </p:spPr>
      </p:pic>
      <p:pic>
        <p:nvPicPr>
          <p:cNvPr id="59402" name="Picture 10" descr="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543800" y="2743200"/>
            <a:ext cx="685800" cy="685800"/>
          </a:xfrm>
          <a:prstGeom prst="rect">
            <a:avLst/>
          </a:prstGeom>
          <a:noFill/>
          <a:extLst>
            <a:ext uri="{909E8E84-426E-40DD-AFC4-6F175D3DCCD1}">
              <a14:hiddenFill xmlns:a14="http://schemas.microsoft.com/office/drawing/2010/main">
                <a:solidFill>
                  <a:srgbClr val="FFFFFF"/>
                </a:solidFill>
              </a14:hiddenFill>
            </a:ext>
          </a:extLst>
        </p:spPr>
      </p:pic>
      <p:pic>
        <p:nvPicPr>
          <p:cNvPr id="59403" name="Picture 11" descr="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220200" y="2743200"/>
            <a:ext cx="685800" cy="68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94728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59396"/>
                                        </p:tgtEl>
                                        <p:attrNameLst>
                                          <p:attrName>style.visibility</p:attrName>
                                        </p:attrNameLst>
                                      </p:cBhvr>
                                      <p:to>
                                        <p:strVal val="visible"/>
                                      </p:to>
                                    </p:set>
                                    <p:anim calcmode="lin" valueType="num">
                                      <p:cBhvr>
                                        <p:cTn id="7" dur="1000" fill="hold"/>
                                        <p:tgtEl>
                                          <p:spTgt spid="59396"/>
                                        </p:tgtEl>
                                        <p:attrNameLst>
                                          <p:attrName>ppt_w</p:attrName>
                                        </p:attrNameLst>
                                      </p:cBhvr>
                                      <p:tavLst>
                                        <p:tav tm="0">
                                          <p:val>
                                            <p:fltVal val="0"/>
                                          </p:val>
                                        </p:tav>
                                        <p:tav tm="100000">
                                          <p:val>
                                            <p:strVal val="#ppt_w"/>
                                          </p:val>
                                        </p:tav>
                                      </p:tavLst>
                                    </p:anim>
                                    <p:anim calcmode="lin" valueType="num">
                                      <p:cBhvr>
                                        <p:cTn id="8" dur="1000" fill="hold"/>
                                        <p:tgtEl>
                                          <p:spTgt spid="59396"/>
                                        </p:tgtEl>
                                        <p:attrNameLst>
                                          <p:attrName>ppt_h</p:attrName>
                                        </p:attrNameLst>
                                      </p:cBhvr>
                                      <p:tavLst>
                                        <p:tav tm="0">
                                          <p:val>
                                            <p:fltVal val="0"/>
                                          </p:val>
                                        </p:tav>
                                        <p:tav tm="100000">
                                          <p:val>
                                            <p:strVal val="#ppt_h"/>
                                          </p:val>
                                        </p:tav>
                                      </p:tavLst>
                                    </p:anim>
                                    <p:anim calcmode="lin" valueType="num">
                                      <p:cBhvr>
                                        <p:cTn id="9" dur="1000" fill="hold"/>
                                        <p:tgtEl>
                                          <p:spTgt spid="59396"/>
                                        </p:tgtEl>
                                        <p:attrNameLst>
                                          <p:attrName>style.rotation</p:attrName>
                                        </p:attrNameLst>
                                      </p:cBhvr>
                                      <p:tavLst>
                                        <p:tav tm="0">
                                          <p:val>
                                            <p:fltVal val="90"/>
                                          </p:val>
                                        </p:tav>
                                        <p:tav tm="100000">
                                          <p:val>
                                            <p:fltVal val="0"/>
                                          </p:val>
                                        </p:tav>
                                      </p:tavLst>
                                    </p:anim>
                                    <p:animEffect transition="in" filter="fade">
                                      <p:cBhvr>
                                        <p:cTn id="10" dur="1000"/>
                                        <p:tgtEl>
                                          <p:spTgt spid="5939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4" fill="hold" nodeType="clickEffect">
                                  <p:stCondLst>
                                    <p:cond delay="0"/>
                                  </p:stCondLst>
                                  <p:childTnLst>
                                    <p:set>
                                      <p:cBhvr>
                                        <p:cTn id="14" dur="1" fill="hold">
                                          <p:stCondLst>
                                            <p:cond delay="0"/>
                                          </p:stCondLst>
                                        </p:cTn>
                                        <p:tgtEl>
                                          <p:spTgt spid="59403"/>
                                        </p:tgtEl>
                                        <p:attrNameLst>
                                          <p:attrName>style.visibility</p:attrName>
                                        </p:attrNameLst>
                                      </p:cBhvr>
                                      <p:to>
                                        <p:strVal val="visible"/>
                                      </p:to>
                                    </p:set>
                                    <p:anim calcmode="lin" valueType="num">
                                      <p:cBhvr additive="base">
                                        <p:cTn id="15" dur="500" fill="hold"/>
                                        <p:tgtEl>
                                          <p:spTgt spid="59403"/>
                                        </p:tgtEl>
                                        <p:attrNameLst>
                                          <p:attrName>ppt_x</p:attrName>
                                        </p:attrNameLst>
                                      </p:cBhvr>
                                      <p:tavLst>
                                        <p:tav tm="0">
                                          <p:val>
                                            <p:strVal val="#ppt_x"/>
                                          </p:val>
                                        </p:tav>
                                        <p:tav tm="100000">
                                          <p:val>
                                            <p:strVal val="#ppt_x"/>
                                          </p:val>
                                        </p:tav>
                                      </p:tavLst>
                                    </p:anim>
                                    <p:anim calcmode="lin" valueType="num">
                                      <p:cBhvr additive="base">
                                        <p:cTn id="16" dur="500" fill="hold"/>
                                        <p:tgtEl>
                                          <p:spTgt spid="5940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9401"/>
                                        </p:tgtEl>
                                        <p:attrNameLst>
                                          <p:attrName>style.visibility</p:attrName>
                                        </p:attrNameLst>
                                      </p:cBhvr>
                                      <p:to>
                                        <p:strVal val="visible"/>
                                      </p:to>
                                    </p:set>
                                    <p:anim calcmode="lin" valueType="num">
                                      <p:cBhvr additive="base">
                                        <p:cTn id="19" dur="500" fill="hold"/>
                                        <p:tgtEl>
                                          <p:spTgt spid="59401"/>
                                        </p:tgtEl>
                                        <p:attrNameLst>
                                          <p:attrName>ppt_x</p:attrName>
                                        </p:attrNameLst>
                                      </p:cBhvr>
                                      <p:tavLst>
                                        <p:tav tm="0">
                                          <p:val>
                                            <p:strVal val="#ppt_x"/>
                                          </p:val>
                                        </p:tav>
                                        <p:tav tm="100000">
                                          <p:val>
                                            <p:strVal val="#ppt_x"/>
                                          </p:val>
                                        </p:tav>
                                      </p:tavLst>
                                    </p:anim>
                                    <p:anim calcmode="lin" valueType="num">
                                      <p:cBhvr additive="base">
                                        <p:cTn id="20" dur="500" fill="hold"/>
                                        <p:tgtEl>
                                          <p:spTgt spid="5940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9402"/>
                                        </p:tgtEl>
                                        <p:attrNameLst>
                                          <p:attrName>style.visibility</p:attrName>
                                        </p:attrNameLst>
                                      </p:cBhvr>
                                      <p:to>
                                        <p:strVal val="visible"/>
                                      </p:to>
                                    </p:set>
                                    <p:anim calcmode="lin" valueType="num">
                                      <p:cBhvr additive="base">
                                        <p:cTn id="23" dur="500" fill="hold"/>
                                        <p:tgtEl>
                                          <p:spTgt spid="59402"/>
                                        </p:tgtEl>
                                        <p:attrNameLst>
                                          <p:attrName>ppt_x</p:attrName>
                                        </p:attrNameLst>
                                      </p:cBhvr>
                                      <p:tavLst>
                                        <p:tav tm="0">
                                          <p:val>
                                            <p:strVal val="#ppt_x"/>
                                          </p:val>
                                        </p:tav>
                                        <p:tav tm="100000">
                                          <p:val>
                                            <p:strVal val="#ppt_x"/>
                                          </p:val>
                                        </p:tav>
                                      </p:tavLst>
                                    </p:anim>
                                    <p:anim calcmode="lin" valueType="num">
                                      <p:cBhvr additive="base">
                                        <p:cTn id="24" dur="500" fill="hold"/>
                                        <p:tgtEl>
                                          <p:spTgt spid="59402"/>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nodeType="clickEffect">
                                  <p:stCondLst>
                                    <p:cond delay="0"/>
                                  </p:stCondLst>
                                  <p:childTnLst>
                                    <p:set>
                                      <p:cBhvr>
                                        <p:cTn id="28" dur="1" fill="hold">
                                          <p:stCondLst>
                                            <p:cond delay="0"/>
                                          </p:stCondLst>
                                        </p:cTn>
                                        <p:tgtEl>
                                          <p:spTgt spid="59395">
                                            <p:txEl>
                                              <p:pRg st="0" end="0"/>
                                            </p:txEl>
                                          </p:spTgt>
                                        </p:tgtEl>
                                        <p:attrNameLst>
                                          <p:attrName>style.visibility</p:attrName>
                                        </p:attrNameLst>
                                      </p:cBhvr>
                                      <p:to>
                                        <p:strVal val="visible"/>
                                      </p:to>
                                    </p:set>
                                    <p:animEffect transition="in" filter="blinds(horizontal)">
                                      <p:cBhvr>
                                        <p:cTn id="29" dur="500"/>
                                        <p:tgtEl>
                                          <p:spTgt spid="59395">
                                            <p:txEl>
                                              <p:pRg st="0" end="0"/>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 presetClass="entr" presetSubtype="10" fill="hold" nodeType="clickEffect">
                                  <p:stCondLst>
                                    <p:cond delay="0"/>
                                  </p:stCondLst>
                                  <p:childTnLst>
                                    <p:set>
                                      <p:cBhvr>
                                        <p:cTn id="33" dur="1" fill="hold">
                                          <p:stCondLst>
                                            <p:cond delay="0"/>
                                          </p:stCondLst>
                                        </p:cTn>
                                        <p:tgtEl>
                                          <p:spTgt spid="59395">
                                            <p:txEl>
                                              <p:pRg st="1" end="1"/>
                                            </p:txEl>
                                          </p:spTgt>
                                        </p:tgtEl>
                                        <p:attrNameLst>
                                          <p:attrName>style.visibility</p:attrName>
                                        </p:attrNameLst>
                                      </p:cBhvr>
                                      <p:to>
                                        <p:strVal val="visible"/>
                                      </p:to>
                                    </p:set>
                                    <p:animEffect transition="in" filter="checkerboard(across)">
                                      <p:cBhvr>
                                        <p:cTn id="34" dur="500"/>
                                        <p:tgtEl>
                                          <p:spTgt spid="59395">
                                            <p:txEl>
                                              <p:pRg st="1" end="1"/>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4" fill="hold" nodeType="clickEffect">
                                  <p:stCondLst>
                                    <p:cond delay="0"/>
                                  </p:stCondLst>
                                  <p:childTnLst>
                                    <p:set>
                                      <p:cBhvr>
                                        <p:cTn id="38" dur="1" fill="hold">
                                          <p:stCondLst>
                                            <p:cond delay="0"/>
                                          </p:stCondLst>
                                        </p:cTn>
                                        <p:tgtEl>
                                          <p:spTgt spid="59395">
                                            <p:txEl>
                                              <p:pRg st="2" end="2"/>
                                            </p:txEl>
                                          </p:spTgt>
                                        </p:tgtEl>
                                        <p:attrNameLst>
                                          <p:attrName>style.visibility</p:attrName>
                                        </p:attrNameLst>
                                      </p:cBhvr>
                                      <p:to>
                                        <p:strVal val="visible"/>
                                      </p:to>
                                    </p:set>
                                    <p:anim calcmode="lin" valueType="num">
                                      <p:cBhvr additive="base">
                                        <p:cTn id="39" dur="500" fill="hold"/>
                                        <p:tgtEl>
                                          <p:spTgt spid="59395">
                                            <p:txEl>
                                              <p:pRg st="2" end="2"/>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5939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4" presetClass="entr" presetSubtype="16" fill="hold" nodeType="clickEffect">
                                  <p:stCondLst>
                                    <p:cond delay="0"/>
                                  </p:stCondLst>
                                  <p:childTnLst>
                                    <p:set>
                                      <p:cBhvr>
                                        <p:cTn id="44" dur="1" fill="hold">
                                          <p:stCondLst>
                                            <p:cond delay="0"/>
                                          </p:stCondLst>
                                        </p:cTn>
                                        <p:tgtEl>
                                          <p:spTgt spid="59395">
                                            <p:txEl>
                                              <p:pRg st="3" end="3"/>
                                            </p:txEl>
                                          </p:spTgt>
                                        </p:tgtEl>
                                        <p:attrNameLst>
                                          <p:attrName>style.visibility</p:attrName>
                                        </p:attrNameLst>
                                      </p:cBhvr>
                                      <p:to>
                                        <p:strVal val="visible"/>
                                      </p:to>
                                    </p:set>
                                    <p:animEffect transition="in" filter="box(in)">
                                      <p:cBhvr>
                                        <p:cTn id="45" dur="500"/>
                                        <p:tgtEl>
                                          <p:spTgt spid="59395">
                                            <p:txEl>
                                              <p:pRg st="3" end="3"/>
                                            </p:txEl>
                                          </p:spTgt>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5" presetClass="entr" presetSubtype="10" fill="hold" nodeType="clickEffect">
                                  <p:stCondLst>
                                    <p:cond delay="0"/>
                                  </p:stCondLst>
                                  <p:childTnLst>
                                    <p:set>
                                      <p:cBhvr>
                                        <p:cTn id="49" dur="1" fill="hold">
                                          <p:stCondLst>
                                            <p:cond delay="0"/>
                                          </p:stCondLst>
                                        </p:cTn>
                                        <p:tgtEl>
                                          <p:spTgt spid="59395">
                                            <p:txEl>
                                              <p:pRg st="4" end="4"/>
                                            </p:txEl>
                                          </p:spTgt>
                                        </p:tgtEl>
                                        <p:attrNameLst>
                                          <p:attrName>style.visibility</p:attrName>
                                        </p:attrNameLst>
                                      </p:cBhvr>
                                      <p:to>
                                        <p:strVal val="visible"/>
                                      </p:to>
                                    </p:set>
                                    <p:animEffect transition="in" filter="checkerboard(across)">
                                      <p:cBhvr>
                                        <p:cTn id="50" dur="500"/>
                                        <p:tgtEl>
                                          <p:spTgt spid="59395">
                                            <p:txEl>
                                              <p:pRg st="4" end="4"/>
                                            </p:txEl>
                                          </p:spTgt>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5" presetClass="entr" presetSubtype="10" fill="hold" nodeType="clickEffect">
                                  <p:stCondLst>
                                    <p:cond delay="0"/>
                                  </p:stCondLst>
                                  <p:childTnLst>
                                    <p:set>
                                      <p:cBhvr>
                                        <p:cTn id="54" dur="1" fill="hold">
                                          <p:stCondLst>
                                            <p:cond delay="0"/>
                                          </p:stCondLst>
                                        </p:cTn>
                                        <p:tgtEl>
                                          <p:spTgt spid="59395">
                                            <p:txEl>
                                              <p:pRg st="5" end="5"/>
                                            </p:txEl>
                                          </p:spTgt>
                                        </p:tgtEl>
                                        <p:attrNameLst>
                                          <p:attrName>style.visibility</p:attrName>
                                        </p:attrNameLst>
                                      </p:cBhvr>
                                      <p:to>
                                        <p:strVal val="visible"/>
                                      </p:to>
                                    </p:set>
                                    <p:animEffect transition="in" filter="checkerboard(across)">
                                      <p:cBhvr>
                                        <p:cTn id="55" dur="500"/>
                                        <p:tgtEl>
                                          <p:spTgt spid="59395">
                                            <p:txEl>
                                              <p:pRg st="5" end="5"/>
                                            </p:txEl>
                                          </p:spTgt>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4" presetClass="entr" presetSubtype="16" fill="hold" nodeType="clickEffect">
                                  <p:stCondLst>
                                    <p:cond delay="0"/>
                                  </p:stCondLst>
                                  <p:childTnLst>
                                    <p:set>
                                      <p:cBhvr>
                                        <p:cTn id="59" dur="1" fill="hold">
                                          <p:stCondLst>
                                            <p:cond delay="0"/>
                                          </p:stCondLst>
                                        </p:cTn>
                                        <p:tgtEl>
                                          <p:spTgt spid="59400"/>
                                        </p:tgtEl>
                                        <p:attrNameLst>
                                          <p:attrName>style.visibility</p:attrName>
                                        </p:attrNameLst>
                                      </p:cBhvr>
                                      <p:to>
                                        <p:strVal val="visible"/>
                                      </p:to>
                                    </p:set>
                                    <p:animEffect transition="in" filter="box(in)">
                                      <p:cBhvr>
                                        <p:cTn id="60" dur="500"/>
                                        <p:tgtEl>
                                          <p:spTgt spid="59400"/>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4" fill="hold" nodeType="clickEffect">
                                  <p:stCondLst>
                                    <p:cond delay="0"/>
                                  </p:stCondLst>
                                  <p:childTnLst>
                                    <p:set>
                                      <p:cBhvr>
                                        <p:cTn id="64" dur="1" fill="hold">
                                          <p:stCondLst>
                                            <p:cond delay="0"/>
                                          </p:stCondLst>
                                        </p:cTn>
                                        <p:tgtEl>
                                          <p:spTgt spid="59395">
                                            <p:txEl>
                                              <p:pRg st="6" end="6"/>
                                            </p:txEl>
                                          </p:spTgt>
                                        </p:tgtEl>
                                        <p:attrNameLst>
                                          <p:attrName>style.visibility</p:attrName>
                                        </p:attrNameLst>
                                      </p:cBhvr>
                                      <p:to>
                                        <p:strVal val="visible"/>
                                      </p:to>
                                    </p:set>
                                    <p:anim calcmode="lin" valueType="num">
                                      <p:cBhvr additive="base">
                                        <p:cTn id="65" dur="500" fill="hold"/>
                                        <p:tgtEl>
                                          <p:spTgt spid="59395">
                                            <p:txEl>
                                              <p:pRg st="6" end="6"/>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5939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67" fill="hold" nodeType="clickPar">
                      <p:stCondLst>
                        <p:cond delay="indefinite"/>
                      </p:stCondLst>
                      <p:childTnLst>
                        <p:par>
                          <p:cTn id="68" fill="hold" nodeType="withGroup">
                            <p:stCondLst>
                              <p:cond delay="0"/>
                            </p:stCondLst>
                            <p:childTnLst>
                              <p:par>
                                <p:cTn id="69" presetID="8" presetClass="entr" presetSubtype="16" fill="hold" nodeType="clickEffect">
                                  <p:stCondLst>
                                    <p:cond delay="0"/>
                                  </p:stCondLst>
                                  <p:childTnLst>
                                    <p:set>
                                      <p:cBhvr>
                                        <p:cTn id="70" dur="1" fill="hold">
                                          <p:stCondLst>
                                            <p:cond delay="0"/>
                                          </p:stCondLst>
                                        </p:cTn>
                                        <p:tgtEl>
                                          <p:spTgt spid="59395">
                                            <p:txEl>
                                              <p:pRg st="7" end="7"/>
                                            </p:txEl>
                                          </p:spTgt>
                                        </p:tgtEl>
                                        <p:attrNameLst>
                                          <p:attrName>style.visibility</p:attrName>
                                        </p:attrNameLst>
                                      </p:cBhvr>
                                      <p:to>
                                        <p:strVal val="visible"/>
                                      </p:to>
                                    </p:set>
                                    <p:animEffect transition="in" filter="diamond(in)">
                                      <p:cBhvr>
                                        <p:cTn id="71" dur="2000"/>
                                        <p:tgtEl>
                                          <p:spTgt spid="59395">
                                            <p:txEl>
                                              <p:pRg st="7" end="7"/>
                                            </p:txEl>
                                          </p:spTgt>
                                        </p:tgtEl>
                                      </p:cBhvr>
                                    </p:animEffect>
                                  </p:childTnLst>
                                </p:cTn>
                              </p:par>
                              <p:par>
                                <p:cTn id="72" presetID="8" presetClass="entr" presetSubtype="16" fill="hold" nodeType="withEffect">
                                  <p:stCondLst>
                                    <p:cond delay="0"/>
                                  </p:stCondLst>
                                  <p:childTnLst>
                                    <p:set>
                                      <p:cBhvr>
                                        <p:cTn id="73" dur="1" fill="hold">
                                          <p:stCondLst>
                                            <p:cond delay="0"/>
                                          </p:stCondLst>
                                        </p:cTn>
                                        <p:tgtEl>
                                          <p:spTgt spid="59395">
                                            <p:txEl>
                                              <p:pRg st="8" end="8"/>
                                            </p:txEl>
                                          </p:spTgt>
                                        </p:tgtEl>
                                        <p:attrNameLst>
                                          <p:attrName>style.visibility</p:attrName>
                                        </p:attrNameLst>
                                      </p:cBhvr>
                                      <p:to>
                                        <p:strVal val="visible"/>
                                      </p:to>
                                    </p:set>
                                    <p:animEffect transition="in" filter="diamond(in)">
                                      <p:cBhvr>
                                        <p:cTn id="74" dur="2000"/>
                                        <p:tgtEl>
                                          <p:spTgt spid="5939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4a255d1831f8d44fhinhnenchoblog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
            <a:ext cx="9144000" cy="6869113"/>
          </a:xfrm>
          <a:prstGeom prst="rect">
            <a:avLst/>
          </a:prstGeom>
          <a:noFill/>
          <a:extLst>
            <a:ext uri="{909E8E84-426E-40DD-AFC4-6F175D3DCCD1}">
              <a14:hiddenFill xmlns:a14="http://schemas.microsoft.com/office/drawing/2010/main">
                <a:solidFill>
                  <a:srgbClr val="FFFFFF"/>
                </a:solidFill>
              </a14:hiddenFill>
            </a:ext>
          </a:extLst>
        </p:spPr>
      </p:pic>
      <p:sp>
        <p:nvSpPr>
          <p:cNvPr id="4099" name="Rectangle 3"/>
          <p:cNvSpPr>
            <a:spLocks noGrp="1" noChangeArrowheads="1"/>
          </p:cNvSpPr>
          <p:nvPr>
            <p:ph type="body" idx="1"/>
          </p:nvPr>
        </p:nvSpPr>
        <p:spPr>
          <a:xfrm>
            <a:off x="1752600" y="1524001"/>
            <a:ext cx="8915400" cy="5135563"/>
          </a:xfrm>
        </p:spPr>
        <p:txBody>
          <a:bodyPr/>
          <a:lstStyle/>
          <a:p>
            <a:pPr>
              <a:buFontTx/>
              <a:buNone/>
            </a:pPr>
            <a:r>
              <a:rPr lang="en-US" altLang="en-US" u="sng">
                <a:latin typeface="Times New Roman" panose="02020603050405020304" pitchFamily="18" charset="0"/>
              </a:rPr>
              <a:t>1.Đọc đoạn trích,chú ý trật tự các bộ phận in đậm trong câu:</a:t>
            </a:r>
          </a:p>
          <a:p>
            <a:pPr>
              <a:buFontTx/>
              <a:buNone/>
            </a:pPr>
            <a:r>
              <a:rPr lang="en-US" altLang="en-US" i="1">
                <a:latin typeface="Times New Roman" panose="02020603050405020304" pitchFamily="18" charset="0"/>
              </a:rPr>
              <a:t>Hắn móc đủ loại túi, để tìm một cái gì, hắn giơ ra: đó là một con dao </a:t>
            </a:r>
            <a:r>
              <a:rPr lang="en-US" altLang="en-US" sz="3600" b="1" i="1">
                <a:solidFill>
                  <a:srgbClr val="CC00FF"/>
                </a:solidFill>
                <a:latin typeface="Times New Roman" panose="02020603050405020304" pitchFamily="18" charset="0"/>
              </a:rPr>
              <a:t>nhỏ, nhưng rất sắc.</a:t>
            </a:r>
            <a:r>
              <a:rPr lang="en-US" altLang="en-US" i="1">
                <a:solidFill>
                  <a:schemeClr val="tx2"/>
                </a:solidFill>
                <a:latin typeface="Times New Roman" panose="02020603050405020304" pitchFamily="18" charset="0"/>
              </a:rPr>
              <a:t>Hắn </a:t>
            </a:r>
            <a:r>
              <a:rPr lang="en-US" altLang="en-US" i="1">
                <a:latin typeface="Times New Roman" panose="02020603050405020304" pitchFamily="18" charset="0"/>
              </a:rPr>
              <a:t>nghiến răng nói tiếp:</a:t>
            </a:r>
          </a:p>
          <a:p>
            <a:pPr>
              <a:buFontTx/>
              <a:buNone/>
            </a:pPr>
            <a:r>
              <a:rPr lang="en-US" altLang="en-US" i="1">
                <a:latin typeface="Times New Roman" panose="02020603050405020304" pitchFamily="18" charset="0"/>
              </a:rPr>
              <a:t>-Vâng, bẩm cụ không được thì con phải đâm chết dăm ba thằng, rồi cụ bắt con giải huyện.</a:t>
            </a:r>
          </a:p>
          <a:p>
            <a:pPr algn="r">
              <a:buFontTx/>
              <a:buNone/>
            </a:pPr>
            <a:r>
              <a:rPr lang="en-US" altLang="en-US">
                <a:latin typeface="Times New Roman" panose="02020603050405020304" pitchFamily="18" charset="0"/>
              </a:rPr>
              <a:t>(Nam Cao,Chí Phèo)</a:t>
            </a:r>
          </a:p>
        </p:txBody>
      </p:sp>
      <p:pic>
        <p:nvPicPr>
          <p:cNvPr id="4104" name="Picture 8" descr="1646892oyy4dct1b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3048000"/>
            <a:ext cx="762000" cy="762000"/>
          </a:xfrm>
          <a:prstGeom prst="rect">
            <a:avLst/>
          </a:prstGeom>
          <a:noFill/>
          <a:extLst>
            <a:ext uri="{909E8E84-426E-40DD-AFC4-6F175D3DCCD1}">
              <a14:hiddenFill xmlns:a14="http://schemas.microsoft.com/office/drawing/2010/main">
                <a:solidFill>
                  <a:srgbClr val="FFFFFF"/>
                </a:solidFill>
              </a14:hiddenFill>
            </a:ext>
          </a:extLst>
        </p:spPr>
      </p:pic>
      <p:pic>
        <p:nvPicPr>
          <p:cNvPr id="4105" name="Picture 9" descr="1646892oyy4dct1b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3048000"/>
            <a:ext cx="762000" cy="762000"/>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1646892oyy4dct1b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3048000"/>
            <a:ext cx="762000" cy="762000"/>
          </a:xfrm>
          <a:prstGeom prst="rect">
            <a:avLst/>
          </a:prstGeom>
          <a:noFill/>
          <a:extLst>
            <a:ext uri="{909E8E84-426E-40DD-AFC4-6F175D3DCCD1}">
              <a14:hiddenFill xmlns:a14="http://schemas.microsoft.com/office/drawing/2010/main">
                <a:solidFill>
                  <a:srgbClr val="FFFFFF"/>
                </a:solidFill>
              </a14:hiddenFill>
            </a:ext>
          </a:extLst>
        </p:spPr>
      </p:pic>
      <p:sp>
        <p:nvSpPr>
          <p:cNvPr id="4109" name="Rectangle 13"/>
          <p:cNvSpPr>
            <a:spLocks noGrp="1" noChangeArrowheads="1"/>
          </p:cNvSpPr>
          <p:nvPr>
            <p:ph type="title"/>
          </p:nvPr>
        </p:nvSpPr>
        <p:spPr/>
        <p:txBody>
          <a:bodyPr/>
          <a:lstStyle/>
          <a:p>
            <a:r>
              <a:rPr lang="en-US" altLang="en-US"/>
              <a:t>2.Bài tập</a:t>
            </a:r>
          </a:p>
        </p:txBody>
      </p:sp>
    </p:spTree>
    <p:extLst>
      <p:ext uri="{BB962C8B-B14F-4D97-AF65-F5344CB8AC3E}">
        <p14:creationId xmlns:p14="http://schemas.microsoft.com/office/powerpoint/2010/main" val="42244994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iterate type="lt">
                                    <p:tmPct val="0"/>
                                  </p:iterate>
                                  <p:childTnLst>
                                    <p:set>
                                      <p:cBhvr>
                                        <p:cTn id="6" dur="1" fill="hold">
                                          <p:stCondLst>
                                            <p:cond delay="0"/>
                                          </p:stCondLst>
                                        </p:cTn>
                                        <p:tgtEl>
                                          <p:spTgt spid="4099">
                                            <p:txEl>
                                              <p:pRg st="0" end="0"/>
                                            </p:txEl>
                                          </p:spTgt>
                                        </p:tgtEl>
                                        <p:attrNameLst>
                                          <p:attrName>style.visibility</p:attrName>
                                        </p:attrNameLst>
                                      </p:cBhvr>
                                      <p:to>
                                        <p:strVal val="visible"/>
                                      </p:to>
                                    </p:set>
                                    <p:anim calcmode="lin" valueType="num">
                                      <p:cBhvr additive="base">
                                        <p:cTn id="7" dur="500" fill="hold"/>
                                        <p:tgtEl>
                                          <p:spTgt spid="409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09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9" presetClass="entr" presetSubtype="0" accel="100000" fill="hold" nodeType="clickEffect">
                                  <p:stCondLst>
                                    <p:cond delay="0"/>
                                  </p:stCondLst>
                                  <p:childTnLst>
                                    <p:set>
                                      <p:cBhvr>
                                        <p:cTn id="12" dur="1" fill="hold">
                                          <p:stCondLst>
                                            <p:cond delay="0"/>
                                          </p:stCondLst>
                                        </p:cTn>
                                        <p:tgtEl>
                                          <p:spTgt spid="4099">
                                            <p:txEl>
                                              <p:pRg st="1" end="1"/>
                                            </p:txEl>
                                          </p:spTgt>
                                        </p:tgtEl>
                                        <p:attrNameLst>
                                          <p:attrName>style.visibility</p:attrName>
                                        </p:attrNameLst>
                                      </p:cBhvr>
                                      <p:to>
                                        <p:strVal val="visible"/>
                                      </p:to>
                                    </p:set>
                                    <p:anim calcmode="lin" valueType="num">
                                      <p:cBhvr>
                                        <p:cTn id="13" dur="500" fill="hold"/>
                                        <p:tgtEl>
                                          <p:spTgt spid="4099">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4" dur="500" fill="hold"/>
                                        <p:tgtEl>
                                          <p:spTgt spid="4099">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5" dur="500" fill="hold"/>
                                        <p:tgtEl>
                                          <p:spTgt spid="4099">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16" dur="500" fill="hold"/>
                                        <p:tgtEl>
                                          <p:spTgt spid="4099">
                                            <p:txEl>
                                              <p:pRg st="1" end="1"/>
                                            </p:txEl>
                                          </p:spTgt>
                                        </p:tgtEl>
                                        <p:attrNameLst>
                                          <p:attrName>ppt_y</p:attrName>
                                        </p:attrNameLst>
                                      </p:cBhvr>
                                      <p:tavLst>
                                        <p:tav tm="0">
                                          <p:val>
                                            <p:strVal val="#ppt_y"/>
                                          </p:val>
                                        </p:tav>
                                        <p:tav tm="100000">
                                          <p:val>
                                            <p:strVal val="#ppt_y"/>
                                          </p:val>
                                        </p:tav>
                                      </p:tavLst>
                                    </p:anim>
                                  </p:childTnLst>
                                </p:cTn>
                              </p:par>
                              <p:par>
                                <p:cTn id="17" presetID="39" presetClass="entr" presetSubtype="0" accel="100000" fill="hold" nodeType="withEffect">
                                  <p:stCondLst>
                                    <p:cond delay="0"/>
                                  </p:stCondLst>
                                  <p:childTnLst>
                                    <p:set>
                                      <p:cBhvr>
                                        <p:cTn id="18" dur="1" fill="hold">
                                          <p:stCondLst>
                                            <p:cond delay="0"/>
                                          </p:stCondLst>
                                        </p:cTn>
                                        <p:tgtEl>
                                          <p:spTgt spid="4099">
                                            <p:txEl>
                                              <p:pRg st="2" end="2"/>
                                            </p:txEl>
                                          </p:spTgt>
                                        </p:tgtEl>
                                        <p:attrNameLst>
                                          <p:attrName>style.visibility</p:attrName>
                                        </p:attrNameLst>
                                      </p:cBhvr>
                                      <p:to>
                                        <p:strVal val="visible"/>
                                      </p:to>
                                    </p:set>
                                    <p:anim calcmode="lin" valueType="num">
                                      <p:cBhvr>
                                        <p:cTn id="19" dur="500" fill="hold"/>
                                        <p:tgtEl>
                                          <p:spTgt spid="4099">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0" dur="500" fill="hold"/>
                                        <p:tgtEl>
                                          <p:spTgt spid="4099">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1" dur="500" fill="hold"/>
                                        <p:tgtEl>
                                          <p:spTgt spid="4099">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22" dur="500" fill="hold"/>
                                        <p:tgtEl>
                                          <p:spTgt spid="409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3" presetClass="entr" presetSubtype="0" fill="hold" nodeType="clickEffect">
                                  <p:stCondLst>
                                    <p:cond delay="0"/>
                                  </p:stCondLst>
                                  <p:childTnLst>
                                    <p:set>
                                      <p:cBhvr>
                                        <p:cTn id="26" dur="1" fill="hold">
                                          <p:stCondLst>
                                            <p:cond delay="0"/>
                                          </p:stCondLst>
                                        </p:cTn>
                                        <p:tgtEl>
                                          <p:spTgt spid="4099">
                                            <p:txEl>
                                              <p:pRg st="3" end="3"/>
                                            </p:txEl>
                                          </p:spTgt>
                                        </p:tgtEl>
                                        <p:attrNameLst>
                                          <p:attrName>style.visibility</p:attrName>
                                        </p:attrNameLst>
                                      </p:cBhvr>
                                      <p:to>
                                        <p:strVal val="visible"/>
                                      </p:to>
                                    </p:set>
                                    <p:animEffect transition="in" filter="fade">
                                      <p:cBhvr>
                                        <p:cTn id="27" dur="100"/>
                                        <p:tgtEl>
                                          <p:spTgt spid="4099">
                                            <p:txEl>
                                              <p:pRg st="3" end="3"/>
                                            </p:txEl>
                                          </p:spTgt>
                                        </p:tgtEl>
                                      </p:cBhvr>
                                    </p:animEffect>
                                    <p:anim calcmode="lin" valueType="num">
                                      <p:cBhvr>
                                        <p:cTn id="28" dur="400" fill="hold"/>
                                        <p:tgtEl>
                                          <p:spTgt spid="4099">
                                            <p:txEl>
                                              <p:pRg st="3" end="3"/>
                                            </p:txEl>
                                          </p:spTgt>
                                        </p:tgtEl>
                                        <p:attrNameLst>
                                          <p:attrName>ppt_x</p:attrName>
                                        </p:attrNameLst>
                                      </p:cBhvr>
                                      <p:tavLst>
                                        <p:tav tm="0">
                                          <p:val>
                                            <p:strVal val="#ppt_x"/>
                                          </p:val>
                                        </p:tav>
                                        <p:tav tm="100000">
                                          <p:val>
                                            <p:strVal val="#ppt_x"/>
                                          </p:val>
                                        </p:tav>
                                      </p:tavLst>
                                    </p:anim>
                                    <p:anim calcmode="lin" valueType="num">
                                      <p:cBhvr>
                                        <p:cTn id="29" dur="400" fill="hold"/>
                                        <p:tgtEl>
                                          <p:spTgt spid="4099">
                                            <p:txEl>
                                              <p:pRg st="3" end="3"/>
                                            </p:txEl>
                                          </p:spTgt>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4099">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4099">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9" name="Picture 9" descr="images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
            <a:ext cx="9144000" cy="68484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artoon_18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763001" y="4572000"/>
            <a:ext cx="1693863" cy="2057400"/>
          </a:xfrm>
          <a:prstGeom prst="rect">
            <a:avLst/>
          </a:prstGeom>
          <a:noFill/>
          <a:extLst>
            <a:ext uri="{909E8E84-426E-40DD-AFC4-6F175D3DCCD1}">
              <a14:hiddenFill xmlns:a14="http://schemas.microsoft.com/office/drawing/2010/main">
                <a:solidFill>
                  <a:srgbClr val="FFFFFF"/>
                </a:solidFill>
              </a14:hiddenFill>
            </a:ext>
          </a:extLst>
        </p:spPr>
      </p:pic>
      <p:sp>
        <p:nvSpPr>
          <p:cNvPr id="5125" name="AutoShape 5"/>
          <p:cNvSpPr>
            <a:spLocks noChangeArrowheads="1"/>
          </p:cNvSpPr>
          <p:nvPr/>
        </p:nvSpPr>
        <p:spPr bwMode="auto">
          <a:xfrm>
            <a:off x="1524000" y="304800"/>
            <a:ext cx="8305800" cy="3886200"/>
          </a:xfrm>
          <a:prstGeom prst="cloudCallout">
            <a:avLst>
              <a:gd name="adj1" fmla="val 33870"/>
              <a:gd name="adj2" fmla="val 63727"/>
            </a:avLst>
          </a:prstGeom>
          <a:solidFill>
            <a:schemeClr val="bg1"/>
          </a:solidFill>
          <a:ln w="41275">
            <a:solidFill>
              <a:srgbClr val="008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sz="3000" dirty="0" err="1">
                <a:latin typeface="Arial" panose="020B0604020202020204" pitchFamily="34" charset="0"/>
              </a:rPr>
              <a:t>Có</a:t>
            </a:r>
            <a:r>
              <a:rPr lang="en-US" altLang="en-US" sz="3000" dirty="0">
                <a:latin typeface="Arial" panose="020B0604020202020204" pitchFamily="34" charset="0"/>
              </a:rPr>
              <a:t> </a:t>
            </a:r>
            <a:r>
              <a:rPr lang="en-US" altLang="en-US" sz="3000" dirty="0" err="1">
                <a:latin typeface="Arial" panose="020B0604020202020204" pitchFamily="34" charset="0"/>
              </a:rPr>
              <a:t>thể</a:t>
            </a:r>
            <a:r>
              <a:rPr lang="en-US" altLang="en-US" sz="3000" dirty="0">
                <a:latin typeface="Arial" panose="020B0604020202020204" pitchFamily="34" charset="0"/>
              </a:rPr>
              <a:t> </a:t>
            </a:r>
            <a:r>
              <a:rPr lang="en-US" altLang="en-US" sz="3000" dirty="0" err="1">
                <a:latin typeface="Arial" panose="020B0604020202020204" pitchFamily="34" charset="0"/>
              </a:rPr>
              <a:t>sắp</a:t>
            </a:r>
            <a:r>
              <a:rPr lang="en-US" altLang="en-US" sz="3000" dirty="0">
                <a:latin typeface="Arial" panose="020B0604020202020204" pitchFamily="34" charset="0"/>
              </a:rPr>
              <a:t> </a:t>
            </a:r>
            <a:r>
              <a:rPr lang="en-US" altLang="en-US" sz="3000" dirty="0" err="1">
                <a:latin typeface="Arial" panose="020B0604020202020204" pitchFamily="34" charset="0"/>
              </a:rPr>
              <a:t>xếp</a:t>
            </a:r>
            <a:r>
              <a:rPr lang="en-US" altLang="en-US" sz="3000" dirty="0">
                <a:latin typeface="Arial" panose="020B0604020202020204" pitchFamily="34" charset="0"/>
              </a:rPr>
              <a:t> </a:t>
            </a:r>
            <a:r>
              <a:rPr lang="en-US" altLang="en-US" sz="3000" dirty="0" err="1">
                <a:latin typeface="Arial" panose="020B0604020202020204" pitchFamily="34" charset="0"/>
              </a:rPr>
              <a:t>phần</a:t>
            </a:r>
            <a:r>
              <a:rPr lang="en-US" altLang="en-US" sz="3000" dirty="0">
                <a:latin typeface="Arial" panose="020B0604020202020204" pitchFamily="34" charset="0"/>
              </a:rPr>
              <a:t> in </a:t>
            </a:r>
            <a:r>
              <a:rPr lang="en-US" altLang="en-US" sz="3000" dirty="0" err="1">
                <a:latin typeface="Arial" panose="020B0604020202020204" pitchFamily="34" charset="0"/>
              </a:rPr>
              <a:t>đậm</a:t>
            </a:r>
            <a:r>
              <a:rPr lang="en-US" altLang="en-US" sz="3000" dirty="0">
                <a:latin typeface="Arial" panose="020B0604020202020204" pitchFamily="34" charset="0"/>
              </a:rPr>
              <a:t> </a:t>
            </a:r>
            <a:r>
              <a:rPr lang="en-US" altLang="en-US" sz="3000" dirty="0" err="1">
                <a:latin typeface="Arial" panose="020B0604020202020204" pitchFamily="34" charset="0"/>
              </a:rPr>
              <a:t>theo</a:t>
            </a:r>
            <a:r>
              <a:rPr lang="en-US" altLang="en-US" sz="3000" dirty="0">
                <a:latin typeface="Arial" panose="020B0604020202020204" pitchFamily="34" charset="0"/>
              </a:rPr>
              <a:t> </a:t>
            </a:r>
            <a:r>
              <a:rPr lang="en-US" altLang="en-US" sz="3000" dirty="0" err="1">
                <a:latin typeface="Arial" panose="020B0604020202020204" pitchFamily="34" charset="0"/>
              </a:rPr>
              <a:t>trật</a:t>
            </a:r>
            <a:r>
              <a:rPr lang="en-US" altLang="en-US" sz="3000" dirty="0">
                <a:latin typeface="Arial" panose="020B0604020202020204" pitchFamily="34" charset="0"/>
              </a:rPr>
              <a:t> </a:t>
            </a:r>
            <a:r>
              <a:rPr lang="en-US" altLang="en-US" sz="3000" dirty="0" err="1">
                <a:latin typeface="Arial" panose="020B0604020202020204" pitchFamily="34" charset="0"/>
              </a:rPr>
              <a:t>tự</a:t>
            </a:r>
            <a:r>
              <a:rPr lang="en-US" altLang="en-US" sz="3000" dirty="0">
                <a:latin typeface="Arial" panose="020B0604020202020204" pitchFamily="34" charset="0"/>
              </a:rPr>
              <a:t> ”</a:t>
            </a:r>
            <a:r>
              <a:rPr lang="en-US" altLang="en-US" sz="3000" b="1" i="1" u="sng" dirty="0">
                <a:solidFill>
                  <a:srgbClr val="FF0000"/>
                </a:solidFill>
                <a:latin typeface="Arial" panose="020B0604020202020204" pitchFamily="34" charset="0"/>
              </a:rPr>
              <a:t>RẤT SẮC, NHƯNG NHỎ”</a:t>
            </a:r>
            <a:r>
              <a:rPr lang="en-US" altLang="en-US" sz="3000" dirty="0">
                <a:latin typeface="Arial" panose="020B0604020202020204" pitchFamily="34" charset="0"/>
              </a:rPr>
              <a:t> </a:t>
            </a:r>
            <a:r>
              <a:rPr lang="en-US" altLang="en-US" sz="3000" dirty="0" err="1">
                <a:latin typeface="Arial" panose="020B0604020202020204" pitchFamily="34" charset="0"/>
              </a:rPr>
              <a:t>mà</a:t>
            </a:r>
            <a:r>
              <a:rPr lang="en-US" altLang="en-US" sz="3000" dirty="0">
                <a:latin typeface="Arial" panose="020B0604020202020204" pitchFamily="34" charset="0"/>
              </a:rPr>
              <a:t> </a:t>
            </a:r>
            <a:r>
              <a:rPr lang="en-US" altLang="en-US" sz="3000" dirty="0" err="1">
                <a:latin typeface="Arial" panose="020B0604020202020204" pitchFamily="34" charset="0"/>
              </a:rPr>
              <a:t>câu</a:t>
            </a:r>
            <a:r>
              <a:rPr lang="en-US" altLang="en-US" sz="3000" dirty="0">
                <a:latin typeface="Arial" panose="020B0604020202020204" pitchFamily="34" charset="0"/>
              </a:rPr>
              <a:t> </a:t>
            </a:r>
            <a:r>
              <a:rPr lang="en-US" altLang="en-US" sz="3000" dirty="0" err="1">
                <a:latin typeface="Arial" panose="020B0604020202020204" pitchFamily="34" charset="0"/>
              </a:rPr>
              <a:t>văn</a:t>
            </a:r>
            <a:r>
              <a:rPr lang="en-US" altLang="en-US" sz="3000" dirty="0">
                <a:latin typeface="Arial" panose="020B0604020202020204" pitchFamily="34" charset="0"/>
              </a:rPr>
              <a:t> </a:t>
            </a:r>
            <a:r>
              <a:rPr lang="en-US" altLang="en-US" sz="3000" dirty="0" err="1">
                <a:latin typeface="Arial" panose="020B0604020202020204" pitchFamily="34" charset="0"/>
              </a:rPr>
              <a:t>vẫn</a:t>
            </a:r>
            <a:r>
              <a:rPr lang="en-US" altLang="en-US" sz="3000" dirty="0">
                <a:latin typeface="Arial" panose="020B0604020202020204" pitchFamily="34" charset="0"/>
              </a:rPr>
              <a:t> </a:t>
            </a:r>
            <a:r>
              <a:rPr lang="en-US" altLang="en-US" sz="3000" dirty="0" err="1">
                <a:latin typeface="Arial" panose="020B0604020202020204" pitchFamily="34" charset="0"/>
              </a:rPr>
              <a:t>phù</a:t>
            </a:r>
            <a:r>
              <a:rPr lang="en-US" altLang="en-US" sz="3000" dirty="0">
                <a:latin typeface="Arial" panose="020B0604020202020204" pitchFamily="34" charset="0"/>
              </a:rPr>
              <a:t> </a:t>
            </a:r>
            <a:r>
              <a:rPr lang="en-US" altLang="en-US" sz="3000" dirty="0" err="1">
                <a:latin typeface="Arial" panose="020B0604020202020204" pitchFamily="34" charset="0"/>
              </a:rPr>
              <a:t>hợp</a:t>
            </a:r>
            <a:r>
              <a:rPr lang="en-US" altLang="en-US" sz="3000" dirty="0">
                <a:latin typeface="Arial" panose="020B0604020202020204" pitchFamily="34" charset="0"/>
              </a:rPr>
              <a:t> </a:t>
            </a:r>
            <a:r>
              <a:rPr lang="en-US" altLang="en-US" sz="3000" dirty="0" err="1">
                <a:latin typeface="Arial" panose="020B0604020202020204" pitchFamily="34" charset="0"/>
              </a:rPr>
              <a:t>với</a:t>
            </a:r>
            <a:r>
              <a:rPr lang="en-US" altLang="en-US" sz="3000" dirty="0">
                <a:latin typeface="Arial" panose="020B0604020202020204" pitchFamily="34" charset="0"/>
              </a:rPr>
              <a:t> </a:t>
            </a:r>
            <a:r>
              <a:rPr lang="en-US" altLang="en-US" sz="3000" dirty="0" err="1">
                <a:latin typeface="Arial" panose="020B0604020202020204" pitchFamily="34" charset="0"/>
              </a:rPr>
              <a:t>mạch</a:t>
            </a:r>
            <a:r>
              <a:rPr lang="en-US" altLang="en-US" sz="3000" dirty="0">
                <a:latin typeface="Arial" panose="020B0604020202020204" pitchFamily="34" charset="0"/>
              </a:rPr>
              <a:t> ý </a:t>
            </a:r>
            <a:r>
              <a:rPr lang="en-US" altLang="en-US" sz="3000" dirty="0" err="1">
                <a:latin typeface="Arial" panose="020B0604020202020204" pitchFamily="34" charset="0"/>
              </a:rPr>
              <a:t>trong</a:t>
            </a:r>
            <a:r>
              <a:rPr lang="en-US" altLang="en-US" sz="3000" dirty="0">
                <a:latin typeface="Arial" panose="020B0604020202020204" pitchFamily="34" charset="0"/>
              </a:rPr>
              <a:t> </a:t>
            </a:r>
            <a:r>
              <a:rPr lang="en-US" altLang="en-US" sz="3000" dirty="0" err="1">
                <a:latin typeface="Arial" panose="020B0604020202020204" pitchFamily="34" charset="0"/>
              </a:rPr>
              <a:t>đoạn</a:t>
            </a:r>
            <a:r>
              <a:rPr lang="en-US" altLang="en-US" sz="3000" dirty="0">
                <a:latin typeface="Arial" panose="020B0604020202020204" pitchFamily="34" charset="0"/>
              </a:rPr>
              <a:t> </a:t>
            </a:r>
            <a:r>
              <a:rPr lang="en-US" altLang="en-US" sz="3000" dirty="0" err="1">
                <a:latin typeface="Arial" panose="020B0604020202020204" pitchFamily="34" charset="0"/>
              </a:rPr>
              <a:t>văn</a:t>
            </a:r>
            <a:r>
              <a:rPr lang="en-US" altLang="en-US" sz="3000" dirty="0">
                <a:latin typeface="Arial" panose="020B0604020202020204" pitchFamily="34" charset="0"/>
              </a:rPr>
              <a:t> </a:t>
            </a:r>
            <a:r>
              <a:rPr lang="en-US" altLang="en-US" sz="3000" dirty="0" err="1">
                <a:latin typeface="Arial" panose="020B0604020202020204" pitchFamily="34" charset="0"/>
              </a:rPr>
              <a:t>được</a:t>
            </a:r>
            <a:r>
              <a:rPr lang="en-US" altLang="en-US" sz="3000" dirty="0">
                <a:latin typeface="Arial" panose="020B0604020202020204" pitchFamily="34" charset="0"/>
              </a:rPr>
              <a:t> </a:t>
            </a:r>
            <a:r>
              <a:rPr lang="en-US" altLang="en-US" sz="3000" dirty="0" err="1">
                <a:latin typeface="Arial" panose="020B0604020202020204" pitchFamily="34" charset="0"/>
              </a:rPr>
              <a:t>không</a:t>
            </a:r>
            <a:r>
              <a:rPr lang="en-US" altLang="en-US" sz="3000" dirty="0">
                <a:latin typeface="Arial" panose="020B0604020202020204" pitchFamily="34" charset="0"/>
              </a:rPr>
              <a:t>???</a:t>
            </a:r>
          </a:p>
        </p:txBody>
      </p:sp>
      <p:pic>
        <p:nvPicPr>
          <p:cNvPr id="5127" name="Picture 7" descr="question25"/>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9296400" y="3124200"/>
            <a:ext cx="1066800" cy="106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66932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anim calcmode="lin" valueType="num">
                                      <p:cBhvr>
                                        <p:cTn id="7" dur="500" fill="hold"/>
                                        <p:tgtEl>
                                          <p:spTgt spid="5124"/>
                                        </p:tgtEl>
                                        <p:attrNameLst>
                                          <p:attrName>ppt_w</p:attrName>
                                        </p:attrNameLst>
                                      </p:cBhvr>
                                      <p:tavLst>
                                        <p:tav tm="0">
                                          <p:val>
                                            <p:fltVal val="0"/>
                                          </p:val>
                                        </p:tav>
                                        <p:tav tm="100000">
                                          <p:val>
                                            <p:strVal val="#ppt_w"/>
                                          </p:val>
                                        </p:tav>
                                      </p:tavLst>
                                    </p:anim>
                                    <p:anim calcmode="lin" valueType="num">
                                      <p:cBhvr>
                                        <p:cTn id="8" dur="500" fill="hold"/>
                                        <p:tgtEl>
                                          <p:spTgt spid="5124"/>
                                        </p:tgtEl>
                                        <p:attrNameLst>
                                          <p:attrName>ppt_h</p:attrName>
                                        </p:attrNameLst>
                                      </p:cBhvr>
                                      <p:tavLst>
                                        <p:tav tm="0">
                                          <p:val>
                                            <p:fltVal val="0"/>
                                          </p:val>
                                        </p:tav>
                                        <p:tav tm="100000">
                                          <p:val>
                                            <p:strVal val="#ppt_h"/>
                                          </p:val>
                                        </p:tav>
                                      </p:tavLst>
                                    </p:anim>
                                    <p:animEffect transition="in" filter="fade">
                                      <p:cBhvr>
                                        <p:cTn id="9" dur="500"/>
                                        <p:tgtEl>
                                          <p:spTgt spid="5124"/>
                                        </p:tgtEl>
                                      </p:cBhvr>
                                    </p:animEffect>
                                  </p:childTnLst>
                                </p:cTn>
                              </p:par>
                              <p:par>
                                <p:cTn id="10" presetID="53" presetClass="entr" presetSubtype="0" fill="hold" nodeType="withEffect">
                                  <p:stCondLst>
                                    <p:cond delay="0"/>
                                  </p:stCondLst>
                                  <p:childTnLst>
                                    <p:set>
                                      <p:cBhvr>
                                        <p:cTn id="11" dur="1" fill="hold">
                                          <p:stCondLst>
                                            <p:cond delay="0"/>
                                          </p:stCondLst>
                                        </p:cTn>
                                        <p:tgtEl>
                                          <p:spTgt spid="5127"/>
                                        </p:tgtEl>
                                        <p:attrNameLst>
                                          <p:attrName>style.visibility</p:attrName>
                                        </p:attrNameLst>
                                      </p:cBhvr>
                                      <p:to>
                                        <p:strVal val="visible"/>
                                      </p:to>
                                    </p:set>
                                    <p:anim calcmode="lin" valueType="num">
                                      <p:cBhvr>
                                        <p:cTn id="12" dur="500" fill="hold"/>
                                        <p:tgtEl>
                                          <p:spTgt spid="5127"/>
                                        </p:tgtEl>
                                        <p:attrNameLst>
                                          <p:attrName>ppt_w</p:attrName>
                                        </p:attrNameLst>
                                      </p:cBhvr>
                                      <p:tavLst>
                                        <p:tav tm="0">
                                          <p:val>
                                            <p:fltVal val="0"/>
                                          </p:val>
                                        </p:tav>
                                        <p:tav tm="100000">
                                          <p:val>
                                            <p:strVal val="#ppt_w"/>
                                          </p:val>
                                        </p:tav>
                                      </p:tavLst>
                                    </p:anim>
                                    <p:anim calcmode="lin" valueType="num">
                                      <p:cBhvr>
                                        <p:cTn id="13" dur="500" fill="hold"/>
                                        <p:tgtEl>
                                          <p:spTgt spid="5127"/>
                                        </p:tgtEl>
                                        <p:attrNameLst>
                                          <p:attrName>ppt_h</p:attrName>
                                        </p:attrNameLst>
                                      </p:cBhvr>
                                      <p:tavLst>
                                        <p:tav tm="0">
                                          <p:val>
                                            <p:fltVal val="0"/>
                                          </p:val>
                                        </p:tav>
                                        <p:tav tm="100000">
                                          <p:val>
                                            <p:strVal val="#ppt_h"/>
                                          </p:val>
                                        </p:tav>
                                      </p:tavLst>
                                    </p:anim>
                                    <p:animEffect transition="in" filter="fade">
                                      <p:cBhvr>
                                        <p:cTn id="14" dur="500"/>
                                        <p:tgtEl>
                                          <p:spTgt spid="5127"/>
                                        </p:tgtEl>
                                      </p:cBhvr>
                                    </p:animEffect>
                                  </p:childTnLst>
                                </p:cTn>
                              </p:par>
                              <p:par>
                                <p:cTn id="15" presetID="53" presetClass="entr" presetSubtype="0" fill="hold" grpId="0" nodeType="withEffect">
                                  <p:stCondLst>
                                    <p:cond delay="0"/>
                                  </p:stCondLst>
                                  <p:childTnLst>
                                    <p:set>
                                      <p:cBhvr>
                                        <p:cTn id="16" dur="1" fill="hold">
                                          <p:stCondLst>
                                            <p:cond delay="0"/>
                                          </p:stCondLst>
                                        </p:cTn>
                                        <p:tgtEl>
                                          <p:spTgt spid="5125"/>
                                        </p:tgtEl>
                                        <p:attrNameLst>
                                          <p:attrName>style.visibility</p:attrName>
                                        </p:attrNameLst>
                                      </p:cBhvr>
                                      <p:to>
                                        <p:strVal val="visible"/>
                                      </p:to>
                                    </p:set>
                                    <p:anim calcmode="lin" valueType="num">
                                      <p:cBhvr>
                                        <p:cTn id="17" dur="500" fill="hold"/>
                                        <p:tgtEl>
                                          <p:spTgt spid="5125"/>
                                        </p:tgtEl>
                                        <p:attrNameLst>
                                          <p:attrName>ppt_w</p:attrName>
                                        </p:attrNameLst>
                                      </p:cBhvr>
                                      <p:tavLst>
                                        <p:tav tm="0">
                                          <p:val>
                                            <p:fltVal val="0"/>
                                          </p:val>
                                        </p:tav>
                                        <p:tav tm="100000">
                                          <p:val>
                                            <p:strVal val="#ppt_w"/>
                                          </p:val>
                                        </p:tav>
                                      </p:tavLst>
                                    </p:anim>
                                    <p:anim calcmode="lin" valueType="num">
                                      <p:cBhvr>
                                        <p:cTn id="18" dur="500" fill="hold"/>
                                        <p:tgtEl>
                                          <p:spTgt spid="5125"/>
                                        </p:tgtEl>
                                        <p:attrNameLst>
                                          <p:attrName>ppt_h</p:attrName>
                                        </p:attrNameLst>
                                      </p:cBhvr>
                                      <p:tavLst>
                                        <p:tav tm="0">
                                          <p:val>
                                            <p:fltVal val="0"/>
                                          </p:val>
                                        </p:tav>
                                        <p:tav tm="100000">
                                          <p:val>
                                            <p:strVal val="#ppt_h"/>
                                          </p:val>
                                        </p:tav>
                                      </p:tavLst>
                                    </p:anim>
                                    <p:animEffect transition="in" filter="fade">
                                      <p:cBhvr>
                                        <p:cTn id="19" dur="500"/>
                                        <p:tgtEl>
                                          <p:spTgt spid="5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83" name="Picture 15" descr="Picture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
            <a:ext cx="9144000" cy="6950075"/>
          </a:xfrm>
          <a:prstGeom prst="rect">
            <a:avLst/>
          </a:prstGeom>
          <a:noFill/>
          <a:extLst>
            <a:ext uri="{909E8E84-426E-40DD-AFC4-6F175D3DCCD1}">
              <a14:hiddenFill xmlns:a14="http://schemas.microsoft.com/office/drawing/2010/main">
                <a:solidFill>
                  <a:srgbClr val="FFFFFF"/>
                </a:solidFill>
              </a14:hiddenFill>
            </a:ext>
          </a:extLst>
        </p:spPr>
      </p:pic>
      <p:sp>
        <p:nvSpPr>
          <p:cNvPr id="7171" name="Rectangle 3"/>
          <p:cNvSpPr>
            <a:spLocks noGrp="1" noChangeArrowheads="1"/>
          </p:cNvSpPr>
          <p:nvPr>
            <p:ph type="body" idx="1"/>
          </p:nvPr>
        </p:nvSpPr>
        <p:spPr>
          <a:xfrm>
            <a:off x="6400800" y="228600"/>
            <a:ext cx="4267200" cy="6019800"/>
          </a:xfrm>
        </p:spPr>
        <p:txBody>
          <a:bodyPr/>
          <a:lstStyle/>
          <a:p>
            <a:pPr>
              <a:buFontTx/>
              <a:buBlip>
                <a:blip r:embed="rId3"/>
              </a:buBlip>
            </a:pPr>
            <a:r>
              <a:rPr lang="en-US" altLang="en-US" b="1" i="1" u="sng" dirty="0" err="1">
                <a:latin typeface="Times New Roman" panose="02020603050405020304" pitchFamily="18" charset="0"/>
                <a:sym typeface="Wingdings 3" panose="05040102010807070707" pitchFamily="18" charset="2"/>
              </a:rPr>
              <a:t>Tác</a:t>
            </a:r>
            <a:r>
              <a:rPr lang="en-US" altLang="en-US" b="1" i="1" u="sng" dirty="0">
                <a:latin typeface="Times New Roman" panose="02020603050405020304" pitchFamily="18" charset="0"/>
                <a:sym typeface="Wingdings 3" panose="05040102010807070707" pitchFamily="18" charset="2"/>
              </a:rPr>
              <a:t> </a:t>
            </a:r>
            <a:r>
              <a:rPr lang="en-US" altLang="en-US" b="1" i="1" u="sng" dirty="0" err="1">
                <a:latin typeface="Times New Roman" panose="02020603050405020304" pitchFamily="18" charset="0"/>
                <a:sym typeface="Wingdings 3" panose="05040102010807070707" pitchFamily="18" charset="2"/>
              </a:rPr>
              <a:t>dụng</a:t>
            </a:r>
            <a:r>
              <a:rPr lang="en-US" altLang="en-US" b="1" i="1" u="sng" dirty="0" smtClean="0">
                <a:latin typeface="Times New Roman" panose="02020603050405020304" pitchFamily="18" charset="0"/>
                <a:sym typeface="Wingdings 3" panose="05040102010807070707" pitchFamily="18" charset="2"/>
              </a:rPr>
              <a:t>:</a:t>
            </a:r>
            <a:endParaRPr lang="en-US" altLang="en-US" b="1" i="1" u="sng" dirty="0">
              <a:latin typeface="Times New Roman" panose="02020603050405020304" pitchFamily="18" charset="0"/>
              <a:sym typeface="Wingdings 3" panose="05040102010807070707" pitchFamily="18" charset="2"/>
            </a:endParaRPr>
          </a:p>
        </p:txBody>
      </p:sp>
      <p:pic>
        <p:nvPicPr>
          <p:cNvPr id="7172" name="Picture 4" descr="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343400"/>
            <a:ext cx="990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7173" name="Picture 5" descr="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191000" y="4419600"/>
            <a:ext cx="914400" cy="914400"/>
          </a:xfrm>
          <a:prstGeom prst="rect">
            <a:avLst/>
          </a:prstGeom>
          <a:noFill/>
          <a:extLst>
            <a:ext uri="{909E8E84-426E-40DD-AFC4-6F175D3DCCD1}">
              <a14:hiddenFill xmlns:a14="http://schemas.microsoft.com/office/drawing/2010/main">
                <a:solidFill>
                  <a:srgbClr val="FFFFFF"/>
                </a:solidFill>
              </a14:hiddenFill>
            </a:ext>
          </a:extLst>
        </p:spPr>
      </p:pic>
      <p:sp>
        <p:nvSpPr>
          <p:cNvPr id="7170" name="Rectangle 2"/>
          <p:cNvSpPr>
            <a:spLocks noGrp="1" noChangeArrowheads="1"/>
          </p:cNvSpPr>
          <p:nvPr>
            <p:ph type="title"/>
          </p:nvPr>
        </p:nvSpPr>
        <p:spPr>
          <a:xfrm>
            <a:off x="1524000" y="0"/>
            <a:ext cx="4495800" cy="5867400"/>
          </a:xfrm>
        </p:spPr>
        <p:txBody>
          <a:bodyPr/>
          <a:lstStyle/>
          <a:p>
            <a:r>
              <a:rPr lang="en-US" altLang="en-US" sz="3600">
                <a:latin typeface="Times New Roman" panose="02020603050405020304" pitchFamily="18" charset="0"/>
              </a:rPr>
              <a:t>b.Việc sắp xếp theo trật tự </a:t>
            </a:r>
            <a:r>
              <a:rPr lang="en-US" altLang="en-US" sz="3600" b="1" i="1">
                <a:solidFill>
                  <a:srgbClr val="FF0000"/>
                </a:solidFill>
                <a:latin typeface="Times New Roman" panose="02020603050405020304" pitchFamily="18" charset="0"/>
              </a:rPr>
              <a:t>“NHỎ, NHƯNG RẤT SẮC”</a:t>
            </a:r>
            <a:r>
              <a:rPr lang="en-US" altLang="en-US" sz="3600">
                <a:latin typeface="Times New Roman" panose="02020603050405020304" pitchFamily="18" charset="0"/>
              </a:rPr>
              <a:t> có tác dụng như thế nào đối với sự thể hiện ý nghĩa của câu và sự liên kết ý trong đoạn</a:t>
            </a:r>
            <a:r>
              <a:rPr lang="en-US" altLang="en-US" sz="3600">
                <a:solidFill>
                  <a:schemeClr val="bg1"/>
                </a:solidFill>
                <a:latin typeface="Times New Roman" panose="02020603050405020304" pitchFamily="18" charset="0"/>
              </a:rPr>
              <a:t> </a:t>
            </a:r>
            <a:r>
              <a:rPr lang="en-US" altLang="en-US" sz="3600">
                <a:latin typeface="Times New Roman" panose="02020603050405020304" pitchFamily="18" charset="0"/>
              </a:rPr>
              <a:t>văn</a:t>
            </a:r>
            <a:r>
              <a:rPr lang="en-US" altLang="en-US" sz="3600">
                <a:solidFill>
                  <a:schemeClr val="bg1"/>
                </a:solidFill>
                <a:latin typeface="Times New Roman" panose="02020603050405020304" pitchFamily="18" charset="0"/>
              </a:rPr>
              <a:t/>
            </a:r>
            <a:br>
              <a:rPr lang="en-US" altLang="en-US" sz="3600">
                <a:solidFill>
                  <a:schemeClr val="bg1"/>
                </a:solidFill>
                <a:latin typeface="Times New Roman" panose="02020603050405020304" pitchFamily="18" charset="0"/>
              </a:rPr>
            </a:br>
            <a:r>
              <a:rPr lang="en-US" altLang="en-US" sz="3600">
                <a:latin typeface="Times New Roman" panose="02020603050405020304" pitchFamily="18" charset="0"/>
              </a:rPr>
              <a:t/>
            </a:r>
            <a:br>
              <a:rPr lang="en-US" altLang="en-US" sz="3600">
                <a:latin typeface="Times New Roman" panose="02020603050405020304" pitchFamily="18" charset="0"/>
              </a:rPr>
            </a:br>
            <a:endParaRPr lang="en-US" altLang="en-US" sz="3600">
              <a:latin typeface="Times New Roman" panose="02020603050405020304" pitchFamily="18" charset="0"/>
            </a:endParaRPr>
          </a:p>
        </p:txBody>
      </p:sp>
      <p:sp>
        <p:nvSpPr>
          <p:cNvPr id="7182" name="Line 14"/>
          <p:cNvSpPr>
            <a:spLocks noChangeShapeType="1"/>
          </p:cNvSpPr>
          <p:nvPr/>
        </p:nvSpPr>
        <p:spPr bwMode="auto">
          <a:xfrm>
            <a:off x="6324600" y="1143000"/>
            <a:ext cx="0" cy="6248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13419180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 from="(-#ppt_w/2)" to="(#ppt_x)" calcmode="lin" valueType="num">
                                      <p:cBhvr>
                                        <p:cTn id="7" dur="600" fill="hold">
                                          <p:stCondLst>
                                            <p:cond delay="0"/>
                                          </p:stCondLst>
                                        </p:cTn>
                                        <p:tgtEl>
                                          <p:spTgt spid="7170"/>
                                        </p:tgtEl>
                                        <p:attrNameLst>
                                          <p:attrName>ppt_x</p:attrName>
                                        </p:attrNameLst>
                                      </p:cBhvr>
                                    </p:anim>
                                    <p:anim from="0" to="-1.0" calcmode="lin" valueType="num">
                                      <p:cBhvr>
                                        <p:cTn id="8" dur="200" decel="50000" autoRev="1" fill="hold">
                                          <p:stCondLst>
                                            <p:cond delay="600"/>
                                          </p:stCondLst>
                                        </p:cTn>
                                        <p:tgtEl>
                                          <p:spTgt spid="7170"/>
                                        </p:tgtEl>
                                        <p:attrNameLst>
                                          <p:attrName>xshear</p:attrName>
                                        </p:attrNameLst>
                                      </p:cBhvr>
                                    </p:anim>
                                    <p:animScale>
                                      <p:cBhvr>
                                        <p:cTn id="9" dur="200" decel="100000" autoRev="1" fill="hold">
                                          <p:stCondLst>
                                            <p:cond delay="600"/>
                                          </p:stCondLst>
                                        </p:cTn>
                                        <p:tgtEl>
                                          <p:spTgt spid="7170"/>
                                        </p:tgtEl>
                                      </p:cBhvr>
                                      <p:from x="100000" y="100000"/>
                                      <p:to x="80000" y="100000"/>
                                    </p:animScale>
                                    <p:anim by="(#ppt_h/3+#ppt_w*0.1)" calcmode="lin" valueType="num">
                                      <p:cBhvr additive="sum">
                                        <p:cTn id="10" dur="200" decel="100000" autoRev="1" fill="hold">
                                          <p:stCondLst>
                                            <p:cond delay="600"/>
                                          </p:stCondLst>
                                        </p:cTn>
                                        <p:tgtEl>
                                          <p:spTgt spid="7170"/>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7171">
                                            <p:txEl>
                                              <p:pRg st="0" end="0"/>
                                            </p:txEl>
                                          </p:spTgt>
                                        </p:tgtEl>
                                        <p:attrNameLst>
                                          <p:attrName>style.visibility</p:attrName>
                                        </p:attrNameLst>
                                      </p:cBhvr>
                                      <p:to>
                                        <p:strVal val="visible"/>
                                      </p:to>
                                    </p:set>
                                    <p:animEffect transition="in" filter="blinds(horizontal)">
                                      <p:cBhvr>
                                        <p:cTn id="15" dur="500"/>
                                        <p:tgtEl>
                                          <p:spTgt spid="71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78" name="Picture 34" descr="Picture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151" name="Rectangle 7"/>
          <p:cNvSpPr>
            <a:spLocks noGrp="1" noChangeArrowheads="1"/>
          </p:cNvSpPr>
          <p:nvPr>
            <p:ph type="ctrTitle"/>
          </p:nvPr>
        </p:nvSpPr>
        <p:spPr>
          <a:xfrm>
            <a:off x="1828800" y="304800"/>
            <a:ext cx="8382000" cy="6096000"/>
          </a:xfrm>
        </p:spPr>
        <p:txBody>
          <a:bodyPr anchor="ctr"/>
          <a:lstStyle/>
          <a:p>
            <a:r>
              <a:rPr lang="en-US" altLang="en-US" sz="4400">
                <a:solidFill>
                  <a:srgbClr val="000066"/>
                </a:solidFill>
                <a:latin typeface="Times New Roman" panose="02020603050405020304" pitchFamily="18" charset="0"/>
              </a:rPr>
              <a:t>c. So sánh với trật tự từ của các từ ngữ “</a:t>
            </a:r>
            <a:r>
              <a:rPr lang="en-US" altLang="en-US" sz="4400" i="1">
                <a:solidFill>
                  <a:srgbClr val="000066"/>
                </a:solidFill>
                <a:latin typeface="Times New Roman" panose="02020603050405020304" pitchFamily="18" charset="0"/>
              </a:rPr>
              <a:t>Hắn móc đủ loại túi, để tìm một cái gì, hắn giơ ra: đó là một con dao </a:t>
            </a:r>
            <a:r>
              <a:rPr lang="en-US" altLang="en-US" sz="4400" b="1" i="1" u="sng">
                <a:solidFill>
                  <a:srgbClr val="000066"/>
                </a:solidFill>
                <a:latin typeface="Times New Roman" panose="02020603050405020304" pitchFamily="18" charset="0"/>
              </a:rPr>
              <a:t>nhỏ, nhưng rất sắc</a:t>
            </a:r>
            <a:r>
              <a:rPr lang="en-US" altLang="en-US" sz="4400">
                <a:solidFill>
                  <a:srgbClr val="000066"/>
                </a:solidFill>
                <a:latin typeface="Times New Roman" panose="02020603050405020304" pitchFamily="18" charset="0"/>
              </a:rPr>
              <a:t>.</a:t>
            </a:r>
            <a:r>
              <a:rPr lang="en-US" altLang="en-US" sz="4400" b="1">
                <a:solidFill>
                  <a:srgbClr val="000066"/>
                </a:solidFill>
                <a:latin typeface="Times New Roman" panose="02020603050405020304" pitchFamily="18" charset="0"/>
              </a:rPr>
              <a:t> </a:t>
            </a:r>
            <a:r>
              <a:rPr lang="en-US" altLang="en-US" sz="4400">
                <a:solidFill>
                  <a:srgbClr val="000066"/>
                </a:solidFill>
                <a:latin typeface="Times New Roman" panose="02020603050405020304" pitchFamily="18" charset="0"/>
              </a:rPr>
              <a:t>Hắn</a:t>
            </a:r>
            <a:r>
              <a:rPr lang="en-US" altLang="en-US" sz="4400" i="1">
                <a:solidFill>
                  <a:srgbClr val="000066"/>
                </a:solidFill>
                <a:latin typeface="Times New Roman" panose="02020603050405020304" pitchFamily="18" charset="0"/>
              </a:rPr>
              <a:t> nghiến răng nói tiếp:/../” </a:t>
            </a:r>
            <a:r>
              <a:rPr lang="en-US" altLang="en-US" sz="4400">
                <a:solidFill>
                  <a:srgbClr val="000066"/>
                </a:solidFill>
                <a:latin typeface="Times New Roman" panose="02020603050405020304" pitchFamily="18" charset="0"/>
              </a:rPr>
              <a:t>trong trường hợp:”Hắn có một con dao </a:t>
            </a:r>
            <a:r>
              <a:rPr lang="en-US" altLang="en-US" sz="4400" b="1" i="1" u="sng">
                <a:solidFill>
                  <a:srgbClr val="000066"/>
                </a:solidFill>
                <a:latin typeface="Times New Roman" panose="02020603050405020304" pitchFamily="18" charset="0"/>
              </a:rPr>
              <a:t>rất sắc nhưng nhỏ.</a:t>
            </a:r>
            <a:r>
              <a:rPr lang="en-US" altLang="en-US" sz="4400">
                <a:solidFill>
                  <a:srgbClr val="000066"/>
                </a:solidFill>
                <a:latin typeface="Times New Roman" panose="02020603050405020304" pitchFamily="18" charset="0"/>
              </a:rPr>
              <a:t> Dao ấy thì làm sao chặt được cành cây to này?”</a:t>
            </a:r>
          </a:p>
        </p:txBody>
      </p:sp>
      <p:pic>
        <p:nvPicPr>
          <p:cNvPr id="6161" name="Picture 17" descr="question25"/>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296400" y="5257800"/>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6166" name="Picture 22" descr="question25"/>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1066800" cy="106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49653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151"/>
                                        </p:tgtEl>
                                        <p:attrNameLst>
                                          <p:attrName>style.visibility</p:attrName>
                                        </p:attrNameLst>
                                      </p:cBhvr>
                                      <p:to>
                                        <p:strVal val="visible"/>
                                      </p:to>
                                    </p:set>
                                    <p:animEffect transition="in" filter="circle(in)">
                                      <p:cBhvr>
                                        <p:cTn id="7" dur="2000"/>
                                        <p:tgtEl>
                                          <p:spTgt spid="615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9" presetClass="exit" presetSubtype="0" accel="100000" fill="hold" grpId="1" nodeType="clickEffect">
                                  <p:stCondLst>
                                    <p:cond delay="0"/>
                                  </p:stCondLst>
                                  <p:childTnLst>
                                    <p:anim calcmode="lin" valueType="num">
                                      <p:cBhvr>
                                        <p:cTn id="11" dur="500"/>
                                        <p:tgtEl>
                                          <p:spTgt spid="6151"/>
                                        </p:tgtEl>
                                        <p:attrNameLst>
                                          <p:attrName>ppt_w</p:attrName>
                                        </p:attrNameLst>
                                      </p:cBhvr>
                                      <p:tavLst>
                                        <p:tav tm="0">
                                          <p:val>
                                            <p:strVal val="ppt_w"/>
                                          </p:val>
                                        </p:tav>
                                        <p:tav tm="100000">
                                          <p:val>
                                            <p:fltVal val="0"/>
                                          </p:val>
                                        </p:tav>
                                      </p:tavLst>
                                    </p:anim>
                                    <p:anim calcmode="lin" valueType="num">
                                      <p:cBhvr>
                                        <p:cTn id="12" dur="500"/>
                                        <p:tgtEl>
                                          <p:spTgt spid="6151"/>
                                        </p:tgtEl>
                                        <p:attrNameLst>
                                          <p:attrName>ppt_h</p:attrName>
                                        </p:attrNameLst>
                                      </p:cBhvr>
                                      <p:tavLst>
                                        <p:tav tm="0">
                                          <p:val>
                                            <p:strVal val="ppt_h"/>
                                          </p:val>
                                        </p:tav>
                                        <p:tav tm="100000">
                                          <p:val>
                                            <p:fltVal val="0"/>
                                          </p:val>
                                        </p:tav>
                                      </p:tavLst>
                                    </p:anim>
                                    <p:anim calcmode="lin" valueType="num">
                                      <p:cBhvr>
                                        <p:cTn id="13" dur="500"/>
                                        <p:tgtEl>
                                          <p:spTgt spid="6151"/>
                                        </p:tgtEl>
                                        <p:attrNameLst>
                                          <p:attrName>style.rotation</p:attrName>
                                        </p:attrNameLst>
                                      </p:cBhvr>
                                      <p:tavLst>
                                        <p:tav tm="0">
                                          <p:val>
                                            <p:fltVal val="0"/>
                                          </p:val>
                                        </p:tav>
                                        <p:tav tm="100000">
                                          <p:val>
                                            <p:fltVal val="360"/>
                                          </p:val>
                                        </p:tav>
                                      </p:tavLst>
                                    </p:anim>
                                    <p:animEffect transition="out" filter="fade">
                                      <p:cBhvr>
                                        <p:cTn id="14" dur="500"/>
                                        <p:tgtEl>
                                          <p:spTgt spid="6151"/>
                                        </p:tgtEl>
                                      </p:cBhvr>
                                    </p:animEffect>
                                    <p:set>
                                      <p:cBhvr>
                                        <p:cTn id="15" dur="1" fill="hold">
                                          <p:stCondLst>
                                            <p:cond delay="499"/>
                                          </p:stCondLst>
                                        </p:cTn>
                                        <p:tgtEl>
                                          <p:spTgt spid="6151"/>
                                        </p:tgtEl>
                                        <p:attrNameLst>
                                          <p:attrName>style.visibility</p:attrName>
                                        </p:attrNameLst>
                                      </p:cBhvr>
                                      <p:to>
                                        <p:strVal val="hidden"/>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48" presetClass="exit" presetSubtype="0" decel="50000" fill="hold" nodeType="clickEffect">
                                  <p:stCondLst>
                                    <p:cond delay="0"/>
                                  </p:stCondLst>
                                  <p:childTnLst>
                                    <p:anim calcmode="lin" valueType="num">
                                      <p:cBhvr>
                                        <p:cTn id="19" dur="1000"/>
                                        <p:tgtEl>
                                          <p:spTgt spid="6166"/>
                                        </p:tgtEl>
                                        <p:attrNameLst>
                                          <p:attrName>style.rotation</p:attrName>
                                        </p:attrNameLst>
                                      </p:cBhvr>
                                      <p:tavLst>
                                        <p:tav tm="0">
                                          <p:val>
                                            <p:fltVal val="0"/>
                                          </p:val>
                                        </p:tav>
                                        <p:tav tm="20000">
                                          <p:val>
                                            <p:fltVal val="90"/>
                                          </p:val>
                                        </p:tav>
                                        <p:tav tm="20000">
                                          <p:val>
                                            <p:fltVal val="90"/>
                                          </p:val>
                                        </p:tav>
                                        <p:tav tm="100000">
                                          <p:val>
                                            <p:fltVal val="90"/>
                                          </p:val>
                                        </p:tav>
                                      </p:tavLst>
                                    </p:anim>
                                    <p:anim calcmode="lin" valueType="num">
                                      <p:cBhvr>
                                        <p:cTn id="20" dur="1000"/>
                                        <p:tgtEl>
                                          <p:spTgt spid="6166"/>
                                        </p:tgtEl>
                                        <p:attrNameLst>
                                          <p:attrName>ppt_x</p:attrName>
                                        </p:attrNameLst>
                                      </p:cBhvr>
                                      <p:tavLst>
                                        <p:tav tm="0">
                                          <p:val>
                                            <p:strVal val="ppt_x"/>
                                          </p:val>
                                        </p:tav>
                                        <p:tav tm="50000">
                                          <p:val>
                                            <p:fltVal val="0.95"/>
                                          </p:val>
                                        </p:tav>
                                        <p:tav tm="100000">
                                          <p:val>
                                            <p:fltVal val="-1"/>
                                          </p:val>
                                        </p:tav>
                                      </p:tavLst>
                                    </p:anim>
                                    <p:anim calcmode="lin" valueType="num">
                                      <p:cBhvr>
                                        <p:cTn id="21" dur="1000"/>
                                        <p:tgtEl>
                                          <p:spTgt spid="6166"/>
                                        </p:tgtEl>
                                        <p:attrNameLst>
                                          <p:attrName>ppt_y</p:attrName>
                                        </p:attrNameLst>
                                      </p:cBhvr>
                                      <p:tavLst>
                                        <p:tav tm="0">
                                          <p:val>
                                            <p:strVal val="ppt_y"/>
                                          </p:val>
                                        </p:tav>
                                        <p:tav tm="100000">
                                          <p:val>
                                            <p:strVal val="ppt_y"/>
                                          </p:val>
                                        </p:tav>
                                      </p:tavLst>
                                    </p:anim>
                                    <p:animEffect transition="out" filter="fade">
                                      <p:cBhvr>
                                        <p:cTn id="22" dur="1000"/>
                                        <p:tgtEl>
                                          <p:spTgt spid="6166"/>
                                        </p:tgtEl>
                                      </p:cBhvr>
                                    </p:animEffect>
                                    <p:set>
                                      <p:cBhvr>
                                        <p:cTn id="23" dur="1" fill="hold">
                                          <p:stCondLst>
                                            <p:cond delay="999"/>
                                          </p:stCondLst>
                                        </p:cTn>
                                        <p:tgtEl>
                                          <p:spTgt spid="6166"/>
                                        </p:tgtEl>
                                        <p:attrNameLst>
                                          <p:attrName>style.visibility</p:attrName>
                                        </p:attrNameLst>
                                      </p:cBhvr>
                                      <p:to>
                                        <p:strVal val="hidden"/>
                                      </p:to>
                                    </p:set>
                                  </p:childTnLst>
                                </p:cTn>
                              </p:par>
                              <p:par>
                                <p:cTn id="24" presetID="48" presetClass="exit" presetSubtype="0" decel="50000" fill="hold" nodeType="withEffect">
                                  <p:stCondLst>
                                    <p:cond delay="0"/>
                                  </p:stCondLst>
                                  <p:childTnLst>
                                    <p:anim calcmode="lin" valueType="num">
                                      <p:cBhvr>
                                        <p:cTn id="25" dur="1000"/>
                                        <p:tgtEl>
                                          <p:spTgt spid="6161"/>
                                        </p:tgtEl>
                                        <p:attrNameLst>
                                          <p:attrName>style.rotation</p:attrName>
                                        </p:attrNameLst>
                                      </p:cBhvr>
                                      <p:tavLst>
                                        <p:tav tm="0">
                                          <p:val>
                                            <p:fltVal val="0"/>
                                          </p:val>
                                        </p:tav>
                                        <p:tav tm="20000">
                                          <p:val>
                                            <p:fltVal val="90"/>
                                          </p:val>
                                        </p:tav>
                                        <p:tav tm="20000">
                                          <p:val>
                                            <p:fltVal val="90"/>
                                          </p:val>
                                        </p:tav>
                                        <p:tav tm="100000">
                                          <p:val>
                                            <p:fltVal val="90"/>
                                          </p:val>
                                        </p:tav>
                                      </p:tavLst>
                                    </p:anim>
                                    <p:anim calcmode="lin" valueType="num">
                                      <p:cBhvr>
                                        <p:cTn id="26" dur="1000"/>
                                        <p:tgtEl>
                                          <p:spTgt spid="6161"/>
                                        </p:tgtEl>
                                        <p:attrNameLst>
                                          <p:attrName>ppt_x</p:attrName>
                                        </p:attrNameLst>
                                      </p:cBhvr>
                                      <p:tavLst>
                                        <p:tav tm="0">
                                          <p:val>
                                            <p:strVal val="ppt_x"/>
                                          </p:val>
                                        </p:tav>
                                        <p:tav tm="50000">
                                          <p:val>
                                            <p:fltVal val="0.95"/>
                                          </p:val>
                                        </p:tav>
                                        <p:tav tm="100000">
                                          <p:val>
                                            <p:fltVal val="-1"/>
                                          </p:val>
                                        </p:tav>
                                      </p:tavLst>
                                    </p:anim>
                                    <p:anim calcmode="lin" valueType="num">
                                      <p:cBhvr>
                                        <p:cTn id="27" dur="1000"/>
                                        <p:tgtEl>
                                          <p:spTgt spid="6161"/>
                                        </p:tgtEl>
                                        <p:attrNameLst>
                                          <p:attrName>ppt_y</p:attrName>
                                        </p:attrNameLst>
                                      </p:cBhvr>
                                      <p:tavLst>
                                        <p:tav tm="0">
                                          <p:val>
                                            <p:strVal val="ppt_y"/>
                                          </p:val>
                                        </p:tav>
                                        <p:tav tm="100000">
                                          <p:val>
                                            <p:strVal val="ppt_y"/>
                                          </p:val>
                                        </p:tav>
                                      </p:tavLst>
                                    </p:anim>
                                    <p:animEffect transition="out" filter="fade">
                                      <p:cBhvr>
                                        <p:cTn id="28" dur="1000"/>
                                        <p:tgtEl>
                                          <p:spTgt spid="6161"/>
                                        </p:tgtEl>
                                      </p:cBhvr>
                                    </p:animEffect>
                                    <p:set>
                                      <p:cBhvr>
                                        <p:cTn id="29" dur="1" fill="hold">
                                          <p:stCondLst>
                                            <p:cond delay="999"/>
                                          </p:stCondLst>
                                        </p:cTn>
                                        <p:tgtEl>
                                          <p:spTgt spid="616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1" grpId="0"/>
      <p:bldP spid="6151"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75" name="Picture 15" descr="Picture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5362" name="Rectangle 2"/>
          <p:cNvSpPr>
            <a:spLocks noGrp="1" noChangeArrowheads="1"/>
          </p:cNvSpPr>
          <p:nvPr>
            <p:ph type="title"/>
          </p:nvPr>
        </p:nvSpPr>
        <p:spPr>
          <a:xfrm>
            <a:off x="1638300" y="3581400"/>
            <a:ext cx="8915400" cy="1524000"/>
          </a:xfrm>
        </p:spPr>
        <p:txBody>
          <a:bodyPr>
            <a:normAutofit fontScale="90000"/>
          </a:bodyPr>
          <a:lstStyle/>
          <a:p>
            <a:pPr algn="just"/>
            <a:r>
              <a:rPr lang="en-US" altLang="en-US" sz="4300" b="1" dirty="0">
                <a:solidFill>
                  <a:schemeClr val="bg1"/>
                </a:solidFill>
                <a:latin typeface="Times New Roman" panose="02020603050405020304" pitchFamily="18" charset="0"/>
              </a:rPr>
              <a:t>3.Trong </a:t>
            </a:r>
            <a:r>
              <a:rPr lang="en-US" altLang="en-US" sz="4300" b="1" dirty="0" err="1">
                <a:solidFill>
                  <a:schemeClr val="bg1"/>
                </a:solidFill>
                <a:latin typeface="Times New Roman" panose="02020603050405020304" pitchFamily="18" charset="0"/>
              </a:rPr>
              <a:t>những</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đoạn</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trích</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sau</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đều</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có</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những</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câu</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văn</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có</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bộ</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phận</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biểu</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hiện</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thời</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gian</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nhưng</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bộ</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phân</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đó</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được</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đặt</a:t>
            </a:r>
            <a:r>
              <a:rPr lang="en-US" altLang="en-US" sz="4300" b="1" dirty="0">
                <a:solidFill>
                  <a:schemeClr val="bg1"/>
                </a:solidFill>
                <a:latin typeface="Times New Roman" panose="02020603050405020304" pitchFamily="18" charset="0"/>
              </a:rPr>
              <a:t> ở </a:t>
            </a:r>
            <a:r>
              <a:rPr lang="en-US" altLang="en-US" sz="4300" b="1" dirty="0" err="1">
                <a:solidFill>
                  <a:schemeClr val="bg1"/>
                </a:solidFill>
                <a:latin typeface="Times New Roman" panose="02020603050405020304" pitchFamily="18" charset="0"/>
              </a:rPr>
              <a:t>những</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vị</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trí</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khác</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nhau</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trong</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câu</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đầu</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giữa</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cuối</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câu</a:t>
            </a:r>
            <a:r>
              <a:rPr lang="en-US" altLang="en-US" sz="4300" b="1" dirty="0">
                <a:solidFill>
                  <a:schemeClr val="bg1"/>
                </a:solidFill>
                <a:latin typeface="Times New Roman" panose="02020603050405020304" pitchFamily="18" charset="0"/>
              </a:rPr>
              <a:t>).</a:t>
            </a:r>
            <a:br>
              <a:rPr lang="en-US" altLang="en-US" sz="4300" b="1" dirty="0">
                <a:solidFill>
                  <a:schemeClr val="bg1"/>
                </a:solidFill>
                <a:latin typeface="Times New Roman" panose="02020603050405020304" pitchFamily="18" charset="0"/>
              </a:rPr>
            </a:b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Hãy</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phân</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tích</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tác</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dụng</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của</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mỗi</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cách</a:t>
            </a:r>
            <a:r>
              <a:rPr lang="en-US" altLang="en-US" sz="4300" b="1" dirty="0">
                <a:solidFill>
                  <a:schemeClr val="bg1"/>
                </a:solidFill>
                <a:latin typeface="Times New Roman" panose="02020603050405020304" pitchFamily="18" charset="0"/>
              </a:rPr>
              <a:t> </a:t>
            </a:r>
            <a:r>
              <a:rPr lang="en-US" altLang="en-US" sz="4300" b="1" dirty="0" err="1">
                <a:solidFill>
                  <a:schemeClr val="bg1"/>
                </a:solidFill>
                <a:latin typeface="Times New Roman" panose="02020603050405020304" pitchFamily="18" charset="0"/>
              </a:rPr>
              <a:t>xếp</a:t>
            </a:r>
            <a:r>
              <a:rPr lang="en-US" altLang="en-US" sz="4300" b="1" dirty="0">
                <a:solidFill>
                  <a:schemeClr val="bg1"/>
                </a:solidFill>
                <a:latin typeface="Times New Roman" panose="02020603050405020304" pitchFamily="18" charset="0"/>
              </a:rPr>
              <a:t>???</a:t>
            </a:r>
          </a:p>
        </p:txBody>
      </p:sp>
      <p:pic>
        <p:nvPicPr>
          <p:cNvPr id="15374" name="Picture 14" descr="48fb44d2_x6"/>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201526" y="-152400"/>
            <a:ext cx="2466474" cy="142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35383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additive="base">
                                        <p:cTn id="7" dur="5000" fill="hold"/>
                                        <p:tgtEl>
                                          <p:spTgt spid="15362"/>
                                        </p:tgtEl>
                                        <p:attrNameLst>
                                          <p:attrName>ppt_x</p:attrName>
                                        </p:attrNameLst>
                                      </p:cBhvr>
                                      <p:tavLst>
                                        <p:tav tm="0">
                                          <p:val>
                                            <p:strVal val="#ppt_x"/>
                                          </p:val>
                                        </p:tav>
                                        <p:tav tm="100000">
                                          <p:val>
                                            <p:strVal val="#ppt_x"/>
                                          </p:val>
                                        </p:tav>
                                      </p:tavLst>
                                    </p:anim>
                                    <p:anim calcmode="lin" valueType="num">
                                      <p:cBhvr additive="base">
                                        <p:cTn id="8" dur="5000" fill="hold"/>
                                        <p:tgtEl>
                                          <p:spTgt spid="153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13" name="Picture 29" descr="Picture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71438"/>
            <a:ext cx="9144000" cy="6786562"/>
          </a:xfrm>
          <a:prstGeom prst="rect">
            <a:avLst/>
          </a:prstGeom>
          <a:noFill/>
          <a:extLst>
            <a:ext uri="{909E8E84-426E-40DD-AFC4-6F175D3DCCD1}">
              <a14:hiddenFill xmlns:a14="http://schemas.microsoft.com/office/drawing/2010/main">
                <a:solidFill>
                  <a:srgbClr val="FFFFFF"/>
                </a:solidFill>
              </a14:hiddenFill>
            </a:ext>
          </a:extLst>
        </p:spPr>
      </p:pic>
      <p:sp>
        <p:nvSpPr>
          <p:cNvPr id="16386" name="Rectangle 2"/>
          <p:cNvSpPr>
            <a:spLocks noGrp="1" noChangeArrowheads="1"/>
          </p:cNvSpPr>
          <p:nvPr>
            <p:ph type="title"/>
          </p:nvPr>
        </p:nvSpPr>
        <p:spPr>
          <a:xfrm>
            <a:off x="1524000" y="1219200"/>
            <a:ext cx="9144000" cy="1143000"/>
          </a:xfrm>
        </p:spPr>
        <p:txBody>
          <a:bodyPr>
            <a:normAutofit fontScale="90000"/>
          </a:bodyPr>
          <a:lstStyle/>
          <a:p>
            <a:pPr algn="l"/>
            <a:r>
              <a:rPr lang="en-US" altLang="en-US" sz="3200">
                <a:latin typeface="Times New Roman" panose="02020603050405020304" pitchFamily="18" charset="0"/>
              </a:rPr>
              <a:t>a. </a:t>
            </a:r>
            <a:r>
              <a:rPr lang="en-US" altLang="en-US" sz="3200">
                <a:solidFill>
                  <a:srgbClr val="CC00FF"/>
                </a:solidFill>
                <a:latin typeface="Times New Roman" panose="02020603050405020304" pitchFamily="18" charset="0"/>
              </a:rPr>
              <a:t>Một đêm khuya</a:t>
            </a:r>
            <a:r>
              <a:rPr lang="en-US" altLang="en-US" sz="3200">
                <a:latin typeface="Times New Roman" panose="02020603050405020304" pitchFamily="18" charset="0"/>
              </a:rPr>
              <a:t>, Mị nghe tiếng gõ vách/…/.Mị vừa bước ra, lập tức có mấy người choàng đến, nhét vào miệng Mị rồi bịt mắt, cõng Mị đi.</a:t>
            </a:r>
            <a:br>
              <a:rPr lang="en-US" altLang="en-US" sz="3200">
                <a:latin typeface="Times New Roman" panose="02020603050405020304" pitchFamily="18" charset="0"/>
              </a:rPr>
            </a:br>
            <a:r>
              <a:rPr lang="en-US" altLang="en-US" sz="3200">
                <a:solidFill>
                  <a:srgbClr val="CC00FF"/>
                </a:solidFill>
                <a:latin typeface="Times New Roman" panose="02020603050405020304" pitchFamily="18" charset="0"/>
              </a:rPr>
              <a:t>Sáng hôm sau</a:t>
            </a:r>
            <a:r>
              <a:rPr lang="en-US" altLang="en-US" sz="3200">
                <a:latin typeface="Times New Roman" panose="02020603050405020304" pitchFamily="18" charset="0"/>
              </a:rPr>
              <a:t>, Mị mới biết mình đang ngồi trong nhà thống lí Pá Tra..</a:t>
            </a:r>
            <a:br>
              <a:rPr lang="en-US" altLang="en-US" sz="3200">
                <a:latin typeface="Times New Roman" panose="02020603050405020304" pitchFamily="18" charset="0"/>
              </a:rPr>
            </a:br>
            <a:r>
              <a:rPr lang="en-US" altLang="en-US" sz="3200">
                <a:latin typeface="Times New Roman" panose="02020603050405020304" pitchFamily="18" charset="0"/>
              </a:rPr>
              <a:t>(Tô Hoài, Vợ chồng A Phủ)</a:t>
            </a:r>
          </a:p>
        </p:txBody>
      </p:sp>
      <p:sp>
        <p:nvSpPr>
          <p:cNvPr id="16392" name="Rectangle 8"/>
          <p:cNvSpPr>
            <a:spLocks noGrp="1" noChangeArrowheads="1"/>
          </p:cNvSpPr>
          <p:nvPr>
            <p:ph type="body" idx="1"/>
          </p:nvPr>
        </p:nvSpPr>
        <p:spPr>
          <a:xfrm>
            <a:off x="1905000" y="6858001"/>
            <a:ext cx="8229600" cy="2925763"/>
          </a:xfrm>
        </p:spPr>
        <p:txBody>
          <a:bodyPr/>
          <a:lstStyle/>
          <a:p>
            <a:endParaRPr lang="en-US" altLang="en-US"/>
          </a:p>
          <a:p>
            <a:endParaRPr lang="en-US" altLang="en-US"/>
          </a:p>
        </p:txBody>
      </p:sp>
      <p:sp>
        <p:nvSpPr>
          <p:cNvPr id="16412" name="Rectangle 28"/>
          <p:cNvSpPr>
            <a:spLocks noChangeArrowheads="1"/>
          </p:cNvSpPr>
          <p:nvPr/>
        </p:nvSpPr>
        <p:spPr bwMode="auto">
          <a:xfrm>
            <a:off x="1524000" y="3352800"/>
            <a:ext cx="8915400" cy="3200400"/>
          </a:xfrm>
          <a:prstGeom prst="rect">
            <a:avLst/>
          </a:prstGeom>
          <a:solidFill>
            <a:schemeClr val="bg1"/>
          </a:solidFill>
          <a:ln w="57150">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en-US" sz="3000" dirty="0" err="1" smtClean="0"/>
              <a:t>Nhận</a:t>
            </a:r>
            <a:r>
              <a:rPr lang="en-US" altLang="en-US" sz="3000" dirty="0" smtClean="0"/>
              <a:t> </a:t>
            </a:r>
            <a:r>
              <a:rPr lang="en-US" altLang="en-US" sz="3000" dirty="0" err="1" smtClean="0"/>
              <a:t>xét</a:t>
            </a:r>
            <a:r>
              <a:rPr lang="en-US" altLang="en-US" sz="3000" dirty="0" smtClean="0"/>
              <a:t>:</a:t>
            </a:r>
            <a:endParaRPr lang="en-US" altLang="en-US" sz="3000" dirty="0"/>
          </a:p>
        </p:txBody>
      </p:sp>
    </p:spTree>
    <p:extLst>
      <p:ext uri="{BB962C8B-B14F-4D97-AF65-F5344CB8AC3E}">
        <p14:creationId xmlns:p14="http://schemas.microsoft.com/office/powerpoint/2010/main" val="24509078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diamond(in)">
                                      <p:cBhvr>
                                        <p:cTn id="7" dur="2000"/>
                                        <p:tgtEl>
                                          <p:spTgt spid="163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16412">
                                            <p:bg/>
                                          </p:spTgt>
                                        </p:tgtEl>
                                        <p:attrNameLst>
                                          <p:attrName>style.visibility</p:attrName>
                                        </p:attrNameLst>
                                      </p:cBhvr>
                                      <p:to>
                                        <p:strVal val="visible"/>
                                      </p:to>
                                    </p:set>
                                    <p:animEffect transition="in" filter="fade">
                                      <p:cBhvr>
                                        <p:cTn id="12" dur="1000"/>
                                        <p:tgtEl>
                                          <p:spTgt spid="16412">
                                            <p:bg/>
                                          </p:spTgt>
                                        </p:tgtEl>
                                      </p:cBhvr>
                                    </p:animEffect>
                                    <p:anim calcmode="lin" valueType="num">
                                      <p:cBhvr>
                                        <p:cTn id="13" dur="1000" fill="hold"/>
                                        <p:tgtEl>
                                          <p:spTgt spid="16412">
                                            <p:bg/>
                                          </p:spTgt>
                                        </p:tgtEl>
                                        <p:attrNameLst>
                                          <p:attrName>ppt_x</p:attrName>
                                        </p:attrNameLst>
                                      </p:cBhvr>
                                      <p:tavLst>
                                        <p:tav tm="0">
                                          <p:val>
                                            <p:strVal val="#ppt_x"/>
                                          </p:val>
                                        </p:tav>
                                        <p:tav tm="100000">
                                          <p:val>
                                            <p:strVal val="#ppt_x"/>
                                          </p:val>
                                        </p:tav>
                                      </p:tavLst>
                                    </p:anim>
                                    <p:anim calcmode="lin" valueType="num">
                                      <p:cBhvr>
                                        <p:cTn id="14" dur="900" decel="100000" fill="hold"/>
                                        <p:tgtEl>
                                          <p:spTgt spid="16412">
                                            <p:bg/>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16412">
                                            <p:bg/>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412" grpId="0" uiExpand="1" build="allAtOnce"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9" name="Picture 7" descr="Picture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
            <a:ext cx="9144000" cy="6767513"/>
          </a:xfrm>
          <a:prstGeom prst="rect">
            <a:avLst/>
          </a:prstGeom>
          <a:noFill/>
          <a:extLst>
            <a:ext uri="{909E8E84-426E-40DD-AFC4-6F175D3DCCD1}">
              <a14:hiddenFill xmlns:a14="http://schemas.microsoft.com/office/drawing/2010/main">
                <a:solidFill>
                  <a:srgbClr val="FFFFFF"/>
                </a:solidFill>
              </a14:hiddenFill>
            </a:ext>
          </a:extLst>
        </p:spPr>
      </p:pic>
      <p:sp>
        <p:nvSpPr>
          <p:cNvPr id="18434" name="Rectangle 2"/>
          <p:cNvSpPr>
            <a:spLocks noGrp="1" noChangeArrowheads="1"/>
          </p:cNvSpPr>
          <p:nvPr>
            <p:ph type="title"/>
          </p:nvPr>
        </p:nvSpPr>
        <p:spPr>
          <a:xfrm>
            <a:off x="1752600" y="990600"/>
            <a:ext cx="8610600" cy="5029200"/>
          </a:xfrm>
        </p:spPr>
        <p:txBody>
          <a:bodyPr/>
          <a:lstStyle/>
          <a:p>
            <a:pPr algn="l"/>
            <a:r>
              <a:rPr lang="en-US" altLang="en-US">
                <a:latin typeface="Times New Roman" panose="02020603050405020304" pitchFamily="18" charset="0"/>
              </a:rPr>
              <a:t>c.Nhưng rồi hỏi ra mới rõ cô ấy không phải con gái nhà Pá Tra: cô ấy là vợ A Sử, con trai thống lí Pá Tra</a:t>
            </a:r>
            <a:br>
              <a:rPr lang="en-US" altLang="en-US">
                <a:latin typeface="Times New Roman" panose="02020603050405020304" pitchFamily="18" charset="0"/>
              </a:rPr>
            </a:br>
            <a:r>
              <a:rPr lang="en-US" altLang="en-US">
                <a:latin typeface="Times New Roman" panose="02020603050405020304" pitchFamily="18" charset="0"/>
              </a:rPr>
              <a:t>Cô Mị về làm dâu nhà Pá Tra </a:t>
            </a:r>
            <a:r>
              <a:rPr lang="en-US" altLang="en-US">
                <a:solidFill>
                  <a:srgbClr val="FF0000"/>
                </a:solidFill>
                <a:latin typeface="Times New Roman" panose="02020603050405020304" pitchFamily="18" charset="0"/>
              </a:rPr>
              <a:t>đã mấy năm.</a:t>
            </a:r>
            <a:br>
              <a:rPr lang="en-US" altLang="en-US">
                <a:solidFill>
                  <a:srgbClr val="FF0000"/>
                </a:solidFill>
                <a:latin typeface="Times New Roman" panose="02020603050405020304" pitchFamily="18" charset="0"/>
              </a:rPr>
            </a:br>
            <a:r>
              <a:rPr lang="en-US" altLang="en-US">
                <a:solidFill>
                  <a:srgbClr val="FF0000"/>
                </a:solidFill>
                <a:latin typeface="Times New Roman" panose="02020603050405020304" pitchFamily="18" charset="0"/>
              </a:rPr>
              <a:t/>
            </a:r>
            <a:br>
              <a:rPr lang="en-US" altLang="en-US">
                <a:solidFill>
                  <a:srgbClr val="FF0000"/>
                </a:solidFill>
                <a:latin typeface="Times New Roman" panose="02020603050405020304" pitchFamily="18" charset="0"/>
              </a:rPr>
            </a:br>
            <a:r>
              <a:rPr lang="en-US" altLang="en-US">
                <a:latin typeface="Times New Roman" panose="02020603050405020304" pitchFamily="18" charset="0"/>
              </a:rPr>
              <a:t>(Tô Hoài, Vợ chồng A Phủ)</a:t>
            </a:r>
          </a:p>
        </p:txBody>
      </p:sp>
    </p:spTree>
    <p:extLst>
      <p:ext uri="{BB962C8B-B14F-4D97-AF65-F5344CB8AC3E}">
        <p14:creationId xmlns:p14="http://schemas.microsoft.com/office/powerpoint/2010/main" val="2910093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8434"/>
                                        </p:tgtEl>
                                        <p:attrNameLst>
                                          <p:attrName>style.visibility</p:attrName>
                                        </p:attrNameLst>
                                      </p:cBhvr>
                                      <p:to>
                                        <p:strVal val="visible"/>
                                      </p:to>
                                    </p:set>
                                    <p:anim calcmode="discrete" valueType="clr">
                                      <p:cBhvr override="childStyle">
                                        <p:cTn id="7" dur="80"/>
                                        <p:tgtEl>
                                          <p:spTgt spid="1843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8434"/>
                                        </p:tgtEl>
                                        <p:attrNameLst>
                                          <p:attrName>fillcolor</p:attrName>
                                        </p:attrNameLst>
                                      </p:cBhvr>
                                      <p:tavLst>
                                        <p:tav tm="0">
                                          <p:val>
                                            <p:clrVal>
                                              <a:schemeClr val="accent2"/>
                                            </p:clrVal>
                                          </p:val>
                                        </p:tav>
                                        <p:tav tm="50000">
                                          <p:val>
                                            <p:clrVal>
                                              <a:schemeClr val="hlink"/>
                                            </p:clrVal>
                                          </p:val>
                                        </p:tav>
                                      </p:tavLst>
                                    </p:anim>
                                    <p:set>
                                      <p:cBhvr>
                                        <p:cTn id="9" dur="80"/>
                                        <p:tgtEl>
                                          <p:spTgt spid="1843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endParaRPr lang="en-US" altLang="en-US"/>
          </a:p>
        </p:txBody>
      </p:sp>
      <p:sp>
        <p:nvSpPr>
          <p:cNvPr id="31747" name="Rectangle 3"/>
          <p:cNvSpPr>
            <a:spLocks noGrp="1" noChangeArrowheads="1"/>
          </p:cNvSpPr>
          <p:nvPr>
            <p:ph type="body" idx="1"/>
          </p:nvPr>
        </p:nvSpPr>
        <p:spPr/>
        <p:txBody>
          <a:bodyPr/>
          <a:lstStyle/>
          <a:p>
            <a:endParaRPr lang="en-US" altLang="en-US"/>
          </a:p>
        </p:txBody>
      </p:sp>
      <p:pic>
        <p:nvPicPr>
          <p:cNvPr id="31748" name="Picture 4" descr="01996_purplehaze_1920x12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1750" name="AutoShape 6"/>
          <p:cNvSpPr>
            <a:spLocks noChangeArrowheads="1"/>
          </p:cNvSpPr>
          <p:nvPr/>
        </p:nvSpPr>
        <p:spPr bwMode="auto">
          <a:xfrm>
            <a:off x="1524000" y="533400"/>
            <a:ext cx="9144000" cy="5638800"/>
          </a:xfrm>
          <a:prstGeom prst="flowChartAlternateProcess">
            <a:avLst/>
          </a:prstGeom>
          <a:solidFill>
            <a:schemeClr val="bg1"/>
          </a:solidFill>
          <a:ln w="762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en-US" sz="2800" dirty="0" err="1" smtClean="0"/>
              <a:t>Nhận</a:t>
            </a:r>
            <a:r>
              <a:rPr lang="en-US" altLang="en-US" sz="2800" dirty="0" smtClean="0"/>
              <a:t> </a:t>
            </a:r>
            <a:r>
              <a:rPr lang="en-US" altLang="en-US" sz="2800" dirty="0" err="1" smtClean="0"/>
              <a:t>xét</a:t>
            </a:r>
            <a:r>
              <a:rPr lang="en-US" altLang="en-US" sz="2800" dirty="0" smtClean="0"/>
              <a:t>:</a:t>
            </a:r>
            <a:endParaRPr lang="en-US" altLang="en-US" sz="2800" dirty="0"/>
          </a:p>
        </p:txBody>
      </p:sp>
    </p:spTree>
    <p:extLst>
      <p:ext uri="{BB962C8B-B14F-4D97-AF65-F5344CB8AC3E}">
        <p14:creationId xmlns:p14="http://schemas.microsoft.com/office/powerpoint/2010/main" val="25369256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1750">
                                            <p:bg/>
                                          </p:spTgt>
                                        </p:tgtEl>
                                        <p:attrNameLst>
                                          <p:attrName>style.visibility</p:attrName>
                                        </p:attrNameLst>
                                      </p:cBhvr>
                                      <p:to>
                                        <p:strVal val="visible"/>
                                      </p:to>
                                    </p:set>
                                    <p:animEffect transition="in" filter="randombar(horizontal)">
                                      <p:cBhvr>
                                        <p:cTn id="7" dur="500"/>
                                        <p:tgtEl>
                                          <p:spTgt spid="31750">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7" presetClass="entr" presetSubtype="4" fill="hold" nodeType="clickEffect">
                                  <p:stCondLst>
                                    <p:cond delay="0"/>
                                  </p:stCondLst>
                                  <p:childTnLst>
                                    <p:set>
                                      <p:cBhvr>
                                        <p:cTn id="11" dur="1" fill="hold">
                                          <p:stCondLst>
                                            <p:cond delay="0"/>
                                          </p:stCondLst>
                                        </p:cTn>
                                        <p:tgtEl>
                                          <p:spTgt spid="31750">
                                            <p:txEl>
                                              <p:pRg st="0" end="0"/>
                                            </p:txEl>
                                          </p:spTgt>
                                        </p:tgtEl>
                                        <p:attrNameLst>
                                          <p:attrName>style.visibility</p:attrName>
                                        </p:attrNameLst>
                                      </p:cBhvr>
                                      <p:to>
                                        <p:strVal val="visible"/>
                                      </p:to>
                                    </p:set>
                                    <p:anim calcmode="lin" valueType="num">
                                      <p:cBhvr additive="base">
                                        <p:cTn id="12" dur="5000" fill="hold"/>
                                        <p:tgtEl>
                                          <p:spTgt spid="31750">
                                            <p:txEl>
                                              <p:pRg st="0" end="0"/>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3175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0" grpId="0" uiExpand="1" build="allAtOnce"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8" name="Picture 4" descr="4b3c47b5_3aeab6f7_sp736pg9_resiz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0"/>
            <a:ext cx="10134600" cy="701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Rectangle 3"/>
          <p:cNvSpPr>
            <a:spLocks noGrp="1" noChangeArrowheads="1"/>
          </p:cNvSpPr>
          <p:nvPr>
            <p:ph type="body" idx="1"/>
          </p:nvPr>
        </p:nvSpPr>
        <p:spPr>
          <a:xfrm>
            <a:off x="1752600" y="990601"/>
            <a:ext cx="8915400" cy="6126163"/>
          </a:xfrm>
        </p:spPr>
        <p:txBody>
          <a:bodyPr/>
          <a:lstStyle/>
          <a:p>
            <a:pPr algn="ctr">
              <a:buFontTx/>
              <a:buNone/>
            </a:pPr>
            <a:r>
              <a:rPr lang="en-US" altLang="en-US" sz="3600" u="sng">
                <a:solidFill>
                  <a:srgbClr val="FF0000"/>
                </a:solidFill>
              </a:rPr>
              <a:t>II- TRẬT TỰ TRONG CÂU GHÉP</a:t>
            </a:r>
          </a:p>
          <a:p>
            <a:pPr algn="ctr">
              <a:buFontTx/>
              <a:buNone/>
            </a:pPr>
            <a:r>
              <a:rPr lang="en-US" altLang="en-US" b="1" i="1" u="sng">
                <a:solidFill>
                  <a:srgbClr val="000066"/>
                </a:solidFill>
                <a:latin typeface="VNI-Times" pitchFamily="2" charset="0"/>
              </a:rPr>
              <a:t> Khaùi nieäm caâu gheùp?</a:t>
            </a:r>
          </a:p>
          <a:p>
            <a:r>
              <a:rPr lang="en-US" altLang="en-US">
                <a:latin typeface="Times New Roman" panose="02020603050405020304" pitchFamily="18" charset="0"/>
              </a:rPr>
              <a:t>Câu ghép là câu chứa 2 hay nhiều hơn  kết cấu</a:t>
            </a:r>
          </a:p>
          <a:p>
            <a:pPr>
              <a:buFontTx/>
              <a:buNone/>
            </a:pPr>
            <a:r>
              <a:rPr lang="en-US" altLang="en-US">
                <a:latin typeface="Times New Roman" panose="02020603050405020304" pitchFamily="18" charset="0"/>
              </a:rPr>
              <a:t>C-V.</a:t>
            </a:r>
          </a:p>
          <a:p>
            <a:r>
              <a:rPr lang="en-US" altLang="en-US">
                <a:latin typeface="Times New Roman" panose="02020603050405020304" pitchFamily="18" charset="0"/>
              </a:rPr>
              <a:t>Mỗi C-V diễn đạt 1 sự việc, những sv này có mối quan hệ với nhau.</a:t>
            </a:r>
          </a:p>
          <a:p>
            <a:pPr>
              <a:buFontTx/>
              <a:buNone/>
            </a:pPr>
            <a:r>
              <a:rPr lang="en-US" altLang="en-US" sz="3600" b="1" i="1" u="sng">
                <a:solidFill>
                  <a:srgbClr val="000099"/>
                </a:solidFill>
              </a:rPr>
              <a:t>Vd</a:t>
            </a:r>
          </a:p>
          <a:p>
            <a:r>
              <a:rPr lang="en-US" altLang="en-US"/>
              <a:t>Cô giáo /giảng bài, chúng em /chăm chú nghe giảng.</a:t>
            </a:r>
          </a:p>
          <a:p>
            <a:r>
              <a:rPr lang="en-US" altLang="en-US"/>
              <a:t>Bố /đi làm, mẹ/ đi chợ ,con/ học bài.</a:t>
            </a:r>
          </a:p>
        </p:txBody>
      </p:sp>
    </p:spTree>
    <p:extLst>
      <p:ext uri="{BB962C8B-B14F-4D97-AF65-F5344CB8AC3E}">
        <p14:creationId xmlns:p14="http://schemas.microsoft.com/office/powerpoint/2010/main" val="4088160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anim calcmode="lin" valueType="num">
                                      <p:cBhvr>
                                        <p:cTn id="7" dur="1000" fill="hold"/>
                                        <p:tgtEl>
                                          <p:spTgt spid="4403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4403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44035">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nodeType="clickEffect">
                                  <p:stCondLst>
                                    <p:cond delay="0"/>
                                  </p:stCondLst>
                                  <p:childTnLst>
                                    <p:set>
                                      <p:cBhvr>
                                        <p:cTn id="13" dur="1" fill="hold">
                                          <p:stCondLst>
                                            <p:cond delay="0"/>
                                          </p:stCondLst>
                                        </p:cTn>
                                        <p:tgtEl>
                                          <p:spTgt spid="44035">
                                            <p:txEl>
                                              <p:pRg st="1" end="1"/>
                                            </p:txEl>
                                          </p:spTgt>
                                        </p:tgtEl>
                                        <p:attrNameLst>
                                          <p:attrName>style.visibility</p:attrName>
                                        </p:attrNameLst>
                                      </p:cBhvr>
                                      <p:to>
                                        <p:strVal val="visible"/>
                                      </p:to>
                                    </p:set>
                                    <p:anim calcmode="lin" valueType="num">
                                      <p:cBhvr>
                                        <p:cTn id="14" dur="1000" fill="hold"/>
                                        <p:tgtEl>
                                          <p:spTgt spid="44035">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44035">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44035">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7" presetClass="entr" presetSubtype="10" fill="hold" nodeType="clickEffect">
                                  <p:stCondLst>
                                    <p:cond delay="0"/>
                                  </p:stCondLst>
                                  <p:childTnLst>
                                    <p:set>
                                      <p:cBhvr>
                                        <p:cTn id="20" dur="1" fill="hold">
                                          <p:stCondLst>
                                            <p:cond delay="0"/>
                                          </p:stCondLst>
                                        </p:cTn>
                                        <p:tgtEl>
                                          <p:spTgt spid="44035">
                                            <p:txEl>
                                              <p:pRg st="2" end="2"/>
                                            </p:txEl>
                                          </p:spTgt>
                                        </p:tgtEl>
                                        <p:attrNameLst>
                                          <p:attrName>style.visibility</p:attrName>
                                        </p:attrNameLst>
                                      </p:cBhvr>
                                      <p:to>
                                        <p:strVal val="visible"/>
                                      </p:to>
                                    </p:set>
                                    <p:anim calcmode="lin" valueType="num">
                                      <p:cBhvr>
                                        <p:cTn id="21" dur="500" fill="hold"/>
                                        <p:tgtEl>
                                          <p:spTgt spid="44035">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44035">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7" presetClass="entr" presetSubtype="10" fill="hold" nodeType="clickEffect">
                                  <p:stCondLst>
                                    <p:cond delay="0"/>
                                  </p:stCondLst>
                                  <p:childTnLst>
                                    <p:set>
                                      <p:cBhvr>
                                        <p:cTn id="26" dur="1" fill="hold">
                                          <p:stCondLst>
                                            <p:cond delay="0"/>
                                          </p:stCondLst>
                                        </p:cTn>
                                        <p:tgtEl>
                                          <p:spTgt spid="44035">
                                            <p:txEl>
                                              <p:pRg st="3" end="3"/>
                                            </p:txEl>
                                          </p:spTgt>
                                        </p:tgtEl>
                                        <p:attrNameLst>
                                          <p:attrName>style.visibility</p:attrName>
                                        </p:attrNameLst>
                                      </p:cBhvr>
                                      <p:to>
                                        <p:strVal val="visible"/>
                                      </p:to>
                                    </p:set>
                                    <p:anim calcmode="lin" valueType="num">
                                      <p:cBhvr>
                                        <p:cTn id="27" dur="500" fill="hold"/>
                                        <p:tgtEl>
                                          <p:spTgt spid="44035">
                                            <p:txEl>
                                              <p:pRg st="3" end="3"/>
                                            </p:txEl>
                                          </p:spTgt>
                                        </p:tgtEl>
                                        <p:attrNameLst>
                                          <p:attrName>ppt_w</p:attrName>
                                        </p:attrNameLst>
                                      </p:cBhvr>
                                      <p:tavLst>
                                        <p:tav tm="0">
                                          <p:val>
                                            <p:fltVal val="0"/>
                                          </p:val>
                                        </p:tav>
                                        <p:tav tm="100000">
                                          <p:val>
                                            <p:strVal val="#ppt_w"/>
                                          </p:val>
                                        </p:tav>
                                      </p:tavLst>
                                    </p:anim>
                                    <p:anim calcmode="lin" valueType="num">
                                      <p:cBhvr>
                                        <p:cTn id="28" dur="500" fill="hold"/>
                                        <p:tgtEl>
                                          <p:spTgt spid="44035">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15" presetClass="entr" presetSubtype="0" fill="hold" nodeType="clickEffect">
                                  <p:stCondLst>
                                    <p:cond delay="0"/>
                                  </p:stCondLst>
                                  <p:childTnLst>
                                    <p:set>
                                      <p:cBhvr>
                                        <p:cTn id="32" dur="1" fill="hold">
                                          <p:stCondLst>
                                            <p:cond delay="0"/>
                                          </p:stCondLst>
                                        </p:cTn>
                                        <p:tgtEl>
                                          <p:spTgt spid="44035">
                                            <p:txEl>
                                              <p:pRg st="4" end="4"/>
                                            </p:txEl>
                                          </p:spTgt>
                                        </p:tgtEl>
                                        <p:attrNameLst>
                                          <p:attrName>style.visibility</p:attrName>
                                        </p:attrNameLst>
                                      </p:cBhvr>
                                      <p:to>
                                        <p:strVal val="visible"/>
                                      </p:to>
                                    </p:set>
                                    <p:anim calcmode="lin" valueType="num">
                                      <p:cBhvr>
                                        <p:cTn id="33" dur="1000" fill="hold"/>
                                        <p:tgtEl>
                                          <p:spTgt spid="44035">
                                            <p:txEl>
                                              <p:pRg st="4" end="4"/>
                                            </p:txEl>
                                          </p:spTgt>
                                        </p:tgtEl>
                                        <p:attrNameLst>
                                          <p:attrName>ppt_w</p:attrName>
                                        </p:attrNameLst>
                                      </p:cBhvr>
                                      <p:tavLst>
                                        <p:tav tm="0">
                                          <p:val>
                                            <p:fltVal val="0"/>
                                          </p:val>
                                        </p:tav>
                                        <p:tav tm="100000">
                                          <p:val>
                                            <p:strVal val="#ppt_w"/>
                                          </p:val>
                                        </p:tav>
                                      </p:tavLst>
                                    </p:anim>
                                    <p:anim calcmode="lin" valueType="num">
                                      <p:cBhvr>
                                        <p:cTn id="34" dur="1000" fill="hold"/>
                                        <p:tgtEl>
                                          <p:spTgt spid="44035">
                                            <p:txEl>
                                              <p:pRg st="4" end="4"/>
                                            </p:txEl>
                                          </p:spTgt>
                                        </p:tgtEl>
                                        <p:attrNameLst>
                                          <p:attrName>ppt_h</p:attrName>
                                        </p:attrNameLst>
                                      </p:cBhvr>
                                      <p:tavLst>
                                        <p:tav tm="0">
                                          <p:val>
                                            <p:fltVal val="0"/>
                                          </p:val>
                                        </p:tav>
                                        <p:tav tm="100000">
                                          <p:val>
                                            <p:strVal val="#ppt_h"/>
                                          </p:val>
                                        </p:tav>
                                      </p:tavLst>
                                    </p:anim>
                                    <p:anim calcmode="lin" valueType="num">
                                      <p:cBhvr>
                                        <p:cTn id="35" dur="1000" fill="hold"/>
                                        <p:tgtEl>
                                          <p:spTgt spid="44035">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36" dur="1000" fill="hold"/>
                                        <p:tgtEl>
                                          <p:spTgt spid="44035">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6" presetClass="entr" presetSubtype="0" fill="hold" nodeType="clickEffect">
                                  <p:stCondLst>
                                    <p:cond delay="0"/>
                                  </p:stCondLst>
                                  <p:childTnLst>
                                    <p:set>
                                      <p:cBhvr>
                                        <p:cTn id="40" dur="1" fill="hold">
                                          <p:stCondLst>
                                            <p:cond delay="0"/>
                                          </p:stCondLst>
                                        </p:cTn>
                                        <p:tgtEl>
                                          <p:spTgt spid="44035">
                                            <p:txEl>
                                              <p:pRg st="5" end="5"/>
                                            </p:txEl>
                                          </p:spTgt>
                                        </p:tgtEl>
                                        <p:attrNameLst>
                                          <p:attrName>style.visibility</p:attrName>
                                        </p:attrNameLst>
                                      </p:cBhvr>
                                      <p:to>
                                        <p:strVal val="visible"/>
                                      </p:to>
                                    </p:set>
                                    <p:animEffect transition="in" filter="wipe(down)">
                                      <p:cBhvr>
                                        <p:cTn id="41" dur="580">
                                          <p:stCondLst>
                                            <p:cond delay="0"/>
                                          </p:stCondLst>
                                        </p:cTn>
                                        <p:tgtEl>
                                          <p:spTgt spid="44035">
                                            <p:txEl>
                                              <p:pRg st="5" end="5"/>
                                            </p:txEl>
                                          </p:spTgt>
                                        </p:tgtEl>
                                      </p:cBhvr>
                                    </p:animEffect>
                                    <p:anim calcmode="lin" valueType="num">
                                      <p:cBhvr>
                                        <p:cTn id="42" dur="1822" tmFilter="0,0; 0.14,0.36; 0.43,0.73; 0.71,0.91; 1.0,1.0">
                                          <p:stCondLst>
                                            <p:cond delay="0"/>
                                          </p:stCondLst>
                                        </p:cTn>
                                        <p:tgtEl>
                                          <p:spTgt spid="44035">
                                            <p:txEl>
                                              <p:pRg st="5" end="5"/>
                                            </p:txEl>
                                          </p:spTgt>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44035">
                                            <p:txEl>
                                              <p:pRg st="5" end="5"/>
                                            </p:txEl>
                                          </p:spTgt>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44035">
                                            <p:txEl>
                                              <p:pRg st="5" end="5"/>
                                            </p:txEl>
                                          </p:spTgt>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44035">
                                            <p:txEl>
                                              <p:pRg st="5" end="5"/>
                                            </p:txEl>
                                          </p:spTgt>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44035">
                                            <p:txEl>
                                              <p:pRg st="5" end="5"/>
                                            </p:txEl>
                                          </p:spTgt>
                                        </p:tgtEl>
                                        <p:attrNameLst>
                                          <p:attrName>ppt_y</p:attrName>
                                        </p:attrNameLst>
                                      </p:cBhvr>
                                      <p:tavLst>
                                        <p:tav tm="0" fmla="#ppt_y-sin(pi*$)/81">
                                          <p:val>
                                            <p:fltVal val="0"/>
                                          </p:val>
                                        </p:tav>
                                        <p:tav tm="100000">
                                          <p:val>
                                            <p:fltVal val="1"/>
                                          </p:val>
                                        </p:tav>
                                      </p:tavLst>
                                    </p:anim>
                                    <p:animScale>
                                      <p:cBhvr>
                                        <p:cTn id="47" dur="26">
                                          <p:stCondLst>
                                            <p:cond delay="650"/>
                                          </p:stCondLst>
                                        </p:cTn>
                                        <p:tgtEl>
                                          <p:spTgt spid="44035">
                                            <p:txEl>
                                              <p:pRg st="5" end="5"/>
                                            </p:txEl>
                                          </p:spTgt>
                                        </p:tgtEl>
                                      </p:cBhvr>
                                      <p:to x="100000" y="60000"/>
                                    </p:animScale>
                                    <p:animScale>
                                      <p:cBhvr>
                                        <p:cTn id="48" dur="166" decel="50000">
                                          <p:stCondLst>
                                            <p:cond delay="676"/>
                                          </p:stCondLst>
                                        </p:cTn>
                                        <p:tgtEl>
                                          <p:spTgt spid="44035">
                                            <p:txEl>
                                              <p:pRg st="5" end="5"/>
                                            </p:txEl>
                                          </p:spTgt>
                                        </p:tgtEl>
                                      </p:cBhvr>
                                      <p:to x="100000" y="100000"/>
                                    </p:animScale>
                                    <p:animScale>
                                      <p:cBhvr>
                                        <p:cTn id="49" dur="26">
                                          <p:stCondLst>
                                            <p:cond delay="1312"/>
                                          </p:stCondLst>
                                        </p:cTn>
                                        <p:tgtEl>
                                          <p:spTgt spid="44035">
                                            <p:txEl>
                                              <p:pRg st="5" end="5"/>
                                            </p:txEl>
                                          </p:spTgt>
                                        </p:tgtEl>
                                      </p:cBhvr>
                                      <p:to x="100000" y="80000"/>
                                    </p:animScale>
                                    <p:animScale>
                                      <p:cBhvr>
                                        <p:cTn id="50" dur="166" decel="50000">
                                          <p:stCondLst>
                                            <p:cond delay="1338"/>
                                          </p:stCondLst>
                                        </p:cTn>
                                        <p:tgtEl>
                                          <p:spTgt spid="44035">
                                            <p:txEl>
                                              <p:pRg st="5" end="5"/>
                                            </p:txEl>
                                          </p:spTgt>
                                        </p:tgtEl>
                                      </p:cBhvr>
                                      <p:to x="100000" y="100000"/>
                                    </p:animScale>
                                    <p:animScale>
                                      <p:cBhvr>
                                        <p:cTn id="51" dur="26">
                                          <p:stCondLst>
                                            <p:cond delay="1642"/>
                                          </p:stCondLst>
                                        </p:cTn>
                                        <p:tgtEl>
                                          <p:spTgt spid="44035">
                                            <p:txEl>
                                              <p:pRg st="5" end="5"/>
                                            </p:txEl>
                                          </p:spTgt>
                                        </p:tgtEl>
                                      </p:cBhvr>
                                      <p:to x="100000" y="90000"/>
                                    </p:animScale>
                                    <p:animScale>
                                      <p:cBhvr>
                                        <p:cTn id="52" dur="166" decel="50000">
                                          <p:stCondLst>
                                            <p:cond delay="1668"/>
                                          </p:stCondLst>
                                        </p:cTn>
                                        <p:tgtEl>
                                          <p:spTgt spid="44035">
                                            <p:txEl>
                                              <p:pRg st="5" end="5"/>
                                            </p:txEl>
                                          </p:spTgt>
                                        </p:tgtEl>
                                      </p:cBhvr>
                                      <p:to x="100000" y="100000"/>
                                    </p:animScale>
                                    <p:animScale>
                                      <p:cBhvr>
                                        <p:cTn id="53" dur="26">
                                          <p:stCondLst>
                                            <p:cond delay="1808"/>
                                          </p:stCondLst>
                                        </p:cTn>
                                        <p:tgtEl>
                                          <p:spTgt spid="44035">
                                            <p:txEl>
                                              <p:pRg st="5" end="5"/>
                                            </p:txEl>
                                          </p:spTgt>
                                        </p:tgtEl>
                                      </p:cBhvr>
                                      <p:to x="100000" y="95000"/>
                                    </p:animScale>
                                    <p:animScale>
                                      <p:cBhvr>
                                        <p:cTn id="54" dur="166" decel="50000">
                                          <p:stCondLst>
                                            <p:cond delay="1834"/>
                                          </p:stCondLst>
                                        </p:cTn>
                                        <p:tgtEl>
                                          <p:spTgt spid="44035">
                                            <p:txEl>
                                              <p:pRg st="5" end="5"/>
                                            </p:txEl>
                                          </p:spTgt>
                                        </p:tgtEl>
                                      </p:cBhvr>
                                      <p:to x="100000" y="100000"/>
                                    </p:animScale>
                                  </p:childTnLst>
                                </p:cTn>
                              </p:par>
                            </p:childTnLst>
                          </p:cTn>
                        </p:par>
                      </p:childTnLst>
                    </p:cTn>
                  </p:par>
                  <p:par>
                    <p:cTn id="55" fill="hold" nodeType="clickPar">
                      <p:stCondLst>
                        <p:cond delay="indefinite"/>
                      </p:stCondLst>
                      <p:childTnLst>
                        <p:par>
                          <p:cTn id="56" fill="hold" nodeType="withGroup">
                            <p:stCondLst>
                              <p:cond delay="0"/>
                            </p:stCondLst>
                            <p:childTnLst>
                              <p:par>
                                <p:cTn id="57" presetID="31" presetClass="entr" presetSubtype="0" fill="hold" nodeType="clickEffect">
                                  <p:stCondLst>
                                    <p:cond delay="0"/>
                                  </p:stCondLst>
                                  <p:iterate type="lt">
                                    <p:tmPct val="5000"/>
                                  </p:iterate>
                                  <p:childTnLst>
                                    <p:set>
                                      <p:cBhvr>
                                        <p:cTn id="58" dur="1" fill="hold">
                                          <p:stCondLst>
                                            <p:cond delay="0"/>
                                          </p:stCondLst>
                                        </p:cTn>
                                        <p:tgtEl>
                                          <p:spTgt spid="44035">
                                            <p:txEl>
                                              <p:pRg st="6" end="6"/>
                                            </p:txEl>
                                          </p:spTgt>
                                        </p:tgtEl>
                                        <p:attrNameLst>
                                          <p:attrName>style.visibility</p:attrName>
                                        </p:attrNameLst>
                                      </p:cBhvr>
                                      <p:to>
                                        <p:strVal val="visible"/>
                                      </p:to>
                                    </p:set>
                                    <p:anim calcmode="lin" valueType="num">
                                      <p:cBhvr>
                                        <p:cTn id="59" dur="1000" fill="hold"/>
                                        <p:tgtEl>
                                          <p:spTgt spid="44035">
                                            <p:txEl>
                                              <p:pRg st="6" end="6"/>
                                            </p:txEl>
                                          </p:spTgt>
                                        </p:tgtEl>
                                        <p:attrNameLst>
                                          <p:attrName>ppt_w</p:attrName>
                                        </p:attrNameLst>
                                      </p:cBhvr>
                                      <p:tavLst>
                                        <p:tav tm="0">
                                          <p:val>
                                            <p:fltVal val="0"/>
                                          </p:val>
                                        </p:tav>
                                        <p:tav tm="100000">
                                          <p:val>
                                            <p:strVal val="#ppt_w"/>
                                          </p:val>
                                        </p:tav>
                                      </p:tavLst>
                                    </p:anim>
                                    <p:anim calcmode="lin" valueType="num">
                                      <p:cBhvr>
                                        <p:cTn id="60" dur="1000" fill="hold"/>
                                        <p:tgtEl>
                                          <p:spTgt spid="44035">
                                            <p:txEl>
                                              <p:pRg st="6" end="6"/>
                                            </p:txEl>
                                          </p:spTgt>
                                        </p:tgtEl>
                                        <p:attrNameLst>
                                          <p:attrName>ppt_h</p:attrName>
                                        </p:attrNameLst>
                                      </p:cBhvr>
                                      <p:tavLst>
                                        <p:tav tm="0">
                                          <p:val>
                                            <p:fltVal val="0"/>
                                          </p:val>
                                        </p:tav>
                                        <p:tav tm="100000">
                                          <p:val>
                                            <p:strVal val="#ppt_h"/>
                                          </p:val>
                                        </p:tav>
                                      </p:tavLst>
                                    </p:anim>
                                    <p:anim calcmode="lin" valueType="num">
                                      <p:cBhvr>
                                        <p:cTn id="61" dur="1000" fill="hold"/>
                                        <p:tgtEl>
                                          <p:spTgt spid="44035">
                                            <p:txEl>
                                              <p:pRg st="6" end="6"/>
                                            </p:txEl>
                                          </p:spTgt>
                                        </p:tgtEl>
                                        <p:attrNameLst>
                                          <p:attrName>style.rotation</p:attrName>
                                        </p:attrNameLst>
                                      </p:cBhvr>
                                      <p:tavLst>
                                        <p:tav tm="0">
                                          <p:val>
                                            <p:fltVal val="90"/>
                                          </p:val>
                                        </p:tav>
                                        <p:tav tm="100000">
                                          <p:val>
                                            <p:fltVal val="0"/>
                                          </p:val>
                                        </p:tav>
                                      </p:tavLst>
                                    </p:anim>
                                    <p:animEffect transition="in" filter="fade">
                                      <p:cBhvr>
                                        <p:cTn id="62" dur="1000"/>
                                        <p:tgtEl>
                                          <p:spTgt spid="44035">
                                            <p:txEl>
                                              <p:pRg st="6" end="6"/>
                                            </p:txEl>
                                          </p:spTgt>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34" presetClass="entr" presetSubtype="0" fill="hold" nodeType="clickEffect">
                                  <p:stCondLst>
                                    <p:cond delay="0"/>
                                  </p:stCondLst>
                                  <p:childTnLst>
                                    <p:set>
                                      <p:cBhvr>
                                        <p:cTn id="66" dur="1" fill="hold">
                                          <p:stCondLst>
                                            <p:cond delay="0"/>
                                          </p:stCondLst>
                                        </p:cTn>
                                        <p:tgtEl>
                                          <p:spTgt spid="44035">
                                            <p:txEl>
                                              <p:pRg st="7" end="7"/>
                                            </p:txEl>
                                          </p:spTgt>
                                        </p:tgtEl>
                                        <p:attrNameLst>
                                          <p:attrName>style.visibility</p:attrName>
                                        </p:attrNameLst>
                                      </p:cBhvr>
                                      <p:to>
                                        <p:strVal val="visible"/>
                                      </p:to>
                                    </p:set>
                                    <p:anim from="(-#ppt_w/2)" to="(#ppt_x)" calcmode="lin" valueType="num">
                                      <p:cBhvr>
                                        <p:cTn id="67" dur="600" fill="hold">
                                          <p:stCondLst>
                                            <p:cond delay="0"/>
                                          </p:stCondLst>
                                        </p:cTn>
                                        <p:tgtEl>
                                          <p:spTgt spid="44035">
                                            <p:txEl>
                                              <p:pRg st="7" end="7"/>
                                            </p:txEl>
                                          </p:spTgt>
                                        </p:tgtEl>
                                        <p:attrNameLst>
                                          <p:attrName>ppt_x</p:attrName>
                                        </p:attrNameLst>
                                      </p:cBhvr>
                                    </p:anim>
                                    <p:anim from="0" to="-1.0" calcmode="lin" valueType="num">
                                      <p:cBhvr>
                                        <p:cTn id="68" dur="200" decel="50000" autoRev="1" fill="hold">
                                          <p:stCondLst>
                                            <p:cond delay="600"/>
                                          </p:stCondLst>
                                        </p:cTn>
                                        <p:tgtEl>
                                          <p:spTgt spid="44035">
                                            <p:txEl>
                                              <p:pRg st="7" end="7"/>
                                            </p:txEl>
                                          </p:spTgt>
                                        </p:tgtEl>
                                        <p:attrNameLst>
                                          <p:attrName>xshear</p:attrName>
                                        </p:attrNameLst>
                                      </p:cBhvr>
                                    </p:anim>
                                    <p:animScale>
                                      <p:cBhvr>
                                        <p:cTn id="69" dur="200" decel="100000" autoRev="1" fill="hold">
                                          <p:stCondLst>
                                            <p:cond delay="600"/>
                                          </p:stCondLst>
                                        </p:cTn>
                                        <p:tgtEl>
                                          <p:spTgt spid="44035">
                                            <p:txEl>
                                              <p:pRg st="7" end="7"/>
                                            </p:txEl>
                                          </p:spTgt>
                                        </p:tgtEl>
                                      </p:cBhvr>
                                      <p:from x="100000" y="100000"/>
                                      <p:to x="80000" y="100000"/>
                                    </p:animScale>
                                    <p:anim by="(#ppt_h/3+#ppt_w*0.1)" calcmode="lin" valueType="num">
                                      <p:cBhvr additive="sum">
                                        <p:cTn id="70" dur="200" decel="100000" autoRev="1" fill="hold">
                                          <p:stCondLst>
                                            <p:cond delay="600"/>
                                          </p:stCondLst>
                                        </p:cTn>
                                        <p:tgtEl>
                                          <p:spTgt spid="44035">
                                            <p:txEl>
                                              <p:pRg st="7" end="7"/>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endParaRPr lang="en-US" altLang="en-US"/>
          </a:p>
        </p:txBody>
      </p:sp>
      <p:pic>
        <p:nvPicPr>
          <p:cNvPr id="61444" name="Picture 4" descr="129492209485953685_574_57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524000" y="1"/>
            <a:ext cx="9144000" cy="68564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1445" name="Text Box 5"/>
          <p:cNvSpPr txBox="1">
            <a:spLocks noChangeArrowheads="1"/>
          </p:cNvSpPr>
          <p:nvPr/>
        </p:nvSpPr>
        <p:spPr bwMode="auto">
          <a:xfrm>
            <a:off x="1981200" y="652464"/>
            <a:ext cx="8305800" cy="161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defRPr>
            </a:lvl1pPr>
            <a:lvl2pPr marL="800100" indent="-342900">
              <a:defRPr>
                <a:solidFill>
                  <a:schemeClr val="tx1"/>
                </a:solidFill>
                <a:latin typeface="Arial" panose="020B0604020202020204" pitchFamily="34" charset="0"/>
              </a:defRPr>
            </a:lvl2pPr>
            <a:lvl3pPr marL="1257300" indent="-342900">
              <a:defRPr>
                <a:solidFill>
                  <a:schemeClr val="tx1"/>
                </a:solidFill>
                <a:latin typeface="Arial" panose="020B0604020202020204" pitchFamily="34" charset="0"/>
              </a:defRPr>
            </a:lvl3pPr>
            <a:lvl4pPr marL="1714500" indent="-342900">
              <a:defRPr>
                <a:solidFill>
                  <a:schemeClr val="tx1"/>
                </a:solidFill>
                <a:latin typeface="Arial" panose="020B0604020202020204" pitchFamily="34" charset="0"/>
              </a:defRPr>
            </a:lvl4pPr>
            <a:lvl5pPr marL="2171700" indent="-342900">
              <a:defRPr>
                <a:solidFill>
                  <a:schemeClr val="tx1"/>
                </a:solidFill>
                <a:latin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defRPr>
            </a:lvl9pPr>
          </a:lstStyle>
          <a:p>
            <a:pPr>
              <a:spcBef>
                <a:spcPct val="50000"/>
              </a:spcBef>
              <a:buFontTx/>
              <a:buAutoNum type="alphaLcParenR"/>
            </a:pPr>
            <a:r>
              <a:rPr lang="en-US" altLang="en-US"/>
              <a:t>Chí Phèo đoán chắc rằng một người đàn bà hỏi một người đàn bà khác đi bán vải ở Nam Định về. Hắn lại nao nao buồn, </a:t>
            </a:r>
            <a:r>
              <a:rPr lang="en-US" altLang="en-US" b="1">
                <a:solidFill>
                  <a:srgbClr val="CC66FF"/>
                </a:solidFill>
              </a:rPr>
              <a:t>là vì mẩu chuyện ấy nhắc cho hắn một cái gì rất xa xôi</a:t>
            </a:r>
            <a:r>
              <a:rPr lang="en-US" altLang="en-US"/>
              <a:t>. Hình như có một thời hắn đã ao ước có một gia đình nho nhỏ. Chồng cuốc mướn cày thuê, vợ dệt vải.</a:t>
            </a:r>
          </a:p>
          <a:p>
            <a:pPr algn="r">
              <a:spcBef>
                <a:spcPct val="50000"/>
              </a:spcBef>
            </a:pPr>
            <a:r>
              <a:rPr lang="en-US" altLang="en-US"/>
              <a:t>(Nam Cao, Chí Phèo)</a:t>
            </a:r>
          </a:p>
        </p:txBody>
      </p:sp>
      <p:sp>
        <p:nvSpPr>
          <p:cNvPr id="61446" name="Text Box 6"/>
          <p:cNvSpPr txBox="1">
            <a:spLocks noChangeArrowheads="1"/>
          </p:cNvSpPr>
          <p:nvPr/>
        </p:nvSpPr>
        <p:spPr bwMode="auto">
          <a:xfrm rot="10783282" flipV="1">
            <a:off x="2135189" y="1721361"/>
            <a:ext cx="7851775" cy="1338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latin typeface="Arial" panose="020B0604020202020204" pitchFamily="34" charset="0"/>
              </a:rPr>
              <a:t>b)Thưa cụ, việc đó là việc riêng của chị cháu. Tùy ý chị cháu cư xử. Cháu không có quyền lạm bàn tới, </a:t>
            </a:r>
            <a:r>
              <a:rPr lang="en-US" altLang="en-US" b="1">
                <a:solidFill>
                  <a:srgbClr val="0066FF"/>
                </a:solidFill>
                <a:latin typeface="Arial" panose="020B0604020202020204" pitchFamily="34" charset="0"/>
              </a:rPr>
              <a:t>tuy đối với chị cháu cũng như đối với quan huyện, cháu vẫn là ngưới chịu ơn.</a:t>
            </a:r>
          </a:p>
          <a:p>
            <a:pPr algn="r">
              <a:spcBef>
                <a:spcPct val="50000"/>
              </a:spcBef>
            </a:pPr>
            <a:r>
              <a:rPr lang="en-US" altLang="en-US">
                <a:latin typeface="Arial" panose="020B0604020202020204" pitchFamily="34" charset="0"/>
              </a:rPr>
              <a:t>(Khái Hưng, Nửa chừng xuân)</a:t>
            </a:r>
          </a:p>
        </p:txBody>
      </p:sp>
      <p:pic>
        <p:nvPicPr>
          <p:cNvPr id="61447" name="Picture 7" descr="mimimo53">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05000" y="4876800"/>
            <a:ext cx="457200" cy="30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48398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61445"/>
                                        </p:tgtEl>
                                        <p:attrNameLst>
                                          <p:attrName>style.visibility</p:attrName>
                                        </p:attrNameLst>
                                      </p:cBhvr>
                                      <p:to>
                                        <p:strVal val="visible"/>
                                      </p:to>
                                    </p:set>
                                    <p:anim calcmode="lin" valueType="num">
                                      <p:cBhvr>
                                        <p:cTn id="7" dur="1000" fill="hold"/>
                                        <p:tgtEl>
                                          <p:spTgt spid="61445"/>
                                        </p:tgtEl>
                                        <p:attrNameLst>
                                          <p:attrName>ppt_x</p:attrName>
                                        </p:attrNameLst>
                                      </p:cBhvr>
                                      <p:tavLst>
                                        <p:tav tm="0">
                                          <p:val>
                                            <p:strVal val="#ppt_x-.2"/>
                                          </p:val>
                                        </p:tav>
                                        <p:tav tm="100000">
                                          <p:val>
                                            <p:strVal val="#ppt_x"/>
                                          </p:val>
                                        </p:tav>
                                      </p:tavLst>
                                    </p:anim>
                                    <p:anim calcmode="lin" valueType="num">
                                      <p:cBhvr>
                                        <p:cTn id="8" dur="1000" fill="hold"/>
                                        <p:tgtEl>
                                          <p:spTgt spid="61445"/>
                                        </p:tgtEl>
                                        <p:attrNameLst>
                                          <p:attrName>ppt_y</p:attrName>
                                        </p:attrNameLst>
                                      </p:cBhvr>
                                      <p:tavLst>
                                        <p:tav tm="0">
                                          <p:val>
                                            <p:strVal val="#ppt_y"/>
                                          </p:val>
                                        </p:tav>
                                        <p:tav tm="100000">
                                          <p:val>
                                            <p:strVal val="#ppt_y"/>
                                          </p:val>
                                        </p:tav>
                                      </p:tavLst>
                                    </p:anim>
                                    <p:animEffect transition="in" filter="wipe(right)" prLst="gradientSize: 0.1">
                                      <p:cBhvr>
                                        <p:cTn id="9" dur="1000"/>
                                        <p:tgtEl>
                                          <p:spTgt spid="6144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8" presetClass="exit" presetSubtype="12" fill="hold" grpId="1" nodeType="clickEffect">
                                  <p:stCondLst>
                                    <p:cond delay="0"/>
                                  </p:stCondLst>
                                  <p:childTnLst>
                                    <p:animEffect transition="out" filter="strips(downLeft)">
                                      <p:cBhvr>
                                        <p:cTn id="13" dur="500"/>
                                        <p:tgtEl>
                                          <p:spTgt spid="61445"/>
                                        </p:tgtEl>
                                      </p:cBhvr>
                                    </p:animEffect>
                                    <p:set>
                                      <p:cBhvr>
                                        <p:cTn id="14" dur="1" fill="hold">
                                          <p:stCondLst>
                                            <p:cond delay="499"/>
                                          </p:stCondLst>
                                        </p:cTn>
                                        <p:tgtEl>
                                          <p:spTgt spid="61445"/>
                                        </p:tgtEl>
                                        <p:attrNameLst>
                                          <p:attrName>style.visibility</p:attrName>
                                        </p:attrNameLst>
                                      </p:cBhvr>
                                      <p:to>
                                        <p:strVal val="hidden"/>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61446"/>
                                        </p:tgtEl>
                                        <p:attrNameLst>
                                          <p:attrName>style.visibility</p:attrName>
                                        </p:attrNameLst>
                                      </p:cBhvr>
                                      <p:to>
                                        <p:strVal val="visible"/>
                                      </p:to>
                                    </p:set>
                                    <p:animEffect transition="in" filter="box(in)">
                                      <p:cBhvr>
                                        <p:cTn id="19" dur="500"/>
                                        <p:tgtEl>
                                          <p:spTgt spid="614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5" grpId="0"/>
      <p:bldP spid="61445" grpId="1"/>
      <p:bldP spid="6144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72" name="Picture 8" descr="ff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1650"/>
          </a:xfrm>
          <a:prstGeom prst="rect">
            <a:avLst/>
          </a:prstGeom>
          <a:noFill/>
          <a:extLst>
            <a:ext uri="{909E8E84-426E-40DD-AFC4-6F175D3DCCD1}">
              <a14:hiddenFill xmlns:a14="http://schemas.microsoft.com/office/drawing/2010/main">
                <a:solidFill>
                  <a:srgbClr val="FFFFFF"/>
                </a:solidFill>
              </a14:hiddenFill>
            </a:ext>
          </a:extLst>
        </p:spPr>
      </p:pic>
      <p:sp>
        <p:nvSpPr>
          <p:cNvPr id="62473" name="Rectangle 9"/>
          <p:cNvSpPr>
            <a:spLocks noChangeArrowheads="1"/>
          </p:cNvSpPr>
          <p:nvPr/>
        </p:nvSpPr>
        <p:spPr bwMode="auto">
          <a:xfrm>
            <a:off x="3048000" y="1471613"/>
            <a:ext cx="6248400" cy="1338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rgbClr val="CC3300"/>
                </a:solidFill>
              </a:rPr>
              <a:t> </a:t>
            </a:r>
            <a:r>
              <a:rPr lang="en-US" altLang="en-US">
                <a:solidFill>
                  <a:srgbClr val="000099"/>
                </a:solidFill>
              </a:rPr>
              <a:t>1.Trong những câu ghép ở các đoạn trích trên, vì sao vế in đậm lại đặt ở vị trí sau so với vế còn lại? Khi đặt vế đó ở vị trí trước thì nội dung của câu và mạch ý của đoạn có gì thay đổi?</a:t>
            </a:r>
          </a:p>
          <a:p>
            <a:pPr>
              <a:spcBef>
                <a:spcPct val="50000"/>
              </a:spcBef>
            </a:pPr>
            <a:endParaRPr lang="en-US" altLang="en-US">
              <a:solidFill>
                <a:srgbClr val="000099"/>
              </a:solidFill>
              <a:latin typeface="Arial" panose="020B0604020202020204" pitchFamily="34" charset="0"/>
            </a:endParaRPr>
          </a:p>
        </p:txBody>
      </p:sp>
      <p:pic>
        <p:nvPicPr>
          <p:cNvPr id="62474" name="Picture 10" descr="question25"/>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4191000"/>
            <a:ext cx="990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62475" name="Picture 11" descr="question25"/>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4191000"/>
            <a:ext cx="990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62476" name="Picture 12" descr="question25"/>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620000" y="4191000"/>
            <a:ext cx="990600" cy="99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036780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26" name="Picture 14" descr="Picture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4517" name="Rectangle 5"/>
          <p:cNvSpPr>
            <a:spLocks noChangeArrowheads="1"/>
          </p:cNvSpPr>
          <p:nvPr/>
        </p:nvSpPr>
        <p:spPr bwMode="auto">
          <a:xfrm>
            <a:off x="2209800" y="1295400"/>
            <a:ext cx="7848600"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fontAlgn="base">
              <a:spcBef>
                <a:spcPct val="20000"/>
              </a:spcBef>
              <a:spcAft>
                <a:spcPct val="0"/>
              </a:spcAft>
              <a:buChar char="»"/>
              <a:defRPr sz="2000">
                <a:solidFill>
                  <a:schemeClr val="tx1"/>
                </a:solidFill>
                <a:latin typeface="Arial" panose="020B0604020202020204" pitchFamily="34" charset="0"/>
              </a:defRPr>
            </a:lvl6pPr>
            <a:lvl7pPr marL="2971800" indent="-228600" fontAlgn="base">
              <a:spcBef>
                <a:spcPct val="20000"/>
              </a:spcBef>
              <a:spcAft>
                <a:spcPct val="0"/>
              </a:spcAft>
              <a:buChar char="»"/>
              <a:defRPr sz="2000">
                <a:solidFill>
                  <a:schemeClr val="tx1"/>
                </a:solidFill>
                <a:latin typeface="Arial" panose="020B0604020202020204" pitchFamily="34" charset="0"/>
              </a:defRPr>
            </a:lvl7pPr>
            <a:lvl8pPr marL="3429000" indent="-228600" fontAlgn="base">
              <a:spcBef>
                <a:spcPct val="20000"/>
              </a:spcBef>
              <a:spcAft>
                <a:spcPct val="0"/>
              </a:spcAft>
              <a:buChar char="»"/>
              <a:defRPr sz="2000">
                <a:solidFill>
                  <a:schemeClr val="tx1"/>
                </a:solidFill>
                <a:latin typeface="Arial" panose="020B0604020202020204" pitchFamily="34" charset="0"/>
              </a:defRPr>
            </a:lvl8pPr>
            <a:lvl9pPr marL="3886200" indent="-228600" fontAlgn="base">
              <a:spcBef>
                <a:spcPct val="20000"/>
              </a:spcBef>
              <a:spcAft>
                <a:spcPct val="0"/>
              </a:spcAft>
              <a:buChar char="»"/>
              <a:defRPr sz="2000">
                <a:solidFill>
                  <a:schemeClr val="tx1"/>
                </a:solidFill>
                <a:latin typeface="Arial" panose="020B0604020202020204" pitchFamily="34" charset="0"/>
              </a:defRPr>
            </a:lvl9pPr>
          </a:lstStyle>
          <a:p>
            <a:pPr>
              <a:buFontTx/>
              <a:buNone/>
            </a:pPr>
            <a:endParaRPr lang="en-US" altLang="en-US" sz="2000"/>
          </a:p>
          <a:p>
            <a:pPr>
              <a:buFontTx/>
              <a:buNone/>
            </a:pPr>
            <a:r>
              <a:rPr lang="en-US" altLang="en-US" sz="2000"/>
              <a:t>      </a:t>
            </a:r>
            <a:r>
              <a:rPr lang="en-US" altLang="en-US"/>
              <a:t>[…] Trong các thời kì khác nhau trước đây, các nhà chính trị, nhà văn lỗi lạc,…đã phát triển nó và hoàn toàn nắm vững nó. Ví dụ: Na- pô – lê – ông đọc tốc độ 2000 từ/phút, Ban-dắc đọc tốc độ 4000 từ/phút, Mác-xim Go-rơ-ki đọc mỗi trang sách chỉ mất vài giây,…</a:t>
            </a:r>
          </a:p>
          <a:p>
            <a:pPr>
              <a:buFontTx/>
              <a:buNone/>
            </a:pPr>
            <a:endParaRPr lang="en-US" altLang="en-US"/>
          </a:p>
        </p:txBody>
      </p:sp>
      <p:sp>
        <p:nvSpPr>
          <p:cNvPr id="64518" name="Text Box 6"/>
          <p:cNvSpPr txBox="1">
            <a:spLocks noChangeArrowheads="1"/>
          </p:cNvSpPr>
          <p:nvPr/>
        </p:nvSpPr>
        <p:spPr bwMode="auto">
          <a:xfrm>
            <a:off x="2209800" y="304800"/>
            <a:ext cx="8001000" cy="158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20000"/>
              </a:spcBef>
            </a:pPr>
            <a:r>
              <a:rPr lang="en-US" altLang="en-US" sz="2800">
                <a:solidFill>
                  <a:srgbClr val="000099"/>
                </a:solidFill>
                <a:latin typeface="Arial" panose="020B0604020202020204" pitchFamily="34" charset="0"/>
              </a:rPr>
              <a:t>2.Lựa chọn câu văn thích hợp nhất để dùng vào vị trí bỏ trống ở đầu đoạn văn sau đây:</a:t>
            </a:r>
          </a:p>
          <a:p>
            <a:pPr algn="ctr">
              <a:spcBef>
                <a:spcPct val="50000"/>
              </a:spcBef>
            </a:pPr>
            <a:endParaRPr lang="en-US" altLang="en-US" sz="2800">
              <a:solidFill>
                <a:srgbClr val="000099"/>
              </a:solidFill>
              <a:latin typeface="Arial" panose="020B0604020202020204" pitchFamily="34" charset="0"/>
            </a:endParaRPr>
          </a:p>
        </p:txBody>
      </p:sp>
    </p:spTree>
    <p:extLst>
      <p:ext uri="{BB962C8B-B14F-4D97-AF65-F5344CB8AC3E}">
        <p14:creationId xmlns:p14="http://schemas.microsoft.com/office/powerpoint/2010/main" val="25675888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4518"/>
                                        </p:tgtEl>
                                        <p:attrNameLst>
                                          <p:attrName>style.visibility</p:attrName>
                                        </p:attrNameLst>
                                      </p:cBhvr>
                                      <p:to>
                                        <p:strVal val="visible"/>
                                      </p:to>
                                    </p:set>
                                    <p:animEffect transition="in" filter="box(in)">
                                      <p:cBhvr>
                                        <p:cTn id="7" dur="500"/>
                                        <p:tgtEl>
                                          <p:spTgt spid="645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64517">
                                            <p:txEl>
                                              <p:pRg st="1" end="1"/>
                                            </p:txEl>
                                          </p:spTgt>
                                        </p:tgtEl>
                                        <p:attrNameLst>
                                          <p:attrName>style.visibility</p:attrName>
                                        </p:attrNameLst>
                                      </p:cBhvr>
                                      <p:to>
                                        <p:strVal val="visible"/>
                                      </p:to>
                                    </p:set>
                                    <p:animEffect transition="in" filter="slide(fromBottom)">
                                      <p:cBhvr>
                                        <p:cTn id="12" dur="500"/>
                                        <p:tgtEl>
                                          <p:spTgt spid="6451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7" grpId="0" build="p"/>
      <p:bldP spid="645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9" name="Picture 9" descr="Picture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5848" name="Rectangle 8"/>
          <p:cNvSpPr>
            <a:spLocks noGrp="1" noChangeArrowheads="1"/>
          </p:cNvSpPr>
          <p:nvPr>
            <p:ph type="ctrTitle"/>
          </p:nvPr>
        </p:nvSpPr>
        <p:spPr>
          <a:xfrm>
            <a:off x="2057400" y="1524001"/>
            <a:ext cx="8305800" cy="1470025"/>
          </a:xfrm>
        </p:spPr>
        <p:txBody>
          <a:bodyPr anchor="ctr">
            <a:normAutofit fontScale="90000"/>
          </a:bodyPr>
          <a:lstStyle/>
          <a:p>
            <a:r>
              <a:rPr lang="en-US" altLang="en-US" sz="4000" b="1">
                <a:latin typeface="Times New Roman" panose="02020603050405020304" pitchFamily="18" charset="0"/>
              </a:rPr>
              <a:t>Vậy Muốn xác định được điều kiện và tác dụng của một sự sắp xếp trật tự các bộ phận trong câu, cần:</a:t>
            </a:r>
            <a:br>
              <a:rPr lang="en-US" altLang="en-US" sz="4000" b="1">
                <a:latin typeface="Times New Roman" panose="02020603050405020304" pitchFamily="18" charset="0"/>
              </a:rPr>
            </a:br>
            <a:endParaRPr lang="en-US" altLang="en-US" sz="4000" b="1">
              <a:latin typeface="Times New Roman" panose="02020603050405020304" pitchFamily="18" charset="0"/>
            </a:endParaRPr>
          </a:p>
        </p:txBody>
      </p:sp>
      <p:sp>
        <p:nvSpPr>
          <p:cNvPr id="35843" name="Rectangle 3"/>
          <p:cNvSpPr>
            <a:spLocks noGrp="1" noChangeArrowheads="1"/>
          </p:cNvSpPr>
          <p:nvPr>
            <p:ph type="subTitle" idx="1"/>
          </p:nvPr>
        </p:nvSpPr>
        <p:spPr>
          <a:xfrm>
            <a:off x="2590800" y="3505200"/>
            <a:ext cx="6858000" cy="2895600"/>
          </a:xfrm>
        </p:spPr>
        <p:txBody>
          <a:bodyPr/>
          <a:lstStyle/>
          <a:p>
            <a:pPr algn="l"/>
            <a:r>
              <a:rPr lang="en-US" altLang="en-US" sz="2800" b="1">
                <a:latin typeface="Times New Roman" panose="02020603050405020304" pitchFamily="18" charset="0"/>
              </a:rPr>
              <a:t>+Phải đặt câu vào văn cảnh </a:t>
            </a:r>
          </a:p>
          <a:p>
            <a:pPr algn="l"/>
            <a:r>
              <a:rPr lang="en-US" altLang="en-US" sz="2800" b="1">
                <a:latin typeface="Times New Roman" panose="02020603050405020304" pitchFamily="18" charset="0"/>
              </a:rPr>
              <a:t>+ Phải xem xét quan hệ về ý giữa câu đó với những câu đi trước và sau câu đó.</a:t>
            </a:r>
          </a:p>
          <a:p>
            <a:pPr algn="l"/>
            <a:r>
              <a:rPr lang="en-US" altLang="en-US" sz="2800" b="1">
                <a:latin typeface="Times New Roman" panose="02020603050405020304" pitchFamily="18" charset="0"/>
              </a:rPr>
              <a:t>+Phân tích nhiệm vụ thông báo của từng câu.</a:t>
            </a:r>
          </a:p>
          <a:p>
            <a:endParaRPr lang="en-US" altLang="en-US" sz="2800"/>
          </a:p>
        </p:txBody>
      </p:sp>
      <p:pic>
        <p:nvPicPr>
          <p:cNvPr id="35845" name="Picture 5" descr="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4419600"/>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35846" name="Picture 6" descr="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2209800"/>
            <a:ext cx="1295400" cy="1295400"/>
          </a:xfrm>
          <a:prstGeom prst="rect">
            <a:avLst/>
          </a:prstGeom>
          <a:noFill/>
          <a:extLst>
            <a:ext uri="{909E8E84-426E-40DD-AFC4-6F175D3DCCD1}">
              <a14:hiddenFill xmlns:a14="http://schemas.microsoft.com/office/drawing/2010/main">
                <a:solidFill>
                  <a:srgbClr val="FFFFFF"/>
                </a:solidFill>
              </a14:hiddenFill>
            </a:ext>
          </a:extLst>
        </p:spPr>
      </p:pic>
      <p:pic>
        <p:nvPicPr>
          <p:cNvPr id="35847" name="Picture 7" descr="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220200" y="2667000"/>
            <a:ext cx="1447800" cy="144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51321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5848"/>
                                        </p:tgtEl>
                                        <p:attrNameLst>
                                          <p:attrName>style.visibility</p:attrName>
                                        </p:attrNameLst>
                                      </p:cBhvr>
                                      <p:to>
                                        <p:strVal val="visible"/>
                                      </p:to>
                                    </p:set>
                                    <p:animEffect transition="in" filter="fade">
                                      <p:cBhvr>
                                        <p:cTn id="7" dur="1000"/>
                                        <p:tgtEl>
                                          <p:spTgt spid="35848"/>
                                        </p:tgtEl>
                                      </p:cBhvr>
                                    </p:animEffect>
                                    <p:anim calcmode="lin" valueType="num">
                                      <p:cBhvr>
                                        <p:cTn id="8" dur="1000" fill="hold"/>
                                        <p:tgtEl>
                                          <p:spTgt spid="35848"/>
                                        </p:tgtEl>
                                        <p:attrNameLst>
                                          <p:attrName>ppt_x</p:attrName>
                                        </p:attrNameLst>
                                      </p:cBhvr>
                                      <p:tavLst>
                                        <p:tav tm="0">
                                          <p:val>
                                            <p:strVal val="#ppt_x"/>
                                          </p:val>
                                        </p:tav>
                                        <p:tav tm="100000">
                                          <p:val>
                                            <p:strVal val="#ppt_x"/>
                                          </p:val>
                                        </p:tav>
                                      </p:tavLst>
                                    </p:anim>
                                    <p:anim calcmode="lin" valueType="num">
                                      <p:cBhvr>
                                        <p:cTn id="9" dur="900" decel="100000" fill="hold"/>
                                        <p:tgtEl>
                                          <p:spTgt spid="3584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5848"/>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35847"/>
                                        </p:tgtEl>
                                        <p:attrNameLst>
                                          <p:attrName>style.visibility</p:attrName>
                                        </p:attrNameLst>
                                      </p:cBhvr>
                                      <p:to>
                                        <p:strVal val="visible"/>
                                      </p:to>
                                    </p:set>
                                    <p:animEffect transition="in" filter="fade">
                                      <p:cBhvr>
                                        <p:cTn id="13" dur="1000"/>
                                        <p:tgtEl>
                                          <p:spTgt spid="35847"/>
                                        </p:tgtEl>
                                      </p:cBhvr>
                                    </p:animEffect>
                                    <p:anim calcmode="lin" valueType="num">
                                      <p:cBhvr>
                                        <p:cTn id="14" dur="1000" fill="hold"/>
                                        <p:tgtEl>
                                          <p:spTgt spid="35847"/>
                                        </p:tgtEl>
                                        <p:attrNameLst>
                                          <p:attrName>ppt_x</p:attrName>
                                        </p:attrNameLst>
                                      </p:cBhvr>
                                      <p:tavLst>
                                        <p:tav tm="0">
                                          <p:val>
                                            <p:strVal val="#ppt_x"/>
                                          </p:val>
                                        </p:tav>
                                        <p:tav tm="100000">
                                          <p:val>
                                            <p:strVal val="#ppt_x"/>
                                          </p:val>
                                        </p:tav>
                                      </p:tavLst>
                                    </p:anim>
                                    <p:anim calcmode="lin" valueType="num">
                                      <p:cBhvr>
                                        <p:cTn id="15" dur="900" decel="100000" fill="hold"/>
                                        <p:tgtEl>
                                          <p:spTgt spid="35847"/>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5847"/>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35846"/>
                                        </p:tgtEl>
                                        <p:attrNameLst>
                                          <p:attrName>style.visibility</p:attrName>
                                        </p:attrNameLst>
                                      </p:cBhvr>
                                      <p:to>
                                        <p:strVal val="visible"/>
                                      </p:to>
                                    </p:set>
                                    <p:animEffect transition="in" filter="fade">
                                      <p:cBhvr>
                                        <p:cTn id="19" dur="1000"/>
                                        <p:tgtEl>
                                          <p:spTgt spid="35846"/>
                                        </p:tgtEl>
                                      </p:cBhvr>
                                    </p:animEffect>
                                    <p:anim calcmode="lin" valueType="num">
                                      <p:cBhvr>
                                        <p:cTn id="20" dur="1000" fill="hold"/>
                                        <p:tgtEl>
                                          <p:spTgt spid="35846"/>
                                        </p:tgtEl>
                                        <p:attrNameLst>
                                          <p:attrName>ppt_x</p:attrName>
                                        </p:attrNameLst>
                                      </p:cBhvr>
                                      <p:tavLst>
                                        <p:tav tm="0">
                                          <p:val>
                                            <p:strVal val="#ppt_x"/>
                                          </p:val>
                                        </p:tav>
                                        <p:tav tm="100000">
                                          <p:val>
                                            <p:strVal val="#ppt_x"/>
                                          </p:val>
                                        </p:tav>
                                      </p:tavLst>
                                    </p:anim>
                                    <p:anim calcmode="lin" valueType="num">
                                      <p:cBhvr>
                                        <p:cTn id="21" dur="900" decel="100000" fill="hold"/>
                                        <p:tgtEl>
                                          <p:spTgt spid="35846"/>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5846"/>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35845"/>
                                        </p:tgtEl>
                                        <p:attrNameLst>
                                          <p:attrName>style.visibility</p:attrName>
                                        </p:attrNameLst>
                                      </p:cBhvr>
                                      <p:to>
                                        <p:strVal val="visible"/>
                                      </p:to>
                                    </p:set>
                                    <p:animEffect transition="in" filter="fade">
                                      <p:cBhvr>
                                        <p:cTn id="25" dur="1000"/>
                                        <p:tgtEl>
                                          <p:spTgt spid="35845"/>
                                        </p:tgtEl>
                                      </p:cBhvr>
                                    </p:animEffect>
                                    <p:anim calcmode="lin" valueType="num">
                                      <p:cBhvr>
                                        <p:cTn id="26" dur="1000" fill="hold"/>
                                        <p:tgtEl>
                                          <p:spTgt spid="35845"/>
                                        </p:tgtEl>
                                        <p:attrNameLst>
                                          <p:attrName>ppt_x</p:attrName>
                                        </p:attrNameLst>
                                      </p:cBhvr>
                                      <p:tavLst>
                                        <p:tav tm="0">
                                          <p:val>
                                            <p:strVal val="#ppt_x"/>
                                          </p:val>
                                        </p:tav>
                                        <p:tav tm="100000">
                                          <p:val>
                                            <p:strVal val="#ppt_x"/>
                                          </p:val>
                                        </p:tav>
                                      </p:tavLst>
                                    </p:anim>
                                    <p:anim calcmode="lin" valueType="num">
                                      <p:cBhvr>
                                        <p:cTn id="27" dur="900" decel="100000" fill="hold"/>
                                        <p:tgtEl>
                                          <p:spTgt spid="3584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5845"/>
                                        </p:tgtEl>
                                        <p:attrNameLst>
                                          <p:attrName>ppt_y</p:attrName>
                                        </p:attrNameLst>
                                      </p:cBhvr>
                                      <p:tavLst>
                                        <p:tav tm="0">
                                          <p:val>
                                            <p:strVal val="#ppt_y-.03"/>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 presetClass="exit" presetSubtype="16" fill="hold" nodeType="clickEffect">
                                  <p:stCondLst>
                                    <p:cond delay="0"/>
                                  </p:stCondLst>
                                  <p:childTnLst>
                                    <p:animEffect transition="out" filter="box(in)">
                                      <p:cBhvr>
                                        <p:cTn id="32" dur="500"/>
                                        <p:tgtEl>
                                          <p:spTgt spid="35846"/>
                                        </p:tgtEl>
                                      </p:cBhvr>
                                    </p:animEffect>
                                    <p:set>
                                      <p:cBhvr>
                                        <p:cTn id="33" dur="1" fill="hold">
                                          <p:stCondLst>
                                            <p:cond delay="499"/>
                                          </p:stCondLst>
                                        </p:cTn>
                                        <p:tgtEl>
                                          <p:spTgt spid="35846"/>
                                        </p:tgtEl>
                                        <p:attrNameLst>
                                          <p:attrName>style.visibility</p:attrName>
                                        </p:attrNameLst>
                                      </p:cBhvr>
                                      <p:to>
                                        <p:strVal val="hidden"/>
                                      </p:to>
                                    </p:set>
                                  </p:childTnLst>
                                </p:cTn>
                              </p:par>
                              <p:par>
                                <p:cTn id="34" presetID="4" presetClass="exit" presetSubtype="16" fill="hold" nodeType="withEffect">
                                  <p:stCondLst>
                                    <p:cond delay="0"/>
                                  </p:stCondLst>
                                  <p:childTnLst>
                                    <p:animEffect transition="out" filter="box(in)">
                                      <p:cBhvr>
                                        <p:cTn id="35" dur="500"/>
                                        <p:tgtEl>
                                          <p:spTgt spid="35847"/>
                                        </p:tgtEl>
                                      </p:cBhvr>
                                    </p:animEffect>
                                    <p:set>
                                      <p:cBhvr>
                                        <p:cTn id="36" dur="1" fill="hold">
                                          <p:stCondLst>
                                            <p:cond delay="499"/>
                                          </p:stCondLst>
                                        </p:cTn>
                                        <p:tgtEl>
                                          <p:spTgt spid="35847"/>
                                        </p:tgtEl>
                                        <p:attrNameLst>
                                          <p:attrName>style.visibility</p:attrName>
                                        </p:attrNameLst>
                                      </p:cBhvr>
                                      <p:to>
                                        <p:strVal val="hidden"/>
                                      </p:to>
                                    </p:set>
                                  </p:childTnLst>
                                </p:cTn>
                              </p:par>
                              <p:par>
                                <p:cTn id="37" presetID="4" presetClass="exit" presetSubtype="16" fill="hold" nodeType="withEffect">
                                  <p:stCondLst>
                                    <p:cond delay="0"/>
                                  </p:stCondLst>
                                  <p:childTnLst>
                                    <p:animEffect transition="out" filter="box(in)">
                                      <p:cBhvr>
                                        <p:cTn id="38" dur="500"/>
                                        <p:tgtEl>
                                          <p:spTgt spid="35845"/>
                                        </p:tgtEl>
                                      </p:cBhvr>
                                    </p:animEffect>
                                    <p:set>
                                      <p:cBhvr>
                                        <p:cTn id="39" dur="1" fill="hold">
                                          <p:stCondLst>
                                            <p:cond delay="499"/>
                                          </p:stCondLst>
                                        </p:cTn>
                                        <p:tgtEl>
                                          <p:spTgt spid="35845"/>
                                        </p:tgtEl>
                                        <p:attrNameLst>
                                          <p:attrName>style.visibility</p:attrName>
                                        </p:attrNameLst>
                                      </p:cBhvr>
                                      <p:to>
                                        <p:strVal val="hidden"/>
                                      </p:to>
                                    </p:set>
                                  </p:child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35843">
                                            <p:txEl>
                                              <p:pRg st="0" end="0"/>
                                            </p:txEl>
                                          </p:spTgt>
                                        </p:tgtEl>
                                        <p:attrNameLst>
                                          <p:attrName>style.visibility</p:attrName>
                                        </p:attrNameLst>
                                      </p:cBhvr>
                                      <p:to>
                                        <p:strVal val="visible"/>
                                      </p:to>
                                    </p:set>
                                    <p:anim calcmode="lin" valueType="num">
                                      <p:cBhvr additive="base">
                                        <p:cTn id="44" dur="500" fill="hold"/>
                                        <p:tgtEl>
                                          <p:spTgt spid="35843">
                                            <p:txEl>
                                              <p:pRg st="0" end="0"/>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58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nodeType="clickEffect">
                                  <p:stCondLst>
                                    <p:cond delay="0"/>
                                  </p:stCondLst>
                                  <p:childTnLst>
                                    <p:set>
                                      <p:cBhvr>
                                        <p:cTn id="49" dur="1" fill="hold">
                                          <p:stCondLst>
                                            <p:cond delay="0"/>
                                          </p:stCondLst>
                                        </p:cTn>
                                        <p:tgtEl>
                                          <p:spTgt spid="35843">
                                            <p:txEl>
                                              <p:pRg st="1" end="1"/>
                                            </p:txEl>
                                          </p:spTgt>
                                        </p:tgtEl>
                                        <p:attrNameLst>
                                          <p:attrName>style.visibility</p:attrName>
                                        </p:attrNameLst>
                                      </p:cBhvr>
                                      <p:to>
                                        <p:strVal val="visible"/>
                                      </p:to>
                                    </p:set>
                                    <p:anim calcmode="lin" valueType="num">
                                      <p:cBhvr additive="base">
                                        <p:cTn id="50" dur="500" fill="hold"/>
                                        <p:tgtEl>
                                          <p:spTgt spid="35843">
                                            <p:txEl>
                                              <p:pRg st="1" end="1"/>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5843">
                                            <p:txEl>
                                              <p:pRg st="1" end="1"/>
                                            </p:txEl>
                                          </p:spTgt>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35843">
                                            <p:txEl>
                                              <p:pRg st="2" end="2"/>
                                            </p:txEl>
                                          </p:spTgt>
                                        </p:tgtEl>
                                        <p:attrNameLst>
                                          <p:attrName>style.visibility</p:attrName>
                                        </p:attrNameLst>
                                      </p:cBhvr>
                                      <p:to>
                                        <p:strVal val="visible"/>
                                      </p:to>
                                    </p:set>
                                    <p:anim calcmode="lin" valueType="num">
                                      <p:cBhvr additive="base">
                                        <p:cTn id="54" dur="500" fill="hold"/>
                                        <p:tgtEl>
                                          <p:spTgt spid="35843">
                                            <p:txEl>
                                              <p:pRg st="2" end="2"/>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3584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endParaRPr lang="en-US" altLang="en-US"/>
          </a:p>
        </p:txBody>
      </p:sp>
      <p:sp>
        <p:nvSpPr>
          <p:cNvPr id="56323" name="Rectangle 3"/>
          <p:cNvSpPr>
            <a:spLocks noGrp="1" noChangeArrowheads="1"/>
          </p:cNvSpPr>
          <p:nvPr>
            <p:ph type="body" idx="1"/>
          </p:nvPr>
        </p:nvSpPr>
        <p:spPr/>
        <p:txBody>
          <a:bodyPr/>
          <a:lstStyle/>
          <a:p>
            <a:endParaRPr lang="en-US" altLang="en-US"/>
          </a:p>
        </p:txBody>
      </p:sp>
      <p:pic>
        <p:nvPicPr>
          <p:cNvPr id="56324" name="Picture 4" descr="Picture3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0" y="1"/>
            <a:ext cx="9144000" cy="6818313"/>
          </a:xfrm>
          <a:prstGeom prst="rect">
            <a:avLst/>
          </a:prstGeom>
          <a:noFill/>
          <a:extLst>
            <a:ext uri="{909E8E84-426E-40DD-AFC4-6F175D3DCCD1}">
              <a14:hiddenFill xmlns:a14="http://schemas.microsoft.com/office/drawing/2010/main">
                <a:solidFill>
                  <a:srgbClr val="FFFFFF"/>
                </a:solidFill>
              </a14:hiddenFill>
            </a:ext>
          </a:extLst>
        </p:spPr>
      </p:pic>
      <p:pic>
        <p:nvPicPr>
          <p:cNvPr id="56325" name="Picture 5" descr="5427f928-694a-492e-9c72-7cb3f3f22025"/>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3962401"/>
            <a:ext cx="7162800" cy="2466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13379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1855</Words>
  <Application>Microsoft Office PowerPoint</Application>
  <PresentationFormat>Widescreen</PresentationFormat>
  <Paragraphs>122</Paragraphs>
  <Slides>26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.VnTime</vt:lpstr>
      <vt:lpstr>Arial</vt:lpstr>
      <vt:lpstr>Calibri</vt:lpstr>
      <vt:lpstr>Calibri Light</vt:lpstr>
      <vt:lpstr>Times New Roman</vt:lpstr>
      <vt:lpstr>VNI-Times</vt:lpstr>
      <vt:lpstr>Wingdings</vt:lpstr>
      <vt:lpstr>Wingdings 3</vt:lpstr>
      <vt:lpstr>Office Theme</vt:lpstr>
      <vt:lpstr>HƯỚNG DẪN BÀI HỌC LỰA CHỌN TRẬT TỰ  CÁC BỘ PHẬN TRONG CÂU</vt:lpstr>
      <vt:lpstr>A. TÌM HIỂU CHUNG: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B.Luyện tập I.TRẬT TỰ TRONG CÂU ĐƠN 1.Ôn tập</vt:lpstr>
      <vt:lpstr>2.Bài tập</vt:lpstr>
      <vt:lpstr>PowerPoint Presentation</vt:lpstr>
      <vt:lpstr>b.Việc sắp xếp theo trật tự “NHỎ, NHƯNG RẤT SẮC” có tác dụng như thế nào đối với sự thể hiện ý nghĩa của câu và sự liên kết ý trong đoạn văn  </vt:lpstr>
      <vt:lpstr>c. So sánh với trật tự từ của các từ ngữ “Hắn móc đủ loại túi, để tìm một cái gì, hắn giơ ra: đó là một con dao nhỏ, nhưng rất sắc. Hắn nghiến răng nói tiếp:/../” trong trường hợp:”Hắn có một con dao rất sắc nhưng nhỏ. Dao ấy thì làm sao chặt được cành cây to này?”</vt:lpstr>
      <vt:lpstr>3.Trong những đoạn trích sau đều có những câu văn có bộ phận biểu hiện thời gian, nhưng bộ phân đó được đặt ở những vị trí khác nhau trong câu (đầu, giữa, cuối câu).  Hãy phân tích tác dụng của mỗi cách xếp???</vt:lpstr>
      <vt:lpstr>a. Một đêm khuya, Mị nghe tiếng gõ vách/…/.Mị vừa bước ra, lập tức có mấy người choàng đến, nhét vào miệng Mị rồi bịt mắt, cõng Mị đi. Sáng hôm sau, Mị mới biết mình đang ngồi trong nhà thống lí Pá Tra.. (Tô Hoài, Vợ chồng A Phủ)</vt:lpstr>
      <vt:lpstr>c.Nhưng rồi hỏi ra mới rõ cô ấy không phải con gái nhà Pá Tra: cô ấy là vợ A Sử, con trai thống lí Pá Tra Cô Mị về làm dâu nhà Pá Tra đã mấy năm.  (Tô Hoài, Vợ chồng A Phủ)</vt:lpstr>
      <vt:lpstr>PowerPoint Presentation</vt:lpstr>
      <vt:lpstr>PowerPoint Presentation</vt:lpstr>
      <vt:lpstr>PowerPoint Presentation</vt:lpstr>
      <vt:lpstr>PowerPoint Presentation</vt:lpstr>
      <vt:lpstr>PowerPoint Presentation</vt:lpstr>
      <vt:lpstr>Vậy Muốn xác định được điều kiện và tác dụng của một sự sắp xếp trật tự các bộ phận trong câu, cần: </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HƯỚNG DẪN BÀI HỌC Tiếng việt: THỰC HÀNH VỀ  LỰA CHỌN TRẬT TỰ  CÁC BỘ PHẬN TRONG CÂU</dc:title>
  <dc:creator>Admin</dc:creator>
  <cp:lastModifiedBy>Phúc Minh</cp:lastModifiedBy>
  <cp:revision>4</cp:revision>
  <dcterms:created xsi:type="dcterms:W3CDTF">2020-07-04T16:42:21Z</dcterms:created>
  <dcterms:modified xsi:type="dcterms:W3CDTF">2020-07-05T05:21:17Z</dcterms:modified>
</cp:coreProperties>
</file>