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90" r:id="rId2"/>
    <p:sldId id="320" r:id="rId3"/>
    <p:sldId id="322" r:id="rId4"/>
    <p:sldId id="323" r:id="rId5"/>
    <p:sldId id="309" r:id="rId6"/>
    <p:sldId id="310" r:id="rId7"/>
    <p:sldId id="289" r:id="rId8"/>
    <p:sldId id="300" r:id="rId9"/>
    <p:sldId id="314" r:id="rId10"/>
    <p:sldId id="315" r:id="rId11"/>
    <p:sldId id="316" r:id="rId12"/>
    <p:sldId id="301" r:id="rId13"/>
    <p:sldId id="317" r:id="rId14"/>
    <p:sldId id="303" r:id="rId15"/>
    <p:sldId id="318" r:id="rId16"/>
    <p:sldId id="319" r:id="rId17"/>
    <p:sldId id="308"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3943" autoAdjust="0"/>
  </p:normalViewPr>
  <p:slideViewPr>
    <p:cSldViewPr>
      <p:cViewPr varScale="1">
        <p:scale>
          <a:sx n="46" d="100"/>
          <a:sy n="46" d="100"/>
        </p:scale>
        <p:origin x="-2058" y="-12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29567D-B8BA-45B1-B25C-08D5103858DE}" type="datetimeFigureOut">
              <a:rPr lang="en-US" smtClean="0"/>
              <a:t>7/20/2020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7E9AC9-438A-4BB1-8B48-B2E1713F2B40}" type="slidenum">
              <a:rPr lang="en-US" smtClean="0"/>
              <a:t>‹#›</a:t>
            </a:fld>
            <a:endParaRPr lang="en-US"/>
          </a:p>
        </p:txBody>
      </p:sp>
    </p:spTree>
    <p:extLst>
      <p:ext uri="{BB962C8B-B14F-4D97-AF65-F5344CB8AC3E}">
        <p14:creationId xmlns:p14="http://schemas.microsoft.com/office/powerpoint/2010/main" val="223258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7E9AC9-438A-4BB1-8B48-B2E1713F2B40}" type="slidenum">
              <a:rPr lang="en-US" smtClean="0"/>
              <a:t>4</a:t>
            </a:fld>
            <a:endParaRPr lang="en-US"/>
          </a:p>
        </p:txBody>
      </p:sp>
    </p:spTree>
    <p:extLst>
      <p:ext uri="{BB962C8B-B14F-4D97-AF65-F5344CB8AC3E}">
        <p14:creationId xmlns:p14="http://schemas.microsoft.com/office/powerpoint/2010/main" val="1480895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3450" eaLnBrk="0" hangingPunct="0">
              <a:defRPr sz="2800" b="1">
                <a:solidFill>
                  <a:srgbClr val="000000"/>
                </a:solidFill>
                <a:latin typeface="Century Gothic" panose="020B0502020202020204" pitchFamily="34" charset="0"/>
              </a:defRPr>
            </a:lvl1pPr>
            <a:lvl2pPr marL="742950" indent="-285750" defTabSz="933450" eaLnBrk="0" hangingPunct="0">
              <a:defRPr sz="2800" b="1">
                <a:solidFill>
                  <a:srgbClr val="000000"/>
                </a:solidFill>
                <a:latin typeface="Century Gothic" panose="020B0502020202020204" pitchFamily="34" charset="0"/>
              </a:defRPr>
            </a:lvl2pPr>
            <a:lvl3pPr marL="1143000" indent="-228600" defTabSz="933450" eaLnBrk="0" hangingPunct="0">
              <a:defRPr sz="2800" b="1">
                <a:solidFill>
                  <a:srgbClr val="000000"/>
                </a:solidFill>
                <a:latin typeface="Century Gothic" panose="020B0502020202020204" pitchFamily="34" charset="0"/>
              </a:defRPr>
            </a:lvl3pPr>
            <a:lvl4pPr marL="1600200" indent="-228600" defTabSz="933450" eaLnBrk="0" hangingPunct="0">
              <a:defRPr sz="2800" b="1">
                <a:solidFill>
                  <a:srgbClr val="000000"/>
                </a:solidFill>
                <a:latin typeface="Century Gothic" panose="020B0502020202020204" pitchFamily="34" charset="0"/>
              </a:defRPr>
            </a:lvl4pPr>
            <a:lvl5pPr marL="2057400" indent="-228600" defTabSz="933450" eaLnBrk="0" hangingPunct="0">
              <a:defRPr sz="2800" b="1">
                <a:solidFill>
                  <a:srgbClr val="000000"/>
                </a:solidFill>
                <a:latin typeface="Century Gothic" panose="020B0502020202020204" pitchFamily="34" charset="0"/>
              </a:defRPr>
            </a:lvl5pPr>
            <a:lvl6pPr marL="2514600" indent="-228600" defTabSz="93345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defTabSz="93345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defTabSz="93345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defTabSz="93345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fld id="{863D4AAE-159B-4F5A-80AA-594940A299B2}" type="slidenum">
              <a:rPr lang="en-US" altLang="en-US" sz="1200" b="0">
                <a:solidFill>
                  <a:schemeClr val="tx1"/>
                </a:solidFill>
                <a:latin typeface="Arial" panose="020B0604020202020204" pitchFamily="34" charset="0"/>
              </a:rPr>
              <a:pPr eaLnBrk="1" hangingPunct="1"/>
              <a:t>9</a:t>
            </a:fld>
            <a:endParaRPr lang="en-US" altLang="en-US" sz="1200" b="0">
              <a:solidFill>
                <a:schemeClr val="tx1"/>
              </a:solidFill>
              <a:latin typeface="Arial" panose="020B0604020202020204" pitchFamily="34" charset="0"/>
            </a:endParaRPr>
          </a:p>
        </p:txBody>
      </p:sp>
      <p:sp>
        <p:nvSpPr>
          <p:cNvPr id="20483" name="Rectangle 1026"/>
          <p:cNvSpPr>
            <a:spLocks noGrp="1" noRot="1" noChangeAspect="1" noChangeArrowheads="1" noTextEdit="1"/>
          </p:cNvSpPr>
          <p:nvPr>
            <p:ph type="sldImg"/>
          </p:nvPr>
        </p:nvSpPr>
        <p:spPr>
          <a:solidFill>
            <a:srgbClr val="FFFFFF"/>
          </a:solidFill>
          <a:ln/>
        </p:spPr>
      </p:sp>
      <p:sp>
        <p:nvSpPr>
          <p:cNvPr id="20484" name="Rectangle 1027"/>
          <p:cNvSpPr>
            <a:spLocks noGrp="1" noChangeArrowheads="1"/>
          </p:cNvSpPr>
          <p:nvPr>
            <p:ph type="body" idx="1"/>
          </p:nvPr>
        </p:nvSpPr>
        <p:spPr>
          <a:solidFill>
            <a:srgbClr val="FFFFFF"/>
          </a:solidFill>
          <a:ln>
            <a:solidFill>
              <a:srgbClr val="000000"/>
            </a:solidFill>
          </a:ln>
        </p:spPr>
        <p:txBody>
          <a:bodyPr/>
          <a:lstStyle/>
          <a:p>
            <a:pPr eaLnBrk="1" hangingPunct="1"/>
            <a:endParaRPr lang="en-US" altLang="en-US" dirty="0" smtClean="0">
              <a:latin typeface="Arial" panose="020B0604020202020204" pitchFamily="34" charset="0"/>
            </a:endParaRPr>
          </a:p>
        </p:txBody>
      </p:sp>
    </p:spTree>
    <p:extLst>
      <p:ext uri="{BB962C8B-B14F-4D97-AF65-F5344CB8AC3E}">
        <p14:creationId xmlns:p14="http://schemas.microsoft.com/office/powerpoint/2010/main" val="23275058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3450" eaLnBrk="0" hangingPunct="0">
              <a:defRPr sz="2800" b="1">
                <a:solidFill>
                  <a:srgbClr val="000000"/>
                </a:solidFill>
                <a:latin typeface="Century Gothic" panose="020B0502020202020204" pitchFamily="34" charset="0"/>
              </a:defRPr>
            </a:lvl1pPr>
            <a:lvl2pPr marL="742950" indent="-285750" defTabSz="933450" eaLnBrk="0" hangingPunct="0">
              <a:defRPr sz="2800" b="1">
                <a:solidFill>
                  <a:srgbClr val="000000"/>
                </a:solidFill>
                <a:latin typeface="Century Gothic" panose="020B0502020202020204" pitchFamily="34" charset="0"/>
              </a:defRPr>
            </a:lvl2pPr>
            <a:lvl3pPr marL="1143000" indent="-228600" defTabSz="933450" eaLnBrk="0" hangingPunct="0">
              <a:defRPr sz="2800" b="1">
                <a:solidFill>
                  <a:srgbClr val="000000"/>
                </a:solidFill>
                <a:latin typeface="Century Gothic" panose="020B0502020202020204" pitchFamily="34" charset="0"/>
              </a:defRPr>
            </a:lvl3pPr>
            <a:lvl4pPr marL="1600200" indent="-228600" defTabSz="933450" eaLnBrk="0" hangingPunct="0">
              <a:defRPr sz="2800" b="1">
                <a:solidFill>
                  <a:srgbClr val="000000"/>
                </a:solidFill>
                <a:latin typeface="Century Gothic" panose="020B0502020202020204" pitchFamily="34" charset="0"/>
              </a:defRPr>
            </a:lvl4pPr>
            <a:lvl5pPr marL="2057400" indent="-228600" defTabSz="933450" eaLnBrk="0" hangingPunct="0">
              <a:defRPr sz="2800" b="1">
                <a:solidFill>
                  <a:srgbClr val="000000"/>
                </a:solidFill>
                <a:latin typeface="Century Gothic" panose="020B0502020202020204" pitchFamily="34" charset="0"/>
              </a:defRPr>
            </a:lvl5pPr>
            <a:lvl6pPr marL="2514600" indent="-228600" defTabSz="93345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defTabSz="93345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defTabSz="93345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defTabSz="93345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fld id="{FC9E3FFD-E6DE-44A3-A75A-4F0A7B9CFCFB}" type="slidenum">
              <a:rPr lang="en-US" altLang="en-US" sz="1200" b="0">
                <a:solidFill>
                  <a:schemeClr val="tx1"/>
                </a:solidFill>
                <a:latin typeface="Arial" panose="020B0604020202020204" pitchFamily="34" charset="0"/>
              </a:rPr>
              <a:pPr eaLnBrk="1" hangingPunct="1"/>
              <a:t>10</a:t>
            </a:fld>
            <a:endParaRPr lang="en-US" altLang="en-US" sz="1200" b="0">
              <a:solidFill>
                <a:schemeClr val="tx1"/>
              </a:solidFill>
              <a:latin typeface="Arial" panose="020B0604020202020204" pitchFamily="34" charset="0"/>
            </a:endParaRPr>
          </a:p>
        </p:txBody>
      </p:sp>
      <p:sp>
        <p:nvSpPr>
          <p:cNvPr id="21507" name="Rectangle 2"/>
          <p:cNvSpPr>
            <a:spLocks noGrp="1" noRot="1" noChangeAspect="1" noChangeArrowheads="1" noTextEdit="1"/>
          </p:cNvSpPr>
          <p:nvPr>
            <p:ph type="sldImg"/>
          </p:nvPr>
        </p:nvSpPr>
        <p:spPr>
          <a:solidFill>
            <a:srgbClr val="FFFFFF"/>
          </a:solidFill>
          <a:ln/>
        </p:spPr>
      </p:sp>
      <p:sp>
        <p:nvSpPr>
          <p:cNvPr id="21508" name="Rectangle 3"/>
          <p:cNvSpPr>
            <a:spLocks noGrp="1" noChangeArrowheads="1"/>
          </p:cNvSpPr>
          <p:nvPr>
            <p:ph type="body" idx="1"/>
          </p:nvPr>
        </p:nvSpPr>
        <p:spPr>
          <a:solidFill>
            <a:srgbClr val="FFFFFF"/>
          </a:solidFill>
          <a:ln>
            <a:solidFill>
              <a:srgbClr val="000000"/>
            </a:solidFill>
          </a:ln>
        </p:spPr>
        <p:txBody>
          <a:bodyPr/>
          <a:lstStyle/>
          <a:p>
            <a:pPr marL="0" indent="0">
              <a:buNone/>
            </a:pPr>
            <a:r>
              <a:rPr lang="en-US" sz="1200" dirty="0" smtClean="0">
                <a:solidFill>
                  <a:schemeClr val="accent2"/>
                </a:solidFill>
              </a:rPr>
              <a:t>- </a:t>
            </a:r>
            <a:r>
              <a:rPr lang="vi-VN" sz="1200" dirty="0" smtClean="0">
                <a:solidFill>
                  <a:schemeClr val="accent2"/>
                </a:solidFill>
              </a:rPr>
              <a:t>Không phải lúc nào người phỏng vấn cũng chỉ nêu những câu hỏi đã chuẩn bị sẵn. Ngược lại trong quá trình hỏi đáp, người hỏi còn cần lắng nghe lời đáp, để đưa ra những câu hỏi có tính chất "ngẫu hứng", "ứng đối“</a:t>
            </a:r>
            <a:r>
              <a:rPr lang="en-US" sz="1200" dirty="0" smtClean="0">
                <a:solidFill>
                  <a:schemeClr val="accent2"/>
                </a:solidFill>
              </a:rPr>
              <a:t> n</a:t>
            </a:r>
            <a:r>
              <a:rPr lang="vi-VN" sz="1200" dirty="0" smtClean="0">
                <a:solidFill>
                  <a:schemeClr val="accent2"/>
                </a:solidFill>
              </a:rPr>
              <a:t>hằm:</a:t>
            </a:r>
          </a:p>
          <a:p>
            <a:pPr marL="0" indent="0">
              <a:buNone/>
            </a:pPr>
            <a:r>
              <a:rPr lang="en-US" sz="1200" dirty="0" smtClean="0"/>
              <a:t>+ </a:t>
            </a:r>
            <a:r>
              <a:rPr lang="vi-VN" sz="1200" dirty="0" smtClean="0"/>
              <a:t>Làm cho câu chuyện liên tục, không rời rạc. Tăng sự tương tác giữa 2 bên.</a:t>
            </a:r>
          </a:p>
          <a:p>
            <a:pPr marL="0" indent="0">
              <a:buNone/>
            </a:pPr>
            <a:r>
              <a:rPr lang="en-US" sz="1200" dirty="0" smtClean="0"/>
              <a:t>+ </a:t>
            </a:r>
            <a:r>
              <a:rPr lang="vi-VN" sz="1200" dirty="0" smtClean="0"/>
              <a:t>Khéo léo lái người được phỏng vấn trở lại chủ đề phỏng vấn nếu thấy họ có dấu hiệu "lạc đề" hoặc thậm chí có khi họ cố ý né tránh vấn đề.</a:t>
            </a:r>
          </a:p>
          <a:p>
            <a:pPr marL="0" indent="0">
              <a:buNone/>
            </a:pPr>
            <a:r>
              <a:rPr lang="en-US" sz="1200" dirty="0" smtClean="0"/>
              <a:t>+  </a:t>
            </a:r>
            <a:r>
              <a:rPr lang="vi-VN" sz="1200" dirty="0" smtClean="0"/>
              <a:t>Gợi mở khiến họ có thể nêu ý kiến rõ ràng hơn và để có thể khai thác thêm được những thông tin cần thiết.</a:t>
            </a:r>
            <a:endParaRPr lang="en-US" sz="1200" dirty="0" smtClean="0"/>
          </a:p>
          <a:p>
            <a:pPr marL="0" indent="0">
              <a:buNone/>
            </a:pPr>
            <a:r>
              <a:rPr lang="en-US" sz="1200" dirty="0" smtClean="0">
                <a:solidFill>
                  <a:srgbClr val="FF0000"/>
                </a:solidFill>
              </a:rPr>
              <a:t>- </a:t>
            </a:r>
            <a:r>
              <a:rPr lang="vi-VN" sz="1200" dirty="0" smtClean="0">
                <a:solidFill>
                  <a:srgbClr val="FF0000"/>
                </a:solidFill>
              </a:rPr>
              <a:t>Cuộc phỏng vấn diễn ra trong không khí thân tình, tự nh</a:t>
            </a:r>
            <a:r>
              <a:rPr lang="en-US" sz="1200" dirty="0" smtClean="0">
                <a:solidFill>
                  <a:srgbClr val="FF0000"/>
                </a:solidFill>
              </a:rPr>
              <a:t>i</a:t>
            </a:r>
            <a:r>
              <a:rPr lang="vi-VN" sz="1200" dirty="0" smtClean="0">
                <a:solidFill>
                  <a:srgbClr val="FF0000"/>
                </a:solidFill>
              </a:rPr>
              <a:t>ên. Người phỏng vấn cần lịch thiệp, nhã nhặn, biết lắng nghe, đồng cảm với người cùng nói chuyện, mà còn cần tỏ thái độ tôn trọng ý kiến của họ bằng cách chăm chú ghi chép và tránh chạm vào những chỗ có thể làm cho người phỏng vấn không vui.</a:t>
            </a:r>
          </a:p>
          <a:p>
            <a:pPr marL="0" indent="0">
              <a:buNone/>
            </a:pPr>
            <a:r>
              <a:rPr lang="en-US" sz="1200" dirty="0" smtClean="0">
                <a:solidFill>
                  <a:srgbClr val="FF0000"/>
                </a:solidFill>
              </a:rPr>
              <a:t>- </a:t>
            </a:r>
            <a:r>
              <a:rPr lang="vi-VN" sz="1200" dirty="0" smtClean="0">
                <a:solidFill>
                  <a:srgbClr val="FF0000"/>
                </a:solidFill>
              </a:rPr>
              <a:t>Kết thúc phỏng vấn người phỏng vấn không nên cảm ơn người trả lời phỏng vấn đã dành thời gian và công sức cho buổi nói chuyện. </a:t>
            </a:r>
          </a:p>
          <a:p>
            <a:pPr eaLnBrk="1" hangingPunct="1"/>
            <a:endParaRPr lang="en-US" altLang="en-US" dirty="0" smtClean="0">
              <a:latin typeface="Arial" panose="020B0604020202020204" pitchFamily="34" charset="0"/>
            </a:endParaRPr>
          </a:p>
        </p:txBody>
      </p:sp>
    </p:spTree>
    <p:extLst>
      <p:ext uri="{BB962C8B-B14F-4D97-AF65-F5344CB8AC3E}">
        <p14:creationId xmlns:p14="http://schemas.microsoft.com/office/powerpoint/2010/main" val="42900283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3450" eaLnBrk="0" hangingPunct="0">
              <a:defRPr sz="2800" b="1">
                <a:solidFill>
                  <a:srgbClr val="000000"/>
                </a:solidFill>
                <a:latin typeface="Century Gothic" panose="020B0502020202020204" pitchFamily="34" charset="0"/>
              </a:defRPr>
            </a:lvl1pPr>
            <a:lvl2pPr marL="742950" indent="-285750" defTabSz="933450" eaLnBrk="0" hangingPunct="0">
              <a:defRPr sz="2800" b="1">
                <a:solidFill>
                  <a:srgbClr val="000000"/>
                </a:solidFill>
                <a:latin typeface="Century Gothic" panose="020B0502020202020204" pitchFamily="34" charset="0"/>
              </a:defRPr>
            </a:lvl2pPr>
            <a:lvl3pPr marL="1143000" indent="-228600" defTabSz="933450" eaLnBrk="0" hangingPunct="0">
              <a:defRPr sz="2800" b="1">
                <a:solidFill>
                  <a:srgbClr val="000000"/>
                </a:solidFill>
                <a:latin typeface="Century Gothic" panose="020B0502020202020204" pitchFamily="34" charset="0"/>
              </a:defRPr>
            </a:lvl3pPr>
            <a:lvl4pPr marL="1600200" indent="-228600" defTabSz="933450" eaLnBrk="0" hangingPunct="0">
              <a:defRPr sz="2800" b="1">
                <a:solidFill>
                  <a:srgbClr val="000000"/>
                </a:solidFill>
                <a:latin typeface="Century Gothic" panose="020B0502020202020204" pitchFamily="34" charset="0"/>
              </a:defRPr>
            </a:lvl4pPr>
            <a:lvl5pPr marL="2057400" indent="-228600" defTabSz="933450" eaLnBrk="0" hangingPunct="0">
              <a:defRPr sz="2800" b="1">
                <a:solidFill>
                  <a:srgbClr val="000000"/>
                </a:solidFill>
                <a:latin typeface="Century Gothic" panose="020B0502020202020204" pitchFamily="34" charset="0"/>
              </a:defRPr>
            </a:lvl5pPr>
            <a:lvl6pPr marL="2514600" indent="-228600" defTabSz="93345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defTabSz="93345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defTabSz="93345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defTabSz="93345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fld id="{E663779C-700D-4BEC-8A24-9F3D2D20B90A}" type="slidenum">
              <a:rPr lang="en-US" altLang="en-US" sz="1200" b="0">
                <a:solidFill>
                  <a:schemeClr val="tx1"/>
                </a:solidFill>
                <a:latin typeface="Arial" panose="020B0604020202020204" pitchFamily="34" charset="0"/>
              </a:rPr>
              <a:pPr eaLnBrk="1" hangingPunct="1"/>
              <a:t>11</a:t>
            </a:fld>
            <a:endParaRPr lang="en-US" altLang="en-US" sz="1200" b="0">
              <a:solidFill>
                <a:schemeClr val="tx1"/>
              </a:solidFill>
              <a:latin typeface="Arial" panose="020B0604020202020204" pitchFamily="34" charset="0"/>
            </a:endParaRPr>
          </a:p>
        </p:txBody>
      </p:sp>
      <p:sp>
        <p:nvSpPr>
          <p:cNvPr id="22531" name="Rectangle 2"/>
          <p:cNvSpPr>
            <a:spLocks noGrp="1" noRot="1" noChangeAspect="1" noChangeArrowheads="1" noTextEdit="1"/>
          </p:cNvSpPr>
          <p:nvPr>
            <p:ph type="sldImg"/>
          </p:nvPr>
        </p:nvSpPr>
        <p:spPr>
          <a:solidFill>
            <a:srgbClr val="FFFFFF"/>
          </a:solidFill>
          <a:ln/>
        </p:spPr>
      </p:sp>
      <p:sp>
        <p:nvSpPr>
          <p:cNvPr id="22532"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tLang="en-US" dirty="0" smtClean="0">
              <a:latin typeface="Arial" panose="020B0604020202020204" pitchFamily="34" charset="0"/>
            </a:endParaRPr>
          </a:p>
        </p:txBody>
      </p:sp>
    </p:spTree>
    <p:extLst>
      <p:ext uri="{BB962C8B-B14F-4D97-AF65-F5344CB8AC3E}">
        <p14:creationId xmlns:p14="http://schemas.microsoft.com/office/powerpoint/2010/main" val="1873471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3450" eaLnBrk="0" hangingPunct="0">
              <a:defRPr sz="2800" b="1">
                <a:solidFill>
                  <a:srgbClr val="000000"/>
                </a:solidFill>
                <a:latin typeface="Century Gothic" panose="020B0502020202020204" pitchFamily="34" charset="0"/>
              </a:defRPr>
            </a:lvl1pPr>
            <a:lvl2pPr marL="742950" indent="-285750" defTabSz="933450" eaLnBrk="0" hangingPunct="0">
              <a:defRPr sz="2800" b="1">
                <a:solidFill>
                  <a:srgbClr val="000000"/>
                </a:solidFill>
                <a:latin typeface="Century Gothic" panose="020B0502020202020204" pitchFamily="34" charset="0"/>
              </a:defRPr>
            </a:lvl2pPr>
            <a:lvl3pPr marL="1143000" indent="-228600" defTabSz="933450" eaLnBrk="0" hangingPunct="0">
              <a:defRPr sz="2800" b="1">
                <a:solidFill>
                  <a:srgbClr val="000000"/>
                </a:solidFill>
                <a:latin typeface="Century Gothic" panose="020B0502020202020204" pitchFamily="34" charset="0"/>
              </a:defRPr>
            </a:lvl3pPr>
            <a:lvl4pPr marL="1600200" indent="-228600" defTabSz="933450" eaLnBrk="0" hangingPunct="0">
              <a:defRPr sz="2800" b="1">
                <a:solidFill>
                  <a:srgbClr val="000000"/>
                </a:solidFill>
                <a:latin typeface="Century Gothic" panose="020B0502020202020204" pitchFamily="34" charset="0"/>
              </a:defRPr>
            </a:lvl4pPr>
            <a:lvl5pPr marL="2057400" indent="-228600" defTabSz="933450" eaLnBrk="0" hangingPunct="0">
              <a:defRPr sz="2800" b="1">
                <a:solidFill>
                  <a:srgbClr val="000000"/>
                </a:solidFill>
                <a:latin typeface="Century Gothic" panose="020B0502020202020204" pitchFamily="34" charset="0"/>
              </a:defRPr>
            </a:lvl5pPr>
            <a:lvl6pPr marL="2514600" indent="-228600" defTabSz="93345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defTabSz="93345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defTabSz="93345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defTabSz="93345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fld id="{B7FCDBAA-BA22-4984-9E6D-927A0230D3FC}" type="slidenum">
              <a:rPr lang="en-US" altLang="en-US" sz="1200" b="0">
                <a:solidFill>
                  <a:schemeClr val="tx1"/>
                </a:solidFill>
                <a:latin typeface="Arial" panose="020B0604020202020204" pitchFamily="34" charset="0"/>
              </a:rPr>
              <a:pPr eaLnBrk="1" hangingPunct="1"/>
              <a:t>13</a:t>
            </a:fld>
            <a:endParaRPr lang="en-US" altLang="en-US" sz="1200" b="0">
              <a:solidFill>
                <a:schemeClr val="tx1"/>
              </a:solidFill>
              <a:latin typeface="Arial" panose="020B0604020202020204" pitchFamily="34" charset="0"/>
            </a:endParaRPr>
          </a:p>
        </p:txBody>
      </p:sp>
      <p:sp>
        <p:nvSpPr>
          <p:cNvPr id="23555" name="Rectangle 2"/>
          <p:cNvSpPr>
            <a:spLocks noGrp="1" noRot="1" noChangeAspect="1" noChangeArrowheads="1" noTextEdit="1"/>
          </p:cNvSpPr>
          <p:nvPr>
            <p:ph type="sldImg"/>
          </p:nvPr>
        </p:nvSpPr>
        <p:spPr>
          <a:solidFill>
            <a:srgbClr val="FFFFFF"/>
          </a:solidFill>
          <a:ln/>
        </p:spPr>
      </p:sp>
      <p:sp>
        <p:nvSpPr>
          <p:cNvPr id="2355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4976653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3450" eaLnBrk="0" hangingPunct="0">
              <a:defRPr sz="2800" b="1">
                <a:solidFill>
                  <a:srgbClr val="000000"/>
                </a:solidFill>
                <a:latin typeface="Century Gothic" panose="020B0502020202020204" pitchFamily="34" charset="0"/>
              </a:defRPr>
            </a:lvl1pPr>
            <a:lvl2pPr marL="742950" indent="-285750" defTabSz="933450" eaLnBrk="0" hangingPunct="0">
              <a:defRPr sz="2800" b="1">
                <a:solidFill>
                  <a:srgbClr val="000000"/>
                </a:solidFill>
                <a:latin typeface="Century Gothic" panose="020B0502020202020204" pitchFamily="34" charset="0"/>
              </a:defRPr>
            </a:lvl2pPr>
            <a:lvl3pPr marL="1143000" indent="-228600" defTabSz="933450" eaLnBrk="0" hangingPunct="0">
              <a:defRPr sz="2800" b="1">
                <a:solidFill>
                  <a:srgbClr val="000000"/>
                </a:solidFill>
                <a:latin typeface="Century Gothic" panose="020B0502020202020204" pitchFamily="34" charset="0"/>
              </a:defRPr>
            </a:lvl3pPr>
            <a:lvl4pPr marL="1600200" indent="-228600" defTabSz="933450" eaLnBrk="0" hangingPunct="0">
              <a:defRPr sz="2800" b="1">
                <a:solidFill>
                  <a:srgbClr val="000000"/>
                </a:solidFill>
                <a:latin typeface="Century Gothic" panose="020B0502020202020204" pitchFamily="34" charset="0"/>
              </a:defRPr>
            </a:lvl4pPr>
            <a:lvl5pPr marL="2057400" indent="-228600" defTabSz="933450" eaLnBrk="0" hangingPunct="0">
              <a:defRPr sz="2800" b="1">
                <a:solidFill>
                  <a:srgbClr val="000000"/>
                </a:solidFill>
                <a:latin typeface="Century Gothic" panose="020B0502020202020204" pitchFamily="34" charset="0"/>
              </a:defRPr>
            </a:lvl5pPr>
            <a:lvl6pPr marL="2514600" indent="-228600" defTabSz="93345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defTabSz="93345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defTabSz="93345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defTabSz="93345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fld id="{B718CF53-DF81-4ACE-890A-819D403E0D68}" type="slidenum">
              <a:rPr lang="en-US" altLang="en-US" sz="1200" b="0">
                <a:solidFill>
                  <a:schemeClr val="tx1"/>
                </a:solidFill>
                <a:latin typeface="Arial" panose="020B0604020202020204" pitchFamily="34" charset="0"/>
              </a:rPr>
              <a:pPr eaLnBrk="1" hangingPunct="1"/>
              <a:t>15</a:t>
            </a:fld>
            <a:endParaRPr lang="en-US" altLang="en-US" sz="1200" b="0">
              <a:solidFill>
                <a:schemeClr val="tx1"/>
              </a:solidFill>
              <a:latin typeface="Arial" panose="020B0604020202020204" pitchFamily="34" charset="0"/>
            </a:endParaRPr>
          </a:p>
        </p:txBody>
      </p:sp>
      <p:sp>
        <p:nvSpPr>
          <p:cNvPr id="24579" name="Rectangle 2"/>
          <p:cNvSpPr>
            <a:spLocks noGrp="1" noRot="1" noChangeAspect="1" noChangeArrowheads="1" noTextEdit="1"/>
          </p:cNvSpPr>
          <p:nvPr>
            <p:ph type="sldImg"/>
          </p:nvPr>
        </p:nvSpPr>
        <p:spPr>
          <a:solidFill>
            <a:srgbClr val="FFFFFF"/>
          </a:solidFill>
          <a:ln/>
        </p:spPr>
      </p:sp>
      <p:sp>
        <p:nvSpPr>
          <p:cNvPr id="24580"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tLang="en-US" dirty="0" smtClean="0">
              <a:latin typeface="Arial" panose="020B0604020202020204" pitchFamily="34" charset="0"/>
            </a:endParaRPr>
          </a:p>
        </p:txBody>
      </p:sp>
    </p:spTree>
    <p:extLst>
      <p:ext uri="{BB962C8B-B14F-4D97-AF65-F5344CB8AC3E}">
        <p14:creationId xmlns:p14="http://schemas.microsoft.com/office/powerpoint/2010/main" val="906626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3450" eaLnBrk="0" hangingPunct="0">
              <a:defRPr sz="2800" b="1">
                <a:solidFill>
                  <a:srgbClr val="000000"/>
                </a:solidFill>
                <a:latin typeface="Century Gothic" panose="020B0502020202020204" pitchFamily="34" charset="0"/>
              </a:defRPr>
            </a:lvl1pPr>
            <a:lvl2pPr marL="742950" indent="-285750" defTabSz="933450" eaLnBrk="0" hangingPunct="0">
              <a:defRPr sz="2800" b="1">
                <a:solidFill>
                  <a:srgbClr val="000000"/>
                </a:solidFill>
                <a:latin typeface="Century Gothic" panose="020B0502020202020204" pitchFamily="34" charset="0"/>
              </a:defRPr>
            </a:lvl2pPr>
            <a:lvl3pPr marL="1143000" indent="-228600" defTabSz="933450" eaLnBrk="0" hangingPunct="0">
              <a:defRPr sz="2800" b="1">
                <a:solidFill>
                  <a:srgbClr val="000000"/>
                </a:solidFill>
                <a:latin typeface="Century Gothic" panose="020B0502020202020204" pitchFamily="34" charset="0"/>
              </a:defRPr>
            </a:lvl3pPr>
            <a:lvl4pPr marL="1600200" indent="-228600" defTabSz="933450" eaLnBrk="0" hangingPunct="0">
              <a:defRPr sz="2800" b="1">
                <a:solidFill>
                  <a:srgbClr val="000000"/>
                </a:solidFill>
                <a:latin typeface="Century Gothic" panose="020B0502020202020204" pitchFamily="34" charset="0"/>
              </a:defRPr>
            </a:lvl4pPr>
            <a:lvl5pPr marL="2057400" indent="-228600" defTabSz="933450" eaLnBrk="0" hangingPunct="0">
              <a:defRPr sz="2800" b="1">
                <a:solidFill>
                  <a:srgbClr val="000000"/>
                </a:solidFill>
                <a:latin typeface="Century Gothic" panose="020B0502020202020204" pitchFamily="34" charset="0"/>
              </a:defRPr>
            </a:lvl5pPr>
            <a:lvl6pPr marL="2514600" indent="-228600" defTabSz="93345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defTabSz="93345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defTabSz="93345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defTabSz="93345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fld id="{8185EC7B-F165-4B66-99EA-739CBC90BE97}" type="slidenum">
              <a:rPr lang="en-US" altLang="en-US" sz="1200" b="0">
                <a:solidFill>
                  <a:schemeClr val="tx1"/>
                </a:solidFill>
                <a:latin typeface="Arial" panose="020B0604020202020204" pitchFamily="34" charset="0"/>
              </a:rPr>
              <a:pPr eaLnBrk="1" hangingPunct="1"/>
              <a:t>16</a:t>
            </a:fld>
            <a:endParaRPr lang="en-US" altLang="en-US" sz="1200" b="0">
              <a:solidFill>
                <a:schemeClr val="tx1"/>
              </a:solidFill>
              <a:latin typeface="Arial" panose="020B0604020202020204" pitchFamily="34" charset="0"/>
            </a:endParaRPr>
          </a:p>
        </p:txBody>
      </p:sp>
      <p:sp>
        <p:nvSpPr>
          <p:cNvPr id="25603" name="Rectangle 1026"/>
          <p:cNvSpPr>
            <a:spLocks noGrp="1" noRot="1" noChangeAspect="1" noChangeArrowheads="1" noTextEdit="1"/>
          </p:cNvSpPr>
          <p:nvPr>
            <p:ph type="sldImg"/>
          </p:nvPr>
        </p:nvSpPr>
        <p:spPr>
          <a:solidFill>
            <a:srgbClr val="FFFFFF"/>
          </a:solidFill>
          <a:ln/>
        </p:spPr>
      </p:sp>
      <p:sp>
        <p:nvSpPr>
          <p:cNvPr id="25604" name="Rectangle 1027"/>
          <p:cNvSpPr>
            <a:spLocks noGrp="1" noChangeArrowheads="1"/>
          </p:cNvSpPr>
          <p:nvPr>
            <p:ph type="body" idx="1"/>
          </p:nvPr>
        </p:nvSpPr>
        <p:spPr>
          <a:solidFill>
            <a:srgbClr val="FFFFFF"/>
          </a:solidFill>
          <a:ln>
            <a:solidFill>
              <a:srgbClr val="000000"/>
            </a:solidFill>
          </a:ln>
        </p:spPr>
        <p:txBody>
          <a:bodyPr/>
          <a:lstStyle/>
          <a:p>
            <a:pPr eaLnBrk="1" hangingPunct="1"/>
            <a:endParaRPr lang="en-US" altLang="en-US" dirty="0" smtClean="0">
              <a:latin typeface="Arial" panose="020B0604020202020204" pitchFamily="34" charset="0"/>
            </a:endParaRPr>
          </a:p>
        </p:txBody>
      </p:sp>
    </p:spTree>
    <p:extLst>
      <p:ext uri="{BB962C8B-B14F-4D97-AF65-F5344CB8AC3E}">
        <p14:creationId xmlns:p14="http://schemas.microsoft.com/office/powerpoint/2010/main" val="26887424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7633D36-E337-4456-9311-6BBA8FCB684D}" type="datetimeFigureOut">
              <a:rPr lang="en-US" smtClean="0"/>
              <a:pPr/>
              <a:t>7/20/2020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995C0-DD6C-446D-81D8-A83722E0EBC9}" type="slidenum">
              <a:rPr lang="en-US" smtClean="0"/>
              <a:pPr/>
              <a:t>‹#›</a:t>
            </a:fld>
            <a:endParaRPr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7633D36-E337-4456-9311-6BBA8FCB684D}" type="datetimeFigureOut">
              <a:rPr lang="en-US" smtClean="0"/>
              <a:pPr/>
              <a:t>7/20/2020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995C0-DD6C-446D-81D8-A83722E0EBC9}" type="slidenum">
              <a:rPr lang="en-US" smtClean="0"/>
              <a:pPr/>
              <a:t>‹#›</a:t>
            </a:fld>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7633D36-E337-4456-9311-6BBA8FCB684D}" type="datetimeFigureOut">
              <a:rPr lang="en-US" smtClean="0"/>
              <a:pPr/>
              <a:t>7/20/2020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995C0-DD6C-446D-81D8-A83722E0EBC9}" type="slidenum">
              <a:rPr lang="en-US" smtClean="0"/>
              <a:pPr/>
              <a:t>‹#›</a:t>
            </a:fld>
            <a:endParaRPr 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7633D36-E337-4456-9311-6BBA8FCB684D}" type="datetimeFigureOut">
              <a:rPr lang="en-US" smtClean="0"/>
              <a:pPr/>
              <a:t>7/20/2020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3995C0-DD6C-446D-81D8-A83722E0EBC9}" type="slidenum">
              <a:rPr lang="en-US" smtClean="0"/>
              <a:pPr/>
              <a:t>‹#›</a:t>
            </a:fld>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7633D36-E337-4456-9311-6BBA8FCB684D}" type="datetimeFigureOut">
              <a:rPr lang="en-US" smtClean="0"/>
              <a:pPr/>
              <a:t>7/20/2020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3995C0-DD6C-446D-81D8-A83722E0EBC9}" type="slidenum">
              <a:rPr lang="en-US" smtClean="0"/>
              <a:pPr/>
              <a:t>‹#›</a:t>
            </a:fld>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7633D36-E337-4456-9311-6BBA8FCB684D}" type="datetimeFigureOut">
              <a:rPr lang="en-US" smtClean="0"/>
              <a:pPr/>
              <a:t>7/20/2020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3995C0-DD6C-446D-81D8-A83722E0EBC9}" type="slidenum">
              <a:rPr lang="en-US" smtClean="0"/>
              <a:pPr/>
              <a:t>‹#›</a:t>
            </a:fld>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633D36-E337-4456-9311-6BBA8FCB684D}" type="datetimeFigureOut">
              <a:rPr lang="en-US" smtClean="0"/>
              <a:pPr/>
              <a:t>7/20/2020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3995C0-DD6C-446D-81D8-A83722E0EBC9}" type="slidenum">
              <a:rPr lang="en-US" smtClean="0"/>
              <a:pPr/>
              <a:t>‹#›</a:t>
            </a:fld>
            <a:endParaRPr 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633D36-E337-4456-9311-6BBA8FCB684D}" type="datetimeFigureOut">
              <a:rPr lang="en-US" smtClean="0"/>
              <a:pPr/>
              <a:t>7/20/2020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3995C0-DD6C-446D-81D8-A83722E0EBC9}" type="slidenum">
              <a:rPr lang="en-US" smtClean="0"/>
              <a:pPr/>
              <a:t>‹#›</a:t>
            </a:fld>
            <a:endParaRPr 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633D36-E337-4456-9311-6BBA8FCB684D}" type="datetimeFigureOut">
              <a:rPr lang="en-US" smtClean="0"/>
              <a:pPr/>
              <a:t>7/20/2020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3995C0-DD6C-446D-81D8-A83722E0EBC9}" type="slidenum">
              <a:rPr lang="en-US" smtClean="0"/>
              <a:pPr/>
              <a:t>‹#›</a:t>
            </a:fld>
            <a:endParaRPr 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7633D36-E337-4456-9311-6BBA8FCB684D}" type="datetimeFigureOut">
              <a:rPr lang="en-US" smtClean="0"/>
              <a:pPr/>
              <a:t>7/20/2020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995C0-DD6C-446D-81D8-A83722E0EBC9}" type="slidenum">
              <a:rPr lang="en-US" smtClean="0"/>
              <a:pPr/>
              <a:t>‹#›</a:t>
            </a:fld>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7633D36-E337-4456-9311-6BBA8FCB684D}" type="datetimeFigureOut">
              <a:rPr lang="en-US" smtClean="0"/>
              <a:pPr/>
              <a:t>7/20/2020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995C0-DD6C-446D-81D8-A83722E0EBC9}" type="slidenum">
              <a:rPr lang="en-US" smtClean="0"/>
              <a:pPr/>
              <a:t>‹#›</a:t>
            </a:fld>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633D36-E337-4456-9311-6BBA8FCB684D}" type="datetimeFigureOut">
              <a:rPr lang="en-US" smtClean="0"/>
              <a:pPr/>
              <a:t>7/20/2020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3995C0-DD6C-446D-81D8-A83722E0EBC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8" Type="http://schemas.openxmlformats.org/officeDocument/2006/relationships/image" Target="http://www.youramazingbrain.org.uk/asp/media/tybl31.jpg" TargetMode="External"/><Relationship Id="rId3" Type="http://schemas.openxmlformats.org/officeDocument/2006/relationships/image" Target="../media/image20.jpeg"/><Relationship Id="rId7"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http://www.youramazingbrain.org.uk/asp/media/tybl32.jpg" TargetMode="External"/><Relationship Id="rId5" Type="http://schemas.openxmlformats.org/officeDocument/2006/relationships/image" Target="../media/image21.jpeg"/><Relationship Id="rId10" Type="http://schemas.openxmlformats.org/officeDocument/2006/relationships/image" Target="../media/image24.png"/><Relationship Id="rId4" Type="http://schemas.openxmlformats.org/officeDocument/2006/relationships/image" Target="http://www.youramazingbrain.org.uk/asp/media/tybl34.jpg" TargetMode="External"/><Relationship Id="rId9"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http://www.youramazingbrain.org.uk/asp/media/tybl37.jpg"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http://www.youramazingbrain.org.uk/asp/media/tybl38.jpg" TargetMode="External"/><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905000"/>
            <a:ext cx="8993257" cy="1754326"/>
          </a:xfrm>
          <a:prstGeom prst="rect">
            <a:avLst/>
          </a:prstGeom>
          <a:noFill/>
        </p:spPr>
        <p:txBody>
          <a:bodyPr wrap="square" lIns="91440" tIns="45720" rIns="91440" bIns="45720">
            <a:spAutoFit/>
          </a:bodyPr>
          <a:lstStyle/>
          <a:p>
            <a:pPr algn="ctr"/>
            <a:r>
              <a:rPr lang="en-US" sz="54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PHỎNG VẤN </a:t>
            </a:r>
          </a:p>
          <a:p>
            <a:pPr algn="ctr"/>
            <a:r>
              <a:rPr lang="en-US" sz="54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VÀ TRẢ LỜI PHỎNG VẤN</a:t>
            </a:r>
            <a:endParaRPr lang="en-US"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7" name="TextBox 6"/>
          <p:cNvSpPr txBox="1"/>
          <p:nvPr/>
        </p:nvSpPr>
        <p:spPr>
          <a:xfrm>
            <a:off x="381000" y="990600"/>
            <a:ext cx="3733800" cy="646331"/>
          </a:xfrm>
          <a:prstGeom prst="rect">
            <a:avLst/>
          </a:prstGeom>
          <a:noFill/>
        </p:spPr>
        <p:txBody>
          <a:bodyPr wrap="square" rtlCol="0">
            <a:spAutoFit/>
          </a:bodyPr>
          <a:lstStyle/>
          <a:p>
            <a:r>
              <a:rPr lang="en-US" sz="3600" b="1" u="sng" dirty="0" smtClean="0"/>
              <a:t>BÀI 25</a:t>
            </a:r>
            <a:r>
              <a:rPr lang="en-US" sz="3600" dirty="0" smtClean="0"/>
              <a:t>:</a:t>
            </a:r>
            <a:endParaRPr lang="en-US" sz="36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4" name="Picture 3"/>
          <p:cNvPicPr/>
          <p:nvPr/>
        </p:nvPicPr>
        <p:blipFill>
          <a:blip r:embed="rId2"/>
          <a:srcRect/>
          <a:stretch>
            <a:fillRect/>
          </a:stretch>
        </p:blipFill>
        <p:spPr bwMode="auto">
          <a:xfrm>
            <a:off x="381000" y="304800"/>
            <a:ext cx="8458200" cy="5943600"/>
          </a:xfrm>
          <a:prstGeom prst="rect">
            <a:avLst/>
          </a:prstGeom>
          <a:noFill/>
          <a:ln w="9525">
            <a:noFill/>
            <a:miter lim="800000"/>
            <a:headEnd/>
            <a:tailEnd/>
          </a:ln>
        </p:spPr>
      </p:pic>
    </p:spTree>
    <p:extLst>
      <p:ext uri="{BB962C8B-B14F-4D97-AF65-F5344CB8AC3E}">
        <p14:creationId xmlns:p14="http://schemas.microsoft.com/office/powerpoint/2010/main" val="428731512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p:nvPr/>
        </p:nvPicPr>
        <p:blipFill>
          <a:blip r:embed="rId2"/>
          <a:srcRect/>
          <a:stretch>
            <a:fillRect/>
          </a:stretch>
        </p:blipFill>
        <p:spPr bwMode="auto">
          <a:xfrm>
            <a:off x="457200" y="381000"/>
            <a:ext cx="8229600" cy="5791200"/>
          </a:xfrm>
          <a:prstGeom prst="rect">
            <a:avLst/>
          </a:prstGeom>
          <a:noFill/>
          <a:ln w="9525">
            <a:noFill/>
            <a:miter lim="800000"/>
            <a:headEnd/>
            <a:tailEnd/>
          </a:ln>
        </p:spPr>
      </p:pic>
    </p:spTree>
    <p:extLst>
      <p:ext uri="{BB962C8B-B14F-4D97-AF65-F5344CB8AC3E}">
        <p14:creationId xmlns:p14="http://schemas.microsoft.com/office/powerpoint/2010/main" val="8844853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029200" y="3657600"/>
            <a:ext cx="3810000" cy="369332"/>
          </a:xfrm>
          <a:prstGeom prst="rect">
            <a:avLst/>
          </a:prstGeom>
          <a:noFill/>
        </p:spPr>
        <p:txBody>
          <a:bodyPr wrap="square" rtlCol="0">
            <a:spAutoFit/>
          </a:bodyPr>
          <a:lstStyle/>
          <a:p>
            <a:endParaRPr lang="en-US" dirty="0"/>
          </a:p>
        </p:txBody>
      </p:sp>
      <p:grpSp>
        <p:nvGrpSpPr>
          <p:cNvPr id="23" name="Group 22"/>
          <p:cNvGrpSpPr/>
          <p:nvPr/>
        </p:nvGrpSpPr>
        <p:grpSpPr>
          <a:xfrm>
            <a:off x="304800" y="152400"/>
            <a:ext cx="8382000" cy="6248400"/>
            <a:chOff x="304800" y="152400"/>
            <a:chExt cx="8382000" cy="6248400"/>
          </a:xfrm>
        </p:grpSpPr>
        <p:pic>
          <p:nvPicPr>
            <p:cNvPr id="4" name="Picture 3"/>
            <p:cNvPicPr/>
            <p:nvPr/>
          </p:nvPicPr>
          <p:blipFill>
            <a:blip r:embed="rId3" cstate="print"/>
            <a:srcRect/>
            <a:stretch>
              <a:fillRect/>
            </a:stretch>
          </p:blipFill>
          <p:spPr bwMode="auto">
            <a:xfrm>
              <a:off x="304800" y="152400"/>
              <a:ext cx="3886200" cy="2971800"/>
            </a:xfrm>
            <a:prstGeom prst="rect">
              <a:avLst/>
            </a:prstGeom>
            <a:noFill/>
            <a:ln w="9525">
              <a:noFill/>
              <a:miter lim="800000"/>
              <a:headEnd/>
              <a:tailEnd/>
            </a:ln>
          </p:spPr>
        </p:pic>
        <p:grpSp>
          <p:nvGrpSpPr>
            <p:cNvPr id="22" name="Group 21"/>
            <p:cNvGrpSpPr/>
            <p:nvPr/>
          </p:nvGrpSpPr>
          <p:grpSpPr>
            <a:xfrm>
              <a:off x="304800" y="3276600"/>
              <a:ext cx="8382000" cy="3124200"/>
              <a:chOff x="304800" y="3276600"/>
              <a:chExt cx="8382000" cy="3124200"/>
            </a:xfrm>
          </p:grpSpPr>
          <p:pic>
            <p:nvPicPr>
              <p:cNvPr id="18" name="Picture 17"/>
              <p:cNvPicPr/>
              <p:nvPr/>
            </p:nvPicPr>
            <p:blipFill>
              <a:blip r:embed="rId4" cstate="print"/>
              <a:srcRect/>
              <a:stretch>
                <a:fillRect/>
              </a:stretch>
            </p:blipFill>
            <p:spPr bwMode="auto">
              <a:xfrm>
                <a:off x="304800" y="3352800"/>
                <a:ext cx="3962400" cy="3048000"/>
              </a:xfrm>
              <a:prstGeom prst="rect">
                <a:avLst/>
              </a:prstGeom>
              <a:noFill/>
              <a:ln w="9525">
                <a:noFill/>
                <a:miter lim="800000"/>
                <a:headEnd/>
                <a:tailEnd/>
              </a:ln>
            </p:spPr>
          </p:pic>
          <p:pic>
            <p:nvPicPr>
              <p:cNvPr id="21" name="Picture 20"/>
              <p:cNvPicPr/>
              <p:nvPr/>
            </p:nvPicPr>
            <p:blipFill>
              <a:blip r:embed="rId5" cstate="print"/>
              <a:srcRect/>
              <a:stretch>
                <a:fillRect/>
              </a:stretch>
            </p:blipFill>
            <p:spPr bwMode="auto">
              <a:xfrm>
                <a:off x="4495800" y="3276600"/>
                <a:ext cx="4191000" cy="3048000"/>
              </a:xfrm>
              <a:prstGeom prst="rect">
                <a:avLst/>
              </a:prstGeom>
              <a:noFill/>
              <a:ln w="9525">
                <a:noFill/>
                <a:miter lim="800000"/>
                <a:headEnd/>
                <a:tailEnd/>
              </a:ln>
            </p:spPr>
          </p:pic>
        </p:grpSp>
      </p:grpSp>
      <p:pic>
        <p:nvPicPr>
          <p:cNvPr id="717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95800" y="304801"/>
            <a:ext cx="4191000"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717756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linds(horizontal)">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33400"/>
          </a:xfrm>
        </p:spPr>
        <p:txBody>
          <a:bodyPr>
            <a:normAutofit fontScale="90000"/>
          </a:bodyPr>
          <a:lstStyle/>
          <a:p>
            <a:endParaRPr lang="en-US" dirty="0"/>
          </a:p>
        </p:txBody>
      </p:sp>
      <p:sp>
        <p:nvSpPr>
          <p:cNvPr id="5" name="Rectangle 4"/>
          <p:cNvSpPr/>
          <p:nvPr/>
        </p:nvSpPr>
        <p:spPr>
          <a:xfrm>
            <a:off x="0" y="0"/>
            <a:ext cx="9144000" cy="53340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3200" dirty="0" smtClean="0"/>
              <a:t>PHỎNG VẤN VÀ TRẢ </a:t>
            </a:r>
            <a:r>
              <a:rPr lang="en-US" sz="3200" dirty="0" smtClean="0">
                <a:latin typeface="Times New Roman" pitchFamily="18" charset="0"/>
                <a:cs typeface="Times New Roman" pitchFamily="18" charset="0"/>
              </a:rPr>
              <a:t>LỜI</a:t>
            </a:r>
            <a:r>
              <a:rPr lang="en-US" sz="3200" dirty="0" smtClean="0"/>
              <a:t> PHỎNG VẤN</a:t>
            </a:r>
            <a:endParaRPr lang="en-US" sz="3200" dirty="0"/>
          </a:p>
        </p:txBody>
      </p:sp>
      <p:sp>
        <p:nvSpPr>
          <p:cNvPr id="8" name="TextBox 7"/>
          <p:cNvSpPr txBox="1"/>
          <p:nvPr/>
        </p:nvSpPr>
        <p:spPr>
          <a:xfrm>
            <a:off x="304800" y="533400"/>
            <a:ext cx="8382000" cy="3108543"/>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marL="400050" indent="-400050" algn="ctr">
              <a:buAutoNum type="romanUcPeriod"/>
            </a:pPr>
            <a:r>
              <a:rPr lang="en-US" sz="2800" b="1" dirty="0" smtClean="0">
                <a:solidFill>
                  <a:srgbClr val="FF0000"/>
                </a:solidFill>
                <a:latin typeface="Times New Roman" pitchFamily="18" charset="0"/>
                <a:cs typeface="Times New Roman" pitchFamily="18" charset="0"/>
              </a:rPr>
              <a:t>MỤC ĐÍCH, TẦM QUAN TRỌNG CỦA PHỎNG VẤN VÀ TRẢ LỜI PHỎNG VẤN</a:t>
            </a:r>
          </a:p>
          <a:p>
            <a:pPr marL="400050" indent="-400050" algn="just">
              <a:buAutoNum type="arabicPeriod"/>
            </a:pPr>
            <a:r>
              <a:rPr lang="en-US" sz="2800" b="1" dirty="0" err="1" smtClean="0">
                <a:latin typeface="Times New Roman" pitchFamily="18" charset="0"/>
                <a:cs typeface="Times New Roman" pitchFamily="18" charset="0"/>
              </a:rPr>
              <a:t>Khái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niệm</a:t>
            </a:r>
            <a:r>
              <a:rPr lang="en-US" sz="2800" dirty="0" smtClean="0">
                <a:latin typeface="Times New Roman" pitchFamily="18" charset="0"/>
                <a:cs typeface="Times New Roman" pitchFamily="18" charset="0"/>
              </a:rPr>
              <a:t>	</a:t>
            </a:r>
          </a:p>
          <a:p>
            <a:pPr marL="400050" indent="-400050" algn="just"/>
            <a:r>
              <a:rPr lang="en-US" sz="2800" dirty="0" smtClean="0">
                <a:solidFill>
                  <a:schemeClr val="tx2">
                    <a:lumMod val="60000"/>
                    <a:lumOff val="40000"/>
                  </a:schemeClr>
                </a:solidFill>
                <a:latin typeface="Times New Roman" pitchFamily="18" charset="0"/>
                <a:cs typeface="Times New Roman" pitchFamily="18" charset="0"/>
              </a:rPr>
              <a:t>	                         </a:t>
            </a:r>
          </a:p>
          <a:p>
            <a:pPr marL="400050" indent="-400050" algn="just"/>
            <a:endParaRPr lang="en-US" sz="2800" dirty="0" smtClean="0">
              <a:solidFill>
                <a:schemeClr val="tx2">
                  <a:lumMod val="60000"/>
                  <a:lumOff val="40000"/>
                </a:schemeClr>
              </a:solidFill>
              <a:latin typeface="Times New Roman" pitchFamily="18" charset="0"/>
              <a:cs typeface="Times New Roman" pitchFamily="18" charset="0"/>
            </a:endParaRPr>
          </a:p>
          <a:p>
            <a:pPr marL="400050" indent="-400050" algn="just"/>
            <a:endParaRPr lang="en-US" sz="2800" dirty="0" smtClean="0">
              <a:solidFill>
                <a:schemeClr val="tx2">
                  <a:lumMod val="60000"/>
                  <a:lumOff val="40000"/>
                </a:schemeClr>
              </a:solidFill>
              <a:latin typeface="Times New Roman" pitchFamily="18" charset="0"/>
              <a:cs typeface="Times New Roman" pitchFamily="18" charset="0"/>
            </a:endParaRPr>
          </a:p>
          <a:p>
            <a:pPr marL="400050" indent="-400050" algn="just"/>
            <a:endParaRPr lang="en-US" sz="2800" dirty="0" smtClean="0">
              <a:solidFill>
                <a:schemeClr val="tx2">
                  <a:lumMod val="60000"/>
                  <a:lumOff val="40000"/>
                </a:schemeClr>
              </a:solidFill>
              <a:latin typeface="Times New Roman" pitchFamily="18" charset="0"/>
              <a:cs typeface="Times New Roman" pitchFamily="18" charset="0"/>
            </a:endParaRPr>
          </a:p>
        </p:txBody>
      </p:sp>
      <p:sp>
        <p:nvSpPr>
          <p:cNvPr id="7" name="Right Arrow Callout 6"/>
          <p:cNvSpPr/>
          <p:nvPr/>
        </p:nvSpPr>
        <p:spPr>
          <a:xfrm>
            <a:off x="533400" y="1905000"/>
            <a:ext cx="2667000" cy="1600200"/>
          </a:xfrm>
          <a:prstGeom prst="rightArrowCallout">
            <a:avLst/>
          </a:prstGeom>
        </p:spPr>
        <p:style>
          <a:lnRef idx="2">
            <a:schemeClr val="accent1"/>
          </a:lnRef>
          <a:fillRef idx="1">
            <a:schemeClr val="lt1"/>
          </a:fillRef>
          <a:effectRef idx="0">
            <a:schemeClr val="accent1"/>
          </a:effectRef>
          <a:fontRef idx="minor">
            <a:schemeClr val="dk1"/>
          </a:fontRef>
        </p:style>
        <p:txBody>
          <a:bodyPr rtlCol="0" anchor="ctr"/>
          <a:lstStyle/>
          <a:p>
            <a:pPr algn="just"/>
            <a:r>
              <a:rPr lang="en-US" sz="2800" dirty="0" err="1" smtClean="0">
                <a:latin typeface="Times New Roman" pitchFamily="18" charset="0"/>
                <a:cs typeface="Times New Roman" pitchFamily="18" charset="0"/>
              </a:rPr>
              <a:t>Phỏng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vấn</a:t>
            </a:r>
            <a:r>
              <a:rPr lang="en-US" sz="2800" dirty="0" smtClean="0">
                <a:latin typeface="Times New Roman" pitchFamily="18" charset="0"/>
                <a:cs typeface="Times New Roman" pitchFamily="18" charset="0"/>
              </a:rPr>
              <a:t> </a:t>
            </a:r>
          </a:p>
          <a:p>
            <a:pPr algn="just"/>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phỏng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vấn</a:t>
            </a:r>
            <a:endParaRPr lang="en-US" sz="2800" dirty="0">
              <a:latin typeface="Times New Roman" pitchFamily="18" charset="0"/>
              <a:cs typeface="Times New Roman" pitchFamily="18" charset="0"/>
            </a:endParaRPr>
          </a:p>
        </p:txBody>
      </p:sp>
      <p:sp>
        <p:nvSpPr>
          <p:cNvPr id="10" name="Rectangle 9"/>
          <p:cNvSpPr/>
          <p:nvPr/>
        </p:nvSpPr>
        <p:spPr>
          <a:xfrm>
            <a:off x="3048000" y="1905000"/>
            <a:ext cx="5257800" cy="6858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r>
              <a:rPr lang="en-US" sz="2800" dirty="0" err="1" smtClean="0">
                <a:latin typeface="Times New Roman" pitchFamily="18" charset="0"/>
                <a:cs typeface="Times New Roman" pitchFamily="18" charset="0"/>
              </a:rPr>
              <a:t>Cuộc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hỏi</a:t>
            </a:r>
            <a:r>
              <a:rPr lang="en-US" sz="2800" dirty="0" smtClean="0">
                <a:latin typeface="Times New Roman" pitchFamily="18" charset="0"/>
                <a:cs typeface="Times New Roman" pitchFamily="18" charset="0"/>
              </a:rPr>
              <a:t> - </a:t>
            </a:r>
            <a:r>
              <a:rPr lang="vi-VN" sz="2800" dirty="0" smtClean="0">
                <a:latin typeface="Times New Roman" pitchFamily="18" charset="0"/>
                <a:cs typeface="Times New Roman" pitchFamily="18" charset="0"/>
              </a:rPr>
              <a:t>đáp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mục</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đích</a:t>
            </a:r>
            <a:endParaRPr lang="en-US" sz="2800" dirty="0">
              <a:latin typeface="Times New Roman" pitchFamily="18" charset="0"/>
              <a:cs typeface="Times New Roman" pitchFamily="18" charset="0"/>
            </a:endParaRPr>
          </a:p>
        </p:txBody>
      </p:sp>
      <p:sp>
        <p:nvSpPr>
          <p:cNvPr id="11" name="Rectangle 10"/>
          <p:cNvSpPr/>
          <p:nvPr/>
        </p:nvSpPr>
        <p:spPr>
          <a:xfrm>
            <a:off x="3048000" y="2819400"/>
            <a:ext cx="5257800" cy="7620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just"/>
            <a:r>
              <a:rPr lang="en-US" sz="2800" dirty="0" smtClean="0">
                <a:latin typeface="Times New Roman" pitchFamily="18" charset="0"/>
                <a:cs typeface="Times New Roman" pitchFamily="18" charset="0"/>
              </a:rPr>
              <a:t>Thu </a:t>
            </a:r>
            <a:r>
              <a:rPr lang="en-US" sz="2800" dirty="0" err="1" smtClean="0">
                <a:latin typeface="Times New Roman" pitchFamily="18" charset="0"/>
                <a:cs typeface="Times New Roman" pitchFamily="18" charset="0"/>
              </a:rPr>
              <a:t>thập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hoặc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cung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tin </a:t>
            </a:r>
            <a:r>
              <a:rPr lang="en-US" sz="2800" dirty="0" err="1" smtClean="0">
                <a:latin typeface="Times New Roman" pitchFamily="18" charset="0"/>
                <a:cs typeface="Times New Roman" pitchFamily="18" charset="0"/>
              </a:rPr>
              <a:t>về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đề</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tâm</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3810000"/>
            <a:ext cx="7467600"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linds(horizontal)">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blinds(horizontal)">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linds(horizont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33400"/>
          </a:xfrm>
        </p:spPr>
        <p:txBody>
          <a:bodyPr>
            <a:normAutofit fontScale="90000"/>
          </a:bodyPr>
          <a:lstStyle/>
          <a:p>
            <a:endParaRPr lang="en-US" dirty="0"/>
          </a:p>
        </p:txBody>
      </p:sp>
      <p:sp>
        <p:nvSpPr>
          <p:cNvPr id="5" name="Rectangle 4"/>
          <p:cNvSpPr/>
          <p:nvPr/>
        </p:nvSpPr>
        <p:spPr>
          <a:xfrm>
            <a:off x="0" y="0"/>
            <a:ext cx="9144000" cy="45720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3200" dirty="0" smtClean="0"/>
              <a:t>PHỎNG VẤN VÀ TRẢ </a:t>
            </a:r>
            <a:r>
              <a:rPr lang="en-US" sz="3200" dirty="0" smtClean="0">
                <a:latin typeface="Times New Roman" pitchFamily="18" charset="0"/>
                <a:cs typeface="Times New Roman" pitchFamily="18" charset="0"/>
              </a:rPr>
              <a:t>LỜI</a:t>
            </a:r>
            <a:r>
              <a:rPr lang="en-US" sz="3200" dirty="0" smtClean="0"/>
              <a:t> PHỎNG VẤN</a:t>
            </a:r>
            <a:endParaRPr lang="en-US" sz="3200" dirty="0"/>
          </a:p>
        </p:txBody>
      </p:sp>
      <p:sp>
        <p:nvSpPr>
          <p:cNvPr id="8" name="TextBox 7"/>
          <p:cNvSpPr txBox="1"/>
          <p:nvPr/>
        </p:nvSpPr>
        <p:spPr>
          <a:xfrm>
            <a:off x="304800" y="533400"/>
            <a:ext cx="8382000" cy="5262979"/>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marL="400050" indent="-400050" algn="ctr">
              <a:buAutoNum type="romanUcPeriod"/>
            </a:pPr>
            <a:r>
              <a:rPr lang="en-US" sz="2800" b="1" dirty="0" smtClean="0">
                <a:solidFill>
                  <a:srgbClr val="FF0000"/>
                </a:solidFill>
                <a:latin typeface="Times New Roman" pitchFamily="18" charset="0"/>
                <a:cs typeface="Times New Roman" pitchFamily="18" charset="0"/>
              </a:rPr>
              <a:t>MỤC ĐÍCH, TẦM QUAN TRỌNG CỦA PHỎNG VẤN VÀ TRẢ LỜI PHỎNG VẤN</a:t>
            </a:r>
          </a:p>
          <a:p>
            <a:pPr marL="400050" indent="-400050" algn="just"/>
            <a:r>
              <a:rPr lang="en-US" sz="2800" dirty="0" smtClean="0">
                <a:latin typeface="Times New Roman" pitchFamily="18" charset="0"/>
                <a:cs typeface="Times New Roman" pitchFamily="18" charset="0"/>
              </a:rPr>
              <a:t>2. </a:t>
            </a:r>
            <a:r>
              <a:rPr lang="en-US" sz="2800" b="1" dirty="0" err="1" smtClean="0">
                <a:latin typeface="Times New Roman" pitchFamily="18" charset="0"/>
                <a:cs typeface="Times New Roman" pitchFamily="18" charset="0"/>
              </a:rPr>
              <a:t>Mục</a:t>
            </a:r>
            <a:r>
              <a:rPr lang="en-US" sz="2800" b="1" dirty="0" smtClean="0">
                <a:latin typeface="Times New Roman" pitchFamily="18" charset="0"/>
                <a:cs typeface="Times New Roman" pitchFamily="18" charset="0"/>
              </a:rPr>
              <a:t> </a:t>
            </a:r>
            <a:r>
              <a:rPr lang="vi-VN" sz="2800" b="1" dirty="0" smtClean="0">
                <a:latin typeface="Times New Roman" pitchFamily="18" charset="0"/>
                <a:cs typeface="Times New Roman" pitchFamily="18" charset="0"/>
              </a:rPr>
              <a:t>đích</a:t>
            </a:r>
            <a:endParaRPr lang="en-US" sz="2800" b="1" dirty="0" smtClean="0">
              <a:latin typeface="Times New Roman" pitchFamily="18" charset="0"/>
              <a:cs typeface="Times New Roman" pitchFamily="18" charset="0"/>
            </a:endParaRPr>
          </a:p>
          <a:p>
            <a:pPr marL="400050" indent="-400050" algn="just"/>
            <a:endParaRPr lang="en-US" sz="2800" dirty="0" smtClean="0">
              <a:latin typeface="Times New Roman" pitchFamily="18" charset="0"/>
              <a:cs typeface="Times New Roman" pitchFamily="18" charset="0"/>
            </a:endParaRPr>
          </a:p>
          <a:p>
            <a:pPr marL="400050" indent="-400050" algn="just"/>
            <a:r>
              <a:rPr lang="en-US" sz="2800" dirty="0" smtClean="0">
                <a:solidFill>
                  <a:schemeClr val="tx2">
                    <a:lumMod val="60000"/>
                    <a:lumOff val="40000"/>
                  </a:schemeClr>
                </a:solidFill>
                <a:latin typeface="Times New Roman" pitchFamily="18" charset="0"/>
                <a:cs typeface="Times New Roman" pitchFamily="18" charset="0"/>
              </a:rPr>
              <a:t>	                         </a:t>
            </a:r>
          </a:p>
          <a:p>
            <a:pPr marL="400050" indent="-400050" algn="just"/>
            <a:endParaRPr lang="en-US" sz="2800" dirty="0" smtClean="0">
              <a:solidFill>
                <a:schemeClr val="tx2">
                  <a:lumMod val="60000"/>
                  <a:lumOff val="40000"/>
                </a:schemeClr>
              </a:solidFill>
              <a:latin typeface="Times New Roman" pitchFamily="18" charset="0"/>
              <a:cs typeface="Times New Roman" pitchFamily="18" charset="0"/>
            </a:endParaRPr>
          </a:p>
          <a:p>
            <a:pPr marL="400050" indent="-400050" algn="just"/>
            <a:endParaRPr lang="en-US" sz="2800" dirty="0" smtClean="0">
              <a:solidFill>
                <a:schemeClr val="tx2">
                  <a:lumMod val="60000"/>
                  <a:lumOff val="40000"/>
                </a:schemeClr>
              </a:solidFill>
              <a:latin typeface="Times New Roman" pitchFamily="18" charset="0"/>
              <a:cs typeface="Times New Roman" pitchFamily="18" charset="0"/>
            </a:endParaRPr>
          </a:p>
          <a:p>
            <a:pPr marL="400050" indent="-400050" algn="just"/>
            <a:endParaRPr lang="en-US" sz="2800" dirty="0" smtClean="0">
              <a:solidFill>
                <a:schemeClr val="tx2">
                  <a:lumMod val="60000"/>
                  <a:lumOff val="40000"/>
                </a:schemeClr>
              </a:solidFill>
              <a:latin typeface="Times New Roman" pitchFamily="18" charset="0"/>
              <a:cs typeface="Times New Roman" pitchFamily="18" charset="0"/>
            </a:endParaRPr>
          </a:p>
          <a:p>
            <a:pPr marL="400050" indent="-400050" algn="just"/>
            <a:endParaRPr lang="en-US" sz="2800" dirty="0" smtClean="0">
              <a:solidFill>
                <a:schemeClr val="tx2">
                  <a:lumMod val="60000"/>
                  <a:lumOff val="40000"/>
                </a:schemeClr>
              </a:solidFill>
              <a:latin typeface="Times New Roman" pitchFamily="18" charset="0"/>
              <a:cs typeface="Times New Roman" pitchFamily="18" charset="0"/>
            </a:endParaRPr>
          </a:p>
          <a:p>
            <a:pPr marL="400050" indent="-400050" algn="just"/>
            <a:endParaRPr lang="en-US" sz="2800" dirty="0" smtClean="0">
              <a:solidFill>
                <a:schemeClr val="tx2">
                  <a:lumMod val="60000"/>
                  <a:lumOff val="40000"/>
                </a:schemeClr>
              </a:solidFill>
              <a:latin typeface="Times New Roman" pitchFamily="18" charset="0"/>
              <a:cs typeface="Times New Roman" pitchFamily="18" charset="0"/>
            </a:endParaRPr>
          </a:p>
          <a:p>
            <a:pPr marL="400050" indent="-400050" algn="just"/>
            <a:endParaRPr lang="en-US" sz="2800" dirty="0" smtClean="0">
              <a:solidFill>
                <a:schemeClr val="tx2">
                  <a:lumMod val="60000"/>
                  <a:lumOff val="40000"/>
                </a:schemeClr>
              </a:solidFill>
              <a:latin typeface="Times New Roman" pitchFamily="18" charset="0"/>
              <a:cs typeface="Times New Roman" pitchFamily="18" charset="0"/>
            </a:endParaRPr>
          </a:p>
          <a:p>
            <a:pPr marL="400050" indent="-400050" algn="just"/>
            <a:r>
              <a:rPr lang="en-US" sz="2800" dirty="0" smtClean="0">
                <a:solidFill>
                  <a:schemeClr val="tx2">
                    <a:lumMod val="60000"/>
                    <a:lumOff val="40000"/>
                  </a:schemeClr>
                </a:solidFill>
                <a:latin typeface="Times New Roman" pitchFamily="18" charset="0"/>
                <a:cs typeface="Times New Roman" pitchFamily="18" charset="0"/>
              </a:rPr>
              <a:t> </a:t>
            </a:r>
          </a:p>
        </p:txBody>
      </p:sp>
      <p:sp>
        <p:nvSpPr>
          <p:cNvPr id="7" name="Right Arrow Callout 6"/>
          <p:cNvSpPr/>
          <p:nvPr/>
        </p:nvSpPr>
        <p:spPr>
          <a:xfrm>
            <a:off x="533400" y="1905000"/>
            <a:ext cx="2667000" cy="2514600"/>
          </a:xfrm>
          <a:prstGeom prst="rightArrowCallout">
            <a:avLst/>
          </a:prstGeom>
        </p:spPr>
        <p:style>
          <a:lnRef idx="2">
            <a:schemeClr val="accent1"/>
          </a:lnRef>
          <a:fillRef idx="1">
            <a:schemeClr val="lt1"/>
          </a:fillRef>
          <a:effectRef idx="0">
            <a:schemeClr val="accent1"/>
          </a:effectRef>
          <a:fontRef idx="minor">
            <a:schemeClr val="dk1"/>
          </a:fontRef>
        </p:style>
        <p:txBody>
          <a:bodyPr rtlCol="0" anchor="ctr"/>
          <a:lstStyle/>
          <a:p>
            <a:pPr algn="just"/>
            <a:r>
              <a:rPr lang="en-US" sz="2400" dirty="0" err="1" smtClean="0">
                <a:latin typeface="Times New Roman" pitchFamily="18" charset="0"/>
                <a:cs typeface="Times New Roman" pitchFamily="18" charset="0"/>
              </a:rPr>
              <a:t>Mục</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đích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phỏng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vấn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lời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phỏng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vấn</a:t>
            </a:r>
            <a:endParaRPr lang="en-US" sz="2400" dirty="0">
              <a:latin typeface="Times New Roman" pitchFamily="18" charset="0"/>
              <a:cs typeface="Times New Roman" pitchFamily="18" charset="0"/>
            </a:endParaRPr>
          </a:p>
        </p:txBody>
      </p:sp>
      <p:sp>
        <p:nvSpPr>
          <p:cNvPr id="10" name="Rectangle 9"/>
          <p:cNvSpPr/>
          <p:nvPr/>
        </p:nvSpPr>
        <p:spPr>
          <a:xfrm>
            <a:off x="3048000" y="1828800"/>
            <a:ext cx="5257800" cy="7620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r>
              <a:rPr lang="en-US" sz="2400" dirty="0" err="1" smtClean="0">
                <a:solidFill>
                  <a:srgbClr val="002060"/>
                </a:solidFill>
                <a:latin typeface="Times New Roman" pitchFamily="18" charset="0"/>
                <a:cs typeface="Times New Roman" pitchFamily="18" charset="0"/>
              </a:rPr>
              <a:t>Để</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biết</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rõ</a:t>
            </a:r>
            <a:r>
              <a:rPr lang="en-US" sz="2400" dirty="0" smtClean="0">
                <a:solidFill>
                  <a:srgbClr val="002060"/>
                </a:solidFill>
                <a:latin typeface="Times New Roman" pitchFamily="18" charset="0"/>
                <a:cs typeface="Times New Roman" pitchFamily="18" charset="0"/>
              </a:rPr>
              <a:t> h</a:t>
            </a:r>
            <a:r>
              <a:rPr lang="vi-VN" sz="2400" dirty="0" smtClean="0">
                <a:solidFill>
                  <a:srgbClr val="002060"/>
                </a:solidFill>
                <a:latin typeface="Times New Roman" pitchFamily="18" charset="0"/>
                <a:cs typeface="Times New Roman" pitchFamily="18" charset="0"/>
              </a:rPr>
              <a:t>ơ</a:t>
            </a:r>
            <a:r>
              <a:rPr lang="en-US" sz="2400" dirty="0" smtClean="0">
                <a:solidFill>
                  <a:srgbClr val="002060"/>
                </a:solidFill>
                <a:latin typeface="Times New Roman" pitchFamily="18" charset="0"/>
                <a:cs typeface="Times New Roman" pitchFamily="18" charset="0"/>
              </a:rPr>
              <a:t>n </a:t>
            </a:r>
            <a:r>
              <a:rPr lang="en-US" sz="2400" dirty="0" err="1" smtClean="0">
                <a:solidFill>
                  <a:srgbClr val="002060"/>
                </a:solidFill>
                <a:latin typeface="Times New Roman" pitchFamily="18" charset="0"/>
                <a:cs typeface="Times New Roman" pitchFamily="18" charset="0"/>
              </a:rPr>
              <a:t>về</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một</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ng</a:t>
            </a:r>
            <a:r>
              <a:rPr lang="vi-VN" sz="2400" dirty="0" smtClean="0">
                <a:solidFill>
                  <a:srgbClr val="002060"/>
                </a:solidFill>
                <a:latin typeface="Times New Roman" pitchFamily="18" charset="0"/>
                <a:cs typeface="Times New Roman" pitchFamily="18" charset="0"/>
              </a:rPr>
              <a:t>ười</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nổi</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tiếng</a:t>
            </a:r>
            <a:r>
              <a:rPr lang="en-US" sz="2400" dirty="0" smtClean="0">
                <a:solidFill>
                  <a:srgbClr val="002060"/>
                </a:solidFill>
                <a:latin typeface="Times New Roman" pitchFamily="18" charset="0"/>
                <a:cs typeface="Times New Roman" pitchFamily="18" charset="0"/>
              </a:rPr>
              <a:t>;</a:t>
            </a:r>
            <a:endParaRPr lang="en-US" sz="2400" dirty="0">
              <a:solidFill>
                <a:srgbClr val="002060"/>
              </a:solidFill>
              <a:latin typeface="Times New Roman" pitchFamily="18" charset="0"/>
              <a:cs typeface="Times New Roman" pitchFamily="18" charset="0"/>
            </a:endParaRPr>
          </a:p>
        </p:txBody>
      </p:sp>
      <p:sp>
        <p:nvSpPr>
          <p:cNvPr id="11" name="Rectangle 10"/>
          <p:cNvSpPr/>
          <p:nvPr/>
        </p:nvSpPr>
        <p:spPr>
          <a:xfrm>
            <a:off x="3048000" y="2819400"/>
            <a:ext cx="5257800" cy="7620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just"/>
            <a:r>
              <a:rPr lang="en-US" sz="2400" dirty="0" err="1" smtClean="0">
                <a:solidFill>
                  <a:srgbClr val="002060"/>
                </a:solidFill>
                <a:latin typeface="Times New Roman" pitchFamily="18" charset="0"/>
                <a:cs typeface="Times New Roman" pitchFamily="18" charset="0"/>
              </a:rPr>
              <a:t>Để</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biết</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quan</a:t>
            </a:r>
            <a:r>
              <a:rPr lang="en-US" sz="2400" dirty="0" smtClean="0">
                <a:solidFill>
                  <a:srgbClr val="002060"/>
                </a:solidFill>
                <a:latin typeface="Times New Roman" pitchFamily="18" charset="0"/>
                <a:cs typeface="Times New Roman" pitchFamily="18" charset="0"/>
              </a:rPr>
              <a:t> </a:t>
            </a:r>
            <a:r>
              <a:rPr lang="vi-VN" sz="2400" dirty="0" smtClean="0">
                <a:solidFill>
                  <a:srgbClr val="002060"/>
                </a:solidFill>
                <a:latin typeface="Times New Roman" pitchFamily="18" charset="0"/>
                <a:cs typeface="Times New Roman" pitchFamily="18" charset="0"/>
              </a:rPr>
              <a:t>đ</a:t>
            </a:r>
            <a:r>
              <a:rPr lang="en-US" sz="2400" dirty="0" err="1" smtClean="0">
                <a:solidFill>
                  <a:srgbClr val="002060"/>
                </a:solidFill>
                <a:latin typeface="Times New Roman" pitchFamily="18" charset="0"/>
                <a:cs typeface="Times New Roman" pitchFamily="18" charset="0"/>
              </a:rPr>
              <a:t>iểm</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của</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của</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ng</a:t>
            </a:r>
            <a:r>
              <a:rPr lang="vi-VN" sz="2400" dirty="0" smtClean="0">
                <a:solidFill>
                  <a:srgbClr val="002060"/>
                </a:solidFill>
                <a:latin typeface="Times New Roman" pitchFamily="18" charset="0"/>
                <a:cs typeface="Times New Roman" pitchFamily="18" charset="0"/>
              </a:rPr>
              <a:t>ười</a:t>
            </a:r>
            <a:r>
              <a:rPr lang="en-US" sz="2400" dirty="0" smtClean="0">
                <a:solidFill>
                  <a:srgbClr val="002060"/>
                </a:solidFill>
                <a:latin typeface="Times New Roman" pitchFamily="18" charset="0"/>
                <a:cs typeface="Times New Roman" pitchFamily="18" charset="0"/>
              </a:rPr>
              <a:t> </a:t>
            </a:r>
            <a:r>
              <a:rPr lang="vi-VN" sz="2400" dirty="0" smtClean="0">
                <a:solidFill>
                  <a:srgbClr val="002060"/>
                </a:solidFill>
                <a:latin typeface="Times New Roman" pitchFamily="18" charset="0"/>
                <a:cs typeface="Times New Roman" pitchFamily="18" charset="0"/>
              </a:rPr>
              <a:t>được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hỏi</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về</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vấn</a:t>
            </a:r>
            <a:r>
              <a:rPr lang="en-US" sz="2400" dirty="0" smtClean="0">
                <a:solidFill>
                  <a:srgbClr val="002060"/>
                </a:solidFill>
                <a:latin typeface="Times New Roman" pitchFamily="18" charset="0"/>
                <a:cs typeface="Times New Roman" pitchFamily="18" charset="0"/>
              </a:rPr>
              <a:t> </a:t>
            </a:r>
            <a:r>
              <a:rPr lang="vi-VN" sz="2400" dirty="0" smtClean="0">
                <a:solidFill>
                  <a:srgbClr val="002060"/>
                </a:solidFill>
                <a:latin typeface="Times New Roman" pitchFamily="18" charset="0"/>
                <a:cs typeface="Times New Roman" pitchFamily="18" charset="0"/>
              </a:rPr>
              <a:t>đề</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có</a:t>
            </a:r>
            <a:r>
              <a:rPr lang="en-US" sz="2400" dirty="0" smtClean="0">
                <a:solidFill>
                  <a:srgbClr val="002060"/>
                </a:solidFill>
                <a:latin typeface="Times New Roman" pitchFamily="18" charset="0"/>
                <a:cs typeface="Times New Roman" pitchFamily="18" charset="0"/>
              </a:rPr>
              <a:t> ý </a:t>
            </a:r>
            <a:r>
              <a:rPr lang="en-US" sz="2400" dirty="0" err="1" smtClean="0">
                <a:solidFill>
                  <a:srgbClr val="002060"/>
                </a:solidFill>
                <a:latin typeface="Times New Roman" pitchFamily="18" charset="0"/>
                <a:cs typeface="Times New Roman" pitchFamily="18" charset="0"/>
              </a:rPr>
              <a:t>nghĩa</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xã</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hội</a:t>
            </a:r>
            <a:r>
              <a:rPr lang="en-US" sz="2400" dirty="0" smtClean="0">
                <a:solidFill>
                  <a:srgbClr val="002060"/>
                </a:solidFill>
                <a:latin typeface="Times New Roman" pitchFamily="18" charset="0"/>
                <a:cs typeface="Times New Roman" pitchFamily="18" charset="0"/>
              </a:rPr>
              <a:t>;.</a:t>
            </a:r>
            <a:endParaRPr lang="en-US" sz="2400" dirty="0">
              <a:solidFill>
                <a:srgbClr val="002060"/>
              </a:solidFill>
              <a:latin typeface="Times New Roman" pitchFamily="18" charset="0"/>
              <a:cs typeface="Times New Roman" pitchFamily="18" charset="0"/>
            </a:endParaRPr>
          </a:p>
        </p:txBody>
      </p:sp>
      <p:sp>
        <p:nvSpPr>
          <p:cNvPr id="12" name="Rectangle 11"/>
          <p:cNvSpPr/>
          <p:nvPr/>
        </p:nvSpPr>
        <p:spPr>
          <a:xfrm>
            <a:off x="3124200" y="3810000"/>
            <a:ext cx="5181600" cy="7620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dirty="0" err="1" smtClean="0">
                <a:solidFill>
                  <a:srgbClr val="002060"/>
                </a:solidFill>
                <a:latin typeface="Times New Roman" pitchFamily="18" charset="0"/>
                <a:cs typeface="Times New Roman" pitchFamily="18" charset="0"/>
              </a:rPr>
              <a:t>Để</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chọn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ng</a:t>
            </a:r>
            <a:r>
              <a:rPr lang="vi-VN" sz="2400" dirty="0" smtClean="0">
                <a:solidFill>
                  <a:srgbClr val="002060"/>
                </a:solidFill>
                <a:latin typeface="Times New Roman" pitchFamily="18" charset="0"/>
                <a:cs typeface="Times New Roman" pitchFamily="18" charset="0"/>
              </a:rPr>
              <a:t>ười</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phù</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hợp</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với</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công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việc</a:t>
            </a:r>
            <a:r>
              <a:rPr lang="en-US" sz="2400" dirty="0" smtClean="0">
                <a:solidFill>
                  <a:srgbClr val="002060"/>
                </a:solidFill>
                <a:latin typeface="Times New Roman" pitchFamily="18" charset="0"/>
                <a:cs typeface="Times New Roman" pitchFamily="18" charset="0"/>
              </a:rPr>
              <a:t>;...</a:t>
            </a:r>
            <a:endParaRPr lang="en-US" sz="2400" dirty="0">
              <a:solidFill>
                <a:srgbClr val="00206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linds(horizontal)">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blinds(horizontal)">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linds(horizontal)">
                                      <p:cBhvr>
                                        <p:cTn id="32" dur="500"/>
                                        <p:tgtEl>
                                          <p:spTgt spid="11"/>
                                        </p:tgtEl>
                                      </p:cBhvr>
                                    </p:animEffect>
                                  </p:childTnLst>
                                </p:cTn>
                              </p:par>
                              <p:par>
                                <p:cTn id="33" presetID="3" presetClass="entr" presetSubtype="10" fill="hold" nodeType="withEffect">
                                  <p:stCondLst>
                                    <p:cond delay="0"/>
                                  </p:stCondLst>
                                  <p:childTnLst>
                                    <p:set>
                                      <p:cBhvr>
                                        <p:cTn id="34" dur="1" fill="hold">
                                          <p:stCondLst>
                                            <p:cond delay="0"/>
                                          </p:stCondLst>
                                        </p:cTn>
                                        <p:tgtEl>
                                          <p:spTgt spid="8">
                                            <p:txEl>
                                              <p:pRg st="10" end="10"/>
                                            </p:txEl>
                                          </p:spTgt>
                                        </p:tgtEl>
                                        <p:attrNameLst>
                                          <p:attrName>style.visibility</p:attrName>
                                        </p:attrNameLst>
                                      </p:cBhvr>
                                      <p:to>
                                        <p:strVal val="visible"/>
                                      </p:to>
                                    </p:set>
                                    <p:animEffect transition="in" filter="blinds(horizontal)">
                                      <p:cBhvr>
                                        <p:cTn id="35" dur="500"/>
                                        <p:tgtEl>
                                          <p:spTgt spid="8">
                                            <p:txEl>
                                              <p:pRg st="10" end="1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linds(horizontal)">
                                      <p:cBhvr>
                                        <p:cTn id="4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0"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33400"/>
          </a:xfrm>
        </p:spPr>
        <p:txBody>
          <a:bodyPr>
            <a:normAutofit fontScale="90000"/>
          </a:bodyPr>
          <a:lstStyle/>
          <a:p>
            <a:endParaRPr lang="en-US" dirty="0"/>
          </a:p>
        </p:txBody>
      </p:sp>
      <p:sp>
        <p:nvSpPr>
          <p:cNvPr id="5" name="Rectangle 4"/>
          <p:cNvSpPr/>
          <p:nvPr/>
        </p:nvSpPr>
        <p:spPr>
          <a:xfrm>
            <a:off x="0" y="0"/>
            <a:ext cx="9144000" cy="76200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3200" dirty="0" smtClean="0"/>
              <a:t>PHỎNG VẤN VÀ TRẢ </a:t>
            </a:r>
            <a:r>
              <a:rPr lang="en-US" sz="3200" dirty="0" smtClean="0">
                <a:latin typeface="Times New Roman" pitchFamily="18" charset="0"/>
                <a:cs typeface="Times New Roman" pitchFamily="18" charset="0"/>
              </a:rPr>
              <a:t>LỜI</a:t>
            </a:r>
            <a:r>
              <a:rPr lang="en-US" sz="3200" dirty="0" smtClean="0"/>
              <a:t> PHỎNG VẤN</a:t>
            </a:r>
            <a:endParaRPr lang="en-US" sz="3200" dirty="0"/>
          </a:p>
        </p:txBody>
      </p:sp>
      <p:sp>
        <p:nvSpPr>
          <p:cNvPr id="9" name="TextBox 8"/>
          <p:cNvSpPr txBox="1"/>
          <p:nvPr/>
        </p:nvSpPr>
        <p:spPr>
          <a:xfrm>
            <a:off x="4724400" y="1066800"/>
            <a:ext cx="4191000" cy="2062103"/>
          </a:xfrm>
          <a:prstGeom prst="rect">
            <a:avLst/>
          </a:prstGeom>
          <a:noFill/>
        </p:spPr>
        <p:txBody>
          <a:bodyPr wrap="square" rtlCol="0">
            <a:spAutoFit/>
          </a:bodyPr>
          <a:lstStyle/>
          <a:p>
            <a:pPr algn="just">
              <a:buFontTx/>
              <a:buChar char="-"/>
            </a:pPr>
            <a:endParaRPr lang="en-US" dirty="0" smtClean="0">
              <a:latin typeface="Times New Roman" pitchFamily="18" charset="0"/>
              <a:cs typeface="Times New Roman" pitchFamily="18" charset="0"/>
            </a:endParaRPr>
          </a:p>
          <a:p>
            <a:pPr algn="just">
              <a:buFontTx/>
              <a:buChar char="-"/>
            </a:pPr>
            <a:endParaRPr lang="en-US" dirty="0" smtClean="0">
              <a:latin typeface="Times New Roman" pitchFamily="18" charset="0"/>
              <a:cs typeface="Times New Roman" pitchFamily="18" charset="0"/>
            </a:endParaRPr>
          </a:p>
          <a:p>
            <a:pPr algn="just">
              <a:buFontTx/>
              <a:buChar char="-"/>
            </a:pPr>
            <a:endParaRPr lang="en-US" dirty="0" smtClean="0">
              <a:latin typeface="Times New Roman" pitchFamily="18" charset="0"/>
              <a:cs typeface="Times New Roman" pitchFamily="18" charset="0"/>
            </a:endParaRPr>
          </a:p>
          <a:p>
            <a:pPr algn="just">
              <a:buFontTx/>
              <a:buChar char="-"/>
            </a:pPr>
            <a:endParaRPr lang="en-US" dirty="0" smtClean="0">
              <a:latin typeface="Times New Roman" pitchFamily="18" charset="0"/>
              <a:cs typeface="Times New Roman" pitchFamily="18" charset="0"/>
            </a:endParaRPr>
          </a:p>
          <a:p>
            <a:pPr algn="just">
              <a:buFontTx/>
              <a:buChar char="-"/>
            </a:pPr>
            <a:endParaRPr lang="en-US" dirty="0" smtClean="0">
              <a:latin typeface="Times New Roman" pitchFamily="18" charset="0"/>
              <a:cs typeface="Times New Roman" pitchFamily="18" charset="0"/>
            </a:endParaRPr>
          </a:p>
          <a:p>
            <a:pPr algn="just"/>
            <a:r>
              <a:rPr lang="en-US" sz="2000" i="1" dirty="0" smtClean="0">
                <a:latin typeface="Times New Roman" pitchFamily="18" charset="0"/>
                <a:cs typeface="Times New Roman" pitchFamily="18" charset="0"/>
              </a:rPr>
              <a:t> </a:t>
            </a:r>
          </a:p>
          <a:p>
            <a:pPr algn="just"/>
            <a:endParaRPr lang="en-US" dirty="0">
              <a:latin typeface="Times New Roman" pitchFamily="18" charset="0"/>
              <a:cs typeface="Times New Roman" pitchFamily="18" charset="0"/>
            </a:endParaRPr>
          </a:p>
        </p:txBody>
      </p:sp>
      <p:sp>
        <p:nvSpPr>
          <p:cNvPr id="7" name="Down Arrow Callout 6"/>
          <p:cNvSpPr/>
          <p:nvPr/>
        </p:nvSpPr>
        <p:spPr>
          <a:xfrm>
            <a:off x="838200" y="1828800"/>
            <a:ext cx="7848600" cy="2057400"/>
          </a:xfrm>
          <a:prstGeom prst="downArrowCallout">
            <a:avLst/>
          </a:prstGeom>
        </p:spPr>
        <p:style>
          <a:lnRef idx="2">
            <a:schemeClr val="accent2"/>
          </a:lnRef>
          <a:fillRef idx="1">
            <a:schemeClr val="lt1"/>
          </a:fillRef>
          <a:effectRef idx="0">
            <a:schemeClr val="accent2"/>
          </a:effectRef>
          <a:fontRef idx="minor">
            <a:schemeClr val="dk1"/>
          </a:fontRef>
        </p:style>
        <p:txBody>
          <a:bodyPr rtlCol="0" anchor="ctr"/>
          <a:lstStyle/>
          <a:p>
            <a:pPr marL="400050" indent="-400050" algn="ctr"/>
            <a:r>
              <a:rPr lang="en-US" sz="2800" dirty="0" err="1" smtClean="0">
                <a:solidFill>
                  <a:srgbClr val="002060"/>
                </a:solidFill>
                <a:latin typeface="Times New Roman" pitchFamily="18" charset="0"/>
                <a:cs typeface="Times New Roman" pitchFamily="18" charset="0"/>
              </a:rPr>
              <a:t>Tôn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trọng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sự</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thật</a:t>
            </a:r>
            <a:r>
              <a:rPr lang="en-US" sz="2800" dirty="0" smtClean="0">
                <a:solidFill>
                  <a:srgbClr val="002060"/>
                </a:solidFill>
                <a:latin typeface="Times New Roman" pitchFamily="18" charset="0"/>
                <a:cs typeface="Times New Roman" pitchFamily="18" charset="0"/>
              </a:rPr>
              <a:t>,</a:t>
            </a:r>
          </a:p>
          <a:p>
            <a:pPr marL="400050" indent="-400050" algn="ctr"/>
            <a:r>
              <a:rPr lang="en-US" sz="2800" dirty="0" err="1" smtClean="0">
                <a:solidFill>
                  <a:srgbClr val="002060"/>
                </a:solidFill>
                <a:latin typeface="Times New Roman" pitchFamily="18" charset="0"/>
                <a:cs typeface="Times New Roman" pitchFamily="18" charset="0"/>
              </a:rPr>
              <a:t>tôn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trọng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quyền</a:t>
            </a:r>
            <a:r>
              <a:rPr lang="en-US" sz="2800" dirty="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được</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bày</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tỏ</a:t>
            </a:r>
            <a:r>
              <a:rPr lang="en-US" sz="2800" dirty="0" smtClean="0">
                <a:solidFill>
                  <a:srgbClr val="002060"/>
                </a:solidFill>
                <a:latin typeface="Times New Roman" pitchFamily="18" charset="0"/>
                <a:cs typeface="Times New Roman" pitchFamily="18" charset="0"/>
              </a:rPr>
              <a:t> ý </a:t>
            </a:r>
            <a:r>
              <a:rPr lang="en-US" sz="2800" dirty="0" err="1" smtClean="0">
                <a:solidFill>
                  <a:srgbClr val="002060"/>
                </a:solidFill>
                <a:latin typeface="Times New Roman" pitchFamily="18" charset="0"/>
                <a:cs typeface="Times New Roman" pitchFamily="18" charset="0"/>
              </a:rPr>
              <a:t>kiến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công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chúng</a:t>
            </a:r>
            <a:r>
              <a:rPr lang="en-US" sz="2800" dirty="0" smtClean="0">
                <a:solidFill>
                  <a:schemeClr val="tx2">
                    <a:lumMod val="60000"/>
                    <a:lumOff val="40000"/>
                  </a:schemeClr>
                </a:solidFill>
                <a:latin typeface="Times New Roman" pitchFamily="18" charset="0"/>
                <a:cs typeface="Times New Roman" pitchFamily="18" charset="0"/>
              </a:rPr>
              <a:t>.</a:t>
            </a:r>
          </a:p>
        </p:txBody>
      </p:sp>
      <p:sp>
        <p:nvSpPr>
          <p:cNvPr id="10" name="Rectangle 9"/>
          <p:cNvSpPr/>
          <p:nvPr/>
        </p:nvSpPr>
        <p:spPr>
          <a:xfrm>
            <a:off x="914400" y="3886200"/>
            <a:ext cx="7772400" cy="106680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marL="400050" indent="-400050" algn="ctr"/>
            <a:r>
              <a:rPr lang="en-US" sz="2800" b="1" dirty="0" err="1" smtClean="0">
                <a:solidFill>
                  <a:schemeClr val="tx2">
                    <a:lumMod val="60000"/>
                    <a:lumOff val="40000"/>
                  </a:schemeClr>
                </a:solidFill>
                <a:latin typeface="Times New Roman" pitchFamily="18" charset="0"/>
                <a:cs typeface="Times New Roman" pitchFamily="18" charset="0"/>
              </a:rPr>
              <a:t>Biểu</a:t>
            </a:r>
            <a:r>
              <a:rPr lang="en-US" sz="2800" b="1" dirty="0" smtClean="0">
                <a:solidFill>
                  <a:schemeClr val="tx2">
                    <a:lumMod val="60000"/>
                    <a:lumOff val="40000"/>
                  </a:schemeClr>
                </a:solidFill>
                <a:latin typeface="Times New Roman" pitchFamily="18" charset="0"/>
                <a:cs typeface="Times New Roman" pitchFamily="18" charset="0"/>
              </a:rPr>
              <a:t> </a:t>
            </a:r>
            <a:r>
              <a:rPr lang="en-US" sz="2800" b="1" dirty="0" err="1" smtClean="0">
                <a:solidFill>
                  <a:schemeClr val="tx2">
                    <a:lumMod val="60000"/>
                    <a:lumOff val="40000"/>
                  </a:schemeClr>
                </a:solidFill>
                <a:latin typeface="Times New Roman" pitchFamily="18" charset="0"/>
                <a:cs typeface="Times New Roman" pitchFamily="18" charset="0"/>
              </a:rPr>
              <a:t>hiện</a:t>
            </a:r>
            <a:r>
              <a:rPr lang="en-US" sz="2800" b="1" dirty="0" smtClean="0">
                <a:solidFill>
                  <a:schemeClr val="tx2">
                    <a:lumMod val="60000"/>
                    <a:lumOff val="40000"/>
                  </a:schemeClr>
                </a:solidFill>
                <a:latin typeface="Times New Roman" pitchFamily="18" charset="0"/>
                <a:cs typeface="Times New Roman" pitchFamily="18" charset="0"/>
              </a:rPr>
              <a:t> </a:t>
            </a:r>
            <a:r>
              <a:rPr lang="en-US" sz="2800" b="1" dirty="0" err="1" smtClean="0">
                <a:solidFill>
                  <a:schemeClr val="tx2">
                    <a:lumMod val="60000"/>
                    <a:lumOff val="40000"/>
                  </a:schemeClr>
                </a:solidFill>
                <a:latin typeface="Times New Roman" pitchFamily="18" charset="0"/>
                <a:cs typeface="Times New Roman" pitchFamily="18" charset="0"/>
              </a:rPr>
              <a:t>của</a:t>
            </a:r>
            <a:r>
              <a:rPr lang="en-US" sz="2800" b="1" dirty="0" smtClean="0">
                <a:solidFill>
                  <a:schemeClr val="tx2">
                    <a:lumMod val="60000"/>
                    <a:lumOff val="40000"/>
                  </a:schemeClr>
                </a:solidFill>
                <a:latin typeface="Times New Roman" pitchFamily="18" charset="0"/>
                <a:cs typeface="Times New Roman" pitchFamily="18" charset="0"/>
              </a:rPr>
              <a:t> </a:t>
            </a:r>
            <a:r>
              <a:rPr lang="en-US" sz="2800" b="1" dirty="0" err="1" smtClean="0">
                <a:solidFill>
                  <a:schemeClr val="tx2">
                    <a:lumMod val="60000"/>
                    <a:lumOff val="40000"/>
                  </a:schemeClr>
                </a:solidFill>
                <a:latin typeface="Times New Roman" pitchFamily="18" charset="0"/>
                <a:cs typeface="Times New Roman" pitchFamily="18" charset="0"/>
              </a:rPr>
              <a:t>tính</a:t>
            </a:r>
            <a:r>
              <a:rPr lang="en-US" sz="2800" b="1" dirty="0" smtClean="0">
                <a:solidFill>
                  <a:schemeClr val="tx2">
                    <a:lumMod val="60000"/>
                    <a:lumOff val="40000"/>
                  </a:schemeClr>
                </a:solidFill>
                <a:latin typeface="Times New Roman" pitchFamily="18" charset="0"/>
                <a:cs typeface="Times New Roman" pitchFamily="18" charset="0"/>
              </a:rPr>
              <a:t> </a:t>
            </a:r>
            <a:r>
              <a:rPr lang="en-US" sz="2800" b="1" dirty="0" err="1" smtClean="0">
                <a:solidFill>
                  <a:schemeClr val="tx2">
                    <a:lumMod val="60000"/>
                    <a:lumOff val="40000"/>
                  </a:schemeClr>
                </a:solidFill>
                <a:latin typeface="Times New Roman" pitchFamily="18" charset="0"/>
                <a:cs typeface="Times New Roman" pitchFamily="18" charset="0"/>
              </a:rPr>
              <a:t>dân</a:t>
            </a:r>
            <a:r>
              <a:rPr lang="en-US" sz="2800" b="1" dirty="0" smtClean="0">
                <a:solidFill>
                  <a:schemeClr val="tx2">
                    <a:lumMod val="60000"/>
                    <a:lumOff val="40000"/>
                  </a:schemeClr>
                </a:solidFill>
                <a:latin typeface="Times New Roman" pitchFamily="18" charset="0"/>
                <a:cs typeface="Times New Roman" pitchFamily="18" charset="0"/>
              </a:rPr>
              <a:t> </a:t>
            </a:r>
            <a:r>
              <a:rPr lang="en-US" sz="2800" b="1" dirty="0" err="1" smtClean="0">
                <a:solidFill>
                  <a:schemeClr val="tx2">
                    <a:lumMod val="60000"/>
                    <a:lumOff val="40000"/>
                  </a:schemeClr>
                </a:solidFill>
                <a:latin typeface="Times New Roman" pitchFamily="18" charset="0"/>
                <a:cs typeface="Times New Roman" pitchFamily="18" charset="0"/>
              </a:rPr>
              <a:t>chủ</a:t>
            </a:r>
            <a:r>
              <a:rPr lang="en-US" sz="2800" b="1" dirty="0" smtClean="0">
                <a:solidFill>
                  <a:schemeClr val="tx2">
                    <a:lumMod val="60000"/>
                    <a:lumOff val="40000"/>
                  </a:schemeClr>
                </a:solidFill>
                <a:latin typeface="Times New Roman" pitchFamily="18" charset="0"/>
                <a:cs typeface="Times New Roman" pitchFamily="18" charset="0"/>
              </a:rPr>
              <a:t> </a:t>
            </a:r>
            <a:r>
              <a:rPr lang="en-US" sz="2800" b="1" dirty="0" err="1" smtClean="0">
                <a:solidFill>
                  <a:schemeClr val="tx2">
                    <a:lumMod val="60000"/>
                    <a:lumOff val="40000"/>
                  </a:schemeClr>
                </a:solidFill>
                <a:latin typeface="Times New Roman" pitchFamily="18" charset="0"/>
                <a:cs typeface="Times New Roman" pitchFamily="18" charset="0"/>
              </a:rPr>
              <a:t>trong</a:t>
            </a:r>
            <a:r>
              <a:rPr lang="en-US" sz="2800" b="1" dirty="0" smtClean="0">
                <a:solidFill>
                  <a:schemeClr val="tx2">
                    <a:lumMod val="60000"/>
                    <a:lumOff val="40000"/>
                  </a:schemeClr>
                </a:solidFill>
                <a:latin typeface="Times New Roman" pitchFamily="18" charset="0"/>
                <a:cs typeface="Times New Roman" pitchFamily="18" charset="0"/>
              </a:rPr>
              <a:t> </a:t>
            </a:r>
            <a:r>
              <a:rPr lang="en-US" sz="2800" b="1" dirty="0" err="1" smtClean="0">
                <a:solidFill>
                  <a:schemeClr val="tx2">
                    <a:lumMod val="60000"/>
                    <a:lumOff val="40000"/>
                  </a:schemeClr>
                </a:solidFill>
                <a:latin typeface="Times New Roman" pitchFamily="18" charset="0"/>
                <a:cs typeface="Times New Roman" pitchFamily="18" charset="0"/>
              </a:rPr>
              <a:t>một</a:t>
            </a:r>
            <a:r>
              <a:rPr lang="en-US" sz="2800" b="1" dirty="0" smtClean="0">
                <a:solidFill>
                  <a:schemeClr val="tx2">
                    <a:lumMod val="60000"/>
                    <a:lumOff val="40000"/>
                  </a:schemeClr>
                </a:solidFill>
                <a:latin typeface="Times New Roman" pitchFamily="18" charset="0"/>
                <a:cs typeface="Times New Roman" pitchFamily="18" charset="0"/>
              </a:rPr>
              <a:t> </a:t>
            </a:r>
            <a:r>
              <a:rPr lang="en-US" sz="2800" b="1" dirty="0" err="1" smtClean="0">
                <a:solidFill>
                  <a:schemeClr val="tx2">
                    <a:lumMod val="60000"/>
                    <a:lumOff val="40000"/>
                  </a:schemeClr>
                </a:solidFill>
                <a:latin typeface="Times New Roman" pitchFamily="18" charset="0"/>
                <a:cs typeface="Times New Roman" pitchFamily="18" charset="0"/>
              </a:rPr>
              <a:t>xã</a:t>
            </a:r>
            <a:r>
              <a:rPr lang="en-US" sz="2800" b="1" dirty="0" smtClean="0">
                <a:solidFill>
                  <a:schemeClr val="tx2">
                    <a:lumMod val="60000"/>
                    <a:lumOff val="40000"/>
                  </a:schemeClr>
                </a:solidFill>
                <a:latin typeface="Times New Roman" pitchFamily="18" charset="0"/>
                <a:cs typeface="Times New Roman" pitchFamily="18" charset="0"/>
              </a:rPr>
              <a:t> </a:t>
            </a:r>
            <a:r>
              <a:rPr lang="en-US" sz="2800" b="1" dirty="0" err="1" smtClean="0">
                <a:solidFill>
                  <a:schemeClr val="tx2">
                    <a:lumMod val="60000"/>
                    <a:lumOff val="40000"/>
                  </a:schemeClr>
                </a:solidFill>
                <a:latin typeface="Times New Roman" pitchFamily="18" charset="0"/>
                <a:cs typeface="Times New Roman" pitchFamily="18" charset="0"/>
              </a:rPr>
              <a:t>hội</a:t>
            </a:r>
            <a:r>
              <a:rPr lang="en-US" sz="2800" b="1" dirty="0" smtClean="0">
                <a:solidFill>
                  <a:schemeClr val="tx2">
                    <a:lumMod val="60000"/>
                    <a:lumOff val="40000"/>
                  </a:schemeClr>
                </a:solidFill>
                <a:latin typeface="Times New Roman" pitchFamily="18" charset="0"/>
                <a:cs typeface="Times New Roman" pitchFamily="18" charset="0"/>
              </a:rPr>
              <a:t> </a:t>
            </a:r>
            <a:r>
              <a:rPr lang="en-US" sz="2800" b="1" dirty="0" err="1" smtClean="0">
                <a:solidFill>
                  <a:schemeClr val="tx2">
                    <a:lumMod val="60000"/>
                    <a:lumOff val="40000"/>
                  </a:schemeClr>
                </a:solidFill>
                <a:latin typeface="Times New Roman" pitchFamily="18" charset="0"/>
                <a:cs typeface="Times New Roman" pitchFamily="18" charset="0"/>
              </a:rPr>
              <a:t>công</a:t>
            </a:r>
            <a:r>
              <a:rPr lang="en-US" sz="2800" b="1" dirty="0" smtClean="0">
                <a:solidFill>
                  <a:schemeClr val="tx2">
                    <a:lumMod val="60000"/>
                    <a:lumOff val="40000"/>
                  </a:schemeClr>
                </a:solidFill>
                <a:latin typeface="Times New Roman" pitchFamily="18" charset="0"/>
                <a:cs typeface="Times New Roman" pitchFamily="18" charset="0"/>
              </a:rPr>
              <a:t> </a:t>
            </a:r>
            <a:r>
              <a:rPr lang="en-US" sz="2800" b="1" dirty="0" err="1" smtClean="0">
                <a:solidFill>
                  <a:schemeClr val="tx2">
                    <a:lumMod val="60000"/>
                    <a:lumOff val="40000"/>
                  </a:schemeClr>
                </a:solidFill>
                <a:latin typeface="Times New Roman" pitchFamily="18" charset="0"/>
                <a:cs typeface="Times New Roman" pitchFamily="18" charset="0"/>
              </a:rPr>
              <a:t>bằng</a:t>
            </a:r>
            <a:r>
              <a:rPr lang="en-US" sz="2800" b="1" dirty="0" smtClean="0">
                <a:solidFill>
                  <a:schemeClr val="tx2">
                    <a:lumMod val="60000"/>
                    <a:lumOff val="40000"/>
                  </a:schemeClr>
                </a:solidFill>
                <a:latin typeface="Times New Roman" pitchFamily="18" charset="0"/>
                <a:cs typeface="Times New Roman" pitchFamily="18" charset="0"/>
              </a:rPr>
              <a:t>, v</a:t>
            </a:r>
            <a:r>
              <a:rPr lang="vi-VN" sz="2800" b="1" dirty="0" smtClean="0">
                <a:solidFill>
                  <a:schemeClr val="tx2">
                    <a:lumMod val="60000"/>
                    <a:lumOff val="40000"/>
                  </a:schemeClr>
                </a:solidFill>
                <a:latin typeface="Times New Roman" pitchFamily="18" charset="0"/>
                <a:cs typeface="Times New Roman" pitchFamily="18" charset="0"/>
              </a:rPr>
              <a:t>ă</a:t>
            </a:r>
            <a:r>
              <a:rPr lang="en-US" sz="2800" b="1" dirty="0" smtClean="0">
                <a:solidFill>
                  <a:schemeClr val="tx2">
                    <a:lumMod val="60000"/>
                    <a:lumOff val="40000"/>
                  </a:schemeClr>
                </a:solidFill>
                <a:latin typeface="Times New Roman" pitchFamily="18" charset="0"/>
                <a:cs typeface="Times New Roman" pitchFamily="18" charset="0"/>
              </a:rPr>
              <a:t>n minh.</a:t>
            </a:r>
          </a:p>
        </p:txBody>
      </p:sp>
      <p:sp>
        <p:nvSpPr>
          <p:cNvPr id="11" name="TextBox 10"/>
          <p:cNvSpPr txBox="1"/>
          <p:nvPr/>
        </p:nvSpPr>
        <p:spPr>
          <a:xfrm>
            <a:off x="762000" y="762000"/>
            <a:ext cx="6629400" cy="646331"/>
          </a:xfrm>
          <a:prstGeom prst="rect">
            <a:avLst/>
          </a:prstGeom>
          <a:noFill/>
        </p:spPr>
        <p:txBody>
          <a:bodyPr wrap="square" rtlCol="0">
            <a:spAutoFit/>
          </a:bodyPr>
          <a:lstStyle/>
          <a:p>
            <a:r>
              <a:rPr lang="en-US" sz="2800" b="1" dirty="0" smtClean="0">
                <a:latin typeface="Times New Roman" pitchFamily="18" charset="0"/>
                <a:cs typeface="Times New Roman" pitchFamily="18" charset="0"/>
              </a:rPr>
              <a:t>3</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Tầm</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quan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trọng</a:t>
            </a:r>
            <a:r>
              <a:rPr lang="en-US" sz="3600" b="1" dirty="0" smtClean="0">
                <a:latin typeface="Times New Roman" pitchFamily="18" charset="0"/>
                <a:cs typeface="Times New Roman" pitchFamily="18" charset="0"/>
              </a:rPr>
              <a:t> </a:t>
            </a:r>
            <a:endParaRPr lang="en-US" sz="3600"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0" grpId="0" animBg="1"/>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33400"/>
          </a:xfrm>
        </p:spPr>
        <p:txBody>
          <a:bodyPr>
            <a:normAutofit/>
          </a:bodyPr>
          <a:lstStyle/>
          <a:p>
            <a:endParaRPr lang="en-US" sz="2800" dirty="0"/>
          </a:p>
        </p:txBody>
      </p:sp>
      <p:sp>
        <p:nvSpPr>
          <p:cNvPr id="5" name="Rectangle 4"/>
          <p:cNvSpPr/>
          <p:nvPr/>
        </p:nvSpPr>
        <p:spPr>
          <a:xfrm>
            <a:off x="0" y="0"/>
            <a:ext cx="9144000" cy="60960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800" dirty="0" smtClean="0"/>
              <a:t>PHỎNG VẤN VÀ TRẢ LỜI PHỎNG VẤN</a:t>
            </a:r>
            <a:endParaRPr lang="en-US" sz="2800" dirty="0"/>
          </a:p>
        </p:txBody>
      </p:sp>
      <p:sp>
        <p:nvSpPr>
          <p:cNvPr id="8" name="TextBox 7"/>
          <p:cNvSpPr txBox="1"/>
          <p:nvPr/>
        </p:nvSpPr>
        <p:spPr>
          <a:xfrm>
            <a:off x="152400" y="685800"/>
            <a:ext cx="8991600" cy="2246769"/>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sz="2800" b="1" dirty="0" smtClean="0">
                <a:solidFill>
                  <a:srgbClr val="FF0000"/>
                </a:solidFill>
                <a:latin typeface="Times New Roman" pitchFamily="18" charset="0"/>
                <a:cs typeface="Times New Roman" pitchFamily="18" charset="0"/>
              </a:rPr>
              <a:t>II. NHỮNG YÊU CẦU C</a:t>
            </a:r>
            <a:r>
              <a:rPr lang="vi-VN" sz="2800" b="1" dirty="0" smtClean="0">
                <a:solidFill>
                  <a:srgbClr val="FF0000"/>
                </a:solidFill>
                <a:latin typeface="Times New Roman" pitchFamily="18" charset="0"/>
                <a:cs typeface="Times New Roman" pitchFamily="18" charset="0"/>
              </a:rPr>
              <a:t>Ơ</a:t>
            </a:r>
            <a:r>
              <a:rPr lang="en-US" sz="2800" b="1" dirty="0" smtClean="0">
                <a:solidFill>
                  <a:srgbClr val="FF0000"/>
                </a:solidFill>
                <a:latin typeface="Times New Roman" pitchFamily="18" charset="0"/>
                <a:cs typeface="Times New Roman" pitchFamily="18" charset="0"/>
              </a:rPr>
              <a:t> BẢN ĐỐI VỚI HOẠT ĐỘNG PHỎNG VẤN; NG</a:t>
            </a:r>
            <a:r>
              <a:rPr lang="vi-VN" sz="2800" b="1" dirty="0" smtClean="0">
                <a:solidFill>
                  <a:srgbClr val="FF0000"/>
                </a:solidFill>
                <a:latin typeface="Times New Roman" pitchFamily="18" charset="0"/>
                <a:cs typeface="Times New Roman" pitchFamily="18" charset="0"/>
              </a:rPr>
              <a:t>ƯỜI</a:t>
            </a:r>
            <a:r>
              <a:rPr lang="en-US" sz="2800" b="1" dirty="0" smtClean="0">
                <a:solidFill>
                  <a:srgbClr val="FF0000"/>
                </a:solidFill>
                <a:latin typeface="Times New Roman" pitchFamily="18" charset="0"/>
                <a:cs typeface="Times New Roman" pitchFamily="18" charset="0"/>
              </a:rPr>
              <a:t> TRẢ LỜI PHỎNG VẤN</a:t>
            </a:r>
          </a:p>
          <a:p>
            <a:pPr marL="342900" indent="-342900"/>
            <a:endParaRPr lang="en-US" sz="2800" dirty="0" smtClean="0">
              <a:solidFill>
                <a:schemeClr val="tx2">
                  <a:lumMod val="60000"/>
                  <a:lumOff val="40000"/>
                </a:schemeClr>
              </a:solidFill>
              <a:latin typeface="Times New Roman" pitchFamily="18" charset="0"/>
              <a:cs typeface="Times New Roman" pitchFamily="18" charset="0"/>
            </a:endParaRPr>
          </a:p>
          <a:p>
            <a:pPr marL="342900" indent="-342900"/>
            <a:endParaRPr lang="en-US" sz="2800" dirty="0" smtClean="0">
              <a:solidFill>
                <a:schemeClr val="tx2">
                  <a:lumMod val="60000"/>
                  <a:lumOff val="40000"/>
                </a:schemeClr>
              </a:solidFill>
              <a:latin typeface="Times New Roman" pitchFamily="18" charset="0"/>
              <a:cs typeface="Times New Roman" pitchFamily="18" charset="0"/>
            </a:endParaRPr>
          </a:p>
          <a:p>
            <a:endParaRPr lang="en-US" sz="2800" dirty="0">
              <a:latin typeface="Times New Roman" pitchFamily="18" charset="0"/>
              <a:cs typeface="Times New Roman" pitchFamily="18" charset="0"/>
            </a:endParaRPr>
          </a:p>
        </p:txBody>
      </p:sp>
      <p:sp>
        <p:nvSpPr>
          <p:cNvPr id="6" name="Slide Number Placeholder 5"/>
          <p:cNvSpPr>
            <a:spLocks noGrp="1"/>
          </p:cNvSpPr>
          <p:nvPr>
            <p:ph type="sldNum" sz="quarter" idx="12"/>
          </p:nvPr>
        </p:nvSpPr>
        <p:spPr>
          <a:xfrm>
            <a:off x="6553200" y="6356350"/>
            <a:ext cx="2133600" cy="365125"/>
          </a:xfrm>
        </p:spPr>
        <p:txBody>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fld id="{43639E15-DBFC-4F7C-9829-75F95B7904E4}" type="slidenum">
              <a:rPr lang="en-US" altLang="en-US" sz="1400" b="0">
                <a:solidFill>
                  <a:schemeClr val="tx1"/>
                </a:solidFill>
                <a:latin typeface="Arial" panose="020B0604020202020204" pitchFamily="34" charset="0"/>
              </a:rPr>
              <a:pPr eaLnBrk="1" hangingPunct="1"/>
              <a:t>8</a:t>
            </a:fld>
            <a:endParaRPr lang="en-US" altLang="en-US" sz="1400" b="0">
              <a:solidFill>
                <a:schemeClr val="tx1"/>
              </a:solidFill>
              <a:latin typeface="Arial" panose="020B0604020202020204" pitchFamily="34" charset="0"/>
            </a:endParaRPr>
          </a:p>
        </p:txBody>
      </p:sp>
      <p:sp>
        <p:nvSpPr>
          <p:cNvPr id="9" name="Text Box 7"/>
          <p:cNvSpPr txBox="1">
            <a:spLocks noChangeArrowheads="1"/>
          </p:cNvSpPr>
          <p:nvPr/>
        </p:nvSpPr>
        <p:spPr bwMode="auto">
          <a:xfrm>
            <a:off x="152400" y="1676400"/>
            <a:ext cx="3429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rgbClr val="0000FF"/>
                </a:solidFill>
                <a:latin typeface="Times New Roman" panose="02020603050405020304" pitchFamily="18" charset="0"/>
              </a:rPr>
              <a:t>1. Chuẩn bị phỏng vấn</a:t>
            </a:r>
          </a:p>
        </p:txBody>
      </p:sp>
      <p:sp>
        <p:nvSpPr>
          <p:cNvPr id="10" name="Text Box 8"/>
          <p:cNvSpPr txBox="1">
            <a:spLocks noChangeArrowheads="1"/>
          </p:cNvSpPr>
          <p:nvPr/>
        </p:nvSpPr>
        <p:spPr bwMode="auto">
          <a:xfrm>
            <a:off x="76200" y="6019800"/>
            <a:ext cx="2743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000" dirty="0" err="1">
                <a:solidFill>
                  <a:srgbClr val="3333FF"/>
                </a:solidFill>
                <a:latin typeface="Times New Roman" panose="02020603050405020304" pitchFamily="18" charset="0"/>
              </a:rPr>
              <a:t>Nhà</a:t>
            </a:r>
            <a:r>
              <a:rPr lang="en-US" altLang="en-US" sz="2000" dirty="0">
                <a:solidFill>
                  <a:srgbClr val="3333FF"/>
                </a:solidFill>
                <a:latin typeface="Times New Roman" panose="02020603050405020304" pitchFamily="18" charset="0"/>
              </a:rPr>
              <a:t> </a:t>
            </a:r>
            <a:r>
              <a:rPr lang="en-US" altLang="en-US" sz="2000" dirty="0" err="1">
                <a:solidFill>
                  <a:srgbClr val="3333FF"/>
                </a:solidFill>
                <a:latin typeface="Times New Roman" panose="02020603050405020304" pitchFamily="18" charset="0"/>
              </a:rPr>
              <a:t>báo</a:t>
            </a:r>
            <a:r>
              <a:rPr lang="en-US" altLang="en-US" sz="2000" dirty="0">
                <a:solidFill>
                  <a:srgbClr val="3333FF"/>
                </a:solidFill>
                <a:latin typeface="Times New Roman" panose="02020603050405020304" pitchFamily="18" charset="0"/>
              </a:rPr>
              <a:t> </a:t>
            </a:r>
            <a:r>
              <a:rPr lang="en-US" altLang="en-US" sz="2000" dirty="0" err="1">
                <a:solidFill>
                  <a:srgbClr val="3333FF"/>
                </a:solidFill>
                <a:latin typeface="Times New Roman" panose="02020603050405020304" pitchFamily="18" charset="0"/>
              </a:rPr>
              <a:t>Lại</a:t>
            </a:r>
            <a:r>
              <a:rPr lang="en-US" altLang="en-US" sz="2000" dirty="0">
                <a:solidFill>
                  <a:srgbClr val="3333FF"/>
                </a:solidFill>
                <a:latin typeface="Times New Roman" panose="02020603050405020304" pitchFamily="18" charset="0"/>
              </a:rPr>
              <a:t> </a:t>
            </a:r>
            <a:r>
              <a:rPr lang="en-US" altLang="en-US" sz="2000" dirty="0" err="1">
                <a:solidFill>
                  <a:srgbClr val="3333FF"/>
                </a:solidFill>
                <a:latin typeface="Times New Roman" panose="02020603050405020304" pitchFamily="18" charset="0"/>
              </a:rPr>
              <a:t>Văn</a:t>
            </a:r>
            <a:r>
              <a:rPr lang="en-US" altLang="en-US" sz="2000" dirty="0">
                <a:solidFill>
                  <a:srgbClr val="3333FF"/>
                </a:solidFill>
                <a:latin typeface="Times New Roman" panose="02020603050405020304" pitchFamily="18" charset="0"/>
              </a:rPr>
              <a:t> </a:t>
            </a:r>
            <a:r>
              <a:rPr lang="en-US" altLang="en-US" sz="2000" dirty="0" err="1">
                <a:solidFill>
                  <a:srgbClr val="3333FF"/>
                </a:solidFill>
                <a:latin typeface="Times New Roman" panose="02020603050405020304" pitchFamily="18" charset="0"/>
              </a:rPr>
              <a:t>Sâm</a:t>
            </a:r>
            <a:endParaRPr lang="en-US" altLang="en-US" sz="2000" dirty="0">
              <a:solidFill>
                <a:srgbClr val="3333FF"/>
              </a:solidFill>
              <a:latin typeface="Times New Roman" panose="02020603050405020304" pitchFamily="18" charset="0"/>
            </a:endParaRPr>
          </a:p>
        </p:txBody>
      </p:sp>
      <p:sp>
        <p:nvSpPr>
          <p:cNvPr id="11" name="Text Box 9"/>
          <p:cNvSpPr txBox="1">
            <a:spLocks noChangeArrowheads="1"/>
          </p:cNvSpPr>
          <p:nvPr/>
        </p:nvSpPr>
        <p:spPr bwMode="auto">
          <a:xfrm>
            <a:off x="1219200" y="2071688"/>
            <a:ext cx="3962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dirty="0">
                <a:solidFill>
                  <a:srgbClr val="3333FF"/>
                </a:solidFill>
                <a:latin typeface="Times New Roman" panose="02020603050405020304" pitchFamily="18" charset="0"/>
              </a:rPr>
              <a:t>a. </a:t>
            </a:r>
            <a:r>
              <a:rPr lang="en-US" altLang="en-US" sz="2400" dirty="0" err="1">
                <a:solidFill>
                  <a:srgbClr val="3333FF"/>
                </a:solidFill>
                <a:latin typeface="Times New Roman" panose="02020603050405020304" pitchFamily="18" charset="0"/>
              </a:rPr>
              <a:t>Các</a:t>
            </a:r>
            <a:r>
              <a:rPr lang="en-US" altLang="en-US" sz="2400" dirty="0">
                <a:solidFill>
                  <a:srgbClr val="3333FF"/>
                </a:solidFill>
                <a:latin typeface="Times New Roman" panose="02020603050405020304" pitchFamily="18" charset="0"/>
              </a:rPr>
              <a:t> </a:t>
            </a:r>
            <a:r>
              <a:rPr lang="en-US" altLang="en-US" sz="2400" dirty="0" err="1">
                <a:solidFill>
                  <a:srgbClr val="3333FF"/>
                </a:solidFill>
                <a:latin typeface="Times New Roman" panose="02020603050405020304" pitchFamily="18" charset="0"/>
              </a:rPr>
              <a:t>yếu</a:t>
            </a:r>
            <a:r>
              <a:rPr lang="en-US" altLang="en-US" sz="2400" dirty="0">
                <a:solidFill>
                  <a:srgbClr val="3333FF"/>
                </a:solidFill>
                <a:latin typeface="Times New Roman" panose="02020603050405020304" pitchFamily="18" charset="0"/>
              </a:rPr>
              <a:t> </a:t>
            </a:r>
            <a:r>
              <a:rPr lang="en-US" altLang="en-US" sz="2400" dirty="0" err="1">
                <a:solidFill>
                  <a:srgbClr val="3333FF"/>
                </a:solidFill>
                <a:latin typeface="Times New Roman" panose="02020603050405020304" pitchFamily="18" charset="0"/>
              </a:rPr>
              <a:t>tố</a:t>
            </a:r>
            <a:r>
              <a:rPr lang="en-US" altLang="en-US" sz="2400" dirty="0">
                <a:solidFill>
                  <a:srgbClr val="3333FF"/>
                </a:solidFill>
                <a:latin typeface="Times New Roman" panose="02020603050405020304" pitchFamily="18" charset="0"/>
              </a:rPr>
              <a:t> </a:t>
            </a:r>
            <a:r>
              <a:rPr lang="en-US" altLang="en-US" sz="2400" dirty="0" err="1">
                <a:solidFill>
                  <a:srgbClr val="3333FF"/>
                </a:solidFill>
                <a:latin typeface="Times New Roman" panose="02020603050405020304" pitchFamily="18" charset="0"/>
              </a:rPr>
              <a:t>cần</a:t>
            </a:r>
            <a:r>
              <a:rPr lang="en-US" altLang="en-US" sz="2400" dirty="0">
                <a:solidFill>
                  <a:srgbClr val="3333FF"/>
                </a:solidFill>
                <a:latin typeface="Times New Roman" panose="02020603050405020304" pitchFamily="18" charset="0"/>
              </a:rPr>
              <a:t> </a:t>
            </a:r>
            <a:r>
              <a:rPr lang="en-US" altLang="en-US" sz="2400" dirty="0" err="1">
                <a:solidFill>
                  <a:srgbClr val="3333FF"/>
                </a:solidFill>
                <a:latin typeface="Times New Roman" panose="02020603050405020304" pitchFamily="18" charset="0"/>
              </a:rPr>
              <a:t>chuẩn</a:t>
            </a:r>
            <a:r>
              <a:rPr lang="en-US" altLang="en-US" sz="2400" dirty="0">
                <a:solidFill>
                  <a:srgbClr val="3333FF"/>
                </a:solidFill>
                <a:latin typeface="Times New Roman" panose="02020603050405020304" pitchFamily="18" charset="0"/>
              </a:rPr>
              <a:t> </a:t>
            </a:r>
            <a:r>
              <a:rPr lang="en-US" altLang="en-US" sz="2400" dirty="0" err="1">
                <a:solidFill>
                  <a:srgbClr val="3333FF"/>
                </a:solidFill>
                <a:latin typeface="Times New Roman" panose="02020603050405020304" pitchFamily="18" charset="0"/>
              </a:rPr>
              <a:t>bị</a:t>
            </a:r>
            <a:endParaRPr lang="en-US" altLang="en-US" sz="2400" dirty="0">
              <a:solidFill>
                <a:srgbClr val="3333FF"/>
              </a:solidFill>
              <a:latin typeface="Times New Roman" panose="02020603050405020304" pitchFamily="18" charset="0"/>
            </a:endParaRPr>
          </a:p>
        </p:txBody>
      </p:sp>
      <p:sp>
        <p:nvSpPr>
          <p:cNvPr id="12" name="Text Box 10"/>
          <p:cNvSpPr txBox="1">
            <a:spLocks noChangeArrowheads="1"/>
          </p:cNvSpPr>
          <p:nvPr/>
        </p:nvSpPr>
        <p:spPr bwMode="auto">
          <a:xfrm>
            <a:off x="2590800" y="2438400"/>
            <a:ext cx="35052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dirty="0">
                <a:solidFill>
                  <a:schemeClr val="tx2"/>
                </a:solidFill>
                <a:latin typeface="Times New Roman" panose="02020603050405020304" pitchFamily="18" charset="0"/>
              </a:rPr>
              <a:t>-</a:t>
            </a:r>
            <a:r>
              <a:rPr lang="en-US" altLang="en-US" sz="2400" dirty="0" err="1">
                <a:solidFill>
                  <a:schemeClr val="tx2"/>
                </a:solidFill>
                <a:latin typeface="Times New Roman" panose="02020603050405020304" pitchFamily="18" charset="0"/>
              </a:rPr>
              <a:t>Người</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phỏng</a:t>
            </a:r>
            <a:r>
              <a:rPr lang="en-US" altLang="en-US" sz="2400" dirty="0">
                <a:solidFill>
                  <a:schemeClr val="tx2"/>
                </a:solidFill>
                <a:latin typeface="Times New Roman" panose="02020603050405020304" pitchFamily="18" charset="0"/>
              </a:rPr>
              <a:t> </a:t>
            </a:r>
            <a:r>
              <a:rPr lang="en-US" altLang="en-US" sz="2400" dirty="0" err="1" smtClean="0">
                <a:solidFill>
                  <a:schemeClr val="tx2"/>
                </a:solidFill>
                <a:latin typeface="Times New Roman" panose="02020603050405020304" pitchFamily="18" charset="0"/>
              </a:rPr>
              <a:t>vấn</a:t>
            </a:r>
            <a:r>
              <a:rPr lang="en-US" altLang="en-US" sz="2400" dirty="0" smtClean="0">
                <a:solidFill>
                  <a:schemeClr val="tx2"/>
                </a:solidFill>
                <a:latin typeface="Times New Roman" panose="02020603050405020304" pitchFamily="18" charset="0"/>
              </a:rPr>
              <a:t> (</a:t>
            </a:r>
            <a:r>
              <a:rPr lang="en-US" altLang="en-US" sz="2400" dirty="0" err="1" smtClean="0">
                <a:solidFill>
                  <a:schemeClr val="tx2"/>
                </a:solidFill>
                <a:latin typeface="Times New Roman" panose="02020603050405020304" pitchFamily="18" charset="0"/>
              </a:rPr>
              <a:t>pv</a:t>
            </a:r>
            <a:r>
              <a:rPr lang="en-US" altLang="en-US" sz="2400" dirty="0" smtClean="0">
                <a:solidFill>
                  <a:schemeClr val="tx2"/>
                </a:solidFill>
                <a:latin typeface="Times New Roman" panose="02020603050405020304" pitchFamily="18" charset="0"/>
              </a:rPr>
              <a:t>)</a:t>
            </a:r>
            <a:r>
              <a:rPr lang="en-US" altLang="en-US" dirty="0" smtClean="0">
                <a:solidFill>
                  <a:srgbClr val="3333FF"/>
                </a:solidFill>
                <a:latin typeface="Times New Roman" panose="02020603050405020304" pitchFamily="18" charset="0"/>
              </a:rPr>
              <a:t>    </a:t>
            </a:r>
            <a:endParaRPr lang="en-US" altLang="en-US" dirty="0">
              <a:solidFill>
                <a:srgbClr val="3333FF"/>
              </a:solidFill>
              <a:latin typeface="Times New Roman" panose="02020603050405020304" pitchFamily="18" charset="0"/>
            </a:endParaRPr>
          </a:p>
        </p:txBody>
      </p:sp>
      <p:sp>
        <p:nvSpPr>
          <p:cNvPr id="13" name="Text Box 12"/>
          <p:cNvSpPr txBox="1">
            <a:spLocks noChangeArrowheads="1"/>
          </p:cNvSpPr>
          <p:nvPr/>
        </p:nvSpPr>
        <p:spPr bwMode="auto">
          <a:xfrm>
            <a:off x="2626518" y="2932569"/>
            <a:ext cx="3850481"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dirty="0">
                <a:solidFill>
                  <a:schemeClr val="tx2"/>
                </a:solidFill>
                <a:latin typeface="Times New Roman" panose="02020603050405020304" pitchFamily="18" charset="0"/>
              </a:rPr>
              <a:t>-</a:t>
            </a:r>
            <a:r>
              <a:rPr lang="en-US" altLang="en-US" sz="2400" dirty="0" err="1">
                <a:solidFill>
                  <a:schemeClr val="tx2"/>
                </a:solidFill>
                <a:latin typeface="Times New Roman" panose="02020603050405020304" pitchFamily="18" charset="0"/>
              </a:rPr>
              <a:t>Người</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trả</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lời</a:t>
            </a:r>
            <a:r>
              <a:rPr lang="en-US" altLang="en-US" sz="2400" dirty="0">
                <a:solidFill>
                  <a:schemeClr val="tx2"/>
                </a:solidFill>
                <a:latin typeface="Times New Roman" panose="02020603050405020304" pitchFamily="18" charset="0"/>
              </a:rPr>
              <a:t> </a:t>
            </a:r>
            <a:r>
              <a:rPr lang="en-US" altLang="en-US" sz="2400" dirty="0" err="1" smtClean="0">
                <a:solidFill>
                  <a:schemeClr val="tx2"/>
                </a:solidFill>
                <a:latin typeface="Times New Roman" panose="02020603050405020304" pitchFamily="18" charset="0"/>
              </a:rPr>
              <a:t>pv</a:t>
            </a:r>
            <a:r>
              <a:rPr lang="en-US" altLang="en-US" dirty="0" smtClean="0">
                <a:solidFill>
                  <a:srgbClr val="3333FF"/>
                </a:solidFill>
                <a:latin typeface="Times New Roman" panose="02020603050405020304" pitchFamily="18" charset="0"/>
              </a:rPr>
              <a:t>    </a:t>
            </a:r>
            <a:endParaRPr lang="en-US" altLang="en-US" dirty="0">
              <a:solidFill>
                <a:srgbClr val="3333FF"/>
              </a:solidFill>
              <a:latin typeface="Times New Roman" panose="02020603050405020304" pitchFamily="18" charset="0"/>
            </a:endParaRPr>
          </a:p>
        </p:txBody>
      </p:sp>
      <p:sp>
        <p:nvSpPr>
          <p:cNvPr id="14" name="Text Box 13"/>
          <p:cNvSpPr txBox="1">
            <a:spLocks noChangeArrowheads="1"/>
          </p:cNvSpPr>
          <p:nvPr/>
        </p:nvSpPr>
        <p:spPr bwMode="auto">
          <a:xfrm>
            <a:off x="2590800" y="3967975"/>
            <a:ext cx="281939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dirty="0" smtClean="0">
                <a:solidFill>
                  <a:schemeClr val="tx2"/>
                </a:solidFill>
                <a:latin typeface="Times New Roman" panose="02020603050405020304" pitchFamily="18" charset="0"/>
              </a:rPr>
              <a:t>- </a:t>
            </a:r>
            <a:r>
              <a:rPr lang="en-US" altLang="en-US" sz="2400" dirty="0" err="1" smtClean="0">
                <a:solidFill>
                  <a:schemeClr val="tx2"/>
                </a:solidFill>
                <a:latin typeface="Times New Roman" panose="02020603050405020304" pitchFamily="18" charset="0"/>
              </a:rPr>
              <a:t>Mục</a:t>
            </a:r>
            <a:r>
              <a:rPr lang="en-US" altLang="en-US" sz="2400" dirty="0" smtClean="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đích</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pv</a:t>
            </a:r>
            <a:r>
              <a:rPr lang="en-US" altLang="en-US" dirty="0">
                <a:solidFill>
                  <a:srgbClr val="3333FF"/>
                </a:solidFill>
                <a:latin typeface="Times New Roman" panose="02020603050405020304" pitchFamily="18" charset="0"/>
              </a:rPr>
              <a:t>    </a:t>
            </a:r>
          </a:p>
        </p:txBody>
      </p:sp>
      <p:sp>
        <p:nvSpPr>
          <p:cNvPr id="15" name="Text Box 14"/>
          <p:cNvSpPr txBox="1">
            <a:spLocks noChangeArrowheads="1"/>
          </p:cNvSpPr>
          <p:nvPr/>
        </p:nvSpPr>
        <p:spPr bwMode="auto">
          <a:xfrm>
            <a:off x="2667000" y="3444755"/>
            <a:ext cx="3429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dirty="0">
                <a:solidFill>
                  <a:schemeClr val="tx2"/>
                </a:solidFill>
                <a:latin typeface="Times New Roman" panose="02020603050405020304" pitchFamily="18" charset="0"/>
              </a:rPr>
              <a:t>-</a:t>
            </a:r>
            <a:r>
              <a:rPr lang="en-US" altLang="en-US" sz="2400" dirty="0" err="1">
                <a:solidFill>
                  <a:schemeClr val="tx2"/>
                </a:solidFill>
                <a:latin typeface="Times New Roman" panose="02020603050405020304" pitchFamily="18" charset="0"/>
              </a:rPr>
              <a:t>Chủ</a:t>
            </a:r>
            <a:r>
              <a:rPr lang="en-US" altLang="en-US" sz="2400" dirty="0">
                <a:solidFill>
                  <a:schemeClr val="tx2"/>
                </a:solidFill>
                <a:latin typeface="Times New Roman" panose="02020603050405020304" pitchFamily="18" charset="0"/>
              </a:rPr>
              <a:t> </a:t>
            </a:r>
            <a:r>
              <a:rPr lang="en-US" altLang="en-US" sz="2400" dirty="0" err="1" smtClean="0">
                <a:solidFill>
                  <a:schemeClr val="tx2"/>
                </a:solidFill>
                <a:latin typeface="Times New Roman" panose="02020603050405020304" pitchFamily="18" charset="0"/>
              </a:rPr>
              <a:t>đề</a:t>
            </a:r>
            <a:r>
              <a:rPr lang="en-US" altLang="en-US" sz="2400" dirty="0" smtClean="0">
                <a:solidFill>
                  <a:schemeClr val="tx2"/>
                </a:solidFill>
                <a:latin typeface="Times New Roman" panose="02020603050405020304" pitchFamily="18" charset="0"/>
              </a:rPr>
              <a:t>, </a:t>
            </a:r>
            <a:r>
              <a:rPr lang="en-US" altLang="en-US" sz="2400" dirty="0" err="1" smtClean="0">
                <a:solidFill>
                  <a:schemeClr val="tx2"/>
                </a:solidFill>
                <a:latin typeface="Times New Roman" panose="02020603050405020304" pitchFamily="18" charset="0"/>
              </a:rPr>
              <a:t>mục</a:t>
            </a:r>
            <a:r>
              <a:rPr lang="en-US" altLang="en-US" sz="2400" dirty="0" smtClean="0">
                <a:solidFill>
                  <a:schemeClr val="tx2"/>
                </a:solidFill>
                <a:latin typeface="Times New Roman" panose="02020603050405020304" pitchFamily="18" charset="0"/>
              </a:rPr>
              <a:t> </a:t>
            </a:r>
            <a:r>
              <a:rPr lang="en-US" altLang="en-US" sz="2400" dirty="0" err="1" smtClean="0">
                <a:solidFill>
                  <a:schemeClr val="tx2"/>
                </a:solidFill>
                <a:latin typeface="Times New Roman" panose="02020603050405020304" pitchFamily="18" charset="0"/>
              </a:rPr>
              <a:t>đích</a:t>
            </a:r>
            <a:r>
              <a:rPr lang="en-US" altLang="en-US" sz="2400" dirty="0" smtClean="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pv</a:t>
            </a:r>
            <a:r>
              <a:rPr lang="en-US" altLang="en-US" dirty="0">
                <a:solidFill>
                  <a:srgbClr val="3333FF"/>
                </a:solidFill>
                <a:latin typeface="Times New Roman" panose="02020603050405020304" pitchFamily="18" charset="0"/>
              </a:rPr>
              <a:t>    </a:t>
            </a:r>
          </a:p>
        </p:txBody>
      </p:sp>
      <p:sp>
        <p:nvSpPr>
          <p:cNvPr id="16" name="Text Box 15"/>
          <p:cNvSpPr txBox="1">
            <a:spLocks noChangeArrowheads="1"/>
          </p:cNvSpPr>
          <p:nvPr/>
        </p:nvSpPr>
        <p:spPr bwMode="auto">
          <a:xfrm>
            <a:off x="2667000" y="4450556"/>
            <a:ext cx="2438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dirty="0" smtClean="0">
                <a:solidFill>
                  <a:schemeClr val="tx2"/>
                </a:solidFill>
                <a:latin typeface="Times New Roman" panose="02020603050405020304" pitchFamily="18" charset="0"/>
              </a:rPr>
              <a:t>- </a:t>
            </a:r>
            <a:r>
              <a:rPr lang="en-US" altLang="en-US" sz="2400" dirty="0" err="1" smtClean="0">
                <a:solidFill>
                  <a:schemeClr val="tx2"/>
                </a:solidFill>
                <a:latin typeface="Times New Roman" panose="02020603050405020304" pitchFamily="18" charset="0"/>
              </a:rPr>
              <a:t>Phương</a:t>
            </a:r>
            <a:r>
              <a:rPr lang="en-US" altLang="en-US" sz="2400" dirty="0" smtClean="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tiện</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pv</a:t>
            </a:r>
            <a:r>
              <a:rPr lang="en-US" altLang="en-US" dirty="0">
                <a:solidFill>
                  <a:srgbClr val="3333FF"/>
                </a:solidFill>
                <a:latin typeface="Times New Roman" panose="02020603050405020304" pitchFamily="18" charset="0"/>
              </a:rPr>
              <a:t>    </a:t>
            </a:r>
          </a:p>
        </p:txBody>
      </p:sp>
      <p:pic>
        <p:nvPicPr>
          <p:cNvPr id="3" name="Picture 2"/>
          <p:cNvPicPr>
            <a:picLocks noChangeAspect="1"/>
          </p:cNvPicPr>
          <p:nvPr/>
        </p:nvPicPr>
        <p:blipFill>
          <a:blip r:embed="rId2"/>
          <a:stretch>
            <a:fillRect/>
          </a:stretch>
        </p:blipFill>
        <p:spPr>
          <a:xfrm>
            <a:off x="183356" y="2924175"/>
            <a:ext cx="2443163" cy="3052762"/>
          </a:xfrm>
          <a:prstGeom prst="rect">
            <a:avLst/>
          </a:prstGeom>
        </p:spPr>
      </p:pic>
      <p:pic>
        <p:nvPicPr>
          <p:cNvPr id="4" name="Picture 3"/>
          <p:cNvPicPr>
            <a:picLocks noChangeAspect="1"/>
          </p:cNvPicPr>
          <p:nvPr/>
        </p:nvPicPr>
        <p:blipFill>
          <a:blip r:embed="rId3"/>
          <a:stretch>
            <a:fillRect/>
          </a:stretch>
        </p:blipFill>
        <p:spPr>
          <a:xfrm>
            <a:off x="6705600" y="1676400"/>
            <a:ext cx="2458640" cy="2794456"/>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9400" y="4969669"/>
            <a:ext cx="1981200" cy="160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05400" y="4969669"/>
            <a:ext cx="1295399" cy="1682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05601" y="4969668"/>
            <a:ext cx="2057400" cy="170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14"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5"/>
          <p:cNvSpPr>
            <a:spLocks noGrp="1"/>
          </p:cNvSpPr>
          <p:nvPr>
            <p:ph type="sldNum" sz="quarter" idx="12"/>
          </p:nvPr>
        </p:nvSpPr>
        <p:spPr/>
        <p:txBody>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fld id="{1CE1EC1C-30C6-445A-B196-5B81E77BC8ED}" type="slidenum">
              <a:rPr lang="en-US" altLang="en-US" sz="1400" b="0">
                <a:solidFill>
                  <a:schemeClr val="tx1"/>
                </a:solidFill>
                <a:latin typeface="Arial" panose="020B0604020202020204" pitchFamily="34" charset="0"/>
              </a:rPr>
              <a:pPr eaLnBrk="1" hangingPunct="1"/>
              <a:t>9</a:t>
            </a:fld>
            <a:endParaRPr lang="en-US" altLang="en-US" sz="1400" b="0">
              <a:solidFill>
                <a:schemeClr val="tx1"/>
              </a:solidFill>
              <a:latin typeface="Arial" panose="020B0604020202020204" pitchFamily="34" charset="0"/>
            </a:endParaRPr>
          </a:p>
        </p:txBody>
      </p:sp>
      <p:sp>
        <p:nvSpPr>
          <p:cNvPr id="8195" name="Rectangle 2"/>
          <p:cNvSpPr>
            <a:spLocks noGrp="1" noChangeArrowheads="1"/>
          </p:cNvSpPr>
          <p:nvPr>
            <p:ph type="title"/>
          </p:nvPr>
        </p:nvSpPr>
        <p:spPr>
          <a:xfrm>
            <a:off x="228600" y="274638"/>
            <a:ext cx="8686800" cy="868362"/>
          </a:xfrm>
        </p:spPr>
        <p:txBody>
          <a:bodyPr/>
          <a:lstStyle/>
          <a:p>
            <a:pPr eaLnBrk="1" hangingPunct="1"/>
            <a:r>
              <a:rPr lang="en-US" altLang="en-US" sz="3600" smtClean="0"/>
              <a:t>PHỎNG VẤN VÀ TRẢ LỜI PHỎNG VẤN</a:t>
            </a:r>
          </a:p>
        </p:txBody>
      </p:sp>
      <p:sp>
        <p:nvSpPr>
          <p:cNvPr id="8197" name="Text Box 4"/>
          <p:cNvSpPr txBox="1">
            <a:spLocks noChangeArrowheads="1"/>
          </p:cNvSpPr>
          <p:nvPr/>
        </p:nvSpPr>
        <p:spPr bwMode="auto">
          <a:xfrm>
            <a:off x="76200" y="1295400"/>
            <a:ext cx="7467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rgbClr val="0000FF"/>
                </a:solidFill>
                <a:latin typeface="Times New Roman" panose="02020603050405020304" pitchFamily="18" charset="0"/>
              </a:rPr>
              <a:t>II. Những yêu cầu cơ bản đối với hoạt động phỏng vấn</a:t>
            </a:r>
          </a:p>
        </p:txBody>
      </p:sp>
      <p:sp>
        <p:nvSpPr>
          <p:cNvPr id="8198" name="Text Box 5"/>
          <p:cNvSpPr txBox="1">
            <a:spLocks noChangeArrowheads="1"/>
          </p:cNvSpPr>
          <p:nvPr/>
        </p:nvSpPr>
        <p:spPr bwMode="auto">
          <a:xfrm>
            <a:off x="152400" y="1676400"/>
            <a:ext cx="3429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rgbClr val="0000FF"/>
                </a:solidFill>
                <a:latin typeface="Times New Roman" panose="02020603050405020304" pitchFamily="18" charset="0"/>
              </a:rPr>
              <a:t>1. Chuẩn bị phỏng vấn</a:t>
            </a:r>
          </a:p>
        </p:txBody>
      </p:sp>
      <p:sp>
        <p:nvSpPr>
          <p:cNvPr id="8199" name="Text Box 6"/>
          <p:cNvSpPr txBox="1">
            <a:spLocks noChangeArrowheads="1"/>
          </p:cNvSpPr>
          <p:nvPr/>
        </p:nvSpPr>
        <p:spPr bwMode="auto">
          <a:xfrm>
            <a:off x="76200" y="6019800"/>
            <a:ext cx="27432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000" dirty="0" err="1">
                <a:solidFill>
                  <a:srgbClr val="3333FF"/>
                </a:solidFill>
                <a:latin typeface="Times New Roman" panose="02020603050405020304" pitchFamily="18" charset="0"/>
              </a:rPr>
              <a:t>Nhà</a:t>
            </a:r>
            <a:r>
              <a:rPr lang="en-US" altLang="en-US" sz="2000" dirty="0">
                <a:solidFill>
                  <a:srgbClr val="3333FF"/>
                </a:solidFill>
                <a:latin typeface="Times New Roman" panose="02020603050405020304" pitchFamily="18" charset="0"/>
              </a:rPr>
              <a:t> </a:t>
            </a:r>
            <a:r>
              <a:rPr lang="en-US" altLang="en-US" sz="2000" dirty="0" err="1">
                <a:solidFill>
                  <a:srgbClr val="3333FF"/>
                </a:solidFill>
                <a:latin typeface="Times New Roman" panose="02020603050405020304" pitchFamily="18" charset="0"/>
              </a:rPr>
              <a:t>báo</a:t>
            </a:r>
            <a:r>
              <a:rPr lang="en-US" altLang="en-US" sz="2000" dirty="0">
                <a:solidFill>
                  <a:srgbClr val="3333FF"/>
                </a:solidFill>
                <a:latin typeface="Times New Roman" panose="02020603050405020304" pitchFamily="18" charset="0"/>
              </a:rPr>
              <a:t> </a:t>
            </a:r>
            <a:r>
              <a:rPr lang="en-US" altLang="en-US" sz="2000" dirty="0" err="1" smtClean="0">
                <a:solidFill>
                  <a:srgbClr val="3333FF"/>
                </a:solidFill>
                <a:latin typeface="Times New Roman" panose="02020603050405020304" pitchFamily="18" charset="0"/>
              </a:rPr>
              <a:t>Phương</a:t>
            </a:r>
            <a:r>
              <a:rPr lang="en-US" altLang="en-US" sz="2000" dirty="0" smtClean="0">
                <a:solidFill>
                  <a:srgbClr val="3333FF"/>
                </a:solidFill>
                <a:latin typeface="Times New Roman" panose="02020603050405020304" pitchFamily="18" charset="0"/>
              </a:rPr>
              <a:t> </a:t>
            </a:r>
            <a:r>
              <a:rPr lang="en-US" altLang="en-US" sz="2000" dirty="0" err="1" smtClean="0">
                <a:solidFill>
                  <a:srgbClr val="3333FF"/>
                </a:solidFill>
                <a:latin typeface="Times New Roman" panose="02020603050405020304" pitchFamily="18" charset="0"/>
              </a:rPr>
              <a:t>Huyền</a:t>
            </a:r>
            <a:endParaRPr lang="en-US" altLang="en-US" sz="2000" dirty="0">
              <a:solidFill>
                <a:srgbClr val="3333FF"/>
              </a:solidFill>
              <a:latin typeface="Times New Roman" panose="02020603050405020304" pitchFamily="18" charset="0"/>
            </a:endParaRPr>
          </a:p>
        </p:txBody>
      </p:sp>
      <p:sp>
        <p:nvSpPr>
          <p:cNvPr id="307207" name="Text Box 7"/>
          <p:cNvSpPr txBox="1">
            <a:spLocks noChangeArrowheads="1"/>
          </p:cNvSpPr>
          <p:nvPr/>
        </p:nvSpPr>
        <p:spPr bwMode="auto">
          <a:xfrm>
            <a:off x="1219200" y="2071688"/>
            <a:ext cx="3962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rgbClr val="3333FF"/>
                </a:solidFill>
                <a:latin typeface="Times New Roman" panose="02020603050405020304" pitchFamily="18" charset="0"/>
              </a:rPr>
              <a:t>b. Hệ thống câu hỏi</a:t>
            </a:r>
          </a:p>
        </p:txBody>
      </p:sp>
      <p:sp>
        <p:nvSpPr>
          <p:cNvPr id="307208" name="Text Box 8"/>
          <p:cNvSpPr txBox="1">
            <a:spLocks noChangeArrowheads="1"/>
          </p:cNvSpPr>
          <p:nvPr/>
        </p:nvSpPr>
        <p:spPr bwMode="auto">
          <a:xfrm>
            <a:off x="2819400" y="2362200"/>
            <a:ext cx="2819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chemeClr val="tx2"/>
                </a:solidFill>
                <a:latin typeface="Times New Roman" panose="02020603050405020304" pitchFamily="18" charset="0"/>
              </a:rPr>
              <a:t>-Ngắn gọn, rõ ràng</a:t>
            </a:r>
            <a:r>
              <a:rPr lang="en-US" altLang="en-US">
                <a:solidFill>
                  <a:srgbClr val="3333FF"/>
                </a:solidFill>
                <a:latin typeface="Times New Roman" panose="02020603050405020304" pitchFamily="18" charset="0"/>
              </a:rPr>
              <a:t>    </a:t>
            </a:r>
          </a:p>
        </p:txBody>
      </p:sp>
      <p:sp>
        <p:nvSpPr>
          <p:cNvPr id="307209" name="Text Box 9"/>
          <p:cNvSpPr txBox="1">
            <a:spLocks noChangeArrowheads="1"/>
          </p:cNvSpPr>
          <p:nvPr/>
        </p:nvSpPr>
        <p:spPr bwMode="auto">
          <a:xfrm>
            <a:off x="2819400" y="2819400"/>
            <a:ext cx="3657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dirty="0">
                <a:solidFill>
                  <a:schemeClr val="tx2"/>
                </a:solidFill>
                <a:latin typeface="Times New Roman" panose="02020603050405020304" pitchFamily="18" charset="0"/>
              </a:rPr>
              <a:t>-</a:t>
            </a:r>
            <a:r>
              <a:rPr lang="en-US" altLang="en-US" sz="2400" dirty="0" err="1">
                <a:solidFill>
                  <a:schemeClr val="tx2"/>
                </a:solidFill>
                <a:latin typeface="Times New Roman" panose="02020603050405020304" pitchFamily="18" charset="0"/>
              </a:rPr>
              <a:t>Phù</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hợp</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mục</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đích</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và</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đối</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tượng</a:t>
            </a:r>
            <a:r>
              <a:rPr lang="en-US" altLang="en-US" sz="2400" dirty="0">
                <a:solidFill>
                  <a:schemeClr val="tx2"/>
                </a:solidFill>
                <a:latin typeface="Times New Roman" panose="02020603050405020304" pitchFamily="18" charset="0"/>
              </a:rPr>
              <a:t> </a:t>
            </a:r>
            <a:r>
              <a:rPr lang="en-US" altLang="en-US" sz="2400" dirty="0" err="1" smtClean="0">
                <a:solidFill>
                  <a:schemeClr val="tx2"/>
                </a:solidFill>
                <a:latin typeface="Times New Roman" panose="02020603050405020304" pitchFamily="18" charset="0"/>
              </a:rPr>
              <a:t>phỏng</a:t>
            </a:r>
            <a:r>
              <a:rPr lang="en-US" altLang="en-US" sz="2400" dirty="0" smtClean="0">
                <a:solidFill>
                  <a:schemeClr val="tx2"/>
                </a:solidFill>
                <a:latin typeface="Times New Roman" panose="02020603050405020304" pitchFamily="18" charset="0"/>
              </a:rPr>
              <a:t> </a:t>
            </a:r>
            <a:r>
              <a:rPr lang="en-US" altLang="en-US" sz="2400" dirty="0" err="1" smtClean="0">
                <a:solidFill>
                  <a:schemeClr val="tx2"/>
                </a:solidFill>
                <a:latin typeface="Times New Roman" panose="02020603050405020304" pitchFamily="18" charset="0"/>
              </a:rPr>
              <a:t>vấn</a:t>
            </a:r>
            <a:r>
              <a:rPr lang="en-US" altLang="en-US" dirty="0" smtClean="0">
                <a:solidFill>
                  <a:srgbClr val="3333FF"/>
                </a:solidFill>
                <a:latin typeface="Times New Roman" panose="02020603050405020304" pitchFamily="18" charset="0"/>
              </a:rPr>
              <a:t>    </a:t>
            </a:r>
            <a:endParaRPr lang="en-US" altLang="en-US" dirty="0">
              <a:solidFill>
                <a:srgbClr val="3333FF"/>
              </a:solidFill>
              <a:latin typeface="Times New Roman" panose="02020603050405020304" pitchFamily="18" charset="0"/>
            </a:endParaRPr>
          </a:p>
        </p:txBody>
      </p:sp>
      <p:sp>
        <p:nvSpPr>
          <p:cNvPr id="307210" name="Text Box 10"/>
          <p:cNvSpPr txBox="1">
            <a:spLocks noChangeArrowheads="1"/>
          </p:cNvSpPr>
          <p:nvPr/>
        </p:nvSpPr>
        <p:spPr bwMode="auto">
          <a:xfrm>
            <a:off x="2819400" y="3581400"/>
            <a:ext cx="3048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dirty="0">
                <a:solidFill>
                  <a:schemeClr val="tx2"/>
                </a:solidFill>
                <a:latin typeface="Times New Roman" panose="02020603050405020304" pitchFamily="18" charset="0"/>
              </a:rPr>
              <a:t>-</a:t>
            </a:r>
            <a:r>
              <a:rPr lang="en-US" altLang="en-US" sz="2400" dirty="0" err="1">
                <a:solidFill>
                  <a:schemeClr val="tx2"/>
                </a:solidFill>
                <a:latin typeface="Times New Roman" panose="02020603050405020304" pitchFamily="18" charset="0"/>
              </a:rPr>
              <a:t>Làm</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rõ</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chủ</a:t>
            </a:r>
            <a:r>
              <a:rPr lang="en-US" altLang="en-US" sz="2400" dirty="0">
                <a:solidFill>
                  <a:schemeClr val="tx2"/>
                </a:solidFill>
                <a:latin typeface="Times New Roman" panose="02020603050405020304" pitchFamily="18" charset="0"/>
              </a:rPr>
              <a:t> </a:t>
            </a:r>
            <a:r>
              <a:rPr lang="en-US" altLang="en-US" sz="2400" dirty="0" err="1" smtClean="0">
                <a:solidFill>
                  <a:schemeClr val="tx2"/>
                </a:solidFill>
                <a:latin typeface="Times New Roman" panose="02020603050405020304" pitchFamily="18" charset="0"/>
              </a:rPr>
              <a:t>đề</a:t>
            </a:r>
            <a:r>
              <a:rPr lang="en-US" altLang="en-US" sz="2400" dirty="0" smtClean="0">
                <a:solidFill>
                  <a:schemeClr val="tx2"/>
                </a:solidFill>
                <a:latin typeface="Times New Roman" panose="02020603050405020304" pitchFamily="18" charset="0"/>
              </a:rPr>
              <a:t> </a:t>
            </a:r>
            <a:r>
              <a:rPr lang="en-US" altLang="en-US" sz="2400" dirty="0" err="1" smtClean="0">
                <a:solidFill>
                  <a:schemeClr val="tx2"/>
                </a:solidFill>
                <a:latin typeface="Times New Roman" panose="02020603050405020304" pitchFamily="18" charset="0"/>
              </a:rPr>
              <a:t>pv</a:t>
            </a:r>
            <a:r>
              <a:rPr lang="en-US" altLang="en-US" dirty="0" smtClean="0">
                <a:solidFill>
                  <a:srgbClr val="3333FF"/>
                </a:solidFill>
                <a:latin typeface="Times New Roman" panose="02020603050405020304" pitchFamily="18" charset="0"/>
              </a:rPr>
              <a:t>    </a:t>
            </a:r>
            <a:endParaRPr lang="en-US" altLang="en-US" dirty="0">
              <a:solidFill>
                <a:srgbClr val="3333FF"/>
              </a:solidFill>
              <a:latin typeface="Times New Roman" panose="02020603050405020304" pitchFamily="18" charset="0"/>
            </a:endParaRPr>
          </a:p>
        </p:txBody>
      </p:sp>
      <p:sp>
        <p:nvSpPr>
          <p:cNvPr id="307211" name="Text Box 11"/>
          <p:cNvSpPr txBox="1">
            <a:spLocks noChangeArrowheads="1"/>
          </p:cNvSpPr>
          <p:nvPr/>
        </p:nvSpPr>
        <p:spPr bwMode="auto">
          <a:xfrm>
            <a:off x="2819400" y="4038600"/>
            <a:ext cx="3733800" cy="124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dirty="0">
                <a:solidFill>
                  <a:schemeClr val="tx2"/>
                </a:solidFill>
                <a:latin typeface="Times New Roman" panose="02020603050405020304" pitchFamily="18" charset="0"/>
              </a:rPr>
              <a:t>-</a:t>
            </a:r>
            <a:r>
              <a:rPr lang="en-US" altLang="en-US" sz="2400" dirty="0" err="1">
                <a:solidFill>
                  <a:schemeClr val="tx2"/>
                </a:solidFill>
                <a:latin typeface="Times New Roman" panose="02020603050405020304" pitchFamily="18" charset="0"/>
              </a:rPr>
              <a:t>Liên</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kết</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với</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nhau</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và</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được</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sắp</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xếp</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theo</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một</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trình</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tự</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hợp</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lí</a:t>
            </a:r>
            <a:r>
              <a:rPr lang="en-US" altLang="en-US" dirty="0">
                <a:solidFill>
                  <a:srgbClr val="3333FF"/>
                </a:solidFill>
                <a:latin typeface="Times New Roman" panose="02020603050405020304" pitchFamily="18" charset="0"/>
              </a:rPr>
              <a:t>    </a:t>
            </a:r>
          </a:p>
        </p:txBody>
      </p:sp>
      <p:sp>
        <p:nvSpPr>
          <p:cNvPr id="307212" name="Text Box 12"/>
          <p:cNvSpPr txBox="1">
            <a:spLocks noChangeArrowheads="1"/>
          </p:cNvSpPr>
          <p:nvPr/>
        </p:nvSpPr>
        <p:spPr bwMode="auto">
          <a:xfrm>
            <a:off x="2743200" y="5257800"/>
            <a:ext cx="3657600" cy="124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dirty="0">
                <a:solidFill>
                  <a:schemeClr val="tx2"/>
                </a:solidFill>
                <a:latin typeface="Times New Roman" panose="02020603050405020304" pitchFamily="18" charset="0"/>
              </a:rPr>
              <a:t>-</a:t>
            </a:r>
            <a:r>
              <a:rPr lang="en-US" altLang="en-US" sz="2400" dirty="0" err="1">
                <a:solidFill>
                  <a:schemeClr val="tx2"/>
                </a:solidFill>
                <a:latin typeface="Times New Roman" panose="02020603050405020304" pitchFamily="18" charset="0"/>
              </a:rPr>
              <a:t>Tránh</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những</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câu</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hỏi</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mà</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người</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trả</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lời</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chỉ</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cần</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đáp</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có</a:t>
            </a:r>
            <a:r>
              <a:rPr lang="en-US" altLang="en-US" sz="2400" dirty="0">
                <a:solidFill>
                  <a:schemeClr val="tx2"/>
                </a:solidFill>
                <a:latin typeface="Times New Roman" panose="02020603050405020304" pitchFamily="18" charset="0"/>
              </a:rPr>
              <a:t>/</a:t>
            </a:r>
            <a:r>
              <a:rPr lang="en-US" altLang="en-US" sz="2400" dirty="0" err="1">
                <a:solidFill>
                  <a:schemeClr val="tx2"/>
                </a:solidFill>
                <a:latin typeface="Times New Roman" panose="02020603050405020304" pitchFamily="18" charset="0"/>
              </a:rPr>
              <a:t>không</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đúng</a:t>
            </a:r>
            <a:r>
              <a:rPr lang="en-US" altLang="en-US" sz="2400" dirty="0">
                <a:solidFill>
                  <a:schemeClr val="tx2"/>
                </a:solidFill>
                <a:latin typeface="Times New Roman" panose="02020603050405020304" pitchFamily="18" charset="0"/>
              </a:rPr>
              <a:t>/</a:t>
            </a:r>
            <a:r>
              <a:rPr lang="en-US" altLang="en-US" sz="2400" dirty="0" err="1">
                <a:solidFill>
                  <a:schemeClr val="tx2"/>
                </a:solidFill>
                <a:latin typeface="Times New Roman" panose="02020603050405020304" pitchFamily="18" charset="0"/>
              </a:rPr>
              <a:t>sai</a:t>
            </a:r>
            <a:r>
              <a:rPr lang="en-US" altLang="en-US" sz="2400" dirty="0">
                <a:solidFill>
                  <a:schemeClr val="tx2"/>
                </a:solidFill>
                <a:latin typeface="Times New Roman" panose="02020603050405020304" pitchFamily="18" charset="0"/>
              </a:rPr>
              <a:t>.</a:t>
            </a:r>
            <a:r>
              <a:rPr lang="en-US" altLang="en-US" dirty="0">
                <a:solidFill>
                  <a:srgbClr val="3333FF"/>
                </a:solidFill>
                <a:latin typeface="Times New Roman" panose="02020603050405020304" pitchFamily="18" charset="0"/>
              </a:rPr>
              <a:t>    </a:t>
            </a:r>
          </a:p>
        </p:txBody>
      </p:sp>
      <p:pic>
        <p:nvPicPr>
          <p:cNvPr id="2" name="Picture 1"/>
          <p:cNvPicPr>
            <a:picLocks noChangeAspect="1"/>
          </p:cNvPicPr>
          <p:nvPr/>
        </p:nvPicPr>
        <p:blipFill>
          <a:blip r:embed="rId3"/>
          <a:stretch>
            <a:fillRect/>
          </a:stretch>
        </p:blipFill>
        <p:spPr>
          <a:xfrm>
            <a:off x="0" y="2528888"/>
            <a:ext cx="2819400" cy="3400424"/>
          </a:xfrm>
          <a:prstGeom prst="rect">
            <a:avLst/>
          </a:prstGeom>
        </p:spPr>
      </p:pic>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1940" y="1631156"/>
            <a:ext cx="259966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00800" y="4602093"/>
            <a:ext cx="2590800" cy="177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8754718"/>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207"/>
                                        </p:tgtEl>
                                        <p:attrNameLst>
                                          <p:attrName>style.visibility</p:attrName>
                                        </p:attrNameLst>
                                      </p:cBhvr>
                                      <p:to>
                                        <p:strVal val="visible"/>
                                      </p:to>
                                    </p:set>
                                    <p:anim calcmode="lin" valueType="num">
                                      <p:cBhvr additive="base">
                                        <p:cTn id="7" dur="500" fill="hold"/>
                                        <p:tgtEl>
                                          <p:spTgt spid="307207"/>
                                        </p:tgtEl>
                                        <p:attrNameLst>
                                          <p:attrName>ppt_x</p:attrName>
                                        </p:attrNameLst>
                                      </p:cBhvr>
                                      <p:tavLst>
                                        <p:tav tm="0">
                                          <p:val>
                                            <p:strVal val="0-#ppt_w/2"/>
                                          </p:val>
                                        </p:tav>
                                        <p:tav tm="100000">
                                          <p:val>
                                            <p:strVal val="#ppt_x"/>
                                          </p:val>
                                        </p:tav>
                                      </p:tavLst>
                                    </p:anim>
                                    <p:anim calcmode="lin" valueType="num">
                                      <p:cBhvr additive="base">
                                        <p:cTn id="8" dur="500" fill="hold"/>
                                        <p:tgtEl>
                                          <p:spTgt spid="30720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7208"/>
                                        </p:tgtEl>
                                        <p:attrNameLst>
                                          <p:attrName>style.visibility</p:attrName>
                                        </p:attrNameLst>
                                      </p:cBhvr>
                                      <p:to>
                                        <p:strVal val="visible"/>
                                      </p:to>
                                    </p:set>
                                    <p:anim calcmode="lin" valueType="num">
                                      <p:cBhvr additive="base">
                                        <p:cTn id="13" dur="500" fill="hold"/>
                                        <p:tgtEl>
                                          <p:spTgt spid="307208"/>
                                        </p:tgtEl>
                                        <p:attrNameLst>
                                          <p:attrName>ppt_x</p:attrName>
                                        </p:attrNameLst>
                                      </p:cBhvr>
                                      <p:tavLst>
                                        <p:tav tm="0">
                                          <p:val>
                                            <p:strVal val="0-#ppt_w/2"/>
                                          </p:val>
                                        </p:tav>
                                        <p:tav tm="100000">
                                          <p:val>
                                            <p:strVal val="#ppt_x"/>
                                          </p:val>
                                        </p:tav>
                                      </p:tavLst>
                                    </p:anim>
                                    <p:anim calcmode="lin" valueType="num">
                                      <p:cBhvr additive="base">
                                        <p:cTn id="14" dur="500" fill="hold"/>
                                        <p:tgtEl>
                                          <p:spTgt spid="30720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3" fill="hold" grpId="0" nodeType="clickEffect">
                                  <p:stCondLst>
                                    <p:cond delay="0"/>
                                  </p:stCondLst>
                                  <p:childTnLst>
                                    <p:set>
                                      <p:cBhvr>
                                        <p:cTn id="18" dur="1" fill="hold">
                                          <p:stCondLst>
                                            <p:cond delay="0"/>
                                          </p:stCondLst>
                                        </p:cTn>
                                        <p:tgtEl>
                                          <p:spTgt spid="307209"/>
                                        </p:tgtEl>
                                        <p:attrNameLst>
                                          <p:attrName>style.visibility</p:attrName>
                                        </p:attrNameLst>
                                      </p:cBhvr>
                                      <p:to>
                                        <p:strVal val="visible"/>
                                      </p:to>
                                    </p:set>
                                    <p:anim calcmode="lin" valueType="num">
                                      <p:cBhvr additive="base">
                                        <p:cTn id="19" dur="500" fill="hold"/>
                                        <p:tgtEl>
                                          <p:spTgt spid="307209"/>
                                        </p:tgtEl>
                                        <p:attrNameLst>
                                          <p:attrName>ppt_x</p:attrName>
                                        </p:attrNameLst>
                                      </p:cBhvr>
                                      <p:tavLst>
                                        <p:tav tm="0">
                                          <p:val>
                                            <p:strVal val="1+#ppt_w/2"/>
                                          </p:val>
                                        </p:tav>
                                        <p:tav tm="100000">
                                          <p:val>
                                            <p:strVal val="#ppt_x"/>
                                          </p:val>
                                        </p:tav>
                                      </p:tavLst>
                                    </p:anim>
                                    <p:anim calcmode="lin" valueType="num">
                                      <p:cBhvr additive="base">
                                        <p:cTn id="20" dur="500" fill="hold"/>
                                        <p:tgtEl>
                                          <p:spTgt spid="307209"/>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6" fill="hold" grpId="0" nodeType="clickEffect">
                                  <p:stCondLst>
                                    <p:cond delay="0"/>
                                  </p:stCondLst>
                                  <p:childTnLst>
                                    <p:set>
                                      <p:cBhvr>
                                        <p:cTn id="24" dur="1" fill="hold">
                                          <p:stCondLst>
                                            <p:cond delay="0"/>
                                          </p:stCondLst>
                                        </p:cTn>
                                        <p:tgtEl>
                                          <p:spTgt spid="307210"/>
                                        </p:tgtEl>
                                        <p:attrNameLst>
                                          <p:attrName>style.visibility</p:attrName>
                                        </p:attrNameLst>
                                      </p:cBhvr>
                                      <p:to>
                                        <p:strVal val="visible"/>
                                      </p:to>
                                    </p:set>
                                    <p:anim calcmode="lin" valueType="num">
                                      <p:cBhvr additive="base">
                                        <p:cTn id="25" dur="500" fill="hold"/>
                                        <p:tgtEl>
                                          <p:spTgt spid="307210"/>
                                        </p:tgtEl>
                                        <p:attrNameLst>
                                          <p:attrName>ppt_x</p:attrName>
                                        </p:attrNameLst>
                                      </p:cBhvr>
                                      <p:tavLst>
                                        <p:tav tm="0">
                                          <p:val>
                                            <p:strVal val="1+#ppt_w/2"/>
                                          </p:val>
                                        </p:tav>
                                        <p:tav tm="100000">
                                          <p:val>
                                            <p:strVal val="#ppt_x"/>
                                          </p:val>
                                        </p:tav>
                                      </p:tavLst>
                                    </p:anim>
                                    <p:anim calcmode="lin" valueType="num">
                                      <p:cBhvr additive="base">
                                        <p:cTn id="26" dur="500" fill="hold"/>
                                        <p:tgtEl>
                                          <p:spTgt spid="307210"/>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07211"/>
                                        </p:tgtEl>
                                        <p:attrNameLst>
                                          <p:attrName>style.visibility</p:attrName>
                                        </p:attrNameLst>
                                      </p:cBhvr>
                                      <p:to>
                                        <p:strVal val="visible"/>
                                      </p:to>
                                    </p:set>
                                    <p:anim calcmode="lin" valueType="num">
                                      <p:cBhvr additive="base">
                                        <p:cTn id="31" dur="500" fill="hold"/>
                                        <p:tgtEl>
                                          <p:spTgt spid="307211"/>
                                        </p:tgtEl>
                                        <p:attrNameLst>
                                          <p:attrName>ppt_x</p:attrName>
                                        </p:attrNameLst>
                                      </p:cBhvr>
                                      <p:tavLst>
                                        <p:tav tm="0">
                                          <p:val>
                                            <p:strVal val="#ppt_x"/>
                                          </p:val>
                                        </p:tav>
                                        <p:tav tm="100000">
                                          <p:val>
                                            <p:strVal val="#ppt_x"/>
                                          </p:val>
                                        </p:tav>
                                      </p:tavLst>
                                    </p:anim>
                                    <p:anim calcmode="lin" valueType="num">
                                      <p:cBhvr additive="base">
                                        <p:cTn id="32" dur="500" fill="hold"/>
                                        <p:tgtEl>
                                          <p:spTgt spid="307211"/>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6" fill="hold" grpId="0" nodeType="clickEffect">
                                  <p:stCondLst>
                                    <p:cond delay="0"/>
                                  </p:stCondLst>
                                  <p:childTnLst>
                                    <p:set>
                                      <p:cBhvr>
                                        <p:cTn id="36" dur="1" fill="hold">
                                          <p:stCondLst>
                                            <p:cond delay="0"/>
                                          </p:stCondLst>
                                        </p:cTn>
                                        <p:tgtEl>
                                          <p:spTgt spid="307212"/>
                                        </p:tgtEl>
                                        <p:attrNameLst>
                                          <p:attrName>style.visibility</p:attrName>
                                        </p:attrNameLst>
                                      </p:cBhvr>
                                      <p:to>
                                        <p:strVal val="visible"/>
                                      </p:to>
                                    </p:set>
                                    <p:anim calcmode="lin" valueType="num">
                                      <p:cBhvr additive="base">
                                        <p:cTn id="37" dur="500" fill="hold"/>
                                        <p:tgtEl>
                                          <p:spTgt spid="307212"/>
                                        </p:tgtEl>
                                        <p:attrNameLst>
                                          <p:attrName>ppt_x</p:attrName>
                                        </p:attrNameLst>
                                      </p:cBhvr>
                                      <p:tavLst>
                                        <p:tav tm="0">
                                          <p:val>
                                            <p:strVal val="1+#ppt_w/2"/>
                                          </p:val>
                                        </p:tav>
                                        <p:tav tm="100000">
                                          <p:val>
                                            <p:strVal val="#ppt_x"/>
                                          </p:val>
                                        </p:tav>
                                      </p:tavLst>
                                    </p:anim>
                                    <p:anim calcmode="lin" valueType="num">
                                      <p:cBhvr additive="base">
                                        <p:cTn id="38" dur="500" fill="hold"/>
                                        <p:tgtEl>
                                          <p:spTgt spid="3072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07" grpId="0" autoUpdateAnimBg="0"/>
      <p:bldP spid="307208" grpId="0" autoUpdateAnimBg="0"/>
      <p:bldP spid="307209" grpId="0" autoUpdateAnimBg="0"/>
      <p:bldP spid="307210" grpId="0" autoUpdateAnimBg="0"/>
      <p:bldP spid="307211" grpId="0" autoUpdateAnimBg="0"/>
      <p:bldP spid="307212"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5"/>
          <p:cNvSpPr>
            <a:spLocks noGrp="1"/>
          </p:cNvSpPr>
          <p:nvPr>
            <p:ph type="sldNum" sz="quarter" idx="12"/>
          </p:nvPr>
        </p:nvSpPr>
        <p:spPr/>
        <p:txBody>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fld id="{325CD57F-E5E5-4828-A8E9-8A1F9F5191AF}" type="slidenum">
              <a:rPr lang="en-US" altLang="en-US" sz="1400" b="0">
                <a:solidFill>
                  <a:schemeClr val="tx1"/>
                </a:solidFill>
                <a:latin typeface="Arial" panose="020B0604020202020204" pitchFamily="34" charset="0"/>
              </a:rPr>
              <a:pPr eaLnBrk="1" hangingPunct="1"/>
              <a:t>10</a:t>
            </a:fld>
            <a:endParaRPr lang="en-US" altLang="en-US" sz="1400" b="0">
              <a:solidFill>
                <a:schemeClr val="tx1"/>
              </a:solidFill>
              <a:latin typeface="Arial" panose="020B0604020202020204" pitchFamily="34" charset="0"/>
            </a:endParaRPr>
          </a:p>
        </p:txBody>
      </p:sp>
      <p:sp>
        <p:nvSpPr>
          <p:cNvPr id="9219" name="Rectangle 2"/>
          <p:cNvSpPr>
            <a:spLocks noGrp="1" noChangeArrowheads="1"/>
          </p:cNvSpPr>
          <p:nvPr>
            <p:ph type="title"/>
          </p:nvPr>
        </p:nvSpPr>
        <p:spPr>
          <a:xfrm>
            <a:off x="228600" y="274638"/>
            <a:ext cx="8686800" cy="868362"/>
          </a:xfrm>
        </p:spPr>
        <p:txBody>
          <a:bodyPr/>
          <a:lstStyle/>
          <a:p>
            <a:pPr eaLnBrk="1" hangingPunct="1"/>
            <a:r>
              <a:rPr lang="en-US" altLang="en-US" sz="3600" smtClean="0"/>
              <a:t>PHỎNG VẤN VÀ TRẢ LỜI PHỎNG VẤN</a:t>
            </a:r>
          </a:p>
        </p:txBody>
      </p:sp>
      <p:pic>
        <p:nvPicPr>
          <p:cNvPr id="9220" name="Picture 3" descr="D:\PHONGVAN\LAIVANSA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2667000"/>
            <a:ext cx="24384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 Box 4"/>
          <p:cNvSpPr txBox="1">
            <a:spLocks noChangeArrowheads="1"/>
          </p:cNvSpPr>
          <p:nvPr/>
        </p:nvSpPr>
        <p:spPr bwMode="auto">
          <a:xfrm>
            <a:off x="76200" y="1295400"/>
            <a:ext cx="7467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rgbClr val="0000FF"/>
                </a:solidFill>
                <a:latin typeface="Times New Roman" panose="02020603050405020304" pitchFamily="18" charset="0"/>
              </a:rPr>
              <a:t>II. Những yêu cầu cơ bản đối với hoạt động phỏng vấn</a:t>
            </a:r>
          </a:p>
        </p:txBody>
      </p:sp>
      <p:sp>
        <p:nvSpPr>
          <p:cNvPr id="315397" name="Text Box 5"/>
          <p:cNvSpPr txBox="1">
            <a:spLocks noChangeArrowheads="1"/>
          </p:cNvSpPr>
          <p:nvPr/>
        </p:nvSpPr>
        <p:spPr bwMode="auto">
          <a:xfrm>
            <a:off x="152400" y="1676400"/>
            <a:ext cx="3429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rgbClr val="0000FF"/>
                </a:solidFill>
                <a:latin typeface="Times New Roman" panose="02020603050405020304" pitchFamily="18" charset="0"/>
              </a:rPr>
              <a:t>2. Tiến hành phỏng vấn</a:t>
            </a:r>
          </a:p>
        </p:txBody>
      </p:sp>
      <p:sp>
        <p:nvSpPr>
          <p:cNvPr id="9223" name="Text Box 6"/>
          <p:cNvSpPr txBox="1">
            <a:spLocks noChangeArrowheads="1"/>
          </p:cNvSpPr>
          <p:nvPr/>
        </p:nvSpPr>
        <p:spPr bwMode="auto">
          <a:xfrm>
            <a:off x="76200" y="6019800"/>
            <a:ext cx="2743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000">
                <a:solidFill>
                  <a:srgbClr val="3333FF"/>
                </a:solidFill>
                <a:latin typeface="Times New Roman" panose="02020603050405020304" pitchFamily="18" charset="0"/>
              </a:rPr>
              <a:t>Nhà báo Lại Văn Sâm</a:t>
            </a:r>
          </a:p>
        </p:txBody>
      </p:sp>
      <p:sp>
        <p:nvSpPr>
          <p:cNvPr id="315400" name="Text Box 8"/>
          <p:cNvSpPr txBox="1">
            <a:spLocks noChangeArrowheads="1"/>
          </p:cNvSpPr>
          <p:nvPr/>
        </p:nvSpPr>
        <p:spPr bwMode="auto">
          <a:xfrm>
            <a:off x="2590800" y="1981200"/>
            <a:ext cx="5943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chemeClr val="tx1"/>
                </a:solidFill>
                <a:latin typeface="Times New Roman" panose="02020603050405020304" pitchFamily="18" charset="0"/>
              </a:rPr>
              <a:t>-Ngoài những câu hỏi đã chuẩn bị cần thêm những câu hỏi khác nhằm: </a:t>
            </a:r>
            <a:r>
              <a:rPr lang="en-US" altLang="en-US">
                <a:solidFill>
                  <a:schemeClr val="tx1"/>
                </a:solidFill>
                <a:latin typeface="Times New Roman" panose="02020603050405020304" pitchFamily="18" charset="0"/>
              </a:rPr>
              <a:t>    </a:t>
            </a:r>
          </a:p>
        </p:txBody>
      </p:sp>
      <p:sp>
        <p:nvSpPr>
          <p:cNvPr id="315401" name="Text Box 9"/>
          <p:cNvSpPr txBox="1">
            <a:spLocks noChangeArrowheads="1"/>
          </p:cNvSpPr>
          <p:nvPr/>
        </p:nvSpPr>
        <p:spPr bwMode="auto">
          <a:xfrm>
            <a:off x="2743200" y="2743200"/>
            <a:ext cx="4038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dirty="0" smtClean="0">
                <a:solidFill>
                  <a:schemeClr val="tx2"/>
                </a:solidFill>
                <a:latin typeface="Times New Roman" panose="02020603050405020304" pitchFamily="18" charset="0"/>
              </a:rPr>
              <a:t>+ </a:t>
            </a:r>
            <a:r>
              <a:rPr lang="en-US" altLang="en-US" sz="2400" dirty="0" err="1" smtClean="0">
                <a:solidFill>
                  <a:schemeClr val="tx2"/>
                </a:solidFill>
                <a:latin typeface="Times New Roman" panose="02020603050405020304" pitchFamily="18" charset="0"/>
              </a:rPr>
              <a:t>làm</a:t>
            </a:r>
            <a:r>
              <a:rPr lang="en-US" altLang="en-US" sz="2400" dirty="0" smtClean="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cho</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câu</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chuyện</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liên</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tục</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không</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rời</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rạc</a:t>
            </a:r>
            <a:endParaRPr lang="en-US" altLang="en-US" sz="2400" dirty="0">
              <a:solidFill>
                <a:schemeClr val="tx2"/>
              </a:solidFill>
              <a:latin typeface="Times New Roman" panose="02020603050405020304" pitchFamily="18" charset="0"/>
            </a:endParaRPr>
          </a:p>
        </p:txBody>
      </p:sp>
      <p:sp>
        <p:nvSpPr>
          <p:cNvPr id="315402" name="Text Box 10"/>
          <p:cNvSpPr txBox="1">
            <a:spLocks noChangeArrowheads="1"/>
          </p:cNvSpPr>
          <p:nvPr/>
        </p:nvSpPr>
        <p:spPr bwMode="auto">
          <a:xfrm>
            <a:off x="2743200" y="3505200"/>
            <a:ext cx="4038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dirty="0">
                <a:solidFill>
                  <a:schemeClr val="tx2"/>
                </a:solidFill>
                <a:latin typeface="Times New Roman" panose="02020603050405020304" pitchFamily="18" charset="0"/>
              </a:rPr>
              <a:t>+</a:t>
            </a:r>
            <a:r>
              <a:rPr lang="en-US" altLang="en-US" sz="2400" dirty="0" err="1">
                <a:solidFill>
                  <a:schemeClr val="tx2"/>
                </a:solidFill>
                <a:latin typeface="Times New Roman" panose="02020603050405020304" pitchFamily="18" charset="0"/>
              </a:rPr>
              <a:t>khéo</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léo</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lái</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người</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trả</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lời</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pv</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trở</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lại</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chủ</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đề</a:t>
            </a:r>
            <a:r>
              <a:rPr lang="en-US" altLang="en-US" dirty="0">
                <a:solidFill>
                  <a:srgbClr val="3333FF"/>
                </a:solidFill>
                <a:latin typeface="Times New Roman" panose="02020603050405020304" pitchFamily="18" charset="0"/>
              </a:rPr>
              <a:t>    </a:t>
            </a:r>
          </a:p>
        </p:txBody>
      </p:sp>
      <p:sp>
        <p:nvSpPr>
          <p:cNvPr id="315404" name="Text Box 12"/>
          <p:cNvSpPr txBox="1">
            <a:spLocks noChangeArrowheads="1"/>
          </p:cNvSpPr>
          <p:nvPr/>
        </p:nvSpPr>
        <p:spPr bwMode="auto">
          <a:xfrm>
            <a:off x="2590800" y="6262688"/>
            <a:ext cx="55626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chemeClr val="tx1"/>
                </a:solidFill>
                <a:latin typeface="Times New Roman" panose="02020603050405020304" pitchFamily="18" charset="0"/>
              </a:rPr>
              <a:t>-Trước khi kết thúc không quên cảm</a:t>
            </a:r>
            <a:r>
              <a:rPr lang="en-US" altLang="en-US" sz="2400">
                <a:solidFill>
                  <a:schemeClr val="tx2"/>
                </a:solidFill>
                <a:latin typeface="Times New Roman" panose="02020603050405020304" pitchFamily="18" charset="0"/>
              </a:rPr>
              <a:t> </a:t>
            </a:r>
            <a:r>
              <a:rPr lang="en-US" altLang="en-US" sz="2400">
                <a:solidFill>
                  <a:schemeClr val="tx1"/>
                </a:solidFill>
                <a:latin typeface="Times New Roman" panose="02020603050405020304" pitchFamily="18" charset="0"/>
              </a:rPr>
              <a:t>ơn</a:t>
            </a:r>
            <a:r>
              <a:rPr lang="en-US" altLang="en-US">
                <a:solidFill>
                  <a:srgbClr val="3333FF"/>
                </a:solidFill>
                <a:latin typeface="Times New Roman" panose="02020603050405020304" pitchFamily="18" charset="0"/>
              </a:rPr>
              <a:t>    </a:t>
            </a:r>
          </a:p>
        </p:txBody>
      </p:sp>
      <p:sp>
        <p:nvSpPr>
          <p:cNvPr id="315407" name="Text Box 15"/>
          <p:cNvSpPr txBox="1">
            <a:spLocks noChangeArrowheads="1"/>
          </p:cNvSpPr>
          <p:nvPr/>
        </p:nvSpPr>
        <p:spPr bwMode="auto">
          <a:xfrm>
            <a:off x="2743200" y="4221163"/>
            <a:ext cx="4267200" cy="88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dirty="0" smtClean="0">
                <a:solidFill>
                  <a:schemeClr val="tx2"/>
                </a:solidFill>
                <a:latin typeface="Times New Roman" panose="02020603050405020304" pitchFamily="18" charset="0"/>
              </a:rPr>
              <a:t>+</a:t>
            </a:r>
            <a:r>
              <a:rPr lang="en-US" altLang="en-US" sz="2400" dirty="0" err="1" smtClean="0">
                <a:solidFill>
                  <a:schemeClr val="tx2"/>
                </a:solidFill>
                <a:latin typeface="Times New Roman" panose="02020603050405020304" pitchFamily="18" charset="0"/>
              </a:rPr>
              <a:t>gợi</a:t>
            </a:r>
            <a:r>
              <a:rPr lang="en-US" altLang="en-US" sz="2400" dirty="0" smtClean="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mở</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để</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người</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trả</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lời</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pv</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có</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thể</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nêu</a:t>
            </a:r>
            <a:r>
              <a:rPr lang="en-US" altLang="en-US" sz="2400" dirty="0">
                <a:solidFill>
                  <a:schemeClr val="tx2"/>
                </a:solidFill>
                <a:latin typeface="Times New Roman" panose="02020603050405020304" pitchFamily="18" charset="0"/>
              </a:rPr>
              <a:t> ý </a:t>
            </a:r>
            <a:r>
              <a:rPr lang="en-US" altLang="en-US" sz="2400" dirty="0" err="1">
                <a:solidFill>
                  <a:schemeClr val="tx2"/>
                </a:solidFill>
                <a:latin typeface="Times New Roman" panose="02020603050405020304" pitchFamily="18" charset="0"/>
              </a:rPr>
              <a:t>kiến</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được</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rõ</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hơn</a:t>
            </a:r>
            <a:r>
              <a:rPr lang="en-US" altLang="en-US" dirty="0">
                <a:solidFill>
                  <a:srgbClr val="3333FF"/>
                </a:solidFill>
                <a:latin typeface="Times New Roman" panose="02020603050405020304" pitchFamily="18" charset="0"/>
              </a:rPr>
              <a:t>    </a:t>
            </a:r>
          </a:p>
        </p:txBody>
      </p:sp>
      <p:sp>
        <p:nvSpPr>
          <p:cNvPr id="315408" name="Text Box 16"/>
          <p:cNvSpPr txBox="1">
            <a:spLocks noChangeArrowheads="1"/>
          </p:cNvSpPr>
          <p:nvPr/>
        </p:nvSpPr>
        <p:spPr bwMode="auto">
          <a:xfrm>
            <a:off x="2590800" y="5440363"/>
            <a:ext cx="5562600" cy="88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chemeClr val="tx1"/>
                </a:solidFill>
                <a:latin typeface="Times New Roman" panose="02020603050405020304" pitchFamily="18" charset="0"/>
              </a:rPr>
              <a:t>-Thái độ: lịch thiệp, biết lắng nghe, đồng cảm, tôn trọng</a:t>
            </a:r>
            <a:r>
              <a:rPr lang="en-US" altLang="en-US">
                <a:solidFill>
                  <a:srgbClr val="3333FF"/>
                </a:solidFill>
                <a:latin typeface="Times New Roman" panose="02020603050405020304" pitchFamily="18" charset="0"/>
              </a:rPr>
              <a:t>    </a:t>
            </a:r>
          </a:p>
        </p:txBody>
      </p:sp>
      <p:sp>
        <p:nvSpPr>
          <p:cNvPr id="315409" name="Text Box 17"/>
          <p:cNvSpPr txBox="1">
            <a:spLocks noChangeArrowheads="1"/>
          </p:cNvSpPr>
          <p:nvPr/>
        </p:nvSpPr>
        <p:spPr bwMode="auto">
          <a:xfrm>
            <a:off x="2590800" y="4983163"/>
            <a:ext cx="48006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chemeClr val="tx1"/>
                </a:solidFill>
                <a:latin typeface="Times New Roman" panose="02020603050405020304" pitchFamily="18" charset="0"/>
              </a:rPr>
              <a:t>-Không khí pv: thân tình, tự nhiên</a:t>
            </a:r>
            <a:r>
              <a:rPr lang="en-US" altLang="en-US">
                <a:solidFill>
                  <a:srgbClr val="3333FF"/>
                </a:solidFill>
                <a:latin typeface="Times New Roman" panose="02020603050405020304" pitchFamily="18" charset="0"/>
              </a:rPr>
              <a:t>    </a:t>
            </a: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2333625"/>
            <a:ext cx="2438400" cy="353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2476404"/>
            <a:ext cx="2362200"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6420836"/>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15397"/>
                                        </p:tgtEl>
                                        <p:attrNameLst>
                                          <p:attrName>style.visibility</p:attrName>
                                        </p:attrNameLst>
                                      </p:cBhvr>
                                      <p:to>
                                        <p:strVal val="visible"/>
                                      </p:to>
                                    </p:set>
                                    <p:anim calcmode="lin" valueType="num">
                                      <p:cBhvr additive="base">
                                        <p:cTn id="7" dur="500" fill="hold"/>
                                        <p:tgtEl>
                                          <p:spTgt spid="315397"/>
                                        </p:tgtEl>
                                        <p:attrNameLst>
                                          <p:attrName>ppt_x</p:attrName>
                                        </p:attrNameLst>
                                      </p:cBhvr>
                                      <p:tavLst>
                                        <p:tav tm="0">
                                          <p:val>
                                            <p:strVal val="0-#ppt_w/2"/>
                                          </p:val>
                                        </p:tav>
                                        <p:tav tm="100000">
                                          <p:val>
                                            <p:strVal val="#ppt_x"/>
                                          </p:val>
                                        </p:tav>
                                      </p:tavLst>
                                    </p:anim>
                                    <p:anim calcmode="lin" valueType="num">
                                      <p:cBhvr additive="base">
                                        <p:cTn id="8" dur="500" fill="hold"/>
                                        <p:tgtEl>
                                          <p:spTgt spid="31539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15400"/>
                                        </p:tgtEl>
                                        <p:attrNameLst>
                                          <p:attrName>style.visibility</p:attrName>
                                        </p:attrNameLst>
                                      </p:cBhvr>
                                      <p:to>
                                        <p:strVal val="visible"/>
                                      </p:to>
                                    </p:set>
                                    <p:anim calcmode="lin" valueType="num">
                                      <p:cBhvr additive="base">
                                        <p:cTn id="13" dur="500" fill="hold"/>
                                        <p:tgtEl>
                                          <p:spTgt spid="315400"/>
                                        </p:tgtEl>
                                        <p:attrNameLst>
                                          <p:attrName>ppt_x</p:attrName>
                                        </p:attrNameLst>
                                      </p:cBhvr>
                                      <p:tavLst>
                                        <p:tav tm="0">
                                          <p:val>
                                            <p:strVal val="1+#ppt_w/2"/>
                                          </p:val>
                                        </p:tav>
                                        <p:tav tm="100000">
                                          <p:val>
                                            <p:strVal val="#ppt_x"/>
                                          </p:val>
                                        </p:tav>
                                      </p:tavLst>
                                    </p:anim>
                                    <p:anim calcmode="lin" valueType="num">
                                      <p:cBhvr additive="base">
                                        <p:cTn id="14" dur="500" fill="hold"/>
                                        <p:tgtEl>
                                          <p:spTgt spid="315400"/>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15401"/>
                                        </p:tgtEl>
                                        <p:attrNameLst>
                                          <p:attrName>style.visibility</p:attrName>
                                        </p:attrNameLst>
                                      </p:cBhvr>
                                      <p:to>
                                        <p:strVal val="visible"/>
                                      </p:to>
                                    </p:set>
                                    <p:anim calcmode="lin" valueType="num">
                                      <p:cBhvr additive="base">
                                        <p:cTn id="19" dur="500" fill="hold"/>
                                        <p:tgtEl>
                                          <p:spTgt spid="315401"/>
                                        </p:tgtEl>
                                        <p:attrNameLst>
                                          <p:attrName>ppt_x</p:attrName>
                                        </p:attrNameLst>
                                      </p:cBhvr>
                                      <p:tavLst>
                                        <p:tav tm="0">
                                          <p:val>
                                            <p:strVal val="#ppt_x"/>
                                          </p:val>
                                        </p:tav>
                                        <p:tav tm="100000">
                                          <p:val>
                                            <p:strVal val="#ppt_x"/>
                                          </p:val>
                                        </p:tav>
                                      </p:tavLst>
                                    </p:anim>
                                    <p:anim calcmode="lin" valueType="num">
                                      <p:cBhvr additive="base">
                                        <p:cTn id="20" dur="500" fill="hold"/>
                                        <p:tgtEl>
                                          <p:spTgt spid="315401"/>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315402"/>
                                        </p:tgtEl>
                                        <p:attrNameLst>
                                          <p:attrName>style.visibility</p:attrName>
                                        </p:attrNameLst>
                                      </p:cBhvr>
                                      <p:to>
                                        <p:strVal val="visible"/>
                                      </p:to>
                                    </p:set>
                                    <p:anim calcmode="lin" valueType="num">
                                      <p:cBhvr additive="base">
                                        <p:cTn id="25" dur="500" fill="hold"/>
                                        <p:tgtEl>
                                          <p:spTgt spid="315402"/>
                                        </p:tgtEl>
                                        <p:attrNameLst>
                                          <p:attrName>ppt_x</p:attrName>
                                        </p:attrNameLst>
                                      </p:cBhvr>
                                      <p:tavLst>
                                        <p:tav tm="0">
                                          <p:val>
                                            <p:strVal val="#ppt_x"/>
                                          </p:val>
                                        </p:tav>
                                        <p:tav tm="100000">
                                          <p:val>
                                            <p:strVal val="#ppt_x"/>
                                          </p:val>
                                        </p:tav>
                                      </p:tavLst>
                                    </p:anim>
                                    <p:anim calcmode="lin" valueType="num">
                                      <p:cBhvr additive="base">
                                        <p:cTn id="26" dur="500" fill="hold"/>
                                        <p:tgtEl>
                                          <p:spTgt spid="315402"/>
                                        </p:tgtEl>
                                        <p:attrNameLst>
                                          <p:attrName>ppt_y</p:attrName>
                                        </p:attrNameLst>
                                      </p:cBhvr>
                                      <p:tavLst>
                                        <p:tav tm="0">
                                          <p:val>
                                            <p:strVal val="0-#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315407"/>
                                        </p:tgtEl>
                                        <p:attrNameLst>
                                          <p:attrName>style.visibility</p:attrName>
                                        </p:attrNameLst>
                                      </p:cBhvr>
                                      <p:to>
                                        <p:strVal val="visible"/>
                                      </p:to>
                                    </p:set>
                                    <p:animEffect transition="in" filter="box(in)">
                                      <p:cBhvr>
                                        <p:cTn id="31" dur="500"/>
                                        <p:tgtEl>
                                          <p:spTgt spid="315407"/>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12" fill="hold" grpId="0" nodeType="clickEffect">
                                  <p:stCondLst>
                                    <p:cond delay="0"/>
                                  </p:stCondLst>
                                  <p:childTnLst>
                                    <p:set>
                                      <p:cBhvr>
                                        <p:cTn id="35" dur="1" fill="hold">
                                          <p:stCondLst>
                                            <p:cond delay="0"/>
                                          </p:stCondLst>
                                        </p:cTn>
                                        <p:tgtEl>
                                          <p:spTgt spid="315409"/>
                                        </p:tgtEl>
                                        <p:attrNameLst>
                                          <p:attrName>style.visibility</p:attrName>
                                        </p:attrNameLst>
                                      </p:cBhvr>
                                      <p:to>
                                        <p:strVal val="visible"/>
                                      </p:to>
                                    </p:set>
                                    <p:anim calcmode="lin" valueType="num">
                                      <p:cBhvr additive="base">
                                        <p:cTn id="36" dur="500" fill="hold"/>
                                        <p:tgtEl>
                                          <p:spTgt spid="315409"/>
                                        </p:tgtEl>
                                        <p:attrNameLst>
                                          <p:attrName>ppt_x</p:attrName>
                                        </p:attrNameLst>
                                      </p:cBhvr>
                                      <p:tavLst>
                                        <p:tav tm="0">
                                          <p:val>
                                            <p:strVal val="0-#ppt_w/2"/>
                                          </p:val>
                                        </p:tav>
                                        <p:tav tm="100000">
                                          <p:val>
                                            <p:strVal val="#ppt_x"/>
                                          </p:val>
                                        </p:tav>
                                      </p:tavLst>
                                    </p:anim>
                                    <p:anim calcmode="lin" valueType="num">
                                      <p:cBhvr additive="base">
                                        <p:cTn id="37" dur="500" fill="hold"/>
                                        <p:tgtEl>
                                          <p:spTgt spid="315409"/>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3" fill="hold" grpId="0" nodeType="clickEffect">
                                  <p:stCondLst>
                                    <p:cond delay="0"/>
                                  </p:stCondLst>
                                  <p:childTnLst>
                                    <p:set>
                                      <p:cBhvr>
                                        <p:cTn id="41" dur="1" fill="hold">
                                          <p:stCondLst>
                                            <p:cond delay="0"/>
                                          </p:stCondLst>
                                        </p:cTn>
                                        <p:tgtEl>
                                          <p:spTgt spid="315408"/>
                                        </p:tgtEl>
                                        <p:attrNameLst>
                                          <p:attrName>style.visibility</p:attrName>
                                        </p:attrNameLst>
                                      </p:cBhvr>
                                      <p:to>
                                        <p:strVal val="visible"/>
                                      </p:to>
                                    </p:set>
                                    <p:anim calcmode="lin" valueType="num">
                                      <p:cBhvr additive="base">
                                        <p:cTn id="42" dur="500" fill="hold"/>
                                        <p:tgtEl>
                                          <p:spTgt spid="315408"/>
                                        </p:tgtEl>
                                        <p:attrNameLst>
                                          <p:attrName>ppt_x</p:attrName>
                                        </p:attrNameLst>
                                      </p:cBhvr>
                                      <p:tavLst>
                                        <p:tav tm="0">
                                          <p:val>
                                            <p:strVal val="1+#ppt_w/2"/>
                                          </p:val>
                                        </p:tav>
                                        <p:tav tm="100000">
                                          <p:val>
                                            <p:strVal val="#ppt_x"/>
                                          </p:val>
                                        </p:tav>
                                      </p:tavLst>
                                    </p:anim>
                                    <p:anim calcmode="lin" valueType="num">
                                      <p:cBhvr additive="base">
                                        <p:cTn id="43" dur="500" fill="hold"/>
                                        <p:tgtEl>
                                          <p:spTgt spid="315408"/>
                                        </p:tgtEl>
                                        <p:attrNameLst>
                                          <p:attrName>ppt_y</p:attrName>
                                        </p:attrNameLst>
                                      </p:cBhvr>
                                      <p:tavLst>
                                        <p:tav tm="0">
                                          <p:val>
                                            <p:strVal val="0-#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4" presetClass="entr" presetSubtype="16" fill="hold" grpId="0" nodeType="clickEffect">
                                  <p:stCondLst>
                                    <p:cond delay="0"/>
                                  </p:stCondLst>
                                  <p:childTnLst>
                                    <p:set>
                                      <p:cBhvr>
                                        <p:cTn id="47" dur="1" fill="hold">
                                          <p:stCondLst>
                                            <p:cond delay="0"/>
                                          </p:stCondLst>
                                        </p:cTn>
                                        <p:tgtEl>
                                          <p:spTgt spid="315404"/>
                                        </p:tgtEl>
                                        <p:attrNameLst>
                                          <p:attrName>style.visibility</p:attrName>
                                        </p:attrNameLst>
                                      </p:cBhvr>
                                      <p:to>
                                        <p:strVal val="visible"/>
                                      </p:to>
                                    </p:set>
                                    <p:animEffect transition="in" filter="box(in)">
                                      <p:cBhvr>
                                        <p:cTn id="48" dur="500"/>
                                        <p:tgtEl>
                                          <p:spTgt spid="3154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5397" grpId="0" autoUpdateAnimBg="0"/>
      <p:bldP spid="315400" grpId="0" autoUpdateAnimBg="0"/>
      <p:bldP spid="315401" grpId="0" autoUpdateAnimBg="0"/>
      <p:bldP spid="315402" grpId="0" autoUpdateAnimBg="0"/>
      <p:bldP spid="315404" grpId="0" autoUpdateAnimBg="0"/>
      <p:bldP spid="315407" grpId="0" autoUpdateAnimBg="0"/>
      <p:bldP spid="315408" grpId="0" autoUpdateAnimBg="0"/>
      <p:bldP spid="31540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5"/>
          <p:cNvSpPr>
            <a:spLocks noGrp="1"/>
          </p:cNvSpPr>
          <p:nvPr>
            <p:ph type="sldNum" sz="quarter" idx="12"/>
          </p:nvPr>
        </p:nvSpPr>
        <p:spPr/>
        <p:txBody>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fld id="{877A9FA9-2DCA-406C-9108-AE4EF91CCC4F}" type="slidenum">
              <a:rPr lang="en-US" altLang="en-US" sz="1400" b="0">
                <a:solidFill>
                  <a:schemeClr val="tx1"/>
                </a:solidFill>
                <a:latin typeface="Arial" panose="020B0604020202020204" pitchFamily="34" charset="0"/>
              </a:rPr>
              <a:pPr eaLnBrk="1" hangingPunct="1"/>
              <a:t>11</a:t>
            </a:fld>
            <a:endParaRPr lang="en-US" altLang="en-US" sz="1400" b="0">
              <a:solidFill>
                <a:schemeClr val="tx1"/>
              </a:solidFill>
              <a:latin typeface="Arial" panose="020B0604020202020204" pitchFamily="34" charset="0"/>
            </a:endParaRPr>
          </a:p>
        </p:txBody>
      </p:sp>
      <p:sp>
        <p:nvSpPr>
          <p:cNvPr id="10243" name="Rectangle 2"/>
          <p:cNvSpPr>
            <a:spLocks noGrp="1" noChangeArrowheads="1"/>
          </p:cNvSpPr>
          <p:nvPr>
            <p:ph type="title"/>
          </p:nvPr>
        </p:nvSpPr>
        <p:spPr>
          <a:xfrm>
            <a:off x="228600" y="274638"/>
            <a:ext cx="8686800" cy="868362"/>
          </a:xfrm>
        </p:spPr>
        <p:txBody>
          <a:bodyPr/>
          <a:lstStyle/>
          <a:p>
            <a:pPr eaLnBrk="1" hangingPunct="1"/>
            <a:r>
              <a:rPr lang="en-US" altLang="en-US" sz="3600" smtClean="0"/>
              <a:t>PHỎNG VẤN VÀ TRẢ LỜI PHỎNG VẤN</a:t>
            </a:r>
          </a:p>
        </p:txBody>
      </p:sp>
      <p:sp>
        <p:nvSpPr>
          <p:cNvPr id="10245" name="Text Box 4"/>
          <p:cNvSpPr txBox="1">
            <a:spLocks noChangeArrowheads="1"/>
          </p:cNvSpPr>
          <p:nvPr/>
        </p:nvSpPr>
        <p:spPr bwMode="auto">
          <a:xfrm>
            <a:off x="76200" y="1295400"/>
            <a:ext cx="7467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rgbClr val="0000FF"/>
                </a:solidFill>
                <a:latin typeface="Times New Roman" panose="02020603050405020304" pitchFamily="18" charset="0"/>
              </a:rPr>
              <a:t>II. Những yêu cầu cơ bản đối với hoạt động phỏng vấn</a:t>
            </a:r>
          </a:p>
        </p:txBody>
      </p:sp>
      <p:sp>
        <p:nvSpPr>
          <p:cNvPr id="309253" name="Text Box 5"/>
          <p:cNvSpPr txBox="1">
            <a:spLocks noChangeArrowheads="1"/>
          </p:cNvSpPr>
          <p:nvPr/>
        </p:nvSpPr>
        <p:spPr bwMode="auto">
          <a:xfrm>
            <a:off x="152400" y="1676400"/>
            <a:ext cx="411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rgbClr val="0000FF"/>
                </a:solidFill>
                <a:latin typeface="Times New Roman" panose="02020603050405020304" pitchFamily="18" charset="0"/>
              </a:rPr>
              <a:t>3. Biên tập sau khi phỏng vấn</a:t>
            </a:r>
          </a:p>
        </p:txBody>
      </p:sp>
      <p:sp>
        <p:nvSpPr>
          <p:cNvPr id="10247" name="Text Box 6"/>
          <p:cNvSpPr txBox="1">
            <a:spLocks noChangeArrowheads="1"/>
          </p:cNvSpPr>
          <p:nvPr/>
        </p:nvSpPr>
        <p:spPr bwMode="auto">
          <a:xfrm>
            <a:off x="76200" y="6019800"/>
            <a:ext cx="27432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000" dirty="0" err="1">
                <a:solidFill>
                  <a:srgbClr val="3333FF"/>
                </a:solidFill>
                <a:latin typeface="Times New Roman" panose="02020603050405020304" pitchFamily="18" charset="0"/>
              </a:rPr>
              <a:t>Nhà</a:t>
            </a:r>
            <a:r>
              <a:rPr lang="en-US" altLang="en-US" sz="2000" dirty="0">
                <a:solidFill>
                  <a:srgbClr val="3333FF"/>
                </a:solidFill>
                <a:latin typeface="Times New Roman" panose="02020603050405020304" pitchFamily="18" charset="0"/>
              </a:rPr>
              <a:t> </a:t>
            </a:r>
            <a:r>
              <a:rPr lang="en-US" altLang="en-US" sz="2000" dirty="0" err="1">
                <a:solidFill>
                  <a:srgbClr val="3333FF"/>
                </a:solidFill>
                <a:latin typeface="Times New Roman" panose="02020603050405020304" pitchFamily="18" charset="0"/>
              </a:rPr>
              <a:t>báo</a:t>
            </a:r>
            <a:r>
              <a:rPr lang="en-US" altLang="en-US" sz="2000" dirty="0">
                <a:solidFill>
                  <a:srgbClr val="3333FF"/>
                </a:solidFill>
                <a:latin typeface="Times New Roman" panose="02020603050405020304" pitchFamily="18" charset="0"/>
              </a:rPr>
              <a:t> </a:t>
            </a:r>
            <a:r>
              <a:rPr lang="en-US" altLang="en-US" sz="2000" dirty="0" smtClean="0">
                <a:solidFill>
                  <a:srgbClr val="3333FF"/>
                </a:solidFill>
                <a:latin typeface="Times New Roman" panose="02020603050405020304" pitchFamily="18" charset="0"/>
              </a:rPr>
              <a:t>MC </a:t>
            </a:r>
            <a:r>
              <a:rPr lang="en-US" altLang="en-US" sz="2000" dirty="0" err="1" smtClean="0">
                <a:solidFill>
                  <a:srgbClr val="3333FF"/>
                </a:solidFill>
                <a:latin typeface="Times New Roman" panose="02020603050405020304" pitchFamily="18" charset="0"/>
              </a:rPr>
              <a:t>Hoài</a:t>
            </a:r>
            <a:r>
              <a:rPr lang="en-US" altLang="en-US" sz="2000" dirty="0" smtClean="0">
                <a:solidFill>
                  <a:srgbClr val="3333FF"/>
                </a:solidFill>
                <a:latin typeface="Times New Roman" panose="02020603050405020304" pitchFamily="18" charset="0"/>
              </a:rPr>
              <a:t> </a:t>
            </a:r>
            <a:r>
              <a:rPr lang="en-US" altLang="en-US" sz="2000" dirty="0" err="1" smtClean="0">
                <a:solidFill>
                  <a:srgbClr val="3333FF"/>
                </a:solidFill>
                <a:latin typeface="Times New Roman" panose="02020603050405020304" pitchFamily="18" charset="0"/>
              </a:rPr>
              <a:t>Anh</a:t>
            </a:r>
            <a:endParaRPr lang="en-US" altLang="en-US" sz="2000" dirty="0">
              <a:solidFill>
                <a:srgbClr val="3333FF"/>
              </a:solidFill>
              <a:latin typeface="Times New Roman" panose="02020603050405020304" pitchFamily="18" charset="0"/>
            </a:endParaRPr>
          </a:p>
        </p:txBody>
      </p:sp>
      <p:sp>
        <p:nvSpPr>
          <p:cNvPr id="309258" name="Text Box 10"/>
          <p:cNvSpPr txBox="1">
            <a:spLocks noChangeArrowheads="1"/>
          </p:cNvSpPr>
          <p:nvPr/>
        </p:nvSpPr>
        <p:spPr bwMode="auto">
          <a:xfrm>
            <a:off x="2743200" y="2849563"/>
            <a:ext cx="3124200" cy="16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chemeClr val="tx2"/>
                </a:solidFill>
                <a:latin typeface="Times New Roman" panose="02020603050405020304" pitchFamily="18" charset="0"/>
              </a:rPr>
              <a:t>-Kết quả pv phải được </a:t>
            </a:r>
          </a:p>
          <a:p>
            <a:pPr eaLnBrk="1" hangingPunct="1">
              <a:spcBef>
                <a:spcPct val="50000"/>
              </a:spcBef>
            </a:pPr>
            <a:r>
              <a:rPr lang="en-US" altLang="en-US" sz="2400">
                <a:solidFill>
                  <a:schemeClr val="tx2"/>
                </a:solidFill>
                <a:latin typeface="Times New Roman" panose="02020603050405020304" pitchFamily="18" charset="0"/>
              </a:rPr>
              <a:t>trình bày trung thực </a:t>
            </a:r>
          </a:p>
          <a:p>
            <a:pPr eaLnBrk="1" hangingPunct="1">
              <a:spcBef>
                <a:spcPct val="50000"/>
              </a:spcBef>
            </a:pPr>
            <a:r>
              <a:rPr lang="en-US" altLang="en-US" sz="2400">
                <a:solidFill>
                  <a:schemeClr val="tx2"/>
                </a:solidFill>
                <a:latin typeface="Times New Roman" panose="02020603050405020304" pitchFamily="18" charset="0"/>
              </a:rPr>
              <a:t>(không tự ý sửa chữa)</a:t>
            </a:r>
            <a:r>
              <a:rPr lang="en-US" altLang="en-US">
                <a:solidFill>
                  <a:srgbClr val="3333FF"/>
                </a:solidFill>
                <a:latin typeface="Times New Roman" panose="02020603050405020304" pitchFamily="18" charset="0"/>
              </a:rPr>
              <a:t>    </a:t>
            </a:r>
          </a:p>
        </p:txBody>
      </p:sp>
      <p:sp>
        <p:nvSpPr>
          <p:cNvPr id="309259" name="Text Box 11"/>
          <p:cNvSpPr txBox="1">
            <a:spLocks noChangeArrowheads="1"/>
          </p:cNvSpPr>
          <p:nvPr/>
        </p:nvSpPr>
        <p:spPr bwMode="auto">
          <a:xfrm>
            <a:off x="2743200" y="5365750"/>
            <a:ext cx="609600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chemeClr val="tx2"/>
                </a:solidFill>
                <a:latin typeface="Times New Roman" panose="02020603050405020304" pitchFamily="18" charset="0"/>
              </a:rPr>
              <a:t>-Bài pv phải được trình bày rõ ràng, trong sáng và hấp dẫn (cần ghi chú thêm ánh mắt, cử chỉ, thái độ …)</a:t>
            </a:r>
          </a:p>
        </p:txBody>
      </p:sp>
      <p:pic>
        <p:nvPicPr>
          <p:cNvPr id="2" name="Picture 1"/>
          <p:cNvPicPr>
            <a:picLocks noChangeAspect="1"/>
          </p:cNvPicPr>
          <p:nvPr/>
        </p:nvPicPr>
        <p:blipFill>
          <a:blip r:embed="rId3"/>
          <a:stretch>
            <a:fillRect/>
          </a:stretch>
        </p:blipFill>
        <p:spPr>
          <a:xfrm>
            <a:off x="228601" y="2133600"/>
            <a:ext cx="2514600" cy="3717926"/>
          </a:xfrm>
          <a:prstGeom prst="rect">
            <a:avLst/>
          </a:prstGeom>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74327" y="2058193"/>
            <a:ext cx="2964873" cy="3228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7067258"/>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9253"/>
                                        </p:tgtEl>
                                        <p:attrNameLst>
                                          <p:attrName>style.visibility</p:attrName>
                                        </p:attrNameLst>
                                      </p:cBhvr>
                                      <p:to>
                                        <p:strVal val="visible"/>
                                      </p:to>
                                    </p:set>
                                    <p:anim calcmode="lin" valueType="num">
                                      <p:cBhvr additive="base">
                                        <p:cTn id="7" dur="500" fill="hold"/>
                                        <p:tgtEl>
                                          <p:spTgt spid="309253"/>
                                        </p:tgtEl>
                                        <p:attrNameLst>
                                          <p:attrName>ppt_x</p:attrName>
                                        </p:attrNameLst>
                                      </p:cBhvr>
                                      <p:tavLst>
                                        <p:tav tm="0">
                                          <p:val>
                                            <p:strVal val="0-#ppt_w/2"/>
                                          </p:val>
                                        </p:tav>
                                        <p:tav tm="100000">
                                          <p:val>
                                            <p:strVal val="#ppt_x"/>
                                          </p:val>
                                        </p:tav>
                                      </p:tavLst>
                                    </p:anim>
                                    <p:anim calcmode="lin" valueType="num">
                                      <p:cBhvr additive="base">
                                        <p:cTn id="8" dur="500" fill="hold"/>
                                        <p:tgtEl>
                                          <p:spTgt spid="30925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9258"/>
                                        </p:tgtEl>
                                        <p:attrNameLst>
                                          <p:attrName>style.visibility</p:attrName>
                                        </p:attrNameLst>
                                      </p:cBhvr>
                                      <p:to>
                                        <p:strVal val="visible"/>
                                      </p:to>
                                    </p:set>
                                    <p:anim calcmode="lin" valueType="num">
                                      <p:cBhvr additive="base">
                                        <p:cTn id="13" dur="500" fill="hold"/>
                                        <p:tgtEl>
                                          <p:spTgt spid="309258"/>
                                        </p:tgtEl>
                                        <p:attrNameLst>
                                          <p:attrName>ppt_x</p:attrName>
                                        </p:attrNameLst>
                                      </p:cBhvr>
                                      <p:tavLst>
                                        <p:tav tm="0">
                                          <p:val>
                                            <p:strVal val="0-#ppt_w/2"/>
                                          </p:val>
                                        </p:tav>
                                        <p:tav tm="100000">
                                          <p:val>
                                            <p:strVal val="#ppt_x"/>
                                          </p:val>
                                        </p:tav>
                                      </p:tavLst>
                                    </p:anim>
                                    <p:anim calcmode="lin" valueType="num">
                                      <p:cBhvr additive="base">
                                        <p:cTn id="14" dur="500" fill="hold"/>
                                        <p:tgtEl>
                                          <p:spTgt spid="30925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09259"/>
                                        </p:tgtEl>
                                        <p:attrNameLst>
                                          <p:attrName>style.visibility</p:attrName>
                                        </p:attrNameLst>
                                      </p:cBhvr>
                                      <p:to>
                                        <p:strVal val="visible"/>
                                      </p:to>
                                    </p:set>
                                    <p:anim calcmode="lin" valueType="num">
                                      <p:cBhvr additive="base">
                                        <p:cTn id="19" dur="500" fill="hold"/>
                                        <p:tgtEl>
                                          <p:spTgt spid="309259"/>
                                        </p:tgtEl>
                                        <p:attrNameLst>
                                          <p:attrName>ppt_x</p:attrName>
                                        </p:attrNameLst>
                                      </p:cBhvr>
                                      <p:tavLst>
                                        <p:tav tm="0">
                                          <p:val>
                                            <p:strVal val="0-#ppt_w/2"/>
                                          </p:val>
                                        </p:tav>
                                        <p:tav tm="100000">
                                          <p:val>
                                            <p:strVal val="#ppt_x"/>
                                          </p:val>
                                        </p:tav>
                                      </p:tavLst>
                                    </p:anim>
                                    <p:anim calcmode="lin" valueType="num">
                                      <p:cBhvr additive="base">
                                        <p:cTn id="20" dur="500" fill="hold"/>
                                        <p:tgtEl>
                                          <p:spTgt spid="3092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253" grpId="0" autoUpdateAnimBg="0"/>
      <p:bldP spid="309258" grpId="0" autoUpdateAnimBg="0"/>
      <p:bldP spid="309259"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33400"/>
          </a:xfrm>
        </p:spPr>
        <p:txBody>
          <a:bodyPr>
            <a:normAutofit/>
          </a:bodyPr>
          <a:lstStyle/>
          <a:p>
            <a:endParaRPr lang="en-US" sz="2000" dirty="0">
              <a:latin typeface="Times New Roman" pitchFamily="18" charset="0"/>
              <a:cs typeface="Times New Roman" pitchFamily="18" charset="0"/>
            </a:endParaRPr>
          </a:p>
        </p:txBody>
      </p:sp>
      <p:sp>
        <p:nvSpPr>
          <p:cNvPr id="5" name="Rectangle 4"/>
          <p:cNvSpPr/>
          <p:nvPr/>
        </p:nvSpPr>
        <p:spPr>
          <a:xfrm>
            <a:off x="152400" y="0"/>
            <a:ext cx="8839200" cy="45720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000" dirty="0" smtClean="0">
                <a:latin typeface="Times New Roman" pitchFamily="18" charset="0"/>
                <a:cs typeface="Times New Roman" pitchFamily="18" charset="0"/>
              </a:rPr>
              <a:t>PHỎNG VẤN VÀ TRẢ LỜI PHỎNG VẤN</a:t>
            </a:r>
            <a:endParaRPr lang="en-US" sz="2000" dirty="0">
              <a:latin typeface="Times New Roman" pitchFamily="18" charset="0"/>
              <a:cs typeface="Times New Roman" pitchFamily="18" charset="0"/>
            </a:endParaRPr>
          </a:p>
        </p:txBody>
      </p:sp>
      <p:sp>
        <p:nvSpPr>
          <p:cNvPr id="9" name="TextBox 8"/>
          <p:cNvSpPr txBox="1"/>
          <p:nvPr/>
        </p:nvSpPr>
        <p:spPr>
          <a:xfrm>
            <a:off x="4724400" y="1066800"/>
            <a:ext cx="4191000" cy="2246769"/>
          </a:xfrm>
          <a:prstGeom prst="rect">
            <a:avLst/>
          </a:prstGeom>
          <a:noFill/>
        </p:spPr>
        <p:txBody>
          <a:bodyPr wrap="square" rtlCol="0">
            <a:spAutoFit/>
          </a:bodyPr>
          <a:lstStyle/>
          <a:p>
            <a:pPr algn="just">
              <a:buFontTx/>
              <a:buChar char="-"/>
            </a:pPr>
            <a:endParaRPr lang="en-US" sz="2000" dirty="0" smtClean="0">
              <a:latin typeface="Times New Roman" pitchFamily="18" charset="0"/>
              <a:cs typeface="Times New Roman" pitchFamily="18" charset="0"/>
            </a:endParaRPr>
          </a:p>
          <a:p>
            <a:pPr algn="just">
              <a:buFontTx/>
              <a:buChar char="-"/>
            </a:pPr>
            <a:endParaRPr lang="en-US" sz="2000" dirty="0" smtClean="0">
              <a:latin typeface="Times New Roman" pitchFamily="18" charset="0"/>
              <a:cs typeface="Times New Roman" pitchFamily="18" charset="0"/>
            </a:endParaRPr>
          </a:p>
          <a:p>
            <a:pPr algn="just">
              <a:buFontTx/>
              <a:buChar char="-"/>
            </a:pPr>
            <a:endParaRPr lang="en-US" sz="2000" dirty="0" smtClean="0">
              <a:latin typeface="Times New Roman" pitchFamily="18" charset="0"/>
              <a:cs typeface="Times New Roman" pitchFamily="18" charset="0"/>
            </a:endParaRPr>
          </a:p>
          <a:p>
            <a:pPr algn="just">
              <a:buFontTx/>
              <a:buChar char="-"/>
            </a:pPr>
            <a:endParaRPr lang="en-US" sz="2000" dirty="0" smtClean="0">
              <a:latin typeface="Times New Roman" pitchFamily="18" charset="0"/>
              <a:cs typeface="Times New Roman" pitchFamily="18" charset="0"/>
            </a:endParaRPr>
          </a:p>
          <a:p>
            <a:pPr algn="just">
              <a:buFontTx/>
              <a:buChar char="-"/>
            </a:pPr>
            <a:endParaRPr lang="en-US" sz="2000" dirty="0" smtClean="0">
              <a:latin typeface="Times New Roman" pitchFamily="18" charset="0"/>
              <a:cs typeface="Times New Roman" pitchFamily="18" charset="0"/>
            </a:endParaRPr>
          </a:p>
          <a:p>
            <a:pPr algn="just"/>
            <a:r>
              <a:rPr lang="en-US" sz="2000" i="1" dirty="0" smtClean="0">
                <a:latin typeface="Times New Roman" pitchFamily="18" charset="0"/>
                <a:cs typeface="Times New Roman" pitchFamily="18" charset="0"/>
              </a:rPr>
              <a:t> </a:t>
            </a:r>
          </a:p>
          <a:p>
            <a:pPr algn="just"/>
            <a:endParaRPr lang="en-US" sz="2000" dirty="0">
              <a:latin typeface="Times New Roman" pitchFamily="18" charset="0"/>
              <a:cs typeface="Times New Roman" pitchFamily="18" charset="0"/>
            </a:endParaRPr>
          </a:p>
        </p:txBody>
      </p:sp>
      <p:graphicFrame>
        <p:nvGraphicFramePr>
          <p:cNvPr id="10" name="Table 9"/>
          <p:cNvGraphicFramePr>
            <a:graphicFrameLocks noGrp="1"/>
          </p:cNvGraphicFramePr>
          <p:nvPr/>
        </p:nvGraphicFramePr>
        <p:xfrm>
          <a:off x="152400" y="533401"/>
          <a:ext cx="8839200" cy="6174943"/>
        </p:xfrm>
        <a:graphic>
          <a:graphicData uri="http://schemas.openxmlformats.org/drawingml/2006/table">
            <a:tbl>
              <a:tblPr firstRow="1" bandRow="1">
                <a:tableStyleId>{5C22544A-7EE6-4342-B048-85BDC9FD1C3A}</a:tableStyleId>
              </a:tblPr>
              <a:tblGrid>
                <a:gridCol w="1676400">
                  <a:extLst>
                    <a:ext uri="{9D8B030D-6E8A-4147-A177-3AD203B41FA5}">
                      <a16:colId xmlns:a16="http://schemas.microsoft.com/office/drawing/2014/main" xmlns="" val="20000"/>
                    </a:ext>
                  </a:extLst>
                </a:gridCol>
                <a:gridCol w="1828800">
                  <a:extLst>
                    <a:ext uri="{9D8B030D-6E8A-4147-A177-3AD203B41FA5}">
                      <a16:colId xmlns:a16="http://schemas.microsoft.com/office/drawing/2014/main" xmlns="" val="20001"/>
                    </a:ext>
                  </a:extLst>
                </a:gridCol>
                <a:gridCol w="1676400">
                  <a:extLst>
                    <a:ext uri="{9D8B030D-6E8A-4147-A177-3AD203B41FA5}">
                      <a16:colId xmlns:a16="http://schemas.microsoft.com/office/drawing/2014/main" xmlns="" val="20002"/>
                    </a:ext>
                  </a:extLst>
                </a:gridCol>
                <a:gridCol w="1143000">
                  <a:extLst>
                    <a:ext uri="{9D8B030D-6E8A-4147-A177-3AD203B41FA5}">
                      <a16:colId xmlns:a16="http://schemas.microsoft.com/office/drawing/2014/main" xmlns="" val="20003"/>
                    </a:ext>
                  </a:extLst>
                </a:gridCol>
                <a:gridCol w="1219200">
                  <a:extLst>
                    <a:ext uri="{9D8B030D-6E8A-4147-A177-3AD203B41FA5}">
                      <a16:colId xmlns:a16="http://schemas.microsoft.com/office/drawing/2014/main" xmlns="" val="20004"/>
                    </a:ext>
                  </a:extLst>
                </a:gridCol>
                <a:gridCol w="1295400">
                  <a:extLst>
                    <a:ext uri="{9D8B030D-6E8A-4147-A177-3AD203B41FA5}">
                      <a16:colId xmlns:a16="http://schemas.microsoft.com/office/drawing/2014/main" xmlns="" val="20005"/>
                    </a:ext>
                  </a:extLst>
                </a:gridCol>
              </a:tblGrid>
              <a:tr h="624311">
                <a:tc gridSpan="6">
                  <a:txBody>
                    <a:bodyPr/>
                    <a:lstStyle/>
                    <a:p>
                      <a:pPr algn="l"/>
                      <a:endParaRPr lang="en-US" sz="2000" dirty="0">
                        <a:latin typeface="Times New Roman" pitchFamily="18" charset="0"/>
                        <a:cs typeface="Times New Roman" pitchFamily="18" charset="0"/>
                      </a:endParaRPr>
                    </a:p>
                  </a:txBody>
                  <a:tcPr/>
                </a:tc>
                <a:tc hMerge="1">
                  <a:txBody>
                    <a:bodyPr/>
                    <a:lstStyle/>
                    <a:p>
                      <a:endParaRPr lang="en-US"/>
                    </a:p>
                  </a:txBody>
                  <a:tcPr/>
                </a:tc>
                <a:tc hMerge="1">
                  <a:txBody>
                    <a:bodyPr/>
                    <a:lstStyle/>
                    <a:p>
                      <a:endParaRPr lang="en-US" dirty="0"/>
                    </a:p>
                  </a:txBody>
                  <a:tcPr/>
                </a:tc>
                <a:tc hMerge="1">
                  <a:txBody>
                    <a:bodyPr/>
                    <a:lstStyle/>
                    <a:p>
                      <a:endParaRPr lang="en-US" dirty="0"/>
                    </a:p>
                  </a:txBody>
                  <a:tcPr/>
                </a:tc>
                <a:tc hMerge="1">
                  <a:txBody>
                    <a:bodyPr/>
                    <a:lstStyle/>
                    <a:p>
                      <a:pPr algn="l"/>
                      <a:endParaRPr lang="en-US" sz="2000" dirty="0">
                        <a:latin typeface="Times New Roman" pitchFamily="18" charset="0"/>
                        <a:cs typeface="Times New Roman" pitchFamily="18" charset="0"/>
                      </a:endParaRPr>
                    </a:p>
                  </a:txBody>
                  <a:tcPr/>
                </a:tc>
                <a:tc hMerge="1">
                  <a:txBody>
                    <a:bodyPr/>
                    <a:lstStyle/>
                    <a:p>
                      <a:endParaRPr lang="en-US" dirty="0"/>
                    </a:p>
                  </a:txBody>
                  <a:tcPr/>
                </a:tc>
                <a:extLst>
                  <a:ext uri="{0D108BD9-81ED-4DB2-BD59-A6C34878D82A}">
                    <a16:rowId xmlns:a16="http://schemas.microsoft.com/office/drawing/2014/main" xmlns="" val="10000"/>
                  </a:ext>
                </a:extLst>
              </a:tr>
              <a:tr h="747288">
                <a:tc gridSpan="2">
                  <a:txBody>
                    <a:bodyPr/>
                    <a:lstStyle/>
                    <a:p>
                      <a:pPr algn="l"/>
                      <a:endParaRPr lang="en-US" sz="2000" dirty="0">
                        <a:latin typeface="Times New Roman" pitchFamily="18" charset="0"/>
                        <a:cs typeface="Times New Roman" pitchFamily="18" charset="0"/>
                      </a:endParaRPr>
                    </a:p>
                  </a:txBody>
                  <a:tcPr/>
                </a:tc>
                <a:tc hMerge="1">
                  <a:txBody>
                    <a:bodyPr/>
                    <a:lstStyle/>
                    <a:p>
                      <a:endParaRPr lang="en-US" dirty="0">
                        <a:latin typeface="Times New Roman" pitchFamily="18" charset="0"/>
                        <a:cs typeface="Times New Roman" pitchFamily="18" charset="0"/>
                      </a:endParaRPr>
                    </a:p>
                  </a:txBody>
                  <a:tcPr/>
                </a:tc>
                <a:tc gridSpan="2">
                  <a:txBody>
                    <a:bodyPr/>
                    <a:lstStyle/>
                    <a:p>
                      <a:pPr algn="l"/>
                      <a:endParaRPr lang="en-US" sz="2000" b="1" dirty="0">
                        <a:latin typeface="Times New Roman" pitchFamily="18" charset="0"/>
                        <a:cs typeface="Times New Roman" pitchFamily="18" charset="0"/>
                      </a:endParaRPr>
                    </a:p>
                  </a:txBody>
                  <a:tcPr/>
                </a:tc>
                <a:tc hMerge="1">
                  <a:txBody>
                    <a:bodyPr/>
                    <a:lstStyle/>
                    <a:p>
                      <a:pPr algn="l"/>
                      <a:endParaRPr lang="en-US" sz="2000" dirty="0">
                        <a:latin typeface="Times New Roman" pitchFamily="18" charset="0"/>
                        <a:cs typeface="Times New Roman" pitchFamily="18" charset="0"/>
                      </a:endParaRPr>
                    </a:p>
                  </a:txBody>
                  <a:tcPr/>
                </a:tc>
                <a:tc gridSpan="2">
                  <a:txBody>
                    <a:bodyPr/>
                    <a:lstStyle/>
                    <a:p>
                      <a:pPr algn="l"/>
                      <a:endParaRPr lang="en-US" sz="2000" dirty="0">
                        <a:latin typeface="Times New Roman" pitchFamily="18" charset="0"/>
                        <a:cs typeface="Times New Roman" pitchFamily="18" charset="0"/>
                      </a:endParaRPr>
                    </a:p>
                  </a:txBody>
                  <a:tcPr/>
                </a:tc>
                <a:tc hMerge="1">
                  <a:txBody>
                    <a:bodyPr/>
                    <a:lstStyle/>
                    <a:p>
                      <a:pPr algn="ctr"/>
                      <a:endParaRPr lang="en-US" sz="2200" dirty="0">
                        <a:latin typeface="Times New Roman" pitchFamily="18" charset="0"/>
                        <a:cs typeface="Times New Roman" pitchFamily="18" charset="0"/>
                      </a:endParaRPr>
                    </a:p>
                  </a:txBody>
                  <a:tcPr/>
                </a:tc>
                <a:extLst>
                  <a:ext uri="{0D108BD9-81ED-4DB2-BD59-A6C34878D82A}">
                    <a16:rowId xmlns:a16="http://schemas.microsoft.com/office/drawing/2014/main" xmlns="" val="10001"/>
                  </a:ext>
                </a:extLst>
              </a:tr>
              <a:tr h="646328">
                <a:tc>
                  <a:txBody>
                    <a:bodyPr/>
                    <a:lstStyle/>
                    <a:p>
                      <a:pPr algn="l"/>
                      <a:endParaRPr lang="en-US" sz="2000" dirty="0">
                        <a:latin typeface="Times New Roman" pitchFamily="18" charset="0"/>
                        <a:cs typeface="Times New Roman" pitchFamily="18" charset="0"/>
                      </a:endParaRPr>
                    </a:p>
                  </a:txBody>
                  <a:tcPr/>
                </a:tc>
                <a:tc>
                  <a:txBody>
                    <a:bodyPr/>
                    <a:lstStyle/>
                    <a:p>
                      <a:pPr algn="l"/>
                      <a:endParaRPr lang="en-US" sz="2000" dirty="0">
                        <a:latin typeface="Times New Roman" pitchFamily="18" charset="0"/>
                        <a:cs typeface="Times New Roman" pitchFamily="18" charset="0"/>
                      </a:endParaRPr>
                    </a:p>
                  </a:txBody>
                  <a:tcPr/>
                </a:tc>
                <a:tc>
                  <a:txBody>
                    <a:bodyPr/>
                    <a:lstStyle/>
                    <a:p>
                      <a:pPr algn="l"/>
                      <a:endParaRPr lang="en-US" sz="2000" b="1" dirty="0">
                        <a:latin typeface="Times New Roman" pitchFamily="18" charset="0"/>
                        <a:cs typeface="Times New Roman" pitchFamily="18" charset="0"/>
                      </a:endParaRPr>
                    </a:p>
                  </a:txBody>
                  <a:tcPr/>
                </a:tc>
                <a:tc>
                  <a:txBody>
                    <a:bodyPr/>
                    <a:lstStyle/>
                    <a:p>
                      <a:pPr algn="ctr"/>
                      <a:endParaRPr lang="en-US" sz="2000" b="1" dirty="0">
                        <a:latin typeface="Times New Roman" pitchFamily="18" charset="0"/>
                        <a:cs typeface="Times New Roman" pitchFamily="18" charset="0"/>
                      </a:endParaRPr>
                    </a:p>
                  </a:txBody>
                  <a:tcPr/>
                </a:tc>
                <a:tc>
                  <a:txBody>
                    <a:bodyPr/>
                    <a:lstStyle/>
                    <a:p>
                      <a:pPr algn="l"/>
                      <a:endParaRPr lang="en-US" sz="2000" dirty="0">
                        <a:latin typeface="Times New Roman" pitchFamily="18" charset="0"/>
                        <a:cs typeface="Times New Roman" pitchFamily="18" charset="0"/>
                      </a:endParaRPr>
                    </a:p>
                  </a:txBody>
                  <a:tcPr/>
                </a:tc>
                <a:tc>
                  <a:txBody>
                    <a:bodyPr/>
                    <a:lstStyle/>
                    <a:p>
                      <a:pPr algn="l"/>
                      <a:endParaRPr lang="en-US" sz="2000" dirty="0">
                        <a:latin typeface="Times New Roman" pitchFamily="18" charset="0"/>
                        <a:cs typeface="Times New Roman" pitchFamily="18" charset="0"/>
                      </a:endParaRPr>
                    </a:p>
                  </a:txBody>
                  <a:tcPr/>
                </a:tc>
                <a:extLst>
                  <a:ext uri="{0D108BD9-81ED-4DB2-BD59-A6C34878D82A}">
                    <a16:rowId xmlns:a16="http://schemas.microsoft.com/office/drawing/2014/main" xmlns="" val="10002"/>
                  </a:ext>
                </a:extLst>
              </a:tr>
              <a:tr h="4157016">
                <a:tc>
                  <a:txBody>
                    <a:bodyPr/>
                    <a:lstStyle/>
                    <a:p>
                      <a:pPr algn="l"/>
                      <a:endParaRPr lang="en-US" sz="2000" dirty="0">
                        <a:latin typeface="Times New Roman" pitchFamily="18" charset="0"/>
                        <a:cs typeface="Times New Roman" pitchFamily="18" charset="0"/>
                      </a:endParaRPr>
                    </a:p>
                  </a:txBody>
                  <a:tcPr/>
                </a:tc>
                <a:tc>
                  <a:txBody>
                    <a:bodyPr/>
                    <a:lstStyle/>
                    <a:p>
                      <a:pPr algn="l"/>
                      <a:endParaRPr lang="en-US" sz="2000" dirty="0">
                        <a:latin typeface="Times New Roman" pitchFamily="18" charset="0"/>
                        <a:cs typeface="Times New Roman" pitchFamily="18" charset="0"/>
                      </a:endParaRPr>
                    </a:p>
                  </a:txBody>
                  <a:tcPr/>
                </a:tc>
                <a:tc>
                  <a:txBody>
                    <a:bodyPr/>
                    <a:lstStyle/>
                    <a:p>
                      <a:pPr algn="l"/>
                      <a:endParaRPr lang="en-US" sz="2000" dirty="0">
                        <a:latin typeface="Times New Roman" pitchFamily="18" charset="0"/>
                        <a:cs typeface="Times New Roman" pitchFamily="18" charset="0"/>
                      </a:endParaRPr>
                    </a:p>
                  </a:txBody>
                  <a:tcPr/>
                </a:tc>
                <a:tc>
                  <a:txBody>
                    <a:bodyPr/>
                    <a:lstStyle/>
                    <a:p>
                      <a:pPr algn="l"/>
                      <a:endParaRPr lang="en-US" sz="2000" dirty="0">
                        <a:latin typeface="Times New Roman" pitchFamily="18" charset="0"/>
                        <a:cs typeface="Times New Roman" pitchFamily="18" charset="0"/>
                      </a:endParaRPr>
                    </a:p>
                  </a:txBody>
                  <a:tcPr/>
                </a:tc>
                <a:tc>
                  <a:txBody>
                    <a:bodyPr/>
                    <a:lstStyle/>
                    <a:p>
                      <a:pPr algn="l"/>
                      <a:endParaRPr lang="en-US" sz="2000" dirty="0">
                        <a:latin typeface="Times New Roman" pitchFamily="18" charset="0"/>
                        <a:cs typeface="Times New Roman" pitchFamily="18" charset="0"/>
                      </a:endParaRPr>
                    </a:p>
                  </a:txBody>
                  <a:tcPr/>
                </a:tc>
                <a:tc>
                  <a:txBody>
                    <a:bodyPr/>
                    <a:lstStyle/>
                    <a:p>
                      <a:pPr algn="l"/>
                      <a:endParaRPr lang="en-US" sz="2000" dirty="0">
                        <a:latin typeface="Times New Roman" pitchFamily="18" charset="0"/>
                        <a:cs typeface="Times New Roman" pitchFamily="18" charset="0"/>
                      </a:endParaRPr>
                    </a:p>
                  </a:txBody>
                  <a:tcPr/>
                </a:tc>
                <a:extLst>
                  <a:ext uri="{0D108BD9-81ED-4DB2-BD59-A6C34878D82A}">
                    <a16:rowId xmlns:a16="http://schemas.microsoft.com/office/drawing/2014/main" xmlns="" val="10003"/>
                  </a:ext>
                </a:extLst>
              </a:tr>
            </a:tbl>
          </a:graphicData>
        </a:graphic>
      </p:graphicFrame>
      <p:sp>
        <p:nvSpPr>
          <p:cNvPr id="16" name="TextBox 15"/>
          <p:cNvSpPr txBox="1"/>
          <p:nvPr/>
        </p:nvSpPr>
        <p:spPr>
          <a:xfrm>
            <a:off x="228600" y="1905000"/>
            <a:ext cx="1219200" cy="400110"/>
          </a:xfrm>
          <a:prstGeom prst="rect">
            <a:avLst/>
          </a:prstGeom>
          <a:noFill/>
        </p:spPr>
        <p:txBody>
          <a:bodyPr wrap="square" rtlCol="0">
            <a:spAutoFit/>
          </a:bodyPr>
          <a:lstStyle/>
          <a:p>
            <a:endParaRPr lang="en-US" sz="2000" dirty="0">
              <a:latin typeface="Times New Roman" pitchFamily="18" charset="0"/>
              <a:cs typeface="Times New Roman" pitchFamily="18" charset="0"/>
            </a:endParaRPr>
          </a:p>
        </p:txBody>
      </p:sp>
      <p:sp>
        <p:nvSpPr>
          <p:cNvPr id="24" name="TextBox 23"/>
          <p:cNvSpPr txBox="1"/>
          <p:nvPr/>
        </p:nvSpPr>
        <p:spPr>
          <a:xfrm>
            <a:off x="228600" y="2590800"/>
            <a:ext cx="1676400" cy="1938992"/>
          </a:xfrm>
          <a:prstGeom prst="rect">
            <a:avLst/>
          </a:prstGeom>
          <a:noFill/>
        </p:spPr>
        <p:txBody>
          <a:bodyPr wrap="square" rtlCol="0">
            <a:spAutoFit/>
          </a:bodyPr>
          <a:lstStyle/>
          <a:p>
            <a:pPr algn="just">
              <a:buFontTx/>
              <a:buChar char="-"/>
            </a:pP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Chủ</a:t>
            </a:r>
            <a:r>
              <a:rPr lang="en-US" sz="2000" dirty="0" smtClean="0">
                <a:solidFill>
                  <a:srgbClr val="FF0000"/>
                </a:solidFill>
                <a:latin typeface="Times New Roman" pitchFamily="18" charset="0"/>
                <a:cs typeface="Times New Roman" pitchFamily="18" charset="0"/>
              </a:rPr>
              <a:t> </a:t>
            </a:r>
            <a:r>
              <a:rPr lang="vi-VN" sz="2000" dirty="0" smtClean="0">
                <a:solidFill>
                  <a:srgbClr val="FF0000"/>
                </a:solidFill>
                <a:latin typeface="Times New Roman" pitchFamily="18" charset="0"/>
                <a:cs typeface="Times New Roman" pitchFamily="18" charset="0"/>
              </a:rPr>
              <a:t>đề</a:t>
            </a:r>
            <a:r>
              <a:rPr lang="en-US" sz="2000" dirty="0" smtClean="0">
                <a:solidFill>
                  <a:srgbClr val="FF0000"/>
                </a:solidFill>
                <a:latin typeface="Times New Roman" pitchFamily="18" charset="0"/>
                <a:cs typeface="Times New Roman" pitchFamily="18" charset="0"/>
              </a:rPr>
              <a:t>;</a:t>
            </a:r>
          </a:p>
          <a:p>
            <a:pPr algn="just">
              <a:buFontTx/>
              <a:buChar char="-"/>
            </a:pP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Mục</a:t>
            </a:r>
            <a:r>
              <a:rPr lang="en-US" sz="2000" dirty="0" smtClean="0">
                <a:solidFill>
                  <a:srgbClr val="FF0000"/>
                </a:solidFill>
                <a:latin typeface="Times New Roman" pitchFamily="18" charset="0"/>
                <a:cs typeface="Times New Roman" pitchFamily="18" charset="0"/>
              </a:rPr>
              <a:t> </a:t>
            </a:r>
            <a:r>
              <a:rPr lang="vi-VN" sz="2000" dirty="0" smtClean="0">
                <a:solidFill>
                  <a:srgbClr val="FF0000"/>
                </a:solidFill>
                <a:latin typeface="Times New Roman" pitchFamily="18" charset="0"/>
                <a:cs typeface="Times New Roman" pitchFamily="18" charset="0"/>
              </a:rPr>
              <a:t>đích</a:t>
            </a:r>
            <a:r>
              <a:rPr lang="en-US" sz="2000" dirty="0" smtClean="0">
                <a:solidFill>
                  <a:srgbClr val="FF0000"/>
                </a:solidFill>
                <a:latin typeface="Times New Roman" pitchFamily="18" charset="0"/>
                <a:cs typeface="Times New Roman" pitchFamily="18" charset="0"/>
              </a:rPr>
              <a:t>;</a:t>
            </a:r>
          </a:p>
          <a:p>
            <a:pPr algn="just">
              <a:buFontTx/>
              <a:buChar char="-"/>
            </a:pP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Đối</a:t>
            </a:r>
            <a:r>
              <a:rPr lang="en-US" sz="2000" dirty="0" smtClean="0">
                <a:solidFill>
                  <a:srgbClr val="FF0000"/>
                </a:solidFill>
                <a:latin typeface="Times New Roman" pitchFamily="18" charset="0"/>
                <a:cs typeface="Times New Roman" pitchFamily="18" charset="0"/>
              </a:rPr>
              <a:t> t</a:t>
            </a:r>
            <a:r>
              <a:rPr lang="vi-VN" sz="2000" dirty="0" smtClean="0">
                <a:solidFill>
                  <a:srgbClr val="FF0000"/>
                </a:solidFill>
                <a:latin typeface="Times New Roman" pitchFamily="18" charset="0"/>
                <a:cs typeface="Times New Roman" pitchFamily="18" charset="0"/>
              </a:rPr>
              <a:t>ượng</a:t>
            </a:r>
            <a:r>
              <a:rPr lang="en-US" sz="2000" dirty="0" smtClean="0">
                <a:solidFill>
                  <a:srgbClr val="FF0000"/>
                </a:solidFill>
                <a:latin typeface="Times New Roman" pitchFamily="18" charset="0"/>
                <a:cs typeface="Times New Roman" pitchFamily="18" charset="0"/>
              </a:rPr>
              <a:t>;</a:t>
            </a:r>
          </a:p>
          <a:p>
            <a:pPr algn="just">
              <a:buFontTx/>
              <a:buChar char="-"/>
            </a:pPr>
            <a:r>
              <a:rPr lang="en-US" sz="2000" dirty="0" smtClean="0">
                <a:solidFill>
                  <a:srgbClr val="FF0000"/>
                </a:solidFill>
                <a:latin typeface="Times New Roman" pitchFamily="18" charset="0"/>
                <a:cs typeface="Times New Roman" pitchFamily="18" charset="0"/>
              </a:rPr>
              <a:t> Ph</a:t>
            </a:r>
            <a:r>
              <a:rPr lang="vi-VN" sz="2000" dirty="0" smtClean="0">
                <a:solidFill>
                  <a:srgbClr val="FF0000"/>
                </a:solidFill>
                <a:latin typeface="Times New Roman" pitchFamily="18" charset="0"/>
                <a:cs typeface="Times New Roman" pitchFamily="18" charset="0"/>
              </a:rPr>
              <a:t>ươ</a:t>
            </a:r>
            <a:r>
              <a:rPr lang="en-US" sz="2000" dirty="0" err="1" smtClean="0">
                <a:solidFill>
                  <a:srgbClr val="FF0000"/>
                </a:solidFill>
                <a:latin typeface="Times New Roman" pitchFamily="18" charset="0"/>
                <a:cs typeface="Times New Roman" pitchFamily="18" charset="0"/>
              </a:rPr>
              <a:t>ng</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tiện</a:t>
            </a:r>
            <a:r>
              <a:rPr lang="en-US" sz="2000" dirty="0" smtClean="0">
                <a:solidFill>
                  <a:srgbClr val="FF0000"/>
                </a:solidFill>
                <a:latin typeface="Times New Roman" pitchFamily="18" charset="0"/>
                <a:cs typeface="Times New Roman" pitchFamily="18" charset="0"/>
              </a:rPr>
              <a:t>;</a:t>
            </a:r>
          </a:p>
          <a:p>
            <a:pPr algn="just">
              <a:buFontTx/>
              <a:buChar char="-"/>
            </a:pP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Câu</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hỏi</a:t>
            </a:r>
            <a:r>
              <a:rPr lang="en-US" sz="2000" dirty="0" smtClean="0">
                <a:solidFill>
                  <a:srgbClr val="FF0000"/>
                </a:solidFill>
                <a:latin typeface="Times New Roman" pitchFamily="18" charset="0"/>
                <a:cs typeface="Times New Roman" pitchFamily="18" charset="0"/>
              </a:rPr>
              <a:t>.</a:t>
            </a:r>
          </a:p>
          <a:p>
            <a:pPr>
              <a:buFontTx/>
              <a:buChar char="-"/>
            </a:pPr>
            <a:endParaRPr lang="en-US" sz="2000" dirty="0">
              <a:solidFill>
                <a:srgbClr val="FF0000"/>
              </a:solidFill>
              <a:latin typeface="Times New Roman" pitchFamily="18" charset="0"/>
              <a:cs typeface="Times New Roman" pitchFamily="18" charset="0"/>
            </a:endParaRPr>
          </a:p>
        </p:txBody>
      </p:sp>
      <p:sp>
        <p:nvSpPr>
          <p:cNvPr id="26" name="TextBox 25"/>
          <p:cNvSpPr txBox="1"/>
          <p:nvPr/>
        </p:nvSpPr>
        <p:spPr>
          <a:xfrm>
            <a:off x="1905000" y="2514600"/>
            <a:ext cx="1752600" cy="3785652"/>
          </a:xfrm>
          <a:prstGeom prst="rect">
            <a:avLst/>
          </a:prstGeom>
          <a:noFill/>
        </p:spPr>
        <p:txBody>
          <a:bodyPr wrap="square" rtlCol="0">
            <a:spAutoFit/>
          </a:bodyPr>
          <a:lstStyle/>
          <a:p>
            <a:pPr algn="just">
              <a:buFontTx/>
              <a:buChar char="-"/>
            </a:pP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Ngắn</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gọn</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rõ</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ràng</a:t>
            </a:r>
            <a:r>
              <a:rPr lang="en-US" sz="2000" dirty="0" smtClean="0">
                <a:solidFill>
                  <a:srgbClr val="FF0000"/>
                </a:solidFill>
                <a:latin typeface="Times New Roman" pitchFamily="18" charset="0"/>
                <a:cs typeface="Times New Roman" pitchFamily="18" charset="0"/>
              </a:rPr>
              <a:t>;</a:t>
            </a:r>
          </a:p>
          <a:p>
            <a:pPr algn="just">
              <a:buFontTx/>
              <a:buChar char="-"/>
            </a:pP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Phù</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hợp</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với</a:t>
            </a:r>
            <a:r>
              <a:rPr lang="en-US" sz="2000" dirty="0" smtClean="0">
                <a:solidFill>
                  <a:srgbClr val="FF0000"/>
                </a:solidFill>
                <a:latin typeface="Times New Roman" pitchFamily="18" charset="0"/>
                <a:cs typeface="Times New Roman" pitchFamily="18" charset="0"/>
              </a:rPr>
              <a:t> </a:t>
            </a:r>
            <a:r>
              <a:rPr lang="vi-VN" sz="2000" dirty="0" smtClean="0">
                <a:solidFill>
                  <a:srgbClr val="FF0000"/>
                </a:solidFill>
                <a:latin typeface="Times New Roman" pitchFamily="18" charset="0"/>
                <a:cs typeface="Times New Roman" pitchFamily="18" charset="0"/>
              </a:rPr>
              <a:t>đối</a:t>
            </a:r>
            <a:r>
              <a:rPr lang="en-US" sz="2000" dirty="0" smtClean="0">
                <a:solidFill>
                  <a:srgbClr val="FF0000"/>
                </a:solidFill>
                <a:latin typeface="Times New Roman" pitchFamily="18" charset="0"/>
                <a:cs typeface="Times New Roman" pitchFamily="18" charset="0"/>
              </a:rPr>
              <a:t> t</a:t>
            </a:r>
            <a:r>
              <a:rPr lang="vi-VN" sz="2000" dirty="0" smtClean="0">
                <a:solidFill>
                  <a:srgbClr val="FF0000"/>
                </a:solidFill>
                <a:latin typeface="Times New Roman" pitchFamily="18" charset="0"/>
                <a:cs typeface="Times New Roman" pitchFamily="18" charset="0"/>
              </a:rPr>
              <a:t>ượng</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mục</a:t>
            </a:r>
            <a:r>
              <a:rPr lang="en-US" sz="2000" dirty="0" smtClean="0">
                <a:solidFill>
                  <a:srgbClr val="FF0000"/>
                </a:solidFill>
                <a:latin typeface="Times New Roman" pitchFamily="18" charset="0"/>
                <a:cs typeface="Times New Roman" pitchFamily="18" charset="0"/>
              </a:rPr>
              <a:t> </a:t>
            </a:r>
            <a:r>
              <a:rPr lang="vi-VN" sz="2000" dirty="0" smtClean="0">
                <a:solidFill>
                  <a:srgbClr val="FF0000"/>
                </a:solidFill>
                <a:latin typeface="Times New Roman" pitchFamily="18" charset="0"/>
                <a:cs typeface="Times New Roman" pitchFamily="18" charset="0"/>
              </a:rPr>
              <a:t>đích</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phỏng</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vấn</a:t>
            </a:r>
            <a:r>
              <a:rPr lang="en-US" sz="2000" dirty="0" smtClean="0">
                <a:solidFill>
                  <a:srgbClr val="FF0000"/>
                </a:solidFill>
                <a:latin typeface="Times New Roman" pitchFamily="18" charset="0"/>
                <a:cs typeface="Times New Roman" pitchFamily="18" charset="0"/>
              </a:rPr>
              <a:t>;</a:t>
            </a:r>
          </a:p>
          <a:p>
            <a:pPr algn="just">
              <a:buFontTx/>
              <a:buChar char="-"/>
            </a:pP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Làm</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rõ</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chủ</a:t>
            </a:r>
            <a:r>
              <a:rPr lang="en-US" sz="2000" dirty="0" smtClean="0">
                <a:solidFill>
                  <a:srgbClr val="FF0000"/>
                </a:solidFill>
                <a:latin typeface="Times New Roman" pitchFamily="18" charset="0"/>
                <a:cs typeface="Times New Roman" pitchFamily="18" charset="0"/>
              </a:rPr>
              <a:t> </a:t>
            </a:r>
            <a:r>
              <a:rPr lang="vi-VN" sz="2000" dirty="0" smtClean="0">
                <a:solidFill>
                  <a:srgbClr val="FF0000"/>
                </a:solidFill>
                <a:latin typeface="Times New Roman" pitchFamily="18" charset="0"/>
                <a:cs typeface="Times New Roman" pitchFamily="18" charset="0"/>
              </a:rPr>
              <a:t>đề</a:t>
            </a:r>
            <a:r>
              <a:rPr lang="en-US" sz="2000" dirty="0" smtClean="0">
                <a:solidFill>
                  <a:srgbClr val="FF0000"/>
                </a:solidFill>
                <a:latin typeface="Times New Roman" pitchFamily="18" charset="0"/>
                <a:cs typeface="Times New Roman" pitchFamily="18" charset="0"/>
              </a:rPr>
              <a:t>;</a:t>
            </a:r>
          </a:p>
          <a:p>
            <a:pPr algn="just">
              <a:buFontTx/>
              <a:buChar char="-"/>
            </a:pP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Liên</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kết</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chặt</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chẽ</a:t>
            </a:r>
            <a:r>
              <a:rPr lang="en-US" sz="2000" dirty="0" smtClean="0">
                <a:solidFill>
                  <a:srgbClr val="FF0000"/>
                </a:solidFill>
                <a:latin typeface="Times New Roman" pitchFamily="18" charset="0"/>
                <a:cs typeface="Times New Roman" pitchFamily="18" charset="0"/>
              </a:rPr>
              <a:t>;</a:t>
            </a:r>
          </a:p>
          <a:p>
            <a:pPr algn="just">
              <a:buFontTx/>
              <a:buChar char="-"/>
            </a:pP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Câu</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hỏi</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mở</a:t>
            </a:r>
            <a:r>
              <a:rPr lang="en-US" sz="2000" dirty="0" smtClean="0">
                <a:solidFill>
                  <a:srgbClr val="FF0000"/>
                </a:solidFill>
                <a:latin typeface="Times New Roman" pitchFamily="18" charset="0"/>
                <a:cs typeface="Times New Roman" pitchFamily="18" charset="0"/>
              </a:rPr>
              <a:t>;…</a:t>
            </a:r>
            <a:endParaRPr lang="en-US" sz="2000" dirty="0">
              <a:solidFill>
                <a:srgbClr val="FF0000"/>
              </a:solidFill>
              <a:latin typeface="Times New Roman" pitchFamily="18" charset="0"/>
              <a:cs typeface="Times New Roman" pitchFamily="18" charset="0"/>
            </a:endParaRPr>
          </a:p>
        </p:txBody>
      </p:sp>
      <p:sp>
        <p:nvSpPr>
          <p:cNvPr id="27" name="TextBox 26"/>
          <p:cNvSpPr txBox="1"/>
          <p:nvPr/>
        </p:nvSpPr>
        <p:spPr>
          <a:xfrm>
            <a:off x="3733800" y="2590800"/>
            <a:ext cx="1600200" cy="4401205"/>
          </a:xfrm>
          <a:prstGeom prst="rect">
            <a:avLst/>
          </a:prstGeom>
          <a:noFill/>
        </p:spPr>
        <p:txBody>
          <a:bodyPr wrap="square" rtlCol="0">
            <a:spAutoFit/>
          </a:bodyPr>
          <a:lstStyle/>
          <a:p>
            <a:pPr algn="just"/>
            <a:r>
              <a:rPr lang="en-US" sz="2000" b="1" i="1" dirty="0" smtClean="0">
                <a:latin typeface="Times New Roman" pitchFamily="18" charset="0"/>
                <a:cs typeface="Times New Roman" pitchFamily="18" charset="0"/>
              </a:rPr>
              <a:t>* </a:t>
            </a:r>
            <a:r>
              <a:rPr lang="en-US" sz="2000" b="1" i="1" dirty="0" err="1" smtClean="0">
                <a:latin typeface="Times New Roman" pitchFamily="18" charset="0"/>
                <a:cs typeface="Times New Roman" pitchFamily="18" charset="0"/>
              </a:rPr>
              <a:t>Khi</a:t>
            </a:r>
            <a:r>
              <a:rPr lang="en-US" sz="2000" b="1" i="1" dirty="0" smtClean="0">
                <a:latin typeface="Times New Roman" pitchFamily="18" charset="0"/>
                <a:cs typeface="Times New Roman" pitchFamily="18" charset="0"/>
              </a:rPr>
              <a:t> </a:t>
            </a:r>
            <a:r>
              <a:rPr lang="en-US" sz="2000" b="1" i="1" dirty="0" err="1" smtClean="0">
                <a:latin typeface="Times New Roman" pitchFamily="18" charset="0"/>
                <a:cs typeface="Times New Roman" pitchFamily="18" charset="0"/>
              </a:rPr>
              <a:t>hỏi</a:t>
            </a:r>
            <a:r>
              <a:rPr lang="en-US" sz="2000" b="1" i="1" dirty="0" smtClean="0">
                <a:latin typeface="Times New Roman" pitchFamily="18" charset="0"/>
                <a:cs typeface="Times New Roman" pitchFamily="18" charset="0"/>
              </a:rPr>
              <a:t>:</a:t>
            </a:r>
          </a:p>
          <a:p>
            <a:pPr algn="just"/>
            <a:r>
              <a:rPr lang="en-US" sz="2000" dirty="0" smtClean="0">
                <a:solidFill>
                  <a:srgbClr val="FF0000"/>
                </a:solidFill>
                <a:latin typeface="Times New Roman" pitchFamily="18" charset="0"/>
                <a:cs typeface="Times New Roman" pitchFamily="18" charset="0"/>
              </a:rPr>
              <a:t>-</a:t>
            </a:r>
            <a:r>
              <a:rPr lang="en-US" sz="2000" dirty="0" err="1" smtClean="0">
                <a:solidFill>
                  <a:srgbClr val="FF0000"/>
                </a:solidFill>
                <a:latin typeface="Times New Roman" pitchFamily="18" charset="0"/>
                <a:cs typeface="Times New Roman" pitchFamily="18" charset="0"/>
              </a:rPr>
              <a:t>Hỏi</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câu</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hỏi</a:t>
            </a:r>
            <a:r>
              <a:rPr lang="en-US" sz="2000" dirty="0" smtClean="0">
                <a:solidFill>
                  <a:srgbClr val="FF0000"/>
                </a:solidFill>
                <a:latin typeface="Times New Roman" pitchFamily="18" charset="0"/>
                <a:cs typeface="Times New Roman" pitchFamily="18" charset="0"/>
              </a:rPr>
              <a:t> </a:t>
            </a:r>
            <a:r>
              <a:rPr lang="vi-VN" sz="2000" dirty="0" smtClean="0">
                <a:solidFill>
                  <a:srgbClr val="FF0000"/>
                </a:solidFill>
                <a:latin typeface="Times New Roman" pitchFamily="18" charset="0"/>
                <a:cs typeface="Times New Roman" pitchFamily="18" charset="0"/>
              </a:rPr>
              <a:t>đã</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chuẩn</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bị</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sẵn</a:t>
            </a:r>
            <a:r>
              <a:rPr lang="en-US" sz="2000" dirty="0" smtClean="0">
                <a:solidFill>
                  <a:srgbClr val="FF0000"/>
                </a:solidFill>
                <a:latin typeface="Times New Roman" pitchFamily="18" charset="0"/>
                <a:cs typeface="Times New Roman" pitchFamily="18" charset="0"/>
              </a:rPr>
              <a:t>;</a:t>
            </a:r>
          </a:p>
          <a:p>
            <a:pPr algn="just"/>
            <a:r>
              <a:rPr lang="en-US" sz="2000" dirty="0" smtClean="0">
                <a:solidFill>
                  <a:srgbClr val="FF0000"/>
                </a:solidFill>
                <a:latin typeface="Times New Roman" pitchFamily="18" charset="0"/>
                <a:cs typeface="Times New Roman" pitchFamily="18" charset="0"/>
              </a:rPr>
              <a:t>-</a:t>
            </a:r>
            <a:r>
              <a:rPr lang="en-US" sz="2000" dirty="0" err="1" smtClean="0">
                <a:solidFill>
                  <a:srgbClr val="FF0000"/>
                </a:solidFill>
                <a:latin typeface="Times New Roman" pitchFamily="18" charset="0"/>
                <a:cs typeface="Times New Roman" pitchFamily="18" charset="0"/>
              </a:rPr>
              <a:t>Hỏi</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câu</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hỏi</a:t>
            </a:r>
            <a:r>
              <a:rPr lang="en-US" sz="2000" dirty="0" smtClean="0">
                <a:solidFill>
                  <a:srgbClr val="FF0000"/>
                </a:solidFill>
                <a:latin typeface="Times New Roman" pitchFamily="18" charset="0"/>
                <a:cs typeface="Times New Roman" pitchFamily="18" charset="0"/>
              </a:rPr>
              <a:t> </a:t>
            </a:r>
            <a:r>
              <a:rPr lang="vi-VN" sz="2000" dirty="0" smtClean="0">
                <a:solidFill>
                  <a:srgbClr val="FF0000"/>
                </a:solidFill>
                <a:latin typeface="Times New Roman" pitchFamily="18" charset="0"/>
                <a:cs typeface="Times New Roman" pitchFamily="18" charset="0"/>
              </a:rPr>
              <a:t>đư</a:t>
            </a:r>
            <a:r>
              <a:rPr lang="en-US" sz="2000" dirty="0" smtClean="0">
                <a:solidFill>
                  <a:srgbClr val="FF0000"/>
                </a:solidFill>
                <a:latin typeface="Times New Roman" pitchFamily="18" charset="0"/>
                <a:cs typeface="Times New Roman" pitchFamily="18" charset="0"/>
              </a:rPr>
              <a:t>a </a:t>
            </a:r>
            <a:r>
              <a:rPr lang="vi-VN" sz="2000" dirty="0" smtClean="0">
                <a:solidFill>
                  <a:srgbClr val="FF0000"/>
                </a:solidFill>
                <a:latin typeface="Times New Roman" pitchFamily="18" charset="0"/>
                <a:cs typeface="Times New Roman" pitchFamily="18" charset="0"/>
              </a:rPr>
              <a:t>đẩy</a:t>
            </a:r>
            <a:r>
              <a:rPr lang="en-US" sz="2000" dirty="0" smtClean="0">
                <a:solidFill>
                  <a:srgbClr val="FF0000"/>
                </a:solidFill>
                <a:latin typeface="Times New Roman" pitchFamily="18" charset="0"/>
                <a:cs typeface="Times New Roman" pitchFamily="18" charset="0"/>
              </a:rPr>
              <a:t>;</a:t>
            </a:r>
          </a:p>
          <a:p>
            <a:pPr algn="just"/>
            <a:r>
              <a:rPr lang="en-US" sz="2000" b="1" i="1" dirty="0" smtClean="0">
                <a:latin typeface="Times New Roman" pitchFamily="18" charset="0"/>
                <a:cs typeface="Times New Roman" pitchFamily="18" charset="0"/>
              </a:rPr>
              <a:t>* </a:t>
            </a:r>
            <a:r>
              <a:rPr lang="en-US" sz="2000" b="1" i="1" dirty="0" err="1" smtClean="0">
                <a:latin typeface="Times New Roman" pitchFamily="18" charset="0"/>
                <a:cs typeface="Times New Roman" pitchFamily="18" charset="0"/>
              </a:rPr>
              <a:t>Thái</a:t>
            </a:r>
            <a:r>
              <a:rPr lang="en-US" sz="2000" b="1" i="1" dirty="0" smtClean="0">
                <a:latin typeface="Times New Roman" pitchFamily="18" charset="0"/>
                <a:cs typeface="Times New Roman" pitchFamily="18" charset="0"/>
              </a:rPr>
              <a:t> </a:t>
            </a:r>
            <a:r>
              <a:rPr lang="vi-VN" sz="2000" b="1" i="1" dirty="0" smtClean="0">
                <a:latin typeface="Times New Roman" pitchFamily="18" charset="0"/>
                <a:cs typeface="Times New Roman" pitchFamily="18" charset="0"/>
              </a:rPr>
              <a:t>độ</a:t>
            </a:r>
            <a:r>
              <a:rPr lang="en-US" sz="2000" b="1" i="1" dirty="0" smtClean="0">
                <a:latin typeface="Times New Roman" pitchFamily="18" charset="0"/>
                <a:cs typeface="Times New Roman" pitchFamily="18" charset="0"/>
              </a:rPr>
              <a:t>:</a:t>
            </a:r>
          </a:p>
          <a:p>
            <a:pPr algn="just">
              <a:buFontTx/>
              <a:buChar char="-"/>
            </a:pPr>
            <a:r>
              <a:rPr lang="en-US" sz="2000" dirty="0" err="1" smtClean="0">
                <a:solidFill>
                  <a:srgbClr val="FF0000"/>
                </a:solidFill>
                <a:latin typeface="Times New Roman" pitchFamily="18" charset="0"/>
                <a:cs typeface="Times New Roman" pitchFamily="18" charset="0"/>
              </a:rPr>
              <a:t>Chân</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thành</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ch</a:t>
            </a:r>
            <a:r>
              <a:rPr lang="vi-VN" sz="2000" dirty="0" smtClean="0">
                <a:solidFill>
                  <a:srgbClr val="FF0000"/>
                </a:solidFill>
                <a:latin typeface="Times New Roman" pitchFamily="18" charset="0"/>
                <a:cs typeface="Times New Roman" pitchFamily="18" charset="0"/>
              </a:rPr>
              <a:t>ă</a:t>
            </a:r>
            <a:r>
              <a:rPr lang="en-US" sz="2000" dirty="0" smtClean="0">
                <a:solidFill>
                  <a:srgbClr val="FF0000"/>
                </a:solidFill>
                <a:latin typeface="Times New Roman" pitchFamily="18" charset="0"/>
                <a:cs typeface="Times New Roman" pitchFamily="18" charset="0"/>
              </a:rPr>
              <a:t>m </a:t>
            </a:r>
            <a:r>
              <a:rPr lang="en-US" sz="2000" dirty="0" err="1" smtClean="0">
                <a:solidFill>
                  <a:srgbClr val="FF0000"/>
                </a:solidFill>
                <a:latin typeface="Times New Roman" pitchFamily="18" charset="0"/>
                <a:cs typeface="Times New Roman" pitchFamily="18" charset="0"/>
              </a:rPr>
              <a:t>chú</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lắng</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nghe</a:t>
            </a:r>
            <a:r>
              <a:rPr lang="en-US" sz="2000" dirty="0" smtClean="0">
                <a:solidFill>
                  <a:srgbClr val="FF0000"/>
                </a:solidFill>
                <a:latin typeface="Times New Roman" pitchFamily="18" charset="0"/>
                <a:cs typeface="Times New Roman" pitchFamily="18" charset="0"/>
              </a:rPr>
              <a:t>;</a:t>
            </a:r>
          </a:p>
          <a:p>
            <a:pPr algn="just">
              <a:buFontTx/>
              <a:buChar char="-"/>
            </a:pPr>
            <a:r>
              <a:rPr lang="en-US" sz="2000" dirty="0" err="1" smtClean="0">
                <a:solidFill>
                  <a:srgbClr val="FF0000"/>
                </a:solidFill>
                <a:latin typeface="Times New Roman" pitchFamily="18" charset="0"/>
                <a:cs typeface="Times New Roman" pitchFamily="18" charset="0"/>
              </a:rPr>
              <a:t>Khiêm</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tốn</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nhã</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nhặn</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lịch</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thiệp</a:t>
            </a:r>
            <a:r>
              <a:rPr lang="en-US" sz="2000" dirty="0" smtClean="0">
                <a:solidFill>
                  <a:srgbClr val="FF0000"/>
                </a:solidFill>
                <a:latin typeface="Times New Roman" pitchFamily="18" charset="0"/>
                <a:cs typeface="Times New Roman" pitchFamily="18" charset="0"/>
              </a:rPr>
              <a:t>;…</a:t>
            </a:r>
          </a:p>
          <a:p>
            <a:endParaRPr lang="en-US" sz="2000" dirty="0">
              <a:latin typeface="Times New Roman" pitchFamily="18" charset="0"/>
              <a:cs typeface="Times New Roman" pitchFamily="18" charset="0"/>
            </a:endParaRPr>
          </a:p>
        </p:txBody>
      </p:sp>
      <p:sp>
        <p:nvSpPr>
          <p:cNvPr id="28" name="TextBox 27"/>
          <p:cNvSpPr txBox="1"/>
          <p:nvPr/>
        </p:nvSpPr>
        <p:spPr>
          <a:xfrm>
            <a:off x="5410200" y="2590800"/>
            <a:ext cx="1143000" cy="2862322"/>
          </a:xfrm>
          <a:prstGeom prst="rect">
            <a:avLst/>
          </a:prstGeom>
          <a:noFill/>
        </p:spPr>
        <p:txBody>
          <a:bodyPr wrap="square" rtlCol="0">
            <a:spAutoFit/>
          </a:bodyPr>
          <a:lstStyle/>
          <a:p>
            <a:pPr algn="just"/>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Lời</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cảm</a:t>
            </a:r>
            <a:r>
              <a:rPr lang="en-US" sz="2000" dirty="0" smtClean="0">
                <a:solidFill>
                  <a:srgbClr val="FF0000"/>
                </a:solidFill>
                <a:latin typeface="Times New Roman" pitchFamily="18" charset="0"/>
                <a:cs typeface="Times New Roman" pitchFamily="18" charset="0"/>
              </a:rPr>
              <a:t> </a:t>
            </a:r>
            <a:r>
              <a:rPr lang="vi-VN" sz="2000" dirty="0" smtClean="0">
                <a:solidFill>
                  <a:srgbClr val="FF0000"/>
                </a:solidFill>
                <a:latin typeface="Times New Roman" pitchFamily="18" charset="0"/>
                <a:cs typeface="Times New Roman" pitchFamily="18" charset="0"/>
              </a:rPr>
              <a:t>ơ</a:t>
            </a:r>
            <a:r>
              <a:rPr lang="en-US" sz="2000" dirty="0" smtClean="0">
                <a:solidFill>
                  <a:srgbClr val="FF0000"/>
                </a:solidFill>
                <a:latin typeface="Times New Roman" pitchFamily="18" charset="0"/>
                <a:cs typeface="Times New Roman" pitchFamily="18" charset="0"/>
              </a:rPr>
              <a:t>n; </a:t>
            </a:r>
          </a:p>
          <a:p>
            <a:pPr algn="just"/>
            <a:r>
              <a:rPr lang="en-US" sz="2000" dirty="0" smtClean="0">
                <a:solidFill>
                  <a:srgbClr val="FF0000"/>
                </a:solidFill>
                <a:latin typeface="Times New Roman" pitchFamily="18" charset="0"/>
                <a:cs typeface="Times New Roman" pitchFamily="18" charset="0"/>
              </a:rPr>
              <a:t>-</a:t>
            </a:r>
            <a:r>
              <a:rPr lang="en-US" sz="2000" dirty="0" err="1" smtClean="0">
                <a:solidFill>
                  <a:srgbClr val="FF0000"/>
                </a:solidFill>
                <a:latin typeface="Times New Roman" pitchFamily="18" charset="0"/>
                <a:cs typeface="Times New Roman" pitchFamily="18" charset="0"/>
              </a:rPr>
              <a:t>Lời</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chúc</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tốt</a:t>
            </a:r>
            <a:r>
              <a:rPr lang="en-US" sz="2000" dirty="0" smtClean="0">
                <a:solidFill>
                  <a:srgbClr val="FF0000"/>
                </a:solidFill>
                <a:latin typeface="Times New Roman" pitchFamily="18" charset="0"/>
                <a:cs typeface="Times New Roman" pitchFamily="18" charset="0"/>
              </a:rPr>
              <a:t> </a:t>
            </a:r>
            <a:r>
              <a:rPr lang="vi-VN" sz="2000" dirty="0" smtClean="0">
                <a:solidFill>
                  <a:srgbClr val="FF0000"/>
                </a:solidFill>
                <a:latin typeface="Times New Roman" pitchFamily="18" charset="0"/>
                <a:cs typeface="Times New Roman" pitchFamily="18" charset="0"/>
              </a:rPr>
              <a:t>đẹp</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với</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ng</a:t>
            </a:r>
            <a:r>
              <a:rPr lang="vi-VN" sz="2000" dirty="0" smtClean="0">
                <a:solidFill>
                  <a:srgbClr val="FF0000"/>
                </a:solidFill>
                <a:latin typeface="Times New Roman" pitchFamily="18" charset="0"/>
                <a:cs typeface="Times New Roman" pitchFamily="18" charset="0"/>
              </a:rPr>
              <a:t>ười</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trả</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lời</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phỏng</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vấn</a:t>
            </a:r>
            <a:r>
              <a:rPr lang="en-US" sz="2000" dirty="0" smtClean="0">
                <a:solidFill>
                  <a:srgbClr val="FF0000"/>
                </a:solidFill>
                <a:latin typeface="Times New Roman" pitchFamily="18" charset="0"/>
                <a:cs typeface="Times New Roman" pitchFamily="18" charset="0"/>
              </a:rPr>
              <a:t>.</a:t>
            </a:r>
            <a:endParaRPr lang="en-US" sz="2000" dirty="0">
              <a:solidFill>
                <a:srgbClr val="FF0000"/>
              </a:solidFill>
              <a:latin typeface="Times New Roman" pitchFamily="18" charset="0"/>
              <a:cs typeface="Times New Roman" pitchFamily="18" charset="0"/>
            </a:endParaRPr>
          </a:p>
        </p:txBody>
      </p:sp>
      <p:sp>
        <p:nvSpPr>
          <p:cNvPr id="31" name="TextBox 30"/>
          <p:cNvSpPr txBox="1"/>
          <p:nvPr/>
        </p:nvSpPr>
        <p:spPr>
          <a:xfrm>
            <a:off x="6553200" y="2667000"/>
            <a:ext cx="1143000" cy="1631216"/>
          </a:xfrm>
          <a:prstGeom prst="rect">
            <a:avLst/>
          </a:prstGeom>
          <a:noFill/>
        </p:spPr>
        <p:txBody>
          <a:bodyPr wrap="square" rtlCol="0">
            <a:spAutoFit/>
          </a:bodyPr>
          <a:lstStyle/>
          <a:p>
            <a:pPr algn="just"/>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Tôn</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trọng</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kết</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quả</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phỏng</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vấn</a:t>
            </a:r>
            <a:r>
              <a:rPr lang="en-US" sz="2000" dirty="0" smtClean="0">
                <a:solidFill>
                  <a:srgbClr val="FF0000"/>
                </a:solidFill>
                <a:latin typeface="Times New Roman" pitchFamily="18" charset="0"/>
                <a:cs typeface="Times New Roman" pitchFamily="18" charset="0"/>
              </a:rPr>
              <a:t>.</a:t>
            </a:r>
            <a:endParaRPr lang="en-US" sz="2000" dirty="0">
              <a:solidFill>
                <a:srgbClr val="FF0000"/>
              </a:solidFill>
              <a:latin typeface="Times New Roman" pitchFamily="18" charset="0"/>
              <a:cs typeface="Times New Roman" pitchFamily="18" charset="0"/>
            </a:endParaRPr>
          </a:p>
        </p:txBody>
      </p:sp>
      <p:sp>
        <p:nvSpPr>
          <p:cNvPr id="32" name="TextBox 31"/>
          <p:cNvSpPr txBox="1"/>
          <p:nvPr/>
        </p:nvSpPr>
        <p:spPr>
          <a:xfrm>
            <a:off x="7772400" y="2667000"/>
            <a:ext cx="1143000" cy="1938992"/>
          </a:xfrm>
          <a:prstGeom prst="rect">
            <a:avLst/>
          </a:prstGeom>
          <a:noFill/>
        </p:spPr>
        <p:txBody>
          <a:bodyPr wrap="square" rtlCol="0">
            <a:spAutoFit/>
          </a:bodyPr>
          <a:lstStyle/>
          <a:p>
            <a:pPr algn="just"/>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Trình</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bày</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rõ</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ràng</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sinh</a:t>
            </a:r>
            <a:r>
              <a:rPr lang="en-US" sz="2000" dirty="0" smtClean="0">
                <a:solidFill>
                  <a:srgbClr val="FF0000"/>
                </a:solidFill>
                <a:latin typeface="Times New Roman" pitchFamily="18" charset="0"/>
                <a:cs typeface="Times New Roman" pitchFamily="18" charset="0"/>
              </a:rPr>
              <a:t> </a:t>
            </a:r>
            <a:r>
              <a:rPr lang="vi-VN" sz="2000" dirty="0" smtClean="0">
                <a:solidFill>
                  <a:srgbClr val="FF0000"/>
                </a:solidFill>
                <a:latin typeface="Times New Roman" pitchFamily="18" charset="0"/>
                <a:cs typeface="Times New Roman" pitchFamily="18" charset="0"/>
              </a:rPr>
              <a:t>động</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hấp</a:t>
            </a:r>
            <a:r>
              <a:rPr lang="en-US" sz="2000" dirty="0" smtClean="0">
                <a:solidFill>
                  <a:srgbClr val="FF0000"/>
                </a:solidFill>
                <a:latin typeface="Times New Roman" pitchFamily="18" charset="0"/>
                <a:cs typeface="Times New Roman" pitchFamily="18" charset="0"/>
              </a:rPr>
              <a:t> </a:t>
            </a:r>
            <a:r>
              <a:rPr lang="en-US" sz="2000" dirty="0" err="1" smtClean="0">
                <a:solidFill>
                  <a:srgbClr val="FF0000"/>
                </a:solidFill>
                <a:latin typeface="Times New Roman" pitchFamily="18" charset="0"/>
                <a:cs typeface="Times New Roman" pitchFamily="18" charset="0"/>
              </a:rPr>
              <a:t>dẫn</a:t>
            </a:r>
            <a:r>
              <a:rPr lang="en-US" sz="2000" dirty="0" smtClean="0">
                <a:solidFill>
                  <a:srgbClr val="FF0000"/>
                </a:solidFill>
                <a:latin typeface="Times New Roman" pitchFamily="18" charset="0"/>
                <a:cs typeface="Times New Roman" pitchFamily="18" charset="0"/>
              </a:rPr>
              <a:t>.</a:t>
            </a:r>
            <a:endParaRPr lang="en-US" sz="2000" dirty="0">
              <a:solidFill>
                <a:srgbClr val="FF0000"/>
              </a:solidFill>
              <a:latin typeface="Times New Roman" pitchFamily="18" charset="0"/>
              <a:cs typeface="Times New Roman" pitchFamily="18" charset="0"/>
            </a:endParaRPr>
          </a:p>
        </p:txBody>
      </p:sp>
      <p:grpSp>
        <p:nvGrpSpPr>
          <p:cNvPr id="34" name="Group 33"/>
          <p:cNvGrpSpPr/>
          <p:nvPr/>
        </p:nvGrpSpPr>
        <p:grpSpPr>
          <a:xfrm>
            <a:off x="0" y="457200"/>
            <a:ext cx="9144000" cy="2463464"/>
            <a:chOff x="0" y="457200"/>
            <a:chExt cx="9144000" cy="2463464"/>
          </a:xfrm>
        </p:grpSpPr>
        <p:sp>
          <p:nvSpPr>
            <p:cNvPr id="11" name="TextBox 10"/>
            <p:cNvSpPr txBox="1"/>
            <p:nvPr/>
          </p:nvSpPr>
          <p:spPr>
            <a:xfrm>
              <a:off x="152401" y="457200"/>
              <a:ext cx="8839199" cy="775303"/>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2000" dirty="0" smtClean="0">
                  <a:latin typeface="Times New Roman" pitchFamily="18" charset="0"/>
                  <a:cs typeface="Times New Roman" pitchFamily="18" charset="0"/>
                </a:rPr>
                <a:t>NG</a:t>
              </a:r>
              <a:r>
                <a:rPr lang="vi-VN" sz="2000" dirty="0" smtClean="0">
                  <a:latin typeface="Times New Roman" pitchFamily="18" charset="0"/>
                  <a:cs typeface="Times New Roman" pitchFamily="18" charset="0"/>
                </a:rPr>
                <a:t>ƯỜI</a:t>
              </a:r>
              <a:r>
                <a:rPr lang="en-US" sz="2000" dirty="0" smtClean="0">
                  <a:latin typeface="Times New Roman" pitchFamily="18" charset="0"/>
                  <a:cs typeface="Times New Roman" pitchFamily="18" charset="0"/>
                </a:rPr>
                <a:t> PHỎNG VẤN</a:t>
              </a:r>
            </a:p>
            <a:p>
              <a:pPr algn="ctr"/>
              <a:endParaRPr lang="en-US" sz="2000" dirty="0">
                <a:latin typeface="Times New Roman" pitchFamily="18" charset="0"/>
                <a:cs typeface="Times New Roman" pitchFamily="18" charset="0"/>
              </a:endParaRPr>
            </a:p>
          </p:txBody>
        </p:sp>
        <p:sp>
          <p:nvSpPr>
            <p:cNvPr id="8" name="TextBox 7"/>
            <p:cNvSpPr txBox="1"/>
            <p:nvPr/>
          </p:nvSpPr>
          <p:spPr>
            <a:xfrm>
              <a:off x="0" y="1163611"/>
              <a:ext cx="2973659" cy="1046188"/>
            </a:xfrm>
            <a:prstGeom prst="rect">
              <a:avLst/>
            </a:prstGeom>
            <a:noFill/>
          </p:spPr>
          <p:txBody>
            <a:bodyPr wrap="square" rtlCol="0">
              <a:spAutoFit/>
            </a:bodyPr>
            <a:lstStyle/>
            <a:p>
              <a:pPr algn="ctr"/>
              <a:r>
                <a:rPr lang="en-US" sz="2000" b="1" dirty="0" err="1" smtClean="0">
                  <a:latin typeface="Times New Roman" pitchFamily="18" charset="0"/>
                  <a:cs typeface="Times New Roman" pitchFamily="18" charset="0"/>
                </a:rPr>
                <a:t>Chuẩn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bị</a:t>
              </a:r>
              <a:r>
                <a:rPr lang="en-US" sz="2000" b="1" dirty="0" smtClean="0">
                  <a:latin typeface="Times New Roman" pitchFamily="18" charset="0"/>
                  <a:cs typeface="Times New Roman" pitchFamily="18" charset="0"/>
                </a:rPr>
                <a:t> </a:t>
              </a:r>
            </a:p>
            <a:p>
              <a:pPr algn="ctr"/>
              <a:r>
                <a:rPr lang="en-US" sz="2000" b="1" dirty="0" err="1" smtClean="0">
                  <a:latin typeface="Times New Roman" pitchFamily="18" charset="0"/>
                  <a:cs typeface="Times New Roman" pitchFamily="18" charset="0"/>
                </a:rPr>
                <a:t>phỏng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vấn</a:t>
              </a:r>
              <a:endParaRPr lang="en-US" sz="2000" b="1" dirty="0" smtClean="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p:txBody>
        </p:sp>
        <p:sp>
          <p:nvSpPr>
            <p:cNvPr id="13" name="TextBox 12"/>
            <p:cNvSpPr txBox="1"/>
            <p:nvPr/>
          </p:nvSpPr>
          <p:spPr>
            <a:xfrm>
              <a:off x="3505201" y="1242102"/>
              <a:ext cx="2971800" cy="775303"/>
            </a:xfrm>
            <a:prstGeom prst="rect">
              <a:avLst/>
            </a:prstGeom>
            <a:noFill/>
          </p:spPr>
          <p:txBody>
            <a:bodyPr wrap="square" rtlCol="0">
              <a:spAutoFit/>
            </a:bodyPr>
            <a:lstStyle/>
            <a:p>
              <a:pPr algn="ctr"/>
              <a:r>
                <a:rPr lang="en-US" sz="2000" b="1" dirty="0" err="1" smtClean="0">
                  <a:latin typeface="Times New Roman" pitchFamily="18" charset="0"/>
                  <a:cs typeface="Times New Roman" pitchFamily="18" charset="0"/>
                </a:rPr>
                <a:t>Tiến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hành</a:t>
              </a:r>
              <a:endParaRPr lang="en-US" sz="2000" b="1" dirty="0" smtClean="0">
                <a:latin typeface="Times New Roman" pitchFamily="18" charset="0"/>
                <a:cs typeface="Times New Roman" pitchFamily="18" charset="0"/>
              </a:endParaRPr>
            </a:p>
            <a:p>
              <a:pPr algn="ctr"/>
              <a:r>
                <a:rPr lang="en-US" sz="2000" b="1" dirty="0" err="1" smtClean="0">
                  <a:latin typeface="Times New Roman" pitchFamily="18" charset="0"/>
                  <a:cs typeface="Times New Roman" pitchFamily="18" charset="0"/>
                </a:rPr>
                <a:t>phỏng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vấ</a:t>
              </a:r>
              <a:r>
                <a:rPr lang="en-US" sz="2000" dirty="0" err="1" smtClean="0">
                  <a:latin typeface="Times New Roman" pitchFamily="18" charset="0"/>
                  <a:cs typeface="Times New Roman" pitchFamily="18" charset="0"/>
                </a:rPr>
                <a:t>n</a:t>
              </a:r>
              <a:endParaRPr lang="en-US" sz="2000" dirty="0">
                <a:latin typeface="Times New Roman" pitchFamily="18" charset="0"/>
                <a:cs typeface="Times New Roman" pitchFamily="18" charset="0"/>
              </a:endParaRPr>
            </a:p>
          </p:txBody>
        </p:sp>
        <p:sp>
          <p:nvSpPr>
            <p:cNvPr id="14" name="TextBox 13"/>
            <p:cNvSpPr txBox="1"/>
            <p:nvPr/>
          </p:nvSpPr>
          <p:spPr>
            <a:xfrm>
              <a:off x="6244683" y="1242101"/>
              <a:ext cx="2899317" cy="729161"/>
            </a:xfrm>
            <a:prstGeom prst="rect">
              <a:avLst/>
            </a:prstGeom>
            <a:noFill/>
          </p:spPr>
          <p:txBody>
            <a:bodyPr wrap="square" rtlCol="0">
              <a:spAutoFit/>
            </a:bodyPr>
            <a:lstStyle/>
            <a:p>
              <a:pPr algn="ctr"/>
              <a:r>
                <a:rPr lang="en-US" sz="2000" b="1" dirty="0" err="1" smtClean="0">
                  <a:latin typeface="Times New Roman" pitchFamily="18" charset="0"/>
                  <a:cs typeface="Times New Roman" pitchFamily="18" charset="0"/>
                </a:rPr>
                <a:t>Biên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tập</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sau</a:t>
              </a:r>
              <a:r>
                <a:rPr lang="en-US" sz="2000" b="1" dirty="0" smtClean="0">
                  <a:latin typeface="Times New Roman" pitchFamily="18" charset="0"/>
                  <a:cs typeface="Times New Roman" pitchFamily="18" charset="0"/>
                </a:rPr>
                <a:t> </a:t>
              </a:r>
            </a:p>
            <a:p>
              <a:pPr algn="ctr"/>
              <a:r>
                <a:rPr lang="en-US" sz="2000" b="1" dirty="0" err="1" smtClean="0">
                  <a:latin typeface="Times New Roman" pitchFamily="18" charset="0"/>
                  <a:cs typeface="Times New Roman" pitchFamily="18" charset="0"/>
                </a:rPr>
                <a:t>phỏng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vấn</a:t>
              </a:r>
              <a:endParaRPr lang="en-US" sz="2000" b="1" dirty="0">
                <a:latin typeface="Times New Roman" pitchFamily="18" charset="0"/>
                <a:cs typeface="Times New Roman" pitchFamily="18" charset="0"/>
              </a:endParaRPr>
            </a:p>
          </p:txBody>
        </p:sp>
        <p:sp>
          <p:nvSpPr>
            <p:cNvPr id="23" name="TextBox 22"/>
            <p:cNvSpPr txBox="1"/>
            <p:nvPr/>
          </p:nvSpPr>
          <p:spPr>
            <a:xfrm>
              <a:off x="152400" y="1981200"/>
              <a:ext cx="1219200" cy="400110"/>
            </a:xfrm>
            <a:prstGeom prst="rect">
              <a:avLst/>
            </a:prstGeom>
            <a:noFill/>
          </p:spPr>
          <p:txBody>
            <a:bodyPr wrap="square" rtlCol="0">
              <a:spAutoFit/>
            </a:bodyPr>
            <a:lstStyle/>
            <a:p>
              <a:pPr algn="ctr"/>
              <a:r>
                <a:rPr lang="en-US" sz="2000" b="1" dirty="0" err="1" smtClean="0">
                  <a:latin typeface="Times New Roman" pitchFamily="18" charset="0"/>
                  <a:cs typeface="Times New Roman" pitchFamily="18" charset="0"/>
                </a:rPr>
                <a:t>Xác</a:t>
              </a:r>
              <a:r>
                <a:rPr lang="en-US" sz="2000" b="1" dirty="0" smtClean="0">
                  <a:latin typeface="Times New Roman" pitchFamily="18" charset="0"/>
                  <a:cs typeface="Times New Roman" pitchFamily="18" charset="0"/>
                </a:rPr>
                <a:t> </a:t>
              </a:r>
              <a:r>
                <a:rPr lang="vi-VN" sz="2000" b="1" dirty="0" smtClean="0">
                  <a:latin typeface="Times New Roman" pitchFamily="18" charset="0"/>
                  <a:cs typeface="Times New Roman" pitchFamily="18" charset="0"/>
                </a:rPr>
                <a:t>định</a:t>
              </a:r>
              <a:endParaRPr lang="en-US" sz="2000" b="1" dirty="0">
                <a:latin typeface="Times New Roman" pitchFamily="18" charset="0"/>
                <a:cs typeface="Times New Roman" pitchFamily="18" charset="0"/>
              </a:endParaRPr>
            </a:p>
          </p:txBody>
        </p:sp>
        <p:sp>
          <p:nvSpPr>
            <p:cNvPr id="25" name="TextBox 24"/>
            <p:cNvSpPr txBox="1"/>
            <p:nvPr/>
          </p:nvSpPr>
          <p:spPr>
            <a:xfrm>
              <a:off x="2133600" y="1905000"/>
              <a:ext cx="1524000" cy="1015663"/>
            </a:xfrm>
            <a:prstGeom prst="rect">
              <a:avLst/>
            </a:prstGeom>
            <a:noFill/>
          </p:spPr>
          <p:txBody>
            <a:bodyPr wrap="square" rtlCol="0">
              <a:spAutoFit/>
            </a:bodyPr>
            <a:lstStyle/>
            <a:p>
              <a:pPr algn="ctr"/>
              <a:r>
                <a:rPr lang="en-US" sz="2000" b="1" dirty="0" err="1" smtClean="0">
                  <a:latin typeface="Times New Roman" pitchFamily="18" charset="0"/>
                  <a:cs typeface="Times New Roman" pitchFamily="18" charset="0"/>
                </a:rPr>
                <a:t>Hệ</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thống</a:t>
              </a:r>
              <a:endParaRPr lang="en-US" sz="2000" b="1" dirty="0" smtClean="0">
                <a:latin typeface="Times New Roman" pitchFamily="18" charset="0"/>
                <a:cs typeface="Times New Roman" pitchFamily="18" charset="0"/>
              </a:endParaRPr>
            </a:p>
            <a:p>
              <a:pPr algn="ctr"/>
              <a:r>
                <a:rPr lang="en-US" sz="2000" b="1" dirty="0" err="1" smtClean="0">
                  <a:latin typeface="Times New Roman" pitchFamily="18" charset="0"/>
                  <a:cs typeface="Times New Roman" pitchFamily="18" charset="0"/>
                </a:rPr>
                <a:t>Câu</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hỏi</a:t>
              </a:r>
              <a:endParaRPr lang="en-US" sz="2000" b="1" dirty="0" smtClean="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p:txBody>
        </p:sp>
        <p:sp>
          <p:nvSpPr>
            <p:cNvPr id="29" name="TextBox 28"/>
            <p:cNvSpPr txBox="1"/>
            <p:nvPr/>
          </p:nvSpPr>
          <p:spPr>
            <a:xfrm>
              <a:off x="6553200" y="1905000"/>
              <a:ext cx="1143000" cy="707886"/>
            </a:xfrm>
            <a:prstGeom prst="rect">
              <a:avLst/>
            </a:prstGeom>
            <a:noFill/>
          </p:spPr>
          <p:txBody>
            <a:bodyPr wrap="square" rtlCol="0">
              <a:spAutoFit/>
            </a:bodyPr>
            <a:lstStyle/>
            <a:p>
              <a:pPr algn="ctr"/>
              <a:r>
                <a:rPr lang="en-US" sz="2000" b="1" dirty="0" err="1" smtClean="0">
                  <a:latin typeface="Times New Roman" pitchFamily="18" charset="0"/>
                  <a:cs typeface="Times New Roman" pitchFamily="18" charset="0"/>
                </a:rPr>
                <a:t>Nội</a:t>
              </a:r>
              <a:r>
                <a:rPr lang="en-US" sz="2000" b="1" dirty="0" smtClean="0">
                  <a:latin typeface="Times New Roman" pitchFamily="18" charset="0"/>
                  <a:cs typeface="Times New Roman" pitchFamily="18" charset="0"/>
                </a:rPr>
                <a:t> dung</a:t>
              </a:r>
              <a:endParaRPr lang="en-US" sz="2000" b="1" dirty="0">
                <a:latin typeface="Times New Roman" pitchFamily="18" charset="0"/>
                <a:cs typeface="Times New Roman" pitchFamily="18" charset="0"/>
              </a:endParaRPr>
            </a:p>
          </p:txBody>
        </p:sp>
        <p:sp>
          <p:nvSpPr>
            <p:cNvPr id="30" name="TextBox 29"/>
            <p:cNvSpPr txBox="1"/>
            <p:nvPr/>
          </p:nvSpPr>
          <p:spPr>
            <a:xfrm>
              <a:off x="7620000" y="1981200"/>
              <a:ext cx="1371600" cy="400110"/>
            </a:xfrm>
            <a:prstGeom prst="rect">
              <a:avLst/>
            </a:prstGeom>
            <a:noFill/>
          </p:spPr>
          <p:txBody>
            <a:bodyPr wrap="square" rtlCol="0">
              <a:spAutoFit/>
            </a:bodyPr>
            <a:lstStyle/>
            <a:p>
              <a:pPr algn="ctr"/>
              <a:r>
                <a:rPr lang="en-US" sz="2000" b="1" dirty="0" err="1" smtClean="0">
                  <a:latin typeface="Times New Roman" pitchFamily="18" charset="0"/>
                  <a:cs typeface="Times New Roman" pitchFamily="18" charset="0"/>
                </a:rPr>
                <a:t>Hình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thức</a:t>
              </a:r>
              <a:endParaRPr lang="en-US" sz="2000" b="1" dirty="0">
                <a:latin typeface="Times New Roman" pitchFamily="18" charset="0"/>
                <a:cs typeface="Times New Roman" pitchFamily="18" charset="0"/>
              </a:endParaRPr>
            </a:p>
          </p:txBody>
        </p:sp>
        <p:sp>
          <p:nvSpPr>
            <p:cNvPr id="48" name="TextBox 47"/>
            <p:cNvSpPr txBox="1"/>
            <p:nvPr/>
          </p:nvSpPr>
          <p:spPr>
            <a:xfrm>
              <a:off x="3733800" y="1905001"/>
              <a:ext cx="1524000" cy="1015663"/>
            </a:xfrm>
            <a:prstGeom prst="rect">
              <a:avLst/>
            </a:prstGeom>
            <a:noFill/>
          </p:spPr>
          <p:txBody>
            <a:bodyPr wrap="square" rtlCol="0">
              <a:spAutoFit/>
            </a:bodyPr>
            <a:lstStyle/>
            <a:p>
              <a:pPr algn="ctr"/>
              <a:r>
                <a:rPr lang="en-US" sz="2000" b="1" dirty="0" err="1" smtClean="0">
                  <a:latin typeface="Times New Roman" pitchFamily="18" charset="0"/>
                  <a:cs typeface="Times New Roman" pitchFamily="18" charset="0"/>
                </a:rPr>
                <a:t>Khi</a:t>
              </a:r>
              <a:endParaRPr lang="en-US" sz="2000" b="1" dirty="0" smtClean="0">
                <a:latin typeface="Times New Roman" pitchFamily="18" charset="0"/>
                <a:cs typeface="Times New Roman" pitchFamily="18" charset="0"/>
              </a:endParaRPr>
            </a:p>
            <a:p>
              <a:pPr algn="ct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phỏng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vấn</a:t>
              </a:r>
              <a:endParaRPr lang="en-US" sz="2000" b="1" dirty="0" smtClean="0">
                <a:latin typeface="Times New Roman" pitchFamily="18" charset="0"/>
                <a:cs typeface="Times New Roman" pitchFamily="18" charset="0"/>
              </a:endParaRPr>
            </a:p>
            <a:p>
              <a:endParaRPr lang="en-US" sz="2000" dirty="0"/>
            </a:p>
          </p:txBody>
        </p:sp>
        <p:sp>
          <p:nvSpPr>
            <p:cNvPr id="33" name="TextBox 32"/>
            <p:cNvSpPr txBox="1"/>
            <p:nvPr/>
          </p:nvSpPr>
          <p:spPr>
            <a:xfrm>
              <a:off x="5334000" y="1981200"/>
              <a:ext cx="1143000" cy="400110"/>
            </a:xfrm>
            <a:prstGeom prst="rect">
              <a:avLst/>
            </a:prstGeom>
            <a:noFill/>
          </p:spPr>
          <p:txBody>
            <a:bodyPr wrap="square" rtlCol="0">
              <a:spAutoFit/>
            </a:bodyPr>
            <a:lstStyle/>
            <a:p>
              <a:pPr algn="ctr"/>
              <a:r>
                <a:rPr lang="en-US" sz="2000" b="1" dirty="0" err="1" smtClean="0">
                  <a:latin typeface="Times New Roman" pitchFamily="18" charset="0"/>
                  <a:cs typeface="Times New Roman" pitchFamily="18" charset="0"/>
                </a:rPr>
                <a:t>Kết</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thúc</a:t>
              </a:r>
              <a:r>
                <a:rPr lang="en-US" sz="2000" b="1" dirty="0" smtClean="0">
                  <a:latin typeface="Times New Roman" pitchFamily="18" charset="0"/>
                  <a:cs typeface="Times New Roman" pitchFamily="18" charset="0"/>
                </a:rPr>
                <a:t> </a:t>
              </a:r>
              <a:endParaRPr lang="en-US" sz="2000" b="1" dirty="0">
                <a:latin typeface="Times New Roman" pitchFamily="18" charset="0"/>
                <a:cs typeface="Times New Roman" pitchFamily="18"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blinds(horizontal)">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4">
                                            <p:txEl>
                                              <p:pRg st="0" end="0"/>
                                            </p:txEl>
                                          </p:spTgt>
                                        </p:tgtEl>
                                        <p:attrNameLst>
                                          <p:attrName>style.visibility</p:attrName>
                                        </p:attrNameLst>
                                      </p:cBhvr>
                                      <p:to>
                                        <p:strVal val="visible"/>
                                      </p:to>
                                    </p:set>
                                    <p:animEffect transition="in" filter="blinds(horizontal)">
                                      <p:cBhvr>
                                        <p:cTn id="22" dur="500"/>
                                        <p:tgtEl>
                                          <p:spTgt spid="24">
                                            <p:txEl>
                                              <p:pRg st="0" end="0"/>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24">
                                            <p:txEl>
                                              <p:pRg st="1" end="1"/>
                                            </p:txEl>
                                          </p:spTgt>
                                        </p:tgtEl>
                                        <p:attrNameLst>
                                          <p:attrName>style.visibility</p:attrName>
                                        </p:attrNameLst>
                                      </p:cBhvr>
                                      <p:to>
                                        <p:strVal val="visible"/>
                                      </p:to>
                                    </p:set>
                                    <p:animEffect transition="in" filter="blinds(horizontal)">
                                      <p:cBhvr>
                                        <p:cTn id="25" dur="500"/>
                                        <p:tgtEl>
                                          <p:spTgt spid="24">
                                            <p:txEl>
                                              <p:pRg st="1" end="1"/>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24">
                                            <p:txEl>
                                              <p:pRg st="2" end="2"/>
                                            </p:txEl>
                                          </p:spTgt>
                                        </p:tgtEl>
                                        <p:attrNameLst>
                                          <p:attrName>style.visibility</p:attrName>
                                        </p:attrNameLst>
                                      </p:cBhvr>
                                      <p:to>
                                        <p:strVal val="visible"/>
                                      </p:to>
                                    </p:set>
                                    <p:animEffect transition="in" filter="blinds(horizontal)">
                                      <p:cBhvr>
                                        <p:cTn id="28" dur="500"/>
                                        <p:tgtEl>
                                          <p:spTgt spid="24">
                                            <p:txEl>
                                              <p:pRg st="2" end="2"/>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24">
                                            <p:txEl>
                                              <p:pRg st="3" end="3"/>
                                            </p:txEl>
                                          </p:spTgt>
                                        </p:tgtEl>
                                        <p:attrNameLst>
                                          <p:attrName>style.visibility</p:attrName>
                                        </p:attrNameLst>
                                      </p:cBhvr>
                                      <p:to>
                                        <p:strVal val="visible"/>
                                      </p:to>
                                    </p:set>
                                    <p:animEffect transition="in" filter="blinds(horizontal)">
                                      <p:cBhvr>
                                        <p:cTn id="31" dur="500"/>
                                        <p:tgtEl>
                                          <p:spTgt spid="24">
                                            <p:txEl>
                                              <p:pRg st="3" end="3"/>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24">
                                            <p:txEl>
                                              <p:pRg st="4" end="4"/>
                                            </p:txEl>
                                          </p:spTgt>
                                        </p:tgtEl>
                                        <p:attrNameLst>
                                          <p:attrName>style.visibility</p:attrName>
                                        </p:attrNameLst>
                                      </p:cBhvr>
                                      <p:to>
                                        <p:strVal val="visible"/>
                                      </p:to>
                                    </p:set>
                                    <p:animEffect transition="in" filter="blinds(horizontal)">
                                      <p:cBhvr>
                                        <p:cTn id="34" dur="500"/>
                                        <p:tgtEl>
                                          <p:spTgt spid="24">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nodeType="clickEffect">
                                  <p:stCondLst>
                                    <p:cond delay="0"/>
                                  </p:stCondLst>
                                  <p:childTnLst>
                                    <p:set>
                                      <p:cBhvr>
                                        <p:cTn id="38" dur="1" fill="hold">
                                          <p:stCondLst>
                                            <p:cond delay="0"/>
                                          </p:stCondLst>
                                        </p:cTn>
                                        <p:tgtEl>
                                          <p:spTgt spid="26">
                                            <p:txEl>
                                              <p:pRg st="0" end="0"/>
                                            </p:txEl>
                                          </p:spTgt>
                                        </p:tgtEl>
                                        <p:attrNameLst>
                                          <p:attrName>style.visibility</p:attrName>
                                        </p:attrNameLst>
                                      </p:cBhvr>
                                      <p:to>
                                        <p:strVal val="visible"/>
                                      </p:to>
                                    </p:set>
                                    <p:animEffect transition="in" filter="blinds(horizontal)">
                                      <p:cBhvr>
                                        <p:cTn id="39" dur="500"/>
                                        <p:tgtEl>
                                          <p:spTgt spid="26">
                                            <p:txEl>
                                              <p:pRg st="0" end="0"/>
                                            </p:txEl>
                                          </p:spTgt>
                                        </p:tgtEl>
                                      </p:cBhvr>
                                    </p:animEffect>
                                  </p:childTnLst>
                                </p:cTn>
                              </p:par>
                              <p:par>
                                <p:cTn id="40" presetID="3" presetClass="entr" presetSubtype="10" fill="hold" nodeType="withEffect">
                                  <p:stCondLst>
                                    <p:cond delay="0"/>
                                  </p:stCondLst>
                                  <p:childTnLst>
                                    <p:set>
                                      <p:cBhvr>
                                        <p:cTn id="41" dur="1" fill="hold">
                                          <p:stCondLst>
                                            <p:cond delay="0"/>
                                          </p:stCondLst>
                                        </p:cTn>
                                        <p:tgtEl>
                                          <p:spTgt spid="26">
                                            <p:txEl>
                                              <p:pRg st="1" end="1"/>
                                            </p:txEl>
                                          </p:spTgt>
                                        </p:tgtEl>
                                        <p:attrNameLst>
                                          <p:attrName>style.visibility</p:attrName>
                                        </p:attrNameLst>
                                      </p:cBhvr>
                                      <p:to>
                                        <p:strVal val="visible"/>
                                      </p:to>
                                    </p:set>
                                    <p:animEffect transition="in" filter="blinds(horizontal)">
                                      <p:cBhvr>
                                        <p:cTn id="42" dur="500"/>
                                        <p:tgtEl>
                                          <p:spTgt spid="26">
                                            <p:txEl>
                                              <p:pRg st="1" end="1"/>
                                            </p:txEl>
                                          </p:spTgt>
                                        </p:tgtEl>
                                      </p:cBhvr>
                                    </p:animEffect>
                                  </p:childTnLst>
                                </p:cTn>
                              </p:par>
                              <p:par>
                                <p:cTn id="43" presetID="3" presetClass="entr" presetSubtype="10" fill="hold" nodeType="withEffect">
                                  <p:stCondLst>
                                    <p:cond delay="0"/>
                                  </p:stCondLst>
                                  <p:childTnLst>
                                    <p:set>
                                      <p:cBhvr>
                                        <p:cTn id="44" dur="1" fill="hold">
                                          <p:stCondLst>
                                            <p:cond delay="0"/>
                                          </p:stCondLst>
                                        </p:cTn>
                                        <p:tgtEl>
                                          <p:spTgt spid="26">
                                            <p:txEl>
                                              <p:pRg st="2" end="2"/>
                                            </p:txEl>
                                          </p:spTgt>
                                        </p:tgtEl>
                                        <p:attrNameLst>
                                          <p:attrName>style.visibility</p:attrName>
                                        </p:attrNameLst>
                                      </p:cBhvr>
                                      <p:to>
                                        <p:strVal val="visible"/>
                                      </p:to>
                                    </p:set>
                                    <p:animEffect transition="in" filter="blinds(horizontal)">
                                      <p:cBhvr>
                                        <p:cTn id="45" dur="500"/>
                                        <p:tgtEl>
                                          <p:spTgt spid="26">
                                            <p:txEl>
                                              <p:pRg st="2" end="2"/>
                                            </p:txEl>
                                          </p:spTgt>
                                        </p:tgtEl>
                                      </p:cBhvr>
                                    </p:animEffect>
                                  </p:childTnLst>
                                </p:cTn>
                              </p:par>
                              <p:par>
                                <p:cTn id="46" presetID="3" presetClass="entr" presetSubtype="10" fill="hold" nodeType="withEffect">
                                  <p:stCondLst>
                                    <p:cond delay="0"/>
                                  </p:stCondLst>
                                  <p:childTnLst>
                                    <p:set>
                                      <p:cBhvr>
                                        <p:cTn id="47" dur="1" fill="hold">
                                          <p:stCondLst>
                                            <p:cond delay="0"/>
                                          </p:stCondLst>
                                        </p:cTn>
                                        <p:tgtEl>
                                          <p:spTgt spid="26">
                                            <p:txEl>
                                              <p:pRg st="3" end="3"/>
                                            </p:txEl>
                                          </p:spTgt>
                                        </p:tgtEl>
                                        <p:attrNameLst>
                                          <p:attrName>style.visibility</p:attrName>
                                        </p:attrNameLst>
                                      </p:cBhvr>
                                      <p:to>
                                        <p:strVal val="visible"/>
                                      </p:to>
                                    </p:set>
                                    <p:animEffect transition="in" filter="blinds(horizontal)">
                                      <p:cBhvr>
                                        <p:cTn id="48" dur="500"/>
                                        <p:tgtEl>
                                          <p:spTgt spid="26">
                                            <p:txEl>
                                              <p:pRg st="3" end="3"/>
                                            </p:txEl>
                                          </p:spTgt>
                                        </p:tgtEl>
                                      </p:cBhvr>
                                    </p:animEffect>
                                  </p:childTnLst>
                                </p:cTn>
                              </p:par>
                              <p:par>
                                <p:cTn id="49" presetID="3" presetClass="entr" presetSubtype="10" fill="hold" nodeType="withEffect">
                                  <p:stCondLst>
                                    <p:cond delay="0"/>
                                  </p:stCondLst>
                                  <p:childTnLst>
                                    <p:set>
                                      <p:cBhvr>
                                        <p:cTn id="50" dur="1" fill="hold">
                                          <p:stCondLst>
                                            <p:cond delay="0"/>
                                          </p:stCondLst>
                                        </p:cTn>
                                        <p:tgtEl>
                                          <p:spTgt spid="26">
                                            <p:txEl>
                                              <p:pRg st="4" end="4"/>
                                            </p:txEl>
                                          </p:spTgt>
                                        </p:tgtEl>
                                        <p:attrNameLst>
                                          <p:attrName>style.visibility</p:attrName>
                                        </p:attrNameLst>
                                      </p:cBhvr>
                                      <p:to>
                                        <p:strVal val="visible"/>
                                      </p:to>
                                    </p:set>
                                    <p:animEffect transition="in" filter="blinds(horizontal)">
                                      <p:cBhvr>
                                        <p:cTn id="51" dur="500"/>
                                        <p:tgtEl>
                                          <p:spTgt spid="26">
                                            <p:txEl>
                                              <p:pRg st="4" end="4"/>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3" presetClass="entr" presetSubtype="10" fill="hold" nodeType="clickEffect">
                                  <p:stCondLst>
                                    <p:cond delay="0"/>
                                  </p:stCondLst>
                                  <p:childTnLst>
                                    <p:set>
                                      <p:cBhvr>
                                        <p:cTn id="55" dur="1" fill="hold">
                                          <p:stCondLst>
                                            <p:cond delay="0"/>
                                          </p:stCondLst>
                                        </p:cTn>
                                        <p:tgtEl>
                                          <p:spTgt spid="27">
                                            <p:txEl>
                                              <p:pRg st="0" end="0"/>
                                            </p:txEl>
                                          </p:spTgt>
                                        </p:tgtEl>
                                        <p:attrNameLst>
                                          <p:attrName>style.visibility</p:attrName>
                                        </p:attrNameLst>
                                      </p:cBhvr>
                                      <p:to>
                                        <p:strVal val="visible"/>
                                      </p:to>
                                    </p:set>
                                    <p:animEffect transition="in" filter="blinds(horizontal)">
                                      <p:cBhvr>
                                        <p:cTn id="56" dur="500"/>
                                        <p:tgtEl>
                                          <p:spTgt spid="27">
                                            <p:txEl>
                                              <p:pRg st="0" end="0"/>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3" presetClass="entr" presetSubtype="10" fill="hold" nodeType="clickEffect">
                                  <p:stCondLst>
                                    <p:cond delay="0"/>
                                  </p:stCondLst>
                                  <p:childTnLst>
                                    <p:set>
                                      <p:cBhvr>
                                        <p:cTn id="60" dur="1" fill="hold">
                                          <p:stCondLst>
                                            <p:cond delay="0"/>
                                          </p:stCondLst>
                                        </p:cTn>
                                        <p:tgtEl>
                                          <p:spTgt spid="27">
                                            <p:txEl>
                                              <p:pRg st="3" end="3"/>
                                            </p:txEl>
                                          </p:spTgt>
                                        </p:tgtEl>
                                        <p:attrNameLst>
                                          <p:attrName>style.visibility</p:attrName>
                                        </p:attrNameLst>
                                      </p:cBhvr>
                                      <p:to>
                                        <p:strVal val="visible"/>
                                      </p:to>
                                    </p:set>
                                    <p:animEffect transition="in" filter="blinds(horizontal)">
                                      <p:cBhvr>
                                        <p:cTn id="61" dur="500"/>
                                        <p:tgtEl>
                                          <p:spTgt spid="27">
                                            <p:txEl>
                                              <p:pRg st="3" end="3"/>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3" presetClass="entr" presetSubtype="10" fill="hold" nodeType="clickEffect">
                                  <p:stCondLst>
                                    <p:cond delay="0"/>
                                  </p:stCondLst>
                                  <p:childTnLst>
                                    <p:set>
                                      <p:cBhvr>
                                        <p:cTn id="65" dur="1" fill="hold">
                                          <p:stCondLst>
                                            <p:cond delay="0"/>
                                          </p:stCondLst>
                                        </p:cTn>
                                        <p:tgtEl>
                                          <p:spTgt spid="27">
                                            <p:txEl>
                                              <p:pRg st="1" end="1"/>
                                            </p:txEl>
                                          </p:spTgt>
                                        </p:tgtEl>
                                        <p:attrNameLst>
                                          <p:attrName>style.visibility</p:attrName>
                                        </p:attrNameLst>
                                      </p:cBhvr>
                                      <p:to>
                                        <p:strVal val="visible"/>
                                      </p:to>
                                    </p:set>
                                    <p:animEffect transition="in" filter="blinds(horizontal)">
                                      <p:cBhvr>
                                        <p:cTn id="66" dur="500"/>
                                        <p:tgtEl>
                                          <p:spTgt spid="27">
                                            <p:txEl>
                                              <p:pRg st="1" end="1"/>
                                            </p:txEl>
                                          </p:spTgt>
                                        </p:tgtEl>
                                      </p:cBhvr>
                                    </p:animEffect>
                                  </p:childTnLst>
                                </p:cTn>
                              </p:par>
                              <p:par>
                                <p:cTn id="67" presetID="3" presetClass="entr" presetSubtype="10" fill="hold" nodeType="withEffect">
                                  <p:stCondLst>
                                    <p:cond delay="0"/>
                                  </p:stCondLst>
                                  <p:childTnLst>
                                    <p:set>
                                      <p:cBhvr>
                                        <p:cTn id="68" dur="1" fill="hold">
                                          <p:stCondLst>
                                            <p:cond delay="0"/>
                                          </p:stCondLst>
                                        </p:cTn>
                                        <p:tgtEl>
                                          <p:spTgt spid="27">
                                            <p:txEl>
                                              <p:pRg st="2" end="2"/>
                                            </p:txEl>
                                          </p:spTgt>
                                        </p:tgtEl>
                                        <p:attrNameLst>
                                          <p:attrName>style.visibility</p:attrName>
                                        </p:attrNameLst>
                                      </p:cBhvr>
                                      <p:to>
                                        <p:strVal val="visible"/>
                                      </p:to>
                                    </p:set>
                                    <p:animEffect transition="in" filter="blinds(horizontal)">
                                      <p:cBhvr>
                                        <p:cTn id="69" dur="500"/>
                                        <p:tgtEl>
                                          <p:spTgt spid="27">
                                            <p:txEl>
                                              <p:pRg st="2" end="2"/>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3" presetClass="entr" presetSubtype="10" fill="hold" nodeType="clickEffect">
                                  <p:stCondLst>
                                    <p:cond delay="0"/>
                                  </p:stCondLst>
                                  <p:childTnLst>
                                    <p:set>
                                      <p:cBhvr>
                                        <p:cTn id="73" dur="1" fill="hold">
                                          <p:stCondLst>
                                            <p:cond delay="0"/>
                                          </p:stCondLst>
                                        </p:cTn>
                                        <p:tgtEl>
                                          <p:spTgt spid="27">
                                            <p:txEl>
                                              <p:pRg st="4" end="4"/>
                                            </p:txEl>
                                          </p:spTgt>
                                        </p:tgtEl>
                                        <p:attrNameLst>
                                          <p:attrName>style.visibility</p:attrName>
                                        </p:attrNameLst>
                                      </p:cBhvr>
                                      <p:to>
                                        <p:strVal val="visible"/>
                                      </p:to>
                                    </p:set>
                                    <p:animEffect transition="in" filter="blinds(horizontal)">
                                      <p:cBhvr>
                                        <p:cTn id="74" dur="500"/>
                                        <p:tgtEl>
                                          <p:spTgt spid="27">
                                            <p:txEl>
                                              <p:pRg st="4" end="4"/>
                                            </p:txEl>
                                          </p:spTgt>
                                        </p:tgtEl>
                                      </p:cBhvr>
                                    </p:animEffect>
                                  </p:childTnLst>
                                </p:cTn>
                              </p:par>
                              <p:par>
                                <p:cTn id="75" presetID="3" presetClass="entr" presetSubtype="10" fill="hold" nodeType="withEffect">
                                  <p:stCondLst>
                                    <p:cond delay="0"/>
                                  </p:stCondLst>
                                  <p:childTnLst>
                                    <p:set>
                                      <p:cBhvr>
                                        <p:cTn id="76" dur="1" fill="hold">
                                          <p:stCondLst>
                                            <p:cond delay="0"/>
                                          </p:stCondLst>
                                        </p:cTn>
                                        <p:tgtEl>
                                          <p:spTgt spid="27">
                                            <p:txEl>
                                              <p:pRg st="5" end="5"/>
                                            </p:txEl>
                                          </p:spTgt>
                                        </p:tgtEl>
                                        <p:attrNameLst>
                                          <p:attrName>style.visibility</p:attrName>
                                        </p:attrNameLst>
                                      </p:cBhvr>
                                      <p:to>
                                        <p:strVal val="visible"/>
                                      </p:to>
                                    </p:set>
                                    <p:animEffect transition="in" filter="blinds(horizontal)">
                                      <p:cBhvr>
                                        <p:cTn id="77" dur="500"/>
                                        <p:tgtEl>
                                          <p:spTgt spid="27">
                                            <p:txEl>
                                              <p:pRg st="5" end="5"/>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nodeType="clickEffect">
                                  <p:stCondLst>
                                    <p:cond delay="0"/>
                                  </p:stCondLst>
                                  <p:childTnLst>
                                    <p:set>
                                      <p:cBhvr>
                                        <p:cTn id="81" dur="1" fill="hold">
                                          <p:stCondLst>
                                            <p:cond delay="0"/>
                                          </p:stCondLst>
                                        </p:cTn>
                                        <p:tgtEl>
                                          <p:spTgt spid="28">
                                            <p:txEl>
                                              <p:pRg st="0" end="0"/>
                                            </p:txEl>
                                          </p:spTgt>
                                        </p:tgtEl>
                                        <p:attrNameLst>
                                          <p:attrName>style.visibility</p:attrName>
                                        </p:attrNameLst>
                                      </p:cBhvr>
                                      <p:to>
                                        <p:strVal val="visible"/>
                                      </p:to>
                                    </p:set>
                                    <p:animEffect transition="in" filter="blinds(horizontal)">
                                      <p:cBhvr>
                                        <p:cTn id="82" dur="500"/>
                                        <p:tgtEl>
                                          <p:spTgt spid="28">
                                            <p:txEl>
                                              <p:pRg st="0" end="0"/>
                                            </p:txEl>
                                          </p:spTgt>
                                        </p:tgtEl>
                                      </p:cBhvr>
                                    </p:animEffect>
                                  </p:childTnLst>
                                </p:cTn>
                              </p:par>
                              <p:par>
                                <p:cTn id="83" presetID="3" presetClass="entr" presetSubtype="10" fill="hold" nodeType="withEffect">
                                  <p:stCondLst>
                                    <p:cond delay="0"/>
                                  </p:stCondLst>
                                  <p:childTnLst>
                                    <p:set>
                                      <p:cBhvr>
                                        <p:cTn id="84" dur="1" fill="hold">
                                          <p:stCondLst>
                                            <p:cond delay="0"/>
                                          </p:stCondLst>
                                        </p:cTn>
                                        <p:tgtEl>
                                          <p:spTgt spid="28">
                                            <p:txEl>
                                              <p:pRg st="1" end="1"/>
                                            </p:txEl>
                                          </p:spTgt>
                                        </p:tgtEl>
                                        <p:attrNameLst>
                                          <p:attrName>style.visibility</p:attrName>
                                        </p:attrNameLst>
                                      </p:cBhvr>
                                      <p:to>
                                        <p:strVal val="visible"/>
                                      </p:to>
                                    </p:set>
                                    <p:animEffect transition="in" filter="blinds(horizontal)">
                                      <p:cBhvr>
                                        <p:cTn id="85" dur="500"/>
                                        <p:tgtEl>
                                          <p:spTgt spid="28">
                                            <p:txEl>
                                              <p:pRg st="1" end="1"/>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3" presetClass="entr" presetSubtype="10" fill="hold" nodeType="clickEffect">
                                  <p:stCondLst>
                                    <p:cond delay="0"/>
                                  </p:stCondLst>
                                  <p:childTnLst>
                                    <p:set>
                                      <p:cBhvr>
                                        <p:cTn id="89" dur="1" fill="hold">
                                          <p:stCondLst>
                                            <p:cond delay="0"/>
                                          </p:stCondLst>
                                        </p:cTn>
                                        <p:tgtEl>
                                          <p:spTgt spid="31">
                                            <p:txEl>
                                              <p:pRg st="0" end="0"/>
                                            </p:txEl>
                                          </p:spTgt>
                                        </p:tgtEl>
                                        <p:attrNameLst>
                                          <p:attrName>style.visibility</p:attrName>
                                        </p:attrNameLst>
                                      </p:cBhvr>
                                      <p:to>
                                        <p:strVal val="visible"/>
                                      </p:to>
                                    </p:set>
                                    <p:animEffect transition="in" filter="blinds(horizontal)">
                                      <p:cBhvr>
                                        <p:cTn id="90" dur="500"/>
                                        <p:tgtEl>
                                          <p:spTgt spid="31">
                                            <p:txEl>
                                              <p:pRg st="0" end="0"/>
                                            </p:txEl>
                                          </p:spTgt>
                                        </p:tgtEl>
                                      </p:cBhvr>
                                    </p:animEffect>
                                  </p:childTnLst>
                                </p:cTn>
                              </p:par>
                            </p:childTnLst>
                          </p:cTn>
                        </p:par>
                      </p:childTnLst>
                    </p:cTn>
                  </p:par>
                  <p:par>
                    <p:cTn id="91" fill="hold">
                      <p:stCondLst>
                        <p:cond delay="indefinite"/>
                      </p:stCondLst>
                      <p:childTnLst>
                        <p:par>
                          <p:cTn id="92" fill="hold">
                            <p:stCondLst>
                              <p:cond delay="0"/>
                            </p:stCondLst>
                            <p:childTnLst>
                              <p:par>
                                <p:cTn id="93" presetID="3" presetClass="entr" presetSubtype="10" fill="hold" nodeType="clickEffect">
                                  <p:stCondLst>
                                    <p:cond delay="0"/>
                                  </p:stCondLst>
                                  <p:childTnLst>
                                    <p:set>
                                      <p:cBhvr>
                                        <p:cTn id="94" dur="1" fill="hold">
                                          <p:stCondLst>
                                            <p:cond delay="0"/>
                                          </p:stCondLst>
                                        </p:cTn>
                                        <p:tgtEl>
                                          <p:spTgt spid="32">
                                            <p:txEl>
                                              <p:pRg st="0" end="0"/>
                                            </p:txEl>
                                          </p:spTgt>
                                        </p:tgtEl>
                                        <p:attrNameLst>
                                          <p:attrName>style.visibility</p:attrName>
                                        </p:attrNameLst>
                                      </p:cBhvr>
                                      <p:to>
                                        <p:strVal val="visible"/>
                                      </p:to>
                                    </p:set>
                                    <p:animEffect transition="in" filter="blinds(horizontal)">
                                      <p:cBhvr>
                                        <p:cTn id="95" dur="500"/>
                                        <p:tgtEl>
                                          <p:spTgt spid="3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5"/>
          <p:cNvSpPr>
            <a:spLocks noGrp="1"/>
          </p:cNvSpPr>
          <p:nvPr>
            <p:ph type="sldNum" sz="quarter" idx="12"/>
          </p:nvPr>
        </p:nvSpPr>
        <p:spPr/>
        <p:txBody>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fld id="{CD9FD1CB-5269-4382-B9CC-8BE203BAEFEA}" type="slidenum">
              <a:rPr lang="en-US" altLang="en-US" sz="1400" b="0">
                <a:solidFill>
                  <a:schemeClr val="tx1"/>
                </a:solidFill>
                <a:latin typeface="Arial" panose="020B0604020202020204" pitchFamily="34" charset="0"/>
              </a:rPr>
              <a:pPr eaLnBrk="1" hangingPunct="1"/>
              <a:t>13</a:t>
            </a:fld>
            <a:endParaRPr lang="en-US" altLang="en-US" sz="1400" b="0">
              <a:solidFill>
                <a:schemeClr val="tx1"/>
              </a:solidFill>
              <a:latin typeface="Arial" panose="020B0604020202020204" pitchFamily="34" charset="0"/>
            </a:endParaRPr>
          </a:p>
        </p:txBody>
      </p:sp>
      <p:sp>
        <p:nvSpPr>
          <p:cNvPr id="11267" name="Rectangle 2"/>
          <p:cNvSpPr>
            <a:spLocks noGrp="1" noChangeArrowheads="1"/>
          </p:cNvSpPr>
          <p:nvPr>
            <p:ph type="title"/>
          </p:nvPr>
        </p:nvSpPr>
        <p:spPr>
          <a:xfrm>
            <a:off x="228600" y="274638"/>
            <a:ext cx="8686800" cy="868362"/>
          </a:xfrm>
        </p:spPr>
        <p:txBody>
          <a:bodyPr/>
          <a:lstStyle/>
          <a:p>
            <a:pPr eaLnBrk="1" hangingPunct="1"/>
            <a:r>
              <a:rPr lang="en-US" altLang="en-US" sz="3600" smtClean="0"/>
              <a:t>PHỎNG VẤN VÀ TRẢ LỜI PHỎNG VẤN</a:t>
            </a:r>
          </a:p>
        </p:txBody>
      </p:sp>
      <p:sp>
        <p:nvSpPr>
          <p:cNvPr id="313348" name="Text Box 4"/>
          <p:cNvSpPr txBox="1">
            <a:spLocks noChangeArrowheads="1"/>
          </p:cNvSpPr>
          <p:nvPr/>
        </p:nvSpPr>
        <p:spPr bwMode="auto">
          <a:xfrm>
            <a:off x="76200" y="1295400"/>
            <a:ext cx="7010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rgbClr val="0000FF"/>
                </a:solidFill>
                <a:latin typeface="Times New Roman" panose="02020603050405020304" pitchFamily="18" charset="0"/>
              </a:rPr>
              <a:t>III. Những yêu cầu đối với người trả lời phỏng vấn</a:t>
            </a:r>
          </a:p>
        </p:txBody>
      </p:sp>
      <p:sp>
        <p:nvSpPr>
          <p:cNvPr id="313352" name="Text Box 8"/>
          <p:cNvSpPr txBox="1">
            <a:spLocks noChangeArrowheads="1"/>
          </p:cNvSpPr>
          <p:nvPr/>
        </p:nvSpPr>
        <p:spPr bwMode="auto">
          <a:xfrm>
            <a:off x="2057400" y="6034088"/>
            <a:ext cx="16764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chemeClr val="tx2"/>
                </a:solidFill>
                <a:latin typeface="Times New Roman" panose="02020603050405020304" pitchFamily="18" charset="0"/>
              </a:rPr>
              <a:t>Lịch thiệp,</a:t>
            </a:r>
            <a:r>
              <a:rPr lang="en-US" altLang="en-US">
                <a:solidFill>
                  <a:srgbClr val="3333FF"/>
                </a:solidFill>
                <a:latin typeface="Times New Roman" panose="02020603050405020304" pitchFamily="18" charset="0"/>
              </a:rPr>
              <a:t>    </a:t>
            </a:r>
          </a:p>
        </p:txBody>
      </p:sp>
      <p:sp>
        <p:nvSpPr>
          <p:cNvPr id="313353" name="Text Box 9"/>
          <p:cNvSpPr txBox="1">
            <a:spLocks noChangeArrowheads="1"/>
          </p:cNvSpPr>
          <p:nvPr/>
        </p:nvSpPr>
        <p:spPr bwMode="auto">
          <a:xfrm>
            <a:off x="3810000" y="2209800"/>
            <a:ext cx="1752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chemeClr val="tx2"/>
                </a:solidFill>
                <a:latin typeface="Times New Roman" panose="02020603050405020304" pitchFamily="18" charset="0"/>
              </a:rPr>
              <a:t>trung thực,</a:t>
            </a:r>
            <a:r>
              <a:rPr lang="en-US" altLang="en-US">
                <a:solidFill>
                  <a:srgbClr val="3333FF"/>
                </a:solidFill>
                <a:latin typeface="Times New Roman" panose="02020603050405020304" pitchFamily="18" charset="0"/>
              </a:rPr>
              <a:t>    </a:t>
            </a:r>
          </a:p>
        </p:txBody>
      </p:sp>
      <p:sp>
        <p:nvSpPr>
          <p:cNvPr id="313354" name="Text Box 10"/>
          <p:cNvSpPr txBox="1">
            <a:spLocks noChangeArrowheads="1"/>
          </p:cNvSpPr>
          <p:nvPr/>
        </p:nvSpPr>
        <p:spPr bwMode="auto">
          <a:xfrm>
            <a:off x="5486400" y="3048000"/>
            <a:ext cx="1295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chemeClr val="tx2"/>
                </a:solidFill>
                <a:latin typeface="Times New Roman" panose="02020603050405020304" pitchFamily="18" charset="0"/>
              </a:rPr>
              <a:t>rõ ràng,</a:t>
            </a:r>
            <a:r>
              <a:rPr lang="en-US" altLang="en-US">
                <a:solidFill>
                  <a:srgbClr val="3333FF"/>
                </a:solidFill>
                <a:latin typeface="Times New Roman" panose="02020603050405020304" pitchFamily="18" charset="0"/>
              </a:rPr>
              <a:t>    </a:t>
            </a:r>
          </a:p>
        </p:txBody>
      </p:sp>
      <p:sp>
        <p:nvSpPr>
          <p:cNvPr id="313355" name="Text Box 11"/>
          <p:cNvSpPr txBox="1">
            <a:spLocks noChangeArrowheads="1"/>
          </p:cNvSpPr>
          <p:nvPr/>
        </p:nvSpPr>
        <p:spPr bwMode="auto">
          <a:xfrm>
            <a:off x="7848600" y="4845050"/>
            <a:ext cx="8382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algn="ctr" eaLnBrk="1" hangingPunct="1">
              <a:spcBef>
                <a:spcPct val="50000"/>
              </a:spcBef>
            </a:pPr>
            <a:r>
              <a:rPr lang="en-US" altLang="en-US" sz="2400">
                <a:solidFill>
                  <a:schemeClr val="tx2"/>
                </a:solidFill>
                <a:latin typeface="Times New Roman" panose="02020603050405020304" pitchFamily="18" charset="0"/>
              </a:rPr>
              <a:t>hấp </a:t>
            </a:r>
          </a:p>
          <a:p>
            <a:pPr algn="ctr" eaLnBrk="1" hangingPunct="1">
              <a:spcBef>
                <a:spcPct val="50000"/>
              </a:spcBef>
            </a:pPr>
            <a:r>
              <a:rPr lang="en-US" altLang="en-US" sz="2400">
                <a:solidFill>
                  <a:schemeClr val="tx2"/>
                </a:solidFill>
                <a:latin typeface="Times New Roman" panose="02020603050405020304" pitchFamily="18" charset="0"/>
              </a:rPr>
              <a:t>dẫn.</a:t>
            </a:r>
            <a:r>
              <a:rPr lang="en-US" altLang="en-US">
                <a:solidFill>
                  <a:srgbClr val="3333FF"/>
                </a:solidFill>
                <a:latin typeface="Times New Roman" panose="02020603050405020304" pitchFamily="18" charset="0"/>
              </a:rPr>
              <a:t>    </a:t>
            </a:r>
          </a:p>
        </p:txBody>
      </p:sp>
      <p:pic>
        <p:nvPicPr>
          <p:cNvPr id="313358"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6400" y="4114800"/>
            <a:ext cx="20574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3359" name="Picture 15" descr="436560593_ce1bb79e4f_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2362200"/>
            <a:ext cx="23622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3360"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8325" y="2895600"/>
            <a:ext cx="2073275"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3361"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4200" y="1447800"/>
            <a:ext cx="1981200" cy="248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3362" name="Text Box 18"/>
          <p:cNvSpPr txBox="1">
            <a:spLocks noChangeArrowheads="1"/>
          </p:cNvSpPr>
          <p:nvPr/>
        </p:nvSpPr>
        <p:spPr bwMode="auto">
          <a:xfrm>
            <a:off x="838200" y="1690688"/>
            <a:ext cx="12954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rgbClr val="3366FF"/>
                </a:solidFill>
                <a:latin typeface="Times New Roman" panose="02020603050405020304" pitchFamily="18" charset="0"/>
              </a:rPr>
              <a:t>-Trả lời:</a:t>
            </a:r>
            <a:r>
              <a:rPr lang="en-US" altLang="en-US">
                <a:solidFill>
                  <a:srgbClr val="3333FF"/>
                </a:solidFill>
                <a:latin typeface="Times New Roman" panose="02020603050405020304" pitchFamily="18" charset="0"/>
              </a:rPr>
              <a:t>    </a:t>
            </a:r>
          </a:p>
        </p:txBody>
      </p:sp>
      <p:sp>
        <p:nvSpPr>
          <p:cNvPr id="313363" name="Text Box 19"/>
          <p:cNvSpPr txBox="1">
            <a:spLocks noChangeArrowheads="1"/>
          </p:cNvSpPr>
          <p:nvPr/>
        </p:nvSpPr>
        <p:spPr bwMode="auto">
          <a:xfrm>
            <a:off x="685800" y="6019800"/>
            <a:ext cx="1447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rgbClr val="3366FF"/>
                </a:solidFill>
                <a:latin typeface="Times New Roman" panose="02020603050405020304" pitchFamily="18" charset="0"/>
              </a:rPr>
              <a:t>-Thái độ:</a:t>
            </a:r>
            <a:r>
              <a:rPr lang="en-US" altLang="en-US">
                <a:solidFill>
                  <a:srgbClr val="3333FF"/>
                </a:solidFill>
                <a:latin typeface="Times New Roman" panose="02020603050405020304" pitchFamily="18" charset="0"/>
              </a:rPr>
              <a:t>    </a:t>
            </a:r>
          </a:p>
        </p:txBody>
      </p:sp>
      <p:sp>
        <p:nvSpPr>
          <p:cNvPr id="313364" name="Text Box 20"/>
          <p:cNvSpPr txBox="1">
            <a:spLocks noChangeArrowheads="1"/>
          </p:cNvSpPr>
          <p:nvPr/>
        </p:nvSpPr>
        <p:spPr bwMode="auto">
          <a:xfrm>
            <a:off x="2514600" y="1752600"/>
            <a:ext cx="1143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chemeClr val="tx2"/>
                </a:solidFill>
                <a:latin typeface="Times New Roman" panose="02020603050405020304" pitchFamily="18" charset="0"/>
              </a:rPr>
              <a:t>Đúng,</a:t>
            </a:r>
            <a:r>
              <a:rPr lang="en-US" altLang="en-US">
                <a:solidFill>
                  <a:srgbClr val="3333FF"/>
                </a:solidFill>
                <a:latin typeface="Times New Roman" panose="02020603050405020304" pitchFamily="18" charset="0"/>
              </a:rPr>
              <a:t>    </a:t>
            </a:r>
          </a:p>
        </p:txBody>
      </p:sp>
      <p:sp>
        <p:nvSpPr>
          <p:cNvPr id="313365" name="Text Box 21"/>
          <p:cNvSpPr txBox="1">
            <a:spLocks noChangeArrowheads="1"/>
          </p:cNvSpPr>
          <p:nvPr/>
        </p:nvSpPr>
        <p:spPr bwMode="auto">
          <a:xfrm>
            <a:off x="3810000" y="6019800"/>
            <a:ext cx="1447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chemeClr val="tx2"/>
                </a:solidFill>
                <a:latin typeface="Times New Roman" panose="02020603050405020304" pitchFamily="18" charset="0"/>
              </a:rPr>
              <a:t>tôn trọng</a:t>
            </a:r>
            <a:r>
              <a:rPr lang="en-US" altLang="en-US">
                <a:solidFill>
                  <a:srgbClr val="3333FF"/>
                </a:solidFill>
                <a:latin typeface="Times New Roman" panose="02020603050405020304" pitchFamily="18" charset="0"/>
              </a:rPr>
              <a:t>    </a:t>
            </a:r>
          </a:p>
        </p:txBody>
      </p:sp>
    </p:spTree>
    <p:extLst>
      <p:ext uri="{BB962C8B-B14F-4D97-AF65-F5344CB8AC3E}">
        <p14:creationId xmlns:p14="http://schemas.microsoft.com/office/powerpoint/2010/main" val="3354550769"/>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13348"/>
                                        </p:tgtEl>
                                        <p:attrNameLst>
                                          <p:attrName>style.visibility</p:attrName>
                                        </p:attrNameLst>
                                      </p:cBhvr>
                                      <p:to>
                                        <p:strVal val="visible"/>
                                      </p:to>
                                    </p:set>
                                    <p:anim calcmode="lin" valueType="num">
                                      <p:cBhvr additive="base">
                                        <p:cTn id="7" dur="500" fill="hold"/>
                                        <p:tgtEl>
                                          <p:spTgt spid="313348"/>
                                        </p:tgtEl>
                                        <p:attrNameLst>
                                          <p:attrName>ppt_x</p:attrName>
                                        </p:attrNameLst>
                                      </p:cBhvr>
                                      <p:tavLst>
                                        <p:tav tm="0">
                                          <p:val>
                                            <p:strVal val="0-#ppt_w/2"/>
                                          </p:val>
                                        </p:tav>
                                        <p:tav tm="100000">
                                          <p:val>
                                            <p:strVal val="#ppt_x"/>
                                          </p:val>
                                        </p:tav>
                                      </p:tavLst>
                                    </p:anim>
                                    <p:anim calcmode="lin" valueType="num">
                                      <p:cBhvr additive="base">
                                        <p:cTn id="8" dur="500" fill="hold"/>
                                        <p:tgtEl>
                                          <p:spTgt spid="31334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nodeType="clickEffect">
                                  <p:stCondLst>
                                    <p:cond delay="0"/>
                                  </p:stCondLst>
                                  <p:childTnLst>
                                    <p:set>
                                      <p:cBhvr>
                                        <p:cTn id="12" dur="1" fill="hold">
                                          <p:stCondLst>
                                            <p:cond delay="0"/>
                                          </p:stCondLst>
                                        </p:cTn>
                                        <p:tgtEl>
                                          <p:spTgt spid="313358"/>
                                        </p:tgtEl>
                                        <p:attrNameLst>
                                          <p:attrName>style.visibility</p:attrName>
                                        </p:attrNameLst>
                                      </p:cBhvr>
                                      <p:to>
                                        <p:strVal val="visible"/>
                                      </p:to>
                                    </p:set>
                                    <p:animEffect transition="in" filter="box(in)">
                                      <p:cBhvr>
                                        <p:cTn id="13" dur="500"/>
                                        <p:tgtEl>
                                          <p:spTgt spid="313358"/>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nodeType="clickEffect">
                                  <p:stCondLst>
                                    <p:cond delay="0"/>
                                  </p:stCondLst>
                                  <p:childTnLst>
                                    <p:set>
                                      <p:cBhvr>
                                        <p:cTn id="17" dur="1" fill="hold">
                                          <p:stCondLst>
                                            <p:cond delay="0"/>
                                          </p:stCondLst>
                                        </p:cTn>
                                        <p:tgtEl>
                                          <p:spTgt spid="313359"/>
                                        </p:tgtEl>
                                        <p:attrNameLst>
                                          <p:attrName>style.visibility</p:attrName>
                                        </p:attrNameLst>
                                      </p:cBhvr>
                                      <p:to>
                                        <p:strVal val="visible"/>
                                      </p:to>
                                    </p:set>
                                    <p:anim calcmode="lin" valueType="num">
                                      <p:cBhvr additive="base">
                                        <p:cTn id="18" dur="500" fill="hold"/>
                                        <p:tgtEl>
                                          <p:spTgt spid="313359"/>
                                        </p:tgtEl>
                                        <p:attrNameLst>
                                          <p:attrName>ppt_x</p:attrName>
                                        </p:attrNameLst>
                                      </p:cBhvr>
                                      <p:tavLst>
                                        <p:tav tm="0">
                                          <p:val>
                                            <p:strVal val="1+#ppt_w/2"/>
                                          </p:val>
                                        </p:tav>
                                        <p:tav tm="100000">
                                          <p:val>
                                            <p:strVal val="#ppt_x"/>
                                          </p:val>
                                        </p:tav>
                                      </p:tavLst>
                                    </p:anim>
                                    <p:anim calcmode="lin" valueType="num">
                                      <p:cBhvr additive="base">
                                        <p:cTn id="19" dur="500" fill="hold"/>
                                        <p:tgtEl>
                                          <p:spTgt spid="313359"/>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9" fill="hold" nodeType="clickEffect">
                                  <p:stCondLst>
                                    <p:cond delay="0"/>
                                  </p:stCondLst>
                                  <p:childTnLst>
                                    <p:set>
                                      <p:cBhvr>
                                        <p:cTn id="23" dur="1" fill="hold">
                                          <p:stCondLst>
                                            <p:cond delay="0"/>
                                          </p:stCondLst>
                                        </p:cTn>
                                        <p:tgtEl>
                                          <p:spTgt spid="313360"/>
                                        </p:tgtEl>
                                        <p:attrNameLst>
                                          <p:attrName>style.visibility</p:attrName>
                                        </p:attrNameLst>
                                      </p:cBhvr>
                                      <p:to>
                                        <p:strVal val="visible"/>
                                      </p:to>
                                    </p:set>
                                    <p:anim calcmode="lin" valueType="num">
                                      <p:cBhvr additive="base">
                                        <p:cTn id="24" dur="500" fill="hold"/>
                                        <p:tgtEl>
                                          <p:spTgt spid="313360"/>
                                        </p:tgtEl>
                                        <p:attrNameLst>
                                          <p:attrName>ppt_x</p:attrName>
                                        </p:attrNameLst>
                                      </p:cBhvr>
                                      <p:tavLst>
                                        <p:tav tm="0">
                                          <p:val>
                                            <p:strVal val="0-#ppt_w/2"/>
                                          </p:val>
                                        </p:tav>
                                        <p:tav tm="100000">
                                          <p:val>
                                            <p:strVal val="#ppt_x"/>
                                          </p:val>
                                        </p:tav>
                                      </p:tavLst>
                                    </p:anim>
                                    <p:anim calcmode="lin" valueType="num">
                                      <p:cBhvr additive="base">
                                        <p:cTn id="25" dur="500" fill="hold"/>
                                        <p:tgtEl>
                                          <p:spTgt spid="313360"/>
                                        </p:tgtEl>
                                        <p:attrNameLst>
                                          <p:attrName>ppt_y</p:attrName>
                                        </p:attrNameLst>
                                      </p:cBhvr>
                                      <p:tavLst>
                                        <p:tav tm="0">
                                          <p:val>
                                            <p:strVal val="0-#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8" fill="hold" nodeType="clickEffect">
                                  <p:stCondLst>
                                    <p:cond delay="0"/>
                                  </p:stCondLst>
                                  <p:childTnLst>
                                    <p:set>
                                      <p:cBhvr>
                                        <p:cTn id="29" dur="1" fill="hold">
                                          <p:stCondLst>
                                            <p:cond delay="0"/>
                                          </p:stCondLst>
                                        </p:cTn>
                                        <p:tgtEl>
                                          <p:spTgt spid="313361"/>
                                        </p:tgtEl>
                                        <p:attrNameLst>
                                          <p:attrName>style.visibility</p:attrName>
                                        </p:attrNameLst>
                                      </p:cBhvr>
                                      <p:to>
                                        <p:strVal val="visible"/>
                                      </p:to>
                                    </p:set>
                                    <p:anim calcmode="lin" valueType="num">
                                      <p:cBhvr additive="base">
                                        <p:cTn id="30" dur="500" fill="hold"/>
                                        <p:tgtEl>
                                          <p:spTgt spid="313361"/>
                                        </p:tgtEl>
                                        <p:attrNameLst>
                                          <p:attrName>ppt_x</p:attrName>
                                        </p:attrNameLst>
                                      </p:cBhvr>
                                      <p:tavLst>
                                        <p:tav tm="0">
                                          <p:val>
                                            <p:strVal val="0-#ppt_w/2"/>
                                          </p:val>
                                        </p:tav>
                                        <p:tav tm="100000">
                                          <p:val>
                                            <p:strVal val="#ppt_x"/>
                                          </p:val>
                                        </p:tav>
                                      </p:tavLst>
                                    </p:anim>
                                    <p:anim calcmode="lin" valueType="num">
                                      <p:cBhvr additive="base">
                                        <p:cTn id="31" dur="500" fill="hold"/>
                                        <p:tgtEl>
                                          <p:spTgt spid="313361"/>
                                        </p:tgtEl>
                                        <p:attrNameLst>
                                          <p:attrName>ppt_y</p:attrName>
                                        </p:attrNameLst>
                                      </p:cBhvr>
                                      <p:tavLst>
                                        <p:tav tm="0">
                                          <p:val>
                                            <p:strVal val="#ppt_y"/>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12" presetClass="entr" presetSubtype="4" fill="hold" grpId="0" nodeType="clickEffect">
                                  <p:stCondLst>
                                    <p:cond delay="0"/>
                                  </p:stCondLst>
                                  <p:childTnLst>
                                    <p:set>
                                      <p:cBhvr>
                                        <p:cTn id="35" dur="1" fill="hold">
                                          <p:stCondLst>
                                            <p:cond delay="0"/>
                                          </p:stCondLst>
                                        </p:cTn>
                                        <p:tgtEl>
                                          <p:spTgt spid="313362"/>
                                        </p:tgtEl>
                                        <p:attrNameLst>
                                          <p:attrName>style.visibility</p:attrName>
                                        </p:attrNameLst>
                                      </p:cBhvr>
                                      <p:to>
                                        <p:strVal val="visible"/>
                                      </p:to>
                                    </p:set>
                                    <p:animEffect transition="in" filter="slide(fromBottom)">
                                      <p:cBhvr>
                                        <p:cTn id="36" dur="500"/>
                                        <p:tgtEl>
                                          <p:spTgt spid="313362"/>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1" fill="hold" grpId="0" nodeType="clickEffect">
                                  <p:stCondLst>
                                    <p:cond delay="0"/>
                                  </p:stCondLst>
                                  <p:childTnLst>
                                    <p:set>
                                      <p:cBhvr>
                                        <p:cTn id="40" dur="1" fill="hold">
                                          <p:stCondLst>
                                            <p:cond delay="0"/>
                                          </p:stCondLst>
                                        </p:cTn>
                                        <p:tgtEl>
                                          <p:spTgt spid="313364"/>
                                        </p:tgtEl>
                                        <p:attrNameLst>
                                          <p:attrName>style.visibility</p:attrName>
                                        </p:attrNameLst>
                                      </p:cBhvr>
                                      <p:to>
                                        <p:strVal val="visible"/>
                                      </p:to>
                                    </p:set>
                                    <p:anim calcmode="lin" valueType="num">
                                      <p:cBhvr additive="base">
                                        <p:cTn id="41" dur="500" fill="hold"/>
                                        <p:tgtEl>
                                          <p:spTgt spid="313364"/>
                                        </p:tgtEl>
                                        <p:attrNameLst>
                                          <p:attrName>ppt_x</p:attrName>
                                        </p:attrNameLst>
                                      </p:cBhvr>
                                      <p:tavLst>
                                        <p:tav tm="0">
                                          <p:val>
                                            <p:strVal val="#ppt_x"/>
                                          </p:val>
                                        </p:tav>
                                        <p:tav tm="100000">
                                          <p:val>
                                            <p:strVal val="#ppt_x"/>
                                          </p:val>
                                        </p:tav>
                                      </p:tavLst>
                                    </p:anim>
                                    <p:anim calcmode="lin" valueType="num">
                                      <p:cBhvr additive="base">
                                        <p:cTn id="42" dur="500" fill="hold"/>
                                        <p:tgtEl>
                                          <p:spTgt spid="313364"/>
                                        </p:tgtEl>
                                        <p:attrNameLst>
                                          <p:attrName>ppt_y</p:attrName>
                                        </p:attrNameLst>
                                      </p:cBhvr>
                                      <p:tavLst>
                                        <p:tav tm="0">
                                          <p:val>
                                            <p:strVal val="0-#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1" fill="hold" grpId="0" nodeType="clickEffect">
                                  <p:stCondLst>
                                    <p:cond delay="0"/>
                                  </p:stCondLst>
                                  <p:childTnLst>
                                    <p:set>
                                      <p:cBhvr>
                                        <p:cTn id="46" dur="1" fill="hold">
                                          <p:stCondLst>
                                            <p:cond delay="0"/>
                                          </p:stCondLst>
                                        </p:cTn>
                                        <p:tgtEl>
                                          <p:spTgt spid="313353"/>
                                        </p:tgtEl>
                                        <p:attrNameLst>
                                          <p:attrName>style.visibility</p:attrName>
                                        </p:attrNameLst>
                                      </p:cBhvr>
                                      <p:to>
                                        <p:strVal val="visible"/>
                                      </p:to>
                                    </p:set>
                                    <p:anim calcmode="lin" valueType="num">
                                      <p:cBhvr additive="base">
                                        <p:cTn id="47" dur="500" fill="hold"/>
                                        <p:tgtEl>
                                          <p:spTgt spid="313353"/>
                                        </p:tgtEl>
                                        <p:attrNameLst>
                                          <p:attrName>ppt_x</p:attrName>
                                        </p:attrNameLst>
                                      </p:cBhvr>
                                      <p:tavLst>
                                        <p:tav tm="0">
                                          <p:val>
                                            <p:strVal val="#ppt_x"/>
                                          </p:val>
                                        </p:tav>
                                        <p:tav tm="100000">
                                          <p:val>
                                            <p:strVal val="#ppt_x"/>
                                          </p:val>
                                        </p:tav>
                                      </p:tavLst>
                                    </p:anim>
                                    <p:anim calcmode="lin" valueType="num">
                                      <p:cBhvr additive="base">
                                        <p:cTn id="48" dur="500" fill="hold"/>
                                        <p:tgtEl>
                                          <p:spTgt spid="313353"/>
                                        </p:tgtEl>
                                        <p:attrNameLst>
                                          <p:attrName>ppt_y</p:attrName>
                                        </p:attrNameLst>
                                      </p:cBhvr>
                                      <p:tavLst>
                                        <p:tav tm="0">
                                          <p:val>
                                            <p:strVal val="0-#ppt_h/2"/>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313354"/>
                                        </p:tgtEl>
                                        <p:attrNameLst>
                                          <p:attrName>style.visibility</p:attrName>
                                        </p:attrNameLst>
                                      </p:cBhvr>
                                      <p:to>
                                        <p:strVal val="visible"/>
                                      </p:to>
                                    </p:set>
                                    <p:anim calcmode="lin" valueType="num">
                                      <p:cBhvr additive="base">
                                        <p:cTn id="53" dur="500" fill="hold"/>
                                        <p:tgtEl>
                                          <p:spTgt spid="313354"/>
                                        </p:tgtEl>
                                        <p:attrNameLst>
                                          <p:attrName>ppt_x</p:attrName>
                                        </p:attrNameLst>
                                      </p:cBhvr>
                                      <p:tavLst>
                                        <p:tav tm="0">
                                          <p:val>
                                            <p:strVal val="#ppt_x"/>
                                          </p:val>
                                        </p:tav>
                                        <p:tav tm="100000">
                                          <p:val>
                                            <p:strVal val="#ppt_x"/>
                                          </p:val>
                                        </p:tav>
                                      </p:tavLst>
                                    </p:anim>
                                    <p:anim calcmode="lin" valueType="num">
                                      <p:cBhvr additive="base">
                                        <p:cTn id="54" dur="500" fill="hold"/>
                                        <p:tgtEl>
                                          <p:spTgt spid="313354"/>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313355"/>
                                        </p:tgtEl>
                                        <p:attrNameLst>
                                          <p:attrName>style.visibility</p:attrName>
                                        </p:attrNameLst>
                                      </p:cBhvr>
                                      <p:to>
                                        <p:strVal val="visible"/>
                                      </p:to>
                                    </p:set>
                                    <p:anim calcmode="lin" valueType="num">
                                      <p:cBhvr additive="base">
                                        <p:cTn id="59" dur="500" fill="hold"/>
                                        <p:tgtEl>
                                          <p:spTgt spid="313355"/>
                                        </p:tgtEl>
                                        <p:attrNameLst>
                                          <p:attrName>ppt_x</p:attrName>
                                        </p:attrNameLst>
                                      </p:cBhvr>
                                      <p:tavLst>
                                        <p:tav tm="0">
                                          <p:val>
                                            <p:strVal val="0-#ppt_w/2"/>
                                          </p:val>
                                        </p:tav>
                                        <p:tav tm="100000">
                                          <p:val>
                                            <p:strVal val="#ppt_x"/>
                                          </p:val>
                                        </p:tav>
                                      </p:tavLst>
                                    </p:anim>
                                    <p:anim calcmode="lin" valueType="num">
                                      <p:cBhvr additive="base">
                                        <p:cTn id="60" dur="500" fill="hold"/>
                                        <p:tgtEl>
                                          <p:spTgt spid="313355"/>
                                        </p:tgtEl>
                                        <p:attrNameLst>
                                          <p:attrName>ppt_y</p:attrName>
                                        </p:attrNameLst>
                                      </p:cBhvr>
                                      <p:tavLst>
                                        <p:tav tm="0">
                                          <p:val>
                                            <p:strVal val="#ppt_y"/>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2" fill="hold" grpId="0" nodeType="clickEffect">
                                  <p:stCondLst>
                                    <p:cond delay="0"/>
                                  </p:stCondLst>
                                  <p:childTnLst>
                                    <p:set>
                                      <p:cBhvr>
                                        <p:cTn id="64" dur="1" fill="hold">
                                          <p:stCondLst>
                                            <p:cond delay="0"/>
                                          </p:stCondLst>
                                        </p:cTn>
                                        <p:tgtEl>
                                          <p:spTgt spid="313363"/>
                                        </p:tgtEl>
                                        <p:attrNameLst>
                                          <p:attrName>style.visibility</p:attrName>
                                        </p:attrNameLst>
                                      </p:cBhvr>
                                      <p:to>
                                        <p:strVal val="visible"/>
                                      </p:to>
                                    </p:set>
                                    <p:anim calcmode="lin" valueType="num">
                                      <p:cBhvr additive="base">
                                        <p:cTn id="65" dur="500" fill="hold"/>
                                        <p:tgtEl>
                                          <p:spTgt spid="313363"/>
                                        </p:tgtEl>
                                        <p:attrNameLst>
                                          <p:attrName>ppt_x</p:attrName>
                                        </p:attrNameLst>
                                      </p:cBhvr>
                                      <p:tavLst>
                                        <p:tav tm="0">
                                          <p:val>
                                            <p:strVal val="1+#ppt_w/2"/>
                                          </p:val>
                                        </p:tav>
                                        <p:tav tm="100000">
                                          <p:val>
                                            <p:strVal val="#ppt_x"/>
                                          </p:val>
                                        </p:tav>
                                      </p:tavLst>
                                    </p:anim>
                                    <p:anim calcmode="lin" valueType="num">
                                      <p:cBhvr additive="base">
                                        <p:cTn id="66" dur="500" fill="hold"/>
                                        <p:tgtEl>
                                          <p:spTgt spid="313363"/>
                                        </p:tgtEl>
                                        <p:attrNameLst>
                                          <p:attrName>ppt_y</p:attrName>
                                        </p:attrNameLst>
                                      </p:cBhvr>
                                      <p:tavLst>
                                        <p:tav tm="0">
                                          <p:val>
                                            <p:strVal val="#ppt_y"/>
                                          </p:val>
                                        </p:tav>
                                        <p:tav tm="100000">
                                          <p:val>
                                            <p:strVal val="#ppt_y"/>
                                          </p:val>
                                        </p:tav>
                                      </p:tavLst>
                                    </p:anim>
                                  </p:childTnLst>
                                </p:cTn>
                              </p:par>
                            </p:childTnLst>
                          </p:cTn>
                        </p:par>
                      </p:childTnLst>
                    </p:cTn>
                  </p:par>
                  <p:par>
                    <p:cTn id="67" fill="hold" nodeType="clickPar">
                      <p:stCondLst>
                        <p:cond delay="indefinite"/>
                      </p:stCondLst>
                      <p:childTnLst>
                        <p:par>
                          <p:cTn id="68" fill="hold" nodeType="withGroup">
                            <p:stCondLst>
                              <p:cond delay="0"/>
                            </p:stCondLst>
                            <p:childTnLst>
                              <p:par>
                                <p:cTn id="69" presetID="2" presetClass="entr" presetSubtype="8" fill="hold" grpId="0" nodeType="clickEffect">
                                  <p:stCondLst>
                                    <p:cond delay="0"/>
                                  </p:stCondLst>
                                  <p:childTnLst>
                                    <p:set>
                                      <p:cBhvr>
                                        <p:cTn id="70" dur="1" fill="hold">
                                          <p:stCondLst>
                                            <p:cond delay="0"/>
                                          </p:stCondLst>
                                        </p:cTn>
                                        <p:tgtEl>
                                          <p:spTgt spid="313352"/>
                                        </p:tgtEl>
                                        <p:attrNameLst>
                                          <p:attrName>style.visibility</p:attrName>
                                        </p:attrNameLst>
                                      </p:cBhvr>
                                      <p:to>
                                        <p:strVal val="visible"/>
                                      </p:to>
                                    </p:set>
                                    <p:anim calcmode="lin" valueType="num">
                                      <p:cBhvr additive="base">
                                        <p:cTn id="71" dur="500" fill="hold"/>
                                        <p:tgtEl>
                                          <p:spTgt spid="313352"/>
                                        </p:tgtEl>
                                        <p:attrNameLst>
                                          <p:attrName>ppt_x</p:attrName>
                                        </p:attrNameLst>
                                      </p:cBhvr>
                                      <p:tavLst>
                                        <p:tav tm="0">
                                          <p:val>
                                            <p:strVal val="0-#ppt_w/2"/>
                                          </p:val>
                                        </p:tav>
                                        <p:tav tm="100000">
                                          <p:val>
                                            <p:strVal val="#ppt_x"/>
                                          </p:val>
                                        </p:tav>
                                      </p:tavLst>
                                    </p:anim>
                                    <p:anim calcmode="lin" valueType="num">
                                      <p:cBhvr additive="base">
                                        <p:cTn id="72" dur="500" fill="hold"/>
                                        <p:tgtEl>
                                          <p:spTgt spid="313352"/>
                                        </p:tgtEl>
                                        <p:attrNameLst>
                                          <p:attrName>ppt_y</p:attrName>
                                        </p:attrNameLst>
                                      </p:cBhvr>
                                      <p:tavLst>
                                        <p:tav tm="0">
                                          <p:val>
                                            <p:strVal val="#ppt_y"/>
                                          </p:val>
                                        </p:tav>
                                        <p:tav tm="100000">
                                          <p:val>
                                            <p:strVal val="#ppt_y"/>
                                          </p:val>
                                        </p:tav>
                                      </p:tavLst>
                                    </p:anim>
                                  </p:childTnLst>
                                </p:cTn>
                              </p:par>
                            </p:childTnLst>
                          </p:cTn>
                        </p:par>
                      </p:childTnLst>
                    </p:cTn>
                  </p:par>
                  <p:par>
                    <p:cTn id="73" fill="hold" nodeType="clickPar">
                      <p:stCondLst>
                        <p:cond delay="indefinite"/>
                      </p:stCondLst>
                      <p:childTnLst>
                        <p:par>
                          <p:cTn id="74" fill="hold" nodeType="withGroup">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313365"/>
                                        </p:tgtEl>
                                        <p:attrNameLst>
                                          <p:attrName>style.visibility</p:attrName>
                                        </p:attrNameLst>
                                      </p:cBhvr>
                                      <p:to>
                                        <p:strVal val="visible"/>
                                      </p:to>
                                    </p:set>
                                    <p:anim calcmode="lin" valueType="num">
                                      <p:cBhvr additive="base">
                                        <p:cTn id="77" dur="500" fill="hold"/>
                                        <p:tgtEl>
                                          <p:spTgt spid="313365"/>
                                        </p:tgtEl>
                                        <p:attrNameLst>
                                          <p:attrName>ppt_x</p:attrName>
                                        </p:attrNameLst>
                                      </p:cBhvr>
                                      <p:tavLst>
                                        <p:tav tm="0">
                                          <p:val>
                                            <p:strVal val="#ppt_x"/>
                                          </p:val>
                                        </p:tav>
                                        <p:tav tm="100000">
                                          <p:val>
                                            <p:strVal val="#ppt_x"/>
                                          </p:val>
                                        </p:tav>
                                      </p:tavLst>
                                    </p:anim>
                                    <p:anim calcmode="lin" valueType="num">
                                      <p:cBhvr additive="base">
                                        <p:cTn id="78" dur="500" fill="hold"/>
                                        <p:tgtEl>
                                          <p:spTgt spid="3133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3348" grpId="0" autoUpdateAnimBg="0"/>
      <p:bldP spid="313352" grpId="0" autoUpdateAnimBg="0"/>
      <p:bldP spid="313353" grpId="0" autoUpdateAnimBg="0"/>
      <p:bldP spid="313354" grpId="0" autoUpdateAnimBg="0"/>
      <p:bldP spid="313355" grpId="0" autoUpdateAnimBg="0"/>
      <p:bldP spid="313362" grpId="0" autoUpdateAnimBg="0"/>
      <p:bldP spid="313363" grpId="0" autoUpdateAnimBg="0"/>
      <p:bldP spid="313364" grpId="0" autoUpdateAnimBg="0"/>
      <p:bldP spid="313365"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33400"/>
          </a:xfrm>
        </p:spPr>
        <p:txBody>
          <a:bodyPr>
            <a:normAutofit/>
          </a:bodyPr>
          <a:lstStyle/>
          <a:p>
            <a:endParaRPr lang="en-US" sz="2000" dirty="0">
              <a:latin typeface="Times New Roman" pitchFamily="18" charset="0"/>
              <a:cs typeface="Times New Roman" pitchFamily="18" charset="0"/>
            </a:endParaRPr>
          </a:p>
        </p:txBody>
      </p:sp>
      <p:sp>
        <p:nvSpPr>
          <p:cNvPr id="5" name="Rectangle 4"/>
          <p:cNvSpPr/>
          <p:nvPr/>
        </p:nvSpPr>
        <p:spPr>
          <a:xfrm>
            <a:off x="152400" y="0"/>
            <a:ext cx="8839200" cy="45720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dirty="0" smtClean="0">
                <a:latin typeface="Times New Roman" pitchFamily="18" charset="0"/>
                <a:cs typeface="Times New Roman" pitchFamily="18" charset="0"/>
              </a:rPr>
              <a:t>PHỎNG VẤN VÀ TRẢ LỜI PHỎNG VẤN</a:t>
            </a:r>
            <a:endParaRPr lang="en-US" sz="2400" dirty="0">
              <a:latin typeface="Times New Roman" pitchFamily="18" charset="0"/>
              <a:cs typeface="Times New Roman" pitchFamily="18" charset="0"/>
            </a:endParaRPr>
          </a:p>
        </p:txBody>
      </p:sp>
      <p:sp>
        <p:nvSpPr>
          <p:cNvPr id="9" name="TextBox 8"/>
          <p:cNvSpPr txBox="1"/>
          <p:nvPr/>
        </p:nvSpPr>
        <p:spPr>
          <a:xfrm>
            <a:off x="4724400" y="1066800"/>
            <a:ext cx="4191000" cy="2246769"/>
          </a:xfrm>
          <a:prstGeom prst="rect">
            <a:avLst/>
          </a:prstGeom>
          <a:noFill/>
        </p:spPr>
        <p:txBody>
          <a:bodyPr wrap="square" rtlCol="0">
            <a:spAutoFit/>
          </a:bodyPr>
          <a:lstStyle/>
          <a:p>
            <a:pPr algn="just">
              <a:buFontTx/>
              <a:buChar char="-"/>
            </a:pPr>
            <a:endParaRPr lang="en-US" sz="2000" dirty="0" smtClean="0">
              <a:latin typeface="Times New Roman" pitchFamily="18" charset="0"/>
              <a:cs typeface="Times New Roman" pitchFamily="18" charset="0"/>
            </a:endParaRPr>
          </a:p>
          <a:p>
            <a:pPr algn="just">
              <a:buFontTx/>
              <a:buChar char="-"/>
            </a:pPr>
            <a:endParaRPr lang="en-US" sz="2000" dirty="0" smtClean="0">
              <a:latin typeface="Times New Roman" pitchFamily="18" charset="0"/>
              <a:cs typeface="Times New Roman" pitchFamily="18" charset="0"/>
            </a:endParaRPr>
          </a:p>
          <a:p>
            <a:pPr algn="just">
              <a:buFontTx/>
              <a:buChar char="-"/>
            </a:pPr>
            <a:endParaRPr lang="en-US" sz="2000" dirty="0" smtClean="0">
              <a:latin typeface="Times New Roman" pitchFamily="18" charset="0"/>
              <a:cs typeface="Times New Roman" pitchFamily="18" charset="0"/>
            </a:endParaRPr>
          </a:p>
          <a:p>
            <a:pPr algn="just">
              <a:buFontTx/>
              <a:buChar char="-"/>
            </a:pPr>
            <a:endParaRPr lang="en-US" sz="2000" dirty="0" smtClean="0">
              <a:latin typeface="Times New Roman" pitchFamily="18" charset="0"/>
              <a:cs typeface="Times New Roman" pitchFamily="18" charset="0"/>
            </a:endParaRPr>
          </a:p>
          <a:p>
            <a:pPr algn="just">
              <a:buFontTx/>
              <a:buChar char="-"/>
            </a:pPr>
            <a:endParaRPr lang="en-US" sz="2000" dirty="0" smtClean="0">
              <a:latin typeface="Times New Roman" pitchFamily="18" charset="0"/>
              <a:cs typeface="Times New Roman" pitchFamily="18" charset="0"/>
            </a:endParaRPr>
          </a:p>
          <a:p>
            <a:pPr algn="just"/>
            <a:r>
              <a:rPr lang="en-US" sz="2000" i="1" dirty="0" smtClean="0">
                <a:latin typeface="Times New Roman" pitchFamily="18" charset="0"/>
                <a:cs typeface="Times New Roman" pitchFamily="18" charset="0"/>
              </a:rPr>
              <a:t> </a:t>
            </a:r>
          </a:p>
          <a:p>
            <a:pPr algn="just"/>
            <a:endParaRPr lang="en-US" sz="2000" dirty="0">
              <a:latin typeface="Times New Roman" pitchFamily="18" charset="0"/>
              <a:cs typeface="Times New Roman" pitchFamily="18" charset="0"/>
            </a:endParaRPr>
          </a:p>
        </p:txBody>
      </p:sp>
      <p:graphicFrame>
        <p:nvGraphicFramePr>
          <p:cNvPr id="10" name="Table 9"/>
          <p:cNvGraphicFramePr>
            <a:graphicFrameLocks noGrp="1"/>
          </p:cNvGraphicFramePr>
          <p:nvPr/>
        </p:nvGraphicFramePr>
        <p:xfrm>
          <a:off x="228600" y="533401"/>
          <a:ext cx="8610600" cy="6174943"/>
        </p:xfrm>
        <a:graphic>
          <a:graphicData uri="http://schemas.openxmlformats.org/drawingml/2006/table">
            <a:tbl>
              <a:tblPr firstRow="1" bandRow="1">
                <a:tableStyleId>{5C22544A-7EE6-4342-B048-85BDC9FD1C3A}</a:tableStyleId>
              </a:tblPr>
              <a:tblGrid>
                <a:gridCol w="4267200">
                  <a:extLst>
                    <a:ext uri="{9D8B030D-6E8A-4147-A177-3AD203B41FA5}">
                      <a16:colId xmlns:a16="http://schemas.microsoft.com/office/drawing/2014/main" xmlns="" val="20000"/>
                    </a:ext>
                  </a:extLst>
                </a:gridCol>
                <a:gridCol w="4343400">
                  <a:extLst>
                    <a:ext uri="{9D8B030D-6E8A-4147-A177-3AD203B41FA5}">
                      <a16:colId xmlns:a16="http://schemas.microsoft.com/office/drawing/2014/main" xmlns="" val="20001"/>
                    </a:ext>
                  </a:extLst>
                </a:gridCol>
              </a:tblGrid>
              <a:tr h="624311">
                <a:tc gridSpan="2">
                  <a:txBody>
                    <a:bodyPr/>
                    <a:lstStyle/>
                    <a:p>
                      <a:pPr algn="l"/>
                      <a:endParaRPr lang="en-US" sz="2000" dirty="0">
                        <a:latin typeface="Times New Roman" pitchFamily="18" charset="0"/>
                        <a:cs typeface="Times New Roman" pitchFamily="18" charset="0"/>
                      </a:endParaRPr>
                    </a:p>
                  </a:txBody>
                  <a:tcPr/>
                </a:tc>
                <a:tc hMerge="1">
                  <a:txBody>
                    <a:bodyPr/>
                    <a:lstStyle/>
                    <a:p>
                      <a:endParaRPr lang="en-US" dirty="0"/>
                    </a:p>
                  </a:txBody>
                  <a:tcPr/>
                </a:tc>
                <a:extLst>
                  <a:ext uri="{0D108BD9-81ED-4DB2-BD59-A6C34878D82A}">
                    <a16:rowId xmlns:a16="http://schemas.microsoft.com/office/drawing/2014/main" xmlns="" val="10000"/>
                  </a:ext>
                </a:extLst>
              </a:tr>
              <a:tr h="747288">
                <a:tc>
                  <a:txBody>
                    <a:bodyPr/>
                    <a:lstStyle/>
                    <a:p>
                      <a:pPr algn="l"/>
                      <a:endParaRPr lang="en-US" sz="2000" dirty="0">
                        <a:latin typeface="Times New Roman" pitchFamily="18" charset="0"/>
                        <a:cs typeface="Times New Roman" pitchFamily="18" charset="0"/>
                      </a:endParaRPr>
                    </a:p>
                  </a:txBody>
                  <a:tcPr/>
                </a:tc>
                <a:tc>
                  <a:txBody>
                    <a:bodyPr/>
                    <a:lstStyle/>
                    <a:p>
                      <a:pPr algn="l"/>
                      <a:endParaRPr lang="en-US" sz="2000" b="1" dirty="0">
                        <a:latin typeface="Times New Roman" pitchFamily="18" charset="0"/>
                        <a:cs typeface="Times New Roman" pitchFamily="18" charset="0"/>
                      </a:endParaRPr>
                    </a:p>
                  </a:txBody>
                  <a:tcPr/>
                </a:tc>
                <a:extLst>
                  <a:ext uri="{0D108BD9-81ED-4DB2-BD59-A6C34878D82A}">
                    <a16:rowId xmlns:a16="http://schemas.microsoft.com/office/drawing/2014/main" xmlns="" val="10001"/>
                  </a:ext>
                </a:extLst>
              </a:tr>
              <a:tr h="4803344">
                <a:tc>
                  <a:txBody>
                    <a:bodyPr/>
                    <a:lstStyle/>
                    <a:p>
                      <a:pPr algn="l"/>
                      <a:endParaRPr lang="en-US" sz="2000" dirty="0">
                        <a:latin typeface="Times New Roman" pitchFamily="18" charset="0"/>
                        <a:cs typeface="Times New Roman" pitchFamily="18" charset="0"/>
                      </a:endParaRPr>
                    </a:p>
                  </a:txBody>
                  <a:tcPr/>
                </a:tc>
                <a:tc>
                  <a:txBody>
                    <a:bodyPr/>
                    <a:lstStyle/>
                    <a:p>
                      <a:pPr algn="l"/>
                      <a:endParaRPr lang="en-US" sz="2000" b="1" dirty="0">
                        <a:latin typeface="Times New Roman" pitchFamily="18" charset="0"/>
                        <a:cs typeface="Times New Roman" pitchFamily="18" charset="0"/>
                      </a:endParaRPr>
                    </a:p>
                  </a:txBody>
                  <a:tcPr/>
                </a:tc>
                <a:extLst>
                  <a:ext uri="{0D108BD9-81ED-4DB2-BD59-A6C34878D82A}">
                    <a16:rowId xmlns:a16="http://schemas.microsoft.com/office/drawing/2014/main" xmlns="" val="10002"/>
                  </a:ext>
                </a:extLst>
              </a:tr>
            </a:tbl>
          </a:graphicData>
        </a:graphic>
      </p:graphicFrame>
      <p:grpSp>
        <p:nvGrpSpPr>
          <p:cNvPr id="3" name="Group 43"/>
          <p:cNvGrpSpPr/>
          <p:nvPr/>
        </p:nvGrpSpPr>
        <p:grpSpPr>
          <a:xfrm>
            <a:off x="0" y="457201"/>
            <a:ext cx="9144000" cy="1607640"/>
            <a:chOff x="-96218" y="457200"/>
            <a:chExt cx="6116018" cy="1709374"/>
          </a:xfrm>
        </p:grpSpPr>
        <p:sp>
          <p:nvSpPr>
            <p:cNvPr id="11" name="TextBox 10"/>
            <p:cNvSpPr txBox="1"/>
            <p:nvPr/>
          </p:nvSpPr>
          <p:spPr>
            <a:xfrm>
              <a:off x="5716" y="457200"/>
              <a:ext cx="5912150" cy="81813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2400" dirty="0" smtClean="0">
                  <a:latin typeface="Times New Roman" pitchFamily="18" charset="0"/>
                  <a:cs typeface="Times New Roman" pitchFamily="18" charset="0"/>
                </a:rPr>
                <a:t>NG</a:t>
              </a:r>
              <a:r>
                <a:rPr lang="vi-VN" sz="2400" dirty="0" smtClean="0">
                  <a:latin typeface="Times New Roman" pitchFamily="18" charset="0"/>
                  <a:cs typeface="Times New Roman" pitchFamily="18" charset="0"/>
                </a:rPr>
                <a:t>ƯỜI</a:t>
              </a:r>
              <a:r>
                <a:rPr lang="en-US" sz="2400" dirty="0" smtClean="0">
                  <a:latin typeface="Times New Roman" pitchFamily="18" charset="0"/>
                  <a:cs typeface="Times New Roman" pitchFamily="18" charset="0"/>
                </a:rPr>
                <a:t> TRẢ LỜI PHỎNG VẤN</a:t>
              </a:r>
            </a:p>
            <a:p>
              <a:pPr algn="ctr"/>
              <a:endParaRPr lang="en-US" sz="2000" dirty="0">
                <a:latin typeface="Times New Roman" pitchFamily="18" charset="0"/>
                <a:cs typeface="Times New Roman" pitchFamily="18" charset="0"/>
              </a:endParaRPr>
            </a:p>
          </p:txBody>
        </p:sp>
        <p:sp>
          <p:nvSpPr>
            <p:cNvPr id="8" name="TextBox 7"/>
            <p:cNvSpPr txBox="1"/>
            <p:nvPr/>
          </p:nvSpPr>
          <p:spPr>
            <a:xfrm>
              <a:off x="-96218" y="1348441"/>
              <a:ext cx="3007042" cy="818133"/>
            </a:xfrm>
            <a:prstGeom prst="rect">
              <a:avLst/>
            </a:prstGeom>
            <a:noFill/>
          </p:spPr>
          <p:txBody>
            <a:bodyPr wrap="square" rtlCol="0">
              <a:spAutoFit/>
            </a:bodyPr>
            <a:lstStyle/>
            <a:p>
              <a:pPr algn="ctr"/>
              <a:r>
                <a:rPr lang="en-US" sz="2400" b="1" dirty="0" err="1" smtClean="0">
                  <a:latin typeface="Times New Roman" pitchFamily="18" charset="0"/>
                  <a:cs typeface="Times New Roman" pitchFamily="18" charset="0"/>
                </a:rPr>
                <a:t>Câu</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trả</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lời</a:t>
              </a:r>
              <a:endParaRPr lang="en-US" sz="2400" b="1" dirty="0" smtClean="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p:txBody>
        </p:sp>
        <p:sp>
          <p:nvSpPr>
            <p:cNvPr id="13" name="TextBox 12"/>
            <p:cNvSpPr txBox="1"/>
            <p:nvPr/>
          </p:nvSpPr>
          <p:spPr>
            <a:xfrm>
              <a:off x="2961790" y="1267420"/>
              <a:ext cx="2803176" cy="490880"/>
            </a:xfrm>
            <a:prstGeom prst="rect">
              <a:avLst/>
            </a:prstGeom>
            <a:noFill/>
          </p:spPr>
          <p:txBody>
            <a:bodyPr wrap="square" rtlCol="0">
              <a:spAutoFit/>
            </a:bodyPr>
            <a:lstStyle/>
            <a:p>
              <a:pPr algn="ctr"/>
              <a:r>
                <a:rPr lang="en-US" sz="2400" b="1" dirty="0" err="1" smtClean="0">
                  <a:latin typeface="Times New Roman" pitchFamily="18" charset="0"/>
                  <a:cs typeface="Times New Roman" pitchFamily="18" charset="0"/>
                </a:rPr>
                <a:t>Thái</a:t>
              </a:r>
              <a:r>
                <a:rPr lang="en-US" sz="2400" b="1" dirty="0" smtClean="0">
                  <a:latin typeface="Times New Roman" pitchFamily="18" charset="0"/>
                  <a:cs typeface="Times New Roman" pitchFamily="18" charset="0"/>
                </a:rPr>
                <a:t> </a:t>
              </a:r>
              <a:r>
                <a:rPr lang="vi-VN" sz="2400" b="1" dirty="0" smtClean="0">
                  <a:latin typeface="Times New Roman" pitchFamily="18" charset="0"/>
                  <a:cs typeface="Times New Roman" pitchFamily="18" charset="0"/>
                </a:rPr>
                <a:t>độ</a:t>
              </a:r>
              <a:endParaRPr lang="en-US" sz="2400" b="1" dirty="0" smtClean="0">
                <a:latin typeface="Times New Roman" pitchFamily="18" charset="0"/>
                <a:cs typeface="Times New Roman" pitchFamily="18" charset="0"/>
              </a:endParaRPr>
            </a:p>
          </p:txBody>
        </p:sp>
        <p:sp>
          <p:nvSpPr>
            <p:cNvPr id="14" name="TextBox 13"/>
            <p:cNvSpPr txBox="1"/>
            <p:nvPr/>
          </p:nvSpPr>
          <p:spPr>
            <a:xfrm>
              <a:off x="4080575" y="1219200"/>
              <a:ext cx="1939225" cy="425430"/>
            </a:xfrm>
            <a:prstGeom prst="rect">
              <a:avLst/>
            </a:prstGeom>
            <a:noFill/>
          </p:spPr>
          <p:txBody>
            <a:bodyPr wrap="square" rtlCol="0">
              <a:spAutoFit/>
            </a:bodyPr>
            <a:lstStyle/>
            <a:p>
              <a:pPr algn="ctr"/>
              <a:endParaRPr lang="en-US" sz="2000" b="1" dirty="0">
                <a:latin typeface="Times New Roman" pitchFamily="18" charset="0"/>
                <a:cs typeface="Times New Roman" pitchFamily="18" charset="0"/>
              </a:endParaRPr>
            </a:p>
          </p:txBody>
        </p:sp>
      </p:grpSp>
      <p:sp>
        <p:nvSpPr>
          <p:cNvPr id="16" name="TextBox 15"/>
          <p:cNvSpPr txBox="1"/>
          <p:nvPr/>
        </p:nvSpPr>
        <p:spPr>
          <a:xfrm>
            <a:off x="228600" y="1905000"/>
            <a:ext cx="1219200" cy="400110"/>
          </a:xfrm>
          <a:prstGeom prst="rect">
            <a:avLst/>
          </a:prstGeom>
          <a:noFill/>
        </p:spPr>
        <p:txBody>
          <a:bodyPr wrap="square" rtlCol="0">
            <a:spAutoFit/>
          </a:bodyPr>
          <a:lstStyle/>
          <a:p>
            <a:endParaRPr lang="en-US" sz="2000" dirty="0">
              <a:latin typeface="Times New Roman" pitchFamily="18" charset="0"/>
              <a:cs typeface="Times New Roman" pitchFamily="18" charset="0"/>
            </a:endParaRPr>
          </a:p>
        </p:txBody>
      </p:sp>
      <p:sp>
        <p:nvSpPr>
          <p:cNvPr id="33" name="TextBox 32"/>
          <p:cNvSpPr txBox="1"/>
          <p:nvPr/>
        </p:nvSpPr>
        <p:spPr>
          <a:xfrm>
            <a:off x="381000" y="2057400"/>
            <a:ext cx="4038600" cy="3108543"/>
          </a:xfrm>
          <a:prstGeom prst="rect">
            <a:avLst/>
          </a:prstGeom>
          <a:noFill/>
        </p:spPr>
        <p:txBody>
          <a:bodyPr wrap="square" rtlCol="0">
            <a:spAutoFit/>
          </a:bodyPr>
          <a:lstStyle/>
          <a:p>
            <a:pPr algn="just">
              <a:buFontTx/>
              <a:buChar char="-"/>
            </a:pP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Ngắn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gọn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rõ</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ràng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trung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thực</a:t>
            </a:r>
            <a:r>
              <a:rPr lang="en-US" sz="2800" dirty="0" smtClean="0">
                <a:solidFill>
                  <a:srgbClr val="FF0000"/>
                </a:solidFill>
                <a:latin typeface="Times New Roman" pitchFamily="18" charset="0"/>
                <a:cs typeface="Times New Roman" pitchFamily="18" charset="0"/>
              </a:rPr>
              <a:t>, </a:t>
            </a:r>
            <a:r>
              <a:rPr lang="vi-VN" sz="2800" dirty="0" smtClean="0">
                <a:solidFill>
                  <a:srgbClr val="FF0000"/>
                </a:solidFill>
                <a:latin typeface="Times New Roman" pitchFamily="18" charset="0"/>
                <a:cs typeface="Times New Roman" pitchFamily="18" charset="0"/>
              </a:rPr>
              <a:t>đúng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chủ</a:t>
            </a:r>
            <a:r>
              <a:rPr lang="en-US" sz="2800" dirty="0" smtClean="0">
                <a:solidFill>
                  <a:srgbClr val="FF0000"/>
                </a:solidFill>
                <a:latin typeface="Times New Roman" pitchFamily="18" charset="0"/>
                <a:cs typeface="Times New Roman" pitchFamily="18" charset="0"/>
              </a:rPr>
              <a:t> </a:t>
            </a:r>
            <a:r>
              <a:rPr lang="vi-VN" sz="2800" dirty="0" smtClean="0">
                <a:solidFill>
                  <a:srgbClr val="FF0000"/>
                </a:solidFill>
                <a:latin typeface="Times New Roman" pitchFamily="18" charset="0"/>
                <a:cs typeface="Times New Roman" pitchFamily="18" charset="0"/>
              </a:rPr>
              <a:t>đề</a:t>
            </a:r>
            <a:r>
              <a:rPr lang="en-US" sz="2800" dirty="0" smtClean="0">
                <a:solidFill>
                  <a:srgbClr val="FF0000"/>
                </a:solidFill>
                <a:latin typeface="Times New Roman" pitchFamily="18" charset="0"/>
                <a:cs typeface="Times New Roman" pitchFamily="18" charset="0"/>
              </a:rPr>
              <a:t>;</a:t>
            </a:r>
          </a:p>
          <a:p>
            <a:pPr algn="just">
              <a:buFontTx/>
              <a:buChar char="-"/>
            </a:pP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Có</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trách</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nhiệm</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với</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những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thông</a:t>
            </a:r>
            <a:r>
              <a:rPr lang="en-US" sz="2800" dirty="0" smtClean="0">
                <a:solidFill>
                  <a:srgbClr val="FF0000"/>
                </a:solidFill>
                <a:latin typeface="Times New Roman" pitchFamily="18" charset="0"/>
                <a:cs typeface="Times New Roman" pitchFamily="18" charset="0"/>
              </a:rPr>
              <a:t> tin </a:t>
            </a:r>
            <a:r>
              <a:rPr lang="en-US" sz="2800" dirty="0" err="1" smtClean="0">
                <a:solidFill>
                  <a:srgbClr val="FF0000"/>
                </a:solidFill>
                <a:latin typeface="Times New Roman" pitchFamily="18" charset="0"/>
                <a:cs typeface="Times New Roman" pitchFamily="18" charset="0"/>
              </a:rPr>
              <a:t>mình</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cung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cấp</a:t>
            </a:r>
            <a:r>
              <a:rPr lang="en-US" sz="2800" dirty="0" smtClean="0">
                <a:solidFill>
                  <a:srgbClr val="FF0000"/>
                </a:solidFill>
                <a:latin typeface="Times New Roman" pitchFamily="18" charset="0"/>
                <a:cs typeface="Times New Roman" pitchFamily="18" charset="0"/>
              </a:rPr>
              <a:t>;</a:t>
            </a:r>
          </a:p>
          <a:p>
            <a:pPr algn="just">
              <a:buFontTx/>
              <a:buChar char="-"/>
            </a:pP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Trả</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lời</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một</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cách</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thông</a:t>
            </a:r>
            <a:r>
              <a:rPr lang="en-US" sz="2800" dirty="0" smtClean="0">
                <a:solidFill>
                  <a:srgbClr val="FF0000"/>
                </a:solidFill>
                <a:latin typeface="Times New Roman" pitchFamily="18" charset="0"/>
                <a:cs typeface="Times New Roman" pitchFamily="18" charset="0"/>
              </a:rPr>
              <a:t> minh, </a:t>
            </a:r>
            <a:r>
              <a:rPr lang="en-US" sz="2800" dirty="0" err="1" smtClean="0">
                <a:solidFill>
                  <a:srgbClr val="FF0000"/>
                </a:solidFill>
                <a:latin typeface="Times New Roman" pitchFamily="18" charset="0"/>
                <a:cs typeface="Times New Roman" pitchFamily="18" charset="0"/>
              </a:rPr>
              <a:t>dí</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dỏm</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hài</a:t>
            </a:r>
            <a:r>
              <a:rPr lang="en-US" sz="2800" dirty="0" smtClean="0">
                <a:solidFill>
                  <a:srgbClr val="FF0000"/>
                </a:solidFill>
                <a:latin typeface="Times New Roman" pitchFamily="18" charset="0"/>
                <a:cs typeface="Times New Roman" pitchFamily="18" charset="0"/>
              </a:rPr>
              <a:t> h</a:t>
            </a:r>
            <a:r>
              <a:rPr lang="vi-VN" sz="2800" dirty="0" smtClean="0">
                <a:solidFill>
                  <a:srgbClr val="FF0000"/>
                </a:solidFill>
                <a:latin typeface="Times New Roman" pitchFamily="18" charset="0"/>
                <a:cs typeface="Times New Roman" pitchFamily="18" charset="0"/>
              </a:rPr>
              <a:t>ước</a:t>
            </a:r>
            <a:r>
              <a:rPr lang="en-US" sz="2800" dirty="0" smtClean="0">
                <a:solidFill>
                  <a:srgbClr val="FF0000"/>
                </a:solidFill>
                <a:latin typeface="Times New Roman" pitchFamily="18" charset="0"/>
                <a:cs typeface="Times New Roman" pitchFamily="18" charset="0"/>
              </a:rPr>
              <a:t>, …</a:t>
            </a:r>
            <a:endParaRPr lang="en-US" sz="2800" dirty="0">
              <a:solidFill>
                <a:srgbClr val="FF0000"/>
              </a:solidFill>
              <a:latin typeface="Times New Roman" pitchFamily="18" charset="0"/>
              <a:cs typeface="Times New Roman" pitchFamily="18" charset="0"/>
            </a:endParaRPr>
          </a:p>
        </p:txBody>
      </p:sp>
      <p:sp>
        <p:nvSpPr>
          <p:cNvPr id="34" name="TextBox 33"/>
          <p:cNvSpPr txBox="1"/>
          <p:nvPr/>
        </p:nvSpPr>
        <p:spPr>
          <a:xfrm>
            <a:off x="4800600" y="2133600"/>
            <a:ext cx="3962400" cy="1569660"/>
          </a:xfrm>
          <a:prstGeom prst="rect">
            <a:avLst/>
          </a:prstGeom>
          <a:noFill/>
        </p:spPr>
        <p:txBody>
          <a:bodyPr wrap="square" rtlCol="0">
            <a:spAutoFit/>
          </a:bodyPr>
          <a:lstStyle/>
          <a:p>
            <a:pPr algn="just"/>
            <a:r>
              <a:rPr lang="en-US" sz="2400" dirty="0" smtClean="0">
                <a:solidFill>
                  <a:srgbClr val="FF0000"/>
                </a:solidFill>
                <a:latin typeface="Times New Roman" pitchFamily="18" charset="0"/>
                <a:cs typeface="Times New Roman" pitchFamily="18" charset="0"/>
              </a:rPr>
              <a:t>-</a:t>
            </a:r>
            <a:r>
              <a:rPr lang="en-US" sz="2400" dirty="0" smtClean="0">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Chân</a:t>
            </a:r>
            <a:r>
              <a:rPr lang="en-US" sz="2400" dirty="0" smtClean="0">
                <a:solidFill>
                  <a:srgbClr val="FF0000"/>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thành</a:t>
            </a:r>
            <a:r>
              <a:rPr lang="en-US" sz="2400" dirty="0" smtClean="0">
                <a:solidFill>
                  <a:srgbClr val="FF0000"/>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cởi</a:t>
            </a:r>
            <a:r>
              <a:rPr lang="en-US" sz="2400" dirty="0" smtClean="0">
                <a:solidFill>
                  <a:srgbClr val="FF0000"/>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mở</a:t>
            </a:r>
            <a:r>
              <a:rPr lang="en-US" sz="2400" dirty="0" smtClean="0">
                <a:solidFill>
                  <a:srgbClr val="FF0000"/>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lịch</a:t>
            </a:r>
            <a:r>
              <a:rPr lang="en-US" sz="2400" dirty="0" smtClean="0">
                <a:solidFill>
                  <a:srgbClr val="FF0000"/>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thiệp</a:t>
            </a:r>
            <a:r>
              <a:rPr lang="en-US" sz="2400" dirty="0" smtClean="0">
                <a:solidFill>
                  <a:srgbClr val="FF0000"/>
                </a:solidFill>
                <a:latin typeface="Times New Roman" pitchFamily="18" charset="0"/>
                <a:cs typeface="Times New Roman" pitchFamily="18" charset="0"/>
              </a:rPr>
              <a:t>;</a:t>
            </a:r>
          </a:p>
          <a:p>
            <a:pPr algn="just"/>
            <a:r>
              <a:rPr lang="en-US" sz="2400" dirty="0" smtClean="0">
                <a:solidFill>
                  <a:srgbClr val="FF0000"/>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Tôn</a:t>
            </a:r>
            <a:r>
              <a:rPr lang="en-US" sz="2400" dirty="0" smtClean="0">
                <a:solidFill>
                  <a:srgbClr val="FF0000"/>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trọng</a:t>
            </a:r>
            <a:r>
              <a:rPr lang="en-US" sz="2400" dirty="0" smtClean="0">
                <a:solidFill>
                  <a:srgbClr val="FF0000"/>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hợp</a:t>
            </a:r>
            <a:r>
              <a:rPr lang="en-US" sz="2400" dirty="0" smtClean="0">
                <a:solidFill>
                  <a:srgbClr val="FF0000"/>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tác</a:t>
            </a:r>
            <a:r>
              <a:rPr lang="en-US" sz="2400" dirty="0" smtClean="0">
                <a:solidFill>
                  <a:srgbClr val="FF0000"/>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với</a:t>
            </a:r>
            <a:r>
              <a:rPr lang="en-US" sz="2400" dirty="0" smtClean="0">
                <a:solidFill>
                  <a:srgbClr val="FF0000"/>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ng</a:t>
            </a:r>
            <a:r>
              <a:rPr lang="vi-VN" sz="2400" dirty="0" smtClean="0">
                <a:solidFill>
                  <a:srgbClr val="FF0000"/>
                </a:solidFill>
                <a:latin typeface="Times New Roman" pitchFamily="18" charset="0"/>
                <a:cs typeface="Times New Roman" pitchFamily="18" charset="0"/>
              </a:rPr>
              <a:t>ười</a:t>
            </a:r>
            <a:r>
              <a:rPr lang="en-US" sz="2400" dirty="0" smtClean="0">
                <a:solidFill>
                  <a:srgbClr val="FF0000"/>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phỏng</a:t>
            </a:r>
            <a:r>
              <a:rPr lang="en-US" sz="2400" dirty="0" smtClean="0">
                <a:solidFill>
                  <a:srgbClr val="FF0000"/>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vấn</a:t>
            </a:r>
            <a:r>
              <a:rPr lang="en-US" sz="2400" dirty="0" smtClean="0">
                <a:solidFill>
                  <a:srgbClr val="FF0000"/>
                </a:solidFill>
                <a:latin typeface="Times New Roman" pitchFamily="18" charset="0"/>
                <a:cs typeface="Times New Roman" pitchFamily="18" charset="0"/>
              </a:rPr>
              <a:t>;…</a:t>
            </a:r>
            <a:endParaRPr lang="en-US" sz="2400" dirty="0">
              <a:solidFill>
                <a:srgbClr val="FF000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blinds(horizontal)">
                                      <p:cBhvr>
                                        <p:cTn id="22" dur="500"/>
                                        <p:tgtEl>
                                          <p:spTgt spid="3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blinds(horizontal)">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3" grpId="0"/>
      <p:bldP spid="3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12" descr="http://www.youramazingbrain.org.uk/asp/media/tybl34.jpg"/>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5943600" y="4419600"/>
            <a:ext cx="2971800" cy="211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0" descr="http://www.youramazingbrain.org.uk/asp/media/tybl32.jpg"/>
          <p:cNvPicPr>
            <a:picLocks noChangeAspect="1" noChangeArrowheads="1"/>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5867400" y="2209800"/>
            <a:ext cx="2971800"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9" descr="http://www.youramazingbrain.org.uk/asp/media/tybl31.jpg"/>
          <p:cNvPicPr>
            <a:picLocks noChangeAspect="1" noChangeArrowheads="1"/>
          </p:cNvPicPr>
          <p:nvPr/>
        </p:nvPicPr>
        <p:blipFill>
          <a:blip r:embed="rId7" r:link="rId8">
            <a:extLst>
              <a:ext uri="{28A0092B-C50C-407E-A947-70E740481C1C}">
                <a14:useLocalDpi xmlns:a14="http://schemas.microsoft.com/office/drawing/2010/main" val="0"/>
              </a:ext>
            </a:extLst>
          </a:blip>
          <a:srcRect/>
          <a:stretch>
            <a:fillRect/>
          </a:stretch>
        </p:blipFill>
        <p:spPr bwMode="auto">
          <a:xfrm>
            <a:off x="2625436" y="2209800"/>
            <a:ext cx="2895600" cy="192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25436" y="4276652"/>
            <a:ext cx="2895600" cy="2109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Slide Number Placeholder 5"/>
          <p:cNvSpPr>
            <a:spLocks noGrp="1"/>
          </p:cNvSpPr>
          <p:nvPr>
            <p:ph type="sldNum" sz="quarter" idx="12"/>
          </p:nvPr>
        </p:nvSpPr>
        <p:spPr/>
        <p:txBody>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fld id="{FBFACFD2-8556-44B8-AF3E-2F5415E8AFED}" type="slidenum">
              <a:rPr lang="en-US" altLang="en-US" sz="1400" b="0">
                <a:solidFill>
                  <a:schemeClr val="tx1"/>
                </a:solidFill>
                <a:latin typeface="Arial" panose="020B0604020202020204" pitchFamily="34" charset="0"/>
              </a:rPr>
              <a:pPr eaLnBrk="1" hangingPunct="1"/>
              <a:t>15</a:t>
            </a:fld>
            <a:endParaRPr lang="en-US" altLang="en-US" sz="1400" b="0">
              <a:solidFill>
                <a:schemeClr val="tx1"/>
              </a:solidFill>
              <a:latin typeface="Arial" panose="020B0604020202020204" pitchFamily="34" charset="0"/>
            </a:endParaRPr>
          </a:p>
        </p:txBody>
      </p:sp>
      <p:sp>
        <p:nvSpPr>
          <p:cNvPr id="12291" name="Rectangle 2"/>
          <p:cNvSpPr>
            <a:spLocks noGrp="1" noChangeArrowheads="1"/>
          </p:cNvSpPr>
          <p:nvPr>
            <p:ph type="title"/>
          </p:nvPr>
        </p:nvSpPr>
        <p:spPr>
          <a:xfrm>
            <a:off x="228600" y="274638"/>
            <a:ext cx="8686800" cy="868362"/>
          </a:xfrm>
        </p:spPr>
        <p:txBody>
          <a:bodyPr/>
          <a:lstStyle/>
          <a:p>
            <a:pPr eaLnBrk="1" hangingPunct="1"/>
            <a:r>
              <a:rPr lang="en-US" altLang="en-US" sz="3600" smtClean="0"/>
              <a:t>PHỎNG VẤN VÀ TRẢ LỜI PHỎNG VẤN</a:t>
            </a:r>
          </a:p>
        </p:txBody>
      </p:sp>
      <p:sp>
        <p:nvSpPr>
          <p:cNvPr id="323588" name="Text Box 4"/>
          <p:cNvSpPr txBox="1">
            <a:spLocks noChangeArrowheads="1"/>
          </p:cNvSpPr>
          <p:nvPr/>
        </p:nvSpPr>
        <p:spPr bwMode="auto">
          <a:xfrm>
            <a:off x="76200" y="1295400"/>
            <a:ext cx="3276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rgbClr val="0000FF"/>
                </a:solidFill>
                <a:latin typeface="Times New Roman" panose="02020603050405020304" pitchFamily="18" charset="0"/>
              </a:rPr>
              <a:t>IV. Tổng kết-củng cố</a:t>
            </a:r>
          </a:p>
        </p:txBody>
      </p:sp>
      <p:sp>
        <p:nvSpPr>
          <p:cNvPr id="12295" name="Text Box 6"/>
          <p:cNvSpPr txBox="1">
            <a:spLocks noChangeArrowheads="1"/>
          </p:cNvSpPr>
          <p:nvPr/>
        </p:nvSpPr>
        <p:spPr bwMode="auto">
          <a:xfrm>
            <a:off x="0" y="6080125"/>
            <a:ext cx="2743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000" dirty="0" err="1">
                <a:solidFill>
                  <a:srgbClr val="3333FF"/>
                </a:solidFill>
                <a:latin typeface="Times New Roman" panose="02020603050405020304" pitchFamily="18" charset="0"/>
              </a:rPr>
              <a:t>Nhà</a:t>
            </a:r>
            <a:r>
              <a:rPr lang="en-US" altLang="en-US" sz="2000" dirty="0">
                <a:solidFill>
                  <a:srgbClr val="3333FF"/>
                </a:solidFill>
                <a:latin typeface="Times New Roman" panose="02020603050405020304" pitchFamily="18" charset="0"/>
              </a:rPr>
              <a:t> </a:t>
            </a:r>
            <a:r>
              <a:rPr lang="en-US" altLang="en-US" sz="2000" dirty="0" err="1">
                <a:solidFill>
                  <a:srgbClr val="3333FF"/>
                </a:solidFill>
                <a:latin typeface="Times New Roman" panose="02020603050405020304" pitchFamily="18" charset="0"/>
              </a:rPr>
              <a:t>báo</a:t>
            </a:r>
            <a:r>
              <a:rPr lang="en-US" altLang="en-US" sz="2000" dirty="0">
                <a:solidFill>
                  <a:srgbClr val="3333FF"/>
                </a:solidFill>
                <a:latin typeface="Times New Roman" panose="02020603050405020304" pitchFamily="18" charset="0"/>
              </a:rPr>
              <a:t> </a:t>
            </a:r>
            <a:r>
              <a:rPr lang="en-US" altLang="en-US" sz="2000" dirty="0" err="1" smtClean="0">
                <a:solidFill>
                  <a:srgbClr val="3333FF"/>
                </a:solidFill>
                <a:latin typeface="Times New Roman" panose="02020603050405020304" pitchFamily="18" charset="0"/>
              </a:rPr>
              <a:t>Hạnh</a:t>
            </a:r>
            <a:r>
              <a:rPr lang="en-US" altLang="en-US" sz="2000" dirty="0" smtClean="0">
                <a:solidFill>
                  <a:srgbClr val="3333FF"/>
                </a:solidFill>
                <a:latin typeface="Times New Roman" panose="02020603050405020304" pitchFamily="18" charset="0"/>
              </a:rPr>
              <a:t> </a:t>
            </a:r>
            <a:r>
              <a:rPr lang="en-US" altLang="en-US" sz="2000" dirty="0" err="1">
                <a:solidFill>
                  <a:srgbClr val="3333FF"/>
                </a:solidFill>
                <a:latin typeface="Times New Roman" panose="02020603050405020304" pitchFamily="18" charset="0"/>
              </a:rPr>
              <a:t>P</a:t>
            </a:r>
            <a:r>
              <a:rPr lang="en-US" altLang="en-US" sz="2000" dirty="0" err="1" smtClean="0">
                <a:solidFill>
                  <a:srgbClr val="3333FF"/>
                </a:solidFill>
                <a:latin typeface="Times New Roman" panose="02020603050405020304" pitchFamily="18" charset="0"/>
              </a:rPr>
              <a:t>húc</a:t>
            </a:r>
            <a:endParaRPr lang="en-US" altLang="en-US" sz="2000" dirty="0">
              <a:solidFill>
                <a:srgbClr val="3333FF"/>
              </a:solidFill>
              <a:latin typeface="Times New Roman" panose="02020603050405020304" pitchFamily="18" charset="0"/>
            </a:endParaRPr>
          </a:p>
        </p:txBody>
      </p:sp>
      <p:sp>
        <p:nvSpPr>
          <p:cNvPr id="323592" name="Text Box 8"/>
          <p:cNvSpPr txBox="1">
            <a:spLocks noChangeArrowheads="1"/>
          </p:cNvSpPr>
          <p:nvPr/>
        </p:nvSpPr>
        <p:spPr bwMode="auto">
          <a:xfrm>
            <a:off x="152400" y="1981200"/>
            <a:ext cx="2057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dirty="0" smtClean="0">
                <a:solidFill>
                  <a:srgbClr val="0000FF"/>
                </a:solidFill>
                <a:latin typeface="Times New Roman" panose="02020603050405020304" pitchFamily="18" charset="0"/>
              </a:rPr>
              <a:t>. </a:t>
            </a:r>
            <a:r>
              <a:rPr lang="en-US" altLang="en-US" sz="2400" dirty="0" err="1">
                <a:solidFill>
                  <a:srgbClr val="0000FF"/>
                </a:solidFill>
                <a:latin typeface="Times New Roman" panose="02020603050405020304" pitchFamily="18" charset="0"/>
              </a:rPr>
              <a:t>Luyện</a:t>
            </a:r>
            <a:r>
              <a:rPr lang="en-US" altLang="en-US" sz="2400" dirty="0">
                <a:solidFill>
                  <a:srgbClr val="0000FF"/>
                </a:solidFill>
                <a:latin typeface="Times New Roman" panose="02020603050405020304" pitchFamily="18" charset="0"/>
              </a:rPr>
              <a:t> </a:t>
            </a:r>
            <a:r>
              <a:rPr lang="en-US" altLang="en-US" sz="2400" dirty="0" err="1">
                <a:solidFill>
                  <a:srgbClr val="0000FF"/>
                </a:solidFill>
                <a:latin typeface="Times New Roman" panose="02020603050405020304" pitchFamily="18" charset="0"/>
              </a:rPr>
              <a:t>tập</a:t>
            </a:r>
            <a:r>
              <a:rPr lang="en-US" altLang="en-US" sz="2400" dirty="0">
                <a:solidFill>
                  <a:srgbClr val="0000FF"/>
                </a:solidFill>
                <a:latin typeface="Times New Roman" panose="02020603050405020304" pitchFamily="18" charset="0"/>
              </a:rPr>
              <a:t>:</a:t>
            </a:r>
          </a:p>
        </p:txBody>
      </p:sp>
      <p:sp>
        <p:nvSpPr>
          <p:cNvPr id="323597" name="Text Box 13"/>
          <p:cNvSpPr txBox="1">
            <a:spLocks noChangeArrowheads="1"/>
          </p:cNvSpPr>
          <p:nvPr/>
        </p:nvSpPr>
        <p:spPr bwMode="auto">
          <a:xfrm>
            <a:off x="4343400" y="3140075"/>
            <a:ext cx="11430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algn="ctr" eaLnBrk="1" hangingPunct="1">
              <a:spcBef>
                <a:spcPct val="50000"/>
              </a:spcBef>
            </a:pPr>
            <a:r>
              <a:rPr lang="en-US" altLang="en-US" sz="2400">
                <a:solidFill>
                  <a:schemeClr val="tx2"/>
                </a:solidFill>
                <a:latin typeface="Times New Roman" panose="02020603050405020304" pitchFamily="18" charset="0"/>
              </a:rPr>
              <a:t>Hạnh phúc</a:t>
            </a:r>
          </a:p>
        </p:txBody>
      </p:sp>
      <p:sp>
        <p:nvSpPr>
          <p:cNvPr id="323598" name="Text Box 14"/>
          <p:cNvSpPr txBox="1">
            <a:spLocks noChangeArrowheads="1"/>
          </p:cNvSpPr>
          <p:nvPr/>
        </p:nvSpPr>
        <p:spPr bwMode="auto">
          <a:xfrm>
            <a:off x="7772400" y="5029200"/>
            <a:ext cx="9906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algn="ctr" eaLnBrk="1" hangingPunct="1">
              <a:spcBef>
                <a:spcPct val="50000"/>
              </a:spcBef>
            </a:pPr>
            <a:r>
              <a:rPr lang="en-US" altLang="en-US" sz="2400" dirty="0" err="1">
                <a:solidFill>
                  <a:schemeClr val="tx2"/>
                </a:solidFill>
                <a:latin typeface="Times New Roman" panose="02020603050405020304" pitchFamily="18" charset="0"/>
              </a:rPr>
              <a:t>Phân</a:t>
            </a:r>
            <a:r>
              <a:rPr lang="en-US" altLang="en-US" sz="2400" dirty="0">
                <a:solidFill>
                  <a:schemeClr val="tx2"/>
                </a:solidFill>
                <a:latin typeface="Times New Roman" panose="02020603050405020304" pitchFamily="18" charset="0"/>
              </a:rPr>
              <a:t> </a:t>
            </a:r>
            <a:r>
              <a:rPr lang="en-US" altLang="en-US" sz="2400" dirty="0" err="1">
                <a:solidFill>
                  <a:schemeClr val="tx2"/>
                </a:solidFill>
                <a:latin typeface="Times New Roman" panose="02020603050405020304" pitchFamily="18" charset="0"/>
              </a:rPr>
              <a:t>vân</a:t>
            </a:r>
            <a:endParaRPr lang="en-US" altLang="en-US" sz="2400" dirty="0">
              <a:solidFill>
                <a:schemeClr val="tx2"/>
              </a:solidFill>
              <a:latin typeface="Times New Roman" panose="02020603050405020304" pitchFamily="18" charset="0"/>
            </a:endParaRPr>
          </a:p>
        </p:txBody>
      </p:sp>
      <p:sp>
        <p:nvSpPr>
          <p:cNvPr id="323599" name="Text Box 15"/>
          <p:cNvSpPr txBox="1">
            <a:spLocks noChangeArrowheads="1"/>
          </p:cNvSpPr>
          <p:nvPr/>
        </p:nvSpPr>
        <p:spPr bwMode="auto">
          <a:xfrm>
            <a:off x="7848600" y="2590800"/>
            <a:ext cx="9906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algn="ctr" eaLnBrk="1" hangingPunct="1">
              <a:spcBef>
                <a:spcPct val="50000"/>
              </a:spcBef>
            </a:pPr>
            <a:r>
              <a:rPr lang="en-US" altLang="en-US" sz="2400">
                <a:solidFill>
                  <a:schemeClr val="tx2"/>
                </a:solidFill>
                <a:latin typeface="Times New Roman" panose="02020603050405020304" pitchFamily="18" charset="0"/>
              </a:rPr>
              <a:t>Bàng hoàng</a:t>
            </a:r>
          </a:p>
        </p:txBody>
      </p:sp>
      <p:sp>
        <p:nvSpPr>
          <p:cNvPr id="323600" name="Text Box 16"/>
          <p:cNvSpPr txBox="1">
            <a:spLocks noChangeArrowheads="1"/>
          </p:cNvSpPr>
          <p:nvPr/>
        </p:nvSpPr>
        <p:spPr bwMode="auto">
          <a:xfrm>
            <a:off x="4495800" y="5320867"/>
            <a:ext cx="990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algn="ctr" eaLnBrk="1" hangingPunct="1">
              <a:spcBef>
                <a:spcPct val="50000"/>
              </a:spcBef>
            </a:pPr>
            <a:r>
              <a:rPr lang="en-US" altLang="en-US" sz="2400" dirty="0" err="1">
                <a:solidFill>
                  <a:schemeClr val="tx2"/>
                </a:solidFill>
                <a:latin typeface="Times New Roman" panose="02020603050405020304" pitchFamily="18" charset="0"/>
              </a:rPr>
              <a:t>Buồn</a:t>
            </a:r>
            <a:endParaRPr lang="en-US" altLang="en-US" sz="2400" dirty="0">
              <a:solidFill>
                <a:schemeClr val="tx2"/>
              </a:solidFill>
              <a:latin typeface="Times New Roman" panose="02020603050405020304" pitchFamily="18" charset="0"/>
            </a:endParaRPr>
          </a:p>
        </p:txBody>
      </p:sp>
      <p:sp>
        <p:nvSpPr>
          <p:cNvPr id="323601" name="Text Box 17"/>
          <p:cNvSpPr txBox="1">
            <a:spLocks noChangeArrowheads="1"/>
          </p:cNvSpPr>
          <p:nvPr/>
        </p:nvSpPr>
        <p:spPr bwMode="auto">
          <a:xfrm>
            <a:off x="2743200" y="1676400"/>
            <a:ext cx="114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chemeClr val="tx2"/>
                </a:solidFill>
                <a:latin typeface="Times New Roman" panose="02020603050405020304" pitchFamily="18" charset="0"/>
              </a:rPr>
              <a:t>a. Bt1:</a:t>
            </a:r>
          </a:p>
        </p:txBody>
      </p:sp>
      <p:sp>
        <p:nvSpPr>
          <p:cNvPr id="323602" name="Text Box 18"/>
          <p:cNvSpPr txBox="1">
            <a:spLocks noChangeArrowheads="1"/>
          </p:cNvSpPr>
          <p:nvPr/>
        </p:nvSpPr>
        <p:spPr bwMode="auto">
          <a:xfrm>
            <a:off x="3886200" y="1524000"/>
            <a:ext cx="5105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a:solidFill>
                  <a:schemeClr val="tx2"/>
                </a:solidFill>
                <a:latin typeface="Times New Roman" panose="02020603050405020304" pitchFamily="18" charset="0"/>
              </a:rPr>
              <a:t>Nhận diện cảm xúc qua nét mặt</a:t>
            </a:r>
          </a:p>
        </p:txBody>
      </p:sp>
      <p:pic>
        <p:nvPicPr>
          <p:cNvPr id="2" name="Picture 1"/>
          <p:cNvPicPr>
            <a:picLocks noChangeAspect="1"/>
          </p:cNvPicPr>
          <p:nvPr/>
        </p:nvPicPr>
        <p:blipFill>
          <a:blip r:embed="rId10"/>
          <a:stretch>
            <a:fillRect/>
          </a:stretch>
        </p:blipFill>
        <p:spPr>
          <a:xfrm>
            <a:off x="29441" y="2514600"/>
            <a:ext cx="2561359" cy="3444875"/>
          </a:xfrm>
          <a:prstGeom prst="rect">
            <a:avLst/>
          </a:prstGeom>
        </p:spPr>
      </p:pic>
    </p:spTree>
    <p:extLst>
      <p:ext uri="{BB962C8B-B14F-4D97-AF65-F5344CB8AC3E}">
        <p14:creationId xmlns:p14="http://schemas.microsoft.com/office/powerpoint/2010/main" val="497190570"/>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23588"/>
                                        </p:tgtEl>
                                        <p:attrNameLst>
                                          <p:attrName>style.visibility</p:attrName>
                                        </p:attrNameLst>
                                      </p:cBhvr>
                                      <p:to>
                                        <p:strVal val="visible"/>
                                      </p:to>
                                    </p:set>
                                    <p:anim calcmode="lin" valueType="num">
                                      <p:cBhvr additive="base">
                                        <p:cTn id="7" dur="500" fill="hold"/>
                                        <p:tgtEl>
                                          <p:spTgt spid="323588"/>
                                        </p:tgtEl>
                                        <p:attrNameLst>
                                          <p:attrName>ppt_x</p:attrName>
                                        </p:attrNameLst>
                                      </p:cBhvr>
                                      <p:tavLst>
                                        <p:tav tm="0">
                                          <p:val>
                                            <p:strVal val="0-#ppt_w/2"/>
                                          </p:val>
                                        </p:tav>
                                        <p:tav tm="100000">
                                          <p:val>
                                            <p:strVal val="#ppt_x"/>
                                          </p:val>
                                        </p:tav>
                                      </p:tavLst>
                                    </p:anim>
                                    <p:anim calcmode="lin" valueType="num">
                                      <p:cBhvr additive="base">
                                        <p:cTn id="8" dur="500" fill="hold"/>
                                        <p:tgtEl>
                                          <p:spTgt spid="32358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323592"/>
                                        </p:tgtEl>
                                        <p:attrNameLst>
                                          <p:attrName>style.visibility</p:attrName>
                                        </p:attrNameLst>
                                      </p:cBhvr>
                                      <p:to>
                                        <p:strVal val="visible"/>
                                      </p:to>
                                    </p:set>
                                    <p:anim calcmode="lin" valueType="num">
                                      <p:cBhvr additive="base">
                                        <p:cTn id="13" dur="500" fill="hold"/>
                                        <p:tgtEl>
                                          <p:spTgt spid="323592"/>
                                        </p:tgtEl>
                                        <p:attrNameLst>
                                          <p:attrName>ppt_x</p:attrName>
                                        </p:attrNameLst>
                                      </p:cBhvr>
                                      <p:tavLst>
                                        <p:tav tm="0">
                                          <p:val>
                                            <p:strVal val="#ppt_x"/>
                                          </p:val>
                                        </p:tav>
                                        <p:tav tm="100000">
                                          <p:val>
                                            <p:strVal val="#ppt_x"/>
                                          </p:val>
                                        </p:tav>
                                      </p:tavLst>
                                    </p:anim>
                                    <p:anim calcmode="lin" valueType="num">
                                      <p:cBhvr additive="base">
                                        <p:cTn id="14" dur="500" fill="hold"/>
                                        <p:tgtEl>
                                          <p:spTgt spid="323592"/>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23601"/>
                                        </p:tgtEl>
                                        <p:attrNameLst>
                                          <p:attrName>style.visibility</p:attrName>
                                        </p:attrNameLst>
                                      </p:cBhvr>
                                      <p:to>
                                        <p:strVal val="visible"/>
                                      </p:to>
                                    </p:set>
                                    <p:anim calcmode="lin" valueType="num">
                                      <p:cBhvr additive="base">
                                        <p:cTn id="19" dur="500" fill="hold"/>
                                        <p:tgtEl>
                                          <p:spTgt spid="323601"/>
                                        </p:tgtEl>
                                        <p:attrNameLst>
                                          <p:attrName>ppt_x</p:attrName>
                                        </p:attrNameLst>
                                      </p:cBhvr>
                                      <p:tavLst>
                                        <p:tav tm="0">
                                          <p:val>
                                            <p:strVal val="1+#ppt_w/2"/>
                                          </p:val>
                                        </p:tav>
                                        <p:tav tm="100000">
                                          <p:val>
                                            <p:strVal val="#ppt_x"/>
                                          </p:val>
                                        </p:tav>
                                      </p:tavLst>
                                    </p:anim>
                                    <p:anim calcmode="lin" valueType="num">
                                      <p:cBhvr additive="base">
                                        <p:cTn id="20" dur="500" fill="hold"/>
                                        <p:tgtEl>
                                          <p:spTgt spid="323601"/>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323602"/>
                                        </p:tgtEl>
                                        <p:attrNameLst>
                                          <p:attrName>style.visibility</p:attrName>
                                        </p:attrNameLst>
                                      </p:cBhvr>
                                      <p:to>
                                        <p:strVal val="visible"/>
                                      </p:to>
                                    </p:set>
                                    <p:animEffect transition="in" filter="box(in)">
                                      <p:cBhvr>
                                        <p:cTn id="25" dur="500"/>
                                        <p:tgtEl>
                                          <p:spTgt spid="323602"/>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4" presetClass="entr" presetSubtype="16" fill="hold" grpId="0" nodeType="clickEffect">
                                  <p:stCondLst>
                                    <p:cond delay="0"/>
                                  </p:stCondLst>
                                  <p:childTnLst>
                                    <p:set>
                                      <p:cBhvr>
                                        <p:cTn id="29" dur="1" fill="hold">
                                          <p:stCondLst>
                                            <p:cond delay="0"/>
                                          </p:stCondLst>
                                        </p:cTn>
                                        <p:tgtEl>
                                          <p:spTgt spid="323597"/>
                                        </p:tgtEl>
                                        <p:attrNameLst>
                                          <p:attrName>style.visibility</p:attrName>
                                        </p:attrNameLst>
                                      </p:cBhvr>
                                      <p:to>
                                        <p:strVal val="visible"/>
                                      </p:to>
                                    </p:set>
                                    <p:animEffect transition="in" filter="box(in)">
                                      <p:cBhvr>
                                        <p:cTn id="30" dur="500"/>
                                        <p:tgtEl>
                                          <p:spTgt spid="323597"/>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4" presetClass="entr" presetSubtype="16" fill="hold" grpId="0" nodeType="clickEffect">
                                  <p:stCondLst>
                                    <p:cond delay="0"/>
                                  </p:stCondLst>
                                  <p:childTnLst>
                                    <p:set>
                                      <p:cBhvr>
                                        <p:cTn id="34" dur="1" fill="hold">
                                          <p:stCondLst>
                                            <p:cond delay="0"/>
                                          </p:stCondLst>
                                        </p:cTn>
                                        <p:tgtEl>
                                          <p:spTgt spid="323599"/>
                                        </p:tgtEl>
                                        <p:attrNameLst>
                                          <p:attrName>style.visibility</p:attrName>
                                        </p:attrNameLst>
                                      </p:cBhvr>
                                      <p:to>
                                        <p:strVal val="visible"/>
                                      </p:to>
                                    </p:set>
                                    <p:animEffect transition="in" filter="box(in)">
                                      <p:cBhvr>
                                        <p:cTn id="35" dur="500"/>
                                        <p:tgtEl>
                                          <p:spTgt spid="323599"/>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4" presetClass="entr" presetSubtype="16" fill="hold" grpId="0" nodeType="clickEffect">
                                  <p:stCondLst>
                                    <p:cond delay="0"/>
                                  </p:stCondLst>
                                  <p:childTnLst>
                                    <p:set>
                                      <p:cBhvr>
                                        <p:cTn id="39" dur="1" fill="hold">
                                          <p:stCondLst>
                                            <p:cond delay="0"/>
                                          </p:stCondLst>
                                        </p:cTn>
                                        <p:tgtEl>
                                          <p:spTgt spid="323600"/>
                                        </p:tgtEl>
                                        <p:attrNameLst>
                                          <p:attrName>style.visibility</p:attrName>
                                        </p:attrNameLst>
                                      </p:cBhvr>
                                      <p:to>
                                        <p:strVal val="visible"/>
                                      </p:to>
                                    </p:set>
                                    <p:animEffect transition="in" filter="box(in)">
                                      <p:cBhvr>
                                        <p:cTn id="40" dur="500"/>
                                        <p:tgtEl>
                                          <p:spTgt spid="323600"/>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4" presetClass="entr" presetSubtype="16" fill="hold" grpId="0" nodeType="clickEffect">
                                  <p:stCondLst>
                                    <p:cond delay="0"/>
                                  </p:stCondLst>
                                  <p:childTnLst>
                                    <p:set>
                                      <p:cBhvr>
                                        <p:cTn id="44" dur="1" fill="hold">
                                          <p:stCondLst>
                                            <p:cond delay="0"/>
                                          </p:stCondLst>
                                        </p:cTn>
                                        <p:tgtEl>
                                          <p:spTgt spid="323598"/>
                                        </p:tgtEl>
                                        <p:attrNameLst>
                                          <p:attrName>style.visibility</p:attrName>
                                        </p:attrNameLst>
                                      </p:cBhvr>
                                      <p:to>
                                        <p:strVal val="visible"/>
                                      </p:to>
                                    </p:set>
                                    <p:animEffect transition="in" filter="box(in)">
                                      <p:cBhvr>
                                        <p:cTn id="45" dur="500"/>
                                        <p:tgtEl>
                                          <p:spTgt spid="323598"/>
                                        </p:tgtEl>
                                      </p:cBhvr>
                                    </p:animEffect>
                                  </p:childTnLst>
                                </p:cTn>
                              </p:par>
                            </p:childTnLst>
                          </p:cTn>
                        </p:par>
                      </p:childTnLst>
                    </p:cTn>
                  </p:par>
                  <p:par>
                    <p:cTn id="46" fill="hold">
                      <p:stCondLst>
                        <p:cond delay="indefinite"/>
                      </p:stCondLst>
                      <p:childTnLst>
                        <p:par>
                          <p:cTn id="47" fill="hold">
                            <p:stCondLst>
                              <p:cond delay="0"/>
                            </p:stCondLst>
                            <p:childTnLst>
                              <p:par>
                                <p:cTn id="48" presetID="7" presetClass="entr" presetSubtype="4" fill="hold" nodeType="click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5000" fill="hold"/>
                                        <p:tgtEl>
                                          <p:spTgt spid="18"/>
                                        </p:tgtEl>
                                        <p:attrNameLst>
                                          <p:attrName>ppt_x</p:attrName>
                                        </p:attrNameLst>
                                      </p:cBhvr>
                                      <p:tavLst>
                                        <p:tav tm="0">
                                          <p:val>
                                            <p:strVal val="#ppt_x"/>
                                          </p:val>
                                        </p:tav>
                                        <p:tav tm="100000">
                                          <p:val>
                                            <p:strVal val="#ppt_x"/>
                                          </p:val>
                                        </p:tav>
                                      </p:tavLst>
                                    </p:anim>
                                    <p:anim calcmode="lin" valueType="num">
                                      <p:cBhvr additive="base">
                                        <p:cTn id="51" dur="50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7" presetClass="entr" presetSubtype="1" fill="hold"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5000" fill="hold"/>
                                        <p:tgtEl>
                                          <p:spTgt spid="19"/>
                                        </p:tgtEl>
                                        <p:attrNameLst>
                                          <p:attrName>ppt_x</p:attrName>
                                        </p:attrNameLst>
                                      </p:cBhvr>
                                      <p:tavLst>
                                        <p:tav tm="0">
                                          <p:val>
                                            <p:strVal val="#ppt_x"/>
                                          </p:val>
                                        </p:tav>
                                        <p:tav tm="100000">
                                          <p:val>
                                            <p:strVal val="#ppt_x"/>
                                          </p:val>
                                        </p:tav>
                                      </p:tavLst>
                                    </p:anim>
                                    <p:anim calcmode="lin" valueType="num">
                                      <p:cBhvr additive="base">
                                        <p:cTn id="57" dur="50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12" fill="hold" nodeType="click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500" fill="hold"/>
                                        <p:tgtEl>
                                          <p:spTgt spid="22"/>
                                        </p:tgtEl>
                                        <p:attrNameLst>
                                          <p:attrName>ppt_x</p:attrName>
                                        </p:attrNameLst>
                                      </p:cBhvr>
                                      <p:tavLst>
                                        <p:tav tm="0">
                                          <p:val>
                                            <p:strVal val="0-#ppt_w/2"/>
                                          </p:val>
                                        </p:tav>
                                        <p:tav tm="100000">
                                          <p:val>
                                            <p:strVal val="#ppt_x"/>
                                          </p:val>
                                        </p:tav>
                                      </p:tavLst>
                                    </p:anim>
                                    <p:anim calcmode="lin" valueType="num">
                                      <p:cBhvr additive="base">
                                        <p:cTn id="63"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588" grpId="0" autoUpdateAnimBg="0"/>
      <p:bldP spid="323592" grpId="0" autoUpdateAnimBg="0"/>
      <p:bldP spid="323597" grpId="0" autoUpdateAnimBg="0"/>
      <p:bldP spid="323598" grpId="0" autoUpdateAnimBg="0"/>
      <p:bldP spid="323599" grpId="0" autoUpdateAnimBg="0"/>
      <p:bldP spid="323600" grpId="0" autoUpdateAnimBg="0"/>
      <p:bldP spid="323601" grpId="0" autoUpdateAnimBg="0"/>
      <p:bldP spid="323602"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5"/>
          <p:cNvSpPr>
            <a:spLocks noGrp="1"/>
          </p:cNvSpPr>
          <p:nvPr>
            <p:ph type="sldNum" sz="quarter" idx="12"/>
          </p:nvPr>
        </p:nvSpPr>
        <p:spPr/>
        <p:txBody>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fld id="{0A779587-4A83-4BA7-9CE9-6F3797E5CE8D}" type="slidenum">
              <a:rPr lang="en-US" altLang="en-US" sz="1400" b="0">
                <a:solidFill>
                  <a:schemeClr val="tx1"/>
                </a:solidFill>
                <a:latin typeface="Arial" panose="020B0604020202020204" pitchFamily="34" charset="0"/>
              </a:rPr>
              <a:pPr eaLnBrk="1" hangingPunct="1"/>
              <a:t>16</a:t>
            </a:fld>
            <a:endParaRPr lang="en-US" altLang="en-US" sz="1400" b="0">
              <a:solidFill>
                <a:schemeClr val="tx1"/>
              </a:solidFill>
              <a:latin typeface="Arial" panose="020B0604020202020204" pitchFamily="34" charset="0"/>
            </a:endParaRPr>
          </a:p>
        </p:txBody>
      </p:sp>
      <p:sp>
        <p:nvSpPr>
          <p:cNvPr id="13315" name="Rectangle 2"/>
          <p:cNvSpPr>
            <a:spLocks noGrp="1" noChangeArrowheads="1"/>
          </p:cNvSpPr>
          <p:nvPr>
            <p:ph type="title"/>
          </p:nvPr>
        </p:nvSpPr>
        <p:spPr>
          <a:xfrm>
            <a:off x="228600" y="274638"/>
            <a:ext cx="8686800" cy="868362"/>
          </a:xfrm>
        </p:spPr>
        <p:txBody>
          <a:bodyPr/>
          <a:lstStyle/>
          <a:p>
            <a:pPr eaLnBrk="1" hangingPunct="1"/>
            <a:r>
              <a:rPr lang="en-US" altLang="en-US" sz="3600" smtClean="0"/>
              <a:t>PHỎNG VẤN VÀ TRẢ LỜI PHỎNG VẤN</a:t>
            </a:r>
          </a:p>
        </p:txBody>
      </p:sp>
      <p:sp>
        <p:nvSpPr>
          <p:cNvPr id="13317" name="Text Box 4"/>
          <p:cNvSpPr txBox="1">
            <a:spLocks noChangeArrowheads="1"/>
          </p:cNvSpPr>
          <p:nvPr/>
        </p:nvSpPr>
        <p:spPr bwMode="auto">
          <a:xfrm>
            <a:off x="76200" y="1295400"/>
            <a:ext cx="3276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rgbClr val="0000FF"/>
                </a:solidFill>
                <a:latin typeface="Times New Roman" panose="02020603050405020304" pitchFamily="18" charset="0"/>
              </a:rPr>
              <a:t>IV. Tổng kết-củng cố</a:t>
            </a:r>
          </a:p>
        </p:txBody>
      </p:sp>
      <p:sp>
        <p:nvSpPr>
          <p:cNvPr id="13318" name="Text Box 6"/>
          <p:cNvSpPr txBox="1">
            <a:spLocks noChangeArrowheads="1"/>
          </p:cNvSpPr>
          <p:nvPr/>
        </p:nvSpPr>
        <p:spPr bwMode="auto">
          <a:xfrm>
            <a:off x="0" y="6080125"/>
            <a:ext cx="25908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000" dirty="0" err="1">
                <a:solidFill>
                  <a:srgbClr val="3333FF"/>
                </a:solidFill>
                <a:latin typeface="Times New Roman" panose="02020603050405020304" pitchFamily="18" charset="0"/>
              </a:rPr>
              <a:t>Nhà</a:t>
            </a:r>
            <a:r>
              <a:rPr lang="en-US" altLang="en-US" sz="2000" dirty="0">
                <a:solidFill>
                  <a:srgbClr val="3333FF"/>
                </a:solidFill>
                <a:latin typeface="Times New Roman" panose="02020603050405020304" pitchFamily="18" charset="0"/>
              </a:rPr>
              <a:t> </a:t>
            </a:r>
            <a:r>
              <a:rPr lang="en-US" altLang="en-US" sz="2000" dirty="0" err="1">
                <a:solidFill>
                  <a:srgbClr val="3333FF"/>
                </a:solidFill>
                <a:latin typeface="Times New Roman" panose="02020603050405020304" pitchFamily="18" charset="0"/>
              </a:rPr>
              <a:t>báo</a:t>
            </a:r>
            <a:r>
              <a:rPr lang="en-US" altLang="en-US" sz="2000" dirty="0">
                <a:solidFill>
                  <a:srgbClr val="3333FF"/>
                </a:solidFill>
                <a:latin typeface="Times New Roman" panose="02020603050405020304" pitchFamily="18" charset="0"/>
              </a:rPr>
              <a:t> </a:t>
            </a:r>
            <a:r>
              <a:rPr lang="en-US" altLang="en-US" sz="2000" dirty="0" smtClean="0">
                <a:solidFill>
                  <a:srgbClr val="3333FF"/>
                </a:solidFill>
                <a:latin typeface="Times New Roman" panose="02020603050405020304" pitchFamily="18" charset="0"/>
              </a:rPr>
              <a:t>MC </a:t>
            </a:r>
            <a:r>
              <a:rPr lang="en-US" altLang="en-US" sz="2000" dirty="0" err="1" smtClean="0">
                <a:solidFill>
                  <a:srgbClr val="3333FF"/>
                </a:solidFill>
                <a:latin typeface="Times New Roman" panose="02020603050405020304" pitchFamily="18" charset="0"/>
              </a:rPr>
              <a:t>Diễm</a:t>
            </a:r>
            <a:r>
              <a:rPr lang="en-US" altLang="en-US" sz="2000" dirty="0" smtClean="0">
                <a:solidFill>
                  <a:srgbClr val="3333FF"/>
                </a:solidFill>
                <a:latin typeface="Times New Roman" panose="02020603050405020304" pitchFamily="18" charset="0"/>
              </a:rPr>
              <a:t> </a:t>
            </a:r>
            <a:r>
              <a:rPr lang="en-US" altLang="en-US" sz="2000" dirty="0" err="1" smtClean="0">
                <a:solidFill>
                  <a:srgbClr val="3333FF"/>
                </a:solidFill>
                <a:latin typeface="Times New Roman" panose="02020603050405020304" pitchFamily="18" charset="0"/>
              </a:rPr>
              <a:t>Quỳnh</a:t>
            </a:r>
            <a:endParaRPr lang="en-US" altLang="en-US" sz="2000" dirty="0">
              <a:solidFill>
                <a:srgbClr val="3333FF"/>
              </a:solidFill>
              <a:latin typeface="Times New Roman" panose="02020603050405020304" pitchFamily="18" charset="0"/>
            </a:endParaRPr>
          </a:p>
        </p:txBody>
      </p:sp>
      <p:sp>
        <p:nvSpPr>
          <p:cNvPr id="13319" name="Text Box 8"/>
          <p:cNvSpPr txBox="1">
            <a:spLocks noChangeArrowheads="1"/>
          </p:cNvSpPr>
          <p:nvPr/>
        </p:nvSpPr>
        <p:spPr bwMode="auto">
          <a:xfrm>
            <a:off x="228600" y="1676400"/>
            <a:ext cx="2057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dirty="0" err="1" smtClean="0">
                <a:solidFill>
                  <a:srgbClr val="0000FF"/>
                </a:solidFill>
                <a:latin typeface="Times New Roman" panose="02020603050405020304" pitchFamily="18" charset="0"/>
              </a:rPr>
              <a:t>Luyện</a:t>
            </a:r>
            <a:r>
              <a:rPr lang="en-US" altLang="en-US" sz="2400" dirty="0" smtClean="0">
                <a:solidFill>
                  <a:srgbClr val="0000FF"/>
                </a:solidFill>
                <a:latin typeface="Times New Roman" panose="02020603050405020304" pitchFamily="18" charset="0"/>
              </a:rPr>
              <a:t> </a:t>
            </a:r>
            <a:r>
              <a:rPr lang="en-US" altLang="en-US" sz="2400" dirty="0" err="1">
                <a:solidFill>
                  <a:srgbClr val="0000FF"/>
                </a:solidFill>
                <a:latin typeface="Times New Roman" panose="02020603050405020304" pitchFamily="18" charset="0"/>
              </a:rPr>
              <a:t>tập</a:t>
            </a:r>
            <a:r>
              <a:rPr lang="en-US" altLang="en-US" sz="2400" dirty="0">
                <a:solidFill>
                  <a:srgbClr val="0000FF"/>
                </a:solidFill>
                <a:latin typeface="Times New Roman" panose="02020603050405020304" pitchFamily="18" charset="0"/>
              </a:rPr>
              <a:t>:</a:t>
            </a:r>
          </a:p>
        </p:txBody>
      </p:sp>
      <p:sp>
        <p:nvSpPr>
          <p:cNvPr id="319506" name="Text Box 18"/>
          <p:cNvSpPr txBox="1">
            <a:spLocks noChangeArrowheads="1"/>
          </p:cNvSpPr>
          <p:nvPr/>
        </p:nvSpPr>
        <p:spPr bwMode="auto">
          <a:xfrm>
            <a:off x="2209800" y="1827213"/>
            <a:ext cx="4038600"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a:solidFill>
                  <a:schemeClr val="tx2"/>
                </a:solidFill>
                <a:latin typeface="Times New Roman" panose="02020603050405020304" pitchFamily="18" charset="0"/>
              </a:rPr>
              <a:t>Bạn có thể nói cho tôi nghe về nhược điểm lớn nhất của mình không?</a:t>
            </a:r>
          </a:p>
        </p:txBody>
      </p:sp>
      <p:sp>
        <p:nvSpPr>
          <p:cNvPr id="319507" name="Text Box 19"/>
          <p:cNvSpPr txBox="1">
            <a:spLocks noChangeArrowheads="1"/>
          </p:cNvSpPr>
          <p:nvPr/>
        </p:nvSpPr>
        <p:spPr bwMode="auto">
          <a:xfrm>
            <a:off x="2209800" y="3276600"/>
            <a:ext cx="4038600"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dirty="0">
                <a:solidFill>
                  <a:schemeClr val="tx1"/>
                </a:solidFill>
                <a:latin typeface="Times New Roman" panose="02020603050405020304" pitchFamily="18" charset="0"/>
              </a:rPr>
              <a:t>-</a:t>
            </a:r>
            <a:r>
              <a:rPr lang="en-US" altLang="en-US" dirty="0" err="1">
                <a:solidFill>
                  <a:schemeClr val="tx1"/>
                </a:solidFill>
                <a:latin typeface="Times New Roman" panose="02020603050405020304" pitchFamily="18" charset="0"/>
              </a:rPr>
              <a:t>Thành</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thật</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chỉ</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ra</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điểm</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yếu</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của</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bạn</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đồng</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thời</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chỉ</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ra</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luôn</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cách</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thức</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mà</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bạn</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đã</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biến</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điểm</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yếu</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đó</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thành</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điểm</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mạnh</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của</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mình</a:t>
            </a:r>
            <a:r>
              <a:rPr lang="en-US" altLang="en-US" dirty="0">
                <a:solidFill>
                  <a:schemeClr val="tx1"/>
                </a:solidFill>
                <a:latin typeface="Times New Roman" panose="02020603050405020304" pitchFamily="18" charset="0"/>
              </a:rPr>
              <a:t>.</a:t>
            </a:r>
          </a:p>
        </p:txBody>
      </p:sp>
      <p:sp>
        <p:nvSpPr>
          <p:cNvPr id="319512" name="Text Box 24"/>
          <p:cNvSpPr txBox="1">
            <a:spLocks noChangeArrowheads="1"/>
          </p:cNvSpPr>
          <p:nvPr/>
        </p:nvSpPr>
        <p:spPr bwMode="auto">
          <a:xfrm>
            <a:off x="6324600" y="3505200"/>
            <a:ext cx="2819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rgbClr val="0000FF"/>
                </a:solidFill>
                <a:latin typeface="Times New Roman" panose="02020603050405020304" pitchFamily="18" charset="0"/>
              </a:rPr>
              <a:t>Trả lời thế nào đây!</a:t>
            </a:r>
          </a:p>
        </p:txBody>
      </p:sp>
      <p:sp>
        <p:nvSpPr>
          <p:cNvPr id="319513" name="Text Box 25"/>
          <p:cNvSpPr txBox="1">
            <a:spLocks noChangeArrowheads="1"/>
          </p:cNvSpPr>
          <p:nvPr/>
        </p:nvSpPr>
        <p:spPr bwMode="auto">
          <a:xfrm>
            <a:off x="6172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00"/>
                </a:solidFill>
                <a:latin typeface="Century Gothic" panose="020B0502020202020204" pitchFamily="34" charset="0"/>
              </a:defRPr>
            </a:lvl1pPr>
            <a:lvl2pPr marL="742950" indent="-285750" eaLnBrk="0" hangingPunct="0">
              <a:defRPr sz="2800" b="1">
                <a:solidFill>
                  <a:srgbClr val="000000"/>
                </a:solidFill>
                <a:latin typeface="Century Gothic" panose="020B0502020202020204" pitchFamily="34" charset="0"/>
              </a:defRPr>
            </a:lvl2pPr>
            <a:lvl3pPr marL="1143000" indent="-228600" eaLnBrk="0" hangingPunct="0">
              <a:defRPr sz="2800" b="1">
                <a:solidFill>
                  <a:srgbClr val="000000"/>
                </a:solidFill>
                <a:latin typeface="Century Gothic" panose="020B0502020202020204" pitchFamily="34" charset="0"/>
              </a:defRPr>
            </a:lvl3pPr>
            <a:lvl4pPr marL="1600200" indent="-228600" eaLnBrk="0" hangingPunct="0">
              <a:defRPr sz="2800" b="1">
                <a:solidFill>
                  <a:srgbClr val="000000"/>
                </a:solidFill>
                <a:latin typeface="Century Gothic" panose="020B0502020202020204" pitchFamily="34" charset="0"/>
              </a:defRPr>
            </a:lvl4pPr>
            <a:lvl5pPr marL="2057400" indent="-228600" eaLnBrk="0" hangingPunct="0">
              <a:defRPr sz="2800" b="1">
                <a:solidFill>
                  <a:srgbClr val="000000"/>
                </a:solidFill>
                <a:latin typeface="Century Gothic" panose="020B0502020202020204" pitchFamily="34" charset="0"/>
              </a:defRPr>
            </a:lvl5pPr>
            <a:lvl6pPr marL="2514600" indent="-228600" eaLnBrk="0" fontAlgn="base" hangingPunct="0">
              <a:spcBef>
                <a:spcPct val="0"/>
              </a:spcBef>
              <a:spcAft>
                <a:spcPct val="0"/>
              </a:spcAft>
              <a:defRPr sz="2800" b="1">
                <a:solidFill>
                  <a:srgbClr val="000000"/>
                </a:solidFill>
                <a:latin typeface="Century Gothic" panose="020B0502020202020204" pitchFamily="34" charset="0"/>
              </a:defRPr>
            </a:lvl6pPr>
            <a:lvl7pPr marL="2971800" indent="-228600" eaLnBrk="0" fontAlgn="base" hangingPunct="0">
              <a:spcBef>
                <a:spcPct val="0"/>
              </a:spcBef>
              <a:spcAft>
                <a:spcPct val="0"/>
              </a:spcAft>
              <a:defRPr sz="2800" b="1">
                <a:solidFill>
                  <a:srgbClr val="000000"/>
                </a:solidFill>
                <a:latin typeface="Century Gothic" panose="020B0502020202020204" pitchFamily="34" charset="0"/>
              </a:defRPr>
            </a:lvl7pPr>
            <a:lvl8pPr marL="3429000" indent="-228600" eaLnBrk="0" fontAlgn="base" hangingPunct="0">
              <a:spcBef>
                <a:spcPct val="0"/>
              </a:spcBef>
              <a:spcAft>
                <a:spcPct val="0"/>
              </a:spcAft>
              <a:defRPr sz="2800" b="1">
                <a:solidFill>
                  <a:srgbClr val="000000"/>
                </a:solidFill>
                <a:latin typeface="Century Gothic" panose="020B0502020202020204" pitchFamily="34" charset="0"/>
              </a:defRPr>
            </a:lvl8pPr>
            <a:lvl9pPr marL="3886200" indent="-228600" eaLnBrk="0" fontAlgn="base" hangingPunct="0">
              <a:spcBef>
                <a:spcPct val="0"/>
              </a:spcBef>
              <a:spcAft>
                <a:spcPct val="0"/>
              </a:spcAft>
              <a:defRPr sz="2800" b="1">
                <a:solidFill>
                  <a:srgbClr val="000000"/>
                </a:solidFill>
                <a:latin typeface="Century Gothic" panose="020B0502020202020204" pitchFamily="34" charset="0"/>
              </a:defRPr>
            </a:lvl9pPr>
          </a:lstStyle>
          <a:p>
            <a:pPr eaLnBrk="1" hangingPunct="1">
              <a:spcBef>
                <a:spcPct val="50000"/>
              </a:spcBef>
            </a:pPr>
            <a:r>
              <a:rPr lang="en-US" altLang="en-US" sz="2400">
                <a:solidFill>
                  <a:srgbClr val="0000FF"/>
                </a:solidFill>
                <a:latin typeface="Times New Roman" panose="02020603050405020304" pitchFamily="18" charset="0"/>
              </a:rPr>
              <a:t>Sao mà tôi ngốc thế!</a:t>
            </a:r>
          </a:p>
        </p:txBody>
      </p:sp>
      <p:pic>
        <p:nvPicPr>
          <p:cNvPr id="2" name="Picture 1"/>
          <p:cNvPicPr>
            <a:picLocks noChangeAspect="1"/>
          </p:cNvPicPr>
          <p:nvPr/>
        </p:nvPicPr>
        <p:blipFill>
          <a:blip r:embed="rId3"/>
          <a:stretch>
            <a:fillRect/>
          </a:stretch>
        </p:blipFill>
        <p:spPr>
          <a:xfrm>
            <a:off x="123825" y="2514600"/>
            <a:ext cx="2162175" cy="3416300"/>
          </a:xfrm>
          <a:prstGeom prst="rect">
            <a:avLst/>
          </a:prstGeom>
        </p:spPr>
      </p:pic>
      <p:pic>
        <p:nvPicPr>
          <p:cNvPr id="14" name="Picture 22" descr="http://www.youramazingbrain.org.uk/asp/media/tybl38.jpg"/>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6248400" y="1219200"/>
            <a:ext cx="28194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3" descr="http://www.youramazingbrain.org.uk/asp/media/tybl37.jpg"/>
          <p:cNvPicPr>
            <a:picLocks noChangeAspect="1" noChangeArrowheads="1"/>
          </p:cNvPicPr>
          <p:nvPr/>
        </p:nvPicPr>
        <p:blipFill>
          <a:blip r:embed="rId6" r:link="rId7">
            <a:extLst>
              <a:ext uri="{28A0092B-C50C-407E-A947-70E740481C1C}">
                <a14:useLocalDpi xmlns:a14="http://schemas.microsoft.com/office/drawing/2010/main" val="0"/>
              </a:ext>
            </a:extLst>
          </a:blip>
          <a:srcRect/>
          <a:stretch>
            <a:fillRect/>
          </a:stretch>
        </p:blipFill>
        <p:spPr bwMode="auto">
          <a:xfrm>
            <a:off x="6324600" y="4114800"/>
            <a:ext cx="27432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333626"/>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9506"/>
                                        </p:tgtEl>
                                        <p:attrNameLst>
                                          <p:attrName>style.visibility</p:attrName>
                                        </p:attrNameLst>
                                      </p:cBhvr>
                                      <p:to>
                                        <p:strVal val="visible"/>
                                      </p:to>
                                    </p:set>
                                    <p:animEffect transition="in" filter="box(in)">
                                      <p:cBhvr>
                                        <p:cTn id="7" dur="500"/>
                                        <p:tgtEl>
                                          <p:spTgt spid="31950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19512"/>
                                        </p:tgtEl>
                                        <p:attrNameLst>
                                          <p:attrName>style.visibility</p:attrName>
                                        </p:attrNameLst>
                                      </p:cBhvr>
                                      <p:to>
                                        <p:strVal val="visible"/>
                                      </p:to>
                                    </p:set>
                                    <p:anim calcmode="lin" valueType="num">
                                      <p:cBhvr additive="base">
                                        <p:cTn id="12" dur="500" fill="hold"/>
                                        <p:tgtEl>
                                          <p:spTgt spid="319512"/>
                                        </p:tgtEl>
                                        <p:attrNameLst>
                                          <p:attrName>ppt_x</p:attrName>
                                        </p:attrNameLst>
                                      </p:cBhvr>
                                      <p:tavLst>
                                        <p:tav tm="0">
                                          <p:val>
                                            <p:strVal val="#ppt_x"/>
                                          </p:val>
                                        </p:tav>
                                        <p:tav tm="100000">
                                          <p:val>
                                            <p:strVal val="#ppt_x"/>
                                          </p:val>
                                        </p:tav>
                                      </p:tavLst>
                                    </p:anim>
                                    <p:anim calcmode="lin" valueType="num">
                                      <p:cBhvr additive="base">
                                        <p:cTn id="13" dur="500" fill="hold"/>
                                        <p:tgtEl>
                                          <p:spTgt spid="31951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319507"/>
                                        </p:tgtEl>
                                        <p:attrNameLst>
                                          <p:attrName>style.visibility</p:attrName>
                                        </p:attrNameLst>
                                      </p:cBhvr>
                                      <p:to>
                                        <p:strVal val="visible"/>
                                      </p:to>
                                    </p:set>
                                    <p:animEffect transition="in" filter="box(in)">
                                      <p:cBhvr>
                                        <p:cTn id="18" dur="500"/>
                                        <p:tgtEl>
                                          <p:spTgt spid="319507"/>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319513"/>
                                        </p:tgtEl>
                                        <p:attrNameLst>
                                          <p:attrName>style.visibility</p:attrName>
                                        </p:attrNameLst>
                                      </p:cBhvr>
                                      <p:to>
                                        <p:strVal val="visible"/>
                                      </p:to>
                                    </p:set>
                                    <p:anim calcmode="lin" valueType="num">
                                      <p:cBhvr additive="base">
                                        <p:cTn id="23" dur="500" fill="hold"/>
                                        <p:tgtEl>
                                          <p:spTgt spid="319513"/>
                                        </p:tgtEl>
                                        <p:attrNameLst>
                                          <p:attrName>ppt_x</p:attrName>
                                        </p:attrNameLst>
                                      </p:cBhvr>
                                      <p:tavLst>
                                        <p:tav tm="0">
                                          <p:val>
                                            <p:strVal val="0-#ppt_w/2"/>
                                          </p:val>
                                        </p:tav>
                                        <p:tav tm="100000">
                                          <p:val>
                                            <p:strVal val="#ppt_x"/>
                                          </p:val>
                                        </p:tav>
                                      </p:tavLst>
                                    </p:anim>
                                    <p:anim calcmode="lin" valueType="num">
                                      <p:cBhvr additive="base">
                                        <p:cTn id="24" dur="500" fill="hold"/>
                                        <p:tgtEl>
                                          <p:spTgt spid="319513"/>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7" presetClass="entr" presetSubtype="1"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0" fill="hold"/>
                                        <p:tgtEl>
                                          <p:spTgt spid="14"/>
                                        </p:tgtEl>
                                        <p:attrNameLst>
                                          <p:attrName>ppt_x</p:attrName>
                                        </p:attrNameLst>
                                      </p:cBhvr>
                                      <p:tavLst>
                                        <p:tav tm="0">
                                          <p:val>
                                            <p:strVal val="#ppt_x"/>
                                          </p:val>
                                        </p:tav>
                                        <p:tav tm="100000">
                                          <p:val>
                                            <p:strVal val="#ppt_x"/>
                                          </p:val>
                                        </p:tav>
                                      </p:tavLst>
                                    </p:anim>
                                    <p:anim calcmode="lin" valueType="num">
                                      <p:cBhvr additive="base">
                                        <p:cTn id="30" dur="50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 presetClass="entr" presetSubtype="16"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box(in)">
                                      <p:cBhvr>
                                        <p:cTn id="3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506" grpId="0" autoUpdateAnimBg="0"/>
      <p:bldP spid="319507" grpId="0" autoUpdateAnimBg="0"/>
      <p:bldP spid="319512" grpId="0" autoUpdateAnimBg="0"/>
      <p:bldP spid="319513"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381000"/>
            <a:ext cx="8382000" cy="369332"/>
          </a:xfrm>
          <a:prstGeom prst="rect">
            <a:avLst/>
          </a:prstGeom>
          <a:noFill/>
        </p:spPr>
        <p:txBody>
          <a:bodyPr wrap="square" rtlCol="0">
            <a:spAutoFit/>
          </a:bodyPr>
          <a:lstStyle/>
          <a:p>
            <a:endParaRPr lang="en-US" dirty="0"/>
          </a:p>
        </p:txBody>
      </p:sp>
      <p:sp>
        <p:nvSpPr>
          <p:cNvPr id="4" name="Rounded Rectangle 3"/>
          <p:cNvSpPr/>
          <p:nvPr/>
        </p:nvSpPr>
        <p:spPr>
          <a:xfrm>
            <a:off x="457200" y="381000"/>
            <a:ext cx="8382000" cy="4343400"/>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5" name="TextBox 4"/>
          <p:cNvSpPr txBox="1"/>
          <p:nvPr/>
        </p:nvSpPr>
        <p:spPr>
          <a:xfrm>
            <a:off x="685800" y="762000"/>
            <a:ext cx="8001000" cy="3600986"/>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ctr">
              <a:spcBef>
                <a:spcPct val="50000"/>
              </a:spcBef>
            </a:pPr>
            <a:r>
              <a:rPr lang="en-US" sz="2400" b="1" dirty="0" smtClean="0">
                <a:latin typeface="Times New Roman" pitchFamily="18" charset="0"/>
                <a:cs typeface="Times New Roman" pitchFamily="18" charset="0"/>
              </a:rPr>
              <a:t>CỦNG CỐ</a:t>
            </a:r>
          </a:p>
          <a:p>
            <a:pPr algn="just">
              <a:spcBef>
                <a:spcPct val="50000"/>
              </a:spcBef>
              <a:buFontTx/>
              <a:buChar char="-"/>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Phỏng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vấn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lời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phỏng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vấn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mục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đích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trò</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trọng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trong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cuộc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sống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văn</a:t>
            </a:r>
            <a:r>
              <a:rPr lang="en-US" sz="2400" dirty="0" smtClean="0">
                <a:latin typeface="Times New Roman" pitchFamily="18" charset="0"/>
                <a:cs typeface="Times New Roman" pitchFamily="18" charset="0"/>
              </a:rPr>
              <a:t> minh, </a:t>
            </a:r>
            <a:r>
              <a:rPr lang="en-US" sz="2400" dirty="0" err="1" smtClean="0">
                <a:latin typeface="Times New Roman" pitchFamily="18" charset="0"/>
                <a:cs typeface="Times New Roman" pitchFamily="18" charset="0"/>
              </a:rPr>
              <a:t>hiện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đại</a:t>
            </a:r>
            <a:r>
              <a:rPr lang="en-US" sz="2400" dirty="0" smtClean="0">
                <a:latin typeface="Times New Roman" pitchFamily="18" charset="0"/>
                <a:cs typeface="Times New Roman" pitchFamily="18" charset="0"/>
              </a:rPr>
              <a:t>.</a:t>
            </a:r>
          </a:p>
          <a:p>
            <a:pPr algn="just">
              <a:spcBef>
                <a:spcPct val="50000"/>
              </a:spcBef>
              <a:buFontTx/>
              <a:buChar char="-"/>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Cần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có</a:t>
            </a:r>
            <a:r>
              <a:rPr lang="en-US" sz="2400" dirty="0" smtClean="0">
                <a:latin typeface="Times New Roman" pitchFamily="18" charset="0"/>
                <a:cs typeface="Times New Roman" pitchFamily="18" charset="0"/>
              </a:rPr>
              <a:t> ý </a:t>
            </a:r>
            <a:r>
              <a:rPr lang="en-US" sz="2400" dirty="0" err="1" smtClean="0">
                <a:latin typeface="Times New Roman" pitchFamily="18" charset="0"/>
                <a:cs typeface="Times New Roman" pitchFamily="18" charset="0"/>
              </a:rPr>
              <a:t>thức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chuẩn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bị</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tốt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việc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phỏng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vấn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cũng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như</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lời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phỏng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vấn</a:t>
            </a:r>
            <a:r>
              <a:rPr lang="en-US" sz="2400" dirty="0" smtClean="0">
                <a:latin typeface="Times New Roman" pitchFamily="18" charset="0"/>
                <a:cs typeface="Times New Roman" pitchFamily="18" charset="0"/>
              </a:rPr>
              <a:t>.</a:t>
            </a:r>
          </a:p>
          <a:p>
            <a:pPr algn="just">
              <a:spcBef>
                <a:spcPct val="50000"/>
              </a:spcBef>
              <a:buFontTx/>
              <a:buChar char="-"/>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thái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đúng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đắn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trong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tiếp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để</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góp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phần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rèn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luyện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kĩ</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năng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phỏng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vấn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lời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phỏng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vấn</a:t>
            </a:r>
            <a:r>
              <a:rPr lang="en-US" sz="2400" dirty="0" smtClean="0">
                <a:latin typeface="Times New Roman" pitchFamily="18" charset="0"/>
                <a:cs typeface="Times New Roman" pitchFamily="18" charset="0"/>
              </a:rPr>
              <a:t>.</a:t>
            </a:r>
          </a:p>
          <a:p>
            <a:endParaRPr lang="en-US" sz="2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1373</TotalTime>
  <Words>1303</Words>
  <Application>Microsoft Office PowerPoint</Application>
  <PresentationFormat>On-screen Show (4:3)</PresentationFormat>
  <Paragraphs>189</Paragraphs>
  <Slides>17</Slides>
  <Notes>7</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PHỎNG VẤN VÀ TRẢ LỜI PHỎNG VẤN</vt:lpstr>
      <vt:lpstr>PHỎNG VẤN VÀ TRẢ LỜI PHỎNG VẤN</vt:lpstr>
      <vt:lpstr>PHỎNG VẤN VÀ TRẢ LỜI PHỎNG VẤN</vt:lpstr>
      <vt:lpstr>PowerPoint Presentation</vt:lpstr>
      <vt:lpstr>PHỎNG VẤN VÀ TRẢ LỜI PHỎNG VẤN</vt:lpstr>
      <vt:lpstr>PowerPoint Presentation</vt:lpstr>
      <vt:lpstr>PHỎNG VẤN VÀ TRẢ LỜI PHỎNG VẤN</vt:lpstr>
      <vt:lpstr>PHỎNG VẤN VÀ TRẢ LỜI PHỎNG VẤN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PHỎNG VẤN VÀ TRẢ LỜI PHỎNG VẤN</dc:title>
  <dc:creator>Asus</dc:creator>
  <cp:lastModifiedBy>user</cp:lastModifiedBy>
  <cp:revision>215</cp:revision>
  <dcterms:created xsi:type="dcterms:W3CDTF">2015-10-27T08:13:04Z</dcterms:created>
  <dcterms:modified xsi:type="dcterms:W3CDTF">2020-07-20T07:53:50Z</dcterms:modified>
</cp:coreProperties>
</file>