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8.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9.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10.xml" ContentType="application/vnd.openxmlformats-officedocument.theme+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11.xml" ContentType="application/vnd.openxmlformats-officedocument.theme+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theme/theme12.xml" ContentType="application/vnd.openxmlformats-officedocument.theme+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13.xml" ContentType="application/vnd.openxmlformats-officedocument.theme+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14.xml" ContentType="application/vnd.openxmlformats-officedocument.theme+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theme/theme1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46" r:id="rId7"/>
    <p:sldMasterId id="2147483759" r:id="rId8"/>
    <p:sldMasterId id="2147483772" r:id="rId9"/>
    <p:sldMasterId id="2147483785" r:id="rId10"/>
    <p:sldMasterId id="2147483798" r:id="rId11"/>
    <p:sldMasterId id="2147483811" r:id="rId12"/>
    <p:sldMasterId id="2147483824" r:id="rId13"/>
    <p:sldMasterId id="2147483837" r:id="rId14"/>
    <p:sldMasterId id="2147483850" r:id="rId15"/>
  </p:sldMasterIdLst>
  <p:sldIdLst>
    <p:sldId id="300" r:id="rId16"/>
    <p:sldId id="303" r:id="rId17"/>
    <p:sldId id="302" r:id="rId18"/>
    <p:sldId id="304" r:id="rId19"/>
    <p:sldId id="256" r:id="rId20"/>
    <p:sldId id="257" r:id="rId21"/>
    <p:sldId id="258" r:id="rId22"/>
    <p:sldId id="260" r:id="rId23"/>
    <p:sldId id="291" r:id="rId24"/>
    <p:sldId id="293" r:id="rId25"/>
    <p:sldId id="288" r:id="rId26"/>
    <p:sldId id="289" r:id="rId27"/>
    <p:sldId id="290" r:id="rId28"/>
    <p:sldId id="307" r:id="rId29"/>
    <p:sldId id="305" r:id="rId30"/>
    <p:sldId id="262" r:id="rId31"/>
    <p:sldId id="308" r:id="rId32"/>
    <p:sldId id="306" r:id="rId33"/>
    <p:sldId id="263" r:id="rId34"/>
    <p:sldId id="309" r:id="rId35"/>
    <p:sldId id="310" r:id="rId36"/>
    <p:sldId id="264" r:id="rId37"/>
    <p:sldId id="292" r:id="rId38"/>
    <p:sldId id="294" r:id="rId39"/>
    <p:sldId id="295" r:id="rId40"/>
    <p:sldId id="297" r:id="rId41"/>
    <p:sldId id="296" r:id="rId42"/>
    <p:sldId id="265" r:id="rId43"/>
    <p:sldId id="267" r:id="rId44"/>
    <p:sldId id="270" r:id="rId45"/>
    <p:sldId id="272" r:id="rId46"/>
    <p:sldId id="273" r:id="rId47"/>
    <p:sldId id="274" r:id="rId48"/>
    <p:sldId id="275" r:id="rId49"/>
    <p:sldId id="276" r:id="rId50"/>
    <p:sldId id="279" r:id="rId51"/>
    <p:sldId id="280" r:id="rId52"/>
    <p:sldId id="281" r:id="rId53"/>
    <p:sldId id="282" r:id="rId54"/>
    <p:sldId id="283" r:id="rId55"/>
    <p:sldId id="284" r:id="rId56"/>
    <p:sldId id="285" r:id="rId57"/>
    <p:sldId id="286" r:id="rId58"/>
    <p:sldId id="287" r:id="rId59"/>
    <p:sldId id="271" r:id="rId60"/>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0F3B"/>
    <a:srgbClr val="9900CC"/>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p:scale>
          <a:sx n="75" d="100"/>
          <a:sy n="75" d="100"/>
        </p:scale>
        <p:origin x="-126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3.xml"/><Relationship Id="rId26" Type="http://schemas.openxmlformats.org/officeDocument/2006/relationships/slide" Target="slides/slide11.xml"/><Relationship Id="rId39" Type="http://schemas.openxmlformats.org/officeDocument/2006/relationships/slide" Target="slides/slide24.xml"/><Relationship Id="rId21" Type="http://schemas.openxmlformats.org/officeDocument/2006/relationships/slide" Target="slides/slide6.xml"/><Relationship Id="rId34" Type="http://schemas.openxmlformats.org/officeDocument/2006/relationships/slide" Target="slides/slide19.xml"/><Relationship Id="rId42" Type="http://schemas.openxmlformats.org/officeDocument/2006/relationships/slide" Target="slides/slide27.xml"/><Relationship Id="rId47" Type="http://schemas.openxmlformats.org/officeDocument/2006/relationships/slide" Target="slides/slide32.xml"/><Relationship Id="rId50" Type="http://schemas.openxmlformats.org/officeDocument/2006/relationships/slide" Target="slides/slide35.xml"/><Relationship Id="rId55" Type="http://schemas.openxmlformats.org/officeDocument/2006/relationships/slide" Target="slides/slide40.xml"/><Relationship Id="rId63"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1.xml"/><Relationship Id="rId29" Type="http://schemas.openxmlformats.org/officeDocument/2006/relationships/slide" Target="slides/slide14.xml"/><Relationship Id="rId11" Type="http://schemas.openxmlformats.org/officeDocument/2006/relationships/slideMaster" Target="slideMasters/slideMaster11.xml"/><Relationship Id="rId24" Type="http://schemas.openxmlformats.org/officeDocument/2006/relationships/slide" Target="slides/slide9.xml"/><Relationship Id="rId32" Type="http://schemas.openxmlformats.org/officeDocument/2006/relationships/slide" Target="slides/slide17.xml"/><Relationship Id="rId37" Type="http://schemas.openxmlformats.org/officeDocument/2006/relationships/slide" Target="slides/slide22.xml"/><Relationship Id="rId40" Type="http://schemas.openxmlformats.org/officeDocument/2006/relationships/slide" Target="slides/slide25.xml"/><Relationship Id="rId45" Type="http://schemas.openxmlformats.org/officeDocument/2006/relationships/slide" Target="slides/slide30.xml"/><Relationship Id="rId53" Type="http://schemas.openxmlformats.org/officeDocument/2006/relationships/slide" Target="slides/slide38.xml"/><Relationship Id="rId58" Type="http://schemas.openxmlformats.org/officeDocument/2006/relationships/slide" Target="slides/slide43.xml"/><Relationship Id="rId5" Type="http://schemas.openxmlformats.org/officeDocument/2006/relationships/slideMaster" Target="slideMasters/slideMaster5.xml"/><Relationship Id="rId61" Type="http://schemas.openxmlformats.org/officeDocument/2006/relationships/presProps" Target="presProps.xml"/><Relationship Id="rId19" Type="http://schemas.openxmlformats.org/officeDocument/2006/relationships/slide" Target="slides/slide4.xml"/><Relationship Id="rId14" Type="http://schemas.openxmlformats.org/officeDocument/2006/relationships/slideMaster" Target="slideMasters/slideMaster14.xml"/><Relationship Id="rId22" Type="http://schemas.openxmlformats.org/officeDocument/2006/relationships/slide" Target="slides/slide7.xml"/><Relationship Id="rId27" Type="http://schemas.openxmlformats.org/officeDocument/2006/relationships/slide" Target="slides/slide12.xml"/><Relationship Id="rId30" Type="http://schemas.openxmlformats.org/officeDocument/2006/relationships/slide" Target="slides/slide15.xml"/><Relationship Id="rId35" Type="http://schemas.openxmlformats.org/officeDocument/2006/relationships/slide" Target="slides/slide20.xml"/><Relationship Id="rId43" Type="http://schemas.openxmlformats.org/officeDocument/2006/relationships/slide" Target="slides/slide28.xml"/><Relationship Id="rId48" Type="http://schemas.openxmlformats.org/officeDocument/2006/relationships/slide" Target="slides/slide33.xml"/><Relationship Id="rId56" Type="http://schemas.openxmlformats.org/officeDocument/2006/relationships/slide" Target="slides/slide41.xml"/><Relationship Id="rId64"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36.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2.xml"/><Relationship Id="rId25" Type="http://schemas.openxmlformats.org/officeDocument/2006/relationships/slide" Target="slides/slide10.xml"/><Relationship Id="rId33" Type="http://schemas.openxmlformats.org/officeDocument/2006/relationships/slide" Target="slides/slide18.xml"/><Relationship Id="rId38" Type="http://schemas.openxmlformats.org/officeDocument/2006/relationships/slide" Target="slides/slide23.xml"/><Relationship Id="rId46" Type="http://schemas.openxmlformats.org/officeDocument/2006/relationships/slide" Target="slides/slide31.xml"/><Relationship Id="rId59" Type="http://schemas.openxmlformats.org/officeDocument/2006/relationships/slide" Target="slides/slide44.xml"/><Relationship Id="rId20" Type="http://schemas.openxmlformats.org/officeDocument/2006/relationships/slide" Target="slides/slide5.xml"/><Relationship Id="rId41" Type="http://schemas.openxmlformats.org/officeDocument/2006/relationships/slide" Target="slides/slide26.xml"/><Relationship Id="rId54" Type="http://schemas.openxmlformats.org/officeDocument/2006/relationships/slide" Target="slides/slide39.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8.xml"/><Relationship Id="rId28" Type="http://schemas.openxmlformats.org/officeDocument/2006/relationships/slide" Target="slides/slide13.xml"/><Relationship Id="rId36" Type="http://schemas.openxmlformats.org/officeDocument/2006/relationships/slide" Target="slides/slide21.xml"/><Relationship Id="rId49" Type="http://schemas.openxmlformats.org/officeDocument/2006/relationships/slide" Target="slides/slide34.xml"/><Relationship Id="rId57" Type="http://schemas.openxmlformats.org/officeDocument/2006/relationships/slide" Target="slides/slide42.xml"/><Relationship Id="rId10" Type="http://schemas.openxmlformats.org/officeDocument/2006/relationships/slideMaster" Target="slideMasters/slideMaster10.xml"/><Relationship Id="rId31" Type="http://schemas.openxmlformats.org/officeDocument/2006/relationships/slide" Target="slides/slide16.xml"/><Relationship Id="rId44" Type="http://schemas.openxmlformats.org/officeDocument/2006/relationships/slide" Target="slides/slide29.xml"/><Relationship Id="rId52" Type="http://schemas.openxmlformats.org/officeDocument/2006/relationships/slide" Target="slides/slide37.xml"/><Relationship Id="rId60" Type="http://schemas.openxmlformats.org/officeDocument/2006/relationships/slide" Target="slides/slide45.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7A28F18D-38C2-4905-B1A0-FBFE4EED9A4B}" type="datetimeFigureOut">
              <a:rPr lang="vi-VN" smtClean="0"/>
              <a:t>08/05/20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2455096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7A28F18D-38C2-4905-B1A0-FBFE4EED9A4B}" type="datetimeFigureOut">
              <a:rPr lang="vi-VN" smtClean="0"/>
              <a:t>08/05/20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2835126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28F18D-38C2-4905-B1A0-FBFE4EED9A4B}" type="datetimeFigureOut">
              <a:rPr lang="vi-VN" smtClean="0"/>
              <a:t>08/05/20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2792654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7A28F18D-38C2-4905-B1A0-FBFE4EED9A4B}" type="datetimeFigureOut">
              <a:rPr lang="vi-VN" smtClean="0"/>
              <a:t>08/05/20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1891047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7A28F18D-38C2-4905-B1A0-FBFE4EED9A4B}" type="datetimeFigureOut">
              <a:rPr lang="vi-VN" smtClean="0"/>
              <a:t>08/05/20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3502413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7A28F18D-38C2-4905-B1A0-FBFE4EED9A4B}" type="datetimeFigureOut">
              <a:rPr lang="vi-VN" smtClean="0"/>
              <a:t>08/05/20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33157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28F18D-38C2-4905-B1A0-FBFE4EED9A4B}" type="datetimeFigureOut">
              <a:rPr lang="vi-VN" smtClean="0"/>
              <a:t>08/05/20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38117942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28F18D-38C2-4905-B1A0-FBFE4EED9A4B}" type="datetimeFigureOut">
              <a:rPr lang="vi-VN" smtClean="0"/>
              <a:t>08/05/20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1636844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28F18D-38C2-4905-B1A0-FBFE4EED9A4B}" type="datetimeFigureOut">
              <a:rPr lang="vi-VN" smtClean="0"/>
              <a:t>08/05/20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1277259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7A28F18D-38C2-4905-B1A0-FBFE4EED9A4B}" type="datetimeFigureOut">
              <a:rPr lang="vi-VN" smtClean="0"/>
              <a:t>08/05/20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3381471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7A28F18D-38C2-4905-B1A0-FBFE4EED9A4B}" type="datetimeFigureOut">
              <a:rPr lang="vi-VN" smtClean="0"/>
              <a:t>08/05/20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13516974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 name="Freeform 4"/>
            <p:cNvSpPr>
              <a:spLocks/>
            </p:cNvSpPr>
            <p:nvPr/>
          </p:nvSpPr>
          <p:spPr bwMode="ltGray">
            <a:xfrm>
              <a:off x="528" y="2400"/>
              <a:ext cx="5232" cy="1920"/>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7" name="Freeform 5"/>
            <p:cNvSpPr>
              <a:spLocks/>
            </p:cNvSpPr>
            <p:nvPr/>
          </p:nvSpPr>
          <p:spPr bwMode="ltGray">
            <a:xfrm>
              <a:off x="201" y="2377"/>
              <a:ext cx="3455"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8" name="Freeform 6"/>
            <p:cNvSpPr>
              <a:spLocks/>
            </p:cNvSpPr>
            <p:nvPr/>
          </p:nvSpPr>
          <p:spPr bwMode="ltGray">
            <a:xfrm>
              <a:off x="528" y="1104"/>
              <a:ext cx="4894"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9" name="Freeform 7"/>
            <p:cNvSpPr>
              <a:spLocks/>
            </p:cNvSpPr>
            <p:nvPr/>
          </p:nvSpPr>
          <p:spPr bwMode="ltGray">
            <a:xfrm>
              <a:off x="201" y="2377"/>
              <a:ext cx="30" cy="1958"/>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10" name="Freeform 8"/>
            <p:cNvSpPr>
              <a:spLocks/>
            </p:cNvSpPr>
            <p:nvPr/>
          </p:nvSpPr>
          <p:spPr bwMode="ltGray">
            <a:xfrm>
              <a:off x="528" y="1104"/>
              <a:ext cx="29" cy="322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7177" name="Rectangle 9"/>
          <p:cNvSpPr>
            <a:spLocks noGrp="1" noChangeArrowheads="1"/>
          </p:cNvSpPr>
          <p:nvPr>
            <p:ph type="ctrTitle" sz="quarter"/>
          </p:nvPr>
        </p:nvSpPr>
        <p:spPr>
          <a:xfrm>
            <a:off x="990600" y="1905000"/>
            <a:ext cx="7772400" cy="1736725"/>
          </a:xfrm>
        </p:spPr>
        <p:txBody>
          <a:bodyPr anchor="t"/>
          <a:lstStyle>
            <a:lvl1pPr>
              <a:defRPr sz="5400"/>
            </a:lvl1pPr>
          </a:lstStyle>
          <a:p>
            <a:pPr lvl="0"/>
            <a:r>
              <a:rPr lang="en-US" noProof="0" smtClean="0"/>
              <a:t>Click to edit Master title style</a:t>
            </a:r>
          </a:p>
        </p:txBody>
      </p:sp>
      <p:sp>
        <p:nvSpPr>
          <p:cNvPr id="7178"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11" name="Rectangle 11"/>
          <p:cNvSpPr>
            <a:spLocks noGrp="1" noChangeArrowheads="1"/>
          </p:cNvSpPr>
          <p:nvPr>
            <p:ph type="dt" sz="quarter" idx="10"/>
          </p:nvPr>
        </p:nvSpPr>
        <p:spPr>
          <a:xfrm>
            <a:off x="990600" y="6245225"/>
            <a:ext cx="1901825" cy="476250"/>
          </a:xfrm>
        </p:spPr>
        <p:txBody>
          <a:bodyPr/>
          <a:lstStyle>
            <a:lvl1pPr>
              <a:defRPr smtClean="0"/>
            </a:lvl1pPr>
          </a:lstStyle>
          <a:p>
            <a:pPr>
              <a:defRPr/>
            </a:pPr>
            <a:endParaRPr lang="en-U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smtClean="0"/>
            </a:lvl1pPr>
          </a:lstStyle>
          <a:p>
            <a:pPr>
              <a:defRPr/>
            </a:pPr>
            <a:endParaRPr lang="en-US">
              <a:solidFill>
                <a:srgbClr val="FFFFFF"/>
              </a:solidFill>
            </a:endParaRPr>
          </a:p>
        </p:txBody>
      </p:sp>
      <p:sp>
        <p:nvSpPr>
          <p:cNvPr id="13" name="Rectangle 13"/>
          <p:cNvSpPr>
            <a:spLocks noGrp="1" noChangeArrowheads="1"/>
          </p:cNvSpPr>
          <p:nvPr>
            <p:ph type="sldNum" sz="quarter" idx="12"/>
          </p:nvPr>
        </p:nvSpPr>
        <p:spPr/>
        <p:txBody>
          <a:bodyPr/>
          <a:lstStyle>
            <a:lvl1pPr>
              <a:defRPr smtClean="0"/>
            </a:lvl1pPr>
          </a:lstStyle>
          <a:p>
            <a:pPr>
              <a:defRPr/>
            </a:pPr>
            <a:fld id="{83FD1274-A010-4231-A202-325B93D00D8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19473602"/>
      </p:ext>
    </p:extLst>
  </p:cSld>
  <p:clrMapOvr>
    <a:masterClrMapping/>
  </p:clrMapOvr>
  <p:transition>
    <p:fad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6E5F497-58C7-4D9D-A757-AF3092D9EF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39374635"/>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6461EDAF-693C-465D-9866-DF0FA67A745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89095589"/>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3D1C5878-D242-4576-8BC0-2A46B9E4D0F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1287293"/>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5052ED1B-95AB-4E55-8B7D-F0CE46DFB15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96592970"/>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8DF744-B31F-4BDD-BA0C-12F06D62043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6300345"/>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7C6272B9-1FE1-4249-8C60-1D46451C803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33517281"/>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4F7862B4-55B3-4250-B93C-6000CAE9C37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95874703"/>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820CC59-81D9-4AF4-8222-24DD073F88D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30189917"/>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7581B1B-0747-454E-9CFC-4C0CC9C7AA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39441477"/>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597D3806-7102-4375-A0C4-183202BB5D2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34926717"/>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 name="Freeform 4"/>
            <p:cNvSpPr>
              <a:spLocks/>
            </p:cNvSpPr>
            <p:nvPr/>
          </p:nvSpPr>
          <p:spPr bwMode="ltGray">
            <a:xfrm>
              <a:off x="528" y="2400"/>
              <a:ext cx="5232" cy="1920"/>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7" name="Freeform 5"/>
            <p:cNvSpPr>
              <a:spLocks/>
            </p:cNvSpPr>
            <p:nvPr/>
          </p:nvSpPr>
          <p:spPr bwMode="ltGray">
            <a:xfrm>
              <a:off x="201" y="2377"/>
              <a:ext cx="3455"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8" name="Freeform 6"/>
            <p:cNvSpPr>
              <a:spLocks/>
            </p:cNvSpPr>
            <p:nvPr/>
          </p:nvSpPr>
          <p:spPr bwMode="ltGray">
            <a:xfrm>
              <a:off x="528" y="1104"/>
              <a:ext cx="4894"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9" name="Freeform 7"/>
            <p:cNvSpPr>
              <a:spLocks/>
            </p:cNvSpPr>
            <p:nvPr/>
          </p:nvSpPr>
          <p:spPr bwMode="ltGray">
            <a:xfrm>
              <a:off x="201" y="2377"/>
              <a:ext cx="30" cy="1958"/>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10" name="Freeform 8"/>
            <p:cNvSpPr>
              <a:spLocks/>
            </p:cNvSpPr>
            <p:nvPr/>
          </p:nvSpPr>
          <p:spPr bwMode="ltGray">
            <a:xfrm>
              <a:off x="528" y="1104"/>
              <a:ext cx="29" cy="322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7177" name="Rectangle 9"/>
          <p:cNvSpPr>
            <a:spLocks noGrp="1" noChangeArrowheads="1"/>
          </p:cNvSpPr>
          <p:nvPr>
            <p:ph type="ctrTitle" sz="quarter"/>
          </p:nvPr>
        </p:nvSpPr>
        <p:spPr>
          <a:xfrm>
            <a:off x="990600" y="1905000"/>
            <a:ext cx="7772400" cy="1736725"/>
          </a:xfrm>
        </p:spPr>
        <p:txBody>
          <a:bodyPr anchor="t"/>
          <a:lstStyle>
            <a:lvl1pPr>
              <a:defRPr sz="5400"/>
            </a:lvl1pPr>
          </a:lstStyle>
          <a:p>
            <a:pPr lvl="0"/>
            <a:r>
              <a:rPr lang="en-US" noProof="0" smtClean="0"/>
              <a:t>Click to edit Master title style</a:t>
            </a:r>
          </a:p>
        </p:txBody>
      </p:sp>
      <p:sp>
        <p:nvSpPr>
          <p:cNvPr id="7178"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11" name="Rectangle 11"/>
          <p:cNvSpPr>
            <a:spLocks noGrp="1" noChangeArrowheads="1"/>
          </p:cNvSpPr>
          <p:nvPr>
            <p:ph type="dt" sz="quarter" idx="10"/>
          </p:nvPr>
        </p:nvSpPr>
        <p:spPr>
          <a:xfrm>
            <a:off x="990600" y="6245225"/>
            <a:ext cx="1901825" cy="476250"/>
          </a:xfrm>
        </p:spPr>
        <p:txBody>
          <a:bodyPr/>
          <a:lstStyle>
            <a:lvl1pPr>
              <a:defRPr smtClean="0"/>
            </a:lvl1pPr>
          </a:lstStyle>
          <a:p>
            <a:pPr>
              <a:defRPr/>
            </a:pPr>
            <a:endParaRPr lang="en-U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smtClean="0"/>
            </a:lvl1pPr>
          </a:lstStyle>
          <a:p>
            <a:pPr>
              <a:defRPr/>
            </a:pPr>
            <a:endParaRPr lang="en-US">
              <a:solidFill>
                <a:srgbClr val="FFFFFF"/>
              </a:solidFill>
            </a:endParaRPr>
          </a:p>
        </p:txBody>
      </p:sp>
      <p:sp>
        <p:nvSpPr>
          <p:cNvPr id="13" name="Rectangle 13"/>
          <p:cNvSpPr>
            <a:spLocks noGrp="1" noChangeArrowheads="1"/>
          </p:cNvSpPr>
          <p:nvPr>
            <p:ph type="sldNum" sz="quarter" idx="12"/>
          </p:nvPr>
        </p:nvSpPr>
        <p:spPr/>
        <p:txBody>
          <a:bodyPr/>
          <a:lstStyle>
            <a:lvl1pPr>
              <a:defRPr smtClean="0"/>
            </a:lvl1pPr>
          </a:lstStyle>
          <a:p>
            <a:pPr>
              <a:defRPr/>
            </a:pPr>
            <a:fld id="{83FD1274-A010-4231-A202-325B93D00D8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21184310"/>
      </p:ext>
    </p:extLst>
  </p:cSld>
  <p:clrMapOvr>
    <a:masterClrMapping/>
  </p:clrMapOvr>
  <p:transition>
    <p:fade/>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6E5F497-58C7-4D9D-A757-AF3092D9EF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9200579"/>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6461EDAF-693C-465D-9866-DF0FA67A745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62863532"/>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3D1C5878-D242-4576-8BC0-2A46B9E4D0F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89806175"/>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5052ED1B-95AB-4E55-8B7D-F0CE46DFB15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14594385"/>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8DF744-B31F-4BDD-BA0C-12F06D62043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63357050"/>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7C6272B9-1FE1-4249-8C60-1D46451C803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82462788"/>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4F7862B4-55B3-4250-B93C-6000CAE9C37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16978742"/>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820CC59-81D9-4AF4-8222-24DD073F88D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64355652"/>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7581B1B-0747-454E-9CFC-4C0CC9C7AA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41747404"/>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597D3806-7102-4375-A0C4-183202BB5D2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35658583"/>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 name="Freeform 4"/>
            <p:cNvSpPr>
              <a:spLocks/>
            </p:cNvSpPr>
            <p:nvPr/>
          </p:nvSpPr>
          <p:spPr bwMode="ltGray">
            <a:xfrm>
              <a:off x="528" y="2400"/>
              <a:ext cx="5232" cy="1920"/>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7" name="Freeform 5"/>
            <p:cNvSpPr>
              <a:spLocks/>
            </p:cNvSpPr>
            <p:nvPr/>
          </p:nvSpPr>
          <p:spPr bwMode="ltGray">
            <a:xfrm>
              <a:off x="201" y="2377"/>
              <a:ext cx="3455"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8" name="Freeform 6"/>
            <p:cNvSpPr>
              <a:spLocks/>
            </p:cNvSpPr>
            <p:nvPr/>
          </p:nvSpPr>
          <p:spPr bwMode="ltGray">
            <a:xfrm>
              <a:off x="528" y="1104"/>
              <a:ext cx="4894"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9" name="Freeform 7"/>
            <p:cNvSpPr>
              <a:spLocks/>
            </p:cNvSpPr>
            <p:nvPr/>
          </p:nvSpPr>
          <p:spPr bwMode="ltGray">
            <a:xfrm>
              <a:off x="201" y="2377"/>
              <a:ext cx="30" cy="1958"/>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10" name="Freeform 8"/>
            <p:cNvSpPr>
              <a:spLocks/>
            </p:cNvSpPr>
            <p:nvPr/>
          </p:nvSpPr>
          <p:spPr bwMode="ltGray">
            <a:xfrm>
              <a:off x="528" y="1104"/>
              <a:ext cx="29" cy="322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7177" name="Rectangle 9"/>
          <p:cNvSpPr>
            <a:spLocks noGrp="1" noChangeArrowheads="1"/>
          </p:cNvSpPr>
          <p:nvPr>
            <p:ph type="ctrTitle" sz="quarter"/>
          </p:nvPr>
        </p:nvSpPr>
        <p:spPr>
          <a:xfrm>
            <a:off x="990600" y="1905000"/>
            <a:ext cx="7772400" cy="1736725"/>
          </a:xfrm>
        </p:spPr>
        <p:txBody>
          <a:bodyPr anchor="t"/>
          <a:lstStyle>
            <a:lvl1pPr>
              <a:defRPr sz="5400"/>
            </a:lvl1pPr>
          </a:lstStyle>
          <a:p>
            <a:pPr lvl="0"/>
            <a:r>
              <a:rPr lang="en-US" noProof="0" smtClean="0"/>
              <a:t>Click to edit Master title style</a:t>
            </a:r>
          </a:p>
        </p:txBody>
      </p:sp>
      <p:sp>
        <p:nvSpPr>
          <p:cNvPr id="7178"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11" name="Rectangle 11"/>
          <p:cNvSpPr>
            <a:spLocks noGrp="1" noChangeArrowheads="1"/>
          </p:cNvSpPr>
          <p:nvPr>
            <p:ph type="dt" sz="quarter" idx="10"/>
          </p:nvPr>
        </p:nvSpPr>
        <p:spPr>
          <a:xfrm>
            <a:off x="990600" y="6245225"/>
            <a:ext cx="1901825" cy="476250"/>
          </a:xfrm>
        </p:spPr>
        <p:txBody>
          <a:bodyPr/>
          <a:lstStyle>
            <a:lvl1pPr>
              <a:defRPr smtClean="0"/>
            </a:lvl1pPr>
          </a:lstStyle>
          <a:p>
            <a:pPr>
              <a:defRPr/>
            </a:pPr>
            <a:endParaRPr lang="en-U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smtClean="0"/>
            </a:lvl1pPr>
          </a:lstStyle>
          <a:p>
            <a:pPr>
              <a:defRPr/>
            </a:pPr>
            <a:endParaRPr lang="en-US">
              <a:solidFill>
                <a:srgbClr val="FFFFFF"/>
              </a:solidFill>
            </a:endParaRPr>
          </a:p>
        </p:txBody>
      </p:sp>
      <p:sp>
        <p:nvSpPr>
          <p:cNvPr id="13" name="Rectangle 13"/>
          <p:cNvSpPr>
            <a:spLocks noGrp="1" noChangeArrowheads="1"/>
          </p:cNvSpPr>
          <p:nvPr>
            <p:ph type="sldNum" sz="quarter" idx="12"/>
          </p:nvPr>
        </p:nvSpPr>
        <p:spPr/>
        <p:txBody>
          <a:bodyPr/>
          <a:lstStyle>
            <a:lvl1pPr>
              <a:defRPr smtClean="0"/>
            </a:lvl1pPr>
          </a:lstStyle>
          <a:p>
            <a:pPr>
              <a:defRPr/>
            </a:pPr>
            <a:fld id="{83FD1274-A010-4231-A202-325B93D00D8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48340482"/>
      </p:ext>
    </p:extLst>
  </p:cSld>
  <p:clrMapOvr>
    <a:masterClrMapping/>
  </p:clrMapOvr>
  <p:transition>
    <p:fade/>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6E5F497-58C7-4D9D-A757-AF3092D9EF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85252174"/>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6461EDAF-693C-465D-9866-DF0FA67A745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09465375"/>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3D1C5878-D242-4576-8BC0-2A46B9E4D0F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41325938"/>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5052ED1B-95AB-4E55-8B7D-F0CE46DFB15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35484391"/>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8DF744-B31F-4BDD-BA0C-12F06D62043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15299508"/>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7C6272B9-1FE1-4249-8C60-1D46451C803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52114872"/>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4F7862B4-55B3-4250-B93C-6000CAE9C37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90716680"/>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820CC59-81D9-4AF4-8222-24DD073F88D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90456979"/>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7581B1B-0747-454E-9CFC-4C0CC9C7AA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75937691"/>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597D3806-7102-4375-A0C4-183202BB5D2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13296740"/>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 name="Freeform 4"/>
            <p:cNvSpPr>
              <a:spLocks/>
            </p:cNvSpPr>
            <p:nvPr/>
          </p:nvSpPr>
          <p:spPr bwMode="ltGray">
            <a:xfrm>
              <a:off x="528" y="2400"/>
              <a:ext cx="5232" cy="1920"/>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7" name="Freeform 5"/>
            <p:cNvSpPr>
              <a:spLocks/>
            </p:cNvSpPr>
            <p:nvPr/>
          </p:nvSpPr>
          <p:spPr bwMode="ltGray">
            <a:xfrm>
              <a:off x="201" y="2377"/>
              <a:ext cx="3455"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8" name="Freeform 6"/>
            <p:cNvSpPr>
              <a:spLocks/>
            </p:cNvSpPr>
            <p:nvPr/>
          </p:nvSpPr>
          <p:spPr bwMode="ltGray">
            <a:xfrm>
              <a:off x="528" y="1104"/>
              <a:ext cx="4894"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9" name="Freeform 7"/>
            <p:cNvSpPr>
              <a:spLocks/>
            </p:cNvSpPr>
            <p:nvPr/>
          </p:nvSpPr>
          <p:spPr bwMode="ltGray">
            <a:xfrm>
              <a:off x="201" y="2377"/>
              <a:ext cx="30" cy="1958"/>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10" name="Freeform 8"/>
            <p:cNvSpPr>
              <a:spLocks/>
            </p:cNvSpPr>
            <p:nvPr/>
          </p:nvSpPr>
          <p:spPr bwMode="ltGray">
            <a:xfrm>
              <a:off x="528" y="1104"/>
              <a:ext cx="29" cy="322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7177" name="Rectangle 9"/>
          <p:cNvSpPr>
            <a:spLocks noGrp="1" noChangeArrowheads="1"/>
          </p:cNvSpPr>
          <p:nvPr>
            <p:ph type="ctrTitle" sz="quarter"/>
          </p:nvPr>
        </p:nvSpPr>
        <p:spPr>
          <a:xfrm>
            <a:off x="990600" y="1905000"/>
            <a:ext cx="7772400" cy="1736725"/>
          </a:xfrm>
        </p:spPr>
        <p:txBody>
          <a:bodyPr anchor="t"/>
          <a:lstStyle>
            <a:lvl1pPr>
              <a:defRPr sz="5400"/>
            </a:lvl1pPr>
          </a:lstStyle>
          <a:p>
            <a:pPr lvl="0"/>
            <a:r>
              <a:rPr lang="en-US" noProof="0" smtClean="0"/>
              <a:t>Click to edit Master title style</a:t>
            </a:r>
          </a:p>
        </p:txBody>
      </p:sp>
      <p:sp>
        <p:nvSpPr>
          <p:cNvPr id="7178"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11" name="Rectangle 11"/>
          <p:cNvSpPr>
            <a:spLocks noGrp="1" noChangeArrowheads="1"/>
          </p:cNvSpPr>
          <p:nvPr>
            <p:ph type="dt" sz="quarter" idx="10"/>
          </p:nvPr>
        </p:nvSpPr>
        <p:spPr>
          <a:xfrm>
            <a:off x="990600" y="6245225"/>
            <a:ext cx="1901825" cy="476250"/>
          </a:xfrm>
        </p:spPr>
        <p:txBody>
          <a:bodyPr/>
          <a:lstStyle>
            <a:lvl1pPr>
              <a:defRPr smtClean="0"/>
            </a:lvl1pPr>
          </a:lstStyle>
          <a:p>
            <a:pPr>
              <a:defRPr/>
            </a:pPr>
            <a:endParaRPr lang="en-U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smtClean="0"/>
            </a:lvl1pPr>
          </a:lstStyle>
          <a:p>
            <a:pPr>
              <a:defRPr/>
            </a:pPr>
            <a:endParaRPr lang="en-US">
              <a:solidFill>
                <a:srgbClr val="FFFFFF"/>
              </a:solidFill>
            </a:endParaRPr>
          </a:p>
        </p:txBody>
      </p:sp>
      <p:sp>
        <p:nvSpPr>
          <p:cNvPr id="13" name="Rectangle 13"/>
          <p:cNvSpPr>
            <a:spLocks noGrp="1" noChangeArrowheads="1"/>
          </p:cNvSpPr>
          <p:nvPr>
            <p:ph type="sldNum" sz="quarter" idx="12"/>
          </p:nvPr>
        </p:nvSpPr>
        <p:spPr/>
        <p:txBody>
          <a:bodyPr/>
          <a:lstStyle>
            <a:lvl1pPr>
              <a:defRPr smtClean="0"/>
            </a:lvl1pPr>
          </a:lstStyle>
          <a:p>
            <a:pPr>
              <a:defRPr/>
            </a:pPr>
            <a:fld id="{83FD1274-A010-4231-A202-325B93D00D8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64241522"/>
      </p:ext>
    </p:extLst>
  </p:cSld>
  <p:clrMapOvr>
    <a:masterClrMapping/>
  </p:clrMapOvr>
  <p:transition>
    <p:fade/>
  </p:transition>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6E5F497-58C7-4D9D-A757-AF3092D9EF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32733856"/>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6461EDAF-693C-465D-9866-DF0FA67A745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03585815"/>
      </p:ext>
    </p:extLst>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3D1C5878-D242-4576-8BC0-2A46B9E4D0F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76634155"/>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5052ED1B-95AB-4E55-8B7D-F0CE46DFB15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16819990"/>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8DF744-B31F-4BDD-BA0C-12F06D62043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73722414"/>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7C6272B9-1FE1-4249-8C60-1D46451C803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90793744"/>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4F7862B4-55B3-4250-B93C-6000CAE9C37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82870794"/>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820CC59-81D9-4AF4-8222-24DD073F88D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66500310"/>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7581B1B-0747-454E-9CFC-4C0CC9C7AA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12994181"/>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597D3806-7102-4375-A0C4-183202BB5D2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98263602"/>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 name="Freeform 4"/>
            <p:cNvSpPr>
              <a:spLocks/>
            </p:cNvSpPr>
            <p:nvPr/>
          </p:nvSpPr>
          <p:spPr bwMode="ltGray">
            <a:xfrm>
              <a:off x="528" y="2400"/>
              <a:ext cx="5232" cy="1920"/>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7" name="Freeform 5"/>
            <p:cNvSpPr>
              <a:spLocks/>
            </p:cNvSpPr>
            <p:nvPr/>
          </p:nvSpPr>
          <p:spPr bwMode="ltGray">
            <a:xfrm>
              <a:off x="201" y="2377"/>
              <a:ext cx="3455"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8" name="Freeform 6"/>
            <p:cNvSpPr>
              <a:spLocks/>
            </p:cNvSpPr>
            <p:nvPr/>
          </p:nvSpPr>
          <p:spPr bwMode="ltGray">
            <a:xfrm>
              <a:off x="528" y="1104"/>
              <a:ext cx="4894"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9" name="Freeform 7"/>
            <p:cNvSpPr>
              <a:spLocks/>
            </p:cNvSpPr>
            <p:nvPr/>
          </p:nvSpPr>
          <p:spPr bwMode="ltGray">
            <a:xfrm>
              <a:off x="201" y="2377"/>
              <a:ext cx="30" cy="1958"/>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10" name="Freeform 8"/>
            <p:cNvSpPr>
              <a:spLocks/>
            </p:cNvSpPr>
            <p:nvPr/>
          </p:nvSpPr>
          <p:spPr bwMode="ltGray">
            <a:xfrm>
              <a:off x="528" y="1104"/>
              <a:ext cx="29" cy="322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7177" name="Rectangle 9"/>
          <p:cNvSpPr>
            <a:spLocks noGrp="1" noChangeArrowheads="1"/>
          </p:cNvSpPr>
          <p:nvPr>
            <p:ph type="ctrTitle" sz="quarter"/>
          </p:nvPr>
        </p:nvSpPr>
        <p:spPr>
          <a:xfrm>
            <a:off x="990600" y="1905000"/>
            <a:ext cx="7772400" cy="1736725"/>
          </a:xfrm>
        </p:spPr>
        <p:txBody>
          <a:bodyPr anchor="t"/>
          <a:lstStyle>
            <a:lvl1pPr>
              <a:defRPr sz="5400"/>
            </a:lvl1pPr>
          </a:lstStyle>
          <a:p>
            <a:pPr lvl="0"/>
            <a:r>
              <a:rPr lang="en-US" noProof="0" smtClean="0"/>
              <a:t>Click to edit Master title style</a:t>
            </a:r>
          </a:p>
        </p:txBody>
      </p:sp>
      <p:sp>
        <p:nvSpPr>
          <p:cNvPr id="7178"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11" name="Rectangle 11"/>
          <p:cNvSpPr>
            <a:spLocks noGrp="1" noChangeArrowheads="1"/>
          </p:cNvSpPr>
          <p:nvPr>
            <p:ph type="dt" sz="quarter" idx="10"/>
          </p:nvPr>
        </p:nvSpPr>
        <p:spPr>
          <a:xfrm>
            <a:off x="990600" y="6245225"/>
            <a:ext cx="1901825" cy="476250"/>
          </a:xfrm>
        </p:spPr>
        <p:txBody>
          <a:bodyPr/>
          <a:lstStyle>
            <a:lvl1pPr>
              <a:defRPr smtClean="0"/>
            </a:lvl1pPr>
          </a:lstStyle>
          <a:p>
            <a:pPr>
              <a:defRPr/>
            </a:pPr>
            <a:endParaRPr lang="en-U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smtClean="0"/>
            </a:lvl1pPr>
          </a:lstStyle>
          <a:p>
            <a:pPr>
              <a:defRPr/>
            </a:pPr>
            <a:endParaRPr lang="en-US">
              <a:solidFill>
                <a:srgbClr val="FFFFFF"/>
              </a:solidFill>
            </a:endParaRPr>
          </a:p>
        </p:txBody>
      </p:sp>
      <p:sp>
        <p:nvSpPr>
          <p:cNvPr id="13" name="Rectangle 13"/>
          <p:cNvSpPr>
            <a:spLocks noGrp="1" noChangeArrowheads="1"/>
          </p:cNvSpPr>
          <p:nvPr>
            <p:ph type="sldNum" sz="quarter" idx="12"/>
          </p:nvPr>
        </p:nvSpPr>
        <p:spPr/>
        <p:txBody>
          <a:bodyPr/>
          <a:lstStyle>
            <a:lvl1pPr>
              <a:defRPr smtClean="0"/>
            </a:lvl1pPr>
          </a:lstStyle>
          <a:p>
            <a:pPr>
              <a:defRPr/>
            </a:pPr>
            <a:fld id="{83FD1274-A010-4231-A202-325B93D00D8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18076501"/>
      </p:ext>
    </p:extLst>
  </p:cSld>
  <p:clrMapOvr>
    <a:masterClrMapping/>
  </p:clrMapOvr>
  <p:transition>
    <p:fade/>
  </p:transition>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6E5F497-58C7-4D9D-A757-AF3092D9EF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960602653"/>
      </p:ext>
    </p:extLst>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6461EDAF-693C-465D-9866-DF0FA67A745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2906219"/>
      </p:ext>
    </p:extLst>
  </p:cSld>
  <p:clrMapOvr>
    <a:masterClrMapping/>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3D1C5878-D242-4576-8BC0-2A46B9E4D0F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85604750"/>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5052ED1B-95AB-4E55-8B7D-F0CE46DFB15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82737721"/>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8DF744-B31F-4BDD-BA0C-12F06D62043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27365983"/>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7C6272B9-1FE1-4249-8C60-1D46451C803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52553263"/>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4F7862B4-55B3-4250-B93C-6000CAE9C37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165812139"/>
      </p:ext>
    </p:extLst>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820CC59-81D9-4AF4-8222-24DD073F88D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435100431"/>
      </p:ext>
    </p:extLst>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7581B1B-0747-454E-9CFC-4C0CC9C7AA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68323276"/>
      </p:ext>
    </p:extLst>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597D3806-7102-4375-A0C4-183202BB5D2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34669565"/>
      </p:ext>
    </p:extLst>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3699019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6885874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5736377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2550709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4435291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1522926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0354004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9027567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1154786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3095550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2106582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945531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5739291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394258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5819786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1856565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4679028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6986670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24497903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2755681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292603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3363183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382056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0411753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2125532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5863307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4911440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0544091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0763385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7435823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1753854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4657934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3033337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5321786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5296677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2473189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8027543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69897630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3089254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2990940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403098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6644482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8465684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1793163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1903362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3332492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697287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09844090"/>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0710740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2810354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3795243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3317595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92395762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3473725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2898849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7979948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6939550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3954768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4728978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80570451"/>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5549642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3029126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9345807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01714393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3346813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7220158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969110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8376335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1689064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2591985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927320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70588840"/>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9324203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4972904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44241419"/>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944633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0019913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91644739"/>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02266159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959212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4066509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274536691"/>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7561599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26144357"/>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32804432"/>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0493406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4855303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40283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71446400"/>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19976845"/>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6545590"/>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07192284"/>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43404541"/>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1783684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95746546"/>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29607150"/>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5616512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28980563"/>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719800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52042686"/>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87620075"/>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41868524"/>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94463916"/>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73839094"/>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31761613"/>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523344"/>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92019404"/>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45819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theme" Target="../theme/theme7.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theme" Target="../theme/theme8.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8.xml"/><Relationship Id="rId13" Type="http://schemas.openxmlformats.org/officeDocument/2006/relationships/theme" Target="../theme/theme9.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slideLayout" Target="../slideLayouts/slideLayout102.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theme" Target="../theme/theme10.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2.xml"/><Relationship Id="rId13" Type="http://schemas.openxmlformats.org/officeDocument/2006/relationships/theme" Target="../theme/theme11.xml"/><Relationship Id="rId3" Type="http://schemas.openxmlformats.org/officeDocument/2006/relationships/slideLayout" Target="../slideLayouts/slideLayout117.xml"/><Relationship Id="rId7" Type="http://schemas.openxmlformats.org/officeDocument/2006/relationships/slideLayout" Target="../slideLayouts/slideLayout121.xml"/><Relationship Id="rId12" Type="http://schemas.openxmlformats.org/officeDocument/2006/relationships/slideLayout" Target="../slideLayouts/slideLayout126.xml"/><Relationship Id="rId2" Type="http://schemas.openxmlformats.org/officeDocument/2006/relationships/slideLayout" Target="../slideLayouts/slideLayout116.xml"/><Relationship Id="rId1" Type="http://schemas.openxmlformats.org/officeDocument/2006/relationships/slideLayout" Target="../slideLayouts/slideLayout115.xml"/><Relationship Id="rId6" Type="http://schemas.openxmlformats.org/officeDocument/2006/relationships/slideLayout" Target="../slideLayouts/slideLayout120.xml"/><Relationship Id="rId11" Type="http://schemas.openxmlformats.org/officeDocument/2006/relationships/slideLayout" Target="../slideLayouts/slideLayout125.xml"/><Relationship Id="rId5" Type="http://schemas.openxmlformats.org/officeDocument/2006/relationships/slideLayout" Target="../slideLayouts/slideLayout119.xml"/><Relationship Id="rId10" Type="http://schemas.openxmlformats.org/officeDocument/2006/relationships/slideLayout" Target="../slideLayouts/slideLayout124.xml"/><Relationship Id="rId4" Type="http://schemas.openxmlformats.org/officeDocument/2006/relationships/slideLayout" Target="../slideLayouts/slideLayout118.xml"/><Relationship Id="rId9" Type="http://schemas.openxmlformats.org/officeDocument/2006/relationships/slideLayout" Target="../slideLayouts/slideLayout123.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4.xml"/><Relationship Id="rId13" Type="http://schemas.openxmlformats.org/officeDocument/2006/relationships/theme" Target="../theme/theme12.xml"/><Relationship Id="rId3" Type="http://schemas.openxmlformats.org/officeDocument/2006/relationships/slideLayout" Target="../slideLayouts/slideLayout129.xml"/><Relationship Id="rId7" Type="http://schemas.openxmlformats.org/officeDocument/2006/relationships/slideLayout" Target="../slideLayouts/slideLayout133.xml"/><Relationship Id="rId12" Type="http://schemas.openxmlformats.org/officeDocument/2006/relationships/slideLayout" Target="../slideLayouts/slideLayout138.xml"/><Relationship Id="rId2" Type="http://schemas.openxmlformats.org/officeDocument/2006/relationships/slideLayout" Target="../slideLayouts/slideLayout128.xml"/><Relationship Id="rId1" Type="http://schemas.openxmlformats.org/officeDocument/2006/relationships/slideLayout" Target="../slideLayouts/slideLayout127.xml"/><Relationship Id="rId6" Type="http://schemas.openxmlformats.org/officeDocument/2006/relationships/slideLayout" Target="../slideLayouts/slideLayout132.xml"/><Relationship Id="rId11" Type="http://schemas.openxmlformats.org/officeDocument/2006/relationships/slideLayout" Target="../slideLayouts/slideLayout137.xml"/><Relationship Id="rId5" Type="http://schemas.openxmlformats.org/officeDocument/2006/relationships/slideLayout" Target="../slideLayouts/slideLayout131.xml"/><Relationship Id="rId10" Type="http://schemas.openxmlformats.org/officeDocument/2006/relationships/slideLayout" Target="../slideLayouts/slideLayout136.xml"/><Relationship Id="rId4" Type="http://schemas.openxmlformats.org/officeDocument/2006/relationships/slideLayout" Target="../slideLayouts/slideLayout130.xml"/><Relationship Id="rId9" Type="http://schemas.openxmlformats.org/officeDocument/2006/relationships/slideLayout" Target="../slideLayouts/slideLayout135.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6.xml"/><Relationship Id="rId13" Type="http://schemas.openxmlformats.org/officeDocument/2006/relationships/theme" Target="../theme/theme13.xml"/><Relationship Id="rId3" Type="http://schemas.openxmlformats.org/officeDocument/2006/relationships/slideLayout" Target="../slideLayouts/slideLayout141.xml"/><Relationship Id="rId7" Type="http://schemas.openxmlformats.org/officeDocument/2006/relationships/slideLayout" Target="../slideLayouts/slideLayout145.xml"/><Relationship Id="rId12" Type="http://schemas.openxmlformats.org/officeDocument/2006/relationships/slideLayout" Target="../slideLayouts/slideLayout150.xml"/><Relationship Id="rId2" Type="http://schemas.openxmlformats.org/officeDocument/2006/relationships/slideLayout" Target="../slideLayouts/slideLayout140.xml"/><Relationship Id="rId1" Type="http://schemas.openxmlformats.org/officeDocument/2006/relationships/slideLayout" Target="../slideLayouts/slideLayout139.xml"/><Relationship Id="rId6" Type="http://schemas.openxmlformats.org/officeDocument/2006/relationships/slideLayout" Target="../slideLayouts/slideLayout144.xml"/><Relationship Id="rId11" Type="http://schemas.openxmlformats.org/officeDocument/2006/relationships/slideLayout" Target="../slideLayouts/slideLayout149.xml"/><Relationship Id="rId5" Type="http://schemas.openxmlformats.org/officeDocument/2006/relationships/slideLayout" Target="../slideLayouts/slideLayout143.xml"/><Relationship Id="rId10" Type="http://schemas.openxmlformats.org/officeDocument/2006/relationships/slideLayout" Target="../slideLayouts/slideLayout148.xml"/><Relationship Id="rId4" Type="http://schemas.openxmlformats.org/officeDocument/2006/relationships/slideLayout" Target="../slideLayouts/slideLayout142.xml"/><Relationship Id="rId9" Type="http://schemas.openxmlformats.org/officeDocument/2006/relationships/slideLayout" Target="../slideLayouts/slideLayout14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8.xml"/><Relationship Id="rId13" Type="http://schemas.openxmlformats.org/officeDocument/2006/relationships/theme" Target="../theme/theme14.xml"/><Relationship Id="rId3" Type="http://schemas.openxmlformats.org/officeDocument/2006/relationships/slideLayout" Target="../slideLayouts/slideLayout153.xml"/><Relationship Id="rId7" Type="http://schemas.openxmlformats.org/officeDocument/2006/relationships/slideLayout" Target="../slideLayouts/slideLayout157.xml"/><Relationship Id="rId12" Type="http://schemas.openxmlformats.org/officeDocument/2006/relationships/slideLayout" Target="../slideLayouts/slideLayout162.xml"/><Relationship Id="rId2" Type="http://schemas.openxmlformats.org/officeDocument/2006/relationships/slideLayout" Target="../slideLayouts/slideLayout152.xml"/><Relationship Id="rId1" Type="http://schemas.openxmlformats.org/officeDocument/2006/relationships/slideLayout" Target="../slideLayouts/slideLayout151.xml"/><Relationship Id="rId6" Type="http://schemas.openxmlformats.org/officeDocument/2006/relationships/slideLayout" Target="../slideLayouts/slideLayout156.xml"/><Relationship Id="rId11" Type="http://schemas.openxmlformats.org/officeDocument/2006/relationships/slideLayout" Target="../slideLayouts/slideLayout161.xml"/><Relationship Id="rId5" Type="http://schemas.openxmlformats.org/officeDocument/2006/relationships/slideLayout" Target="../slideLayouts/slideLayout155.xml"/><Relationship Id="rId10" Type="http://schemas.openxmlformats.org/officeDocument/2006/relationships/slideLayout" Target="../slideLayouts/slideLayout160.xml"/><Relationship Id="rId4" Type="http://schemas.openxmlformats.org/officeDocument/2006/relationships/slideLayout" Target="../slideLayouts/slideLayout154.xml"/><Relationship Id="rId9" Type="http://schemas.openxmlformats.org/officeDocument/2006/relationships/slideLayout" Target="../slideLayouts/slideLayout159.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0.xml"/><Relationship Id="rId13" Type="http://schemas.openxmlformats.org/officeDocument/2006/relationships/theme" Target="../theme/theme15.xml"/><Relationship Id="rId3" Type="http://schemas.openxmlformats.org/officeDocument/2006/relationships/slideLayout" Target="../slideLayouts/slideLayout165.xml"/><Relationship Id="rId7" Type="http://schemas.openxmlformats.org/officeDocument/2006/relationships/slideLayout" Target="../slideLayouts/slideLayout169.xml"/><Relationship Id="rId12" Type="http://schemas.openxmlformats.org/officeDocument/2006/relationships/slideLayout" Target="../slideLayouts/slideLayout174.xml"/><Relationship Id="rId2" Type="http://schemas.openxmlformats.org/officeDocument/2006/relationships/slideLayout" Target="../slideLayouts/slideLayout164.xml"/><Relationship Id="rId1" Type="http://schemas.openxmlformats.org/officeDocument/2006/relationships/slideLayout" Target="../slideLayouts/slideLayout163.xml"/><Relationship Id="rId6" Type="http://schemas.openxmlformats.org/officeDocument/2006/relationships/slideLayout" Target="../slideLayouts/slideLayout168.xml"/><Relationship Id="rId11" Type="http://schemas.openxmlformats.org/officeDocument/2006/relationships/slideLayout" Target="../slideLayouts/slideLayout173.xml"/><Relationship Id="rId5" Type="http://schemas.openxmlformats.org/officeDocument/2006/relationships/slideLayout" Target="../slideLayouts/slideLayout167.xml"/><Relationship Id="rId10" Type="http://schemas.openxmlformats.org/officeDocument/2006/relationships/slideLayout" Target="../slideLayouts/slideLayout172.xml"/><Relationship Id="rId4" Type="http://schemas.openxmlformats.org/officeDocument/2006/relationships/slideLayout" Target="../slideLayouts/slideLayout166.xml"/><Relationship Id="rId9" Type="http://schemas.openxmlformats.org/officeDocument/2006/relationships/slideLayout" Target="../slideLayouts/slideLayout17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28F18D-38C2-4905-B1A0-FBFE4EED9A4B}" type="datetimeFigureOut">
              <a:rPr lang="vi-VN" smtClean="0"/>
              <a:t>08/05/20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613640-9796-417E-9A02-F83ED14FE341}" type="slidenum">
              <a:rPr lang="vi-VN" smtClean="0"/>
              <a:t>‹#›</a:t>
            </a:fld>
            <a:endParaRPr lang="vi-VN"/>
          </a:p>
        </p:txBody>
      </p:sp>
    </p:spTree>
    <p:extLst>
      <p:ext uri="{BB962C8B-B14F-4D97-AF65-F5344CB8AC3E}">
        <p14:creationId xmlns:p14="http://schemas.microsoft.com/office/powerpoint/2010/main" val="3240983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6147" name="Freeform 3"/>
            <p:cNvSpPr>
              <a:spLocks/>
            </p:cNvSpPr>
            <p:nvPr/>
          </p:nvSpPr>
          <p:spPr bwMode="ltGray">
            <a:xfrm>
              <a:off x="528" y="2909"/>
              <a:ext cx="5232" cy="1411"/>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8" name="Freeform 4"/>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Lst>
              <a:ahLst/>
              <a:cxnLst>
                <a:cxn ang="0">
                  <a:pos x="T0" y="T1"/>
                </a:cxn>
                <a:cxn ang="0">
                  <a:pos x="T2" y="T3"/>
                </a:cxn>
                <a:cxn ang="0">
                  <a:pos x="T4" y="T5"/>
                </a:cxn>
                <a:cxn ang="0">
                  <a:pos x="T6" y="T7"/>
                </a:cxn>
                <a:cxn ang="0">
                  <a:pos x="T8" y="T9"/>
                </a:cxn>
                <a:cxn ang="0">
                  <a:pos x="T10" y="T11"/>
                </a:cxn>
                <a:cxn ang="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9" name="Freeform 5"/>
            <p:cNvSpPr>
              <a:spLocks/>
            </p:cNvSpPr>
            <p:nvPr/>
          </p:nvSpPr>
          <p:spPr bwMode="ltGray">
            <a:xfrm>
              <a:off x="528" y="2932"/>
              <a:ext cx="5232" cy="1388"/>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0" name="Freeform 6"/>
            <p:cNvSpPr>
              <a:spLocks/>
            </p:cNvSpPr>
            <p:nvPr/>
          </p:nvSpPr>
          <p:spPr bwMode="ltGray">
            <a:xfrm>
              <a:off x="528" y="1152"/>
              <a:ext cx="4607"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1" name="Freeform 7"/>
            <p:cNvSpPr>
              <a:spLocks/>
            </p:cNvSpPr>
            <p:nvPr/>
          </p:nvSpPr>
          <p:spPr bwMode="ltGray">
            <a:xfrm>
              <a:off x="528" y="1152"/>
              <a:ext cx="29" cy="178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2" name="Freeform 8"/>
            <p:cNvSpPr>
              <a:spLocks/>
            </p:cNvSpPr>
            <p:nvPr/>
          </p:nvSpPr>
          <p:spPr bwMode="ltGray">
            <a:xfrm>
              <a:off x="527" y="2904"/>
              <a:ext cx="29" cy="1416"/>
            </a:xfrm>
            <a:custGeom>
              <a:avLst/>
              <a:gdLst>
                <a:gd name="T0" fmla="*/ 0 w 29"/>
                <a:gd name="T1" fmla="*/ 1416 h 1416"/>
                <a:gd name="T2" fmla="*/ 29 w 29"/>
                <a:gd name="T3" fmla="*/ 1416 h 1416"/>
                <a:gd name="T4" fmla="*/ 28 w 29"/>
                <a:gd name="T5" fmla="*/ 24 h 1416"/>
                <a:gd name="T6" fmla="*/ 0 w 29"/>
                <a:gd name="T7" fmla="*/ 0 h 1416"/>
                <a:gd name="T8" fmla="*/ 0 w 29"/>
                <a:gd name="T9" fmla="*/ 1416 h 1416"/>
              </a:gdLst>
              <a:ahLst/>
              <a:cxnLst>
                <a:cxn ang="0">
                  <a:pos x="T0" y="T1"/>
                </a:cxn>
                <a:cxn ang="0">
                  <a:pos x="T2" y="T3"/>
                </a:cxn>
                <a:cxn ang="0">
                  <a:pos x="T4" y="T5"/>
                </a:cxn>
                <a:cxn ang="0">
                  <a:pos x="T6" y="T7"/>
                </a:cxn>
                <a:cxn ang="0">
                  <a:pos x="T8" y="T9"/>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3" name="Freeform 9"/>
            <p:cNvSpPr>
              <a:spLocks/>
            </p:cNvSpPr>
            <p:nvPr/>
          </p:nvSpPr>
          <p:spPr bwMode="ltGray">
            <a:xfrm>
              <a:off x="201" y="2904"/>
              <a:ext cx="2879"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4" name="Freeform 10"/>
            <p:cNvSpPr>
              <a:spLocks/>
            </p:cNvSpPr>
            <p:nvPr/>
          </p:nvSpPr>
          <p:spPr bwMode="ltGray">
            <a:xfrm>
              <a:off x="201" y="2904"/>
              <a:ext cx="30" cy="1416"/>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6155" name="Rectangle 11"/>
          <p:cNvSpPr>
            <a:spLocks noGrp="1" noChangeArrowheads="1"/>
          </p:cNvSpPr>
          <p:nvPr>
            <p:ph type="dt" sz="half" idx="2"/>
          </p:nvPr>
        </p:nvSpPr>
        <p:spPr bwMode="auto">
          <a:xfrm>
            <a:off x="838200"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6" name="Rectangle 12"/>
          <p:cNvSpPr>
            <a:spLocks noGrp="1" noChangeArrowheads="1"/>
          </p:cNvSpPr>
          <p:nvPr>
            <p:ph type="ftr" sz="quarter" idx="3"/>
          </p:nvPr>
        </p:nvSpPr>
        <p:spPr bwMode="auto">
          <a:xfrm>
            <a:off x="34290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7" name="Rectangle 13"/>
          <p:cNvSpPr>
            <a:spLocks noGrp="1" noChangeArrowheads="1"/>
          </p:cNvSpPr>
          <p:nvPr>
            <p:ph type="sldNum" sz="quarter" idx="4"/>
          </p:nvPr>
        </p:nvSpPr>
        <p:spPr bwMode="auto">
          <a:xfrm>
            <a:off x="6937375"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fld id="{3F902BCE-95C9-453D-A951-9EFB6B5CED50}" type="slidenum">
              <a:rPr lang="en-US">
                <a:solidFill>
                  <a:srgbClr val="FFFFFF"/>
                </a:solidFill>
              </a:rPr>
              <a:pPr fontAlgn="base">
                <a:spcBef>
                  <a:spcPct val="0"/>
                </a:spcBef>
                <a:spcAft>
                  <a:spcPct val="0"/>
                </a:spcAft>
                <a:defRPr/>
              </a:pPr>
              <a:t>‹#›</a:t>
            </a:fld>
            <a:endParaRPr lang="en-US">
              <a:solidFill>
                <a:srgbClr val="FFFFFF"/>
              </a:solidFill>
            </a:endParaRPr>
          </a:p>
        </p:txBody>
      </p:sp>
      <p:sp>
        <p:nvSpPr>
          <p:cNvPr id="6158" name="Rectangle 14"/>
          <p:cNvSpPr>
            <a:spLocks noGrp="1" noRot="1" noChangeArrowheads="1"/>
          </p:cNvSpPr>
          <p:nvPr>
            <p:ph type="title"/>
          </p:nvPr>
        </p:nvSpPr>
        <p:spPr bwMode="auto">
          <a:xfrm>
            <a:off x="457200" y="244475"/>
            <a:ext cx="838517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59" name="Rectangle 15"/>
          <p:cNvSpPr>
            <a:spLocks noGrp="1" noRot="1" noChangeArrowheads="1"/>
          </p:cNvSpPr>
          <p:nvPr>
            <p:ph type="body" idx="1"/>
          </p:nvPr>
        </p:nvSpPr>
        <p:spPr bwMode="auto">
          <a:xfrm>
            <a:off x="838200" y="1905000"/>
            <a:ext cx="80073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1568242002"/>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158"/>
                                        </p:tgtEl>
                                        <p:attrNameLst>
                                          <p:attrName>style.visibility</p:attrName>
                                        </p:attrNameLst>
                                      </p:cBhvr>
                                      <p:to>
                                        <p:strVal val="visible"/>
                                      </p:to>
                                    </p:set>
                                    <p:anim calcmode="lin" valueType="num">
                                      <p:cBhvr>
                                        <p:cTn id="7" dur="1000" fill="hold"/>
                                        <p:tgtEl>
                                          <p:spTgt spid="6158"/>
                                        </p:tgtEl>
                                        <p:attrNameLst>
                                          <p:attrName>ppt_x</p:attrName>
                                        </p:attrNameLst>
                                      </p:cBhvr>
                                      <p:tavLst>
                                        <p:tav tm="0">
                                          <p:val>
                                            <p:strVal val="#ppt_x-.2"/>
                                          </p:val>
                                        </p:tav>
                                        <p:tav tm="100000">
                                          <p:val>
                                            <p:strVal val="#ppt_x"/>
                                          </p:val>
                                        </p:tav>
                                      </p:tavLst>
                                    </p:anim>
                                    <p:anim calcmode="lin" valueType="num">
                                      <p:cBhvr>
                                        <p:cTn id="8" dur="1000" fill="hold"/>
                                        <p:tgtEl>
                                          <p:spTgt spid="6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159">
                                            <p:txEl>
                                              <p:pRg st="0" end="0"/>
                                            </p:txEl>
                                          </p:spTgt>
                                        </p:tgtEl>
                                        <p:attrNameLst>
                                          <p:attrName>style.visibility</p:attrName>
                                        </p:attrNameLst>
                                      </p:cBhvr>
                                      <p:to>
                                        <p:strVal val="visible"/>
                                      </p:to>
                                    </p:set>
                                    <p:animEffect transition="in" filter="fade">
                                      <p:cBhvr>
                                        <p:cTn id="14" dur="500"/>
                                        <p:tgtEl>
                                          <p:spTgt spid="6159">
                                            <p:txEl>
                                              <p:pRg st="0" end="0"/>
                                            </p:txEl>
                                          </p:spTgt>
                                        </p:tgtEl>
                                      </p:cBhvr>
                                    </p:animEffect>
                                    <p:anim calcmode="lin" valueType="num">
                                      <p:cBhvr>
                                        <p:cTn id="15" dur="500" fill="hold"/>
                                        <p:tgtEl>
                                          <p:spTgt spid="61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1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6159">
                                            <p:txEl>
                                              <p:pRg st="1" end="1"/>
                                            </p:txEl>
                                          </p:spTgt>
                                        </p:tgtEl>
                                        <p:attrNameLst>
                                          <p:attrName>style.visibility</p:attrName>
                                        </p:attrNameLst>
                                      </p:cBhvr>
                                      <p:to>
                                        <p:strVal val="visible"/>
                                      </p:to>
                                    </p:set>
                                    <p:animEffect transition="in" filter="fade">
                                      <p:cBhvr>
                                        <p:cTn id="19" dur="500"/>
                                        <p:tgtEl>
                                          <p:spTgt spid="6159">
                                            <p:txEl>
                                              <p:pRg st="1" end="1"/>
                                            </p:txEl>
                                          </p:spTgt>
                                        </p:tgtEl>
                                      </p:cBhvr>
                                    </p:animEffect>
                                    <p:anim calcmode="lin" valueType="num">
                                      <p:cBhvr>
                                        <p:cTn id="20" dur="500" fill="hold"/>
                                        <p:tgtEl>
                                          <p:spTgt spid="61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61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6159">
                                            <p:txEl>
                                              <p:pRg st="2" end="2"/>
                                            </p:txEl>
                                          </p:spTgt>
                                        </p:tgtEl>
                                        <p:attrNameLst>
                                          <p:attrName>style.visibility</p:attrName>
                                        </p:attrNameLst>
                                      </p:cBhvr>
                                      <p:to>
                                        <p:strVal val="visible"/>
                                      </p:to>
                                    </p:set>
                                    <p:animEffect transition="in" filter="fade">
                                      <p:cBhvr>
                                        <p:cTn id="24" dur="500"/>
                                        <p:tgtEl>
                                          <p:spTgt spid="6159">
                                            <p:txEl>
                                              <p:pRg st="2" end="2"/>
                                            </p:txEl>
                                          </p:spTgt>
                                        </p:tgtEl>
                                      </p:cBhvr>
                                    </p:animEffect>
                                    <p:anim calcmode="lin" valueType="num">
                                      <p:cBhvr>
                                        <p:cTn id="25" dur="500" fill="hold"/>
                                        <p:tgtEl>
                                          <p:spTgt spid="61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61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6159">
                                            <p:txEl>
                                              <p:pRg st="3" end="3"/>
                                            </p:txEl>
                                          </p:spTgt>
                                        </p:tgtEl>
                                        <p:attrNameLst>
                                          <p:attrName>style.visibility</p:attrName>
                                        </p:attrNameLst>
                                      </p:cBhvr>
                                      <p:to>
                                        <p:strVal val="visible"/>
                                      </p:to>
                                    </p:set>
                                    <p:animEffect transition="in" filter="fade">
                                      <p:cBhvr>
                                        <p:cTn id="29" dur="500"/>
                                        <p:tgtEl>
                                          <p:spTgt spid="6159">
                                            <p:txEl>
                                              <p:pRg st="3" end="3"/>
                                            </p:txEl>
                                          </p:spTgt>
                                        </p:tgtEl>
                                      </p:cBhvr>
                                    </p:animEffect>
                                    <p:anim calcmode="lin" valueType="num">
                                      <p:cBhvr>
                                        <p:cTn id="30" dur="500" fill="hold"/>
                                        <p:tgtEl>
                                          <p:spTgt spid="61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61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6159">
                                            <p:txEl>
                                              <p:pRg st="4" end="4"/>
                                            </p:txEl>
                                          </p:spTgt>
                                        </p:tgtEl>
                                        <p:attrNameLst>
                                          <p:attrName>style.visibility</p:attrName>
                                        </p:attrNameLst>
                                      </p:cBhvr>
                                      <p:to>
                                        <p:strVal val="visible"/>
                                      </p:to>
                                    </p:set>
                                    <p:animEffect transition="in" filter="fade">
                                      <p:cBhvr>
                                        <p:cTn id="34" dur="500"/>
                                        <p:tgtEl>
                                          <p:spTgt spid="6159">
                                            <p:txEl>
                                              <p:pRg st="4" end="4"/>
                                            </p:txEl>
                                          </p:spTgt>
                                        </p:tgtEl>
                                      </p:cBhvr>
                                    </p:animEffect>
                                    <p:anim calcmode="lin" valueType="num">
                                      <p:cBhvr>
                                        <p:cTn id="35" dur="500" fill="hold"/>
                                        <p:tgtEl>
                                          <p:spTgt spid="61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61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8" grpId="0"/>
      <p:bldP spid="6159" grpId="0" build="p">
        <p:tmplLst>
          <p:tmpl lvl="1">
            <p:tnLst>
              <p:par>
                <p:cTn presetID="44" presetClass="entr" presetSubtype="0" fill="hold" nodeType="click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6147" name="Freeform 3"/>
            <p:cNvSpPr>
              <a:spLocks/>
            </p:cNvSpPr>
            <p:nvPr/>
          </p:nvSpPr>
          <p:spPr bwMode="ltGray">
            <a:xfrm>
              <a:off x="528" y="2909"/>
              <a:ext cx="5232" cy="1411"/>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8" name="Freeform 4"/>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Lst>
              <a:ahLst/>
              <a:cxnLst>
                <a:cxn ang="0">
                  <a:pos x="T0" y="T1"/>
                </a:cxn>
                <a:cxn ang="0">
                  <a:pos x="T2" y="T3"/>
                </a:cxn>
                <a:cxn ang="0">
                  <a:pos x="T4" y="T5"/>
                </a:cxn>
                <a:cxn ang="0">
                  <a:pos x="T6" y="T7"/>
                </a:cxn>
                <a:cxn ang="0">
                  <a:pos x="T8" y="T9"/>
                </a:cxn>
                <a:cxn ang="0">
                  <a:pos x="T10" y="T11"/>
                </a:cxn>
                <a:cxn ang="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9" name="Freeform 5"/>
            <p:cNvSpPr>
              <a:spLocks/>
            </p:cNvSpPr>
            <p:nvPr/>
          </p:nvSpPr>
          <p:spPr bwMode="ltGray">
            <a:xfrm>
              <a:off x="528" y="2932"/>
              <a:ext cx="5232" cy="1388"/>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0" name="Freeform 6"/>
            <p:cNvSpPr>
              <a:spLocks/>
            </p:cNvSpPr>
            <p:nvPr/>
          </p:nvSpPr>
          <p:spPr bwMode="ltGray">
            <a:xfrm>
              <a:off x="528" y="1152"/>
              <a:ext cx="4607"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1" name="Freeform 7"/>
            <p:cNvSpPr>
              <a:spLocks/>
            </p:cNvSpPr>
            <p:nvPr/>
          </p:nvSpPr>
          <p:spPr bwMode="ltGray">
            <a:xfrm>
              <a:off x="528" y="1152"/>
              <a:ext cx="29" cy="178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2" name="Freeform 8"/>
            <p:cNvSpPr>
              <a:spLocks/>
            </p:cNvSpPr>
            <p:nvPr/>
          </p:nvSpPr>
          <p:spPr bwMode="ltGray">
            <a:xfrm>
              <a:off x="527" y="2904"/>
              <a:ext cx="29" cy="1416"/>
            </a:xfrm>
            <a:custGeom>
              <a:avLst/>
              <a:gdLst>
                <a:gd name="T0" fmla="*/ 0 w 29"/>
                <a:gd name="T1" fmla="*/ 1416 h 1416"/>
                <a:gd name="T2" fmla="*/ 29 w 29"/>
                <a:gd name="T3" fmla="*/ 1416 h 1416"/>
                <a:gd name="T4" fmla="*/ 28 w 29"/>
                <a:gd name="T5" fmla="*/ 24 h 1416"/>
                <a:gd name="T6" fmla="*/ 0 w 29"/>
                <a:gd name="T7" fmla="*/ 0 h 1416"/>
                <a:gd name="T8" fmla="*/ 0 w 29"/>
                <a:gd name="T9" fmla="*/ 1416 h 1416"/>
              </a:gdLst>
              <a:ahLst/>
              <a:cxnLst>
                <a:cxn ang="0">
                  <a:pos x="T0" y="T1"/>
                </a:cxn>
                <a:cxn ang="0">
                  <a:pos x="T2" y="T3"/>
                </a:cxn>
                <a:cxn ang="0">
                  <a:pos x="T4" y="T5"/>
                </a:cxn>
                <a:cxn ang="0">
                  <a:pos x="T6" y="T7"/>
                </a:cxn>
                <a:cxn ang="0">
                  <a:pos x="T8" y="T9"/>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3" name="Freeform 9"/>
            <p:cNvSpPr>
              <a:spLocks/>
            </p:cNvSpPr>
            <p:nvPr/>
          </p:nvSpPr>
          <p:spPr bwMode="ltGray">
            <a:xfrm>
              <a:off x="201" y="2904"/>
              <a:ext cx="2879"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4" name="Freeform 10"/>
            <p:cNvSpPr>
              <a:spLocks/>
            </p:cNvSpPr>
            <p:nvPr/>
          </p:nvSpPr>
          <p:spPr bwMode="ltGray">
            <a:xfrm>
              <a:off x="201" y="2904"/>
              <a:ext cx="30" cy="1416"/>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6155" name="Rectangle 11"/>
          <p:cNvSpPr>
            <a:spLocks noGrp="1" noChangeArrowheads="1"/>
          </p:cNvSpPr>
          <p:nvPr>
            <p:ph type="dt" sz="half" idx="2"/>
          </p:nvPr>
        </p:nvSpPr>
        <p:spPr bwMode="auto">
          <a:xfrm>
            <a:off x="838200"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6" name="Rectangle 12"/>
          <p:cNvSpPr>
            <a:spLocks noGrp="1" noChangeArrowheads="1"/>
          </p:cNvSpPr>
          <p:nvPr>
            <p:ph type="ftr" sz="quarter" idx="3"/>
          </p:nvPr>
        </p:nvSpPr>
        <p:spPr bwMode="auto">
          <a:xfrm>
            <a:off x="34290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7" name="Rectangle 13"/>
          <p:cNvSpPr>
            <a:spLocks noGrp="1" noChangeArrowheads="1"/>
          </p:cNvSpPr>
          <p:nvPr>
            <p:ph type="sldNum" sz="quarter" idx="4"/>
          </p:nvPr>
        </p:nvSpPr>
        <p:spPr bwMode="auto">
          <a:xfrm>
            <a:off x="6937375"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fld id="{3F902BCE-95C9-453D-A951-9EFB6B5CED50}" type="slidenum">
              <a:rPr lang="en-US">
                <a:solidFill>
                  <a:srgbClr val="FFFFFF"/>
                </a:solidFill>
              </a:rPr>
              <a:pPr fontAlgn="base">
                <a:spcBef>
                  <a:spcPct val="0"/>
                </a:spcBef>
                <a:spcAft>
                  <a:spcPct val="0"/>
                </a:spcAft>
                <a:defRPr/>
              </a:pPr>
              <a:t>‹#›</a:t>
            </a:fld>
            <a:endParaRPr lang="en-US">
              <a:solidFill>
                <a:srgbClr val="FFFFFF"/>
              </a:solidFill>
            </a:endParaRPr>
          </a:p>
        </p:txBody>
      </p:sp>
      <p:sp>
        <p:nvSpPr>
          <p:cNvPr id="6158" name="Rectangle 14"/>
          <p:cNvSpPr>
            <a:spLocks noGrp="1" noRot="1" noChangeArrowheads="1"/>
          </p:cNvSpPr>
          <p:nvPr>
            <p:ph type="title"/>
          </p:nvPr>
        </p:nvSpPr>
        <p:spPr bwMode="auto">
          <a:xfrm>
            <a:off x="457200" y="244475"/>
            <a:ext cx="838517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59" name="Rectangle 15"/>
          <p:cNvSpPr>
            <a:spLocks noGrp="1" noRot="1" noChangeArrowheads="1"/>
          </p:cNvSpPr>
          <p:nvPr>
            <p:ph type="body" idx="1"/>
          </p:nvPr>
        </p:nvSpPr>
        <p:spPr bwMode="auto">
          <a:xfrm>
            <a:off x="838200" y="1905000"/>
            <a:ext cx="80073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4156286081"/>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158"/>
                                        </p:tgtEl>
                                        <p:attrNameLst>
                                          <p:attrName>style.visibility</p:attrName>
                                        </p:attrNameLst>
                                      </p:cBhvr>
                                      <p:to>
                                        <p:strVal val="visible"/>
                                      </p:to>
                                    </p:set>
                                    <p:anim calcmode="lin" valueType="num">
                                      <p:cBhvr>
                                        <p:cTn id="7" dur="1000" fill="hold"/>
                                        <p:tgtEl>
                                          <p:spTgt spid="6158"/>
                                        </p:tgtEl>
                                        <p:attrNameLst>
                                          <p:attrName>ppt_x</p:attrName>
                                        </p:attrNameLst>
                                      </p:cBhvr>
                                      <p:tavLst>
                                        <p:tav tm="0">
                                          <p:val>
                                            <p:strVal val="#ppt_x-.2"/>
                                          </p:val>
                                        </p:tav>
                                        <p:tav tm="100000">
                                          <p:val>
                                            <p:strVal val="#ppt_x"/>
                                          </p:val>
                                        </p:tav>
                                      </p:tavLst>
                                    </p:anim>
                                    <p:anim calcmode="lin" valueType="num">
                                      <p:cBhvr>
                                        <p:cTn id="8" dur="1000" fill="hold"/>
                                        <p:tgtEl>
                                          <p:spTgt spid="6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159">
                                            <p:txEl>
                                              <p:pRg st="0" end="0"/>
                                            </p:txEl>
                                          </p:spTgt>
                                        </p:tgtEl>
                                        <p:attrNameLst>
                                          <p:attrName>style.visibility</p:attrName>
                                        </p:attrNameLst>
                                      </p:cBhvr>
                                      <p:to>
                                        <p:strVal val="visible"/>
                                      </p:to>
                                    </p:set>
                                    <p:animEffect transition="in" filter="fade">
                                      <p:cBhvr>
                                        <p:cTn id="14" dur="500"/>
                                        <p:tgtEl>
                                          <p:spTgt spid="6159">
                                            <p:txEl>
                                              <p:pRg st="0" end="0"/>
                                            </p:txEl>
                                          </p:spTgt>
                                        </p:tgtEl>
                                      </p:cBhvr>
                                    </p:animEffect>
                                    <p:anim calcmode="lin" valueType="num">
                                      <p:cBhvr>
                                        <p:cTn id="15" dur="500" fill="hold"/>
                                        <p:tgtEl>
                                          <p:spTgt spid="61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1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6159">
                                            <p:txEl>
                                              <p:pRg st="1" end="1"/>
                                            </p:txEl>
                                          </p:spTgt>
                                        </p:tgtEl>
                                        <p:attrNameLst>
                                          <p:attrName>style.visibility</p:attrName>
                                        </p:attrNameLst>
                                      </p:cBhvr>
                                      <p:to>
                                        <p:strVal val="visible"/>
                                      </p:to>
                                    </p:set>
                                    <p:animEffect transition="in" filter="fade">
                                      <p:cBhvr>
                                        <p:cTn id="19" dur="500"/>
                                        <p:tgtEl>
                                          <p:spTgt spid="6159">
                                            <p:txEl>
                                              <p:pRg st="1" end="1"/>
                                            </p:txEl>
                                          </p:spTgt>
                                        </p:tgtEl>
                                      </p:cBhvr>
                                    </p:animEffect>
                                    <p:anim calcmode="lin" valueType="num">
                                      <p:cBhvr>
                                        <p:cTn id="20" dur="500" fill="hold"/>
                                        <p:tgtEl>
                                          <p:spTgt spid="61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61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6159">
                                            <p:txEl>
                                              <p:pRg st="2" end="2"/>
                                            </p:txEl>
                                          </p:spTgt>
                                        </p:tgtEl>
                                        <p:attrNameLst>
                                          <p:attrName>style.visibility</p:attrName>
                                        </p:attrNameLst>
                                      </p:cBhvr>
                                      <p:to>
                                        <p:strVal val="visible"/>
                                      </p:to>
                                    </p:set>
                                    <p:animEffect transition="in" filter="fade">
                                      <p:cBhvr>
                                        <p:cTn id="24" dur="500"/>
                                        <p:tgtEl>
                                          <p:spTgt spid="6159">
                                            <p:txEl>
                                              <p:pRg st="2" end="2"/>
                                            </p:txEl>
                                          </p:spTgt>
                                        </p:tgtEl>
                                      </p:cBhvr>
                                    </p:animEffect>
                                    <p:anim calcmode="lin" valueType="num">
                                      <p:cBhvr>
                                        <p:cTn id="25" dur="500" fill="hold"/>
                                        <p:tgtEl>
                                          <p:spTgt spid="61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61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6159">
                                            <p:txEl>
                                              <p:pRg st="3" end="3"/>
                                            </p:txEl>
                                          </p:spTgt>
                                        </p:tgtEl>
                                        <p:attrNameLst>
                                          <p:attrName>style.visibility</p:attrName>
                                        </p:attrNameLst>
                                      </p:cBhvr>
                                      <p:to>
                                        <p:strVal val="visible"/>
                                      </p:to>
                                    </p:set>
                                    <p:animEffect transition="in" filter="fade">
                                      <p:cBhvr>
                                        <p:cTn id="29" dur="500"/>
                                        <p:tgtEl>
                                          <p:spTgt spid="6159">
                                            <p:txEl>
                                              <p:pRg st="3" end="3"/>
                                            </p:txEl>
                                          </p:spTgt>
                                        </p:tgtEl>
                                      </p:cBhvr>
                                    </p:animEffect>
                                    <p:anim calcmode="lin" valueType="num">
                                      <p:cBhvr>
                                        <p:cTn id="30" dur="500" fill="hold"/>
                                        <p:tgtEl>
                                          <p:spTgt spid="61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61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6159">
                                            <p:txEl>
                                              <p:pRg st="4" end="4"/>
                                            </p:txEl>
                                          </p:spTgt>
                                        </p:tgtEl>
                                        <p:attrNameLst>
                                          <p:attrName>style.visibility</p:attrName>
                                        </p:attrNameLst>
                                      </p:cBhvr>
                                      <p:to>
                                        <p:strVal val="visible"/>
                                      </p:to>
                                    </p:set>
                                    <p:animEffect transition="in" filter="fade">
                                      <p:cBhvr>
                                        <p:cTn id="34" dur="500"/>
                                        <p:tgtEl>
                                          <p:spTgt spid="6159">
                                            <p:txEl>
                                              <p:pRg st="4" end="4"/>
                                            </p:txEl>
                                          </p:spTgt>
                                        </p:tgtEl>
                                      </p:cBhvr>
                                    </p:animEffect>
                                    <p:anim calcmode="lin" valueType="num">
                                      <p:cBhvr>
                                        <p:cTn id="35" dur="500" fill="hold"/>
                                        <p:tgtEl>
                                          <p:spTgt spid="61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61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8" grpId="0"/>
      <p:bldP spid="6159" grpId="0" build="p">
        <p:tmplLst>
          <p:tmpl lvl="1">
            <p:tnLst>
              <p:par>
                <p:cTn presetID="44" presetClass="entr" presetSubtype="0" fill="hold" nodeType="click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6147" name="Freeform 3"/>
            <p:cNvSpPr>
              <a:spLocks/>
            </p:cNvSpPr>
            <p:nvPr/>
          </p:nvSpPr>
          <p:spPr bwMode="ltGray">
            <a:xfrm>
              <a:off x="528" y="2909"/>
              <a:ext cx="5232" cy="1411"/>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8" name="Freeform 4"/>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Lst>
              <a:ahLst/>
              <a:cxnLst>
                <a:cxn ang="0">
                  <a:pos x="T0" y="T1"/>
                </a:cxn>
                <a:cxn ang="0">
                  <a:pos x="T2" y="T3"/>
                </a:cxn>
                <a:cxn ang="0">
                  <a:pos x="T4" y="T5"/>
                </a:cxn>
                <a:cxn ang="0">
                  <a:pos x="T6" y="T7"/>
                </a:cxn>
                <a:cxn ang="0">
                  <a:pos x="T8" y="T9"/>
                </a:cxn>
                <a:cxn ang="0">
                  <a:pos x="T10" y="T11"/>
                </a:cxn>
                <a:cxn ang="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9" name="Freeform 5"/>
            <p:cNvSpPr>
              <a:spLocks/>
            </p:cNvSpPr>
            <p:nvPr/>
          </p:nvSpPr>
          <p:spPr bwMode="ltGray">
            <a:xfrm>
              <a:off x="528" y="2932"/>
              <a:ext cx="5232" cy="1388"/>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0" name="Freeform 6"/>
            <p:cNvSpPr>
              <a:spLocks/>
            </p:cNvSpPr>
            <p:nvPr/>
          </p:nvSpPr>
          <p:spPr bwMode="ltGray">
            <a:xfrm>
              <a:off x="528" y="1152"/>
              <a:ext cx="4607"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1" name="Freeform 7"/>
            <p:cNvSpPr>
              <a:spLocks/>
            </p:cNvSpPr>
            <p:nvPr/>
          </p:nvSpPr>
          <p:spPr bwMode="ltGray">
            <a:xfrm>
              <a:off x="528" y="1152"/>
              <a:ext cx="29" cy="178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2" name="Freeform 8"/>
            <p:cNvSpPr>
              <a:spLocks/>
            </p:cNvSpPr>
            <p:nvPr/>
          </p:nvSpPr>
          <p:spPr bwMode="ltGray">
            <a:xfrm>
              <a:off x="527" y="2904"/>
              <a:ext cx="29" cy="1416"/>
            </a:xfrm>
            <a:custGeom>
              <a:avLst/>
              <a:gdLst>
                <a:gd name="T0" fmla="*/ 0 w 29"/>
                <a:gd name="T1" fmla="*/ 1416 h 1416"/>
                <a:gd name="T2" fmla="*/ 29 w 29"/>
                <a:gd name="T3" fmla="*/ 1416 h 1416"/>
                <a:gd name="T4" fmla="*/ 28 w 29"/>
                <a:gd name="T5" fmla="*/ 24 h 1416"/>
                <a:gd name="T6" fmla="*/ 0 w 29"/>
                <a:gd name="T7" fmla="*/ 0 h 1416"/>
                <a:gd name="T8" fmla="*/ 0 w 29"/>
                <a:gd name="T9" fmla="*/ 1416 h 1416"/>
              </a:gdLst>
              <a:ahLst/>
              <a:cxnLst>
                <a:cxn ang="0">
                  <a:pos x="T0" y="T1"/>
                </a:cxn>
                <a:cxn ang="0">
                  <a:pos x="T2" y="T3"/>
                </a:cxn>
                <a:cxn ang="0">
                  <a:pos x="T4" y="T5"/>
                </a:cxn>
                <a:cxn ang="0">
                  <a:pos x="T6" y="T7"/>
                </a:cxn>
                <a:cxn ang="0">
                  <a:pos x="T8" y="T9"/>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3" name="Freeform 9"/>
            <p:cNvSpPr>
              <a:spLocks/>
            </p:cNvSpPr>
            <p:nvPr/>
          </p:nvSpPr>
          <p:spPr bwMode="ltGray">
            <a:xfrm>
              <a:off x="201" y="2904"/>
              <a:ext cx="2879"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4" name="Freeform 10"/>
            <p:cNvSpPr>
              <a:spLocks/>
            </p:cNvSpPr>
            <p:nvPr/>
          </p:nvSpPr>
          <p:spPr bwMode="ltGray">
            <a:xfrm>
              <a:off x="201" y="2904"/>
              <a:ext cx="30" cy="1416"/>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6155" name="Rectangle 11"/>
          <p:cNvSpPr>
            <a:spLocks noGrp="1" noChangeArrowheads="1"/>
          </p:cNvSpPr>
          <p:nvPr>
            <p:ph type="dt" sz="half" idx="2"/>
          </p:nvPr>
        </p:nvSpPr>
        <p:spPr bwMode="auto">
          <a:xfrm>
            <a:off x="838200"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6" name="Rectangle 12"/>
          <p:cNvSpPr>
            <a:spLocks noGrp="1" noChangeArrowheads="1"/>
          </p:cNvSpPr>
          <p:nvPr>
            <p:ph type="ftr" sz="quarter" idx="3"/>
          </p:nvPr>
        </p:nvSpPr>
        <p:spPr bwMode="auto">
          <a:xfrm>
            <a:off x="34290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7" name="Rectangle 13"/>
          <p:cNvSpPr>
            <a:spLocks noGrp="1" noChangeArrowheads="1"/>
          </p:cNvSpPr>
          <p:nvPr>
            <p:ph type="sldNum" sz="quarter" idx="4"/>
          </p:nvPr>
        </p:nvSpPr>
        <p:spPr bwMode="auto">
          <a:xfrm>
            <a:off x="6937375"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fld id="{3F902BCE-95C9-453D-A951-9EFB6B5CED50}" type="slidenum">
              <a:rPr lang="en-US">
                <a:solidFill>
                  <a:srgbClr val="FFFFFF"/>
                </a:solidFill>
              </a:rPr>
              <a:pPr fontAlgn="base">
                <a:spcBef>
                  <a:spcPct val="0"/>
                </a:spcBef>
                <a:spcAft>
                  <a:spcPct val="0"/>
                </a:spcAft>
                <a:defRPr/>
              </a:pPr>
              <a:t>‹#›</a:t>
            </a:fld>
            <a:endParaRPr lang="en-US">
              <a:solidFill>
                <a:srgbClr val="FFFFFF"/>
              </a:solidFill>
            </a:endParaRPr>
          </a:p>
        </p:txBody>
      </p:sp>
      <p:sp>
        <p:nvSpPr>
          <p:cNvPr id="6158" name="Rectangle 14"/>
          <p:cNvSpPr>
            <a:spLocks noGrp="1" noRot="1" noChangeArrowheads="1"/>
          </p:cNvSpPr>
          <p:nvPr>
            <p:ph type="title"/>
          </p:nvPr>
        </p:nvSpPr>
        <p:spPr bwMode="auto">
          <a:xfrm>
            <a:off x="457200" y="244475"/>
            <a:ext cx="838517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59" name="Rectangle 15"/>
          <p:cNvSpPr>
            <a:spLocks noGrp="1" noRot="1" noChangeArrowheads="1"/>
          </p:cNvSpPr>
          <p:nvPr>
            <p:ph type="body" idx="1"/>
          </p:nvPr>
        </p:nvSpPr>
        <p:spPr bwMode="auto">
          <a:xfrm>
            <a:off x="838200" y="1905000"/>
            <a:ext cx="80073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2089019726"/>
      </p:ext>
    </p:extLst>
  </p:cSld>
  <p:clrMap bg1="dk2" tx1="lt1" bg2="dk1"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158"/>
                                        </p:tgtEl>
                                        <p:attrNameLst>
                                          <p:attrName>style.visibility</p:attrName>
                                        </p:attrNameLst>
                                      </p:cBhvr>
                                      <p:to>
                                        <p:strVal val="visible"/>
                                      </p:to>
                                    </p:set>
                                    <p:anim calcmode="lin" valueType="num">
                                      <p:cBhvr>
                                        <p:cTn id="7" dur="1000" fill="hold"/>
                                        <p:tgtEl>
                                          <p:spTgt spid="6158"/>
                                        </p:tgtEl>
                                        <p:attrNameLst>
                                          <p:attrName>ppt_x</p:attrName>
                                        </p:attrNameLst>
                                      </p:cBhvr>
                                      <p:tavLst>
                                        <p:tav tm="0">
                                          <p:val>
                                            <p:strVal val="#ppt_x-.2"/>
                                          </p:val>
                                        </p:tav>
                                        <p:tav tm="100000">
                                          <p:val>
                                            <p:strVal val="#ppt_x"/>
                                          </p:val>
                                        </p:tav>
                                      </p:tavLst>
                                    </p:anim>
                                    <p:anim calcmode="lin" valueType="num">
                                      <p:cBhvr>
                                        <p:cTn id="8" dur="1000" fill="hold"/>
                                        <p:tgtEl>
                                          <p:spTgt spid="6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159">
                                            <p:txEl>
                                              <p:pRg st="0" end="0"/>
                                            </p:txEl>
                                          </p:spTgt>
                                        </p:tgtEl>
                                        <p:attrNameLst>
                                          <p:attrName>style.visibility</p:attrName>
                                        </p:attrNameLst>
                                      </p:cBhvr>
                                      <p:to>
                                        <p:strVal val="visible"/>
                                      </p:to>
                                    </p:set>
                                    <p:animEffect transition="in" filter="fade">
                                      <p:cBhvr>
                                        <p:cTn id="14" dur="500"/>
                                        <p:tgtEl>
                                          <p:spTgt spid="6159">
                                            <p:txEl>
                                              <p:pRg st="0" end="0"/>
                                            </p:txEl>
                                          </p:spTgt>
                                        </p:tgtEl>
                                      </p:cBhvr>
                                    </p:animEffect>
                                    <p:anim calcmode="lin" valueType="num">
                                      <p:cBhvr>
                                        <p:cTn id="15" dur="500" fill="hold"/>
                                        <p:tgtEl>
                                          <p:spTgt spid="61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1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6159">
                                            <p:txEl>
                                              <p:pRg st="1" end="1"/>
                                            </p:txEl>
                                          </p:spTgt>
                                        </p:tgtEl>
                                        <p:attrNameLst>
                                          <p:attrName>style.visibility</p:attrName>
                                        </p:attrNameLst>
                                      </p:cBhvr>
                                      <p:to>
                                        <p:strVal val="visible"/>
                                      </p:to>
                                    </p:set>
                                    <p:animEffect transition="in" filter="fade">
                                      <p:cBhvr>
                                        <p:cTn id="19" dur="500"/>
                                        <p:tgtEl>
                                          <p:spTgt spid="6159">
                                            <p:txEl>
                                              <p:pRg st="1" end="1"/>
                                            </p:txEl>
                                          </p:spTgt>
                                        </p:tgtEl>
                                      </p:cBhvr>
                                    </p:animEffect>
                                    <p:anim calcmode="lin" valueType="num">
                                      <p:cBhvr>
                                        <p:cTn id="20" dur="500" fill="hold"/>
                                        <p:tgtEl>
                                          <p:spTgt spid="61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61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6159">
                                            <p:txEl>
                                              <p:pRg st="2" end="2"/>
                                            </p:txEl>
                                          </p:spTgt>
                                        </p:tgtEl>
                                        <p:attrNameLst>
                                          <p:attrName>style.visibility</p:attrName>
                                        </p:attrNameLst>
                                      </p:cBhvr>
                                      <p:to>
                                        <p:strVal val="visible"/>
                                      </p:to>
                                    </p:set>
                                    <p:animEffect transition="in" filter="fade">
                                      <p:cBhvr>
                                        <p:cTn id="24" dur="500"/>
                                        <p:tgtEl>
                                          <p:spTgt spid="6159">
                                            <p:txEl>
                                              <p:pRg st="2" end="2"/>
                                            </p:txEl>
                                          </p:spTgt>
                                        </p:tgtEl>
                                      </p:cBhvr>
                                    </p:animEffect>
                                    <p:anim calcmode="lin" valueType="num">
                                      <p:cBhvr>
                                        <p:cTn id="25" dur="500" fill="hold"/>
                                        <p:tgtEl>
                                          <p:spTgt spid="61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61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6159">
                                            <p:txEl>
                                              <p:pRg st="3" end="3"/>
                                            </p:txEl>
                                          </p:spTgt>
                                        </p:tgtEl>
                                        <p:attrNameLst>
                                          <p:attrName>style.visibility</p:attrName>
                                        </p:attrNameLst>
                                      </p:cBhvr>
                                      <p:to>
                                        <p:strVal val="visible"/>
                                      </p:to>
                                    </p:set>
                                    <p:animEffect transition="in" filter="fade">
                                      <p:cBhvr>
                                        <p:cTn id="29" dur="500"/>
                                        <p:tgtEl>
                                          <p:spTgt spid="6159">
                                            <p:txEl>
                                              <p:pRg st="3" end="3"/>
                                            </p:txEl>
                                          </p:spTgt>
                                        </p:tgtEl>
                                      </p:cBhvr>
                                    </p:animEffect>
                                    <p:anim calcmode="lin" valueType="num">
                                      <p:cBhvr>
                                        <p:cTn id="30" dur="500" fill="hold"/>
                                        <p:tgtEl>
                                          <p:spTgt spid="61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61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6159">
                                            <p:txEl>
                                              <p:pRg st="4" end="4"/>
                                            </p:txEl>
                                          </p:spTgt>
                                        </p:tgtEl>
                                        <p:attrNameLst>
                                          <p:attrName>style.visibility</p:attrName>
                                        </p:attrNameLst>
                                      </p:cBhvr>
                                      <p:to>
                                        <p:strVal val="visible"/>
                                      </p:to>
                                    </p:set>
                                    <p:animEffect transition="in" filter="fade">
                                      <p:cBhvr>
                                        <p:cTn id="34" dur="500"/>
                                        <p:tgtEl>
                                          <p:spTgt spid="6159">
                                            <p:txEl>
                                              <p:pRg st="4" end="4"/>
                                            </p:txEl>
                                          </p:spTgt>
                                        </p:tgtEl>
                                      </p:cBhvr>
                                    </p:animEffect>
                                    <p:anim calcmode="lin" valueType="num">
                                      <p:cBhvr>
                                        <p:cTn id="35" dur="500" fill="hold"/>
                                        <p:tgtEl>
                                          <p:spTgt spid="61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61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8" grpId="0"/>
      <p:bldP spid="6159" grpId="0" build="p">
        <p:tmplLst>
          <p:tmpl lvl="1">
            <p:tnLst>
              <p:par>
                <p:cTn presetID="44" presetClass="entr" presetSubtype="0" fill="hold" nodeType="click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6147" name="Freeform 3"/>
            <p:cNvSpPr>
              <a:spLocks/>
            </p:cNvSpPr>
            <p:nvPr/>
          </p:nvSpPr>
          <p:spPr bwMode="ltGray">
            <a:xfrm>
              <a:off x="528" y="2909"/>
              <a:ext cx="5232" cy="1411"/>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8" name="Freeform 4"/>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Lst>
              <a:ahLst/>
              <a:cxnLst>
                <a:cxn ang="0">
                  <a:pos x="T0" y="T1"/>
                </a:cxn>
                <a:cxn ang="0">
                  <a:pos x="T2" y="T3"/>
                </a:cxn>
                <a:cxn ang="0">
                  <a:pos x="T4" y="T5"/>
                </a:cxn>
                <a:cxn ang="0">
                  <a:pos x="T6" y="T7"/>
                </a:cxn>
                <a:cxn ang="0">
                  <a:pos x="T8" y="T9"/>
                </a:cxn>
                <a:cxn ang="0">
                  <a:pos x="T10" y="T11"/>
                </a:cxn>
                <a:cxn ang="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9" name="Freeform 5"/>
            <p:cNvSpPr>
              <a:spLocks/>
            </p:cNvSpPr>
            <p:nvPr/>
          </p:nvSpPr>
          <p:spPr bwMode="ltGray">
            <a:xfrm>
              <a:off x="528" y="2932"/>
              <a:ext cx="5232" cy="1388"/>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0" name="Freeform 6"/>
            <p:cNvSpPr>
              <a:spLocks/>
            </p:cNvSpPr>
            <p:nvPr/>
          </p:nvSpPr>
          <p:spPr bwMode="ltGray">
            <a:xfrm>
              <a:off x="528" y="1152"/>
              <a:ext cx="4607"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1" name="Freeform 7"/>
            <p:cNvSpPr>
              <a:spLocks/>
            </p:cNvSpPr>
            <p:nvPr/>
          </p:nvSpPr>
          <p:spPr bwMode="ltGray">
            <a:xfrm>
              <a:off x="528" y="1152"/>
              <a:ext cx="29" cy="178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2" name="Freeform 8"/>
            <p:cNvSpPr>
              <a:spLocks/>
            </p:cNvSpPr>
            <p:nvPr/>
          </p:nvSpPr>
          <p:spPr bwMode="ltGray">
            <a:xfrm>
              <a:off x="527" y="2904"/>
              <a:ext cx="29" cy="1416"/>
            </a:xfrm>
            <a:custGeom>
              <a:avLst/>
              <a:gdLst>
                <a:gd name="T0" fmla="*/ 0 w 29"/>
                <a:gd name="T1" fmla="*/ 1416 h 1416"/>
                <a:gd name="T2" fmla="*/ 29 w 29"/>
                <a:gd name="T3" fmla="*/ 1416 h 1416"/>
                <a:gd name="T4" fmla="*/ 28 w 29"/>
                <a:gd name="T5" fmla="*/ 24 h 1416"/>
                <a:gd name="T6" fmla="*/ 0 w 29"/>
                <a:gd name="T7" fmla="*/ 0 h 1416"/>
                <a:gd name="T8" fmla="*/ 0 w 29"/>
                <a:gd name="T9" fmla="*/ 1416 h 1416"/>
              </a:gdLst>
              <a:ahLst/>
              <a:cxnLst>
                <a:cxn ang="0">
                  <a:pos x="T0" y="T1"/>
                </a:cxn>
                <a:cxn ang="0">
                  <a:pos x="T2" y="T3"/>
                </a:cxn>
                <a:cxn ang="0">
                  <a:pos x="T4" y="T5"/>
                </a:cxn>
                <a:cxn ang="0">
                  <a:pos x="T6" y="T7"/>
                </a:cxn>
                <a:cxn ang="0">
                  <a:pos x="T8" y="T9"/>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3" name="Freeform 9"/>
            <p:cNvSpPr>
              <a:spLocks/>
            </p:cNvSpPr>
            <p:nvPr/>
          </p:nvSpPr>
          <p:spPr bwMode="ltGray">
            <a:xfrm>
              <a:off x="201" y="2904"/>
              <a:ext cx="2879"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4" name="Freeform 10"/>
            <p:cNvSpPr>
              <a:spLocks/>
            </p:cNvSpPr>
            <p:nvPr/>
          </p:nvSpPr>
          <p:spPr bwMode="ltGray">
            <a:xfrm>
              <a:off x="201" y="2904"/>
              <a:ext cx="30" cy="1416"/>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6155" name="Rectangle 11"/>
          <p:cNvSpPr>
            <a:spLocks noGrp="1" noChangeArrowheads="1"/>
          </p:cNvSpPr>
          <p:nvPr>
            <p:ph type="dt" sz="half" idx="2"/>
          </p:nvPr>
        </p:nvSpPr>
        <p:spPr bwMode="auto">
          <a:xfrm>
            <a:off x="838200"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6" name="Rectangle 12"/>
          <p:cNvSpPr>
            <a:spLocks noGrp="1" noChangeArrowheads="1"/>
          </p:cNvSpPr>
          <p:nvPr>
            <p:ph type="ftr" sz="quarter" idx="3"/>
          </p:nvPr>
        </p:nvSpPr>
        <p:spPr bwMode="auto">
          <a:xfrm>
            <a:off x="34290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7" name="Rectangle 13"/>
          <p:cNvSpPr>
            <a:spLocks noGrp="1" noChangeArrowheads="1"/>
          </p:cNvSpPr>
          <p:nvPr>
            <p:ph type="sldNum" sz="quarter" idx="4"/>
          </p:nvPr>
        </p:nvSpPr>
        <p:spPr bwMode="auto">
          <a:xfrm>
            <a:off x="6937375"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fld id="{3F902BCE-95C9-453D-A951-9EFB6B5CED50}" type="slidenum">
              <a:rPr lang="en-US">
                <a:solidFill>
                  <a:srgbClr val="FFFFFF"/>
                </a:solidFill>
              </a:rPr>
              <a:pPr fontAlgn="base">
                <a:spcBef>
                  <a:spcPct val="0"/>
                </a:spcBef>
                <a:spcAft>
                  <a:spcPct val="0"/>
                </a:spcAft>
                <a:defRPr/>
              </a:pPr>
              <a:t>‹#›</a:t>
            </a:fld>
            <a:endParaRPr lang="en-US">
              <a:solidFill>
                <a:srgbClr val="FFFFFF"/>
              </a:solidFill>
            </a:endParaRPr>
          </a:p>
        </p:txBody>
      </p:sp>
      <p:sp>
        <p:nvSpPr>
          <p:cNvPr id="6158" name="Rectangle 14"/>
          <p:cNvSpPr>
            <a:spLocks noGrp="1" noRot="1" noChangeArrowheads="1"/>
          </p:cNvSpPr>
          <p:nvPr>
            <p:ph type="title"/>
          </p:nvPr>
        </p:nvSpPr>
        <p:spPr bwMode="auto">
          <a:xfrm>
            <a:off x="457200" y="244475"/>
            <a:ext cx="838517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59" name="Rectangle 15"/>
          <p:cNvSpPr>
            <a:spLocks noGrp="1" noRot="1" noChangeArrowheads="1"/>
          </p:cNvSpPr>
          <p:nvPr>
            <p:ph type="body" idx="1"/>
          </p:nvPr>
        </p:nvSpPr>
        <p:spPr bwMode="auto">
          <a:xfrm>
            <a:off x="838200" y="1905000"/>
            <a:ext cx="80073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3162142593"/>
      </p:ext>
    </p:extLst>
  </p:cSld>
  <p:clrMap bg1="dk2" tx1="lt1" bg2="dk1"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158"/>
                                        </p:tgtEl>
                                        <p:attrNameLst>
                                          <p:attrName>style.visibility</p:attrName>
                                        </p:attrNameLst>
                                      </p:cBhvr>
                                      <p:to>
                                        <p:strVal val="visible"/>
                                      </p:to>
                                    </p:set>
                                    <p:anim calcmode="lin" valueType="num">
                                      <p:cBhvr>
                                        <p:cTn id="7" dur="1000" fill="hold"/>
                                        <p:tgtEl>
                                          <p:spTgt spid="6158"/>
                                        </p:tgtEl>
                                        <p:attrNameLst>
                                          <p:attrName>ppt_x</p:attrName>
                                        </p:attrNameLst>
                                      </p:cBhvr>
                                      <p:tavLst>
                                        <p:tav tm="0">
                                          <p:val>
                                            <p:strVal val="#ppt_x-.2"/>
                                          </p:val>
                                        </p:tav>
                                        <p:tav tm="100000">
                                          <p:val>
                                            <p:strVal val="#ppt_x"/>
                                          </p:val>
                                        </p:tav>
                                      </p:tavLst>
                                    </p:anim>
                                    <p:anim calcmode="lin" valueType="num">
                                      <p:cBhvr>
                                        <p:cTn id="8" dur="1000" fill="hold"/>
                                        <p:tgtEl>
                                          <p:spTgt spid="6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159">
                                            <p:txEl>
                                              <p:pRg st="0" end="0"/>
                                            </p:txEl>
                                          </p:spTgt>
                                        </p:tgtEl>
                                        <p:attrNameLst>
                                          <p:attrName>style.visibility</p:attrName>
                                        </p:attrNameLst>
                                      </p:cBhvr>
                                      <p:to>
                                        <p:strVal val="visible"/>
                                      </p:to>
                                    </p:set>
                                    <p:animEffect transition="in" filter="fade">
                                      <p:cBhvr>
                                        <p:cTn id="14" dur="500"/>
                                        <p:tgtEl>
                                          <p:spTgt spid="6159">
                                            <p:txEl>
                                              <p:pRg st="0" end="0"/>
                                            </p:txEl>
                                          </p:spTgt>
                                        </p:tgtEl>
                                      </p:cBhvr>
                                    </p:animEffect>
                                    <p:anim calcmode="lin" valueType="num">
                                      <p:cBhvr>
                                        <p:cTn id="15" dur="500" fill="hold"/>
                                        <p:tgtEl>
                                          <p:spTgt spid="61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1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6159">
                                            <p:txEl>
                                              <p:pRg st="1" end="1"/>
                                            </p:txEl>
                                          </p:spTgt>
                                        </p:tgtEl>
                                        <p:attrNameLst>
                                          <p:attrName>style.visibility</p:attrName>
                                        </p:attrNameLst>
                                      </p:cBhvr>
                                      <p:to>
                                        <p:strVal val="visible"/>
                                      </p:to>
                                    </p:set>
                                    <p:animEffect transition="in" filter="fade">
                                      <p:cBhvr>
                                        <p:cTn id="19" dur="500"/>
                                        <p:tgtEl>
                                          <p:spTgt spid="6159">
                                            <p:txEl>
                                              <p:pRg st="1" end="1"/>
                                            </p:txEl>
                                          </p:spTgt>
                                        </p:tgtEl>
                                      </p:cBhvr>
                                    </p:animEffect>
                                    <p:anim calcmode="lin" valueType="num">
                                      <p:cBhvr>
                                        <p:cTn id="20" dur="500" fill="hold"/>
                                        <p:tgtEl>
                                          <p:spTgt spid="61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61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6159">
                                            <p:txEl>
                                              <p:pRg st="2" end="2"/>
                                            </p:txEl>
                                          </p:spTgt>
                                        </p:tgtEl>
                                        <p:attrNameLst>
                                          <p:attrName>style.visibility</p:attrName>
                                        </p:attrNameLst>
                                      </p:cBhvr>
                                      <p:to>
                                        <p:strVal val="visible"/>
                                      </p:to>
                                    </p:set>
                                    <p:animEffect transition="in" filter="fade">
                                      <p:cBhvr>
                                        <p:cTn id="24" dur="500"/>
                                        <p:tgtEl>
                                          <p:spTgt spid="6159">
                                            <p:txEl>
                                              <p:pRg st="2" end="2"/>
                                            </p:txEl>
                                          </p:spTgt>
                                        </p:tgtEl>
                                      </p:cBhvr>
                                    </p:animEffect>
                                    <p:anim calcmode="lin" valueType="num">
                                      <p:cBhvr>
                                        <p:cTn id="25" dur="500" fill="hold"/>
                                        <p:tgtEl>
                                          <p:spTgt spid="61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61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6159">
                                            <p:txEl>
                                              <p:pRg st="3" end="3"/>
                                            </p:txEl>
                                          </p:spTgt>
                                        </p:tgtEl>
                                        <p:attrNameLst>
                                          <p:attrName>style.visibility</p:attrName>
                                        </p:attrNameLst>
                                      </p:cBhvr>
                                      <p:to>
                                        <p:strVal val="visible"/>
                                      </p:to>
                                    </p:set>
                                    <p:animEffect transition="in" filter="fade">
                                      <p:cBhvr>
                                        <p:cTn id="29" dur="500"/>
                                        <p:tgtEl>
                                          <p:spTgt spid="6159">
                                            <p:txEl>
                                              <p:pRg st="3" end="3"/>
                                            </p:txEl>
                                          </p:spTgt>
                                        </p:tgtEl>
                                      </p:cBhvr>
                                    </p:animEffect>
                                    <p:anim calcmode="lin" valueType="num">
                                      <p:cBhvr>
                                        <p:cTn id="30" dur="500" fill="hold"/>
                                        <p:tgtEl>
                                          <p:spTgt spid="61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61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6159">
                                            <p:txEl>
                                              <p:pRg st="4" end="4"/>
                                            </p:txEl>
                                          </p:spTgt>
                                        </p:tgtEl>
                                        <p:attrNameLst>
                                          <p:attrName>style.visibility</p:attrName>
                                        </p:attrNameLst>
                                      </p:cBhvr>
                                      <p:to>
                                        <p:strVal val="visible"/>
                                      </p:to>
                                    </p:set>
                                    <p:animEffect transition="in" filter="fade">
                                      <p:cBhvr>
                                        <p:cTn id="34" dur="500"/>
                                        <p:tgtEl>
                                          <p:spTgt spid="6159">
                                            <p:txEl>
                                              <p:pRg st="4" end="4"/>
                                            </p:txEl>
                                          </p:spTgt>
                                        </p:tgtEl>
                                      </p:cBhvr>
                                    </p:animEffect>
                                    <p:anim calcmode="lin" valueType="num">
                                      <p:cBhvr>
                                        <p:cTn id="35" dur="500" fill="hold"/>
                                        <p:tgtEl>
                                          <p:spTgt spid="61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61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8" grpId="0"/>
      <p:bldP spid="6159" grpId="0" build="p">
        <p:tmplLst>
          <p:tmpl lvl="1">
            <p:tnLst>
              <p:par>
                <p:cTn presetID="44" presetClass="entr" presetSubtype="0" fill="hold" nodeType="click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6147" name="Freeform 3"/>
            <p:cNvSpPr>
              <a:spLocks/>
            </p:cNvSpPr>
            <p:nvPr/>
          </p:nvSpPr>
          <p:spPr bwMode="ltGray">
            <a:xfrm>
              <a:off x="528" y="2909"/>
              <a:ext cx="5232" cy="1411"/>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8" name="Freeform 4"/>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Lst>
              <a:ahLst/>
              <a:cxnLst>
                <a:cxn ang="0">
                  <a:pos x="T0" y="T1"/>
                </a:cxn>
                <a:cxn ang="0">
                  <a:pos x="T2" y="T3"/>
                </a:cxn>
                <a:cxn ang="0">
                  <a:pos x="T4" y="T5"/>
                </a:cxn>
                <a:cxn ang="0">
                  <a:pos x="T6" y="T7"/>
                </a:cxn>
                <a:cxn ang="0">
                  <a:pos x="T8" y="T9"/>
                </a:cxn>
                <a:cxn ang="0">
                  <a:pos x="T10" y="T11"/>
                </a:cxn>
                <a:cxn ang="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9" name="Freeform 5"/>
            <p:cNvSpPr>
              <a:spLocks/>
            </p:cNvSpPr>
            <p:nvPr/>
          </p:nvSpPr>
          <p:spPr bwMode="ltGray">
            <a:xfrm>
              <a:off x="528" y="2932"/>
              <a:ext cx="5232" cy="1388"/>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0" name="Freeform 6"/>
            <p:cNvSpPr>
              <a:spLocks/>
            </p:cNvSpPr>
            <p:nvPr/>
          </p:nvSpPr>
          <p:spPr bwMode="ltGray">
            <a:xfrm>
              <a:off x="528" y="1152"/>
              <a:ext cx="4607"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1" name="Freeform 7"/>
            <p:cNvSpPr>
              <a:spLocks/>
            </p:cNvSpPr>
            <p:nvPr/>
          </p:nvSpPr>
          <p:spPr bwMode="ltGray">
            <a:xfrm>
              <a:off x="528" y="1152"/>
              <a:ext cx="29" cy="178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2" name="Freeform 8"/>
            <p:cNvSpPr>
              <a:spLocks/>
            </p:cNvSpPr>
            <p:nvPr/>
          </p:nvSpPr>
          <p:spPr bwMode="ltGray">
            <a:xfrm>
              <a:off x="527" y="2904"/>
              <a:ext cx="29" cy="1416"/>
            </a:xfrm>
            <a:custGeom>
              <a:avLst/>
              <a:gdLst>
                <a:gd name="T0" fmla="*/ 0 w 29"/>
                <a:gd name="T1" fmla="*/ 1416 h 1416"/>
                <a:gd name="T2" fmla="*/ 29 w 29"/>
                <a:gd name="T3" fmla="*/ 1416 h 1416"/>
                <a:gd name="T4" fmla="*/ 28 w 29"/>
                <a:gd name="T5" fmla="*/ 24 h 1416"/>
                <a:gd name="T6" fmla="*/ 0 w 29"/>
                <a:gd name="T7" fmla="*/ 0 h 1416"/>
                <a:gd name="T8" fmla="*/ 0 w 29"/>
                <a:gd name="T9" fmla="*/ 1416 h 1416"/>
              </a:gdLst>
              <a:ahLst/>
              <a:cxnLst>
                <a:cxn ang="0">
                  <a:pos x="T0" y="T1"/>
                </a:cxn>
                <a:cxn ang="0">
                  <a:pos x="T2" y="T3"/>
                </a:cxn>
                <a:cxn ang="0">
                  <a:pos x="T4" y="T5"/>
                </a:cxn>
                <a:cxn ang="0">
                  <a:pos x="T6" y="T7"/>
                </a:cxn>
                <a:cxn ang="0">
                  <a:pos x="T8" y="T9"/>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3" name="Freeform 9"/>
            <p:cNvSpPr>
              <a:spLocks/>
            </p:cNvSpPr>
            <p:nvPr/>
          </p:nvSpPr>
          <p:spPr bwMode="ltGray">
            <a:xfrm>
              <a:off x="201" y="2904"/>
              <a:ext cx="2879"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4" name="Freeform 10"/>
            <p:cNvSpPr>
              <a:spLocks/>
            </p:cNvSpPr>
            <p:nvPr/>
          </p:nvSpPr>
          <p:spPr bwMode="ltGray">
            <a:xfrm>
              <a:off x="201" y="2904"/>
              <a:ext cx="30" cy="1416"/>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6155" name="Rectangle 11"/>
          <p:cNvSpPr>
            <a:spLocks noGrp="1" noChangeArrowheads="1"/>
          </p:cNvSpPr>
          <p:nvPr>
            <p:ph type="dt" sz="half" idx="2"/>
          </p:nvPr>
        </p:nvSpPr>
        <p:spPr bwMode="auto">
          <a:xfrm>
            <a:off x="838200"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6" name="Rectangle 12"/>
          <p:cNvSpPr>
            <a:spLocks noGrp="1" noChangeArrowheads="1"/>
          </p:cNvSpPr>
          <p:nvPr>
            <p:ph type="ftr" sz="quarter" idx="3"/>
          </p:nvPr>
        </p:nvSpPr>
        <p:spPr bwMode="auto">
          <a:xfrm>
            <a:off x="34290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7" name="Rectangle 13"/>
          <p:cNvSpPr>
            <a:spLocks noGrp="1" noChangeArrowheads="1"/>
          </p:cNvSpPr>
          <p:nvPr>
            <p:ph type="sldNum" sz="quarter" idx="4"/>
          </p:nvPr>
        </p:nvSpPr>
        <p:spPr bwMode="auto">
          <a:xfrm>
            <a:off x="6937375"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fld id="{3F902BCE-95C9-453D-A951-9EFB6B5CED50}" type="slidenum">
              <a:rPr lang="en-US">
                <a:solidFill>
                  <a:srgbClr val="FFFFFF"/>
                </a:solidFill>
              </a:rPr>
              <a:pPr fontAlgn="base">
                <a:spcBef>
                  <a:spcPct val="0"/>
                </a:spcBef>
                <a:spcAft>
                  <a:spcPct val="0"/>
                </a:spcAft>
                <a:defRPr/>
              </a:pPr>
              <a:t>‹#›</a:t>
            </a:fld>
            <a:endParaRPr lang="en-US">
              <a:solidFill>
                <a:srgbClr val="FFFFFF"/>
              </a:solidFill>
            </a:endParaRPr>
          </a:p>
        </p:txBody>
      </p:sp>
      <p:sp>
        <p:nvSpPr>
          <p:cNvPr id="6158" name="Rectangle 14"/>
          <p:cNvSpPr>
            <a:spLocks noGrp="1" noRot="1" noChangeArrowheads="1"/>
          </p:cNvSpPr>
          <p:nvPr>
            <p:ph type="title"/>
          </p:nvPr>
        </p:nvSpPr>
        <p:spPr bwMode="auto">
          <a:xfrm>
            <a:off x="457200" y="244475"/>
            <a:ext cx="838517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59" name="Rectangle 15"/>
          <p:cNvSpPr>
            <a:spLocks noGrp="1" noRot="1" noChangeArrowheads="1"/>
          </p:cNvSpPr>
          <p:nvPr>
            <p:ph type="body" idx="1"/>
          </p:nvPr>
        </p:nvSpPr>
        <p:spPr bwMode="auto">
          <a:xfrm>
            <a:off x="838200" y="1905000"/>
            <a:ext cx="80073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1990642258"/>
      </p:ext>
    </p:extLst>
  </p:cSld>
  <p:clrMap bg1="dk2" tx1="lt1" bg2="dk1"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158"/>
                                        </p:tgtEl>
                                        <p:attrNameLst>
                                          <p:attrName>style.visibility</p:attrName>
                                        </p:attrNameLst>
                                      </p:cBhvr>
                                      <p:to>
                                        <p:strVal val="visible"/>
                                      </p:to>
                                    </p:set>
                                    <p:anim calcmode="lin" valueType="num">
                                      <p:cBhvr>
                                        <p:cTn id="7" dur="1000" fill="hold"/>
                                        <p:tgtEl>
                                          <p:spTgt spid="6158"/>
                                        </p:tgtEl>
                                        <p:attrNameLst>
                                          <p:attrName>ppt_x</p:attrName>
                                        </p:attrNameLst>
                                      </p:cBhvr>
                                      <p:tavLst>
                                        <p:tav tm="0">
                                          <p:val>
                                            <p:strVal val="#ppt_x-.2"/>
                                          </p:val>
                                        </p:tav>
                                        <p:tav tm="100000">
                                          <p:val>
                                            <p:strVal val="#ppt_x"/>
                                          </p:val>
                                        </p:tav>
                                      </p:tavLst>
                                    </p:anim>
                                    <p:anim calcmode="lin" valueType="num">
                                      <p:cBhvr>
                                        <p:cTn id="8" dur="1000" fill="hold"/>
                                        <p:tgtEl>
                                          <p:spTgt spid="6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159">
                                            <p:txEl>
                                              <p:pRg st="0" end="0"/>
                                            </p:txEl>
                                          </p:spTgt>
                                        </p:tgtEl>
                                        <p:attrNameLst>
                                          <p:attrName>style.visibility</p:attrName>
                                        </p:attrNameLst>
                                      </p:cBhvr>
                                      <p:to>
                                        <p:strVal val="visible"/>
                                      </p:to>
                                    </p:set>
                                    <p:animEffect transition="in" filter="fade">
                                      <p:cBhvr>
                                        <p:cTn id="14" dur="500"/>
                                        <p:tgtEl>
                                          <p:spTgt spid="6159">
                                            <p:txEl>
                                              <p:pRg st="0" end="0"/>
                                            </p:txEl>
                                          </p:spTgt>
                                        </p:tgtEl>
                                      </p:cBhvr>
                                    </p:animEffect>
                                    <p:anim calcmode="lin" valueType="num">
                                      <p:cBhvr>
                                        <p:cTn id="15" dur="500" fill="hold"/>
                                        <p:tgtEl>
                                          <p:spTgt spid="61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1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6159">
                                            <p:txEl>
                                              <p:pRg st="1" end="1"/>
                                            </p:txEl>
                                          </p:spTgt>
                                        </p:tgtEl>
                                        <p:attrNameLst>
                                          <p:attrName>style.visibility</p:attrName>
                                        </p:attrNameLst>
                                      </p:cBhvr>
                                      <p:to>
                                        <p:strVal val="visible"/>
                                      </p:to>
                                    </p:set>
                                    <p:animEffect transition="in" filter="fade">
                                      <p:cBhvr>
                                        <p:cTn id="19" dur="500"/>
                                        <p:tgtEl>
                                          <p:spTgt spid="6159">
                                            <p:txEl>
                                              <p:pRg st="1" end="1"/>
                                            </p:txEl>
                                          </p:spTgt>
                                        </p:tgtEl>
                                      </p:cBhvr>
                                    </p:animEffect>
                                    <p:anim calcmode="lin" valueType="num">
                                      <p:cBhvr>
                                        <p:cTn id="20" dur="500" fill="hold"/>
                                        <p:tgtEl>
                                          <p:spTgt spid="61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61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6159">
                                            <p:txEl>
                                              <p:pRg st="2" end="2"/>
                                            </p:txEl>
                                          </p:spTgt>
                                        </p:tgtEl>
                                        <p:attrNameLst>
                                          <p:attrName>style.visibility</p:attrName>
                                        </p:attrNameLst>
                                      </p:cBhvr>
                                      <p:to>
                                        <p:strVal val="visible"/>
                                      </p:to>
                                    </p:set>
                                    <p:animEffect transition="in" filter="fade">
                                      <p:cBhvr>
                                        <p:cTn id="24" dur="500"/>
                                        <p:tgtEl>
                                          <p:spTgt spid="6159">
                                            <p:txEl>
                                              <p:pRg st="2" end="2"/>
                                            </p:txEl>
                                          </p:spTgt>
                                        </p:tgtEl>
                                      </p:cBhvr>
                                    </p:animEffect>
                                    <p:anim calcmode="lin" valueType="num">
                                      <p:cBhvr>
                                        <p:cTn id="25" dur="500" fill="hold"/>
                                        <p:tgtEl>
                                          <p:spTgt spid="61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61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6159">
                                            <p:txEl>
                                              <p:pRg st="3" end="3"/>
                                            </p:txEl>
                                          </p:spTgt>
                                        </p:tgtEl>
                                        <p:attrNameLst>
                                          <p:attrName>style.visibility</p:attrName>
                                        </p:attrNameLst>
                                      </p:cBhvr>
                                      <p:to>
                                        <p:strVal val="visible"/>
                                      </p:to>
                                    </p:set>
                                    <p:animEffect transition="in" filter="fade">
                                      <p:cBhvr>
                                        <p:cTn id="29" dur="500"/>
                                        <p:tgtEl>
                                          <p:spTgt spid="6159">
                                            <p:txEl>
                                              <p:pRg st="3" end="3"/>
                                            </p:txEl>
                                          </p:spTgt>
                                        </p:tgtEl>
                                      </p:cBhvr>
                                    </p:animEffect>
                                    <p:anim calcmode="lin" valueType="num">
                                      <p:cBhvr>
                                        <p:cTn id="30" dur="500" fill="hold"/>
                                        <p:tgtEl>
                                          <p:spTgt spid="61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61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6159">
                                            <p:txEl>
                                              <p:pRg st="4" end="4"/>
                                            </p:txEl>
                                          </p:spTgt>
                                        </p:tgtEl>
                                        <p:attrNameLst>
                                          <p:attrName>style.visibility</p:attrName>
                                        </p:attrNameLst>
                                      </p:cBhvr>
                                      <p:to>
                                        <p:strVal val="visible"/>
                                      </p:to>
                                    </p:set>
                                    <p:animEffect transition="in" filter="fade">
                                      <p:cBhvr>
                                        <p:cTn id="34" dur="500"/>
                                        <p:tgtEl>
                                          <p:spTgt spid="6159">
                                            <p:txEl>
                                              <p:pRg st="4" end="4"/>
                                            </p:txEl>
                                          </p:spTgt>
                                        </p:tgtEl>
                                      </p:cBhvr>
                                    </p:animEffect>
                                    <p:anim calcmode="lin" valueType="num">
                                      <p:cBhvr>
                                        <p:cTn id="35" dur="500" fill="hold"/>
                                        <p:tgtEl>
                                          <p:spTgt spid="61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61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8" grpId="0"/>
      <p:bldP spid="6159" grpId="0" build="p">
        <p:tmplLst>
          <p:tmpl lvl="1">
            <p:tnLst>
              <p:par>
                <p:cTn presetID="44" presetClass="entr" presetSubtype="0" fill="hold" nodeType="click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48686025"/>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819998597"/>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397031001"/>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593508440"/>
      </p:ext>
    </p:extLst>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1462695560"/>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1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1781230511"/>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 id="2147483823"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747690025"/>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 id="2147483836"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1286603492"/>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467721149"/>
      </p:ext>
    </p:extLst>
  </p:cSld>
  <p:clrMap bg1="lt1" tx1="dk1" bg2="lt2" tx2="dk2" accent1="accent1" accent2="accent2" accent3="accent3" accent4="accent4" accent5="accent5" accent6="accent6" hlink="hlink" folHlink="folHlink"/>
  <p:sldLayoutIdLst>
    <p:sldLayoutId id="2147483851" r:id="rId1"/>
    <p:sldLayoutId id="2147483852" r:id="rId2"/>
    <p:sldLayoutId id="2147483853" r:id="rId3"/>
    <p:sldLayoutId id="2147483854" r:id="rId4"/>
    <p:sldLayoutId id="2147483855" r:id="rId5"/>
    <p:sldLayoutId id="2147483856" r:id="rId6"/>
    <p:sldLayoutId id="2147483857" r:id="rId7"/>
    <p:sldLayoutId id="2147483858" r:id="rId8"/>
    <p:sldLayoutId id="2147483859" r:id="rId9"/>
    <p:sldLayoutId id="2147483860" r:id="rId10"/>
    <p:sldLayoutId id="2147483861" r:id="rId11"/>
    <p:sldLayoutId id="2147483862"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image" Target="../media/image30.jpeg"/></Relationships>
</file>

<file path=ppt/slides/_rels/slide3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23.xml"/><Relationship Id="rId4" Type="http://schemas.openxmlformats.org/officeDocument/2006/relationships/image" Target="../media/image31.jpeg"/></Relationships>
</file>

<file path=ppt/slides/_rels/slide3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34.xml"/><Relationship Id="rId4" Type="http://schemas.openxmlformats.org/officeDocument/2006/relationships/image" Target="../media/image32.jpeg"/></Relationships>
</file>

<file path=ppt/slides/_rels/slide3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46.xml"/><Relationship Id="rId4" Type="http://schemas.openxmlformats.org/officeDocument/2006/relationships/image" Target="../media/image33.jpeg"/></Relationships>
</file>

<file path=ppt/slides/_rels/slide3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57.xml"/><Relationship Id="rId4" Type="http://schemas.openxmlformats.org/officeDocument/2006/relationships/image" Target="../media/image34.jpeg"/></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 Target="slide25.xml"/><Relationship Id="rId1" Type="http://schemas.openxmlformats.org/officeDocument/2006/relationships/slideLayout" Target="../slideLayouts/slideLayout68.xml"/></Relationships>
</file>

<file path=ppt/slides/_rels/slide37.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slide" Target="slide25.xml"/><Relationship Id="rId1" Type="http://schemas.openxmlformats.org/officeDocument/2006/relationships/slideLayout" Target="../slideLayouts/slideLayout80.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 Target="slide25.xml"/><Relationship Id="rId1" Type="http://schemas.openxmlformats.org/officeDocument/2006/relationships/slideLayout" Target="../slideLayouts/slideLayout92.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 Target="slide25.xml"/><Relationship Id="rId1" Type="http://schemas.openxmlformats.org/officeDocument/2006/relationships/slideLayout" Target="../slideLayouts/slideLayout104.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 Target="slide25.xml"/><Relationship Id="rId1" Type="http://schemas.openxmlformats.org/officeDocument/2006/relationships/slideLayout" Target="../slideLayouts/slideLayout116.xml"/></Relationships>
</file>

<file path=ppt/slides/_rels/slide41.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slide" Target="slide25.xml"/><Relationship Id="rId1" Type="http://schemas.openxmlformats.org/officeDocument/2006/relationships/slideLayout" Target="../slideLayouts/slideLayout128.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 Target="slide25.xml"/><Relationship Id="rId1" Type="http://schemas.openxmlformats.org/officeDocument/2006/relationships/slideLayout" Target="../slideLayouts/slideLayout140.xml"/></Relationships>
</file>

<file path=ppt/slides/_rels/slide43.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slide" Target="slide25.xml"/><Relationship Id="rId1" Type="http://schemas.openxmlformats.org/officeDocument/2006/relationships/slideLayout" Target="../slideLayouts/slideLayout152.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 Target="slide25.xml"/><Relationship Id="rId1" Type="http://schemas.openxmlformats.org/officeDocument/2006/relationships/slideLayout" Target="../slideLayouts/slideLayout164.xml"/></Relationships>
</file>

<file path=ppt/slides/_rels/slide4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vi-VN"/>
          </a:p>
        </p:txBody>
      </p:sp>
      <p:sp>
        <p:nvSpPr>
          <p:cNvPr id="3" name="Subtitle 2"/>
          <p:cNvSpPr>
            <a:spLocks noGrp="1"/>
          </p:cNvSpPr>
          <p:nvPr>
            <p:ph type="subTitle" idx="1"/>
          </p:nvPr>
        </p:nvSpPr>
        <p:spPr/>
        <p:txBody>
          <a:bodyPr/>
          <a:lstStyle/>
          <a:p>
            <a:endParaRPr lang="vi-VN"/>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9691"/>
            <a:ext cx="9252520" cy="6848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51520" y="1916832"/>
            <a:ext cx="8424936" cy="24482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u="sng" dirty="0" err="1" smtClean="0">
                <a:solidFill>
                  <a:srgbClr val="C00000"/>
                </a:solidFill>
                <a:latin typeface="Times New Roman" pitchFamily="18" charset="0"/>
                <a:cs typeface="Times New Roman" pitchFamily="18" charset="0"/>
              </a:rPr>
              <a:t>Bài</a:t>
            </a:r>
            <a:r>
              <a:rPr lang="en-US" sz="5400" b="1" u="sng" dirty="0" smtClean="0">
                <a:solidFill>
                  <a:srgbClr val="C00000"/>
                </a:solidFill>
                <a:latin typeface="Times New Roman" pitchFamily="18" charset="0"/>
                <a:cs typeface="Times New Roman" pitchFamily="18" charset="0"/>
              </a:rPr>
              <a:t> 8</a:t>
            </a:r>
          </a:p>
          <a:p>
            <a:pPr algn="ctr"/>
            <a:r>
              <a:rPr lang="en-US" sz="5400" b="1" dirty="0" smtClean="0">
                <a:solidFill>
                  <a:srgbClr val="C00000"/>
                </a:solidFill>
                <a:latin typeface="Times New Roman" pitchFamily="18" charset="0"/>
                <a:cs typeface="Times New Roman" pitchFamily="18" charset="0"/>
              </a:rPr>
              <a:t>THỰC </a:t>
            </a:r>
            <a:r>
              <a:rPr lang="en-US" sz="5400" b="1" dirty="0" smtClean="0">
                <a:solidFill>
                  <a:srgbClr val="C00000"/>
                </a:solidFill>
                <a:latin typeface="Times New Roman" pitchFamily="18" charset="0"/>
                <a:cs typeface="Times New Roman" pitchFamily="18" charset="0"/>
              </a:rPr>
              <a:t>HÀNH</a:t>
            </a:r>
          </a:p>
          <a:p>
            <a:pPr algn="ctr"/>
            <a:r>
              <a:rPr lang="en-US" sz="5400" b="1" dirty="0" smtClean="0">
                <a:solidFill>
                  <a:srgbClr val="C00000"/>
                </a:solidFill>
                <a:latin typeface="Times New Roman" pitchFamily="18" charset="0"/>
                <a:cs typeface="Times New Roman" pitchFamily="18" charset="0"/>
              </a:rPr>
              <a:t> THÀNH NGỮ - ĐIỂN CỐ</a:t>
            </a:r>
            <a:endParaRPr lang="vi-VN" sz="54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7737537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16008" cy="6855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619672" y="2340957"/>
            <a:ext cx="6336704" cy="10801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smtClean="0">
                <a:solidFill>
                  <a:srgbClr val="FF0000"/>
                </a:solidFill>
              </a:rPr>
              <a:t>1. THÀNH NGỮ</a:t>
            </a:r>
            <a:endParaRPr lang="vi-VN" sz="7200" b="1" dirty="0">
              <a:solidFill>
                <a:srgbClr val="FF0000"/>
              </a:solidFill>
            </a:endParaRPr>
          </a:p>
        </p:txBody>
      </p:sp>
    </p:spTree>
    <p:extLst>
      <p:ext uri="{BB962C8B-B14F-4D97-AF65-F5344CB8AC3E}">
        <p14:creationId xmlns:p14="http://schemas.microsoft.com/office/powerpoint/2010/main" val="40205604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152400" y="228600"/>
            <a:ext cx="8915400" cy="662940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sz="3600" dirty="0" smtClean="0">
                <a:latin typeface="Times New Roman" pitchFamily="18" charset="0"/>
              </a:rPr>
              <a:t>  </a:t>
            </a:r>
            <a:r>
              <a:rPr lang="en-US" sz="3600" dirty="0" smtClean="0">
                <a:solidFill>
                  <a:srgbClr val="FF0000"/>
                </a:solidFill>
                <a:latin typeface="Times New Roman" pitchFamily="18" charset="0"/>
                <a:sym typeface="Wingdings" pitchFamily="2" charset="2"/>
              </a:rPr>
              <a:t></a:t>
            </a:r>
            <a:r>
              <a:rPr lang="en-US" sz="3600" dirty="0" smtClean="0">
                <a:latin typeface="Times New Roman" pitchFamily="18" charset="0"/>
              </a:rPr>
              <a:t> </a:t>
            </a:r>
            <a:r>
              <a:rPr lang="en-US" sz="3600" b="1" dirty="0" err="1" smtClean="0">
                <a:solidFill>
                  <a:srgbClr val="FF0000"/>
                </a:solidFill>
                <a:latin typeface="Times New Roman" pitchFamily="18" charset="0"/>
              </a:rPr>
              <a:t>Nêu</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khái</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niệm</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về</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Thành</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ngữ</a:t>
            </a:r>
            <a:r>
              <a:rPr lang="en-US" sz="3600" b="1" dirty="0" smtClean="0">
                <a:solidFill>
                  <a:srgbClr val="FF0000"/>
                </a:solidFill>
                <a:latin typeface="Times New Roman" pitchFamily="18" charset="0"/>
              </a:rPr>
              <a:t> ? </a:t>
            </a:r>
            <a:r>
              <a:rPr lang="en-US" sz="3600" b="1" dirty="0" err="1" smtClean="0">
                <a:solidFill>
                  <a:srgbClr val="FF0000"/>
                </a:solidFill>
                <a:latin typeface="Times New Roman" pitchFamily="18" charset="0"/>
              </a:rPr>
              <a:t>Cấu</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tạo</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và</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giá</a:t>
            </a:r>
            <a:r>
              <a:rPr lang="en-US" sz="3600" b="1" dirty="0">
                <a:solidFill>
                  <a:srgbClr val="FF0000"/>
                </a:solidFill>
                <a:latin typeface="Times New Roman" pitchFamily="18" charset="0"/>
              </a:rPr>
              <a:t> </a:t>
            </a:r>
            <a:r>
              <a:rPr lang="en-US" sz="3600" b="1" dirty="0" err="1" smtClean="0">
                <a:solidFill>
                  <a:srgbClr val="FF0000"/>
                </a:solidFill>
                <a:latin typeface="Times New Roman" pitchFamily="18" charset="0"/>
              </a:rPr>
              <a:t>trị</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nghệ</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thuật</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của</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Thành</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ngữ</a:t>
            </a:r>
            <a:r>
              <a:rPr lang="en-US" sz="3600" b="1" dirty="0" smtClean="0">
                <a:solidFill>
                  <a:srgbClr val="FF0000"/>
                </a:solidFill>
                <a:latin typeface="Times New Roman" pitchFamily="18" charset="0"/>
              </a:rPr>
              <a:t> ?</a:t>
            </a:r>
          </a:p>
          <a:p>
            <a:pPr>
              <a:buFontTx/>
              <a:buNone/>
            </a:pPr>
            <a:r>
              <a:rPr lang="en-US" sz="3600" dirty="0" smtClean="0">
                <a:latin typeface="Times New Roman" pitchFamily="18" charset="0"/>
              </a:rPr>
              <a:t>- </a:t>
            </a:r>
            <a:r>
              <a:rPr lang="en-US" sz="3600" b="1" dirty="0" err="1" smtClean="0">
                <a:solidFill>
                  <a:schemeClr val="tx2"/>
                </a:solidFill>
                <a:latin typeface="Times New Roman" pitchFamily="18" charset="0"/>
              </a:rPr>
              <a:t>Thành</a:t>
            </a:r>
            <a:r>
              <a:rPr lang="en-US" sz="3600" b="1" dirty="0" smtClean="0">
                <a:solidFill>
                  <a:schemeClr val="tx2"/>
                </a:solidFill>
                <a:latin typeface="Times New Roman" pitchFamily="18" charset="0"/>
              </a:rPr>
              <a:t> </a:t>
            </a:r>
            <a:r>
              <a:rPr lang="en-US" sz="3600" b="1" dirty="0" err="1" smtClean="0">
                <a:solidFill>
                  <a:schemeClr val="tx2"/>
                </a:solidFill>
                <a:latin typeface="Times New Roman" pitchFamily="18" charset="0"/>
              </a:rPr>
              <a:t>ngữ</a:t>
            </a:r>
            <a:r>
              <a:rPr lang="en-US" sz="3600" b="1" dirty="0" smtClean="0">
                <a:solidFill>
                  <a:schemeClr val="tx2"/>
                </a:solidFill>
                <a:latin typeface="Times New Roman" pitchFamily="18" charset="0"/>
              </a:rPr>
              <a:t> </a:t>
            </a:r>
            <a:r>
              <a:rPr lang="en-US" sz="3600" b="1" dirty="0" smtClean="0">
                <a:solidFill>
                  <a:schemeClr val="tx2"/>
                </a:solidFill>
                <a:latin typeface="Times New Roman" pitchFamily="18" charset="0"/>
                <a:sym typeface="Wingdings" pitchFamily="2" charset="2"/>
              </a:rPr>
              <a:t></a:t>
            </a:r>
            <a:r>
              <a:rPr lang="en-US" sz="3600" b="1" dirty="0" err="1" smtClean="0">
                <a:solidFill>
                  <a:schemeClr val="tx2"/>
                </a:solidFill>
                <a:latin typeface="Times New Roman" pitchFamily="18" charset="0"/>
                <a:sym typeface="Wingdings" pitchFamily="2" charset="2"/>
              </a:rPr>
              <a:t>cụm</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từ</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cố</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định</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có</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cấu</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tạo</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ngắn</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gọn</a:t>
            </a:r>
            <a:r>
              <a:rPr lang="en-US" sz="3600" b="1" dirty="0" smtClean="0">
                <a:solidFill>
                  <a:schemeClr val="tx2"/>
                </a:solidFill>
                <a:latin typeface="Times New Roman" pitchFamily="18" charset="0"/>
                <a:sym typeface="Wingdings" pitchFamily="2" charset="2"/>
              </a:rPr>
              <a:t> , </a:t>
            </a:r>
            <a:r>
              <a:rPr lang="en-US" sz="3600" b="1" dirty="0" err="1" smtClean="0">
                <a:solidFill>
                  <a:schemeClr val="tx2"/>
                </a:solidFill>
                <a:latin typeface="Times New Roman" pitchFamily="18" charset="0"/>
                <a:sym typeface="Wingdings" pitchFamily="2" charset="2"/>
              </a:rPr>
              <a:t>cô</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đọng</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hàm</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súc</a:t>
            </a:r>
            <a:r>
              <a:rPr lang="en-US" sz="3600" b="1" dirty="0" smtClean="0">
                <a:solidFill>
                  <a:schemeClr val="tx2"/>
                </a:solidFill>
                <a:latin typeface="Times New Roman" pitchFamily="18" charset="0"/>
                <a:sym typeface="Wingdings" pitchFamily="2" charset="2"/>
              </a:rPr>
              <a:t> , </a:t>
            </a:r>
            <a:r>
              <a:rPr lang="en-US" sz="3600" b="1" dirty="0" err="1" smtClean="0">
                <a:solidFill>
                  <a:schemeClr val="tx2"/>
                </a:solidFill>
                <a:latin typeface="Times New Roman" pitchFamily="18" charset="0"/>
                <a:sym typeface="Wingdings" pitchFamily="2" charset="2"/>
              </a:rPr>
              <a:t>giàu</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hình</a:t>
            </a:r>
            <a:r>
              <a:rPr lang="en-US" sz="3600" b="1" dirty="0" smtClean="0">
                <a:solidFill>
                  <a:schemeClr val="tx2"/>
                </a:solidFill>
                <a:latin typeface="Times New Roman" pitchFamily="18" charset="0"/>
                <a:sym typeface="Wingdings" pitchFamily="2" charset="2"/>
              </a:rPr>
              <a:t> </a:t>
            </a:r>
            <a:r>
              <a:rPr lang="en-US" sz="3600" b="1" dirty="0" err="1" smtClean="0">
                <a:solidFill>
                  <a:schemeClr val="tx2"/>
                </a:solidFill>
                <a:latin typeface="Times New Roman" pitchFamily="18" charset="0"/>
                <a:sym typeface="Wingdings" pitchFamily="2" charset="2"/>
              </a:rPr>
              <a:t>ảnh</a:t>
            </a:r>
            <a:r>
              <a:rPr lang="en-US" sz="3600" b="1" dirty="0" smtClean="0">
                <a:solidFill>
                  <a:schemeClr val="tx2"/>
                </a:solidFill>
                <a:latin typeface="Times New Roman" pitchFamily="18" charset="0"/>
                <a:sym typeface="Wingdings" pitchFamily="2" charset="2"/>
              </a:rPr>
              <a:t>.</a:t>
            </a:r>
          </a:p>
          <a:p>
            <a:pPr>
              <a:buFontTx/>
              <a:buNone/>
            </a:pPr>
            <a:r>
              <a:rPr lang="en-US" sz="3600" dirty="0" smtClean="0">
                <a:latin typeface="Times New Roman" pitchFamily="18" charset="0"/>
                <a:sym typeface="Wingdings" pitchFamily="2" charset="2"/>
              </a:rPr>
              <a:t>-</a:t>
            </a:r>
            <a:r>
              <a:rPr lang="en-US" sz="3600" b="1" dirty="0" err="1" smtClean="0">
                <a:latin typeface="Times New Roman" pitchFamily="18" charset="0"/>
                <a:sym typeface="Wingdings" pitchFamily="2" charset="2"/>
              </a:rPr>
              <a:t>Các</a:t>
            </a:r>
            <a:r>
              <a:rPr lang="en-US" sz="3600" b="1" dirty="0" smtClean="0">
                <a:latin typeface="Times New Roman" pitchFamily="18" charset="0"/>
                <a:sym typeface="Wingdings" pitchFamily="2" charset="2"/>
              </a:rPr>
              <a:t> </a:t>
            </a:r>
            <a:r>
              <a:rPr lang="en-US" sz="3600" b="1" dirty="0" err="1" smtClean="0">
                <a:latin typeface="Times New Roman" pitchFamily="18" charset="0"/>
                <a:sym typeface="Wingdings" pitchFamily="2" charset="2"/>
              </a:rPr>
              <a:t>giá</a:t>
            </a:r>
            <a:r>
              <a:rPr lang="en-US" sz="3600" b="1" dirty="0" smtClean="0">
                <a:latin typeface="Times New Roman" pitchFamily="18" charset="0"/>
                <a:sym typeface="Wingdings" pitchFamily="2" charset="2"/>
              </a:rPr>
              <a:t> </a:t>
            </a:r>
            <a:r>
              <a:rPr lang="en-US" sz="3600" b="1" dirty="0" err="1" smtClean="0">
                <a:latin typeface="Times New Roman" pitchFamily="18" charset="0"/>
                <a:sym typeface="Wingdings" pitchFamily="2" charset="2"/>
              </a:rPr>
              <a:t>trị</a:t>
            </a:r>
            <a:r>
              <a:rPr lang="en-US" sz="3600" b="1" dirty="0" smtClean="0">
                <a:latin typeface="Times New Roman" pitchFamily="18" charset="0"/>
                <a:sym typeface="Wingdings" pitchFamily="2" charset="2"/>
              </a:rPr>
              <a:t> </a:t>
            </a:r>
            <a:r>
              <a:rPr lang="en-US" sz="3600" b="1" dirty="0" err="1" smtClean="0">
                <a:latin typeface="Times New Roman" pitchFamily="18" charset="0"/>
                <a:sym typeface="Wingdings" pitchFamily="2" charset="2"/>
              </a:rPr>
              <a:t>của</a:t>
            </a:r>
            <a:r>
              <a:rPr lang="en-US" sz="3600" b="1" dirty="0" smtClean="0">
                <a:latin typeface="Times New Roman" pitchFamily="18" charset="0"/>
                <a:sym typeface="Wingdings" pitchFamily="2" charset="2"/>
              </a:rPr>
              <a:t> </a:t>
            </a:r>
            <a:r>
              <a:rPr lang="en-US" sz="3600" b="1" dirty="0" err="1" smtClean="0">
                <a:latin typeface="Times New Roman" pitchFamily="18" charset="0"/>
                <a:sym typeface="Wingdings" pitchFamily="2" charset="2"/>
              </a:rPr>
              <a:t>thành</a:t>
            </a:r>
            <a:r>
              <a:rPr lang="en-US" sz="3600" b="1" dirty="0" smtClean="0">
                <a:latin typeface="Times New Roman" pitchFamily="18" charset="0"/>
                <a:sym typeface="Wingdings" pitchFamily="2" charset="2"/>
              </a:rPr>
              <a:t> </a:t>
            </a:r>
            <a:r>
              <a:rPr lang="en-US" sz="3600" b="1" dirty="0" err="1" smtClean="0">
                <a:latin typeface="Times New Roman" pitchFamily="18" charset="0"/>
                <a:sym typeface="Wingdings" pitchFamily="2" charset="2"/>
              </a:rPr>
              <a:t>ngữ</a:t>
            </a:r>
            <a:r>
              <a:rPr lang="en-US" sz="3600" b="1" dirty="0" smtClean="0">
                <a:latin typeface="Times New Roman" pitchFamily="18" charset="0"/>
                <a:sym typeface="Wingdings" pitchFamily="2" charset="2"/>
              </a:rPr>
              <a:t> :</a:t>
            </a:r>
          </a:p>
          <a:p>
            <a:pPr>
              <a:buFontTx/>
              <a:buNone/>
            </a:pPr>
            <a:r>
              <a:rPr lang="en-US" sz="3600" dirty="0" smtClean="0">
                <a:latin typeface="Times New Roman" pitchFamily="18" charset="0"/>
                <a:sym typeface="Wingdings" pitchFamily="2" charset="2"/>
              </a:rPr>
              <a:t>  </a:t>
            </a:r>
            <a:r>
              <a:rPr lang="en-US" sz="3600"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Tính</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hình</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tượng</a:t>
            </a:r>
            <a:r>
              <a:rPr lang="en-US" sz="3600" b="1" i="1" dirty="0" smtClean="0">
                <a:solidFill>
                  <a:srgbClr val="FF0000"/>
                </a:solidFill>
                <a:latin typeface="Times New Roman" pitchFamily="18" charset="0"/>
                <a:sym typeface="Wingdings" pitchFamily="2" charset="2"/>
              </a:rPr>
              <a:t> </a:t>
            </a:r>
          </a:p>
          <a:p>
            <a:pPr>
              <a:buFontTx/>
              <a:buNone/>
            </a:pP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Tính</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khái</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quát</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về</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nghĩa</a:t>
            </a:r>
            <a:r>
              <a:rPr lang="en-US" sz="3600" b="1" i="1" dirty="0" smtClean="0">
                <a:solidFill>
                  <a:srgbClr val="FF0000"/>
                </a:solidFill>
                <a:latin typeface="Times New Roman" pitchFamily="18" charset="0"/>
                <a:sym typeface="Wingdings" pitchFamily="2" charset="2"/>
              </a:rPr>
              <a:t> .</a:t>
            </a:r>
          </a:p>
          <a:p>
            <a:pPr>
              <a:buFontTx/>
              <a:buNone/>
            </a:pP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Tính</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biểu</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cảm</a:t>
            </a:r>
            <a:r>
              <a:rPr lang="en-US" sz="3600" b="1" i="1" dirty="0" smtClean="0">
                <a:solidFill>
                  <a:srgbClr val="FF0000"/>
                </a:solidFill>
                <a:latin typeface="Times New Roman" pitchFamily="18" charset="0"/>
                <a:sym typeface="Wingdings" pitchFamily="2" charset="2"/>
              </a:rPr>
              <a:t>.</a:t>
            </a:r>
          </a:p>
          <a:p>
            <a:pPr>
              <a:buFontTx/>
              <a:buNone/>
            </a:pP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Tính</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cân</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đối</a:t>
            </a:r>
            <a:r>
              <a:rPr lang="en-US" sz="3600" b="1" i="1" dirty="0" smtClean="0">
                <a:solidFill>
                  <a:srgbClr val="FF0000"/>
                </a:solidFill>
                <a:latin typeface="Times New Roman" pitchFamily="18" charset="0"/>
                <a:sym typeface="Wingdings" pitchFamily="2" charset="2"/>
              </a:rPr>
              <a:t> , </a:t>
            </a:r>
            <a:r>
              <a:rPr lang="en-US" sz="3600" b="1" i="1" dirty="0" err="1" smtClean="0">
                <a:solidFill>
                  <a:srgbClr val="FF0000"/>
                </a:solidFill>
                <a:latin typeface="Times New Roman" pitchFamily="18" charset="0"/>
                <a:sym typeface="Wingdings" pitchFamily="2" charset="2"/>
              </a:rPr>
              <a:t>có</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nhịp</a:t>
            </a:r>
            <a:r>
              <a:rPr lang="en-US" sz="3600" b="1" i="1" dirty="0" smtClean="0">
                <a:solidFill>
                  <a:srgbClr val="FF0000"/>
                </a:solidFill>
                <a:latin typeface="Times New Roman" pitchFamily="18" charset="0"/>
                <a:sym typeface="Wingdings" pitchFamily="2" charset="2"/>
              </a:rPr>
              <a:t> hay </a:t>
            </a:r>
            <a:r>
              <a:rPr lang="en-US" sz="3600" b="1" i="1" dirty="0" err="1" smtClean="0">
                <a:solidFill>
                  <a:srgbClr val="FF0000"/>
                </a:solidFill>
                <a:latin typeface="Times New Roman" pitchFamily="18" charset="0"/>
                <a:sym typeface="Wingdings" pitchFamily="2" charset="2"/>
              </a:rPr>
              <a:t>có</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vần</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trong</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cụm</a:t>
            </a:r>
            <a:r>
              <a:rPr lang="en-US" sz="3600" b="1" i="1" dirty="0" smtClean="0">
                <a:solidFill>
                  <a:srgbClr val="FF0000"/>
                </a:solidFill>
                <a:latin typeface="Times New Roman" pitchFamily="18" charset="0"/>
                <a:sym typeface="Wingdings" pitchFamily="2" charset="2"/>
              </a:rPr>
              <a:t> </a:t>
            </a:r>
            <a:r>
              <a:rPr lang="en-US" sz="3600" b="1" i="1" dirty="0" err="1" smtClean="0">
                <a:solidFill>
                  <a:srgbClr val="FF0000"/>
                </a:solidFill>
                <a:latin typeface="Times New Roman" pitchFamily="18" charset="0"/>
                <a:sym typeface="Wingdings" pitchFamily="2" charset="2"/>
              </a:rPr>
              <a:t>từ</a:t>
            </a:r>
            <a:r>
              <a:rPr lang="en-US" sz="3600" b="1" i="1" dirty="0" smtClean="0">
                <a:solidFill>
                  <a:srgbClr val="FF0000"/>
                </a:solidFill>
                <a:latin typeface="Times New Roman" pitchFamily="18" charset="0"/>
                <a:sym typeface="Wingdings" pitchFamily="2" charset="2"/>
              </a:rPr>
              <a:t>.</a:t>
            </a:r>
            <a:endParaRPr lang="en-US" sz="3600" b="1" i="1" dirty="0">
              <a:solidFill>
                <a:srgbClr val="FF0000"/>
              </a:solidFill>
              <a:latin typeface="Times New Roman" pitchFamily="18" charset="0"/>
            </a:endParaRPr>
          </a:p>
        </p:txBody>
      </p:sp>
    </p:spTree>
    <p:extLst>
      <p:ext uri="{BB962C8B-B14F-4D97-AF65-F5344CB8AC3E}">
        <p14:creationId xmlns:p14="http://schemas.microsoft.com/office/powerpoint/2010/main" val="75576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nodeType="clickEffect">
                                  <p:stCondLst>
                                    <p:cond delay="0"/>
                                  </p:stCondLst>
                                  <p:childTnLst>
                                    <p:animEffect transition="out" filter="box(in)">
                                      <p:cBhvr>
                                        <p:cTn id="11" dur="500"/>
                                        <p:tgtEl>
                                          <p:spTgt spid="5">
                                            <p:txEl>
                                              <p:pRg st="0" end="0"/>
                                            </p:txEl>
                                          </p:spTgt>
                                        </p:tgtEl>
                                      </p:cBhvr>
                                    </p:animEffect>
                                    <p:set>
                                      <p:cBhvr>
                                        <p:cTn id="12" dur="1" fill="hold">
                                          <p:stCondLst>
                                            <p:cond delay="499"/>
                                          </p:stCondLst>
                                        </p:cTn>
                                        <p:tgtEl>
                                          <p:spTgt spid="5">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ox(in)">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checkerboard(across)">
                                      <p:cBhvr>
                                        <p:cTn id="22" dur="500"/>
                                        <p:tgtEl>
                                          <p:spTgt spid="5">
                                            <p:txEl>
                                              <p:pRg st="2" end="2"/>
                                            </p:txEl>
                                          </p:spTgt>
                                        </p:tgtEl>
                                      </p:cBhvr>
                                    </p:animEffect>
                                  </p:childTnLst>
                                </p:cTn>
                              </p:par>
                              <p:par>
                                <p:cTn id="23" presetID="5" presetClass="entr" presetSubtype="10" fill="hold" nodeType="with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Effect transition="in" filter="checkerboard(across)">
                                      <p:cBhvr>
                                        <p:cTn id="25" dur="500"/>
                                        <p:tgtEl>
                                          <p:spTgt spid="5">
                                            <p:txEl>
                                              <p:pRg st="3" end="3"/>
                                            </p:txEl>
                                          </p:spTgt>
                                        </p:tgtEl>
                                      </p:cBhvr>
                                    </p:animEffect>
                                  </p:childTnLst>
                                </p:cTn>
                              </p:par>
                              <p:par>
                                <p:cTn id="26" presetID="5" presetClass="entr" presetSubtype="10" fill="hold" nodeType="with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checkerboard(across)">
                                      <p:cBhvr>
                                        <p:cTn id="28" dur="500"/>
                                        <p:tgtEl>
                                          <p:spTgt spid="5">
                                            <p:txEl>
                                              <p:pRg st="4" end="4"/>
                                            </p:txEl>
                                          </p:spTgt>
                                        </p:tgtEl>
                                      </p:cBhvr>
                                    </p:animEffect>
                                  </p:childTnLst>
                                </p:cTn>
                              </p:par>
                              <p:par>
                                <p:cTn id="29" presetID="5" presetClass="entr" presetSubtype="10" fill="hold" nodeType="with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Effect transition="in" filter="checkerboard(across)">
                                      <p:cBhvr>
                                        <p:cTn id="31" dur="500"/>
                                        <p:tgtEl>
                                          <p:spTgt spid="5">
                                            <p:txEl>
                                              <p:pRg st="5" end="5"/>
                                            </p:txEl>
                                          </p:spTgt>
                                        </p:tgtEl>
                                      </p:cBhvr>
                                    </p:animEffect>
                                  </p:childTnLst>
                                </p:cTn>
                              </p:par>
                              <p:par>
                                <p:cTn id="32" presetID="5" presetClass="entr" presetSubtype="10" fill="hold" nodeType="withEffect">
                                  <p:stCondLst>
                                    <p:cond delay="0"/>
                                  </p:stCondLst>
                                  <p:childTnLst>
                                    <p:set>
                                      <p:cBhvr>
                                        <p:cTn id="33" dur="1" fill="hold">
                                          <p:stCondLst>
                                            <p:cond delay="0"/>
                                          </p:stCondLst>
                                        </p:cTn>
                                        <p:tgtEl>
                                          <p:spTgt spid="5">
                                            <p:txEl>
                                              <p:pRg st="6" end="6"/>
                                            </p:txEl>
                                          </p:spTgt>
                                        </p:tgtEl>
                                        <p:attrNameLst>
                                          <p:attrName>style.visibility</p:attrName>
                                        </p:attrNameLst>
                                      </p:cBhvr>
                                      <p:to>
                                        <p:strVal val="visible"/>
                                      </p:to>
                                    </p:set>
                                    <p:animEffect transition="in" filter="checkerboard(across)">
                                      <p:cBhvr>
                                        <p:cTn id="34"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00808"/>
            <a:ext cx="5868144" cy="2160240"/>
          </a:xfrm>
        </p:spPr>
        <p:txBody>
          <a:bodyPr>
            <a:normAutofit/>
          </a:bodyPr>
          <a:lstStyle/>
          <a:p>
            <a:r>
              <a:rPr lang="en-US"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Nhớ</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câu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trọng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nghĩa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khinh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tài</a:t>
            </a: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r>
              <a:rPr lang="en-US" sz="2800" b="1" dirty="0" err="1">
                <a:latin typeface="Times New Roman" pitchFamily="18" charset="0"/>
                <a:cs typeface="Times New Roman" pitchFamily="18" charset="0"/>
              </a:rPr>
              <a:t>N</a:t>
            </a:r>
            <a:r>
              <a:rPr lang="en-US" sz="2800" b="1" dirty="0" err="1" smtClean="0">
                <a:latin typeface="Times New Roman" pitchFamily="18" charset="0"/>
                <a:cs typeface="Times New Roman" pitchFamily="18" charset="0"/>
              </a:rPr>
              <a:t>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ai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chịu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lấy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ai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gì</a:t>
            </a:r>
            <a:r>
              <a:rPr lang="en-US" sz="2800" b="1" dirty="0" smtClean="0">
                <a:latin typeface="Times New Roman" pitchFamily="18" charset="0"/>
                <a:cs typeface="Times New Roman" pitchFamily="18" charset="0"/>
              </a:rPr>
              <a:t>…”</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r>
              <a:rPr lang="en-US" sz="2000" b="1" dirty="0" smtClean="0">
                <a:latin typeface="Times New Roman" pitchFamily="18" charset="0"/>
                <a:cs typeface="Times New Roman" pitchFamily="18" charset="0"/>
              </a:rPr>
              <a:t>(</a:t>
            </a:r>
            <a:r>
              <a:rPr lang="en-US" sz="2000" b="1" dirty="0" err="1" smtClean="0">
                <a:latin typeface="Times New Roman" pitchFamily="18" charset="0"/>
                <a:cs typeface="Times New Roman" pitchFamily="18" charset="0"/>
              </a:rPr>
              <a:t>Truyện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Lục</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Vân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Tiên</a:t>
            </a:r>
            <a:r>
              <a:rPr lang="en-US" sz="2000" b="1" dirty="0" smtClean="0">
                <a:latin typeface="Times New Roman" pitchFamily="18" charset="0"/>
                <a:cs typeface="Times New Roman" pitchFamily="18" charset="0"/>
              </a:rPr>
              <a:t> – </a:t>
            </a:r>
            <a:r>
              <a:rPr lang="en-US" sz="2000" b="1" dirty="0" err="1" smtClean="0">
                <a:latin typeface="Times New Roman" pitchFamily="18" charset="0"/>
                <a:cs typeface="Times New Roman" pitchFamily="18" charset="0"/>
              </a:rPr>
              <a:t>Nguyễn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Đình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Chiểu</a:t>
            </a:r>
            <a:endParaRPr lang="vi-VN" sz="2000" b="1" dirty="0">
              <a:latin typeface="Times New Roman" pitchFamily="18" charset="0"/>
              <a:cs typeface="Times New Roman" pitchFamily="18" charset="0"/>
            </a:endParaRPr>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940152" y="949320"/>
            <a:ext cx="3051604" cy="5421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20283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vi-VN"/>
          </a:p>
        </p:txBody>
      </p:sp>
      <p:sp>
        <p:nvSpPr>
          <p:cNvPr id="3" name="Subtitle 2"/>
          <p:cNvSpPr>
            <a:spLocks noGrp="1"/>
          </p:cNvSpPr>
          <p:nvPr>
            <p:ph type="subTitle" idx="1"/>
          </p:nvPr>
        </p:nvSpPr>
        <p:spPr/>
        <p:txBody>
          <a:bodyPr/>
          <a:lstStyle/>
          <a:p>
            <a:endParaRPr lang="vi-VN"/>
          </a:p>
        </p:txBody>
      </p:sp>
      <p:pic>
        <p:nvPicPr>
          <p:cNvPr id="1026" name="Picture 13" descr="Description: Kết quả hình ảnh cho hình nền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741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txBox="1">
            <a:spLocks noChangeArrowheads="1"/>
          </p:cNvSpPr>
          <p:nvPr/>
        </p:nvSpPr>
        <p:spPr>
          <a:xfrm>
            <a:off x="152400" y="228600"/>
            <a:ext cx="8915400" cy="66294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buFontTx/>
              <a:buNone/>
            </a:pPr>
            <a:r>
              <a:rPr lang="en-US" sz="3600" b="1" dirty="0" smtClean="0">
                <a:solidFill>
                  <a:srgbClr val="0000CC"/>
                </a:solidFill>
                <a:latin typeface="Times New Roman" pitchFamily="18" charset="0"/>
              </a:rPr>
              <a:t>BÀI </a:t>
            </a:r>
            <a:r>
              <a:rPr lang="en-US" sz="3600" b="1" dirty="0" smtClean="0">
                <a:solidFill>
                  <a:srgbClr val="0000CC"/>
                </a:solidFill>
                <a:latin typeface="Times New Roman" pitchFamily="18" charset="0"/>
              </a:rPr>
              <a:t>TẬP:</a:t>
            </a:r>
            <a:endParaRPr lang="en-US" sz="3600" b="1" dirty="0" smtClean="0">
              <a:solidFill>
                <a:srgbClr val="0000CC"/>
              </a:solidFill>
              <a:latin typeface="Times New Roman" pitchFamily="18" charset="0"/>
            </a:endParaRPr>
          </a:p>
          <a:p>
            <a:pPr>
              <a:buFontTx/>
              <a:buNone/>
            </a:pPr>
            <a:r>
              <a:rPr lang="en-US" sz="3600" b="1" dirty="0" err="1" smtClean="0">
                <a:solidFill>
                  <a:schemeClr val="tx1"/>
                </a:solidFill>
                <a:latin typeface="Times New Roman" pitchFamily="18" charset="0"/>
              </a:rPr>
              <a:t>Lặn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lội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thân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cò</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khi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quãng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vắng</a:t>
            </a:r>
            <a:r>
              <a:rPr lang="en-US" sz="3600" b="1" dirty="0" smtClean="0">
                <a:solidFill>
                  <a:schemeClr val="tx1"/>
                </a:solidFill>
                <a:latin typeface="Times New Roman" pitchFamily="18" charset="0"/>
              </a:rPr>
              <a:t>,</a:t>
            </a:r>
          </a:p>
          <a:p>
            <a:pPr>
              <a:buFontTx/>
              <a:buNone/>
            </a:pPr>
            <a:r>
              <a:rPr lang="en-US" sz="3600" b="1" dirty="0" err="1" smtClean="0">
                <a:solidFill>
                  <a:schemeClr val="tx1"/>
                </a:solidFill>
                <a:latin typeface="Times New Roman" pitchFamily="18" charset="0"/>
              </a:rPr>
              <a:t>Eo</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sèo</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mặt</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nước</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buổi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đò</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đông</a:t>
            </a:r>
            <a:r>
              <a:rPr lang="en-US" sz="3600" b="1" dirty="0" smtClean="0">
                <a:solidFill>
                  <a:schemeClr val="tx1"/>
                </a:solidFill>
                <a:latin typeface="Times New Roman" pitchFamily="18" charset="0"/>
              </a:rPr>
              <a:t>.</a:t>
            </a:r>
          </a:p>
          <a:p>
            <a:pPr>
              <a:buFontTx/>
              <a:buNone/>
            </a:pPr>
            <a:r>
              <a:rPr lang="en-US" sz="3600" b="1" dirty="0" err="1" smtClean="0">
                <a:solidFill>
                  <a:schemeClr val="tx1"/>
                </a:solidFill>
                <a:latin typeface="Times New Roman" pitchFamily="18" charset="0"/>
              </a:rPr>
              <a:t>Một</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duyên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hai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nợ</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âu</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đành</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phận</a:t>
            </a:r>
            <a:r>
              <a:rPr lang="en-US" sz="3600" b="1" dirty="0" smtClean="0">
                <a:solidFill>
                  <a:schemeClr val="tx1"/>
                </a:solidFill>
                <a:latin typeface="Times New Roman" pitchFamily="18" charset="0"/>
              </a:rPr>
              <a:t>,</a:t>
            </a:r>
          </a:p>
          <a:p>
            <a:pPr>
              <a:buFontTx/>
              <a:buNone/>
            </a:pP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Năm</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nắng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mười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mưa</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dám</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quản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công</a:t>
            </a:r>
            <a:r>
              <a:rPr lang="en-US" sz="3600" b="1" dirty="0" smtClean="0">
                <a:solidFill>
                  <a:schemeClr val="tx1"/>
                </a:solidFill>
                <a:latin typeface="Times New Roman" pitchFamily="18" charset="0"/>
              </a:rPr>
              <a:t>.</a:t>
            </a:r>
          </a:p>
          <a:p>
            <a:pPr>
              <a:buFontTx/>
              <a:buNone/>
            </a:pPr>
            <a:r>
              <a:rPr lang="en-US" sz="3600" b="1" dirty="0">
                <a:solidFill>
                  <a:schemeClr val="tx1"/>
                </a:solidFill>
                <a:latin typeface="Times New Roman" pitchFamily="18" charset="0"/>
              </a:rPr>
              <a:t> </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Trần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Tế</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Xương-Thương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vợ</a:t>
            </a:r>
            <a:r>
              <a:rPr lang="en-US" sz="3600" b="1" dirty="0" smtClean="0">
                <a:solidFill>
                  <a:schemeClr val="tx1"/>
                </a:solidFill>
                <a:latin typeface="Times New Roman" pitchFamily="18" charset="0"/>
              </a:rPr>
              <a:t>)</a:t>
            </a:r>
          </a:p>
          <a:p>
            <a:pPr>
              <a:buFontTx/>
              <a:buNone/>
            </a:pPr>
            <a:r>
              <a:rPr lang="en-US" sz="3600" b="1" dirty="0" err="1" smtClean="0">
                <a:solidFill>
                  <a:schemeClr val="tx1"/>
                </a:solidFill>
                <a:latin typeface="Times New Roman" pitchFamily="18" charset="0"/>
              </a:rPr>
              <a:t>Tìm</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thành</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ngữ</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trong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đoạn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thơ</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trên</a:t>
            </a:r>
            <a:r>
              <a:rPr lang="en-US" sz="3600" b="1" dirty="0" smtClean="0">
                <a:solidFill>
                  <a:schemeClr val="tx1"/>
                </a:solidFill>
                <a:latin typeface="Times New Roman" pitchFamily="18" charset="0"/>
              </a:rPr>
              <a:t> , </a:t>
            </a:r>
            <a:r>
              <a:rPr lang="en-US" sz="3600" b="1" dirty="0" err="1" smtClean="0">
                <a:solidFill>
                  <a:schemeClr val="tx1"/>
                </a:solidFill>
                <a:latin typeface="Times New Roman" pitchFamily="18" charset="0"/>
              </a:rPr>
              <a:t>phân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biệt</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với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từ</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ngữ</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thông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thường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về</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cấu</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tạo</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và</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đặc</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điểm</a:t>
            </a:r>
            <a:r>
              <a:rPr lang="en-US" sz="3600" b="1" dirty="0" smtClean="0">
                <a:solidFill>
                  <a:schemeClr val="tx1"/>
                </a:solidFill>
                <a:latin typeface="Times New Roman" pitchFamily="18" charset="0"/>
              </a:rPr>
              <a:t> ý </a:t>
            </a:r>
            <a:r>
              <a:rPr lang="en-US" sz="3600" b="1" dirty="0" err="1" smtClean="0">
                <a:solidFill>
                  <a:schemeClr val="tx1"/>
                </a:solidFill>
                <a:latin typeface="Times New Roman" pitchFamily="18" charset="0"/>
              </a:rPr>
              <a:t>nghĩa</a:t>
            </a:r>
            <a:r>
              <a:rPr lang="en-US" sz="3600" b="1" dirty="0" smtClean="0">
                <a:solidFill>
                  <a:schemeClr val="tx1"/>
                </a:solidFill>
                <a:latin typeface="Times New Roman" pitchFamily="18" charset="0"/>
              </a:rPr>
              <a:t> </a:t>
            </a:r>
            <a:r>
              <a:rPr lang="en-US" sz="3600" b="1" dirty="0" smtClean="0">
                <a:solidFill>
                  <a:schemeClr val="tx1"/>
                </a:solidFill>
                <a:latin typeface="Times New Roman" pitchFamily="18" charset="0"/>
              </a:rPr>
              <a:t>?</a:t>
            </a:r>
          </a:p>
          <a:p>
            <a:pPr>
              <a:buFontTx/>
              <a:buNone/>
            </a:pPr>
            <a:r>
              <a:rPr lang="en-US" sz="3600" b="1" dirty="0" smtClean="0">
                <a:solidFill>
                  <a:schemeClr val="tx1"/>
                </a:solidFill>
                <a:latin typeface="Times New Roman" pitchFamily="18" charset="0"/>
              </a:rPr>
              <a:t>(</a:t>
            </a:r>
            <a:r>
              <a:rPr lang="en-US" sz="3600" b="1" dirty="0" err="1" smtClean="0">
                <a:solidFill>
                  <a:schemeClr val="tx1"/>
                </a:solidFill>
                <a:latin typeface="Times New Roman" pitchFamily="18" charset="0"/>
              </a:rPr>
              <a:t>giải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nghĩa</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các</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thành</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ngữ</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đó</a:t>
            </a:r>
            <a:r>
              <a:rPr lang="en-US" sz="3600" b="1" dirty="0" smtClean="0">
                <a:solidFill>
                  <a:schemeClr val="tx1"/>
                </a:solidFill>
                <a:latin typeface="Times New Roman" pitchFamily="18" charset="0"/>
              </a:rPr>
              <a:t> )</a:t>
            </a:r>
            <a:endParaRPr lang="en-US" sz="3600" b="1" dirty="0">
              <a:solidFill>
                <a:schemeClr val="tx1"/>
              </a:solidFill>
              <a:latin typeface="Times New Roman" pitchFamily="18" charset="0"/>
            </a:endParaRPr>
          </a:p>
        </p:txBody>
      </p:sp>
    </p:spTree>
    <p:extLst>
      <p:ext uri="{BB962C8B-B14F-4D97-AF65-F5344CB8AC3E}">
        <p14:creationId xmlns:p14="http://schemas.microsoft.com/office/powerpoint/2010/main" val="265840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ox(in)">
                                      <p:cBhvr>
                                        <p:cTn id="17" dur="500"/>
                                        <p:tgtEl>
                                          <p:spTgt spid="5">
                                            <p:txEl>
                                              <p:pRg st="2" end="2"/>
                                            </p:txEl>
                                          </p:spTgt>
                                        </p:tgtEl>
                                      </p:cBhvr>
                                    </p:animEffect>
                                  </p:childTnLst>
                                </p:cTn>
                              </p:par>
                              <p:par>
                                <p:cTn id="18" presetID="8" presetClass="entr" presetSubtype="16" fill="hold" nodeType="with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diamond(in)">
                                      <p:cBhvr>
                                        <p:cTn id="20" dur="1000"/>
                                        <p:tgtEl>
                                          <p:spTgt spid="5">
                                            <p:txEl>
                                              <p:pRg st="3" end="3"/>
                                            </p:txEl>
                                          </p:spTgt>
                                        </p:tgtEl>
                                      </p:cBhvr>
                                    </p:animEffect>
                                  </p:childTnLst>
                                </p:cTn>
                              </p:par>
                              <p:par>
                                <p:cTn id="21" presetID="8" presetClass="entr" presetSubtype="16"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diamond(in)">
                                      <p:cBhvr>
                                        <p:cTn id="23" dur="1000"/>
                                        <p:tgtEl>
                                          <p:spTgt spid="5">
                                            <p:txEl>
                                              <p:pRg st="4" end="4"/>
                                            </p:txEl>
                                          </p:spTgt>
                                        </p:tgtEl>
                                      </p:cBhvr>
                                    </p:animEffect>
                                  </p:childTnLst>
                                </p:cTn>
                              </p:par>
                              <p:par>
                                <p:cTn id="24" presetID="8" presetClass="entr" presetSubtype="16" fill="hold" nodeType="withEffect">
                                  <p:stCondLst>
                                    <p:cond delay="0"/>
                                  </p:stCondLst>
                                  <p:childTnLst>
                                    <p:set>
                                      <p:cBhvr>
                                        <p:cTn id="25" dur="1" fill="hold">
                                          <p:stCondLst>
                                            <p:cond delay="0"/>
                                          </p:stCondLst>
                                        </p:cTn>
                                        <p:tgtEl>
                                          <p:spTgt spid="5">
                                            <p:txEl>
                                              <p:pRg st="5" end="5"/>
                                            </p:txEl>
                                          </p:spTgt>
                                        </p:tgtEl>
                                        <p:attrNameLst>
                                          <p:attrName>style.visibility</p:attrName>
                                        </p:attrNameLst>
                                      </p:cBhvr>
                                      <p:to>
                                        <p:strVal val="visible"/>
                                      </p:to>
                                    </p:set>
                                    <p:animEffect transition="in" filter="diamond(in)">
                                      <p:cBhvr>
                                        <p:cTn id="26" dur="1000"/>
                                        <p:tgtEl>
                                          <p:spTgt spid="5">
                                            <p:txEl>
                                              <p:pRg st="5" end="5"/>
                                            </p:txEl>
                                          </p:spTgt>
                                        </p:tgtEl>
                                      </p:cBhvr>
                                    </p:animEffect>
                                  </p:childTnLst>
                                </p:cTn>
                              </p:par>
                              <p:par>
                                <p:cTn id="27" presetID="8" presetClass="entr" presetSubtype="16" fill="hold"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animEffect transition="in" filter="diamond(in)">
                                      <p:cBhvr>
                                        <p:cTn id="29" dur="1000"/>
                                        <p:tgtEl>
                                          <p:spTgt spid="5">
                                            <p:txEl>
                                              <p:pRg st="6" end="6"/>
                                            </p:txEl>
                                          </p:spTgt>
                                        </p:tgtEl>
                                      </p:cBhvr>
                                    </p:animEffect>
                                  </p:childTnLst>
                                </p:cTn>
                              </p:par>
                              <p:par>
                                <p:cTn id="30" presetID="8" presetClass="entr" presetSubtype="16" fill="hold" nodeType="withEffect">
                                  <p:stCondLst>
                                    <p:cond delay="0"/>
                                  </p:stCondLst>
                                  <p:childTnLst>
                                    <p:set>
                                      <p:cBhvr>
                                        <p:cTn id="31" dur="1" fill="hold">
                                          <p:stCondLst>
                                            <p:cond delay="0"/>
                                          </p:stCondLst>
                                        </p:cTn>
                                        <p:tgtEl>
                                          <p:spTgt spid="5">
                                            <p:txEl>
                                              <p:pRg st="7" end="7"/>
                                            </p:txEl>
                                          </p:spTgt>
                                        </p:tgtEl>
                                        <p:attrNameLst>
                                          <p:attrName>style.visibility</p:attrName>
                                        </p:attrNameLst>
                                      </p:cBhvr>
                                      <p:to>
                                        <p:strVal val="visible"/>
                                      </p:to>
                                    </p:set>
                                    <p:animEffect transition="in" filter="diamond(in)">
                                      <p:cBhvr>
                                        <p:cTn id="32" dur="1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vi-VN" dirty="0"/>
          </a:p>
        </p:txBody>
      </p:sp>
      <p:sp>
        <p:nvSpPr>
          <p:cNvPr id="3" name="Content Placeholder 2"/>
          <p:cNvSpPr>
            <a:spLocks noGrp="1"/>
          </p:cNvSpPr>
          <p:nvPr>
            <p:ph idx="1"/>
          </p:nvPr>
        </p:nvSpPr>
        <p:spPr/>
        <p:txBody>
          <a:bodyPr/>
          <a:lstStyle/>
          <a:p>
            <a:endParaRPr lang="vi-VN"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6632"/>
            <a:ext cx="8928992"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0" y="0"/>
            <a:ext cx="9144000" cy="68580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buFontTx/>
              <a:buNone/>
            </a:pPr>
            <a:r>
              <a:rPr lang="en-US" b="1" dirty="0" err="1" smtClean="0">
                <a:solidFill>
                  <a:srgbClr val="0000CC"/>
                </a:solidFill>
                <a:latin typeface="Times New Roman" pitchFamily="18" charset="0"/>
              </a:rPr>
              <a:t>Bài</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làm</a:t>
            </a:r>
            <a:r>
              <a:rPr lang="en-US" dirty="0" smtClean="0">
                <a:latin typeface="Times New Roman" pitchFamily="18" charset="0"/>
              </a:rPr>
              <a:t> : </a:t>
            </a:r>
            <a:r>
              <a:rPr lang="en-US" dirty="0" err="1" smtClean="0">
                <a:latin typeface="Times New Roman" pitchFamily="18" charset="0"/>
              </a:rPr>
              <a:t>đoạn</a:t>
            </a:r>
            <a:r>
              <a:rPr lang="en-US" dirty="0" smtClean="0">
                <a:latin typeface="Times New Roman" pitchFamily="18" charset="0"/>
              </a:rPr>
              <a:t> </a:t>
            </a:r>
            <a:r>
              <a:rPr lang="en-US" dirty="0" err="1" smtClean="0">
                <a:latin typeface="Times New Roman" pitchFamily="18" charset="0"/>
              </a:rPr>
              <a:t>thơ</a:t>
            </a:r>
            <a:r>
              <a:rPr lang="en-US" dirty="0" smtClean="0">
                <a:latin typeface="Times New Roman" pitchFamily="18" charset="0"/>
              </a:rPr>
              <a:t> </a:t>
            </a:r>
            <a:r>
              <a:rPr lang="en-US" dirty="0" err="1" smtClean="0">
                <a:latin typeface="Times New Roman" pitchFamily="18" charset="0"/>
              </a:rPr>
              <a:t>gồm</a:t>
            </a:r>
            <a:r>
              <a:rPr lang="en-US" dirty="0" smtClean="0">
                <a:latin typeface="Times New Roman" pitchFamily="18" charset="0"/>
              </a:rPr>
              <a:t> </a:t>
            </a:r>
            <a:r>
              <a:rPr lang="en-US" dirty="0" err="1" smtClean="0">
                <a:latin typeface="Times New Roman" pitchFamily="18" charset="0"/>
              </a:rPr>
              <a:t>có</a:t>
            </a:r>
            <a:r>
              <a:rPr lang="en-US" dirty="0" smtClean="0">
                <a:latin typeface="Times New Roman" pitchFamily="18" charset="0"/>
              </a:rPr>
              <a:t> </a:t>
            </a:r>
            <a:r>
              <a:rPr lang="en-US" dirty="0" err="1" smtClean="0">
                <a:latin typeface="Times New Roman" pitchFamily="18" charset="0"/>
              </a:rPr>
              <a:t>các</a:t>
            </a:r>
            <a:r>
              <a:rPr lang="en-US" dirty="0" smtClean="0">
                <a:latin typeface="Times New Roman" pitchFamily="18" charset="0"/>
              </a:rPr>
              <a:t> </a:t>
            </a:r>
            <a:r>
              <a:rPr lang="en-US" dirty="0" err="1" smtClean="0">
                <a:latin typeface="Times New Roman" pitchFamily="18" charset="0"/>
              </a:rPr>
              <a:t>thành</a:t>
            </a:r>
            <a:r>
              <a:rPr lang="en-US" dirty="0" smtClean="0">
                <a:latin typeface="Times New Roman" pitchFamily="18" charset="0"/>
              </a:rPr>
              <a:t> </a:t>
            </a:r>
            <a:r>
              <a:rPr lang="en-US" dirty="0" err="1" smtClean="0">
                <a:latin typeface="Times New Roman" pitchFamily="18" charset="0"/>
              </a:rPr>
              <a:t>ngữ</a:t>
            </a:r>
            <a:r>
              <a:rPr lang="en-US" dirty="0" smtClean="0">
                <a:latin typeface="Times New Roman" pitchFamily="18" charset="0"/>
              </a:rPr>
              <a:t> </a:t>
            </a:r>
            <a:r>
              <a:rPr lang="en-US" dirty="0" err="1" smtClean="0">
                <a:latin typeface="Times New Roman" pitchFamily="18" charset="0"/>
              </a:rPr>
              <a:t>sau</a:t>
            </a:r>
            <a:r>
              <a:rPr lang="en-US" dirty="0" smtClean="0">
                <a:latin typeface="Times New Roman" pitchFamily="18" charset="0"/>
              </a:rPr>
              <a:t> :</a:t>
            </a:r>
          </a:p>
          <a:p>
            <a:pPr>
              <a:lnSpc>
                <a:spcPct val="90000"/>
              </a:lnSpc>
              <a:buFontTx/>
              <a:buNone/>
            </a:pPr>
            <a:r>
              <a:rPr lang="en-US" dirty="0" smtClean="0">
                <a:latin typeface="Times New Roman" pitchFamily="18" charset="0"/>
              </a:rPr>
              <a:t>-</a:t>
            </a:r>
            <a:r>
              <a:rPr lang="en-US" b="1" u="sng" dirty="0" err="1" smtClean="0">
                <a:solidFill>
                  <a:schemeClr val="accent2"/>
                </a:solidFill>
                <a:latin typeface="Times New Roman" pitchFamily="18" charset="0"/>
              </a:rPr>
              <a:t>Một</a:t>
            </a:r>
            <a:r>
              <a:rPr lang="en-US" b="1" u="sng" dirty="0" smtClean="0">
                <a:solidFill>
                  <a:schemeClr val="accent2"/>
                </a:solidFill>
                <a:latin typeface="Times New Roman" pitchFamily="18" charset="0"/>
              </a:rPr>
              <a:t> </a:t>
            </a:r>
            <a:r>
              <a:rPr lang="en-US" b="1" u="sng" dirty="0" err="1" smtClean="0">
                <a:solidFill>
                  <a:schemeClr val="accent2"/>
                </a:solidFill>
                <a:latin typeface="Times New Roman" pitchFamily="18" charset="0"/>
              </a:rPr>
              <a:t>duyên</a:t>
            </a:r>
            <a:r>
              <a:rPr lang="en-US" b="1" u="sng" dirty="0" smtClean="0">
                <a:solidFill>
                  <a:schemeClr val="accent2"/>
                </a:solidFill>
                <a:latin typeface="Times New Roman" pitchFamily="18" charset="0"/>
              </a:rPr>
              <a:t> </a:t>
            </a:r>
            <a:r>
              <a:rPr lang="en-US" b="1" u="sng" dirty="0" err="1" smtClean="0">
                <a:solidFill>
                  <a:schemeClr val="accent2"/>
                </a:solidFill>
                <a:latin typeface="Times New Roman" pitchFamily="18" charset="0"/>
              </a:rPr>
              <a:t>hai</a:t>
            </a:r>
            <a:r>
              <a:rPr lang="en-US" b="1" u="sng" dirty="0" smtClean="0">
                <a:solidFill>
                  <a:schemeClr val="accent2"/>
                </a:solidFill>
                <a:latin typeface="Times New Roman" pitchFamily="18" charset="0"/>
              </a:rPr>
              <a:t> </a:t>
            </a:r>
            <a:r>
              <a:rPr lang="en-US" b="1" u="sng" dirty="0" err="1" smtClean="0">
                <a:solidFill>
                  <a:schemeClr val="accent2"/>
                </a:solidFill>
                <a:latin typeface="Times New Roman" pitchFamily="18" charset="0"/>
              </a:rPr>
              <a:t>nợ</a:t>
            </a:r>
            <a:r>
              <a:rPr lang="en-US" b="1" u="sng" dirty="0" smtClean="0">
                <a:solidFill>
                  <a:schemeClr val="accent2"/>
                </a:solidFill>
                <a:latin typeface="Times New Roman" pitchFamily="18" charset="0"/>
              </a:rPr>
              <a:t> </a:t>
            </a:r>
            <a:r>
              <a:rPr lang="en-US" dirty="0" smtClean="0">
                <a:latin typeface="Times New Roman" pitchFamily="18" charset="0"/>
              </a:rPr>
              <a:t>:(</a:t>
            </a:r>
            <a:r>
              <a:rPr lang="en-US" b="1" i="1" dirty="0" err="1" smtClean="0">
                <a:latin typeface="Times New Roman" pitchFamily="18" charset="0"/>
              </a:rPr>
              <a:t>duyên</a:t>
            </a:r>
            <a:r>
              <a:rPr lang="en-US" dirty="0" smtClean="0">
                <a:latin typeface="Times New Roman" pitchFamily="18" charset="0"/>
              </a:rPr>
              <a:t> </a:t>
            </a:r>
            <a:r>
              <a:rPr lang="en-US" dirty="0" err="1" smtClean="0">
                <a:latin typeface="Times New Roman" pitchFamily="18" charset="0"/>
              </a:rPr>
              <a:t>chỉ</a:t>
            </a:r>
            <a:r>
              <a:rPr lang="en-US" dirty="0" smtClean="0">
                <a:latin typeface="Times New Roman" pitchFamily="18" charset="0"/>
              </a:rPr>
              <a:t> </a:t>
            </a:r>
            <a:r>
              <a:rPr lang="en-US" dirty="0" err="1" smtClean="0">
                <a:latin typeface="Times New Roman" pitchFamily="18" charset="0"/>
              </a:rPr>
              <a:t>có</a:t>
            </a:r>
            <a:r>
              <a:rPr lang="en-US" dirty="0" smtClean="0">
                <a:latin typeface="Times New Roman" pitchFamily="18" charset="0"/>
              </a:rPr>
              <a:t> </a:t>
            </a:r>
            <a:r>
              <a:rPr lang="en-US" dirty="0" err="1" smtClean="0">
                <a:latin typeface="Times New Roman" pitchFamily="18" charset="0"/>
              </a:rPr>
              <a:t>một</a:t>
            </a:r>
            <a:r>
              <a:rPr lang="en-US" dirty="0" smtClean="0">
                <a:latin typeface="Times New Roman" pitchFamily="18" charset="0"/>
              </a:rPr>
              <a:t> </a:t>
            </a:r>
            <a:r>
              <a:rPr lang="en-US" dirty="0" smtClean="0">
                <a:latin typeface="Times New Roman" pitchFamily="18" charset="0"/>
                <a:sym typeface="Wingdings" pitchFamily="2" charset="2"/>
              </a:rPr>
              <a:t></a:t>
            </a:r>
            <a:r>
              <a:rPr lang="en-US" dirty="0" err="1" smtClean="0">
                <a:latin typeface="Times New Roman" pitchFamily="18" charset="0"/>
                <a:sym typeface="Wingdings" pitchFamily="2" charset="2"/>
              </a:rPr>
              <a:t>duyên</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vợ</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chồng</a:t>
            </a:r>
            <a:r>
              <a:rPr lang="en-US" dirty="0" smtClean="0">
                <a:latin typeface="Times New Roman" pitchFamily="18" charset="0"/>
              </a:rPr>
              <a:t> ; </a:t>
            </a:r>
            <a:r>
              <a:rPr lang="en-US" b="1" i="1" dirty="0" err="1" smtClean="0">
                <a:latin typeface="Times New Roman" pitchFamily="18" charset="0"/>
              </a:rPr>
              <a:t>nợ</a:t>
            </a:r>
            <a:r>
              <a:rPr lang="en-US" dirty="0" smtClean="0">
                <a:latin typeface="Times New Roman" pitchFamily="18" charset="0"/>
              </a:rPr>
              <a:t> </a:t>
            </a:r>
            <a:r>
              <a:rPr lang="en-US" dirty="0" err="1" smtClean="0">
                <a:latin typeface="Times New Roman" pitchFamily="18" charset="0"/>
              </a:rPr>
              <a:t>thì</a:t>
            </a:r>
            <a:r>
              <a:rPr lang="en-US" dirty="0" smtClean="0">
                <a:latin typeface="Times New Roman" pitchFamily="18" charset="0"/>
              </a:rPr>
              <a:t> </a:t>
            </a:r>
            <a:r>
              <a:rPr lang="en-US" dirty="0" err="1" smtClean="0">
                <a:latin typeface="Times New Roman" pitchFamily="18" charset="0"/>
              </a:rPr>
              <a:t>đến</a:t>
            </a:r>
            <a:r>
              <a:rPr lang="en-US" dirty="0" smtClean="0">
                <a:latin typeface="Times New Roman" pitchFamily="18" charset="0"/>
              </a:rPr>
              <a:t> </a:t>
            </a:r>
            <a:r>
              <a:rPr lang="en-US" dirty="0" err="1" smtClean="0">
                <a:latin typeface="Times New Roman" pitchFamily="18" charset="0"/>
              </a:rPr>
              <a:t>hai</a:t>
            </a:r>
            <a:r>
              <a:rPr lang="en-US" dirty="0" smtClean="0">
                <a:latin typeface="Times New Roman" pitchFamily="18" charset="0"/>
              </a:rPr>
              <a:t> : </a:t>
            </a:r>
            <a:r>
              <a:rPr lang="en-US" dirty="0" err="1" smtClean="0">
                <a:latin typeface="Times New Roman" pitchFamily="18" charset="0"/>
              </a:rPr>
              <a:t>nợ</a:t>
            </a:r>
            <a:r>
              <a:rPr lang="en-US" dirty="0" smtClean="0">
                <a:latin typeface="Times New Roman" pitchFamily="18" charset="0"/>
              </a:rPr>
              <a:t> </a:t>
            </a:r>
            <a:r>
              <a:rPr lang="en-US" dirty="0" err="1" smtClean="0">
                <a:latin typeface="Times New Roman" pitchFamily="18" charset="0"/>
              </a:rPr>
              <a:t>chồng</a:t>
            </a:r>
            <a:r>
              <a:rPr lang="en-US" dirty="0" smtClean="0">
                <a:latin typeface="Times New Roman" pitchFamily="18" charset="0"/>
              </a:rPr>
              <a:t>, </a:t>
            </a:r>
            <a:r>
              <a:rPr lang="en-US" dirty="0" err="1" smtClean="0">
                <a:latin typeface="Times New Roman" pitchFamily="18" charset="0"/>
              </a:rPr>
              <a:t>nợ</a:t>
            </a:r>
            <a:r>
              <a:rPr lang="en-US" dirty="0" smtClean="0">
                <a:latin typeface="Times New Roman" pitchFamily="18" charset="0"/>
              </a:rPr>
              <a:t> con ) </a:t>
            </a:r>
            <a:r>
              <a:rPr lang="en-US" dirty="0" smtClean="0">
                <a:latin typeface="Times New Roman" pitchFamily="18" charset="0"/>
                <a:sym typeface="Wingdings" pitchFamily="2" charset="2"/>
              </a:rPr>
              <a:t> </a:t>
            </a:r>
            <a:r>
              <a:rPr lang="en-US" dirty="0" err="1" smtClean="0">
                <a:latin typeface="Times New Roman" pitchFamily="18" charset="0"/>
              </a:rPr>
              <a:t>một</a:t>
            </a:r>
            <a:r>
              <a:rPr lang="en-US" dirty="0" smtClean="0">
                <a:latin typeface="Times New Roman" pitchFamily="18" charset="0"/>
              </a:rPr>
              <a:t> </a:t>
            </a:r>
            <a:r>
              <a:rPr lang="en-US" dirty="0" err="1" smtClean="0">
                <a:latin typeface="Times New Roman" pitchFamily="18" charset="0"/>
              </a:rPr>
              <a:t>mình</a:t>
            </a:r>
            <a:r>
              <a:rPr lang="en-US" dirty="0" smtClean="0">
                <a:latin typeface="Times New Roman" pitchFamily="18" charset="0"/>
              </a:rPr>
              <a:t> </a:t>
            </a:r>
            <a:r>
              <a:rPr lang="en-US" dirty="0" err="1" smtClean="0">
                <a:latin typeface="Times New Roman" pitchFamily="18" charset="0"/>
              </a:rPr>
              <a:t>phải</a:t>
            </a:r>
            <a:r>
              <a:rPr lang="en-US" dirty="0" smtClean="0">
                <a:latin typeface="Times New Roman" pitchFamily="18" charset="0"/>
              </a:rPr>
              <a:t> </a:t>
            </a:r>
            <a:r>
              <a:rPr lang="en-US" dirty="0" err="1" smtClean="0">
                <a:latin typeface="Times New Roman" pitchFamily="18" charset="0"/>
              </a:rPr>
              <a:t>đảm</a:t>
            </a:r>
            <a:r>
              <a:rPr lang="en-US" dirty="0" smtClean="0">
                <a:latin typeface="Times New Roman" pitchFamily="18" charset="0"/>
              </a:rPr>
              <a:t> </a:t>
            </a:r>
            <a:r>
              <a:rPr lang="en-US" dirty="0" err="1" smtClean="0">
                <a:latin typeface="Times New Roman" pitchFamily="18" charset="0"/>
              </a:rPr>
              <a:t>đang</a:t>
            </a:r>
            <a:r>
              <a:rPr lang="en-US" dirty="0" smtClean="0">
                <a:latin typeface="Times New Roman" pitchFamily="18" charset="0"/>
              </a:rPr>
              <a:t> </a:t>
            </a:r>
            <a:r>
              <a:rPr lang="en-US" dirty="0" err="1" smtClean="0">
                <a:latin typeface="Times New Roman" pitchFamily="18" charset="0"/>
              </a:rPr>
              <a:t>công</a:t>
            </a:r>
            <a:r>
              <a:rPr lang="en-US" dirty="0" smtClean="0">
                <a:latin typeface="Times New Roman" pitchFamily="18" charset="0"/>
              </a:rPr>
              <a:t> </a:t>
            </a:r>
            <a:r>
              <a:rPr lang="en-US" dirty="0" err="1" smtClean="0">
                <a:latin typeface="Times New Roman" pitchFamily="18" charset="0"/>
              </a:rPr>
              <a:t>việc</a:t>
            </a:r>
            <a:r>
              <a:rPr lang="en-US" dirty="0" smtClean="0">
                <a:latin typeface="Times New Roman" pitchFamily="18" charset="0"/>
              </a:rPr>
              <a:t> </a:t>
            </a:r>
            <a:r>
              <a:rPr lang="en-US" dirty="0" err="1" smtClean="0">
                <a:latin typeface="Times New Roman" pitchFamily="18" charset="0"/>
              </a:rPr>
              <a:t>gia</a:t>
            </a:r>
            <a:r>
              <a:rPr lang="en-US" dirty="0" smtClean="0">
                <a:latin typeface="Times New Roman" pitchFamily="18" charset="0"/>
              </a:rPr>
              <a:t> </a:t>
            </a:r>
            <a:r>
              <a:rPr lang="en-US" dirty="0" err="1" smtClean="0">
                <a:latin typeface="Times New Roman" pitchFamily="18" charset="0"/>
              </a:rPr>
              <a:t>đình</a:t>
            </a:r>
            <a:r>
              <a:rPr lang="en-US" dirty="0" smtClean="0">
                <a:latin typeface="Times New Roman" pitchFamily="18" charset="0"/>
              </a:rPr>
              <a:t> </a:t>
            </a:r>
            <a:r>
              <a:rPr lang="en-US" dirty="0" err="1" smtClean="0">
                <a:latin typeface="Times New Roman" pitchFamily="18" charset="0"/>
              </a:rPr>
              <a:t>để</a:t>
            </a:r>
            <a:r>
              <a:rPr lang="en-US" dirty="0" smtClean="0">
                <a:latin typeface="Times New Roman" pitchFamily="18" charset="0"/>
              </a:rPr>
              <a:t> </a:t>
            </a:r>
            <a:r>
              <a:rPr lang="en-US" dirty="0" err="1" smtClean="0">
                <a:latin typeface="Times New Roman" pitchFamily="18" charset="0"/>
              </a:rPr>
              <a:t>nuôi</a:t>
            </a:r>
            <a:r>
              <a:rPr lang="en-US" dirty="0" smtClean="0">
                <a:latin typeface="Times New Roman" pitchFamily="18" charset="0"/>
              </a:rPr>
              <a:t> </a:t>
            </a:r>
            <a:r>
              <a:rPr lang="en-US" dirty="0" err="1" smtClean="0">
                <a:latin typeface="Times New Roman" pitchFamily="18" charset="0"/>
              </a:rPr>
              <a:t>cả</a:t>
            </a:r>
            <a:r>
              <a:rPr lang="en-US" dirty="0" smtClean="0">
                <a:latin typeface="Times New Roman" pitchFamily="18" charset="0"/>
              </a:rPr>
              <a:t> </a:t>
            </a:r>
            <a:r>
              <a:rPr lang="en-US" dirty="0" err="1" smtClean="0">
                <a:latin typeface="Times New Roman" pitchFamily="18" charset="0"/>
              </a:rPr>
              <a:t>chồng</a:t>
            </a:r>
            <a:r>
              <a:rPr lang="en-US" dirty="0" smtClean="0">
                <a:latin typeface="Times New Roman" pitchFamily="18" charset="0"/>
              </a:rPr>
              <a:t> </a:t>
            </a:r>
            <a:r>
              <a:rPr lang="en-US" dirty="0" err="1" smtClean="0">
                <a:latin typeface="Times New Roman" pitchFamily="18" charset="0"/>
              </a:rPr>
              <a:t>và</a:t>
            </a:r>
            <a:r>
              <a:rPr lang="en-US" dirty="0" smtClean="0">
                <a:latin typeface="Times New Roman" pitchFamily="18" charset="0"/>
              </a:rPr>
              <a:t> con.</a:t>
            </a:r>
          </a:p>
          <a:p>
            <a:pPr>
              <a:lnSpc>
                <a:spcPct val="90000"/>
              </a:lnSpc>
              <a:buFontTx/>
              <a:buNone/>
            </a:pPr>
            <a:r>
              <a:rPr lang="en-US" dirty="0" smtClean="0">
                <a:latin typeface="Times New Roman" pitchFamily="18" charset="0"/>
              </a:rPr>
              <a:t>-</a:t>
            </a:r>
            <a:r>
              <a:rPr lang="en-US" b="1" u="sng" dirty="0" err="1" smtClean="0">
                <a:solidFill>
                  <a:schemeClr val="accent2"/>
                </a:solidFill>
                <a:latin typeface="Times New Roman" pitchFamily="18" charset="0"/>
              </a:rPr>
              <a:t>Năm</a:t>
            </a:r>
            <a:r>
              <a:rPr lang="en-US" b="1" u="sng" dirty="0" smtClean="0">
                <a:solidFill>
                  <a:schemeClr val="accent2"/>
                </a:solidFill>
                <a:latin typeface="Times New Roman" pitchFamily="18" charset="0"/>
              </a:rPr>
              <a:t> </a:t>
            </a:r>
            <a:r>
              <a:rPr lang="en-US" b="1" u="sng" dirty="0" err="1" smtClean="0">
                <a:solidFill>
                  <a:schemeClr val="accent2"/>
                </a:solidFill>
                <a:latin typeface="Times New Roman" pitchFamily="18" charset="0"/>
              </a:rPr>
              <a:t>nắng</a:t>
            </a:r>
            <a:r>
              <a:rPr lang="en-US" b="1" u="sng" dirty="0" smtClean="0">
                <a:solidFill>
                  <a:schemeClr val="accent2"/>
                </a:solidFill>
                <a:latin typeface="Times New Roman" pitchFamily="18" charset="0"/>
              </a:rPr>
              <a:t> </a:t>
            </a:r>
            <a:r>
              <a:rPr lang="en-US" b="1" u="sng" dirty="0" err="1" smtClean="0">
                <a:solidFill>
                  <a:schemeClr val="accent2"/>
                </a:solidFill>
                <a:latin typeface="Times New Roman" pitchFamily="18" charset="0"/>
              </a:rPr>
              <a:t>mười</a:t>
            </a:r>
            <a:r>
              <a:rPr lang="en-US" b="1" u="sng" dirty="0" smtClean="0">
                <a:solidFill>
                  <a:schemeClr val="accent2"/>
                </a:solidFill>
                <a:latin typeface="Times New Roman" pitchFamily="18" charset="0"/>
              </a:rPr>
              <a:t> </a:t>
            </a:r>
            <a:r>
              <a:rPr lang="en-US" b="1" u="sng" dirty="0" err="1" smtClean="0">
                <a:solidFill>
                  <a:schemeClr val="accent2"/>
                </a:solidFill>
                <a:latin typeface="Times New Roman" pitchFamily="18" charset="0"/>
              </a:rPr>
              <a:t>mưa</a:t>
            </a:r>
            <a:r>
              <a:rPr lang="en-US" b="1" u="sng" dirty="0" smtClean="0">
                <a:solidFill>
                  <a:schemeClr val="accent2"/>
                </a:solidFill>
                <a:latin typeface="Times New Roman" pitchFamily="18" charset="0"/>
              </a:rPr>
              <a:t>: </a:t>
            </a:r>
            <a:r>
              <a:rPr lang="en-US" dirty="0" smtClean="0">
                <a:latin typeface="Times New Roman" pitchFamily="18" charset="0"/>
              </a:rPr>
              <a:t>(</a:t>
            </a:r>
            <a:r>
              <a:rPr lang="en-US" dirty="0" err="1" smtClean="0">
                <a:latin typeface="Times New Roman" pitchFamily="18" charset="0"/>
              </a:rPr>
              <a:t>chịu</a:t>
            </a:r>
            <a:r>
              <a:rPr lang="en-US" dirty="0" smtClean="0">
                <a:latin typeface="Times New Roman" pitchFamily="18" charset="0"/>
              </a:rPr>
              <a:t> </a:t>
            </a:r>
            <a:r>
              <a:rPr lang="en-US" dirty="0" err="1" smtClean="0">
                <a:latin typeface="Times New Roman" pitchFamily="18" charset="0"/>
              </a:rPr>
              <a:t>năm</a:t>
            </a:r>
            <a:r>
              <a:rPr lang="en-US" dirty="0" smtClean="0">
                <a:latin typeface="Times New Roman" pitchFamily="18" charset="0"/>
              </a:rPr>
              <a:t> </a:t>
            </a:r>
            <a:r>
              <a:rPr lang="en-US" dirty="0" err="1" smtClean="0">
                <a:latin typeface="Times New Roman" pitchFamily="18" charset="0"/>
              </a:rPr>
              <a:t>cơn</a:t>
            </a:r>
            <a:r>
              <a:rPr lang="en-US" dirty="0" smtClean="0">
                <a:latin typeface="Times New Roman" pitchFamily="18" charset="0"/>
              </a:rPr>
              <a:t> </a:t>
            </a:r>
            <a:r>
              <a:rPr lang="en-US" dirty="0" err="1" smtClean="0">
                <a:latin typeface="Times New Roman" pitchFamily="18" charset="0"/>
              </a:rPr>
              <a:t>nắng</a:t>
            </a:r>
            <a:r>
              <a:rPr lang="en-US" dirty="0" smtClean="0">
                <a:latin typeface="Times New Roman" pitchFamily="18" charset="0"/>
              </a:rPr>
              <a:t>, </a:t>
            </a:r>
            <a:r>
              <a:rPr lang="en-US" dirty="0" err="1" smtClean="0">
                <a:latin typeface="Times New Roman" pitchFamily="18" charset="0"/>
              </a:rPr>
              <a:t>mười</a:t>
            </a:r>
            <a:r>
              <a:rPr lang="en-US" dirty="0" smtClean="0">
                <a:latin typeface="Times New Roman" pitchFamily="18" charset="0"/>
              </a:rPr>
              <a:t> </a:t>
            </a:r>
            <a:r>
              <a:rPr lang="en-US" dirty="0" err="1" smtClean="0">
                <a:latin typeface="Times New Roman" pitchFamily="18" charset="0"/>
              </a:rPr>
              <a:t>cơn</a:t>
            </a:r>
            <a:r>
              <a:rPr lang="en-US" dirty="0" smtClean="0">
                <a:latin typeface="Times New Roman" pitchFamily="18" charset="0"/>
              </a:rPr>
              <a:t> </a:t>
            </a:r>
            <a:r>
              <a:rPr lang="en-US" dirty="0" err="1" smtClean="0">
                <a:latin typeface="Times New Roman" pitchFamily="18" charset="0"/>
              </a:rPr>
              <a:t>mưa</a:t>
            </a:r>
            <a:r>
              <a:rPr lang="en-US" dirty="0" smtClean="0">
                <a:latin typeface="Times New Roman" pitchFamily="18" charset="0"/>
              </a:rPr>
              <a:t> ) </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dãi</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dầu</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mưa</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nắng</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chịu</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đựng</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nhiều</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nỗi</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vất</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vả</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nhọc</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nhằn</a:t>
            </a:r>
            <a:r>
              <a:rPr lang="en-US" dirty="0" smtClean="0">
                <a:latin typeface="Times New Roman" pitchFamily="18" charset="0"/>
                <a:sym typeface="Wingdings" pitchFamily="2" charset="2"/>
              </a:rPr>
              <a:t>.</a:t>
            </a:r>
          </a:p>
          <a:p>
            <a:pPr>
              <a:lnSpc>
                <a:spcPct val="90000"/>
              </a:lnSpc>
              <a:buFontTx/>
              <a:buNone/>
            </a:pPr>
            <a:r>
              <a:rPr lang="en-US" dirty="0" smtClean="0">
                <a:latin typeface="Times New Roman" pitchFamily="18" charset="0"/>
                <a:sym typeface="Wingdings" pitchFamily="2" charset="2"/>
              </a:rPr>
              <a:t>-</a:t>
            </a:r>
            <a:r>
              <a:rPr lang="en-US" b="1" dirty="0" smtClean="0">
                <a:solidFill>
                  <a:srgbClr val="FF0000"/>
                </a:solidFill>
                <a:latin typeface="Times New Roman" pitchFamily="18" charset="0"/>
                <a:sym typeface="Wingdings" pitchFamily="2" charset="2"/>
              </a:rPr>
              <a:t>So </a:t>
            </a:r>
            <a:r>
              <a:rPr lang="en-US" b="1" dirty="0" err="1" smtClean="0">
                <a:solidFill>
                  <a:srgbClr val="FF0000"/>
                </a:solidFill>
                <a:latin typeface="Times New Roman" pitchFamily="18" charset="0"/>
                <a:sym typeface="Wingdings" pitchFamily="2" charset="2"/>
              </a:rPr>
              <a:t>sánh</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với</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cách</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nói</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thông</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thường</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giải</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nghĩa</a:t>
            </a:r>
            <a:r>
              <a:rPr lang="en-US" b="1" dirty="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như</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trên</a:t>
            </a:r>
            <a:r>
              <a:rPr lang="en-US" b="1" dirty="0" smtClean="0">
                <a:solidFill>
                  <a:srgbClr val="FF0000"/>
                </a:solidFill>
                <a:latin typeface="Times New Roman" pitchFamily="18" charset="0"/>
                <a:sym typeface="Wingdings" pitchFamily="2" charset="2"/>
              </a:rPr>
              <a:t> )</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các</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thành</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ngữ</a:t>
            </a:r>
            <a:r>
              <a:rPr lang="en-US" dirty="0" smtClean="0">
                <a:latin typeface="Times New Roman" pitchFamily="18" charset="0"/>
                <a:sym typeface="Wingdings" pitchFamily="2" charset="2"/>
              </a:rPr>
              <a:t> </a:t>
            </a:r>
            <a:r>
              <a:rPr lang="en-US" u="sng" dirty="0" err="1" smtClean="0">
                <a:solidFill>
                  <a:schemeClr val="tx2"/>
                </a:solidFill>
                <a:latin typeface="Times New Roman" pitchFamily="18" charset="0"/>
                <a:sym typeface="Wingdings" pitchFamily="2" charset="2"/>
              </a:rPr>
              <a:t>ngắn</a:t>
            </a:r>
            <a:r>
              <a:rPr lang="en-US" u="sng" dirty="0" smtClean="0">
                <a:solidFill>
                  <a:schemeClr val="tx2"/>
                </a:solidFill>
                <a:latin typeface="Times New Roman" pitchFamily="18" charset="0"/>
                <a:sym typeface="Wingdings" pitchFamily="2" charset="2"/>
              </a:rPr>
              <a:t> </a:t>
            </a:r>
            <a:r>
              <a:rPr lang="en-US" u="sng" dirty="0" err="1" smtClean="0">
                <a:solidFill>
                  <a:schemeClr val="tx2"/>
                </a:solidFill>
                <a:latin typeface="Times New Roman" pitchFamily="18" charset="0"/>
                <a:sym typeface="Wingdings" pitchFamily="2" charset="2"/>
              </a:rPr>
              <a:t>gọn</a:t>
            </a:r>
            <a:r>
              <a:rPr lang="en-US" dirty="0" smtClean="0">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cô</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đọng</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có</a:t>
            </a:r>
            <a:r>
              <a:rPr lang="en-US" dirty="0" smtClean="0">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cấu</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tạo</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ổn</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định</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sử</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dụng</a:t>
            </a:r>
            <a:r>
              <a:rPr lang="en-US" dirty="0" smtClean="0">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hình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ảnh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cụ</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thể</a:t>
            </a:r>
            <a:r>
              <a:rPr lang="en-US" dirty="0" smtClean="0">
                <a:solidFill>
                  <a:schemeClr val="tx2"/>
                </a:solidFill>
                <a:latin typeface="Times New Roman" pitchFamily="18" charset="0"/>
                <a:sym typeface="Wingdings" pitchFamily="2" charset="2"/>
              </a:rPr>
              <a:t> , </a:t>
            </a:r>
            <a:r>
              <a:rPr lang="en-US" dirty="0" err="1" smtClean="0">
                <a:solidFill>
                  <a:schemeClr val="tx2"/>
                </a:solidFill>
                <a:latin typeface="Times New Roman" pitchFamily="18" charset="0"/>
                <a:sym typeface="Wingdings" pitchFamily="2" charset="2"/>
              </a:rPr>
              <a:t>sinh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động</a:t>
            </a:r>
            <a:r>
              <a:rPr lang="en-US" dirty="0" smtClean="0">
                <a:solidFill>
                  <a:schemeClr val="tx2"/>
                </a:solidFill>
                <a:latin typeface="Times New Roman" pitchFamily="18" charset="0"/>
                <a:sym typeface="Wingdings" pitchFamily="2" charset="2"/>
              </a:rPr>
              <a:t> </a:t>
            </a:r>
            <a:r>
              <a:rPr lang="en-US" dirty="0" err="1" smtClean="0">
                <a:latin typeface="Times New Roman" pitchFamily="18" charset="0"/>
                <a:sym typeface="Wingdings" pitchFamily="2" charset="2"/>
              </a:rPr>
              <a:t>để</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thể</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hiện</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nội</a:t>
            </a:r>
            <a:r>
              <a:rPr lang="en-US" dirty="0" smtClean="0">
                <a:latin typeface="Times New Roman" pitchFamily="18" charset="0"/>
                <a:sym typeface="Wingdings" pitchFamily="2" charset="2"/>
              </a:rPr>
              <a:t> dung </a:t>
            </a:r>
            <a:r>
              <a:rPr lang="en-US" dirty="0" err="1" smtClean="0">
                <a:latin typeface="Times New Roman" pitchFamily="18" charset="0"/>
                <a:sym typeface="Wingdings" pitchFamily="2" charset="2"/>
              </a:rPr>
              <a:t>khái</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quát</a:t>
            </a:r>
            <a:r>
              <a:rPr lang="en-US" dirty="0" smtClean="0">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có</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tính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biểu</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cảm</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cao</a:t>
            </a:r>
            <a:r>
              <a:rPr lang="en-US" dirty="0" smtClean="0">
                <a:solidFill>
                  <a:schemeClr val="tx2"/>
                </a:solidFill>
                <a:latin typeface="Times New Roman" pitchFamily="18" charset="0"/>
                <a:sym typeface="Wingdings" pitchFamily="2" charset="2"/>
              </a:rPr>
              <a:t> </a:t>
            </a:r>
            <a:r>
              <a:rPr lang="en-US" dirty="0" err="1" smtClean="0">
                <a:latin typeface="Times New Roman" pitchFamily="18" charset="0"/>
                <a:sym typeface="Wingdings" pitchFamily="2" charset="2"/>
              </a:rPr>
              <a:t>hơn</a:t>
            </a:r>
            <a:r>
              <a:rPr lang="en-US" dirty="0" smtClean="0">
                <a:latin typeface="Times New Roman" pitchFamily="18" charset="0"/>
                <a:sym typeface="Wingdings" pitchFamily="2" charset="2"/>
              </a:rPr>
              <a:t>.</a:t>
            </a:r>
            <a:endParaRPr lang="en-US" dirty="0">
              <a:latin typeface="Times New Roman" pitchFamily="18" charset="0"/>
            </a:endParaRPr>
          </a:p>
        </p:txBody>
      </p:sp>
    </p:spTree>
    <p:extLst>
      <p:ext uri="{BB962C8B-B14F-4D97-AF65-F5344CB8AC3E}">
        <p14:creationId xmlns:p14="http://schemas.microsoft.com/office/powerpoint/2010/main" val="426392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checkerboard(across)">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checkerboard(across)">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checkerboard(across)">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dirty="0"/>
          </a:p>
        </p:txBody>
      </p:sp>
      <p:sp>
        <p:nvSpPr>
          <p:cNvPr id="3" name="Content Placeholder 2"/>
          <p:cNvSpPr>
            <a:spLocks noGrp="1"/>
          </p:cNvSpPr>
          <p:nvPr>
            <p:ph idx="1"/>
          </p:nvPr>
        </p:nvSpPr>
        <p:spPr/>
        <p:txBody>
          <a:bodyPr/>
          <a:lstStyle/>
          <a:p>
            <a:endParaRPr lang="vi-VN"/>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632"/>
            <a:ext cx="914400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228600" y="228600"/>
            <a:ext cx="8534400" cy="6629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b="1" dirty="0" smtClean="0">
                <a:solidFill>
                  <a:srgbClr val="0000CC"/>
                </a:solidFill>
                <a:latin typeface="Times New Roman" pitchFamily="18" charset="0"/>
              </a:rPr>
              <a:t>                               BÀI </a:t>
            </a:r>
            <a:r>
              <a:rPr lang="en-US" b="1" dirty="0" smtClean="0">
                <a:solidFill>
                  <a:srgbClr val="0000CC"/>
                </a:solidFill>
                <a:latin typeface="Times New Roman" pitchFamily="18" charset="0"/>
              </a:rPr>
              <a:t>TẬP </a:t>
            </a:r>
            <a:r>
              <a:rPr lang="en-US" b="1" dirty="0" smtClean="0">
                <a:solidFill>
                  <a:srgbClr val="0000CC"/>
                </a:solidFill>
                <a:latin typeface="Times New Roman" pitchFamily="18" charset="0"/>
              </a:rPr>
              <a:t>2:</a:t>
            </a:r>
          </a:p>
          <a:p>
            <a:pPr>
              <a:buFontTx/>
              <a:buNone/>
            </a:pPr>
            <a:r>
              <a:rPr lang="en-US" dirty="0" err="1" smtClean="0">
                <a:latin typeface="Times New Roman" pitchFamily="18" charset="0"/>
              </a:rPr>
              <a:t>Phân</a:t>
            </a:r>
            <a:r>
              <a:rPr lang="en-US" dirty="0" smtClean="0">
                <a:latin typeface="Times New Roman" pitchFamily="18" charset="0"/>
              </a:rPr>
              <a:t> </a:t>
            </a:r>
            <a:r>
              <a:rPr lang="en-US" dirty="0" err="1" smtClean="0">
                <a:latin typeface="Times New Roman" pitchFamily="18" charset="0"/>
              </a:rPr>
              <a:t>tích</a:t>
            </a:r>
            <a:r>
              <a:rPr lang="en-US" dirty="0" smtClean="0">
                <a:latin typeface="Times New Roman" pitchFamily="18" charset="0"/>
              </a:rPr>
              <a:t> </a:t>
            </a:r>
            <a:r>
              <a:rPr lang="en-US" dirty="0" err="1" smtClean="0">
                <a:latin typeface="Times New Roman" pitchFamily="18" charset="0"/>
              </a:rPr>
              <a:t>giá</a:t>
            </a:r>
            <a:r>
              <a:rPr lang="en-US" dirty="0" smtClean="0">
                <a:latin typeface="Times New Roman" pitchFamily="18" charset="0"/>
              </a:rPr>
              <a:t> </a:t>
            </a:r>
            <a:r>
              <a:rPr lang="en-US" dirty="0" err="1" smtClean="0">
                <a:latin typeface="Times New Roman" pitchFamily="18" charset="0"/>
              </a:rPr>
              <a:t>trị</a:t>
            </a:r>
            <a:r>
              <a:rPr lang="en-US" dirty="0" smtClean="0">
                <a:latin typeface="Times New Roman" pitchFamily="18" charset="0"/>
              </a:rPr>
              <a:t> </a:t>
            </a:r>
            <a:r>
              <a:rPr lang="en-US" dirty="0" err="1" smtClean="0">
                <a:latin typeface="Times New Roman" pitchFamily="18" charset="0"/>
              </a:rPr>
              <a:t>nghệ</a:t>
            </a:r>
            <a:r>
              <a:rPr lang="en-US" dirty="0" smtClean="0">
                <a:latin typeface="Times New Roman" pitchFamily="18" charset="0"/>
              </a:rPr>
              <a:t> </a:t>
            </a:r>
            <a:r>
              <a:rPr lang="en-US" dirty="0" err="1" smtClean="0">
                <a:latin typeface="Times New Roman" pitchFamily="18" charset="0"/>
              </a:rPr>
              <a:t>thuật</a:t>
            </a:r>
            <a:r>
              <a:rPr lang="en-US" dirty="0" smtClean="0">
                <a:latin typeface="Times New Roman" pitchFamily="18" charset="0"/>
              </a:rPr>
              <a:t> </a:t>
            </a:r>
            <a:r>
              <a:rPr lang="en-US" dirty="0" err="1" smtClean="0">
                <a:latin typeface="Times New Roman" pitchFamily="18" charset="0"/>
              </a:rPr>
              <a:t>của</a:t>
            </a:r>
            <a:r>
              <a:rPr lang="en-US" dirty="0" smtClean="0">
                <a:latin typeface="Times New Roman" pitchFamily="18" charset="0"/>
              </a:rPr>
              <a:t> </a:t>
            </a:r>
            <a:r>
              <a:rPr lang="en-US" dirty="0" err="1" smtClean="0">
                <a:latin typeface="Times New Roman" pitchFamily="18" charset="0"/>
              </a:rPr>
              <a:t>các</a:t>
            </a:r>
            <a:r>
              <a:rPr lang="en-US" dirty="0" smtClean="0">
                <a:latin typeface="Times New Roman" pitchFamily="18" charset="0"/>
              </a:rPr>
              <a:t> </a:t>
            </a:r>
            <a:r>
              <a:rPr lang="en-US" dirty="0" err="1" smtClean="0">
                <a:latin typeface="Times New Roman" pitchFamily="18" charset="0"/>
              </a:rPr>
              <a:t>thành</a:t>
            </a:r>
            <a:r>
              <a:rPr lang="en-US" dirty="0" smtClean="0">
                <a:latin typeface="Times New Roman" pitchFamily="18" charset="0"/>
              </a:rPr>
              <a:t> </a:t>
            </a:r>
            <a:r>
              <a:rPr lang="en-US" dirty="0" err="1" smtClean="0">
                <a:latin typeface="Times New Roman" pitchFamily="18" charset="0"/>
              </a:rPr>
              <a:t>ngữ</a:t>
            </a:r>
            <a:r>
              <a:rPr lang="en-US" dirty="0" smtClean="0">
                <a:latin typeface="Times New Roman" pitchFamily="18" charset="0"/>
              </a:rPr>
              <a:t> in </a:t>
            </a:r>
            <a:r>
              <a:rPr lang="en-US" dirty="0" err="1" smtClean="0">
                <a:latin typeface="Times New Roman" pitchFamily="18" charset="0"/>
              </a:rPr>
              <a:t>đậm</a:t>
            </a:r>
            <a:r>
              <a:rPr lang="en-US" dirty="0" smtClean="0">
                <a:latin typeface="Times New Roman" pitchFamily="18" charset="0"/>
              </a:rPr>
              <a:t> (</a:t>
            </a:r>
            <a:r>
              <a:rPr lang="en-US" dirty="0" err="1" smtClean="0">
                <a:latin typeface="Times New Roman" pitchFamily="18" charset="0"/>
              </a:rPr>
              <a:t>về</a:t>
            </a:r>
            <a:r>
              <a:rPr lang="en-US" dirty="0" smtClean="0">
                <a:latin typeface="Times New Roman" pitchFamily="18" charset="0"/>
              </a:rPr>
              <a:t> </a:t>
            </a:r>
            <a:r>
              <a:rPr lang="en-US" dirty="0" err="1" smtClean="0">
                <a:latin typeface="Times New Roman" pitchFamily="18" charset="0"/>
              </a:rPr>
              <a:t>tính</a:t>
            </a:r>
            <a:r>
              <a:rPr lang="en-US" dirty="0" smtClean="0">
                <a:latin typeface="Times New Roman" pitchFamily="18" charset="0"/>
              </a:rPr>
              <a:t> </a:t>
            </a:r>
            <a:r>
              <a:rPr lang="en-US" dirty="0" err="1" smtClean="0">
                <a:latin typeface="Times New Roman" pitchFamily="18" charset="0"/>
              </a:rPr>
              <a:t>hình</a:t>
            </a:r>
            <a:r>
              <a:rPr lang="en-US" dirty="0" smtClean="0">
                <a:latin typeface="Times New Roman" pitchFamily="18" charset="0"/>
              </a:rPr>
              <a:t> </a:t>
            </a:r>
            <a:r>
              <a:rPr lang="en-US" dirty="0" err="1" smtClean="0">
                <a:latin typeface="Times New Roman" pitchFamily="18" charset="0"/>
              </a:rPr>
              <a:t>tượng</a:t>
            </a:r>
            <a:r>
              <a:rPr lang="en-US" dirty="0" smtClean="0">
                <a:latin typeface="Times New Roman" pitchFamily="18" charset="0"/>
              </a:rPr>
              <a:t>, </a:t>
            </a:r>
            <a:r>
              <a:rPr lang="en-US" dirty="0" err="1" smtClean="0">
                <a:latin typeface="Times New Roman" pitchFamily="18" charset="0"/>
              </a:rPr>
              <a:t>tính</a:t>
            </a:r>
            <a:r>
              <a:rPr lang="en-US" dirty="0" smtClean="0">
                <a:latin typeface="Times New Roman" pitchFamily="18" charset="0"/>
              </a:rPr>
              <a:t> </a:t>
            </a:r>
            <a:r>
              <a:rPr lang="en-US" dirty="0" err="1" smtClean="0">
                <a:latin typeface="Times New Roman" pitchFamily="18" charset="0"/>
              </a:rPr>
              <a:t>biểu</a:t>
            </a:r>
            <a:r>
              <a:rPr lang="en-US" dirty="0" smtClean="0">
                <a:latin typeface="Times New Roman" pitchFamily="18" charset="0"/>
              </a:rPr>
              <a:t> </a:t>
            </a:r>
            <a:r>
              <a:rPr lang="en-US" dirty="0" err="1" smtClean="0">
                <a:latin typeface="Times New Roman" pitchFamily="18" charset="0"/>
              </a:rPr>
              <a:t>cảm</a:t>
            </a:r>
            <a:r>
              <a:rPr lang="en-US" dirty="0" smtClean="0">
                <a:latin typeface="Times New Roman" pitchFamily="18" charset="0"/>
              </a:rPr>
              <a:t> , </a:t>
            </a:r>
            <a:r>
              <a:rPr lang="en-US" dirty="0" err="1" smtClean="0">
                <a:latin typeface="Times New Roman" pitchFamily="18" charset="0"/>
              </a:rPr>
              <a:t>tính</a:t>
            </a:r>
            <a:r>
              <a:rPr lang="en-US" dirty="0" smtClean="0">
                <a:latin typeface="Times New Roman" pitchFamily="18" charset="0"/>
              </a:rPr>
              <a:t> </a:t>
            </a:r>
            <a:r>
              <a:rPr lang="en-US" dirty="0" err="1" smtClean="0">
                <a:latin typeface="Times New Roman" pitchFamily="18" charset="0"/>
              </a:rPr>
              <a:t>hàm</a:t>
            </a:r>
            <a:r>
              <a:rPr lang="en-US" dirty="0" smtClean="0">
                <a:latin typeface="Times New Roman" pitchFamily="18" charset="0"/>
              </a:rPr>
              <a:t> </a:t>
            </a:r>
            <a:r>
              <a:rPr lang="en-US" dirty="0" err="1" smtClean="0">
                <a:latin typeface="Times New Roman" pitchFamily="18" charset="0"/>
              </a:rPr>
              <a:t>súc</a:t>
            </a:r>
            <a:r>
              <a:rPr lang="en-US" dirty="0" smtClean="0">
                <a:latin typeface="Times New Roman" pitchFamily="18" charset="0"/>
              </a:rPr>
              <a:t>) </a:t>
            </a:r>
            <a:r>
              <a:rPr lang="en-US" dirty="0" err="1" smtClean="0">
                <a:latin typeface="Times New Roman" pitchFamily="18" charset="0"/>
              </a:rPr>
              <a:t>trong</a:t>
            </a:r>
            <a:r>
              <a:rPr lang="en-US" dirty="0" smtClean="0">
                <a:latin typeface="Times New Roman" pitchFamily="18" charset="0"/>
              </a:rPr>
              <a:t> </a:t>
            </a:r>
            <a:r>
              <a:rPr lang="en-US" dirty="0" err="1" smtClean="0">
                <a:latin typeface="Times New Roman" pitchFamily="18" charset="0"/>
              </a:rPr>
              <a:t>các</a:t>
            </a:r>
            <a:r>
              <a:rPr lang="en-US" dirty="0" smtClean="0">
                <a:latin typeface="Times New Roman" pitchFamily="18" charset="0"/>
              </a:rPr>
              <a:t> </a:t>
            </a:r>
            <a:r>
              <a:rPr lang="en-US" dirty="0" err="1" smtClean="0">
                <a:latin typeface="Times New Roman" pitchFamily="18" charset="0"/>
              </a:rPr>
              <a:t>câu</a:t>
            </a:r>
            <a:r>
              <a:rPr lang="en-US" dirty="0" smtClean="0">
                <a:latin typeface="Times New Roman" pitchFamily="18" charset="0"/>
              </a:rPr>
              <a:t> </a:t>
            </a:r>
            <a:r>
              <a:rPr lang="en-US" dirty="0" err="1" smtClean="0">
                <a:latin typeface="Times New Roman" pitchFamily="18" charset="0"/>
              </a:rPr>
              <a:t>thơ</a:t>
            </a:r>
            <a:r>
              <a:rPr lang="en-US" dirty="0" smtClean="0">
                <a:latin typeface="Times New Roman" pitchFamily="18" charset="0"/>
              </a:rPr>
              <a:t> </a:t>
            </a:r>
            <a:r>
              <a:rPr lang="en-US" dirty="0" err="1" smtClean="0">
                <a:latin typeface="Times New Roman" pitchFamily="18" charset="0"/>
              </a:rPr>
              <a:t>sau</a:t>
            </a:r>
            <a:r>
              <a:rPr lang="en-US" dirty="0" smtClean="0">
                <a:latin typeface="Times New Roman" pitchFamily="18" charset="0"/>
              </a:rPr>
              <a:t> :</a:t>
            </a:r>
          </a:p>
          <a:p>
            <a:pPr algn="ctr">
              <a:buFontTx/>
              <a:buNone/>
            </a:pPr>
            <a:r>
              <a:rPr lang="en-US" i="1" dirty="0" smtClean="0">
                <a:latin typeface="Times New Roman" pitchFamily="18" charset="0"/>
              </a:rPr>
              <a:t>- </a:t>
            </a:r>
            <a:r>
              <a:rPr lang="en-US" i="1" dirty="0" err="1" smtClean="0">
                <a:latin typeface="Times New Roman" pitchFamily="18" charset="0"/>
              </a:rPr>
              <a:t>Người</a:t>
            </a:r>
            <a:r>
              <a:rPr lang="en-US" i="1" dirty="0" smtClean="0">
                <a:latin typeface="Times New Roman" pitchFamily="18" charset="0"/>
              </a:rPr>
              <a:t> </a:t>
            </a:r>
            <a:r>
              <a:rPr lang="en-US" i="1" dirty="0" err="1" smtClean="0">
                <a:latin typeface="Times New Roman" pitchFamily="18" charset="0"/>
              </a:rPr>
              <a:t>nách</a:t>
            </a:r>
            <a:r>
              <a:rPr lang="en-US" i="1" dirty="0" smtClean="0">
                <a:latin typeface="Times New Roman" pitchFamily="18" charset="0"/>
              </a:rPr>
              <a:t> </a:t>
            </a:r>
            <a:r>
              <a:rPr lang="en-US" i="1" dirty="0" err="1" smtClean="0">
                <a:latin typeface="Times New Roman" pitchFamily="18" charset="0"/>
              </a:rPr>
              <a:t>thước</a:t>
            </a:r>
            <a:r>
              <a:rPr lang="en-US" i="1" dirty="0" smtClean="0">
                <a:latin typeface="Times New Roman" pitchFamily="18" charset="0"/>
              </a:rPr>
              <a:t>, </a:t>
            </a:r>
            <a:r>
              <a:rPr lang="en-US" i="1" dirty="0" err="1" smtClean="0">
                <a:latin typeface="Times New Roman" pitchFamily="18" charset="0"/>
              </a:rPr>
              <a:t>kẻ</a:t>
            </a:r>
            <a:r>
              <a:rPr lang="en-US" i="1" dirty="0" smtClean="0">
                <a:latin typeface="Times New Roman" pitchFamily="18" charset="0"/>
              </a:rPr>
              <a:t> </a:t>
            </a:r>
            <a:r>
              <a:rPr lang="en-US" i="1" dirty="0" err="1" smtClean="0">
                <a:latin typeface="Times New Roman" pitchFamily="18" charset="0"/>
              </a:rPr>
              <a:t>tay</a:t>
            </a:r>
            <a:r>
              <a:rPr lang="en-US" i="1" dirty="0" smtClean="0">
                <a:latin typeface="Times New Roman" pitchFamily="18" charset="0"/>
              </a:rPr>
              <a:t> </a:t>
            </a:r>
            <a:r>
              <a:rPr lang="en-US" i="1" dirty="0" err="1" smtClean="0">
                <a:latin typeface="Times New Roman" pitchFamily="18" charset="0"/>
              </a:rPr>
              <a:t>đao</a:t>
            </a:r>
            <a:r>
              <a:rPr lang="en-US" i="1" dirty="0" smtClean="0">
                <a:latin typeface="Times New Roman" pitchFamily="18" charset="0"/>
              </a:rPr>
              <a:t>,</a:t>
            </a:r>
          </a:p>
          <a:p>
            <a:pPr algn="ctr">
              <a:buFontTx/>
              <a:buNone/>
            </a:pPr>
            <a:r>
              <a:rPr lang="en-US" b="1" i="1" dirty="0" err="1" smtClean="0">
                <a:solidFill>
                  <a:srgbClr val="FF0000"/>
                </a:solidFill>
                <a:latin typeface="Times New Roman" pitchFamily="18" charset="0"/>
              </a:rPr>
              <a:t>Đầu</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trâu</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mặt</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ngựa</a:t>
            </a:r>
            <a:r>
              <a:rPr lang="en-US" i="1" dirty="0" smtClean="0">
                <a:latin typeface="Times New Roman" pitchFamily="18" charset="0"/>
              </a:rPr>
              <a:t>, </a:t>
            </a:r>
            <a:r>
              <a:rPr lang="en-US" i="1" dirty="0" err="1" smtClean="0">
                <a:latin typeface="Times New Roman" pitchFamily="18" charset="0"/>
              </a:rPr>
              <a:t>ào</a:t>
            </a:r>
            <a:r>
              <a:rPr lang="en-US" i="1" dirty="0" smtClean="0">
                <a:latin typeface="Times New Roman" pitchFamily="18" charset="0"/>
              </a:rPr>
              <a:t> </a:t>
            </a:r>
            <a:r>
              <a:rPr lang="en-US" i="1" dirty="0" err="1" smtClean="0">
                <a:latin typeface="Times New Roman" pitchFamily="18" charset="0"/>
              </a:rPr>
              <a:t>ào</a:t>
            </a:r>
            <a:r>
              <a:rPr lang="en-US" i="1" dirty="0" smtClean="0">
                <a:latin typeface="Times New Roman" pitchFamily="18" charset="0"/>
              </a:rPr>
              <a:t> </a:t>
            </a:r>
            <a:r>
              <a:rPr lang="en-US" i="1" dirty="0" err="1" smtClean="0">
                <a:latin typeface="Times New Roman" pitchFamily="18" charset="0"/>
              </a:rPr>
              <a:t>như</a:t>
            </a:r>
            <a:r>
              <a:rPr lang="en-US" i="1" dirty="0" smtClean="0">
                <a:latin typeface="Times New Roman" pitchFamily="18" charset="0"/>
              </a:rPr>
              <a:t> </a:t>
            </a:r>
            <a:r>
              <a:rPr lang="en-US" i="1" dirty="0" err="1" smtClean="0">
                <a:latin typeface="Times New Roman" pitchFamily="18" charset="0"/>
              </a:rPr>
              <a:t>sôi</a:t>
            </a:r>
            <a:r>
              <a:rPr lang="en-US" i="1" dirty="0" smtClean="0">
                <a:latin typeface="Times New Roman" pitchFamily="18" charset="0"/>
              </a:rPr>
              <a:t> .</a:t>
            </a:r>
          </a:p>
          <a:p>
            <a:pPr algn="ctr">
              <a:buFontTx/>
              <a:buNone/>
            </a:pPr>
            <a:r>
              <a:rPr lang="en-US" i="1" dirty="0" smtClean="0">
                <a:latin typeface="Times New Roman" pitchFamily="18" charset="0"/>
              </a:rPr>
              <a:t>- </a:t>
            </a:r>
            <a:r>
              <a:rPr lang="en-US" i="1" dirty="0" err="1" smtClean="0">
                <a:latin typeface="Times New Roman" pitchFamily="18" charset="0"/>
              </a:rPr>
              <a:t>Một</a:t>
            </a:r>
            <a:r>
              <a:rPr lang="en-US" i="1" dirty="0" smtClean="0">
                <a:latin typeface="Times New Roman" pitchFamily="18" charset="0"/>
              </a:rPr>
              <a:t> </a:t>
            </a:r>
            <a:r>
              <a:rPr lang="en-US" i="1" dirty="0" err="1" smtClean="0">
                <a:latin typeface="Times New Roman" pitchFamily="18" charset="0"/>
              </a:rPr>
              <a:t>đời</a:t>
            </a:r>
            <a:r>
              <a:rPr lang="en-US" i="1" dirty="0" smtClean="0">
                <a:latin typeface="Times New Roman" pitchFamily="18" charset="0"/>
              </a:rPr>
              <a:t> </a:t>
            </a:r>
            <a:r>
              <a:rPr lang="en-US" i="1" dirty="0" err="1" smtClean="0">
                <a:latin typeface="Times New Roman" pitchFamily="18" charset="0"/>
              </a:rPr>
              <a:t>được</a:t>
            </a:r>
            <a:r>
              <a:rPr lang="en-US" i="1" dirty="0" smtClean="0">
                <a:latin typeface="Times New Roman" pitchFamily="18" charset="0"/>
              </a:rPr>
              <a:t> </a:t>
            </a:r>
            <a:r>
              <a:rPr lang="en-US" i="1" dirty="0" err="1" smtClean="0">
                <a:latin typeface="Times New Roman" pitchFamily="18" charset="0"/>
              </a:rPr>
              <a:t>mấy</a:t>
            </a:r>
            <a:r>
              <a:rPr lang="en-US" i="1" dirty="0" smtClean="0">
                <a:latin typeface="Times New Roman" pitchFamily="18" charset="0"/>
              </a:rPr>
              <a:t> </a:t>
            </a:r>
            <a:r>
              <a:rPr lang="en-US" i="1" dirty="0" err="1" smtClean="0">
                <a:latin typeface="Times New Roman" pitchFamily="18" charset="0"/>
              </a:rPr>
              <a:t>anh</a:t>
            </a:r>
            <a:r>
              <a:rPr lang="en-US" i="1" dirty="0" smtClean="0">
                <a:latin typeface="Times New Roman" pitchFamily="18" charset="0"/>
              </a:rPr>
              <a:t> </a:t>
            </a:r>
            <a:r>
              <a:rPr lang="en-US" i="1" dirty="0" err="1" smtClean="0">
                <a:latin typeface="Times New Roman" pitchFamily="18" charset="0"/>
              </a:rPr>
              <a:t>hùng</a:t>
            </a:r>
            <a:r>
              <a:rPr lang="en-US" i="1" dirty="0" smtClean="0">
                <a:latin typeface="Times New Roman" pitchFamily="18" charset="0"/>
              </a:rPr>
              <a:t>,</a:t>
            </a:r>
          </a:p>
          <a:p>
            <a:pPr algn="ctr">
              <a:buFontTx/>
              <a:buNone/>
            </a:pPr>
            <a:r>
              <a:rPr lang="en-US" i="1" dirty="0" err="1" smtClean="0">
                <a:latin typeface="Times New Roman" pitchFamily="18" charset="0"/>
              </a:rPr>
              <a:t>Bõ</a:t>
            </a:r>
            <a:r>
              <a:rPr lang="en-US" i="1" dirty="0" smtClean="0">
                <a:latin typeface="Times New Roman" pitchFamily="18" charset="0"/>
              </a:rPr>
              <a:t> chi </a:t>
            </a:r>
            <a:r>
              <a:rPr lang="en-US" b="1" i="1" dirty="0" err="1" smtClean="0">
                <a:solidFill>
                  <a:srgbClr val="FF0000"/>
                </a:solidFill>
                <a:latin typeface="Times New Roman" pitchFamily="18" charset="0"/>
              </a:rPr>
              <a:t>cá</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chậu</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chim</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lồng</a:t>
            </a:r>
            <a:r>
              <a:rPr lang="en-US" i="1" dirty="0" smtClean="0">
                <a:solidFill>
                  <a:srgbClr val="FF0000"/>
                </a:solidFill>
                <a:latin typeface="Times New Roman" pitchFamily="18" charset="0"/>
              </a:rPr>
              <a:t> </a:t>
            </a:r>
            <a:r>
              <a:rPr lang="en-US" i="1" dirty="0" err="1" smtClean="0">
                <a:latin typeface="Times New Roman" pitchFamily="18" charset="0"/>
              </a:rPr>
              <a:t>mà</a:t>
            </a:r>
            <a:r>
              <a:rPr lang="en-US" i="1" dirty="0" smtClean="0">
                <a:latin typeface="Times New Roman" pitchFamily="18" charset="0"/>
              </a:rPr>
              <a:t> </a:t>
            </a:r>
            <a:r>
              <a:rPr lang="en-US" i="1" dirty="0" err="1" smtClean="0">
                <a:latin typeface="Times New Roman" pitchFamily="18" charset="0"/>
              </a:rPr>
              <a:t>chơi</a:t>
            </a:r>
            <a:r>
              <a:rPr lang="en-US" i="1" dirty="0" smtClean="0">
                <a:latin typeface="Times New Roman" pitchFamily="18" charset="0"/>
              </a:rPr>
              <a:t> !</a:t>
            </a:r>
          </a:p>
          <a:p>
            <a:pPr algn="ctr">
              <a:buFontTx/>
              <a:buNone/>
            </a:pP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Đội</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trời</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đạp</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đất</a:t>
            </a:r>
            <a:r>
              <a:rPr lang="en-US" i="1" dirty="0" smtClean="0">
                <a:solidFill>
                  <a:srgbClr val="FF0000"/>
                </a:solidFill>
                <a:latin typeface="Times New Roman" pitchFamily="18" charset="0"/>
              </a:rPr>
              <a:t> </a:t>
            </a:r>
            <a:r>
              <a:rPr lang="en-US" i="1" dirty="0" smtClean="0">
                <a:latin typeface="Times New Roman" pitchFamily="18" charset="0"/>
              </a:rPr>
              <a:t>ở </a:t>
            </a:r>
            <a:r>
              <a:rPr lang="en-US" i="1" dirty="0" err="1" smtClean="0">
                <a:latin typeface="Times New Roman" pitchFamily="18" charset="0"/>
              </a:rPr>
              <a:t>đời</a:t>
            </a:r>
            <a:r>
              <a:rPr lang="en-US" i="1" dirty="0" smtClean="0">
                <a:latin typeface="Times New Roman" pitchFamily="18" charset="0"/>
              </a:rPr>
              <a:t>,</a:t>
            </a:r>
          </a:p>
          <a:p>
            <a:pPr algn="ctr">
              <a:buFontTx/>
              <a:buNone/>
            </a:pPr>
            <a:r>
              <a:rPr lang="en-US" i="1" dirty="0" err="1" smtClean="0">
                <a:latin typeface="Times New Roman" pitchFamily="18" charset="0"/>
              </a:rPr>
              <a:t>Họ</a:t>
            </a:r>
            <a:r>
              <a:rPr lang="en-US" i="1" dirty="0" smtClean="0">
                <a:latin typeface="Times New Roman" pitchFamily="18" charset="0"/>
              </a:rPr>
              <a:t> </a:t>
            </a:r>
            <a:r>
              <a:rPr lang="en-US" i="1" dirty="0" err="1" smtClean="0">
                <a:latin typeface="Times New Roman" pitchFamily="18" charset="0"/>
              </a:rPr>
              <a:t>Từ</a:t>
            </a:r>
            <a:r>
              <a:rPr lang="en-US" i="1" dirty="0" smtClean="0">
                <a:latin typeface="Times New Roman" pitchFamily="18" charset="0"/>
              </a:rPr>
              <a:t> </a:t>
            </a:r>
            <a:r>
              <a:rPr lang="en-US" i="1" dirty="0" err="1" smtClean="0">
                <a:latin typeface="Times New Roman" pitchFamily="18" charset="0"/>
              </a:rPr>
              <a:t>tên</a:t>
            </a:r>
            <a:r>
              <a:rPr lang="en-US" i="1" dirty="0" smtClean="0">
                <a:latin typeface="Times New Roman" pitchFamily="18" charset="0"/>
              </a:rPr>
              <a:t> </a:t>
            </a:r>
            <a:r>
              <a:rPr lang="en-US" i="1" dirty="0" err="1" smtClean="0">
                <a:latin typeface="Times New Roman" pitchFamily="18" charset="0"/>
              </a:rPr>
              <a:t>Hải</a:t>
            </a:r>
            <a:r>
              <a:rPr lang="en-US" i="1" dirty="0" smtClean="0">
                <a:latin typeface="Times New Roman" pitchFamily="18" charset="0"/>
              </a:rPr>
              <a:t> </a:t>
            </a:r>
            <a:r>
              <a:rPr lang="en-US" i="1" dirty="0" err="1" smtClean="0">
                <a:latin typeface="Times New Roman" pitchFamily="18" charset="0"/>
              </a:rPr>
              <a:t>vốn</a:t>
            </a:r>
            <a:r>
              <a:rPr lang="en-US" i="1" dirty="0" smtClean="0">
                <a:latin typeface="Times New Roman" pitchFamily="18" charset="0"/>
              </a:rPr>
              <a:t> </a:t>
            </a:r>
            <a:r>
              <a:rPr lang="en-US" i="1" dirty="0" err="1" smtClean="0">
                <a:latin typeface="Times New Roman" pitchFamily="18" charset="0"/>
              </a:rPr>
              <a:t>người</a:t>
            </a:r>
            <a:r>
              <a:rPr lang="en-US" i="1" dirty="0" smtClean="0">
                <a:latin typeface="Times New Roman" pitchFamily="18" charset="0"/>
              </a:rPr>
              <a:t> </a:t>
            </a:r>
            <a:r>
              <a:rPr lang="en-US" i="1" dirty="0" err="1" smtClean="0">
                <a:latin typeface="Times New Roman" pitchFamily="18" charset="0"/>
              </a:rPr>
              <a:t>Việt</a:t>
            </a:r>
            <a:r>
              <a:rPr lang="en-US" i="1" dirty="0" smtClean="0">
                <a:latin typeface="Times New Roman" pitchFamily="18" charset="0"/>
              </a:rPr>
              <a:t> </a:t>
            </a:r>
            <a:r>
              <a:rPr lang="en-US" i="1" dirty="0" err="1" smtClean="0">
                <a:latin typeface="Times New Roman" pitchFamily="18" charset="0"/>
              </a:rPr>
              <a:t>Đông</a:t>
            </a:r>
            <a:r>
              <a:rPr lang="en-US" dirty="0" smtClean="0">
                <a:latin typeface="Times New Roman" pitchFamily="18" charset="0"/>
              </a:rPr>
              <a:t>.</a:t>
            </a:r>
          </a:p>
          <a:p>
            <a:pPr algn="r">
              <a:buFontTx/>
              <a:buNone/>
            </a:pPr>
            <a:r>
              <a:rPr lang="en-US" dirty="0" smtClean="0">
                <a:latin typeface="Times New Roman" pitchFamily="18" charset="0"/>
              </a:rPr>
              <a:t>(</a:t>
            </a:r>
            <a:r>
              <a:rPr lang="en-US" dirty="0" err="1" smtClean="0">
                <a:latin typeface="Times New Roman" pitchFamily="18" charset="0"/>
              </a:rPr>
              <a:t>Nguyễn</a:t>
            </a:r>
            <a:r>
              <a:rPr lang="en-US" dirty="0" smtClean="0">
                <a:latin typeface="Times New Roman" pitchFamily="18" charset="0"/>
              </a:rPr>
              <a:t> Du-</a:t>
            </a:r>
            <a:r>
              <a:rPr lang="en-US" dirty="0" err="1" smtClean="0">
                <a:latin typeface="Times New Roman" pitchFamily="18" charset="0"/>
              </a:rPr>
              <a:t>Truyện</a:t>
            </a:r>
            <a:r>
              <a:rPr lang="en-US" dirty="0" smtClean="0">
                <a:latin typeface="Times New Roman" pitchFamily="18" charset="0"/>
              </a:rPr>
              <a:t> </a:t>
            </a:r>
            <a:r>
              <a:rPr lang="en-US" dirty="0" err="1" smtClean="0">
                <a:latin typeface="Times New Roman" pitchFamily="18" charset="0"/>
              </a:rPr>
              <a:t>Kiều</a:t>
            </a:r>
            <a:r>
              <a:rPr lang="en-US" dirty="0" smtClean="0">
                <a:latin typeface="Times New Roman" pitchFamily="18" charset="0"/>
              </a:rPr>
              <a:t> )</a:t>
            </a:r>
          </a:p>
          <a:p>
            <a:pPr>
              <a:buFontTx/>
              <a:buNone/>
            </a:pPr>
            <a:endParaRPr lang="en-US" dirty="0">
              <a:latin typeface="Times New Roman" pitchFamily="18" charset="0"/>
            </a:endParaRPr>
          </a:p>
        </p:txBody>
      </p:sp>
    </p:spTree>
    <p:extLst>
      <p:ext uri="{BB962C8B-B14F-4D97-AF65-F5344CB8AC3E}">
        <p14:creationId xmlns:p14="http://schemas.microsoft.com/office/powerpoint/2010/main" val="186187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edge">
                                      <p:cBhvr>
                                        <p:cTn id="7" dur="1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edge">
                                      <p:cBhvr>
                                        <p:cTn id="12" dur="1000"/>
                                        <p:tgtEl>
                                          <p:spTgt spid="5">
                                            <p:txEl>
                                              <p:pRg st="1" end="1"/>
                                            </p:txEl>
                                          </p:spTgt>
                                        </p:tgtEl>
                                      </p:cBhvr>
                                    </p:animEffect>
                                  </p:childTnLst>
                                </p:cTn>
                              </p:par>
                              <p:par>
                                <p:cTn id="13" presetID="20"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wedge">
                                      <p:cBhvr>
                                        <p:cTn id="15" dur="1000"/>
                                        <p:tgtEl>
                                          <p:spTgt spid="5">
                                            <p:txEl>
                                              <p:pRg st="2" end="2"/>
                                            </p:txEl>
                                          </p:spTgt>
                                        </p:tgtEl>
                                      </p:cBhvr>
                                    </p:animEffect>
                                  </p:childTnLst>
                                </p:cTn>
                              </p:par>
                              <p:par>
                                <p:cTn id="16" presetID="20" presetClass="entr" presetSubtype="0" fill="hold"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wedge">
                                      <p:cBhvr>
                                        <p:cTn id="18" dur="1000"/>
                                        <p:tgtEl>
                                          <p:spTgt spid="5">
                                            <p:txEl>
                                              <p:pRg st="3" end="3"/>
                                            </p:txEl>
                                          </p:spTgt>
                                        </p:tgtEl>
                                      </p:cBhvr>
                                    </p:animEffect>
                                  </p:childTnLst>
                                </p:cTn>
                              </p:par>
                              <p:par>
                                <p:cTn id="19" presetID="20" presetClass="entr" presetSubtype="0" fill="hold"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wedge">
                                      <p:cBhvr>
                                        <p:cTn id="21" dur="1000"/>
                                        <p:tgtEl>
                                          <p:spTgt spid="5">
                                            <p:txEl>
                                              <p:pRg st="4" end="4"/>
                                            </p:txEl>
                                          </p:spTgt>
                                        </p:tgtEl>
                                      </p:cBhvr>
                                    </p:animEffect>
                                  </p:childTnLst>
                                </p:cTn>
                              </p:par>
                              <p:par>
                                <p:cTn id="22" presetID="20" presetClass="entr" presetSubtype="0" fill="hold" nodeType="withEffect">
                                  <p:stCondLst>
                                    <p:cond delay="0"/>
                                  </p:stCondLst>
                                  <p:childTnLst>
                                    <p:set>
                                      <p:cBhvr>
                                        <p:cTn id="23" dur="1" fill="hold">
                                          <p:stCondLst>
                                            <p:cond delay="0"/>
                                          </p:stCondLst>
                                        </p:cTn>
                                        <p:tgtEl>
                                          <p:spTgt spid="5">
                                            <p:txEl>
                                              <p:pRg st="5" end="5"/>
                                            </p:txEl>
                                          </p:spTgt>
                                        </p:tgtEl>
                                        <p:attrNameLst>
                                          <p:attrName>style.visibility</p:attrName>
                                        </p:attrNameLst>
                                      </p:cBhvr>
                                      <p:to>
                                        <p:strVal val="visible"/>
                                      </p:to>
                                    </p:set>
                                    <p:animEffect transition="in" filter="wedge">
                                      <p:cBhvr>
                                        <p:cTn id="24" dur="1000"/>
                                        <p:tgtEl>
                                          <p:spTgt spid="5">
                                            <p:txEl>
                                              <p:pRg st="5" end="5"/>
                                            </p:txEl>
                                          </p:spTgt>
                                        </p:tgtEl>
                                      </p:cBhvr>
                                    </p:animEffect>
                                  </p:childTnLst>
                                </p:cTn>
                              </p:par>
                              <p:par>
                                <p:cTn id="25" presetID="20" presetClass="entr" presetSubtype="0" fill="hold" nodeType="with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Effect transition="in" filter="wedge">
                                      <p:cBhvr>
                                        <p:cTn id="27" dur="1000"/>
                                        <p:tgtEl>
                                          <p:spTgt spid="5">
                                            <p:txEl>
                                              <p:pRg st="6" end="6"/>
                                            </p:txEl>
                                          </p:spTgt>
                                        </p:tgtEl>
                                      </p:cBhvr>
                                    </p:animEffect>
                                  </p:childTnLst>
                                </p:cTn>
                              </p:par>
                              <p:par>
                                <p:cTn id="28" presetID="20" presetClass="entr" presetSubtype="0" fill="hold" nodeType="withEffect">
                                  <p:stCondLst>
                                    <p:cond delay="0"/>
                                  </p:stCondLst>
                                  <p:childTnLst>
                                    <p:set>
                                      <p:cBhvr>
                                        <p:cTn id="29" dur="1" fill="hold">
                                          <p:stCondLst>
                                            <p:cond delay="0"/>
                                          </p:stCondLst>
                                        </p:cTn>
                                        <p:tgtEl>
                                          <p:spTgt spid="5">
                                            <p:txEl>
                                              <p:pRg st="7" end="7"/>
                                            </p:txEl>
                                          </p:spTgt>
                                        </p:tgtEl>
                                        <p:attrNameLst>
                                          <p:attrName>style.visibility</p:attrName>
                                        </p:attrNameLst>
                                      </p:cBhvr>
                                      <p:to>
                                        <p:strVal val="visible"/>
                                      </p:to>
                                    </p:set>
                                    <p:animEffect transition="in" filter="wedge">
                                      <p:cBhvr>
                                        <p:cTn id="30" dur="1000"/>
                                        <p:tgtEl>
                                          <p:spTgt spid="5">
                                            <p:txEl>
                                              <p:pRg st="7" end="7"/>
                                            </p:txEl>
                                          </p:spTgt>
                                        </p:tgtEl>
                                      </p:cBhvr>
                                    </p:animEffect>
                                  </p:childTnLst>
                                </p:cTn>
                              </p:par>
                              <p:par>
                                <p:cTn id="31" presetID="20" presetClass="entr" presetSubtype="0" fill="hold" nodeType="withEffect">
                                  <p:stCondLst>
                                    <p:cond delay="0"/>
                                  </p:stCondLst>
                                  <p:childTnLst>
                                    <p:set>
                                      <p:cBhvr>
                                        <p:cTn id="32" dur="1" fill="hold">
                                          <p:stCondLst>
                                            <p:cond delay="0"/>
                                          </p:stCondLst>
                                        </p:cTn>
                                        <p:tgtEl>
                                          <p:spTgt spid="5">
                                            <p:txEl>
                                              <p:pRg st="8" end="8"/>
                                            </p:txEl>
                                          </p:spTgt>
                                        </p:tgtEl>
                                        <p:attrNameLst>
                                          <p:attrName>style.visibility</p:attrName>
                                        </p:attrNameLst>
                                      </p:cBhvr>
                                      <p:to>
                                        <p:strVal val="visible"/>
                                      </p:to>
                                    </p:set>
                                    <p:animEffect transition="in" filter="wedge">
                                      <p:cBhvr>
                                        <p:cTn id="33" dur="10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2046" y="0"/>
            <a:ext cx="922414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128495" y="0"/>
            <a:ext cx="9015505" cy="753345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b="1" dirty="0" smtClean="0">
                <a:solidFill>
                  <a:srgbClr val="0000CC"/>
                </a:solidFill>
                <a:latin typeface="Times New Roman" pitchFamily="18" charset="0"/>
              </a:rPr>
              <a:t>BÀI LÀM  :</a:t>
            </a:r>
          </a:p>
          <a:p>
            <a:pPr>
              <a:buFontTx/>
              <a:buNone/>
            </a:pPr>
            <a:r>
              <a:rPr lang="en-US" b="1" dirty="0" smtClean="0">
                <a:solidFill>
                  <a:srgbClr val="0000CC"/>
                </a:solidFill>
                <a:latin typeface="Times New Roman" pitchFamily="18" charset="0"/>
              </a:rPr>
              <a:t>-</a:t>
            </a:r>
            <a:r>
              <a:rPr lang="en-US" b="1" dirty="0" err="1" smtClean="0">
                <a:solidFill>
                  <a:srgbClr val="FF0000"/>
                </a:solidFill>
                <a:latin typeface="Times New Roman" pitchFamily="18" charset="0"/>
              </a:rPr>
              <a:t>Đầu</a:t>
            </a:r>
            <a:r>
              <a:rPr lang="en-US" b="1" dirty="0" smtClean="0">
                <a:solidFill>
                  <a:srgbClr val="FF0000"/>
                </a:solidFill>
                <a:latin typeface="Times New Roman" pitchFamily="18" charset="0"/>
              </a:rPr>
              <a:t> </a:t>
            </a:r>
            <a:r>
              <a:rPr lang="en-US" b="1" dirty="0" err="1" smtClean="0">
                <a:solidFill>
                  <a:srgbClr val="FF0000"/>
                </a:solidFill>
                <a:latin typeface="Times New Roman" pitchFamily="18" charset="0"/>
              </a:rPr>
              <a:t>trâu</a:t>
            </a:r>
            <a:r>
              <a:rPr lang="en-US" b="1" dirty="0" smtClean="0">
                <a:solidFill>
                  <a:srgbClr val="FF0000"/>
                </a:solidFill>
                <a:latin typeface="Times New Roman" pitchFamily="18" charset="0"/>
              </a:rPr>
              <a:t> </a:t>
            </a:r>
            <a:r>
              <a:rPr lang="en-US" b="1" dirty="0" err="1" smtClean="0">
                <a:solidFill>
                  <a:srgbClr val="FF0000"/>
                </a:solidFill>
                <a:latin typeface="Times New Roman" pitchFamily="18" charset="0"/>
              </a:rPr>
              <a:t>mặt</a:t>
            </a:r>
            <a:r>
              <a:rPr lang="en-US" b="1" dirty="0" smtClean="0">
                <a:solidFill>
                  <a:srgbClr val="FF0000"/>
                </a:solidFill>
                <a:latin typeface="Times New Roman" pitchFamily="18" charset="0"/>
              </a:rPr>
              <a:t> </a:t>
            </a:r>
            <a:r>
              <a:rPr lang="en-US" b="1" dirty="0" err="1" smtClean="0">
                <a:solidFill>
                  <a:srgbClr val="FF0000"/>
                </a:solidFill>
                <a:latin typeface="Times New Roman" pitchFamily="18" charset="0"/>
              </a:rPr>
              <a:t>ngựa</a:t>
            </a:r>
            <a:r>
              <a:rPr lang="en-US" b="1" dirty="0" smtClean="0">
                <a:solidFill>
                  <a:srgbClr val="FF0000"/>
                </a:solidFill>
                <a:latin typeface="Times New Roman" pitchFamily="18" charset="0"/>
              </a:rPr>
              <a:t> </a:t>
            </a:r>
            <a:r>
              <a:rPr lang="en-US" dirty="0" smtClean="0">
                <a:solidFill>
                  <a:schemeClr val="tx2"/>
                </a:solidFill>
                <a:latin typeface="Times New Roman" pitchFamily="18" charset="0"/>
              </a:rPr>
              <a:t>: (</a:t>
            </a:r>
            <a:r>
              <a:rPr lang="en-US" dirty="0" err="1" smtClean="0">
                <a:solidFill>
                  <a:schemeClr val="tx2"/>
                </a:solidFill>
                <a:latin typeface="Times New Roman" pitchFamily="18" charset="0"/>
              </a:rPr>
              <a:t>hình</a:t>
            </a:r>
            <a:r>
              <a:rPr lang="en-US" dirty="0" smtClean="0">
                <a:solidFill>
                  <a:schemeClr val="tx2"/>
                </a:solidFill>
                <a:latin typeface="Times New Roman" pitchFamily="18" charset="0"/>
              </a:rPr>
              <a:t> </a:t>
            </a:r>
            <a:r>
              <a:rPr lang="en-US" dirty="0" err="1" smtClean="0">
                <a:solidFill>
                  <a:schemeClr val="tx2"/>
                </a:solidFill>
                <a:latin typeface="Times New Roman" pitchFamily="18" charset="0"/>
              </a:rPr>
              <a:t>ảnh</a:t>
            </a:r>
            <a:r>
              <a:rPr lang="en-US" dirty="0" smtClean="0">
                <a:solidFill>
                  <a:schemeClr val="tx2"/>
                </a:solidFill>
                <a:latin typeface="Times New Roman" pitchFamily="18" charset="0"/>
              </a:rPr>
              <a:t> so </a:t>
            </a:r>
            <a:r>
              <a:rPr lang="en-US" dirty="0" err="1" smtClean="0">
                <a:solidFill>
                  <a:schemeClr val="tx2"/>
                </a:solidFill>
                <a:latin typeface="Times New Roman" pitchFamily="18" charset="0"/>
              </a:rPr>
              <a:t>sánh</a:t>
            </a:r>
            <a:r>
              <a:rPr lang="en-US" dirty="0" smtClean="0">
                <a:solidFill>
                  <a:schemeClr val="tx2"/>
                </a:solidFill>
                <a:latin typeface="Times New Roman" pitchFamily="18" charset="0"/>
              </a:rPr>
              <a:t>  </a:t>
            </a:r>
            <a:r>
              <a:rPr lang="en-US" dirty="0" err="1" smtClean="0">
                <a:solidFill>
                  <a:schemeClr val="tx2"/>
                </a:solidFill>
                <a:latin typeface="Times New Roman" pitchFamily="18" charset="0"/>
              </a:rPr>
              <a:t>cụ</a:t>
            </a:r>
            <a:r>
              <a:rPr lang="en-US" dirty="0" smtClean="0">
                <a:solidFill>
                  <a:schemeClr val="tx2"/>
                </a:solidFill>
                <a:latin typeface="Times New Roman" pitchFamily="18" charset="0"/>
              </a:rPr>
              <a:t> </a:t>
            </a:r>
            <a:r>
              <a:rPr lang="en-US" dirty="0" err="1" smtClean="0">
                <a:solidFill>
                  <a:schemeClr val="tx2"/>
                </a:solidFill>
                <a:latin typeface="Times New Roman" pitchFamily="18" charset="0"/>
              </a:rPr>
              <a:t>thể</a:t>
            </a:r>
            <a:r>
              <a:rPr lang="en-US" dirty="0" smtClean="0">
                <a:solidFill>
                  <a:schemeClr val="tx2"/>
                </a:solidFill>
                <a:latin typeface="Times New Roman" pitchFamily="18" charset="0"/>
              </a:rPr>
              <a:t> ) </a:t>
            </a:r>
            <a:r>
              <a:rPr lang="en-US" dirty="0" smtClean="0">
                <a:solidFill>
                  <a:schemeClr val="tx2"/>
                </a:solidFill>
                <a:latin typeface="Times New Roman" pitchFamily="18" charset="0"/>
                <a:sym typeface="Wingdings" pitchFamily="2" charset="2"/>
              </a:rPr>
              <a:t></a:t>
            </a:r>
            <a:r>
              <a:rPr lang="en-US" dirty="0" err="1" smtClean="0">
                <a:solidFill>
                  <a:schemeClr val="tx2"/>
                </a:solidFill>
                <a:latin typeface="Times New Roman" pitchFamily="18" charset="0"/>
                <a:sym typeface="Wingdings" pitchFamily="2" charset="2"/>
              </a:rPr>
              <a:t>biểu</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hiện</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tính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chất</a:t>
            </a:r>
            <a:r>
              <a:rPr lang="en-US" dirty="0" smtClean="0">
                <a:solidFill>
                  <a:schemeClr val="tx2"/>
                </a:solidFill>
                <a:latin typeface="Times New Roman" pitchFamily="18" charset="0"/>
                <a:sym typeface="Wingdings" pitchFamily="2" charset="2"/>
              </a:rPr>
              <a:t> hung </a:t>
            </a:r>
            <a:r>
              <a:rPr lang="en-US" dirty="0" err="1" smtClean="0">
                <a:solidFill>
                  <a:schemeClr val="tx2"/>
                </a:solidFill>
                <a:latin typeface="Times New Roman" pitchFamily="18" charset="0"/>
                <a:sym typeface="Wingdings" pitchFamily="2" charset="2"/>
              </a:rPr>
              <a:t>bạo</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thú</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vật</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vô</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nhân</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tính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của</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bọn</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quan</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quân</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đến</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nhà</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Thúy</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Kiều</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khi</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gia</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đình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nàng</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bị</a:t>
            </a:r>
            <a:r>
              <a:rPr lang="en-US" dirty="0" smtClean="0">
                <a:solidFill>
                  <a:schemeClr val="tx2"/>
                </a:solidFill>
                <a:latin typeface="Times New Roman" pitchFamily="18" charset="0"/>
                <a:sym typeface="Wingdings" pitchFamily="2" charset="2"/>
              </a:rPr>
              <a:t> vu </a:t>
            </a:r>
            <a:r>
              <a:rPr lang="en-US" dirty="0" err="1" smtClean="0">
                <a:solidFill>
                  <a:schemeClr val="tx2"/>
                </a:solidFill>
                <a:latin typeface="Times New Roman" pitchFamily="18" charset="0"/>
                <a:sym typeface="Wingdings" pitchFamily="2" charset="2"/>
              </a:rPr>
              <a:t>oan</a:t>
            </a:r>
            <a:r>
              <a:rPr lang="en-US" dirty="0" smtClean="0">
                <a:solidFill>
                  <a:schemeClr val="tx2"/>
                </a:solidFill>
                <a:latin typeface="Times New Roman" pitchFamily="18" charset="0"/>
                <a:sym typeface="Wingdings" pitchFamily="2" charset="2"/>
              </a:rPr>
              <a:t> </a:t>
            </a:r>
            <a:r>
              <a:rPr lang="en-US" b="1" dirty="0" err="1" smtClean="0">
                <a:solidFill>
                  <a:schemeClr val="tx2"/>
                </a:solidFill>
                <a:latin typeface="Times New Roman" pitchFamily="18" charset="0"/>
                <a:sym typeface="Wingdings" pitchFamily="2" charset="2"/>
              </a:rPr>
              <a:t>căm</a:t>
            </a:r>
            <a:r>
              <a:rPr lang="en-US" b="1" dirty="0" smtClean="0">
                <a:solidFill>
                  <a:schemeClr val="tx2"/>
                </a:solidFill>
                <a:latin typeface="Times New Roman" pitchFamily="18" charset="0"/>
                <a:sym typeface="Wingdings" pitchFamily="2" charset="2"/>
              </a:rPr>
              <a:t> </a:t>
            </a:r>
            <a:r>
              <a:rPr lang="en-US" b="1" dirty="0" err="1" smtClean="0">
                <a:solidFill>
                  <a:schemeClr val="tx2"/>
                </a:solidFill>
                <a:latin typeface="Times New Roman" pitchFamily="18" charset="0"/>
                <a:sym typeface="Wingdings" pitchFamily="2" charset="2"/>
              </a:rPr>
              <a:t>ghét</a:t>
            </a:r>
            <a:r>
              <a:rPr lang="en-US" b="1" dirty="0" smtClean="0">
                <a:solidFill>
                  <a:schemeClr val="tx2"/>
                </a:solidFill>
                <a:latin typeface="Times New Roman" pitchFamily="18" charset="0"/>
                <a:sym typeface="Wingdings" pitchFamily="2" charset="2"/>
              </a:rPr>
              <a:t> , </a:t>
            </a:r>
            <a:r>
              <a:rPr lang="en-US" b="1" dirty="0" err="1" smtClean="0">
                <a:solidFill>
                  <a:schemeClr val="tx2"/>
                </a:solidFill>
                <a:latin typeface="Times New Roman" pitchFamily="18" charset="0"/>
                <a:sym typeface="Wingdings" pitchFamily="2" charset="2"/>
              </a:rPr>
              <a:t>oán</a:t>
            </a:r>
            <a:r>
              <a:rPr lang="en-US" b="1" dirty="0" smtClean="0">
                <a:solidFill>
                  <a:schemeClr val="tx2"/>
                </a:solidFill>
                <a:latin typeface="Times New Roman" pitchFamily="18" charset="0"/>
                <a:sym typeface="Wingdings" pitchFamily="2" charset="2"/>
              </a:rPr>
              <a:t> </a:t>
            </a:r>
            <a:r>
              <a:rPr lang="en-US" b="1" dirty="0" err="1" smtClean="0">
                <a:solidFill>
                  <a:schemeClr val="tx2"/>
                </a:solidFill>
                <a:latin typeface="Times New Roman" pitchFamily="18" charset="0"/>
                <a:sym typeface="Wingdings" pitchFamily="2" charset="2"/>
              </a:rPr>
              <a:t>giận</a:t>
            </a:r>
            <a:r>
              <a:rPr lang="en-US" b="1" dirty="0" smtClean="0">
                <a:solidFill>
                  <a:schemeClr val="tx2"/>
                </a:solidFill>
                <a:latin typeface="Times New Roman" pitchFamily="18" charset="0"/>
                <a:sym typeface="Wingdings" pitchFamily="2" charset="2"/>
              </a:rPr>
              <a:t>.</a:t>
            </a:r>
          </a:p>
          <a:p>
            <a:pPr>
              <a:buFontTx/>
              <a:buNone/>
            </a:pPr>
            <a:r>
              <a:rPr lang="en-US" dirty="0" smtClean="0">
                <a:solidFill>
                  <a:schemeClr val="tx2"/>
                </a:solidFill>
                <a:latin typeface="Times New Roman" pitchFamily="18" charset="0"/>
                <a:sym typeface="Wingdings" pitchFamily="2" charset="2"/>
              </a:rPr>
              <a:t>-</a:t>
            </a:r>
            <a:r>
              <a:rPr lang="en-US" b="1" dirty="0" err="1" smtClean="0">
                <a:solidFill>
                  <a:srgbClr val="FF0000"/>
                </a:solidFill>
                <a:latin typeface="Times New Roman" pitchFamily="18" charset="0"/>
                <a:sym typeface="Wingdings" pitchFamily="2" charset="2"/>
              </a:rPr>
              <a:t>Cá</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chậu</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chim</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lồng</a:t>
            </a:r>
            <a:r>
              <a:rPr lang="en-US" b="1" dirty="0" smtClean="0">
                <a:solidFill>
                  <a:srgbClr val="FF0000"/>
                </a:solidFill>
                <a:latin typeface="Times New Roman" pitchFamily="18" charset="0"/>
                <a:sym typeface="Wingdings" pitchFamily="2" charset="2"/>
              </a:rPr>
              <a:t> </a:t>
            </a:r>
            <a:r>
              <a:rPr lang="en-US" dirty="0" smtClean="0">
                <a:solidFill>
                  <a:schemeClr val="tx2"/>
                </a:solidFill>
                <a:latin typeface="Times New Roman" pitchFamily="18" charset="0"/>
                <a:sym typeface="Wingdings" pitchFamily="2" charset="2"/>
              </a:rPr>
              <a:t>( so </a:t>
            </a:r>
            <a:r>
              <a:rPr lang="en-US" dirty="0" err="1" smtClean="0">
                <a:solidFill>
                  <a:schemeClr val="tx2"/>
                </a:solidFill>
                <a:latin typeface="Times New Roman" pitchFamily="18" charset="0"/>
                <a:sym typeface="Wingdings" pitchFamily="2" charset="2"/>
              </a:rPr>
              <a:t>sánh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biểu</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hiện</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cảnh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sống</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bị</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gò</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bó</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tù</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túng</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mất</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tự</a:t>
            </a:r>
            <a:r>
              <a:rPr lang="en-US" dirty="0" smtClean="0">
                <a:solidFill>
                  <a:schemeClr val="tx2"/>
                </a:solidFill>
                <a:latin typeface="Times New Roman" pitchFamily="18" charset="0"/>
                <a:sym typeface="Wingdings" pitchFamily="2" charset="2"/>
              </a:rPr>
              <a:t> do </a:t>
            </a:r>
            <a:r>
              <a:rPr lang="en-US" b="1" dirty="0" smtClean="0">
                <a:solidFill>
                  <a:schemeClr val="tx2"/>
                </a:solidFill>
                <a:latin typeface="Times New Roman" pitchFamily="18" charset="0"/>
                <a:sym typeface="Wingdings" pitchFamily="2" charset="2"/>
              </a:rPr>
              <a:t>than </a:t>
            </a:r>
            <a:r>
              <a:rPr lang="en-US" b="1" dirty="0" err="1" smtClean="0">
                <a:solidFill>
                  <a:schemeClr val="tx2"/>
                </a:solidFill>
                <a:latin typeface="Times New Roman" pitchFamily="18" charset="0"/>
                <a:sym typeface="Wingdings" pitchFamily="2" charset="2"/>
              </a:rPr>
              <a:t>thở</a:t>
            </a:r>
            <a:r>
              <a:rPr lang="en-US" b="1" dirty="0" smtClean="0">
                <a:solidFill>
                  <a:schemeClr val="tx2"/>
                </a:solidFill>
                <a:latin typeface="Times New Roman" pitchFamily="18" charset="0"/>
                <a:sym typeface="Wingdings" pitchFamily="2" charset="2"/>
              </a:rPr>
              <a:t>, </a:t>
            </a:r>
            <a:r>
              <a:rPr lang="en-US" b="1" dirty="0" err="1" smtClean="0">
                <a:solidFill>
                  <a:schemeClr val="tx2"/>
                </a:solidFill>
                <a:latin typeface="Times New Roman" pitchFamily="18" charset="0"/>
                <a:sym typeface="Wingdings" pitchFamily="2" charset="2"/>
              </a:rPr>
              <a:t>đau</a:t>
            </a:r>
            <a:r>
              <a:rPr lang="en-US" b="1" dirty="0" smtClean="0">
                <a:solidFill>
                  <a:schemeClr val="tx2"/>
                </a:solidFill>
                <a:latin typeface="Times New Roman" pitchFamily="18" charset="0"/>
                <a:sym typeface="Wingdings" pitchFamily="2" charset="2"/>
              </a:rPr>
              <a:t> </a:t>
            </a:r>
            <a:r>
              <a:rPr lang="en-US" b="1" dirty="0" err="1" smtClean="0">
                <a:solidFill>
                  <a:schemeClr val="tx2"/>
                </a:solidFill>
                <a:latin typeface="Times New Roman" pitchFamily="18" charset="0"/>
                <a:sym typeface="Wingdings" pitchFamily="2" charset="2"/>
              </a:rPr>
              <a:t>xót</a:t>
            </a:r>
            <a:r>
              <a:rPr lang="en-US" b="1" dirty="0" smtClean="0">
                <a:solidFill>
                  <a:schemeClr val="tx2"/>
                </a:solidFill>
                <a:latin typeface="Times New Roman" pitchFamily="18" charset="0"/>
                <a:sym typeface="Wingdings" pitchFamily="2" charset="2"/>
              </a:rPr>
              <a:t> </a:t>
            </a:r>
            <a:r>
              <a:rPr lang="en-US" dirty="0" smtClean="0">
                <a:solidFill>
                  <a:schemeClr val="tx2"/>
                </a:solidFill>
                <a:latin typeface="Times New Roman" pitchFamily="18" charset="0"/>
                <a:sym typeface="Wingdings" pitchFamily="2" charset="2"/>
              </a:rPr>
              <a:t>.</a:t>
            </a:r>
          </a:p>
          <a:p>
            <a:pPr>
              <a:buFontTx/>
              <a:buNone/>
            </a:pPr>
            <a:r>
              <a:rPr lang="en-US" dirty="0" smtClean="0">
                <a:solidFill>
                  <a:schemeClr val="tx2"/>
                </a:solidFill>
                <a:latin typeface="Times New Roman" pitchFamily="18" charset="0"/>
                <a:sym typeface="Wingdings" pitchFamily="2" charset="2"/>
              </a:rPr>
              <a:t>-</a:t>
            </a:r>
            <a:r>
              <a:rPr lang="en-US" b="1" dirty="0" err="1" smtClean="0">
                <a:solidFill>
                  <a:srgbClr val="FF0000"/>
                </a:solidFill>
                <a:latin typeface="Times New Roman" pitchFamily="18" charset="0"/>
                <a:sym typeface="Wingdings" pitchFamily="2" charset="2"/>
              </a:rPr>
              <a:t>Đội</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trời</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đạp</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đất</a:t>
            </a:r>
            <a:r>
              <a:rPr lang="en-US" b="1" dirty="0" smtClean="0">
                <a:solidFill>
                  <a:srgbClr val="FF0000"/>
                </a:solidFill>
                <a:latin typeface="Times New Roman" pitchFamily="18" charset="0"/>
                <a:sym typeface="Wingdings" pitchFamily="2" charset="2"/>
              </a:rPr>
              <a:t> </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cuộc</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sống</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tự</a:t>
            </a:r>
            <a:r>
              <a:rPr lang="en-US" dirty="0" smtClean="0">
                <a:solidFill>
                  <a:schemeClr val="tx2"/>
                </a:solidFill>
                <a:latin typeface="Times New Roman" pitchFamily="18" charset="0"/>
                <a:sym typeface="Wingdings" pitchFamily="2" charset="2"/>
              </a:rPr>
              <a:t> do, </a:t>
            </a:r>
            <a:r>
              <a:rPr lang="en-US" dirty="0" err="1" smtClean="0">
                <a:solidFill>
                  <a:schemeClr val="tx2"/>
                </a:solidFill>
                <a:latin typeface="Times New Roman" pitchFamily="18" charset="0"/>
                <a:sym typeface="Wingdings" pitchFamily="2" charset="2"/>
              </a:rPr>
              <a:t>ngang</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tàng</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không</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chịu</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khuất</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phục</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bất</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cứ</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uy</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quyền</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nào</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khí</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phách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anh</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hùng</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của</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Từ</a:t>
            </a:r>
            <a:r>
              <a:rPr lang="en-US" dirty="0" smtClean="0">
                <a:solidFill>
                  <a:schemeClr val="tx2"/>
                </a:solidFill>
                <a:latin typeface="Times New Roman" pitchFamily="18" charset="0"/>
                <a:sym typeface="Wingdings" pitchFamily="2" charset="2"/>
              </a:rPr>
              <a:t> </a:t>
            </a:r>
            <a:r>
              <a:rPr lang="en-US" dirty="0" err="1" smtClean="0">
                <a:solidFill>
                  <a:schemeClr val="tx2"/>
                </a:solidFill>
                <a:latin typeface="Times New Roman" pitchFamily="18" charset="0"/>
                <a:sym typeface="Wingdings" pitchFamily="2" charset="2"/>
              </a:rPr>
              <a:t>Hải</a:t>
            </a:r>
            <a:r>
              <a:rPr lang="en-US" dirty="0" smtClean="0">
                <a:solidFill>
                  <a:schemeClr val="tx2"/>
                </a:solidFill>
                <a:latin typeface="Times New Roman" pitchFamily="18" charset="0"/>
                <a:sym typeface="Wingdings" pitchFamily="2" charset="2"/>
              </a:rPr>
              <a:t> </a:t>
            </a:r>
            <a:r>
              <a:rPr lang="en-US" b="1" dirty="0" err="1" smtClean="0">
                <a:solidFill>
                  <a:schemeClr val="tx2"/>
                </a:solidFill>
                <a:latin typeface="Times New Roman" pitchFamily="18" charset="0"/>
                <a:sym typeface="Wingdings" pitchFamily="2" charset="2"/>
              </a:rPr>
              <a:t>ngưỡng</a:t>
            </a:r>
            <a:r>
              <a:rPr lang="en-US" b="1" dirty="0" smtClean="0">
                <a:solidFill>
                  <a:schemeClr val="tx2"/>
                </a:solidFill>
                <a:latin typeface="Times New Roman" pitchFamily="18" charset="0"/>
                <a:sym typeface="Wingdings" pitchFamily="2" charset="2"/>
              </a:rPr>
              <a:t> </a:t>
            </a:r>
            <a:r>
              <a:rPr lang="en-US" b="1" dirty="0" err="1" smtClean="0">
                <a:solidFill>
                  <a:schemeClr val="tx2"/>
                </a:solidFill>
                <a:latin typeface="Times New Roman" pitchFamily="18" charset="0"/>
                <a:sym typeface="Wingdings" pitchFamily="2" charset="2"/>
              </a:rPr>
              <a:t>mộ</a:t>
            </a:r>
            <a:endParaRPr lang="en-US" b="1" dirty="0" smtClean="0">
              <a:solidFill>
                <a:schemeClr val="tx2"/>
              </a:solidFill>
              <a:latin typeface="Times New Roman" pitchFamily="18" charset="0"/>
              <a:sym typeface="Wingdings" pitchFamily="2" charset="2"/>
            </a:endParaRPr>
          </a:p>
          <a:p>
            <a:pPr>
              <a:buFontTx/>
              <a:buNone/>
            </a:pPr>
            <a:r>
              <a:rPr lang="en-US" dirty="0" smtClean="0">
                <a:solidFill>
                  <a:schemeClr val="tx2"/>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Hình</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ảnh</a:t>
            </a:r>
            <a:r>
              <a:rPr lang="en-US" b="1" dirty="0" smtClean="0">
                <a:solidFill>
                  <a:srgbClr val="FF0000"/>
                </a:solidFill>
                <a:latin typeface="Times New Roman" pitchFamily="18" charset="0"/>
                <a:sym typeface="Wingdings" pitchFamily="2" charset="2"/>
              </a:rPr>
              <a:t> so </a:t>
            </a:r>
            <a:r>
              <a:rPr lang="en-US" b="1" dirty="0" err="1" smtClean="0">
                <a:solidFill>
                  <a:srgbClr val="FF0000"/>
                </a:solidFill>
                <a:latin typeface="Times New Roman" pitchFamily="18" charset="0"/>
                <a:sym typeface="Wingdings" pitchFamily="2" charset="2"/>
              </a:rPr>
              <a:t>sánh</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cụ</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thể</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giàu</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tính</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biểu</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cảm</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thể</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hiện</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thái</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độ</a:t>
            </a:r>
            <a:r>
              <a:rPr lang="en-US" b="1" dirty="0" smtClean="0">
                <a:solidFill>
                  <a:srgbClr val="FF0000"/>
                </a:solidFill>
                <a:latin typeface="Times New Roman" pitchFamily="18" charset="0"/>
                <a:sym typeface="Wingdings" pitchFamily="2" charset="2"/>
              </a:rPr>
              <a:t> , </a:t>
            </a:r>
            <a:r>
              <a:rPr lang="en-US" b="1" dirty="0" err="1" smtClean="0">
                <a:solidFill>
                  <a:srgbClr val="FF0000"/>
                </a:solidFill>
                <a:latin typeface="Times New Roman" pitchFamily="18" charset="0"/>
                <a:sym typeface="Wingdings" pitchFamily="2" charset="2"/>
              </a:rPr>
              <a:t>cảm</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xúc</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của</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người</a:t>
            </a:r>
            <a:r>
              <a:rPr lang="en-US" b="1" dirty="0" smtClean="0">
                <a:solidFill>
                  <a:srgbClr val="FF0000"/>
                </a:solidFill>
                <a:latin typeface="Times New Roman" pitchFamily="18" charset="0"/>
                <a:sym typeface="Wingdings" pitchFamily="2" charset="2"/>
              </a:rPr>
              <a:t>  </a:t>
            </a:r>
            <a:r>
              <a:rPr lang="en-US" b="1" dirty="0" err="1" smtClean="0">
                <a:solidFill>
                  <a:srgbClr val="FF0000"/>
                </a:solidFill>
                <a:latin typeface="Times New Roman" pitchFamily="18" charset="0"/>
                <a:sym typeface="Wingdings" pitchFamily="2" charset="2"/>
              </a:rPr>
              <a:t>viết</a:t>
            </a:r>
            <a:r>
              <a:rPr lang="en-US" b="1" dirty="0" smtClean="0">
                <a:solidFill>
                  <a:srgbClr val="FF0000"/>
                </a:solidFill>
                <a:latin typeface="Times New Roman" pitchFamily="18" charset="0"/>
                <a:sym typeface="Wingdings" pitchFamily="2" charset="2"/>
              </a:rPr>
              <a:t>.</a:t>
            </a:r>
            <a:endParaRPr lang="en-US" b="1" dirty="0">
              <a:solidFill>
                <a:srgbClr val="FF0000"/>
              </a:solidFill>
              <a:latin typeface="Times New Roman" pitchFamily="18" charset="0"/>
            </a:endParaRPr>
          </a:p>
        </p:txBody>
      </p:sp>
    </p:spTree>
    <p:extLst>
      <p:ext uri="{BB962C8B-B14F-4D97-AF65-F5344CB8AC3E}">
        <p14:creationId xmlns:p14="http://schemas.microsoft.com/office/powerpoint/2010/main" val="3944232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1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down)">
                                      <p:cBhvr>
                                        <p:cTn id="12" dur="1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down)">
                                      <p:cBhvr>
                                        <p:cTn id="17" dur="1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down)">
                                      <p:cBhvr>
                                        <p:cTn id="22" dur="10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down)">
                                      <p:cBhvr>
                                        <p:cTn id="27" dur="1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err="1">
                <a:latin typeface="Times New Roman" pitchFamily="18" charset="0"/>
              </a:rPr>
              <a:t>Người</a:t>
            </a:r>
            <a:r>
              <a:rPr lang="en-US" i="1" dirty="0">
                <a:latin typeface="Times New Roman" pitchFamily="18" charset="0"/>
              </a:rPr>
              <a:t> </a:t>
            </a:r>
            <a:r>
              <a:rPr lang="en-US" i="1" dirty="0" err="1">
                <a:latin typeface="Times New Roman" pitchFamily="18" charset="0"/>
              </a:rPr>
              <a:t>nách</a:t>
            </a:r>
            <a:r>
              <a:rPr lang="en-US" i="1" dirty="0">
                <a:latin typeface="Times New Roman" pitchFamily="18" charset="0"/>
              </a:rPr>
              <a:t> </a:t>
            </a:r>
            <a:r>
              <a:rPr lang="en-US" i="1" dirty="0" err="1">
                <a:latin typeface="Times New Roman" pitchFamily="18" charset="0"/>
              </a:rPr>
              <a:t>thước</a:t>
            </a:r>
            <a:r>
              <a:rPr lang="en-US" i="1" dirty="0">
                <a:latin typeface="Times New Roman" pitchFamily="18" charset="0"/>
              </a:rPr>
              <a:t>, </a:t>
            </a:r>
            <a:r>
              <a:rPr lang="en-US" i="1" dirty="0" err="1">
                <a:latin typeface="Times New Roman" pitchFamily="18" charset="0"/>
              </a:rPr>
              <a:t>kẻ</a:t>
            </a:r>
            <a:r>
              <a:rPr lang="en-US" i="1" dirty="0">
                <a:latin typeface="Times New Roman" pitchFamily="18" charset="0"/>
              </a:rPr>
              <a:t> </a:t>
            </a:r>
            <a:r>
              <a:rPr lang="en-US" i="1" dirty="0" err="1">
                <a:latin typeface="Times New Roman" pitchFamily="18" charset="0"/>
              </a:rPr>
              <a:t>tay</a:t>
            </a:r>
            <a:r>
              <a:rPr lang="en-US" i="1" dirty="0">
                <a:latin typeface="Times New Roman" pitchFamily="18" charset="0"/>
              </a:rPr>
              <a:t> </a:t>
            </a:r>
            <a:r>
              <a:rPr lang="en-US" i="1" dirty="0" err="1">
                <a:latin typeface="Times New Roman" pitchFamily="18" charset="0"/>
              </a:rPr>
              <a:t>đao</a:t>
            </a:r>
            <a:r>
              <a:rPr lang="en-US" i="1" dirty="0">
                <a:latin typeface="Times New Roman" pitchFamily="18" charset="0"/>
              </a:rPr>
              <a:t>,</a:t>
            </a:r>
            <a:br>
              <a:rPr lang="en-US" i="1" dirty="0">
                <a:latin typeface="Times New Roman" pitchFamily="18" charset="0"/>
              </a:rPr>
            </a:br>
            <a:r>
              <a:rPr lang="en-US" b="1" i="1" dirty="0" err="1">
                <a:solidFill>
                  <a:srgbClr val="FF0000"/>
                </a:solidFill>
                <a:latin typeface="Times New Roman" pitchFamily="18" charset="0"/>
              </a:rPr>
              <a:t>Đầu</a:t>
            </a:r>
            <a:r>
              <a:rPr lang="en-US" b="1" i="1" dirty="0">
                <a:solidFill>
                  <a:srgbClr val="FF0000"/>
                </a:solidFill>
                <a:latin typeface="Times New Roman" pitchFamily="18" charset="0"/>
              </a:rPr>
              <a:t> </a:t>
            </a:r>
            <a:r>
              <a:rPr lang="en-US" b="1" i="1" dirty="0" err="1">
                <a:solidFill>
                  <a:srgbClr val="FF0000"/>
                </a:solidFill>
                <a:latin typeface="Times New Roman" pitchFamily="18" charset="0"/>
              </a:rPr>
              <a:t>trâu</a:t>
            </a:r>
            <a:r>
              <a:rPr lang="en-US" b="1" i="1" dirty="0">
                <a:solidFill>
                  <a:srgbClr val="FF0000"/>
                </a:solidFill>
                <a:latin typeface="Times New Roman" pitchFamily="18" charset="0"/>
              </a:rPr>
              <a:t> </a:t>
            </a:r>
            <a:r>
              <a:rPr lang="en-US" b="1" i="1" dirty="0" err="1">
                <a:solidFill>
                  <a:srgbClr val="FF0000"/>
                </a:solidFill>
                <a:latin typeface="Times New Roman" pitchFamily="18" charset="0"/>
              </a:rPr>
              <a:t>mặt</a:t>
            </a:r>
            <a:r>
              <a:rPr lang="en-US" b="1" i="1" dirty="0">
                <a:solidFill>
                  <a:srgbClr val="FF0000"/>
                </a:solidFill>
                <a:latin typeface="Times New Roman" pitchFamily="18" charset="0"/>
              </a:rPr>
              <a:t> </a:t>
            </a:r>
            <a:r>
              <a:rPr lang="en-US" b="1" i="1" dirty="0" err="1">
                <a:solidFill>
                  <a:srgbClr val="FF0000"/>
                </a:solidFill>
                <a:latin typeface="Times New Roman" pitchFamily="18" charset="0"/>
              </a:rPr>
              <a:t>ngựa</a:t>
            </a:r>
            <a:r>
              <a:rPr lang="en-US" i="1" dirty="0">
                <a:latin typeface="Times New Roman" pitchFamily="18" charset="0"/>
              </a:rPr>
              <a:t>, </a:t>
            </a:r>
            <a:r>
              <a:rPr lang="en-US" i="1" dirty="0" err="1">
                <a:latin typeface="Times New Roman" pitchFamily="18" charset="0"/>
              </a:rPr>
              <a:t>ào</a:t>
            </a:r>
            <a:r>
              <a:rPr lang="en-US" i="1" dirty="0">
                <a:latin typeface="Times New Roman" pitchFamily="18" charset="0"/>
              </a:rPr>
              <a:t> </a:t>
            </a:r>
            <a:r>
              <a:rPr lang="en-US" i="1" dirty="0" err="1">
                <a:latin typeface="Times New Roman" pitchFamily="18" charset="0"/>
              </a:rPr>
              <a:t>ào</a:t>
            </a:r>
            <a:r>
              <a:rPr lang="en-US" i="1" dirty="0">
                <a:latin typeface="Times New Roman" pitchFamily="18" charset="0"/>
              </a:rPr>
              <a:t> </a:t>
            </a:r>
            <a:r>
              <a:rPr lang="en-US" i="1" dirty="0" err="1">
                <a:latin typeface="Times New Roman" pitchFamily="18" charset="0"/>
              </a:rPr>
              <a:t>như</a:t>
            </a:r>
            <a:r>
              <a:rPr lang="en-US" i="1" dirty="0">
                <a:latin typeface="Times New Roman" pitchFamily="18" charset="0"/>
              </a:rPr>
              <a:t> </a:t>
            </a:r>
            <a:r>
              <a:rPr lang="en-US" i="1" dirty="0" err="1">
                <a:latin typeface="Times New Roman" pitchFamily="18" charset="0"/>
              </a:rPr>
              <a:t>sôi</a:t>
            </a:r>
            <a:endParaRPr lang="vi-VN" dirty="0"/>
          </a:p>
        </p:txBody>
      </p:sp>
      <p:sp>
        <p:nvSpPr>
          <p:cNvPr id="3" name="Content Placeholder 2"/>
          <p:cNvSpPr>
            <a:spLocks noGrp="1"/>
          </p:cNvSpPr>
          <p:nvPr>
            <p:ph idx="1"/>
          </p:nvPr>
        </p:nvSpPr>
        <p:spPr/>
        <p:txBody>
          <a:bodyPr/>
          <a:lstStyle/>
          <a:p>
            <a:endParaRPr lang="vi-VN"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8136904"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83100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spcBef>
                <a:spcPts val="0"/>
              </a:spcBef>
            </a:pPr>
            <a:r>
              <a:rPr lang="en-US" sz="3600" b="1" i="1" dirty="0" err="1">
                <a:solidFill>
                  <a:srgbClr val="FF0000"/>
                </a:solidFill>
                <a:latin typeface="Times New Roman" pitchFamily="18" charset="0"/>
                <a:ea typeface="+mn-ea"/>
                <a:cs typeface="+mn-cs"/>
              </a:rPr>
              <a:t>Đội</a:t>
            </a:r>
            <a:r>
              <a:rPr lang="en-US" sz="3600" b="1" i="1" dirty="0">
                <a:solidFill>
                  <a:srgbClr val="FF0000"/>
                </a:solidFill>
                <a:latin typeface="Times New Roman" pitchFamily="18" charset="0"/>
                <a:ea typeface="+mn-ea"/>
                <a:cs typeface="+mn-cs"/>
              </a:rPr>
              <a:t> </a:t>
            </a:r>
            <a:r>
              <a:rPr lang="en-US" sz="3600" b="1" i="1" dirty="0" err="1">
                <a:solidFill>
                  <a:srgbClr val="FF0000"/>
                </a:solidFill>
                <a:latin typeface="Times New Roman" pitchFamily="18" charset="0"/>
                <a:ea typeface="+mn-ea"/>
                <a:cs typeface="+mn-cs"/>
              </a:rPr>
              <a:t>trời</a:t>
            </a:r>
            <a:r>
              <a:rPr lang="en-US" sz="3600" b="1" i="1" dirty="0">
                <a:solidFill>
                  <a:srgbClr val="FF0000"/>
                </a:solidFill>
                <a:latin typeface="Times New Roman" pitchFamily="18" charset="0"/>
                <a:ea typeface="+mn-ea"/>
                <a:cs typeface="+mn-cs"/>
              </a:rPr>
              <a:t> </a:t>
            </a:r>
            <a:r>
              <a:rPr lang="en-US" sz="3600" b="1" i="1" dirty="0" err="1">
                <a:solidFill>
                  <a:srgbClr val="FF0000"/>
                </a:solidFill>
                <a:latin typeface="Times New Roman" pitchFamily="18" charset="0"/>
                <a:ea typeface="+mn-ea"/>
                <a:cs typeface="+mn-cs"/>
              </a:rPr>
              <a:t>đạp</a:t>
            </a:r>
            <a:r>
              <a:rPr lang="en-US" sz="3600" b="1" i="1" dirty="0">
                <a:solidFill>
                  <a:srgbClr val="FF0000"/>
                </a:solidFill>
                <a:latin typeface="Times New Roman" pitchFamily="18" charset="0"/>
                <a:ea typeface="+mn-ea"/>
                <a:cs typeface="+mn-cs"/>
              </a:rPr>
              <a:t> </a:t>
            </a:r>
            <a:r>
              <a:rPr lang="en-US" sz="3600" b="1" i="1" dirty="0" err="1">
                <a:solidFill>
                  <a:srgbClr val="FF0000"/>
                </a:solidFill>
                <a:latin typeface="Times New Roman" pitchFamily="18" charset="0"/>
                <a:ea typeface="+mn-ea"/>
                <a:cs typeface="+mn-cs"/>
              </a:rPr>
              <a:t>đất</a:t>
            </a:r>
            <a:r>
              <a:rPr lang="en-US" sz="3600" i="1" dirty="0">
                <a:solidFill>
                  <a:srgbClr val="FF0000"/>
                </a:solidFill>
                <a:latin typeface="Times New Roman" pitchFamily="18" charset="0"/>
                <a:ea typeface="+mn-ea"/>
                <a:cs typeface="+mn-cs"/>
              </a:rPr>
              <a:t> </a:t>
            </a:r>
            <a:r>
              <a:rPr lang="en-US" sz="3600" i="1" dirty="0">
                <a:solidFill>
                  <a:prstClr val="black"/>
                </a:solidFill>
                <a:latin typeface="Times New Roman" pitchFamily="18" charset="0"/>
                <a:ea typeface="+mn-ea"/>
                <a:cs typeface="+mn-cs"/>
              </a:rPr>
              <a:t>ở </a:t>
            </a:r>
            <a:r>
              <a:rPr lang="en-US" sz="3600" i="1" dirty="0" err="1">
                <a:solidFill>
                  <a:prstClr val="black"/>
                </a:solidFill>
                <a:latin typeface="Times New Roman" pitchFamily="18" charset="0"/>
                <a:ea typeface="+mn-ea"/>
                <a:cs typeface="+mn-cs"/>
              </a:rPr>
              <a:t>đời</a:t>
            </a:r>
            <a:r>
              <a:rPr lang="en-US" sz="3600" i="1" dirty="0">
                <a:solidFill>
                  <a:prstClr val="black"/>
                </a:solidFill>
                <a:latin typeface="Times New Roman" pitchFamily="18" charset="0"/>
                <a:ea typeface="+mn-ea"/>
                <a:cs typeface="+mn-cs"/>
              </a:rPr>
              <a:t>,</a:t>
            </a:r>
            <a:br>
              <a:rPr lang="en-US" sz="3600" i="1" dirty="0">
                <a:solidFill>
                  <a:prstClr val="black"/>
                </a:solidFill>
                <a:latin typeface="Times New Roman" pitchFamily="18" charset="0"/>
                <a:ea typeface="+mn-ea"/>
                <a:cs typeface="+mn-cs"/>
              </a:rPr>
            </a:br>
            <a:r>
              <a:rPr lang="en-US" sz="3600" i="1" dirty="0" err="1">
                <a:solidFill>
                  <a:prstClr val="black"/>
                </a:solidFill>
                <a:latin typeface="Times New Roman" pitchFamily="18" charset="0"/>
                <a:ea typeface="+mn-ea"/>
                <a:cs typeface="+mn-cs"/>
              </a:rPr>
              <a:t>Họ</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Từ</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tên</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Hải</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vốn</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người</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Việt</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Đông</a:t>
            </a:r>
            <a:r>
              <a:rPr lang="en-US" sz="1800" dirty="0">
                <a:solidFill>
                  <a:prstClr val="black"/>
                </a:solidFill>
                <a:latin typeface="Times New Roman" pitchFamily="18" charset="0"/>
                <a:ea typeface="+mn-ea"/>
                <a:cs typeface="+mn-cs"/>
              </a:rPr>
              <a:t>.</a:t>
            </a:r>
            <a:br>
              <a:rPr lang="en-US" sz="1800" dirty="0">
                <a:solidFill>
                  <a:prstClr val="black"/>
                </a:solidFill>
                <a:latin typeface="Times New Roman" pitchFamily="18" charset="0"/>
                <a:ea typeface="+mn-ea"/>
                <a:cs typeface="+mn-cs"/>
              </a:rPr>
            </a:br>
            <a:endParaRPr lang="vi-VN" dirty="0"/>
          </a:p>
        </p:txBody>
      </p:sp>
      <p:sp>
        <p:nvSpPr>
          <p:cNvPr id="3" name="Content Placeholder 2"/>
          <p:cNvSpPr>
            <a:spLocks noGrp="1"/>
          </p:cNvSpPr>
          <p:nvPr>
            <p:ph idx="1"/>
          </p:nvPr>
        </p:nvSpPr>
        <p:spPr/>
        <p:txBody>
          <a:bodyPr/>
          <a:lstStyle/>
          <a:p>
            <a:endParaRPr lang="vi-VN"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68760"/>
            <a:ext cx="4176464" cy="558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268760"/>
            <a:ext cx="4320480" cy="5589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99462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vi-VN" dirty="0"/>
          </a:p>
        </p:txBody>
      </p:sp>
      <p:sp>
        <p:nvSpPr>
          <p:cNvPr id="3" name="Content Placeholder 2"/>
          <p:cNvSpPr>
            <a:spLocks noGrp="1"/>
          </p:cNvSpPr>
          <p:nvPr>
            <p:ph idx="1"/>
          </p:nvPr>
        </p:nvSpPr>
        <p:spPr/>
        <p:txBody>
          <a:bodyPr/>
          <a:lstStyle/>
          <a:p>
            <a:endParaRPr lang="vi-VN"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72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a:spLocks noGrp="1" noChangeArrowheads="1"/>
          </p:cNvSpPr>
          <p:nvPr/>
        </p:nvSpPr>
        <p:spPr bwMode="auto">
          <a:xfrm>
            <a:off x="20038" y="1196752"/>
            <a:ext cx="7812360"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US" sz="3200" dirty="0" err="1">
                <a:solidFill>
                  <a:srgbClr val="FFFF00"/>
                </a:solidFill>
              </a:rPr>
              <a:t>Các</a:t>
            </a:r>
            <a:r>
              <a:rPr lang="en-US" sz="3200" dirty="0">
                <a:solidFill>
                  <a:srgbClr val="FFFF00"/>
                </a:solidFill>
              </a:rPr>
              <a:t> </a:t>
            </a:r>
            <a:r>
              <a:rPr lang="en-US" sz="3200" dirty="0" err="1">
                <a:solidFill>
                  <a:srgbClr val="FFFF00"/>
                </a:solidFill>
              </a:rPr>
              <a:t>thành</a:t>
            </a:r>
            <a:r>
              <a:rPr lang="en-US" sz="3200" dirty="0">
                <a:solidFill>
                  <a:srgbClr val="FFFF00"/>
                </a:solidFill>
              </a:rPr>
              <a:t> </a:t>
            </a:r>
            <a:r>
              <a:rPr lang="en-US" sz="3200" dirty="0" err="1">
                <a:solidFill>
                  <a:srgbClr val="FFFF00"/>
                </a:solidFill>
              </a:rPr>
              <a:t>ngữ</a:t>
            </a:r>
            <a:r>
              <a:rPr lang="en-US" sz="3200" dirty="0">
                <a:solidFill>
                  <a:srgbClr val="FFFF00"/>
                </a:solidFill>
              </a:rPr>
              <a:t> </a:t>
            </a:r>
            <a:r>
              <a:rPr lang="en-US" sz="3200" dirty="0" err="1">
                <a:solidFill>
                  <a:srgbClr val="FFFF00"/>
                </a:solidFill>
              </a:rPr>
              <a:t>thường</a:t>
            </a:r>
            <a:r>
              <a:rPr lang="en-US" sz="3200" dirty="0">
                <a:solidFill>
                  <a:srgbClr val="FFFF00"/>
                </a:solidFill>
              </a:rPr>
              <a:t> </a:t>
            </a:r>
            <a:r>
              <a:rPr lang="en-US" sz="3200" dirty="0" err="1">
                <a:solidFill>
                  <a:srgbClr val="FFFF00"/>
                </a:solidFill>
              </a:rPr>
              <a:t>gặp</a:t>
            </a:r>
            <a:r>
              <a:rPr lang="en-US" sz="3200" dirty="0">
                <a:solidFill>
                  <a:srgbClr val="FFFF00"/>
                </a:solidFill>
              </a:rPr>
              <a:t> </a:t>
            </a:r>
            <a:r>
              <a:rPr lang="en-US" sz="3200" dirty="0" err="1">
                <a:solidFill>
                  <a:srgbClr val="FFFF00"/>
                </a:solidFill>
              </a:rPr>
              <a:t>trong</a:t>
            </a:r>
            <a:r>
              <a:rPr lang="en-US" sz="3200" dirty="0">
                <a:solidFill>
                  <a:srgbClr val="FFFF00"/>
                </a:solidFill>
              </a:rPr>
              <a:t> </a:t>
            </a:r>
            <a:r>
              <a:rPr lang="en-US" sz="3200" dirty="0" err="1">
                <a:solidFill>
                  <a:srgbClr val="FFFF00"/>
                </a:solidFill>
              </a:rPr>
              <a:t>thơ</a:t>
            </a:r>
            <a:r>
              <a:rPr lang="en-US" sz="3200" dirty="0">
                <a:solidFill>
                  <a:srgbClr val="FFFF00"/>
                </a:solidFill>
              </a:rPr>
              <a:t>:</a:t>
            </a:r>
            <a:endParaRPr lang="af-ZA" sz="3200" b="1" dirty="0" smtClean="0">
              <a:solidFill>
                <a:srgbClr val="FFFF00"/>
              </a:solidFill>
              <a:latin typeface="Times New Roman" pitchFamily="18" charset="0"/>
              <a:cs typeface="Times New Roman" pitchFamily="18" charset="0"/>
            </a:endParaRPr>
          </a:p>
          <a:p>
            <a:r>
              <a:rPr lang="af-ZA" sz="3200" b="1" dirty="0" smtClean="0">
                <a:solidFill>
                  <a:srgbClr val="002060"/>
                </a:solidFill>
                <a:latin typeface="Times New Roman" pitchFamily="18" charset="0"/>
                <a:cs typeface="Times New Roman" pitchFamily="18" charset="0"/>
              </a:rPr>
              <a:t>“</a:t>
            </a:r>
            <a:r>
              <a:rPr lang="af-ZA" sz="3200" b="1" dirty="0">
                <a:solidFill>
                  <a:srgbClr val="002060"/>
                </a:solidFill>
                <a:latin typeface="Times New Roman" pitchFamily="18" charset="0"/>
                <a:cs typeface="Times New Roman" pitchFamily="18" charset="0"/>
              </a:rPr>
              <a:t>Trước xe quân tử tạm ngồi,</a:t>
            </a:r>
            <a:br>
              <a:rPr lang="af-ZA" sz="3200" b="1" dirty="0">
                <a:solidFill>
                  <a:srgbClr val="002060"/>
                </a:solidFill>
                <a:latin typeface="Times New Roman" pitchFamily="18" charset="0"/>
                <a:cs typeface="Times New Roman" pitchFamily="18" charset="0"/>
              </a:rPr>
            </a:br>
            <a:r>
              <a:rPr lang="af-ZA" sz="3200" b="1" dirty="0">
                <a:solidFill>
                  <a:srgbClr val="002060"/>
                </a:solidFill>
                <a:latin typeface="Times New Roman" pitchFamily="18" charset="0"/>
                <a:cs typeface="Times New Roman" pitchFamily="18" charset="0"/>
              </a:rPr>
              <a:t>Xin cho tiện thiếp lạy rồi sẽ thưa.</a:t>
            </a:r>
            <a:br>
              <a:rPr lang="af-ZA" sz="3200" b="1" dirty="0">
                <a:solidFill>
                  <a:srgbClr val="002060"/>
                </a:solidFill>
                <a:latin typeface="Times New Roman" pitchFamily="18" charset="0"/>
                <a:cs typeface="Times New Roman" pitchFamily="18" charset="0"/>
              </a:rPr>
            </a:br>
            <a:r>
              <a:rPr lang="af-ZA" sz="3200" b="1" dirty="0">
                <a:solidFill>
                  <a:srgbClr val="002060"/>
                </a:solidFill>
                <a:latin typeface="Times New Roman" pitchFamily="18" charset="0"/>
                <a:cs typeface="Times New Roman" pitchFamily="18" charset="0"/>
              </a:rPr>
              <a:t> Chút tôi </a:t>
            </a:r>
            <a:r>
              <a:rPr lang="af-ZA" sz="3200" b="1" i="1" u="sng" dirty="0">
                <a:solidFill>
                  <a:srgbClr val="002060"/>
                </a:solidFill>
                <a:latin typeface="Times New Roman" pitchFamily="18" charset="0"/>
                <a:cs typeface="Times New Roman" pitchFamily="18" charset="0"/>
              </a:rPr>
              <a:t>liễu yếu đào </a:t>
            </a:r>
            <a:r>
              <a:rPr lang="af-ZA" sz="3200" b="1" i="1" u="sng" dirty="0" smtClean="0">
                <a:solidFill>
                  <a:srgbClr val="002060"/>
                </a:solidFill>
                <a:latin typeface="Times New Roman" pitchFamily="18" charset="0"/>
                <a:cs typeface="Times New Roman" pitchFamily="18" charset="0"/>
              </a:rPr>
              <a:t>tơ</a:t>
            </a:r>
            <a:r>
              <a:rPr lang="af-ZA" sz="3200" b="1" dirty="0">
                <a:solidFill>
                  <a:srgbClr val="002060"/>
                </a:solidFill>
                <a:latin typeface="Times New Roman" pitchFamily="18" charset="0"/>
                <a:cs typeface="Times New Roman" pitchFamily="18" charset="0"/>
              </a:rPr>
              <a:t>,</a:t>
            </a:r>
            <a:br>
              <a:rPr lang="af-ZA" sz="3200" b="1" dirty="0">
                <a:solidFill>
                  <a:srgbClr val="002060"/>
                </a:solidFill>
                <a:latin typeface="Times New Roman" pitchFamily="18" charset="0"/>
                <a:cs typeface="Times New Roman" pitchFamily="18" charset="0"/>
              </a:rPr>
            </a:br>
            <a:r>
              <a:rPr lang="af-ZA" sz="3200" b="1" dirty="0">
                <a:solidFill>
                  <a:srgbClr val="002060"/>
                </a:solidFill>
                <a:latin typeface="Times New Roman" pitchFamily="18" charset="0"/>
                <a:cs typeface="Times New Roman" pitchFamily="18" charset="0"/>
              </a:rPr>
              <a:t>       Giữa đường lâm phải bụi dơ đã phần.”</a:t>
            </a:r>
            <a:br>
              <a:rPr lang="af-ZA" sz="3200" b="1" dirty="0">
                <a:solidFill>
                  <a:srgbClr val="002060"/>
                </a:solidFill>
                <a:latin typeface="Times New Roman" pitchFamily="18" charset="0"/>
                <a:cs typeface="Times New Roman" pitchFamily="18" charset="0"/>
              </a:rPr>
            </a:br>
            <a:r>
              <a:rPr lang="af-ZA" sz="3200" b="1" dirty="0">
                <a:solidFill>
                  <a:srgbClr val="002060"/>
                </a:solidFill>
                <a:latin typeface="Times New Roman" pitchFamily="18" charset="0"/>
                <a:cs typeface="Times New Roman" pitchFamily="18" charset="0"/>
              </a:rPr>
              <a:t>                                         (Lục Vân Tiên)</a:t>
            </a:r>
          </a:p>
        </p:txBody>
      </p:sp>
      <p:sp>
        <p:nvSpPr>
          <p:cNvPr id="6" name="Rectangle 5"/>
          <p:cNvSpPr>
            <a:spLocks noGrp="1" noChangeArrowheads="1"/>
          </p:cNvSpPr>
          <p:nvPr/>
        </p:nvSpPr>
        <p:spPr bwMode="auto">
          <a:xfrm>
            <a:off x="251520" y="4797152"/>
            <a:ext cx="8496944"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defRPr>
            </a:lvl2pPr>
            <a:lvl3pPr marL="914400" indent="0" algn="ctr" rtl="0" fontAlgn="base">
              <a:spcBef>
                <a:spcPct val="20000"/>
              </a:spcBef>
              <a:spcAft>
                <a:spcPct val="0"/>
              </a:spcAft>
              <a:buNone/>
              <a:defRPr sz="2400">
                <a:solidFill>
                  <a:schemeClr val="tx1"/>
                </a:solidFill>
                <a:latin typeface="+mn-lt"/>
              </a:defRPr>
            </a:lvl3pPr>
            <a:lvl4pPr marL="1371600" indent="0" algn="ctr" rtl="0" fontAlgn="base">
              <a:spcBef>
                <a:spcPct val="20000"/>
              </a:spcBef>
              <a:spcAft>
                <a:spcPct val="0"/>
              </a:spcAft>
              <a:buNone/>
              <a:defRPr sz="2000">
                <a:solidFill>
                  <a:schemeClr val="tx1"/>
                </a:solidFill>
                <a:latin typeface="+mn-lt"/>
              </a:defRPr>
            </a:lvl4pPr>
            <a:lvl5pPr marL="1828800" indent="0" algn="ctr" rtl="0" fontAlgn="base">
              <a:spcBef>
                <a:spcPct val="20000"/>
              </a:spcBef>
              <a:spcAft>
                <a:spcPct val="0"/>
              </a:spcAft>
              <a:buNone/>
              <a:defRPr sz="2000">
                <a:solidFill>
                  <a:schemeClr val="tx1"/>
                </a:solidFill>
                <a:latin typeface="+mn-lt"/>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af-ZA" sz="3600" b="1" i="0" u="none" strike="noStrike" kern="0" cap="none" spc="0" normalizeH="0" baseline="0" noProof="0" dirty="0">
                <a:ln>
                  <a:noFill/>
                </a:ln>
                <a:solidFill>
                  <a:srgbClr val="FF0000"/>
                </a:solidFill>
                <a:effectLst/>
                <a:uLnTx/>
                <a:uFillTx/>
                <a:latin typeface="Times New Roman" pitchFamily="18" charset="0"/>
                <a:cs typeface="Times New Roman" pitchFamily="18" charset="0"/>
                <a:sym typeface="Wingdings" pitchFamily="2" charset="2"/>
              </a:rPr>
              <a:t>Thành ngữ “</a:t>
            </a:r>
            <a:r>
              <a:rPr kumimoji="0" lang="af-ZA" sz="3600" b="1" i="1" u="none" strike="noStrike" kern="0" cap="none" spc="0" normalizeH="0" baseline="0" noProof="0" dirty="0">
                <a:ln>
                  <a:noFill/>
                </a:ln>
                <a:solidFill>
                  <a:srgbClr val="FF0000"/>
                </a:solidFill>
                <a:effectLst/>
                <a:uLnTx/>
                <a:uFillTx/>
                <a:latin typeface="Times New Roman" pitchFamily="18" charset="0"/>
                <a:cs typeface="Times New Roman" pitchFamily="18" charset="0"/>
                <a:sym typeface="Wingdings" pitchFamily="2" charset="2"/>
              </a:rPr>
              <a:t>liễu yếu đào </a:t>
            </a:r>
            <a:r>
              <a:rPr kumimoji="0" lang="af-ZA" sz="3600" b="1" i="1" u="none" strike="noStrike" kern="0" cap="none" spc="0" normalizeH="0" baseline="0" noProof="0" dirty="0" smtClean="0">
                <a:ln>
                  <a:noFill/>
                </a:ln>
                <a:solidFill>
                  <a:srgbClr val="FF0000"/>
                </a:solidFill>
                <a:effectLst/>
                <a:uLnTx/>
                <a:uFillTx/>
                <a:latin typeface="Times New Roman" pitchFamily="18" charset="0"/>
                <a:cs typeface="Times New Roman" pitchFamily="18" charset="0"/>
                <a:sym typeface="Wingdings" pitchFamily="2" charset="2"/>
              </a:rPr>
              <a:t>tơ</a:t>
            </a:r>
            <a:r>
              <a:rPr kumimoji="0" lang="af-ZA" sz="3600" b="1" i="0" u="none" strike="noStrike" kern="0" cap="none" spc="0" normalizeH="0" baseline="0" noProof="0" dirty="0">
                <a:ln>
                  <a:noFill/>
                </a:ln>
                <a:solidFill>
                  <a:srgbClr val="FF0000"/>
                </a:solidFill>
                <a:effectLst/>
                <a:uLnTx/>
                <a:uFillTx/>
                <a:latin typeface="Times New Roman" pitchFamily="18" charset="0"/>
                <a:cs typeface="Times New Roman" pitchFamily="18" charset="0"/>
                <a:sym typeface="Wingdings" pitchFamily="2" charset="2"/>
              </a:rPr>
              <a:t>”: nói thể chất của người con gái mềm mại, yếu ớt.</a:t>
            </a:r>
            <a:endParaRPr kumimoji="0" lang="af-ZA" sz="3600" b="1" i="0" u="none" strike="noStrike" kern="0" cap="none" spc="0" normalizeH="0" baseline="0" noProof="0" dirty="0">
              <a:ln>
                <a:noFill/>
              </a:ln>
              <a:solidFill>
                <a:srgbClr val="FF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2234260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59632" y="2708920"/>
            <a:ext cx="6912768" cy="23402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sz="2800" b="1" dirty="0" smtClean="0">
              <a:solidFill>
                <a:srgbClr val="FF0000"/>
              </a:solidFill>
              <a:latin typeface="Times New Roman" pitchFamily="18" charset="0"/>
              <a:cs typeface="Times New Roman" pitchFamily="18" charset="0"/>
            </a:endParaRPr>
          </a:p>
          <a:p>
            <a:pPr algn="ctr"/>
            <a:r>
              <a:rPr lang="af-ZA" sz="2800" b="1" dirty="0" smtClean="0">
                <a:solidFill>
                  <a:srgbClr val="FF0000"/>
                </a:solidFill>
                <a:latin typeface="Times New Roman" pitchFamily="18" charset="0"/>
                <a:cs typeface="Times New Roman" pitchFamily="18" charset="0"/>
              </a:rPr>
              <a:t>... </a:t>
            </a:r>
            <a:r>
              <a:rPr lang="af-ZA" sz="2800" b="1" dirty="0" smtClean="0">
                <a:solidFill>
                  <a:srgbClr val="FF0000"/>
                </a:solidFill>
                <a:latin typeface="Times New Roman" pitchFamily="18" charset="0"/>
                <a:cs typeface="Times New Roman" pitchFamily="18" charset="0"/>
              </a:rPr>
              <a:t>Làm </a:t>
            </a:r>
            <a:r>
              <a:rPr lang="af-ZA" sz="2800" b="1" dirty="0">
                <a:solidFill>
                  <a:srgbClr val="FF0000"/>
                </a:solidFill>
                <a:latin typeface="Times New Roman" pitchFamily="18" charset="0"/>
                <a:cs typeface="Times New Roman" pitchFamily="18" charset="0"/>
              </a:rPr>
              <a:t>ơn há để trông người trả ơn.</a:t>
            </a:r>
            <a:br>
              <a:rPr lang="af-ZA" sz="2800" b="1" dirty="0">
                <a:solidFill>
                  <a:srgbClr val="FF0000"/>
                </a:solidFill>
                <a:latin typeface="Times New Roman" pitchFamily="18" charset="0"/>
                <a:cs typeface="Times New Roman" pitchFamily="18" charset="0"/>
              </a:rPr>
            </a:br>
            <a:r>
              <a:rPr lang="af-ZA" sz="2800" b="1" dirty="0">
                <a:solidFill>
                  <a:srgbClr val="FF0000"/>
                </a:solidFill>
                <a:latin typeface="Times New Roman" pitchFamily="18" charset="0"/>
                <a:cs typeface="Times New Roman" pitchFamily="18" charset="0"/>
              </a:rPr>
              <a:t> Nay đà rõ đặng nguồn </a:t>
            </a:r>
            <a:r>
              <a:rPr lang="af-ZA" sz="2800" b="1" dirty="0" smtClean="0">
                <a:solidFill>
                  <a:srgbClr val="FF0000"/>
                </a:solidFill>
                <a:latin typeface="Times New Roman" pitchFamily="18" charset="0"/>
                <a:cs typeface="Times New Roman" pitchFamily="18" charset="0"/>
              </a:rPr>
              <a:t>cơn</a:t>
            </a:r>
            <a:r>
              <a:rPr lang="af-ZA" sz="2800" b="1" dirty="0">
                <a:solidFill>
                  <a:srgbClr val="FF0000"/>
                </a:solidFill>
                <a:latin typeface="Times New Roman" pitchFamily="18" charset="0"/>
                <a:cs typeface="Times New Roman" pitchFamily="18" charset="0"/>
              </a:rPr>
              <a:t/>
            </a:r>
            <a:br>
              <a:rPr lang="af-ZA" sz="2800" b="1" dirty="0">
                <a:solidFill>
                  <a:srgbClr val="FF0000"/>
                </a:solidFill>
                <a:latin typeface="Times New Roman" pitchFamily="18" charset="0"/>
                <a:cs typeface="Times New Roman" pitchFamily="18" charset="0"/>
              </a:rPr>
            </a:br>
            <a:r>
              <a:rPr lang="af-ZA" sz="2800" b="1" dirty="0">
                <a:solidFill>
                  <a:srgbClr val="FF0000"/>
                </a:solidFill>
                <a:latin typeface="Times New Roman" pitchFamily="18" charset="0"/>
                <a:cs typeface="Times New Roman" pitchFamily="18" charset="0"/>
              </a:rPr>
              <a:t>Nào ai tính thiệt so hơn làm gì.</a:t>
            </a:r>
            <a:br>
              <a:rPr lang="af-ZA" sz="2800" b="1" dirty="0">
                <a:solidFill>
                  <a:srgbClr val="FF0000"/>
                </a:solidFill>
                <a:latin typeface="Times New Roman" pitchFamily="18" charset="0"/>
                <a:cs typeface="Times New Roman" pitchFamily="18" charset="0"/>
              </a:rPr>
            </a:br>
            <a:r>
              <a:rPr lang="af-ZA" sz="2800" b="1" dirty="0">
                <a:solidFill>
                  <a:srgbClr val="FF0000"/>
                </a:solidFill>
                <a:latin typeface="Times New Roman" pitchFamily="18" charset="0"/>
                <a:cs typeface="Times New Roman" pitchFamily="18" charset="0"/>
              </a:rPr>
              <a:t>      Nhớ câu </a:t>
            </a:r>
            <a:r>
              <a:rPr lang="af-ZA" sz="3200" b="1" i="1" u="sng" dirty="0">
                <a:solidFill>
                  <a:srgbClr val="FF0000"/>
                </a:solidFill>
                <a:latin typeface="Times New Roman" pitchFamily="18" charset="0"/>
                <a:cs typeface="Times New Roman" pitchFamily="18" charset="0"/>
              </a:rPr>
              <a:t>kiến </a:t>
            </a:r>
            <a:r>
              <a:rPr lang="af-ZA" sz="3200" b="1" i="1" u="sng" dirty="0" smtClean="0">
                <a:solidFill>
                  <a:srgbClr val="FF0000"/>
                </a:solidFill>
                <a:latin typeface="Times New Roman" pitchFamily="18" charset="0"/>
                <a:cs typeface="Times New Roman" pitchFamily="18" charset="0"/>
              </a:rPr>
              <a:t>ngãi </a:t>
            </a:r>
            <a:r>
              <a:rPr lang="af-ZA" sz="3200" b="1" i="1" u="sng" dirty="0">
                <a:solidFill>
                  <a:srgbClr val="FF0000"/>
                </a:solidFill>
                <a:latin typeface="Times New Roman" pitchFamily="18" charset="0"/>
                <a:cs typeface="Times New Roman" pitchFamily="18" charset="0"/>
              </a:rPr>
              <a:t>bất vi</a:t>
            </a:r>
            <a:r>
              <a:rPr lang="af-ZA" sz="2800" b="1" dirty="0">
                <a:solidFill>
                  <a:srgbClr val="FF0000"/>
                </a:solidFill>
                <a:latin typeface="Times New Roman" pitchFamily="18" charset="0"/>
                <a:cs typeface="Times New Roman" pitchFamily="18" charset="0"/>
              </a:rPr>
              <a:t>,</a:t>
            </a:r>
            <a:br>
              <a:rPr lang="af-ZA" sz="2800" b="1" dirty="0">
                <a:solidFill>
                  <a:srgbClr val="FF0000"/>
                </a:solidFill>
                <a:latin typeface="Times New Roman" pitchFamily="18" charset="0"/>
                <a:cs typeface="Times New Roman" pitchFamily="18" charset="0"/>
              </a:rPr>
            </a:br>
            <a:r>
              <a:rPr lang="af-ZA" sz="2800" b="1" dirty="0">
                <a:solidFill>
                  <a:srgbClr val="FF0000"/>
                </a:solidFill>
                <a:latin typeface="Times New Roman" pitchFamily="18" charset="0"/>
                <a:cs typeface="Times New Roman" pitchFamily="18" charset="0"/>
              </a:rPr>
              <a:t>           Làm người thế ấy cũng phi anh hùng.</a:t>
            </a:r>
            <a:br>
              <a:rPr lang="af-ZA" sz="2800" b="1" dirty="0">
                <a:solidFill>
                  <a:srgbClr val="FF0000"/>
                </a:solidFill>
                <a:latin typeface="Times New Roman" pitchFamily="18" charset="0"/>
                <a:cs typeface="Times New Roman" pitchFamily="18" charset="0"/>
              </a:rPr>
            </a:br>
            <a:r>
              <a:rPr lang="af-ZA" sz="2800" b="1" dirty="0">
                <a:solidFill>
                  <a:srgbClr val="FF0000"/>
                </a:solidFill>
                <a:latin typeface="Times New Roman" pitchFamily="18" charset="0"/>
                <a:cs typeface="Times New Roman" pitchFamily="18" charset="0"/>
              </a:rPr>
              <a:t>                                  </a:t>
            </a:r>
            <a:endParaRPr lang="vi-VN" sz="2800" dirty="0">
              <a:solidFill>
                <a:srgbClr val="FF0000"/>
              </a:solidFill>
              <a:latin typeface="Times New Roman" pitchFamily="18" charset="0"/>
              <a:cs typeface="Times New Roman" pitchFamily="18" charset="0"/>
            </a:endParaRPr>
          </a:p>
        </p:txBody>
      </p:sp>
      <p:sp>
        <p:nvSpPr>
          <p:cNvPr id="5" name="Rectangle 4"/>
          <p:cNvSpPr/>
          <p:nvPr/>
        </p:nvSpPr>
        <p:spPr>
          <a:xfrm>
            <a:off x="608824" y="5229200"/>
            <a:ext cx="8064896" cy="1643527"/>
          </a:xfrm>
          <a:prstGeom prst="rect">
            <a:avLst/>
          </a:prstGeom>
          <a:solidFill>
            <a:schemeClr val="bg1"/>
          </a:solidFill>
        </p:spPr>
        <p:txBody>
          <a:bodyPr wrap="square">
            <a:spAutoFit/>
          </a:bodyPr>
          <a:lstStyle/>
          <a:p>
            <a:pPr>
              <a:lnSpc>
                <a:spcPct val="90000"/>
              </a:lnSpc>
            </a:pPr>
            <a:r>
              <a:rPr lang="af-ZA" sz="2800" b="1" dirty="0">
                <a:solidFill>
                  <a:srgbClr val="FF0000"/>
                </a:solidFill>
                <a:latin typeface="Times New Roman" pitchFamily="18" charset="0"/>
                <a:cs typeface="Times New Roman" pitchFamily="18" charset="0"/>
                <a:sym typeface="Wingdings" pitchFamily="2" charset="2"/>
              </a:rPr>
              <a:t> Thành ngữ “</a:t>
            </a:r>
            <a:r>
              <a:rPr lang="af-ZA" sz="2800" b="1" i="1" dirty="0">
                <a:solidFill>
                  <a:srgbClr val="FF0000"/>
                </a:solidFill>
                <a:latin typeface="Times New Roman" pitchFamily="18" charset="0"/>
                <a:cs typeface="Times New Roman" pitchFamily="18" charset="0"/>
                <a:sym typeface="Wingdings" pitchFamily="2" charset="2"/>
              </a:rPr>
              <a:t>Kiến </a:t>
            </a:r>
            <a:r>
              <a:rPr lang="af-ZA" sz="2800" b="1" i="1" dirty="0" smtClean="0">
                <a:solidFill>
                  <a:srgbClr val="FF0000"/>
                </a:solidFill>
                <a:latin typeface="Times New Roman" pitchFamily="18" charset="0"/>
                <a:cs typeface="Times New Roman" pitchFamily="18" charset="0"/>
                <a:sym typeface="Wingdings" pitchFamily="2" charset="2"/>
              </a:rPr>
              <a:t>ngãi </a:t>
            </a:r>
            <a:r>
              <a:rPr lang="af-ZA" sz="2800" b="1" i="1" dirty="0">
                <a:solidFill>
                  <a:srgbClr val="FF0000"/>
                </a:solidFill>
                <a:latin typeface="Times New Roman" pitchFamily="18" charset="0"/>
                <a:cs typeface="Times New Roman" pitchFamily="18" charset="0"/>
                <a:sym typeface="Wingdings" pitchFamily="2" charset="2"/>
              </a:rPr>
              <a:t>bất vi”: </a:t>
            </a:r>
            <a:r>
              <a:rPr lang="af-ZA" sz="2800" b="1" dirty="0">
                <a:solidFill>
                  <a:srgbClr val="FF0000"/>
                </a:solidFill>
                <a:latin typeface="Times New Roman" pitchFamily="18" charset="0"/>
                <a:cs typeface="Times New Roman" pitchFamily="18" charset="0"/>
                <a:sym typeface="Wingdings" pitchFamily="2" charset="2"/>
              </a:rPr>
              <a:t>thấy việc nghĩa không làm. Ý nói thấy việc nghĩa mà bỏ qua không làm thì không phải là người anh </a:t>
            </a:r>
            <a:r>
              <a:rPr lang="af-ZA" sz="2800" b="1" dirty="0" smtClean="0">
                <a:solidFill>
                  <a:srgbClr val="FF0000"/>
                </a:solidFill>
                <a:latin typeface="Times New Roman" pitchFamily="18" charset="0"/>
                <a:cs typeface="Times New Roman" pitchFamily="18" charset="0"/>
                <a:sym typeface="Wingdings" pitchFamily="2" charset="2"/>
              </a:rPr>
              <a:t>hùng, là người quân tử.</a:t>
            </a:r>
            <a:endParaRPr lang="af-ZA"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56936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a:t/>
            </a:r>
            <a:br>
              <a:rPr lang="en-US" dirty="0"/>
            </a:br>
            <a:endParaRPr lang="vi-VN"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24"/>
            <a:ext cx="500404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502024" y="1196752"/>
            <a:ext cx="6641976" cy="2554545"/>
          </a:xfrm>
          <a:prstGeom prst="rect">
            <a:avLst/>
          </a:prstGeom>
          <a:solidFill>
            <a:schemeClr val="bg1"/>
          </a:solidFill>
        </p:spPr>
        <p:txBody>
          <a:bodyPr wrap="square">
            <a:spAutoFit/>
          </a:bodyPr>
          <a:lstStyle/>
          <a:p>
            <a:r>
              <a:rPr lang="af-ZA" sz="3200" b="1" i="1" kern="0" dirty="0" smtClean="0">
                <a:solidFill>
                  <a:srgbClr val="FF0000"/>
                </a:solidFill>
                <a:latin typeface="Times New Roman" pitchFamily="18" charset="0"/>
                <a:ea typeface="+mj-ea"/>
                <a:cs typeface="Times New Roman" pitchFamily="18" charset="0"/>
              </a:rPr>
              <a:t>          Xót </a:t>
            </a:r>
            <a:r>
              <a:rPr lang="af-ZA" sz="3200" b="1" i="1" kern="0" dirty="0">
                <a:solidFill>
                  <a:srgbClr val="FF0000"/>
                </a:solidFill>
                <a:latin typeface="Times New Roman" pitchFamily="18" charset="0"/>
                <a:ea typeface="+mj-ea"/>
                <a:cs typeface="Times New Roman" pitchFamily="18" charset="0"/>
              </a:rPr>
              <a:t>người tựa cửa hôm mai</a:t>
            </a:r>
            <a:br>
              <a:rPr lang="af-ZA" sz="3200" b="1" i="1" kern="0" dirty="0">
                <a:solidFill>
                  <a:srgbClr val="FF0000"/>
                </a:solidFill>
                <a:latin typeface="Times New Roman" pitchFamily="18" charset="0"/>
                <a:ea typeface="+mj-ea"/>
                <a:cs typeface="Times New Roman" pitchFamily="18" charset="0"/>
              </a:rPr>
            </a:br>
            <a:r>
              <a:rPr lang="af-ZA" sz="3200" b="1" i="1" kern="0" dirty="0">
                <a:solidFill>
                  <a:srgbClr val="FF0000"/>
                </a:solidFill>
                <a:latin typeface="Times New Roman" pitchFamily="18" charset="0"/>
                <a:ea typeface="+mj-ea"/>
                <a:cs typeface="Times New Roman" pitchFamily="18" charset="0"/>
              </a:rPr>
              <a:t>    </a:t>
            </a:r>
            <a:r>
              <a:rPr lang="af-ZA" sz="3200" b="1" u="sng" kern="0" dirty="0">
                <a:solidFill>
                  <a:srgbClr val="FF0000"/>
                </a:solidFill>
                <a:latin typeface="Times New Roman" pitchFamily="18" charset="0"/>
                <a:ea typeface="+mj-ea"/>
                <a:cs typeface="Times New Roman" pitchFamily="18" charset="0"/>
              </a:rPr>
              <a:t>Quạt nồng ấp lạnh</a:t>
            </a:r>
            <a:r>
              <a:rPr lang="af-ZA" sz="3200" b="1" i="1" kern="0" dirty="0">
                <a:solidFill>
                  <a:srgbClr val="FF0000"/>
                </a:solidFill>
                <a:latin typeface="Times New Roman" pitchFamily="18" charset="0"/>
                <a:ea typeface="+mj-ea"/>
                <a:cs typeface="Times New Roman" pitchFamily="18" charset="0"/>
              </a:rPr>
              <a:t> những ai đó giờ</a:t>
            </a:r>
            <a:br>
              <a:rPr lang="af-ZA" sz="3200" b="1" i="1" kern="0" dirty="0">
                <a:solidFill>
                  <a:srgbClr val="FF0000"/>
                </a:solidFill>
                <a:latin typeface="Times New Roman" pitchFamily="18" charset="0"/>
                <a:ea typeface="+mj-ea"/>
                <a:cs typeface="Times New Roman" pitchFamily="18" charset="0"/>
              </a:rPr>
            </a:br>
            <a:r>
              <a:rPr lang="af-ZA" sz="3200" b="1" i="1" kern="0" dirty="0">
                <a:solidFill>
                  <a:srgbClr val="FF0000"/>
                </a:solidFill>
                <a:latin typeface="Times New Roman" pitchFamily="18" charset="0"/>
                <a:ea typeface="+mj-ea"/>
                <a:cs typeface="Times New Roman" pitchFamily="18" charset="0"/>
              </a:rPr>
              <a:t> </a:t>
            </a:r>
            <a:r>
              <a:rPr lang="af-ZA" sz="3200" b="1" i="1" kern="0" dirty="0" smtClean="0">
                <a:solidFill>
                  <a:srgbClr val="FF0000"/>
                </a:solidFill>
                <a:latin typeface="Times New Roman" pitchFamily="18" charset="0"/>
                <a:ea typeface="+mj-ea"/>
                <a:cs typeface="Times New Roman" pitchFamily="18" charset="0"/>
              </a:rPr>
              <a:t>          Sân </a:t>
            </a:r>
            <a:r>
              <a:rPr lang="af-ZA" sz="3200" b="1" i="1" kern="0" dirty="0">
                <a:solidFill>
                  <a:srgbClr val="FF0000"/>
                </a:solidFill>
                <a:latin typeface="Times New Roman" pitchFamily="18" charset="0"/>
                <a:ea typeface="+mj-ea"/>
                <a:cs typeface="Times New Roman" pitchFamily="18" charset="0"/>
              </a:rPr>
              <a:t>lai cách mấy nắng </a:t>
            </a:r>
            <a:r>
              <a:rPr lang="af-ZA" sz="3200" b="1" i="1" kern="0" dirty="0" smtClean="0">
                <a:solidFill>
                  <a:srgbClr val="FF0000"/>
                </a:solidFill>
                <a:latin typeface="Times New Roman" pitchFamily="18" charset="0"/>
                <a:ea typeface="+mj-ea"/>
                <a:cs typeface="Times New Roman" pitchFamily="18" charset="0"/>
              </a:rPr>
              <a:t>mưa</a:t>
            </a:r>
          </a:p>
          <a:p>
            <a:r>
              <a:rPr lang="af-ZA" sz="3200" b="1" i="1" kern="0" dirty="0" smtClean="0">
                <a:solidFill>
                  <a:srgbClr val="FF0000"/>
                </a:solidFill>
                <a:latin typeface="Times New Roman" pitchFamily="18" charset="0"/>
                <a:ea typeface="+mj-ea"/>
                <a:cs typeface="Times New Roman" pitchFamily="18" charset="0"/>
              </a:rPr>
              <a:t>     Có </a:t>
            </a:r>
            <a:r>
              <a:rPr lang="af-ZA" sz="3200" b="1" i="1" kern="0" dirty="0">
                <a:solidFill>
                  <a:srgbClr val="FF0000"/>
                </a:solidFill>
                <a:latin typeface="Times New Roman" pitchFamily="18" charset="0"/>
                <a:ea typeface="+mj-ea"/>
                <a:cs typeface="Times New Roman" pitchFamily="18" charset="0"/>
              </a:rPr>
              <a:t>khi gốc tử đã vừa người ôm”</a:t>
            </a:r>
            <a:br>
              <a:rPr lang="af-ZA" sz="3200" b="1" i="1" kern="0" dirty="0">
                <a:solidFill>
                  <a:srgbClr val="FF0000"/>
                </a:solidFill>
                <a:latin typeface="Times New Roman" pitchFamily="18" charset="0"/>
                <a:ea typeface="+mj-ea"/>
                <a:cs typeface="Times New Roman" pitchFamily="18" charset="0"/>
              </a:rPr>
            </a:br>
            <a:r>
              <a:rPr lang="af-ZA" sz="3200" b="1" i="1" kern="0" dirty="0">
                <a:solidFill>
                  <a:srgbClr val="FF0000"/>
                </a:solidFill>
                <a:latin typeface="Times New Roman" pitchFamily="18" charset="0"/>
                <a:ea typeface="+mj-ea"/>
                <a:cs typeface="Times New Roman" pitchFamily="18" charset="0"/>
              </a:rPr>
              <a:t>                                    (Truyện Kiều)</a:t>
            </a:r>
            <a:r>
              <a:rPr lang="af-ZA" sz="3200" b="1" kern="0" dirty="0">
                <a:solidFill>
                  <a:srgbClr val="FF0000"/>
                </a:solidFill>
                <a:latin typeface="Times New Roman" pitchFamily="18" charset="0"/>
                <a:ea typeface="+mj-ea"/>
                <a:cs typeface="Times New Roman" pitchFamily="18" charset="0"/>
              </a:rPr>
              <a:t> </a:t>
            </a:r>
            <a:endParaRPr lang="vi-VN" sz="2000" b="1" dirty="0">
              <a:solidFill>
                <a:srgbClr val="FF0000"/>
              </a:solidFill>
              <a:latin typeface="Times New Roman" pitchFamily="18" charset="0"/>
              <a:cs typeface="Times New Roman" pitchFamily="18" charset="0"/>
            </a:endParaRPr>
          </a:p>
        </p:txBody>
      </p:sp>
      <p:sp>
        <p:nvSpPr>
          <p:cNvPr id="7" name="Content Placeholder 6"/>
          <p:cNvSpPr>
            <a:spLocks noGrp="1" noChangeArrowheads="1"/>
          </p:cNvSpPr>
          <p:nvPr>
            <p:ph idx="1"/>
          </p:nvPr>
        </p:nvSpPr>
        <p:spPr bwMode="auto">
          <a:xfrm>
            <a:off x="1131671" y="4149080"/>
            <a:ext cx="8012329" cy="2193107"/>
          </a:xfrm>
          <a:prstGeom prst="rect">
            <a:avLst/>
          </a:prstGeom>
          <a:solidFill>
            <a:schemeClr val="bg1"/>
          </a:solidFill>
          <a:ln>
            <a:noFill/>
          </a:ln>
          <a:effectLs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defRPr>
            </a:lvl2pPr>
            <a:lvl3pPr marL="914400" indent="0" algn="ctr" rtl="0" fontAlgn="base">
              <a:spcBef>
                <a:spcPct val="20000"/>
              </a:spcBef>
              <a:spcAft>
                <a:spcPct val="0"/>
              </a:spcAft>
              <a:buNone/>
              <a:defRPr sz="2400">
                <a:solidFill>
                  <a:schemeClr val="tx1"/>
                </a:solidFill>
                <a:latin typeface="+mn-lt"/>
              </a:defRPr>
            </a:lvl3pPr>
            <a:lvl4pPr marL="1371600" indent="0" algn="ctr" rtl="0" fontAlgn="base">
              <a:spcBef>
                <a:spcPct val="20000"/>
              </a:spcBef>
              <a:spcAft>
                <a:spcPct val="0"/>
              </a:spcAft>
              <a:buNone/>
              <a:defRPr sz="2000">
                <a:solidFill>
                  <a:schemeClr val="tx1"/>
                </a:solidFill>
                <a:latin typeface="+mn-lt"/>
              </a:defRPr>
            </a:lvl4pPr>
            <a:lvl5pPr marL="1828800" indent="0" algn="ctr" rtl="0" fontAlgn="base">
              <a:spcBef>
                <a:spcPct val="20000"/>
              </a:spcBef>
              <a:spcAft>
                <a:spcPct val="0"/>
              </a:spcAft>
              <a:buNone/>
              <a:defRPr sz="2000">
                <a:solidFill>
                  <a:schemeClr val="tx1"/>
                </a:solidFill>
                <a:latin typeface="+mn-lt"/>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ctr" defTabSz="914400" rtl="0" eaLnBrk="1" fontAlgn="base" latinLnBrk="0" hangingPunct="1">
              <a:lnSpc>
                <a:spcPct val="80000"/>
              </a:lnSpc>
              <a:spcBef>
                <a:spcPct val="20000"/>
              </a:spcBef>
              <a:spcAft>
                <a:spcPct val="0"/>
              </a:spcAft>
              <a:buClrTx/>
              <a:buSzTx/>
              <a:buFontTx/>
              <a:buNone/>
              <a:tabLst/>
              <a:defRPr/>
            </a:pPr>
            <a:r>
              <a:rPr kumimoji="0" lang="af-ZA" sz="2800" b="1" i="0" u="none" strike="noStrike" kern="0" cap="none" spc="0" normalizeH="0" baseline="0" noProof="0" dirty="0">
                <a:ln>
                  <a:noFill/>
                </a:ln>
                <a:solidFill>
                  <a:srgbClr val="FF0000"/>
                </a:solidFill>
                <a:effectLst/>
                <a:uLnTx/>
                <a:uFillTx/>
                <a:latin typeface="Times New Roman" pitchFamily="18" charset="0"/>
                <a:cs typeface="Times New Roman" pitchFamily="18" charset="0"/>
                <a:sym typeface="Wingdings" pitchFamily="2" charset="2"/>
              </a:rPr>
              <a:t> Thành ngữ </a:t>
            </a:r>
            <a:r>
              <a:rPr kumimoji="0" lang="af-ZA" sz="2800" b="1" i="1" u="none" strike="noStrike" kern="0" cap="none" spc="0" normalizeH="0" baseline="0" noProof="0" dirty="0">
                <a:ln>
                  <a:noFill/>
                </a:ln>
                <a:solidFill>
                  <a:srgbClr val="FF0000"/>
                </a:solidFill>
                <a:effectLst/>
                <a:uLnTx/>
                <a:uFillTx/>
                <a:latin typeface="Times New Roman" pitchFamily="18" charset="0"/>
                <a:cs typeface="Times New Roman" pitchFamily="18" charset="0"/>
                <a:sym typeface="Wingdings" pitchFamily="2" charset="2"/>
              </a:rPr>
              <a:t>“quạt nồng ấp lạnh</a:t>
            </a:r>
            <a:r>
              <a:rPr kumimoji="0" lang="af-ZA" sz="2800" b="1" i="0" u="none" strike="noStrike" kern="0" cap="none" spc="0" normalizeH="0" baseline="0" noProof="0" dirty="0">
                <a:ln>
                  <a:noFill/>
                </a:ln>
                <a:solidFill>
                  <a:srgbClr val="FF0000"/>
                </a:solidFill>
                <a:effectLst/>
                <a:uLnTx/>
                <a:uFillTx/>
                <a:latin typeface="Times New Roman" pitchFamily="18" charset="0"/>
                <a:cs typeface="Times New Roman" pitchFamily="18" charset="0"/>
                <a:sym typeface="Wingdings" pitchFamily="2" charset="2"/>
              </a:rPr>
              <a:t>”: mùa hè trời nóng nực thì quạt cho cha mẹ ngủ; mùa đông trời giá lạnh thì nằm vào trước trong giường để khi cha mẹ ngủ chỗ đã ấp sẵn. Ý cả câu nói về sự lo lắng không biết ai sẽ phụng dưỡng chăm sóc cha mẹ.</a:t>
            </a:r>
            <a:endParaRPr kumimoji="0" lang="af-ZA" sz="2800" b="1" i="0" u="none" strike="noStrike" kern="0" cap="none" spc="0" normalizeH="0" baseline="0" noProof="0" dirty="0">
              <a:ln>
                <a:noFill/>
              </a:ln>
              <a:solidFill>
                <a:srgbClr val="FF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357525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circle(in)">
                                      <p:cBhvr>
                                        <p:cTn id="7" dur="2000"/>
                                        <p:tgtEl>
                                          <p:spTgt spid="409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bg/>
                                          </p:spTgt>
                                        </p:tgtEl>
                                        <p:attrNameLst>
                                          <p:attrName>style.visibility</p:attrName>
                                        </p:attrNameLst>
                                      </p:cBhvr>
                                      <p:to>
                                        <p:strVal val="visible"/>
                                      </p:to>
                                    </p:set>
                                    <p:animEffect transition="in" filter="fade">
                                      <p:cBhvr>
                                        <p:cTn id="17" dur="500"/>
                                        <p:tgtEl>
                                          <p:spTgt spid="7">
                                            <p:bg/>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5904656" cy="2304256"/>
          </a:xfrm>
        </p:spPr>
        <p:txBody>
          <a:bodyPr>
            <a:noAutofit/>
          </a:bodyPr>
          <a:lstStyle/>
          <a:p>
            <a:pPr marL="0" indent="0"/>
            <a:r>
              <a:rPr lang="vi-VN" sz="2800" b="1" dirty="0" smtClean="0"/>
              <a:t>     "</a:t>
            </a:r>
            <a:r>
              <a:rPr lang="vi-VN" sz="2800" b="1" dirty="0"/>
              <a:t>Nghĩ đà bưng kín miệng bình,</a:t>
            </a:r>
            <a:br>
              <a:rPr lang="vi-VN" sz="2800" b="1" dirty="0"/>
            </a:br>
            <a:r>
              <a:rPr lang="vi-VN" sz="2800" b="1" dirty="0" smtClean="0"/>
              <a:t>Nào </a:t>
            </a:r>
            <a:r>
              <a:rPr lang="vi-VN" sz="2800" b="1" dirty="0"/>
              <a:t>ai có khảo mà mình lại xưng </a:t>
            </a:r>
            <a:r>
              <a:rPr lang="vi-VN" sz="2800" b="1" dirty="0" smtClean="0"/>
              <a:t>? Những </a:t>
            </a:r>
            <a:r>
              <a:rPr lang="vi-VN" sz="2800" b="1" dirty="0"/>
              <a:t>là e ấp dùng dằng,</a:t>
            </a:r>
            <a:br>
              <a:rPr lang="vi-VN" sz="2800" b="1" dirty="0"/>
            </a:br>
            <a:r>
              <a:rPr lang="vi-VN" sz="2800" b="1" dirty="0" smtClean="0"/>
              <a:t>Rút </a:t>
            </a:r>
            <a:r>
              <a:rPr lang="vi-VN" sz="2800" b="1" dirty="0"/>
              <a:t>dây sợ nữa động rừng lại thôi."</a:t>
            </a:r>
            <a:br>
              <a:rPr lang="vi-VN" sz="2800" b="1" dirty="0"/>
            </a:br>
            <a:endParaRPr lang="vi-VN" sz="2800" b="1" dirty="0"/>
          </a:p>
        </p:txBody>
      </p:sp>
      <p:sp>
        <p:nvSpPr>
          <p:cNvPr id="3" name="Content Placeholder 2"/>
          <p:cNvSpPr>
            <a:spLocks noGrp="1"/>
          </p:cNvSpPr>
          <p:nvPr>
            <p:ph idx="1"/>
          </p:nvPr>
        </p:nvSpPr>
        <p:spPr>
          <a:xfrm>
            <a:off x="823538" y="2433464"/>
            <a:ext cx="4972597" cy="3299792"/>
          </a:xfrm>
        </p:spPr>
        <p:txBody>
          <a:bodyPr>
            <a:normAutofit/>
          </a:bodyPr>
          <a:lstStyle/>
          <a:p>
            <a:pPr marL="0" indent="0">
              <a:buNone/>
            </a:pPr>
            <a:endParaRPr lang="vi-VN" dirty="0" smtClean="0"/>
          </a:p>
          <a:p>
            <a:endParaRPr lang="vi-VN" dirty="0"/>
          </a:p>
          <a:p>
            <a:endParaRPr lang="vi-VN"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031598"/>
            <a:ext cx="3131840"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27584" y="2433464"/>
            <a:ext cx="2808312" cy="6480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800" b="1" dirty="0">
              <a:solidFill>
                <a:srgbClr val="C00000"/>
              </a:solidFill>
              <a:latin typeface="+mj-lt"/>
            </a:endParaRPr>
          </a:p>
          <a:p>
            <a:pPr algn="ctr"/>
            <a:r>
              <a:rPr lang="vi-VN" sz="2800" b="1" dirty="0" smtClean="0">
                <a:solidFill>
                  <a:srgbClr val="C00000"/>
                </a:solidFill>
                <a:latin typeface="+mj-lt"/>
              </a:rPr>
              <a:t>Kín như hũ nút</a:t>
            </a:r>
          </a:p>
          <a:p>
            <a:pPr algn="ctr"/>
            <a:endParaRPr lang="vi-VN" sz="2800" b="1" dirty="0">
              <a:solidFill>
                <a:srgbClr val="C00000"/>
              </a:solidFill>
              <a:latin typeface="+mj-lt"/>
            </a:endParaRPr>
          </a:p>
        </p:txBody>
      </p:sp>
      <p:sp>
        <p:nvSpPr>
          <p:cNvPr id="5" name="Rectangle 4"/>
          <p:cNvSpPr/>
          <p:nvPr/>
        </p:nvSpPr>
        <p:spPr>
          <a:xfrm>
            <a:off x="823539" y="3212976"/>
            <a:ext cx="3672408" cy="9361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b="1" dirty="0" smtClean="0">
                <a:solidFill>
                  <a:srgbClr val="C00000"/>
                </a:solidFill>
                <a:latin typeface="+mj-lt"/>
              </a:rPr>
              <a:t>Không khảo mà xưng</a:t>
            </a:r>
            <a:endParaRPr lang="vi-VN" sz="2800" b="1" dirty="0">
              <a:solidFill>
                <a:srgbClr val="C00000"/>
              </a:solidFill>
              <a:latin typeface="+mj-lt"/>
            </a:endParaRPr>
          </a:p>
        </p:txBody>
      </p:sp>
      <p:sp>
        <p:nvSpPr>
          <p:cNvPr id="6" name="Rectangle 5"/>
          <p:cNvSpPr/>
          <p:nvPr/>
        </p:nvSpPr>
        <p:spPr>
          <a:xfrm>
            <a:off x="862367" y="4365104"/>
            <a:ext cx="3241492" cy="7200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b="1" dirty="0" smtClean="0">
                <a:solidFill>
                  <a:srgbClr val="C00000"/>
                </a:solidFill>
                <a:latin typeface="+mj-lt"/>
              </a:rPr>
              <a:t>Rút dây động rừng</a:t>
            </a:r>
            <a:endParaRPr lang="vi-VN" sz="2800" b="1" dirty="0">
              <a:solidFill>
                <a:srgbClr val="C00000"/>
              </a:solidFill>
              <a:latin typeface="+mj-lt"/>
            </a:endParaRPr>
          </a:p>
        </p:txBody>
      </p:sp>
      <p:cxnSp>
        <p:nvCxnSpPr>
          <p:cNvPr id="8" name="Straight Connector 7"/>
          <p:cNvCxnSpPr/>
          <p:nvPr/>
        </p:nvCxnSpPr>
        <p:spPr>
          <a:xfrm>
            <a:off x="2483113" y="620688"/>
            <a:ext cx="3096999"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823539" y="1052736"/>
            <a:ext cx="461255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39552" y="1908324"/>
            <a:ext cx="108012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915816" y="1908324"/>
            <a:ext cx="136815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663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in)">
                                      <p:cBhvr>
                                        <p:cTn id="24" dur="2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inVertical)">
                                      <p:cBhvr>
                                        <p:cTn id="43" dur="500"/>
                                        <p:tgtEl>
                                          <p:spTgt spid="12"/>
                                        </p:tgtEl>
                                      </p:cBhvr>
                                    </p:animEffect>
                                  </p:childTnLst>
                                </p:cTn>
                              </p:par>
                              <p:par>
                                <p:cTn id="44" presetID="16" presetClass="entr" presetSubtype="2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arn(inVertical)">
                                      <p:cBhvr>
                                        <p:cTn id="46" dur="5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barn(inVertical)">
                                      <p:cBhvr>
                                        <p:cTn id="5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475656" y="1844824"/>
            <a:ext cx="6552728"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b="1" dirty="0" smtClean="0">
                <a:ln>
                  <a:solidFill>
                    <a:schemeClr val="bg1"/>
                  </a:solidFill>
                </a:ln>
                <a:solidFill>
                  <a:srgbClr val="FF0000"/>
                </a:solidFill>
                <a:latin typeface="Times New Roman" pitchFamily="18" charset="0"/>
                <a:cs typeface="Times New Roman" pitchFamily="18" charset="0"/>
              </a:rPr>
              <a:t>2. ĐIỂN CỐ</a:t>
            </a:r>
            <a:endParaRPr lang="vi-VN" sz="8800" b="1" dirty="0">
              <a:ln>
                <a:solidFill>
                  <a:schemeClr val="bg1"/>
                </a:solidFill>
              </a:ln>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161177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dirty="0"/>
          </a:p>
        </p:txBody>
      </p:sp>
      <p:sp>
        <p:nvSpPr>
          <p:cNvPr id="3" name="Content Placeholder 2"/>
          <p:cNvSpPr>
            <a:spLocks noGrp="1"/>
          </p:cNvSpPr>
          <p:nvPr>
            <p:ph idx="1"/>
          </p:nvPr>
        </p:nvSpPr>
        <p:spPr/>
        <p:txBody>
          <a:bodyPr/>
          <a:lstStyle/>
          <a:p>
            <a:endParaRPr lang="vi-VN" dirty="0"/>
          </a:p>
        </p:txBody>
      </p:sp>
      <p:pic>
        <p:nvPicPr>
          <p:cNvPr id="7170"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1000" contrast="-430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0" y="228600"/>
            <a:ext cx="9067800" cy="6629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sz="3300" dirty="0" smtClean="0">
                <a:solidFill>
                  <a:srgbClr val="0000CC"/>
                </a:solidFill>
                <a:latin typeface="Times New Roman" pitchFamily="18" charset="0"/>
              </a:rPr>
              <a:t>BÀI </a:t>
            </a:r>
            <a:r>
              <a:rPr lang="en-US" sz="3300" dirty="0" smtClean="0">
                <a:solidFill>
                  <a:srgbClr val="0000CC"/>
                </a:solidFill>
                <a:latin typeface="Times New Roman" pitchFamily="18" charset="0"/>
              </a:rPr>
              <a:t>3: </a:t>
            </a:r>
            <a:r>
              <a:rPr lang="en-US" sz="2800" b="1" dirty="0" err="1">
                <a:solidFill>
                  <a:srgbClr val="FFFF00"/>
                </a:solidFill>
                <a:latin typeface="Times New Roman" pitchFamily="18" charset="0"/>
              </a:rPr>
              <a:t>Tìm</a:t>
            </a:r>
            <a:r>
              <a:rPr lang="en-US" sz="2800" b="1" dirty="0">
                <a:solidFill>
                  <a:srgbClr val="FFFF00"/>
                </a:solidFill>
                <a:latin typeface="Times New Roman" pitchFamily="18" charset="0"/>
              </a:rPr>
              <a:t> </a:t>
            </a:r>
            <a:r>
              <a:rPr lang="en-US" sz="2800" b="1" dirty="0" err="1">
                <a:solidFill>
                  <a:srgbClr val="FFFF00"/>
                </a:solidFill>
                <a:latin typeface="Times New Roman" pitchFamily="18" charset="0"/>
              </a:rPr>
              <a:t>n</a:t>
            </a:r>
            <a:r>
              <a:rPr lang="en-US" sz="2800" b="1" dirty="0" err="1" smtClean="0">
                <a:solidFill>
                  <a:srgbClr val="FFFF00"/>
                </a:solidFill>
                <a:latin typeface="Times New Roman" pitchFamily="18" charset="0"/>
              </a:rPr>
              <a:t>hững</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điển</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cố</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trong</a:t>
            </a:r>
            <a:r>
              <a:rPr lang="en-US" sz="2800" b="1" dirty="0" smtClean="0">
                <a:solidFill>
                  <a:srgbClr val="FFFF00"/>
                </a:solidFill>
                <a:latin typeface="Times New Roman" pitchFamily="18" charset="0"/>
              </a:rPr>
              <a:t> 2 </a:t>
            </a:r>
            <a:r>
              <a:rPr lang="en-US" sz="2800" b="1" dirty="0" err="1" smtClean="0">
                <a:solidFill>
                  <a:srgbClr val="FFFF00"/>
                </a:solidFill>
                <a:latin typeface="Times New Roman" pitchFamily="18" charset="0"/>
              </a:rPr>
              <a:t>câu</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thơ</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sau</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trong</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bài</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thơ</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Khóc</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Dương</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Khuê</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của</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nhà</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thơ</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Nguyễn</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Khuyến</a:t>
            </a:r>
            <a:r>
              <a:rPr lang="en-US" sz="2800" b="1" dirty="0" smtClean="0">
                <a:latin typeface="Times New Roman" pitchFamily="18" charset="0"/>
              </a:rPr>
              <a:t>:</a:t>
            </a:r>
          </a:p>
          <a:p>
            <a:pPr>
              <a:buFontTx/>
              <a:buNone/>
            </a:pPr>
            <a:r>
              <a:rPr lang="en-US" sz="3600" dirty="0" smtClean="0"/>
              <a:t>          </a:t>
            </a:r>
            <a:r>
              <a:rPr lang="vi-VN" sz="2800" dirty="0" smtClean="0"/>
              <a:t>“</a:t>
            </a:r>
            <a:r>
              <a:rPr lang="vi-VN" sz="2800" dirty="0"/>
              <a:t>Giường kia treo cũng hững hờ</a:t>
            </a:r>
            <a:r>
              <a:rPr lang="vi-VN" sz="2800" dirty="0"/>
              <a:t/>
            </a:r>
            <a:br>
              <a:rPr lang="vi-VN" sz="2800" dirty="0"/>
            </a:br>
            <a:r>
              <a:rPr lang="vi-VN" sz="2800" dirty="0"/>
              <a:t>Đàn kia gảy cũng ngẩn ngơ tiếng đàn”</a:t>
            </a:r>
            <a:endParaRPr lang="en-US" sz="2800" b="1" dirty="0" smtClean="0">
              <a:latin typeface="Times New Roman" pitchFamily="18" charset="0"/>
            </a:endParaRPr>
          </a:p>
          <a:p>
            <a:pPr>
              <a:buFontTx/>
              <a:buNone/>
            </a:pPr>
            <a:r>
              <a:rPr lang="en-US" sz="3300" dirty="0" smtClean="0">
                <a:solidFill>
                  <a:srgbClr val="C00000"/>
                </a:solidFill>
                <a:latin typeface="Times New Roman" pitchFamily="18" charset="0"/>
              </a:rPr>
              <a:t>-</a:t>
            </a:r>
            <a:r>
              <a:rPr lang="en-US" sz="3300" b="1" dirty="0" err="1" smtClean="0">
                <a:solidFill>
                  <a:srgbClr val="C00000"/>
                </a:solidFill>
                <a:latin typeface="Times New Roman" pitchFamily="18" charset="0"/>
              </a:rPr>
              <a:t>Giường</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kia</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Chuyện</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Trần</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Phồn</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và</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Từ</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Trĩ</a:t>
            </a:r>
            <a:endParaRPr lang="en-US" sz="3300" b="1" dirty="0">
              <a:solidFill>
                <a:srgbClr val="C00000"/>
              </a:solidFill>
              <a:latin typeface="Times New Roman" pitchFamily="18" charset="0"/>
            </a:endParaRPr>
          </a:p>
          <a:p>
            <a:pPr marL="0" indent="0">
              <a:buNone/>
            </a:pPr>
            <a:r>
              <a:rPr lang="en-US" sz="3300" b="1" dirty="0" smtClean="0">
                <a:solidFill>
                  <a:srgbClr val="C00000"/>
                </a:solidFill>
                <a:latin typeface="Times New Roman" pitchFamily="18" charset="0"/>
              </a:rPr>
              <a:t>-</a:t>
            </a:r>
            <a:r>
              <a:rPr lang="en-US" sz="3300" b="1" dirty="0" err="1" smtClean="0">
                <a:solidFill>
                  <a:srgbClr val="C00000"/>
                </a:solidFill>
                <a:latin typeface="Times New Roman" pitchFamily="18" charset="0"/>
              </a:rPr>
              <a:t>Đàn</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kia</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Bá</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Nha</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và</a:t>
            </a:r>
            <a:r>
              <a:rPr lang="en-US" sz="3300" b="1" dirty="0" smtClean="0">
                <a:solidFill>
                  <a:srgbClr val="C00000"/>
                </a:solidFill>
                <a:latin typeface="Times New Roman" pitchFamily="18" charset="0"/>
              </a:rPr>
              <a:t> Chung </a:t>
            </a:r>
            <a:r>
              <a:rPr lang="en-US" sz="3300" b="1" dirty="0" err="1" smtClean="0">
                <a:solidFill>
                  <a:srgbClr val="C00000"/>
                </a:solidFill>
                <a:latin typeface="Times New Roman" pitchFamily="18" charset="0"/>
              </a:rPr>
              <a:t>Tử</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Kỳ</a:t>
            </a:r>
            <a:endParaRPr lang="en-US" sz="3300" b="1" dirty="0" smtClean="0">
              <a:solidFill>
                <a:srgbClr val="C00000"/>
              </a:solidFill>
              <a:latin typeface="Times New Roman" pitchFamily="18" charset="0"/>
            </a:endParaRPr>
          </a:p>
          <a:p>
            <a:pPr marL="0" indent="0">
              <a:buNone/>
            </a:pPr>
            <a:r>
              <a:rPr lang="en-US" sz="3300" dirty="0" smtClean="0">
                <a:latin typeface="Times New Roman" pitchFamily="18" charset="0"/>
                <a:sym typeface="Wingdings" pitchFamily="2" charset="2"/>
              </a:rPr>
              <a:t>   </a:t>
            </a:r>
            <a:endParaRPr lang="en-US" sz="3300" dirty="0">
              <a:solidFill>
                <a:srgbClr val="C00000"/>
              </a:solidFill>
              <a:latin typeface="Times New Roman" pitchFamily="18" charset="0"/>
              <a:sym typeface="Wingdings" pitchFamily="2" charset="2"/>
            </a:endParaRPr>
          </a:p>
        </p:txBody>
      </p:sp>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3717032"/>
            <a:ext cx="5688633"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069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circle(in)">
                                      <p:cBhvr>
                                        <p:cTn id="7" dur="20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circle(in)">
                                      <p:cBhvr>
                                        <p:cTn id="12" dur="2000"/>
                                        <p:tgtEl>
                                          <p:spTgt spid="409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circle(in)">
                                      <p:cBhvr>
                                        <p:cTn id="17" dur="20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circle(in)">
                                      <p:cBhvr>
                                        <p:cTn id="22" dur="200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wipe(down)">
                                      <p:cBhvr>
                                        <p:cTn id="27" dur="500"/>
                                        <p:tgtEl>
                                          <p:spTgt spid="5">
                                            <p:txEl>
                                              <p:pRg st="2" end="2"/>
                                            </p:txEl>
                                          </p:spTgt>
                                        </p:tgtEl>
                                      </p:cBhvr>
                                    </p:animEffect>
                                  </p:childTnLst>
                                </p:cTn>
                              </p:par>
                              <p:par>
                                <p:cTn id="28" presetID="22" presetClass="entr" presetSubtype="4" fill="hold" nodeType="withEffect">
                                  <p:stCondLst>
                                    <p:cond delay="0"/>
                                  </p:stCondLst>
                                  <p:childTnLst>
                                    <p:set>
                                      <p:cBhvr>
                                        <p:cTn id="29" dur="1" fill="hold">
                                          <p:stCondLst>
                                            <p:cond delay="0"/>
                                          </p:stCondLst>
                                        </p:cTn>
                                        <p:tgtEl>
                                          <p:spTgt spid="5">
                                            <p:txEl>
                                              <p:pRg st="3" end="3"/>
                                            </p:txEl>
                                          </p:spTgt>
                                        </p:tgtEl>
                                        <p:attrNameLst>
                                          <p:attrName>style.visibility</p:attrName>
                                        </p:attrNameLst>
                                      </p:cBhvr>
                                      <p:to>
                                        <p:strVal val="visible"/>
                                      </p:to>
                                    </p:set>
                                    <p:animEffect transition="in" filter="wipe(down)">
                                      <p:cBhvr>
                                        <p:cTn id="30" dur="500"/>
                                        <p:tgtEl>
                                          <p:spTgt spid="5">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6632"/>
            <a:ext cx="8229600" cy="6552728"/>
          </a:xfrm>
        </p:spPr>
        <p:txBody>
          <a:bodyPr>
            <a:normAutofit fontScale="77500" lnSpcReduction="20000"/>
          </a:bodyPr>
          <a:lstStyle/>
          <a:p>
            <a:pPr>
              <a:buFontTx/>
              <a:buChar char="-"/>
            </a:pPr>
            <a:r>
              <a:rPr lang="vi-VN" dirty="0" smtClean="0"/>
              <a:t>Giường </a:t>
            </a:r>
            <a:r>
              <a:rPr lang="vi-VN" dirty="0"/>
              <a:t>treo: Trần Phồn thời Hậu Hán có người bạn thân là Từ Trĩ.Phồn dành riêng cho bạn một cái giường, khi bạn đến chơi thì mời ngồi, lúc bạn về lại treo giường lên</a:t>
            </a:r>
            <a:r>
              <a:rPr lang="vi-VN" dirty="0" smtClean="0"/>
              <a:t>.</a:t>
            </a:r>
            <a:endParaRPr lang="en-US" dirty="0" smtClean="0"/>
          </a:p>
          <a:p>
            <a:pPr>
              <a:buFontTx/>
              <a:buChar char="-"/>
            </a:pPr>
            <a:r>
              <a:rPr lang="vi-VN" dirty="0" smtClean="0"/>
              <a:t>Đàn </a:t>
            </a:r>
            <a:r>
              <a:rPr lang="vi-VN" dirty="0"/>
              <a:t>kia: Tương truyền Bá Nha và Chung Tử Kì là hai người bạn.Bá Nha là người chơi đàn giỏi. Tử Kì có tài nghe tiếng đàn của Bá Nha mà hiểu được điều Bá Nha đang nghĩ.Người ta gọi đó là bạn tri âm (biết được tiếng đàn). Sau khi Tử Kì chết, Bá Nha đập bỏ đàn vì cho rằng không có ai hiểu được tiếng đàn của mình.Có thuyết nói là Bá Nha treo đàn không gảy nữa</a:t>
            </a:r>
            <a:r>
              <a:rPr lang="vi-VN" dirty="0" smtClean="0"/>
              <a:t>.</a:t>
            </a:r>
            <a:endParaRPr lang="en-US" dirty="0" smtClean="0"/>
          </a:p>
          <a:p>
            <a:pPr>
              <a:buFontTx/>
              <a:buChar char="-"/>
            </a:pPr>
            <a:r>
              <a:rPr lang="en-US" dirty="0" err="1">
                <a:solidFill>
                  <a:srgbClr val="FF0000"/>
                </a:solidFill>
                <a:latin typeface="Times New Roman" pitchFamily="18" charset="0"/>
                <a:sym typeface="Wingdings" pitchFamily="2" charset="2"/>
              </a:rPr>
              <a:t>Hai</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điển</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cố</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dùng</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nói</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về</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tình</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bạn</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thắm</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thiết</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keo</a:t>
            </a:r>
            <a:r>
              <a:rPr lang="en-US" dirty="0">
                <a:solidFill>
                  <a:srgbClr val="FF0000"/>
                </a:solidFill>
                <a:latin typeface="Times New Roman" pitchFamily="18" charset="0"/>
                <a:sym typeface="Wingdings" pitchFamily="2" charset="2"/>
              </a:rPr>
              <a:t> </a:t>
            </a:r>
            <a:r>
              <a:rPr lang="en-US" dirty="0" err="1">
                <a:solidFill>
                  <a:srgbClr val="FF0000"/>
                </a:solidFill>
                <a:latin typeface="Times New Roman" pitchFamily="18" charset="0"/>
                <a:sym typeface="Wingdings" pitchFamily="2" charset="2"/>
              </a:rPr>
              <a:t>sơn</a:t>
            </a:r>
            <a:r>
              <a:rPr lang="en-US" dirty="0" smtClean="0">
                <a:solidFill>
                  <a:srgbClr val="FF0000"/>
                </a:solidFill>
                <a:latin typeface="Times New Roman" pitchFamily="18" charset="0"/>
                <a:sym typeface="Wingdings" pitchFamily="2" charset="2"/>
              </a:rPr>
              <a:t>.</a:t>
            </a:r>
            <a:endParaRPr lang="vi-VN" dirty="0">
              <a:solidFill>
                <a:srgbClr val="FF0000"/>
              </a:solidFill>
            </a:endParaRPr>
          </a:p>
          <a:p>
            <a:r>
              <a:rPr lang="vi-VN" dirty="0"/>
              <a:t>Ý nghĩa: Tác giả dùng 2 điển tích này để nói lên tình bạn tri âm tri kỉ giữa tác giả và Dương Khuê, luôn đồng cảm, thấu hiểu nhau ,sẻ chia với nhau mọi niềm vui, nỗi buồn.Từ đó làm khung bậc nỗi đau mất bạn từ bên ngoài kết đọng vào bên trong, sâu trong tâm khảm của nhà thơ.</a:t>
            </a:r>
          </a:p>
          <a:p>
            <a:pPr>
              <a:buFontTx/>
              <a:buNone/>
            </a:pPr>
            <a:r>
              <a:rPr lang="en-US" dirty="0" smtClean="0">
                <a:solidFill>
                  <a:srgbClr val="FF0000"/>
                </a:solidFill>
                <a:latin typeface="Times New Roman" pitchFamily="18" charset="0"/>
                <a:sym typeface="Wingdings" pitchFamily="2" charset="2"/>
              </a:rPr>
              <a:t>- </a:t>
            </a:r>
            <a:r>
              <a:rPr lang="en-US" dirty="0" err="1">
                <a:solidFill>
                  <a:srgbClr val="C00000"/>
                </a:solidFill>
                <a:latin typeface="Times New Roman" pitchFamily="18" charset="0"/>
                <a:sym typeface="Wingdings" pitchFamily="2" charset="2"/>
              </a:rPr>
              <a:t>Chữ</a:t>
            </a:r>
            <a:r>
              <a:rPr lang="en-US" dirty="0">
                <a:solidFill>
                  <a:srgbClr val="C00000"/>
                </a:solidFill>
                <a:latin typeface="Times New Roman" pitchFamily="18" charset="0"/>
                <a:sym typeface="Wingdings" pitchFamily="2" charset="2"/>
              </a:rPr>
              <a:t> </a:t>
            </a:r>
            <a:r>
              <a:rPr lang="en-US" dirty="0" err="1">
                <a:solidFill>
                  <a:srgbClr val="C00000"/>
                </a:solidFill>
                <a:latin typeface="Times New Roman" pitchFamily="18" charset="0"/>
                <a:sym typeface="Wingdings" pitchFamily="2" charset="2"/>
              </a:rPr>
              <a:t>dùng</a:t>
            </a:r>
            <a:r>
              <a:rPr lang="en-US" dirty="0">
                <a:solidFill>
                  <a:srgbClr val="C00000"/>
                </a:solidFill>
                <a:latin typeface="Times New Roman" pitchFamily="18" charset="0"/>
                <a:sym typeface="Wingdings" pitchFamily="2" charset="2"/>
              </a:rPr>
              <a:t> </a:t>
            </a:r>
            <a:r>
              <a:rPr lang="en-US" dirty="0" err="1">
                <a:solidFill>
                  <a:srgbClr val="C00000"/>
                </a:solidFill>
                <a:latin typeface="Times New Roman" pitchFamily="18" charset="0"/>
                <a:sym typeface="Wingdings" pitchFamily="2" charset="2"/>
              </a:rPr>
              <a:t>ngắn</a:t>
            </a:r>
            <a:r>
              <a:rPr lang="en-US" dirty="0">
                <a:solidFill>
                  <a:srgbClr val="C00000"/>
                </a:solidFill>
                <a:latin typeface="Times New Roman" pitchFamily="18" charset="0"/>
                <a:sym typeface="Wingdings" pitchFamily="2" charset="2"/>
              </a:rPr>
              <a:t> </a:t>
            </a:r>
            <a:r>
              <a:rPr lang="en-US" dirty="0" err="1">
                <a:solidFill>
                  <a:srgbClr val="C00000"/>
                </a:solidFill>
                <a:latin typeface="Times New Roman" pitchFamily="18" charset="0"/>
                <a:sym typeface="Wingdings" pitchFamily="2" charset="2"/>
              </a:rPr>
              <a:t>gọn</a:t>
            </a:r>
            <a:r>
              <a:rPr lang="en-US" dirty="0">
                <a:solidFill>
                  <a:srgbClr val="C00000"/>
                </a:solidFill>
                <a:latin typeface="Times New Roman" pitchFamily="18" charset="0"/>
                <a:sym typeface="Wingdings" pitchFamily="2" charset="2"/>
              </a:rPr>
              <a:t> </a:t>
            </a:r>
            <a:r>
              <a:rPr lang="en-US" dirty="0" err="1">
                <a:solidFill>
                  <a:srgbClr val="C00000"/>
                </a:solidFill>
                <a:latin typeface="Times New Roman" pitchFamily="18" charset="0"/>
                <a:sym typeface="Wingdings" pitchFamily="2" charset="2"/>
              </a:rPr>
              <a:t>nhưng</a:t>
            </a:r>
            <a:r>
              <a:rPr lang="en-US" dirty="0">
                <a:solidFill>
                  <a:srgbClr val="C00000"/>
                </a:solidFill>
                <a:latin typeface="Times New Roman" pitchFamily="18" charset="0"/>
                <a:sym typeface="Wingdings" pitchFamily="2" charset="2"/>
              </a:rPr>
              <a:t> </a:t>
            </a:r>
            <a:r>
              <a:rPr lang="en-US" dirty="0" err="1">
                <a:solidFill>
                  <a:srgbClr val="C00000"/>
                </a:solidFill>
                <a:latin typeface="Times New Roman" pitchFamily="18" charset="0"/>
                <a:sym typeface="Wingdings" pitchFamily="2" charset="2"/>
              </a:rPr>
              <a:t>tình</a:t>
            </a:r>
            <a:r>
              <a:rPr lang="en-US" dirty="0">
                <a:solidFill>
                  <a:srgbClr val="C00000"/>
                </a:solidFill>
                <a:latin typeface="Times New Roman" pitchFamily="18" charset="0"/>
                <a:sym typeface="Wingdings" pitchFamily="2" charset="2"/>
              </a:rPr>
              <a:t> ý </a:t>
            </a:r>
            <a:r>
              <a:rPr lang="en-US" dirty="0" err="1">
                <a:solidFill>
                  <a:srgbClr val="C00000"/>
                </a:solidFill>
                <a:latin typeface="Times New Roman" pitchFamily="18" charset="0"/>
                <a:sym typeface="Wingdings" pitchFamily="2" charset="2"/>
              </a:rPr>
              <a:t>sâu</a:t>
            </a:r>
            <a:r>
              <a:rPr lang="en-US" dirty="0">
                <a:solidFill>
                  <a:srgbClr val="C00000"/>
                </a:solidFill>
                <a:latin typeface="Times New Roman" pitchFamily="18" charset="0"/>
                <a:sym typeface="Wingdings" pitchFamily="2" charset="2"/>
              </a:rPr>
              <a:t> </a:t>
            </a:r>
            <a:r>
              <a:rPr lang="en-US" dirty="0" err="1">
                <a:solidFill>
                  <a:srgbClr val="C00000"/>
                </a:solidFill>
                <a:latin typeface="Times New Roman" pitchFamily="18" charset="0"/>
                <a:sym typeface="Wingdings" pitchFamily="2" charset="2"/>
              </a:rPr>
              <a:t>xa</a:t>
            </a:r>
            <a:r>
              <a:rPr lang="en-US" dirty="0">
                <a:solidFill>
                  <a:srgbClr val="C00000"/>
                </a:solidFill>
                <a:latin typeface="Times New Roman" pitchFamily="18" charset="0"/>
                <a:sym typeface="Wingdings" pitchFamily="2" charset="2"/>
              </a:rPr>
              <a:t>, </a:t>
            </a:r>
            <a:r>
              <a:rPr lang="en-US" dirty="0" err="1">
                <a:solidFill>
                  <a:srgbClr val="C00000"/>
                </a:solidFill>
                <a:latin typeface="Times New Roman" pitchFamily="18" charset="0"/>
                <a:sym typeface="Wingdings" pitchFamily="2" charset="2"/>
              </a:rPr>
              <a:t>hàm</a:t>
            </a:r>
            <a:r>
              <a:rPr lang="en-US" dirty="0">
                <a:solidFill>
                  <a:srgbClr val="C00000"/>
                </a:solidFill>
                <a:latin typeface="Times New Roman" pitchFamily="18" charset="0"/>
                <a:sym typeface="Wingdings" pitchFamily="2" charset="2"/>
              </a:rPr>
              <a:t> </a:t>
            </a:r>
            <a:r>
              <a:rPr lang="en-US" dirty="0" err="1">
                <a:solidFill>
                  <a:srgbClr val="C00000"/>
                </a:solidFill>
                <a:latin typeface="Times New Roman" pitchFamily="18" charset="0"/>
                <a:sym typeface="Wingdings" pitchFamily="2" charset="2"/>
              </a:rPr>
              <a:t>súc</a:t>
            </a:r>
            <a:r>
              <a:rPr lang="en-US" dirty="0">
                <a:solidFill>
                  <a:srgbClr val="C00000"/>
                </a:solidFill>
                <a:latin typeface="Times New Roman" pitchFamily="18" charset="0"/>
                <a:sym typeface="Wingdings" pitchFamily="2" charset="2"/>
              </a:rPr>
              <a:t> </a:t>
            </a:r>
          </a:p>
          <a:p>
            <a:endParaRPr lang="en-US" dirty="0"/>
          </a:p>
        </p:txBody>
      </p:sp>
    </p:spTree>
    <p:extLst>
      <p:ext uri="{BB962C8B-B14F-4D97-AF65-F5344CB8AC3E}">
        <p14:creationId xmlns:p14="http://schemas.microsoft.com/office/powerpoint/2010/main" val="2692953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a:spLocks noChangeArrowheads="1"/>
          </p:cNvSpPr>
          <p:nvPr/>
        </p:nvSpPr>
        <p:spPr bwMode="auto">
          <a:xfrm>
            <a:off x="152401" y="1196752"/>
            <a:ext cx="8991600" cy="4278094"/>
          </a:xfrm>
          <a:prstGeom prst="rect">
            <a:avLst/>
          </a:prstGeom>
          <a:solidFill>
            <a:schemeClr val="bg1"/>
          </a:solidFill>
          <a:ln>
            <a:noFill/>
          </a:ln>
          <a:effectLst/>
          <a:extLst/>
        </p:spPr>
        <p:txBody>
          <a:bodyPr>
            <a:spAutoFit/>
          </a:bodyPr>
          <a:lstStyle/>
          <a:p>
            <a:r>
              <a:rPr lang="en-US" sz="3200" b="1" dirty="0">
                <a:solidFill>
                  <a:schemeClr val="tx2"/>
                </a:solidFill>
                <a:latin typeface="Times New Roman" pitchFamily="18" charset="0"/>
                <a:sym typeface="Wingdings" pitchFamily="2" charset="2"/>
              </a:rPr>
              <a:t></a:t>
            </a:r>
            <a:r>
              <a:rPr lang="en-US" sz="3200" b="1" i="1" u="sng" dirty="0" err="1">
                <a:solidFill>
                  <a:schemeClr val="tx2"/>
                </a:solidFill>
                <a:latin typeface="Times New Roman" pitchFamily="18" charset="0"/>
                <a:sym typeface="Wingdings" pitchFamily="2" charset="2"/>
              </a:rPr>
              <a:t>Điển</a:t>
            </a:r>
            <a:r>
              <a:rPr lang="en-US" sz="3200" b="1" i="1" u="sng" dirty="0">
                <a:solidFill>
                  <a:schemeClr val="tx2"/>
                </a:solidFill>
                <a:latin typeface="Times New Roman" pitchFamily="18" charset="0"/>
                <a:sym typeface="Wingdings" pitchFamily="2" charset="2"/>
              </a:rPr>
              <a:t> </a:t>
            </a:r>
            <a:r>
              <a:rPr lang="en-US" sz="3200" b="1" i="1" u="sng" dirty="0" err="1">
                <a:solidFill>
                  <a:schemeClr val="tx2"/>
                </a:solidFill>
                <a:latin typeface="Times New Roman" pitchFamily="18" charset="0"/>
                <a:sym typeface="Wingdings" pitchFamily="2" charset="2"/>
              </a:rPr>
              <a:t>cố</a:t>
            </a:r>
            <a:r>
              <a:rPr lang="en-US" sz="3200" b="1" i="1" u="sng" dirty="0">
                <a:solidFill>
                  <a:schemeClr val="tx2"/>
                </a:solidFill>
                <a:latin typeface="Times New Roman" pitchFamily="18" charset="0"/>
                <a:sym typeface="Wingdings" pitchFamily="2" charset="2"/>
              </a:rPr>
              <a:t> </a:t>
            </a:r>
            <a:r>
              <a:rPr lang="en-US" sz="3200" b="1" i="1" u="sng" dirty="0" err="1">
                <a:solidFill>
                  <a:schemeClr val="tx2"/>
                </a:solidFill>
                <a:latin typeface="Times New Roman" pitchFamily="18" charset="0"/>
                <a:sym typeface="Wingdings" pitchFamily="2" charset="2"/>
              </a:rPr>
              <a:t>là</a:t>
            </a:r>
            <a:r>
              <a:rPr lang="en-US" sz="3200" b="1" i="1" u="sng" dirty="0">
                <a:solidFill>
                  <a:schemeClr val="tx2"/>
                </a:solidFill>
                <a:latin typeface="Times New Roman" pitchFamily="18" charset="0"/>
                <a:sym typeface="Wingdings" pitchFamily="2" charset="2"/>
              </a:rPr>
              <a:t> </a:t>
            </a:r>
            <a:r>
              <a:rPr lang="en-US" sz="3200" b="1" i="1" u="sng" dirty="0" err="1">
                <a:solidFill>
                  <a:schemeClr val="tx2"/>
                </a:solidFill>
                <a:latin typeface="Times New Roman" pitchFamily="18" charset="0"/>
                <a:sym typeface="Wingdings" pitchFamily="2" charset="2"/>
              </a:rPr>
              <a:t>gì</a:t>
            </a:r>
            <a:r>
              <a:rPr lang="en-US" sz="3200" b="1" i="1" u="sng" dirty="0">
                <a:solidFill>
                  <a:schemeClr val="tx2"/>
                </a:solidFill>
                <a:latin typeface="Times New Roman" pitchFamily="18" charset="0"/>
                <a:sym typeface="Wingdings" pitchFamily="2" charset="2"/>
              </a:rPr>
              <a:t> ?</a:t>
            </a:r>
          </a:p>
          <a:p>
            <a:r>
              <a:rPr lang="en-US" sz="3200" b="1" dirty="0">
                <a:latin typeface="Times New Roman" pitchFamily="18" charset="0"/>
                <a:sym typeface="Wingdings" pitchFamily="2" charset="2"/>
              </a:rPr>
              <a:t>-</a:t>
            </a:r>
            <a:r>
              <a:rPr lang="en-US" sz="3200" b="1" u="sng" dirty="0" err="1">
                <a:solidFill>
                  <a:schemeClr val="tx2"/>
                </a:solidFill>
                <a:latin typeface="Times New Roman" pitchFamily="18" charset="0"/>
                <a:sym typeface="Wingdings" pitchFamily="2" charset="2"/>
              </a:rPr>
              <a:t>Điển</a:t>
            </a:r>
            <a:r>
              <a:rPr lang="en-US" sz="3200" b="1" u="sng" dirty="0">
                <a:solidFill>
                  <a:schemeClr val="tx2"/>
                </a:solidFill>
                <a:latin typeface="Times New Roman" pitchFamily="18" charset="0"/>
                <a:sym typeface="Wingdings" pitchFamily="2" charset="2"/>
              </a:rPr>
              <a:t> </a:t>
            </a:r>
            <a:r>
              <a:rPr lang="en-US" sz="3200" b="1" u="sng" dirty="0" err="1">
                <a:solidFill>
                  <a:schemeClr val="tx2"/>
                </a:solidFill>
                <a:latin typeface="Times New Roman" pitchFamily="18" charset="0"/>
                <a:sym typeface="Wingdings" pitchFamily="2" charset="2"/>
              </a:rPr>
              <a:t>cố</a:t>
            </a:r>
            <a:r>
              <a:rPr lang="en-US" sz="3200" b="1" u="sng" dirty="0">
                <a:solidFill>
                  <a:schemeClr val="tx2"/>
                </a:solidFill>
                <a:latin typeface="Times New Roman" pitchFamily="18" charset="0"/>
                <a:sym typeface="Wingdings" pitchFamily="2" charset="2"/>
              </a:rPr>
              <a:t> </a:t>
            </a:r>
            <a:r>
              <a:rPr lang="en-US" sz="3200" b="1" i="1" dirty="0" err="1">
                <a:latin typeface="Times New Roman" pitchFamily="18" charset="0"/>
                <a:sym typeface="Wingdings" pitchFamily="2" charset="2"/>
              </a:rPr>
              <a:t>là</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dùng</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những</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sự</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kiện</a:t>
            </a:r>
            <a:r>
              <a:rPr lang="en-US" sz="3200" b="1" i="1" dirty="0">
                <a:latin typeface="Times New Roman" pitchFamily="18" charset="0"/>
                <a:sym typeface="Wingdings" pitchFamily="2" charset="2"/>
              </a:rPr>
              <a:t> , </a:t>
            </a:r>
            <a:r>
              <a:rPr lang="en-US" sz="3200" b="1" i="1" dirty="0" err="1">
                <a:latin typeface="Times New Roman" pitchFamily="18" charset="0"/>
                <a:sym typeface="Wingdings" pitchFamily="2" charset="2"/>
              </a:rPr>
              <a:t>sự</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tích</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cụ</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thể</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trong</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văn</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học</a:t>
            </a:r>
            <a:r>
              <a:rPr lang="en-US" sz="3200" b="1" i="1" dirty="0">
                <a:latin typeface="Times New Roman" pitchFamily="18" charset="0"/>
                <a:sym typeface="Wingdings" pitchFamily="2" charset="2"/>
              </a:rPr>
              <a:t> , </a:t>
            </a:r>
            <a:r>
              <a:rPr lang="en-US" sz="3200" b="1" i="1" dirty="0" err="1">
                <a:latin typeface="Times New Roman" pitchFamily="18" charset="0"/>
                <a:sym typeface="Wingdings" pitchFamily="2" charset="2"/>
              </a:rPr>
              <a:t>lịch</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sử</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từ</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xưa</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để</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nói</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lên</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những</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điều</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mang</a:t>
            </a:r>
            <a:r>
              <a:rPr lang="en-US" sz="3200" b="1" i="1" dirty="0">
                <a:latin typeface="Times New Roman" pitchFamily="18" charset="0"/>
                <a:sym typeface="Wingdings" pitchFamily="2" charset="2"/>
              </a:rPr>
              <a:t> ý </a:t>
            </a:r>
            <a:r>
              <a:rPr lang="en-US" sz="3200" b="1" i="1" dirty="0" err="1">
                <a:latin typeface="Times New Roman" pitchFamily="18" charset="0"/>
                <a:sym typeface="Wingdings" pitchFamily="2" charset="2"/>
              </a:rPr>
              <a:t>nghĩa</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triết</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lí</a:t>
            </a:r>
            <a:r>
              <a:rPr lang="en-US" sz="3200" b="1" i="1" dirty="0">
                <a:latin typeface="Times New Roman" pitchFamily="18" charset="0"/>
                <a:sym typeface="Wingdings" pitchFamily="2" charset="2"/>
              </a:rPr>
              <a:t> , </a:t>
            </a:r>
            <a:r>
              <a:rPr lang="en-US" sz="3200" b="1" i="1" dirty="0" err="1">
                <a:latin typeface="Times New Roman" pitchFamily="18" charset="0"/>
                <a:sym typeface="Wingdings" pitchFamily="2" charset="2"/>
              </a:rPr>
              <a:t>khái</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quát</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trong</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cuộc</a:t>
            </a:r>
            <a:r>
              <a:rPr lang="en-US" sz="3200" b="1" i="1" dirty="0">
                <a:latin typeface="Times New Roman" pitchFamily="18" charset="0"/>
                <a:sym typeface="Wingdings" pitchFamily="2" charset="2"/>
              </a:rPr>
              <a:t> </a:t>
            </a:r>
            <a:r>
              <a:rPr lang="en-US" sz="3200" b="1" i="1" dirty="0" err="1">
                <a:latin typeface="Times New Roman" pitchFamily="18" charset="0"/>
                <a:sym typeface="Wingdings" pitchFamily="2" charset="2"/>
              </a:rPr>
              <a:t>sống</a:t>
            </a:r>
            <a:r>
              <a:rPr lang="en-US" sz="3200" b="1" i="1" dirty="0">
                <a:latin typeface="Times New Roman" pitchFamily="18" charset="0"/>
                <a:sym typeface="Wingdings" pitchFamily="2" charset="2"/>
              </a:rPr>
              <a:t> .</a:t>
            </a:r>
          </a:p>
          <a:p>
            <a:endParaRPr lang="en-US" sz="3200" b="1" dirty="0" smtClean="0">
              <a:latin typeface="Times New Roman" pitchFamily="18" charset="0"/>
              <a:sym typeface="Wingdings" pitchFamily="2" charset="2"/>
            </a:endParaRPr>
          </a:p>
          <a:p>
            <a:r>
              <a:rPr lang="en-US" sz="3200" b="1" dirty="0" smtClean="0">
                <a:latin typeface="Times New Roman" pitchFamily="18" charset="0"/>
                <a:sym typeface="Wingdings" pitchFamily="2" charset="2"/>
              </a:rPr>
              <a:t>-</a:t>
            </a:r>
            <a:r>
              <a:rPr lang="en-US" sz="3200" b="1" dirty="0" err="1">
                <a:solidFill>
                  <a:schemeClr val="tx2">
                    <a:lumMod val="75000"/>
                  </a:schemeClr>
                </a:solidFill>
                <a:latin typeface="Times New Roman" pitchFamily="18" charset="0"/>
                <a:sym typeface="Wingdings" pitchFamily="2" charset="2"/>
              </a:rPr>
              <a:t>Cấu</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tạo</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ngắn</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gọn</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một</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từ</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cụm</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từ</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nhắc</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lại</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sự</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kiện</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cũ</a:t>
            </a:r>
            <a:r>
              <a:rPr lang="en-US" sz="3200" b="1" dirty="0">
                <a:solidFill>
                  <a:schemeClr val="tx2">
                    <a:lumMod val="75000"/>
                  </a:schemeClr>
                </a:solidFill>
                <a:latin typeface="Times New Roman" pitchFamily="18" charset="0"/>
                <a:sym typeface="Wingdings" pitchFamily="2" charset="2"/>
              </a:rPr>
              <a:t> ), </a:t>
            </a:r>
            <a:r>
              <a:rPr lang="en-US" sz="3200" b="1" dirty="0" err="1">
                <a:solidFill>
                  <a:schemeClr val="tx2">
                    <a:lumMod val="75000"/>
                  </a:schemeClr>
                </a:solidFill>
                <a:latin typeface="Times New Roman" pitchFamily="18" charset="0"/>
                <a:sym typeface="Wingdings" pitchFamily="2" charset="2"/>
              </a:rPr>
              <a:t>nội</a:t>
            </a:r>
            <a:r>
              <a:rPr lang="en-US" sz="3200" b="1" dirty="0">
                <a:solidFill>
                  <a:schemeClr val="tx2">
                    <a:lumMod val="75000"/>
                  </a:schemeClr>
                </a:solidFill>
                <a:latin typeface="Times New Roman" pitchFamily="18" charset="0"/>
                <a:sym typeface="Wingdings" pitchFamily="2" charset="2"/>
              </a:rPr>
              <a:t> dung </a:t>
            </a:r>
            <a:r>
              <a:rPr lang="en-US" sz="3200" b="1" dirty="0" err="1">
                <a:solidFill>
                  <a:schemeClr val="tx2">
                    <a:lumMod val="75000"/>
                  </a:schemeClr>
                </a:solidFill>
                <a:latin typeface="Times New Roman" pitchFamily="18" charset="0"/>
                <a:sym typeface="Wingdings" pitchFamily="2" charset="2"/>
              </a:rPr>
              <a:t>rất</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hàm</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súc</a:t>
            </a:r>
            <a:r>
              <a:rPr lang="en-US" sz="3200" b="1" dirty="0">
                <a:solidFill>
                  <a:schemeClr val="tx2">
                    <a:lumMod val="75000"/>
                  </a:schemeClr>
                </a:solidFill>
                <a:latin typeface="Times New Roman" pitchFamily="18" charset="0"/>
                <a:sym typeface="Wingdings" pitchFamily="2" charset="2"/>
              </a:rPr>
              <a:t> , </a:t>
            </a:r>
            <a:r>
              <a:rPr lang="en-US" sz="3200" b="1" dirty="0" err="1">
                <a:solidFill>
                  <a:schemeClr val="tx2">
                    <a:lumMod val="75000"/>
                  </a:schemeClr>
                </a:solidFill>
                <a:latin typeface="Times New Roman" pitchFamily="18" charset="0"/>
                <a:sym typeface="Wingdings" pitchFamily="2" charset="2"/>
              </a:rPr>
              <a:t>sâu</a:t>
            </a:r>
            <a:r>
              <a:rPr lang="en-US" sz="3200" b="1" dirty="0">
                <a:solidFill>
                  <a:schemeClr val="tx2">
                    <a:lumMod val="75000"/>
                  </a:schemeClr>
                </a:solidFill>
                <a:latin typeface="Times New Roman" pitchFamily="18" charset="0"/>
                <a:sym typeface="Wingdings" pitchFamily="2" charset="2"/>
              </a:rPr>
              <a:t> </a:t>
            </a:r>
            <a:r>
              <a:rPr lang="en-US" sz="3200" b="1" dirty="0" err="1">
                <a:solidFill>
                  <a:schemeClr val="tx2">
                    <a:lumMod val="75000"/>
                  </a:schemeClr>
                </a:solidFill>
                <a:latin typeface="Times New Roman" pitchFamily="18" charset="0"/>
                <a:sym typeface="Wingdings" pitchFamily="2" charset="2"/>
              </a:rPr>
              <a:t>xa</a:t>
            </a:r>
            <a:r>
              <a:rPr lang="en-US" sz="3200" b="1" dirty="0">
                <a:solidFill>
                  <a:schemeClr val="tx2">
                    <a:lumMod val="75000"/>
                  </a:schemeClr>
                </a:solidFill>
                <a:latin typeface="Times New Roman" pitchFamily="18" charset="0"/>
                <a:sym typeface="Wingdings" pitchFamily="2" charset="2"/>
              </a:rPr>
              <a:t>.</a:t>
            </a:r>
            <a:endParaRPr lang="en-US" sz="3200" b="1" dirty="0">
              <a:solidFill>
                <a:schemeClr val="tx2">
                  <a:lumMod val="75000"/>
                </a:schemeClr>
              </a:solidFill>
              <a:latin typeface="Times New Roman" pitchFamily="18" charset="0"/>
            </a:endParaRPr>
          </a:p>
          <a:p>
            <a:pPr>
              <a:spcBef>
                <a:spcPct val="50000"/>
              </a:spcBef>
            </a:pPr>
            <a:endParaRPr lang="en-US" sz="3200" b="1" dirty="0">
              <a:latin typeface="Times New Roman" pitchFamily="18" charset="0"/>
            </a:endParaRPr>
          </a:p>
        </p:txBody>
      </p:sp>
    </p:spTree>
    <p:extLst>
      <p:ext uri="{BB962C8B-B14F-4D97-AF65-F5344CB8AC3E}">
        <p14:creationId xmlns:p14="http://schemas.microsoft.com/office/powerpoint/2010/main" val="84121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heel(1)">
                                      <p:cBhvr>
                                        <p:cTn id="7" dur="2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dirty="0"/>
          </a:p>
        </p:txBody>
      </p:sp>
      <p:sp>
        <p:nvSpPr>
          <p:cNvPr id="3" name="Content Placeholder 2"/>
          <p:cNvSpPr>
            <a:spLocks noGrp="1"/>
          </p:cNvSpPr>
          <p:nvPr>
            <p:ph idx="1"/>
          </p:nvPr>
        </p:nvSpPr>
        <p:spPr/>
        <p:txBody>
          <a:bodyPr/>
          <a:lstStyle/>
          <a:p>
            <a:endParaRPr lang="vi-VN"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36496"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152400" y="152400"/>
            <a:ext cx="8991600" cy="6705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b="1" dirty="0" smtClean="0">
                <a:solidFill>
                  <a:srgbClr val="0000CC"/>
                </a:solidFill>
                <a:latin typeface="Times New Roman" pitchFamily="18" charset="0"/>
              </a:rPr>
              <a:t>BÀI TẬP </a:t>
            </a:r>
            <a:r>
              <a:rPr lang="en-US" b="1" dirty="0" smtClean="0">
                <a:solidFill>
                  <a:srgbClr val="0000CC"/>
                </a:solidFill>
                <a:latin typeface="Times New Roman" pitchFamily="18" charset="0"/>
              </a:rPr>
              <a:t>4: </a:t>
            </a:r>
          </a:p>
          <a:p>
            <a:pPr>
              <a:buFontTx/>
              <a:buNone/>
            </a:pPr>
            <a:r>
              <a:rPr lang="en-US" b="1" dirty="0" err="1" smtClean="0">
                <a:solidFill>
                  <a:srgbClr val="0000CC"/>
                </a:solidFill>
                <a:latin typeface="Times New Roman" pitchFamily="18" charset="0"/>
              </a:rPr>
              <a:t>T</a:t>
            </a:r>
            <a:r>
              <a:rPr lang="en-US" b="1" dirty="0" err="1" smtClean="0">
                <a:solidFill>
                  <a:srgbClr val="0000CC"/>
                </a:solidFill>
                <a:latin typeface="Times New Roman" pitchFamily="18" charset="0"/>
              </a:rPr>
              <a:t>ìm</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điển</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cố</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trong</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câu</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thơ</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sau</a:t>
            </a:r>
            <a:r>
              <a:rPr lang="en-US" b="1" dirty="0" smtClean="0">
                <a:solidFill>
                  <a:srgbClr val="0000CC"/>
                </a:solidFill>
                <a:latin typeface="Times New Roman" pitchFamily="18" charset="0"/>
              </a:rPr>
              <a:t>:</a:t>
            </a:r>
            <a:endParaRPr lang="en-US" b="1" dirty="0" smtClean="0">
              <a:solidFill>
                <a:srgbClr val="0000CC"/>
              </a:solidFill>
              <a:latin typeface="Times New Roman" pitchFamily="18" charset="0"/>
            </a:endParaRPr>
          </a:p>
          <a:p>
            <a:pPr algn="ctr">
              <a:buFontTx/>
              <a:buNone/>
            </a:pPr>
            <a:r>
              <a:rPr lang="en-US" sz="3600" b="1" i="1" u="sng" dirty="0" err="1">
                <a:solidFill>
                  <a:srgbClr val="FF0000"/>
                </a:solidFill>
                <a:latin typeface="Times New Roman" pitchFamily="18" charset="0"/>
              </a:rPr>
              <a:t>Sầu</a:t>
            </a:r>
            <a:r>
              <a:rPr lang="en-US" sz="3600" b="1" i="1" u="sng" dirty="0">
                <a:solidFill>
                  <a:srgbClr val="FF0000"/>
                </a:solidFill>
                <a:latin typeface="Times New Roman" pitchFamily="18" charset="0"/>
              </a:rPr>
              <a:t> </a:t>
            </a:r>
            <a:r>
              <a:rPr lang="en-US" sz="3600" b="1" i="1" u="sng" dirty="0" err="1">
                <a:solidFill>
                  <a:srgbClr val="FF0000"/>
                </a:solidFill>
                <a:latin typeface="Times New Roman" pitchFamily="18" charset="0"/>
              </a:rPr>
              <a:t>đong</a:t>
            </a:r>
            <a:r>
              <a:rPr lang="en-US" sz="3600" b="1" i="1" u="sng" dirty="0">
                <a:solidFill>
                  <a:srgbClr val="FF0000"/>
                </a:solidFill>
                <a:latin typeface="Times New Roman" pitchFamily="18" charset="0"/>
              </a:rPr>
              <a:t> </a:t>
            </a:r>
            <a:r>
              <a:rPr lang="en-US" sz="3600" b="1" i="1" u="sng" dirty="0" err="1">
                <a:solidFill>
                  <a:srgbClr val="FF0000"/>
                </a:solidFill>
                <a:latin typeface="Times New Roman" pitchFamily="18" charset="0"/>
              </a:rPr>
              <a:t>càng</a:t>
            </a:r>
            <a:r>
              <a:rPr lang="en-US" sz="3600" b="1" i="1" u="sng" dirty="0">
                <a:solidFill>
                  <a:srgbClr val="FF0000"/>
                </a:solidFill>
                <a:latin typeface="Times New Roman" pitchFamily="18" charset="0"/>
              </a:rPr>
              <a:t> </a:t>
            </a:r>
            <a:r>
              <a:rPr lang="en-US" sz="3600" b="1" i="1" u="sng" dirty="0" err="1">
                <a:solidFill>
                  <a:srgbClr val="FF0000"/>
                </a:solidFill>
                <a:latin typeface="Times New Roman" pitchFamily="18" charset="0"/>
              </a:rPr>
              <a:t>lắc</a:t>
            </a:r>
            <a:r>
              <a:rPr lang="en-US" sz="3600" b="1" i="1" u="sng" dirty="0">
                <a:solidFill>
                  <a:srgbClr val="FF0000"/>
                </a:solidFill>
                <a:latin typeface="Times New Roman" pitchFamily="18" charset="0"/>
              </a:rPr>
              <a:t> </a:t>
            </a:r>
            <a:r>
              <a:rPr lang="en-US" sz="3600" b="1" i="1" u="sng" dirty="0" err="1">
                <a:solidFill>
                  <a:srgbClr val="FF0000"/>
                </a:solidFill>
                <a:latin typeface="Times New Roman" pitchFamily="18" charset="0"/>
              </a:rPr>
              <a:t>càng</a:t>
            </a:r>
            <a:r>
              <a:rPr lang="en-US" sz="3600" b="1" i="1" u="sng" dirty="0">
                <a:solidFill>
                  <a:srgbClr val="FF0000"/>
                </a:solidFill>
                <a:latin typeface="Times New Roman" pitchFamily="18" charset="0"/>
              </a:rPr>
              <a:t> </a:t>
            </a:r>
            <a:r>
              <a:rPr lang="en-US" sz="3600" b="1" i="1" u="sng" dirty="0" err="1">
                <a:solidFill>
                  <a:srgbClr val="FF0000"/>
                </a:solidFill>
                <a:latin typeface="Times New Roman" pitchFamily="18" charset="0"/>
              </a:rPr>
              <a:t>đầy</a:t>
            </a:r>
            <a:endParaRPr lang="en-US" sz="3600" b="1" i="1" u="sng" dirty="0">
              <a:solidFill>
                <a:srgbClr val="FF0000"/>
              </a:solidFill>
              <a:latin typeface="Times New Roman" pitchFamily="18" charset="0"/>
            </a:endParaRPr>
          </a:p>
          <a:p>
            <a:pPr algn="ctr">
              <a:buFontTx/>
              <a:buNone/>
            </a:pPr>
            <a:r>
              <a:rPr lang="en-US" sz="3600" b="1" i="1" u="sng" dirty="0" smtClean="0">
                <a:solidFill>
                  <a:srgbClr val="FF0000"/>
                </a:solidFill>
                <a:latin typeface="Times New Roman" pitchFamily="18" charset="0"/>
              </a:rPr>
              <a:t>Ba </a:t>
            </a:r>
            <a:r>
              <a:rPr lang="en-US" sz="3600" b="1" i="1" u="sng" dirty="0" err="1" smtClean="0">
                <a:solidFill>
                  <a:srgbClr val="FF0000"/>
                </a:solidFill>
                <a:latin typeface="Times New Roman" pitchFamily="18" charset="0"/>
              </a:rPr>
              <a:t>thu</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dồn</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lại</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một</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ngày</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dài</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ghê</a:t>
            </a:r>
            <a:endParaRPr lang="en-US" sz="3600" b="1" i="1" u="sng" dirty="0" smtClean="0">
              <a:solidFill>
                <a:srgbClr val="FF0000"/>
              </a:solidFill>
              <a:latin typeface="Times New Roman" pitchFamily="18" charset="0"/>
            </a:endParaRPr>
          </a:p>
          <a:p>
            <a:pPr>
              <a:buFontTx/>
              <a:buNone/>
            </a:pPr>
            <a:r>
              <a:rPr lang="en-US" dirty="0" smtClean="0">
                <a:latin typeface="Times New Roman" pitchFamily="18" charset="0"/>
              </a:rPr>
              <a:t>	</a:t>
            </a:r>
            <a:r>
              <a:rPr lang="en-US" dirty="0" err="1" smtClean="0">
                <a:latin typeface="Times New Roman" pitchFamily="18" charset="0"/>
              </a:rPr>
              <a:t>Điển</a:t>
            </a:r>
            <a:r>
              <a:rPr lang="en-US" dirty="0" smtClean="0">
                <a:latin typeface="Times New Roman" pitchFamily="18" charset="0"/>
              </a:rPr>
              <a:t> </a:t>
            </a:r>
            <a:r>
              <a:rPr lang="en-US" dirty="0" err="1" smtClean="0">
                <a:latin typeface="Times New Roman" pitchFamily="18" charset="0"/>
              </a:rPr>
              <a:t>cố</a:t>
            </a:r>
            <a:r>
              <a:rPr lang="en-US" dirty="0" smtClean="0">
                <a:latin typeface="Times New Roman" pitchFamily="18" charset="0"/>
              </a:rPr>
              <a:t> </a:t>
            </a:r>
            <a:r>
              <a:rPr lang="en-US" dirty="0" err="1" smtClean="0">
                <a:latin typeface="Times New Roman" pitchFamily="18" charset="0"/>
              </a:rPr>
              <a:t>trong</a:t>
            </a:r>
            <a:r>
              <a:rPr lang="en-US" dirty="0" smtClean="0">
                <a:latin typeface="Times New Roman" pitchFamily="18" charset="0"/>
              </a:rPr>
              <a:t> </a:t>
            </a:r>
            <a:r>
              <a:rPr lang="en-US" dirty="0" err="1" smtClean="0">
                <a:latin typeface="Times New Roman" pitchFamily="18" charset="0"/>
              </a:rPr>
              <a:t>Kinh</a:t>
            </a:r>
            <a:r>
              <a:rPr lang="en-US" dirty="0" smtClean="0">
                <a:latin typeface="Times New Roman" pitchFamily="18" charset="0"/>
              </a:rPr>
              <a:t> </a:t>
            </a:r>
            <a:r>
              <a:rPr lang="en-US" dirty="0" err="1" smtClean="0">
                <a:latin typeface="Times New Roman" pitchFamily="18" charset="0"/>
              </a:rPr>
              <a:t>Thi</a:t>
            </a:r>
            <a:r>
              <a:rPr lang="en-US" dirty="0" smtClean="0">
                <a:latin typeface="Times New Roman" pitchFamily="18" charset="0"/>
              </a:rPr>
              <a:t> (</a:t>
            </a:r>
            <a:r>
              <a:rPr lang="en-US" b="1" i="1" dirty="0" err="1" smtClean="0">
                <a:solidFill>
                  <a:srgbClr val="9900CC"/>
                </a:solidFill>
                <a:latin typeface="Times New Roman" pitchFamily="18" charset="0"/>
              </a:rPr>
              <a:t>Nhất</a:t>
            </a:r>
            <a:r>
              <a:rPr lang="en-US" b="1" i="1" dirty="0" smtClean="0">
                <a:solidFill>
                  <a:srgbClr val="9900CC"/>
                </a:solidFill>
                <a:latin typeface="Times New Roman" pitchFamily="18" charset="0"/>
              </a:rPr>
              <a:t> </a:t>
            </a:r>
            <a:r>
              <a:rPr lang="en-US" b="1" i="1" dirty="0" err="1" smtClean="0">
                <a:solidFill>
                  <a:srgbClr val="9900CC"/>
                </a:solidFill>
                <a:latin typeface="Times New Roman" pitchFamily="18" charset="0"/>
              </a:rPr>
              <a:t>nhật</a:t>
            </a:r>
            <a:r>
              <a:rPr lang="en-US" b="1" i="1" dirty="0" smtClean="0">
                <a:solidFill>
                  <a:srgbClr val="9900CC"/>
                </a:solidFill>
                <a:latin typeface="Times New Roman" pitchFamily="18" charset="0"/>
              </a:rPr>
              <a:t> </a:t>
            </a:r>
            <a:r>
              <a:rPr lang="en-US" b="1" i="1" dirty="0" err="1" smtClean="0">
                <a:solidFill>
                  <a:srgbClr val="9900CC"/>
                </a:solidFill>
                <a:latin typeface="Times New Roman" pitchFamily="18" charset="0"/>
              </a:rPr>
              <a:t>bất</a:t>
            </a:r>
            <a:r>
              <a:rPr lang="en-US" b="1" i="1" dirty="0" smtClean="0">
                <a:solidFill>
                  <a:srgbClr val="9900CC"/>
                </a:solidFill>
                <a:latin typeface="Times New Roman" pitchFamily="18" charset="0"/>
              </a:rPr>
              <a:t> </a:t>
            </a:r>
            <a:r>
              <a:rPr lang="en-US" b="1" i="1" dirty="0" err="1" smtClean="0">
                <a:solidFill>
                  <a:srgbClr val="9900CC"/>
                </a:solidFill>
                <a:latin typeface="Times New Roman" pitchFamily="18" charset="0"/>
              </a:rPr>
              <a:t>kiến</a:t>
            </a:r>
            <a:r>
              <a:rPr lang="en-US" b="1" i="1" dirty="0" smtClean="0">
                <a:solidFill>
                  <a:srgbClr val="9900CC"/>
                </a:solidFill>
                <a:latin typeface="Times New Roman" pitchFamily="18" charset="0"/>
              </a:rPr>
              <a:t> </a:t>
            </a:r>
            <a:r>
              <a:rPr lang="en-US" b="1" i="1" dirty="0" err="1" smtClean="0">
                <a:solidFill>
                  <a:srgbClr val="9900CC"/>
                </a:solidFill>
                <a:latin typeface="Times New Roman" pitchFamily="18" charset="0"/>
              </a:rPr>
              <a:t>như</a:t>
            </a:r>
            <a:r>
              <a:rPr lang="en-US" b="1" i="1" dirty="0" smtClean="0">
                <a:solidFill>
                  <a:srgbClr val="9900CC"/>
                </a:solidFill>
                <a:latin typeface="Times New Roman" pitchFamily="18" charset="0"/>
              </a:rPr>
              <a:t> tam </a:t>
            </a:r>
            <a:r>
              <a:rPr lang="en-US" b="1" i="1" dirty="0" err="1" smtClean="0">
                <a:solidFill>
                  <a:srgbClr val="9900CC"/>
                </a:solidFill>
                <a:latin typeface="Times New Roman" pitchFamily="18" charset="0"/>
              </a:rPr>
              <a:t>thu</a:t>
            </a:r>
            <a:r>
              <a:rPr lang="en-US" b="1" i="1" dirty="0" smtClean="0">
                <a:solidFill>
                  <a:srgbClr val="9900CC"/>
                </a:solidFill>
                <a:latin typeface="Times New Roman" pitchFamily="18" charset="0"/>
              </a:rPr>
              <a:t> </a:t>
            </a:r>
            <a:r>
              <a:rPr lang="en-US" b="1" i="1" dirty="0" err="1" smtClean="0">
                <a:solidFill>
                  <a:srgbClr val="9900CC"/>
                </a:solidFill>
                <a:latin typeface="Times New Roman" pitchFamily="18" charset="0"/>
              </a:rPr>
              <a:t>hề</a:t>
            </a:r>
            <a:r>
              <a:rPr lang="en-US" dirty="0" smtClean="0">
                <a:latin typeface="Times New Roman" pitchFamily="18" charset="0"/>
              </a:rPr>
              <a:t>) </a:t>
            </a:r>
            <a:r>
              <a:rPr lang="en-US" dirty="0" smtClean="0">
                <a:latin typeface="Times New Roman" pitchFamily="18" charset="0"/>
                <a:sym typeface="Wingdings" pitchFamily="2" charset="2"/>
              </a:rPr>
              <a:t></a:t>
            </a:r>
            <a:r>
              <a:rPr lang="en-US" b="1" i="1" dirty="0" err="1" smtClean="0">
                <a:latin typeface="Times New Roman" pitchFamily="18" charset="0"/>
                <a:sym typeface="Wingdings" pitchFamily="2" charset="2"/>
              </a:rPr>
              <a:t>một</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ngày</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không</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gặp</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dài</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như</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ba</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mùa</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thu</a:t>
            </a:r>
            <a:r>
              <a:rPr lang="en-US" b="1" i="1" dirty="0" smtClean="0">
                <a:latin typeface="Times New Roman" pitchFamily="18" charset="0"/>
                <a:sym typeface="Wingdings" pitchFamily="2" charset="2"/>
              </a:rPr>
              <a:t> </a:t>
            </a:r>
            <a:r>
              <a:rPr lang="en-US" dirty="0" smtClean="0">
                <a:latin typeface="Times New Roman" pitchFamily="18" charset="0"/>
                <a:sym typeface="Wingdings" pitchFamily="2" charset="2"/>
              </a:rPr>
              <a:t></a:t>
            </a:r>
            <a:r>
              <a:rPr lang="en-US" b="1" dirty="0" err="1" smtClean="0">
                <a:solidFill>
                  <a:srgbClr val="DB0F3B"/>
                </a:solidFill>
                <a:latin typeface="Times New Roman" pitchFamily="18" charset="0"/>
                <a:sym typeface="Wingdings" pitchFamily="2" charset="2"/>
              </a:rPr>
              <a:t>Niềm</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thương</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nhớ</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tương</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tư</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của</a:t>
            </a:r>
            <a:r>
              <a:rPr lang="en-US" b="1" dirty="0" smtClean="0">
                <a:solidFill>
                  <a:srgbClr val="DB0F3B"/>
                </a:solidFill>
                <a:latin typeface="Times New Roman" pitchFamily="18" charset="0"/>
                <a:sym typeface="Wingdings" pitchFamily="2" charset="2"/>
              </a:rPr>
              <a:t> Kim </a:t>
            </a:r>
            <a:r>
              <a:rPr lang="en-US" b="1" dirty="0" err="1" smtClean="0">
                <a:solidFill>
                  <a:srgbClr val="DB0F3B"/>
                </a:solidFill>
                <a:latin typeface="Times New Roman" pitchFamily="18" charset="0"/>
                <a:sym typeface="Wingdings" pitchFamily="2" charset="2"/>
              </a:rPr>
              <a:t>Trọng</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dành</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cho</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Thúy</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Kiều</a:t>
            </a:r>
            <a:r>
              <a:rPr lang="en-US" b="1" dirty="0" smtClean="0">
                <a:solidFill>
                  <a:srgbClr val="DB0F3B"/>
                </a:solidFill>
                <a:latin typeface="Times New Roman" pitchFamily="18" charset="0"/>
                <a:sym typeface="Wingdings" pitchFamily="2" charset="2"/>
              </a:rPr>
              <a:t>.</a:t>
            </a:r>
          </a:p>
          <a:p>
            <a:pPr>
              <a:buFontTx/>
              <a:buNone/>
            </a:pPr>
            <a:endParaRPr lang="en-US" b="1" dirty="0" smtClean="0">
              <a:solidFill>
                <a:srgbClr val="DB0F3B"/>
              </a:solidFill>
              <a:latin typeface="Times New Roman" pitchFamily="18" charset="0"/>
              <a:sym typeface="Wingdings" pitchFamily="2" charset="2"/>
            </a:endParaRPr>
          </a:p>
          <a:p>
            <a:pPr>
              <a:buFontTx/>
              <a:buNone/>
            </a:pPr>
            <a:r>
              <a:rPr lang="en-US" b="1" dirty="0" smtClean="0">
                <a:solidFill>
                  <a:srgbClr val="DB0F3B"/>
                </a:solidFill>
                <a:latin typeface="Times New Roman" pitchFamily="18" charset="0"/>
                <a:sym typeface="Wingdings" pitchFamily="2" charset="2"/>
              </a:rPr>
              <a:t>(</a:t>
            </a:r>
            <a:r>
              <a:rPr lang="vi-VN" i="1" dirty="0"/>
              <a:t>mặt mơ tưởng mặt, lòng ngao ngán </a:t>
            </a:r>
            <a:r>
              <a:rPr lang="vi-VN" i="1" dirty="0" smtClean="0"/>
              <a:t>lòng</a:t>
            </a:r>
            <a:r>
              <a:rPr lang="en-US" i="1" dirty="0" smtClean="0"/>
              <a:t>)</a:t>
            </a:r>
            <a:endParaRPr lang="en-US" b="1" dirty="0" smtClean="0">
              <a:solidFill>
                <a:srgbClr val="DB0F3B"/>
              </a:solidFill>
              <a:latin typeface="Times New Roman" pitchFamily="18" charset="0"/>
              <a:sym typeface="Wingdings" pitchFamily="2" charset="2"/>
            </a:endParaRPr>
          </a:p>
          <a:p>
            <a:pPr>
              <a:buFontTx/>
              <a:buNone/>
            </a:pPr>
            <a:endParaRPr lang="en-US" b="1" dirty="0" smtClean="0">
              <a:solidFill>
                <a:srgbClr val="DB0F3B"/>
              </a:solidFill>
              <a:latin typeface="Times New Roman" pitchFamily="18" charset="0"/>
              <a:sym typeface="Wingdings" pitchFamily="2" charset="2"/>
            </a:endParaRPr>
          </a:p>
        </p:txBody>
      </p:sp>
    </p:spTree>
    <p:extLst>
      <p:ext uri="{BB962C8B-B14F-4D97-AF65-F5344CB8AC3E}">
        <p14:creationId xmlns:p14="http://schemas.microsoft.com/office/powerpoint/2010/main" val="2368989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wipe(down)">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wipe(down)">
                                      <p:cBhvr>
                                        <p:cTn id="16" dur="5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wipe(down)">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wipe(down)">
                                      <p:cBhvr>
                                        <p:cTn id="26" dur="500"/>
                                        <p:tgtEl>
                                          <p:spTgt spid="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wipe(down)">
                                      <p:cBhvr>
                                        <p:cTn id="31" dur="500"/>
                                        <p:tgtEl>
                                          <p:spTgt spid="5">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5">
                                            <p:txEl>
                                              <p:pRg st="6" end="6"/>
                                            </p:txEl>
                                          </p:spTgt>
                                        </p:tgtEl>
                                        <p:attrNameLst>
                                          <p:attrName>style.visibility</p:attrName>
                                        </p:attrNameLst>
                                      </p:cBhvr>
                                      <p:to>
                                        <p:strVal val="visible"/>
                                      </p:to>
                                    </p:set>
                                    <p:animEffect transition="in" filter="wipe(down)">
                                      <p:cBhvr>
                                        <p:cTn id="36"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a:blipFill>
            <a:blip r:embed="rId2"/>
            <a:tile tx="0" ty="0" sx="100000" sy="100000" flip="none" algn="tl"/>
          </a:blipFill>
        </p:spPr>
        <p:txBody>
          <a:bodyPr>
            <a:normAutofit/>
          </a:bodyPr>
          <a:lstStyle/>
          <a:p>
            <a:pPr marL="0" indent="0">
              <a:buNone/>
            </a:pPr>
            <a:r>
              <a:rPr lang="en-US" b="1" i="1" u="sng" dirty="0" smtClean="0">
                <a:solidFill>
                  <a:srgbClr val="FF0000"/>
                </a:solidFill>
                <a:latin typeface="Times New Roman" pitchFamily="18" charset="0"/>
                <a:sym typeface="Wingdings" pitchFamily="2" charset="2"/>
              </a:rPr>
              <a:t>“</a:t>
            </a:r>
            <a:r>
              <a:rPr lang="en-US" b="1" i="1" u="sng" dirty="0" err="1" smtClean="0">
                <a:solidFill>
                  <a:srgbClr val="FF0000"/>
                </a:solidFill>
                <a:latin typeface="Times New Roman" pitchFamily="18" charset="0"/>
                <a:sym typeface="Wingdings" pitchFamily="2" charset="2"/>
              </a:rPr>
              <a:t>Nhớ</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câu</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chín</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chữ</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cao</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sâu</a:t>
            </a:r>
            <a:r>
              <a:rPr lang="en-US" b="1" i="1" u="sng" dirty="0" smtClean="0">
                <a:solidFill>
                  <a:srgbClr val="FF0000"/>
                </a:solidFill>
                <a:latin typeface="Times New Roman" pitchFamily="18" charset="0"/>
                <a:sym typeface="Wingdings" pitchFamily="2" charset="2"/>
              </a:rPr>
              <a:t> </a:t>
            </a:r>
          </a:p>
          <a:p>
            <a:pPr marL="0" indent="0">
              <a:buNone/>
            </a:pPr>
            <a:r>
              <a:rPr lang="en-US" b="1" i="1" u="sng" dirty="0" err="1" smtClean="0">
                <a:solidFill>
                  <a:srgbClr val="FF0000"/>
                </a:solidFill>
                <a:latin typeface="Times New Roman" pitchFamily="18" charset="0"/>
                <a:sym typeface="Wingdings" pitchFamily="2" charset="2"/>
              </a:rPr>
              <a:t>Một</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ngày</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một</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ngả</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bóng</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dâu</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tà</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tà</a:t>
            </a:r>
            <a:r>
              <a:rPr lang="en-US" b="1" i="1" u="sng" dirty="0" smtClean="0">
                <a:solidFill>
                  <a:srgbClr val="FF0000"/>
                </a:solidFill>
                <a:latin typeface="Times New Roman" pitchFamily="18" charset="0"/>
                <a:sym typeface="Wingdings" pitchFamily="2" charset="2"/>
              </a:rPr>
              <a:t>”</a:t>
            </a:r>
          </a:p>
          <a:p>
            <a:pPr marL="0" indent="0">
              <a:buNone/>
            </a:pPr>
            <a:endParaRPr lang="en-US" b="1" i="1" u="sng" dirty="0" smtClean="0">
              <a:solidFill>
                <a:srgbClr val="FF0000"/>
              </a:solidFill>
              <a:latin typeface="Times New Roman" pitchFamily="18" charset="0"/>
              <a:sym typeface="Wingdings" pitchFamily="2" charset="2"/>
            </a:endParaRPr>
          </a:p>
          <a:p>
            <a:r>
              <a:rPr lang="en-US" b="1" i="1" u="sng" dirty="0" err="1" smtClean="0">
                <a:solidFill>
                  <a:srgbClr val="FF0000"/>
                </a:solidFill>
                <a:latin typeface="Times New Roman" pitchFamily="18" charset="0"/>
                <a:sym typeface="Wingdings" pitchFamily="2" charset="2"/>
              </a:rPr>
              <a:t>Chín</a:t>
            </a:r>
            <a:r>
              <a:rPr lang="en-US" b="1" i="1" u="sng" dirty="0" smtClean="0">
                <a:solidFill>
                  <a:srgbClr val="FF0000"/>
                </a:solidFill>
                <a:latin typeface="Times New Roman" pitchFamily="18" charset="0"/>
                <a:sym typeface="Wingdings" pitchFamily="2" charset="2"/>
              </a:rPr>
              <a:t> </a:t>
            </a:r>
            <a:r>
              <a:rPr lang="en-US" b="1" i="1" u="sng" dirty="0" err="1">
                <a:solidFill>
                  <a:srgbClr val="FF0000"/>
                </a:solidFill>
                <a:latin typeface="Times New Roman" pitchFamily="18" charset="0"/>
                <a:sym typeface="Wingdings" pitchFamily="2" charset="2"/>
              </a:rPr>
              <a:t>chữ</a:t>
            </a:r>
            <a:r>
              <a:rPr lang="en-US" b="1" i="1" u="sng" dirty="0">
                <a:solidFill>
                  <a:srgbClr val="FF0000"/>
                </a:solidFill>
                <a:latin typeface="Times New Roman" pitchFamily="18" charset="0"/>
                <a:sym typeface="Wingdings" pitchFamily="2" charset="2"/>
              </a:rPr>
              <a:t> </a:t>
            </a:r>
            <a:r>
              <a:rPr lang="en-US" dirty="0">
                <a:latin typeface="Times New Roman" pitchFamily="18" charset="0"/>
                <a:sym typeface="Wingdings" pitchFamily="2" charset="2"/>
              </a:rPr>
              <a:t>:</a:t>
            </a:r>
            <a:r>
              <a:rPr lang="en-US" dirty="0" err="1">
                <a:latin typeface="Times New Roman" pitchFamily="18" charset="0"/>
                <a:sym typeface="Wingdings" pitchFamily="2" charset="2"/>
              </a:rPr>
              <a:t>điển</a:t>
            </a:r>
            <a:r>
              <a:rPr lang="en-US" dirty="0">
                <a:latin typeface="Times New Roman" pitchFamily="18" charset="0"/>
                <a:sym typeface="Wingdings" pitchFamily="2" charset="2"/>
              </a:rPr>
              <a:t> </a:t>
            </a:r>
            <a:r>
              <a:rPr lang="en-US" dirty="0" err="1">
                <a:latin typeface="Times New Roman" pitchFamily="18" charset="0"/>
                <a:sym typeface="Wingdings" pitchFamily="2" charset="2"/>
              </a:rPr>
              <a:t>cố</a:t>
            </a:r>
            <a:r>
              <a:rPr lang="en-US" dirty="0">
                <a:latin typeface="Times New Roman" pitchFamily="18" charset="0"/>
                <a:sym typeface="Wingdings" pitchFamily="2" charset="2"/>
              </a:rPr>
              <a:t> </a:t>
            </a:r>
            <a:r>
              <a:rPr lang="en-US" dirty="0" err="1">
                <a:latin typeface="Times New Roman" pitchFamily="18" charset="0"/>
                <a:sym typeface="Wingdings" pitchFamily="2" charset="2"/>
              </a:rPr>
              <a:t>Kinh</a:t>
            </a:r>
            <a:r>
              <a:rPr lang="en-US" dirty="0">
                <a:latin typeface="Times New Roman" pitchFamily="18" charset="0"/>
                <a:sym typeface="Wingdings" pitchFamily="2" charset="2"/>
              </a:rPr>
              <a:t> </a:t>
            </a:r>
            <a:r>
              <a:rPr lang="en-US" dirty="0" err="1">
                <a:latin typeface="Times New Roman" pitchFamily="18" charset="0"/>
                <a:sym typeface="Wingdings" pitchFamily="2" charset="2"/>
              </a:rPr>
              <a:t>Thi</a:t>
            </a:r>
            <a:r>
              <a:rPr lang="en-US" dirty="0">
                <a:latin typeface="Times New Roman" pitchFamily="18" charset="0"/>
                <a:sym typeface="Wingdings" pitchFamily="2" charset="2"/>
              </a:rPr>
              <a:t> </a:t>
            </a:r>
            <a:r>
              <a:rPr lang="en-US" dirty="0" err="1">
                <a:latin typeface="Times New Roman" pitchFamily="18" charset="0"/>
                <a:sym typeface="Wingdings" pitchFamily="2" charset="2"/>
              </a:rPr>
              <a:t>công</a:t>
            </a:r>
            <a:r>
              <a:rPr lang="en-US" dirty="0">
                <a:latin typeface="Times New Roman" pitchFamily="18" charset="0"/>
                <a:sym typeface="Wingdings" pitchFamily="2" charset="2"/>
              </a:rPr>
              <a:t> </a:t>
            </a:r>
            <a:r>
              <a:rPr lang="en-US" dirty="0" err="1">
                <a:latin typeface="Times New Roman" pitchFamily="18" charset="0"/>
                <a:sym typeface="Wingdings" pitchFamily="2" charset="2"/>
              </a:rPr>
              <a:t>lao</a:t>
            </a:r>
            <a:r>
              <a:rPr lang="en-US" dirty="0">
                <a:latin typeface="Times New Roman" pitchFamily="18" charset="0"/>
                <a:sym typeface="Wingdings" pitchFamily="2" charset="2"/>
              </a:rPr>
              <a:t> cha </a:t>
            </a:r>
            <a:r>
              <a:rPr lang="en-US" dirty="0" err="1">
                <a:latin typeface="Times New Roman" pitchFamily="18" charset="0"/>
                <a:sym typeface="Wingdings" pitchFamily="2" charset="2"/>
              </a:rPr>
              <a:t>mẹ</a:t>
            </a:r>
            <a:r>
              <a:rPr lang="en-US" dirty="0">
                <a:latin typeface="Times New Roman" pitchFamily="18" charset="0"/>
                <a:sym typeface="Wingdings" pitchFamily="2" charset="2"/>
              </a:rPr>
              <a:t>: </a:t>
            </a:r>
            <a:r>
              <a:rPr lang="en-US" b="1" i="1" dirty="0" err="1">
                <a:solidFill>
                  <a:srgbClr val="9900CC"/>
                </a:solidFill>
                <a:latin typeface="Times New Roman" pitchFamily="18" charset="0"/>
                <a:sym typeface="Wingdings" pitchFamily="2" charset="2"/>
              </a:rPr>
              <a:t>sinh</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sinh</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ra</a:t>
            </a:r>
            <a:r>
              <a:rPr lang="en-US" b="1" i="1" dirty="0">
                <a:latin typeface="Times New Roman" pitchFamily="18" charset="0"/>
                <a:sym typeface="Wingdings" pitchFamily="2" charset="2"/>
              </a:rPr>
              <a:t>), </a:t>
            </a:r>
            <a:r>
              <a:rPr lang="en-US" b="1" i="1" dirty="0" err="1">
                <a:solidFill>
                  <a:srgbClr val="9900CC"/>
                </a:solidFill>
                <a:latin typeface="Times New Roman" pitchFamily="18" charset="0"/>
                <a:sym typeface="Wingdings" pitchFamily="2" charset="2"/>
              </a:rPr>
              <a:t>cúc</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nâng</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đỡ</a:t>
            </a:r>
            <a:r>
              <a:rPr lang="en-US" b="1" i="1" dirty="0">
                <a:latin typeface="Times New Roman" pitchFamily="18" charset="0"/>
                <a:sym typeface="Wingdings" pitchFamily="2" charset="2"/>
              </a:rPr>
              <a:t>), </a:t>
            </a:r>
            <a:r>
              <a:rPr lang="en-US" b="1" i="1" dirty="0" err="1">
                <a:solidFill>
                  <a:srgbClr val="9900CC"/>
                </a:solidFill>
                <a:latin typeface="Times New Roman" pitchFamily="18" charset="0"/>
                <a:sym typeface="Wingdings" pitchFamily="2" charset="2"/>
              </a:rPr>
              <a:t>phủ</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vuốt</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ve</a:t>
            </a:r>
            <a:r>
              <a:rPr lang="en-US" b="1" i="1" dirty="0">
                <a:latin typeface="Times New Roman" pitchFamily="18" charset="0"/>
                <a:sym typeface="Wingdings" pitchFamily="2" charset="2"/>
              </a:rPr>
              <a:t>), </a:t>
            </a:r>
            <a:r>
              <a:rPr lang="en-US" b="1" i="1" dirty="0" err="1">
                <a:solidFill>
                  <a:srgbClr val="9900CC"/>
                </a:solidFill>
                <a:latin typeface="Times New Roman" pitchFamily="18" charset="0"/>
                <a:sym typeface="Wingdings" pitchFamily="2" charset="2"/>
              </a:rPr>
              <a:t>súc</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cho</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ăn</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cho</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bú</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mớm</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t</a:t>
            </a:r>
            <a:r>
              <a:rPr lang="en-US" b="1" i="1" dirty="0" err="1">
                <a:solidFill>
                  <a:srgbClr val="9900CC"/>
                </a:solidFill>
                <a:latin typeface="Times New Roman" pitchFamily="18" charset="0"/>
                <a:sym typeface="Wingdings" pitchFamily="2" charset="2"/>
              </a:rPr>
              <a:t>rưởng</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nuôi</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lớn</a:t>
            </a:r>
            <a:r>
              <a:rPr lang="en-US" b="1" i="1" dirty="0">
                <a:latin typeface="Times New Roman" pitchFamily="18" charset="0"/>
                <a:sym typeface="Wingdings" pitchFamily="2" charset="2"/>
              </a:rPr>
              <a:t>), </a:t>
            </a:r>
            <a:r>
              <a:rPr lang="en-US" b="1" i="1" dirty="0" err="1">
                <a:solidFill>
                  <a:srgbClr val="9900CC"/>
                </a:solidFill>
                <a:latin typeface="Times New Roman" pitchFamily="18" charset="0"/>
                <a:sym typeface="Wingdings" pitchFamily="2" charset="2"/>
              </a:rPr>
              <a:t>dục</a:t>
            </a:r>
            <a:r>
              <a:rPr lang="en-US" b="1" i="1" dirty="0">
                <a:solidFill>
                  <a:srgbClr val="9900CC"/>
                </a:solidFill>
                <a:latin typeface="Times New Roman" pitchFamily="18" charset="0"/>
                <a:sym typeface="Wingdings" pitchFamily="2" charset="2"/>
              </a:rPr>
              <a:t> </a:t>
            </a:r>
            <a:r>
              <a:rPr lang="en-US" b="1" i="1" dirty="0">
                <a:latin typeface="Times New Roman" pitchFamily="18" charset="0"/>
                <a:sym typeface="Wingdings" pitchFamily="2" charset="2"/>
              </a:rPr>
              <a:t>(</a:t>
            </a:r>
            <a:r>
              <a:rPr lang="en-US" b="1" i="1" dirty="0" err="1">
                <a:latin typeface="Times New Roman" pitchFamily="18" charset="0"/>
                <a:sym typeface="Wingdings" pitchFamily="2" charset="2"/>
              </a:rPr>
              <a:t>dạy</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dỗ</a:t>
            </a:r>
            <a:r>
              <a:rPr lang="en-US" b="1" i="1" dirty="0">
                <a:latin typeface="Times New Roman" pitchFamily="18" charset="0"/>
                <a:sym typeface="Wingdings" pitchFamily="2" charset="2"/>
              </a:rPr>
              <a:t>), </a:t>
            </a:r>
            <a:r>
              <a:rPr lang="en-US" b="1" i="1" dirty="0" err="1">
                <a:solidFill>
                  <a:srgbClr val="9900CC"/>
                </a:solidFill>
                <a:latin typeface="Times New Roman" pitchFamily="18" charset="0"/>
                <a:sym typeface="Wingdings" pitchFamily="2" charset="2"/>
              </a:rPr>
              <a:t>cố</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trông</a:t>
            </a:r>
            <a:r>
              <a:rPr lang="en-US" b="1" i="1" dirty="0">
                <a:latin typeface="Times New Roman" pitchFamily="18" charset="0"/>
                <a:sym typeface="Wingdings" pitchFamily="2" charset="2"/>
              </a:rPr>
              <a:t> nom), </a:t>
            </a:r>
            <a:r>
              <a:rPr lang="en-US" b="1" i="1" dirty="0" err="1">
                <a:solidFill>
                  <a:srgbClr val="9900CC"/>
                </a:solidFill>
                <a:latin typeface="Times New Roman" pitchFamily="18" charset="0"/>
                <a:sym typeface="Wingdings" pitchFamily="2" charset="2"/>
              </a:rPr>
              <a:t>phục</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uốn</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nắn</a:t>
            </a:r>
            <a:r>
              <a:rPr lang="en-US" b="1" i="1" dirty="0">
                <a:latin typeface="Times New Roman" pitchFamily="18" charset="0"/>
                <a:sym typeface="Wingdings" pitchFamily="2" charset="2"/>
              </a:rPr>
              <a:t>), </a:t>
            </a:r>
            <a:r>
              <a:rPr lang="en-US" b="1" i="1" dirty="0" err="1">
                <a:solidFill>
                  <a:srgbClr val="9900CC"/>
                </a:solidFill>
                <a:latin typeface="Times New Roman" pitchFamily="18" charset="0"/>
                <a:sym typeface="Wingdings" pitchFamily="2" charset="2"/>
              </a:rPr>
              <a:t>phúc</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che</a:t>
            </a:r>
            <a:r>
              <a:rPr lang="en-US" b="1" i="1" dirty="0">
                <a:latin typeface="Times New Roman" pitchFamily="18" charset="0"/>
                <a:sym typeface="Wingdings" pitchFamily="2" charset="2"/>
              </a:rPr>
              <a:t> </a:t>
            </a:r>
            <a:r>
              <a:rPr lang="en-US" b="1" i="1" dirty="0" err="1">
                <a:latin typeface="Times New Roman" pitchFamily="18" charset="0"/>
                <a:sym typeface="Wingdings" pitchFamily="2" charset="2"/>
              </a:rPr>
              <a:t>chở</a:t>
            </a:r>
            <a:r>
              <a:rPr lang="en-US" b="1" i="1" dirty="0">
                <a:latin typeface="Times New Roman" pitchFamily="18" charset="0"/>
                <a:sym typeface="Wingdings" pitchFamily="2" charset="2"/>
              </a:rPr>
              <a:t>) </a:t>
            </a:r>
            <a:r>
              <a:rPr lang="en-US" dirty="0">
                <a:latin typeface="Times New Roman" pitchFamily="18" charset="0"/>
                <a:sym typeface="Wingdings" pitchFamily="2" charset="2"/>
              </a:rPr>
              <a:t></a:t>
            </a:r>
            <a:r>
              <a:rPr lang="en-US" b="1" dirty="0" err="1">
                <a:solidFill>
                  <a:srgbClr val="DB0F3B"/>
                </a:solidFill>
                <a:latin typeface="Times New Roman" pitchFamily="18" charset="0"/>
                <a:sym typeface="Wingdings" pitchFamily="2" charset="2"/>
              </a:rPr>
              <a:t>Kiều</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tưởng</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nhớ</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đến</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công</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lao</a:t>
            </a:r>
            <a:r>
              <a:rPr lang="en-US" b="1" dirty="0">
                <a:solidFill>
                  <a:srgbClr val="DB0F3B"/>
                </a:solidFill>
                <a:latin typeface="Times New Roman" pitchFamily="18" charset="0"/>
                <a:sym typeface="Wingdings" pitchFamily="2" charset="2"/>
              </a:rPr>
              <a:t> cha </a:t>
            </a:r>
            <a:r>
              <a:rPr lang="en-US" b="1" dirty="0" err="1">
                <a:solidFill>
                  <a:srgbClr val="DB0F3B"/>
                </a:solidFill>
                <a:latin typeface="Times New Roman" pitchFamily="18" charset="0"/>
                <a:sym typeface="Wingdings" pitchFamily="2" charset="2"/>
              </a:rPr>
              <a:t>mẹ</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đối</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với</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mình</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mà</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đau</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xót</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cho</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bổn</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phận</a:t>
            </a:r>
            <a:r>
              <a:rPr lang="en-US" b="1" dirty="0">
                <a:solidFill>
                  <a:srgbClr val="DB0F3B"/>
                </a:solidFill>
                <a:latin typeface="Times New Roman" pitchFamily="18" charset="0"/>
                <a:sym typeface="Wingdings" pitchFamily="2" charset="2"/>
              </a:rPr>
              <a:t> </a:t>
            </a:r>
            <a:r>
              <a:rPr lang="en-US" b="1" dirty="0" err="1">
                <a:solidFill>
                  <a:srgbClr val="DB0F3B"/>
                </a:solidFill>
                <a:latin typeface="Times New Roman" pitchFamily="18" charset="0"/>
                <a:sym typeface="Wingdings" pitchFamily="2" charset="2"/>
              </a:rPr>
              <a:t>làm</a:t>
            </a:r>
            <a:r>
              <a:rPr lang="en-US" b="1" dirty="0">
                <a:solidFill>
                  <a:srgbClr val="DB0F3B"/>
                </a:solidFill>
                <a:latin typeface="Times New Roman" pitchFamily="18" charset="0"/>
                <a:sym typeface="Wingdings" pitchFamily="2" charset="2"/>
              </a:rPr>
              <a:t> con.</a:t>
            </a:r>
          </a:p>
          <a:p>
            <a:endParaRPr lang="en-US" dirty="0"/>
          </a:p>
        </p:txBody>
      </p:sp>
    </p:spTree>
    <p:extLst>
      <p:ext uri="{BB962C8B-B14F-4D97-AF65-F5344CB8AC3E}">
        <p14:creationId xmlns:p14="http://schemas.microsoft.com/office/powerpoint/2010/main" val="2588855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99379041"/>
              </p:ext>
            </p:extLst>
          </p:nvPr>
        </p:nvGraphicFramePr>
        <p:xfrm>
          <a:off x="395535" y="764704"/>
          <a:ext cx="8496945" cy="3078480"/>
        </p:xfrm>
        <a:graphic>
          <a:graphicData uri="http://schemas.openxmlformats.org/drawingml/2006/table">
            <a:tbl>
              <a:tblPr firstRow="1" bandRow="1">
                <a:tableStyleId>{5C22544A-7EE6-4342-B048-85BDC9FD1C3A}</a:tableStyleId>
              </a:tblPr>
              <a:tblGrid>
                <a:gridCol w="2832315"/>
                <a:gridCol w="2832315"/>
                <a:gridCol w="2832315"/>
              </a:tblGrid>
              <a:tr h="2664296">
                <a:tc>
                  <a:txBody>
                    <a:bodyPr/>
                    <a:lstStyle/>
                    <a:p>
                      <a:r>
                        <a:rPr lang="en-US" sz="2000" b="1" i="1" kern="1200" dirty="0" smtClean="0">
                          <a:solidFill>
                            <a:schemeClr val="lt1"/>
                          </a:solidFill>
                          <a:effectLst/>
                          <a:latin typeface="+mn-lt"/>
                          <a:ea typeface="+mn-ea"/>
                          <a:cs typeface="+mn-cs"/>
                        </a:rPr>
                        <a:t>T</a:t>
                      </a:r>
                      <a:r>
                        <a:rPr lang="vi-VN" sz="2000" b="1" i="1" kern="1200" dirty="0" smtClean="0">
                          <a:solidFill>
                            <a:schemeClr val="lt1"/>
                          </a:solidFill>
                          <a:effectLst/>
                          <a:latin typeface="+mn-lt"/>
                          <a:ea typeface="+mn-ea"/>
                          <a:cs typeface="+mn-cs"/>
                        </a:rPr>
                        <a:t>am thu hề</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C</a:t>
                      </a:r>
                      <a:r>
                        <a:rPr lang="vi-VN" sz="2000" b="1" i="1" kern="1200" dirty="0" smtClean="0">
                          <a:solidFill>
                            <a:schemeClr val="lt1"/>
                          </a:solidFill>
                          <a:effectLst/>
                          <a:latin typeface="+mn-lt"/>
                          <a:ea typeface="+mn-ea"/>
                          <a:cs typeface="+mn-cs"/>
                        </a:rPr>
                        <a:t>hín mươi ngày</a:t>
                      </a:r>
                      <a:br>
                        <a:rPr lang="vi-VN" sz="2000" b="1" i="1" kern="1200" dirty="0" smtClean="0">
                          <a:solidFill>
                            <a:schemeClr val="lt1"/>
                          </a:solidFill>
                          <a:effectLst/>
                          <a:latin typeface="+mn-lt"/>
                          <a:ea typeface="+mn-ea"/>
                          <a:cs typeface="+mn-cs"/>
                        </a:rPr>
                      </a:br>
                      <a:r>
                        <a:rPr lang="vi-VN" sz="2000" b="1" i="1" kern="1200" dirty="0" smtClean="0">
                          <a:solidFill>
                            <a:schemeClr val="lt1"/>
                          </a:solidFill>
                          <a:effectLst/>
                          <a:latin typeface="+mn-lt"/>
                          <a:ea typeface="+mn-ea"/>
                          <a:cs typeface="+mn-cs"/>
                        </a:rPr>
                        <a:t>nhất nhật bất kiến</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M</a:t>
                      </a:r>
                      <a:r>
                        <a:rPr lang="vi-VN" sz="2000" b="1" i="1" kern="1200" dirty="0" smtClean="0">
                          <a:solidFill>
                            <a:schemeClr val="lt1"/>
                          </a:solidFill>
                          <a:effectLst/>
                          <a:latin typeface="+mn-lt"/>
                          <a:ea typeface="+mn-ea"/>
                          <a:cs typeface="+mn-cs"/>
                        </a:rPr>
                        <a:t>ột ngày vắng nhau</a:t>
                      </a:r>
                      <a:br>
                        <a:rPr lang="vi-VN" sz="2000" b="1" i="1" kern="1200" dirty="0" smtClean="0">
                          <a:solidFill>
                            <a:schemeClr val="lt1"/>
                          </a:solidFill>
                          <a:effectLst/>
                          <a:latin typeface="+mn-lt"/>
                          <a:ea typeface="+mn-ea"/>
                          <a:cs typeface="+mn-cs"/>
                        </a:rPr>
                      </a:br>
                      <a:r>
                        <a:rPr lang="vi-VN" sz="2000" b="1" i="1" kern="1200" dirty="0" smtClean="0">
                          <a:solidFill>
                            <a:schemeClr val="lt1"/>
                          </a:solidFill>
                          <a:effectLst/>
                          <a:latin typeface="+mn-lt"/>
                          <a:ea typeface="+mn-ea"/>
                          <a:cs typeface="+mn-cs"/>
                        </a:rPr>
                        <a:t>một ngày đủ để lòng đau</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H</a:t>
                      </a:r>
                      <a:r>
                        <a:rPr lang="vi-VN" sz="2000" b="1" i="1" kern="1200" dirty="0" smtClean="0">
                          <a:solidFill>
                            <a:schemeClr val="lt1"/>
                          </a:solidFill>
                          <a:effectLst/>
                          <a:latin typeface="+mn-lt"/>
                          <a:ea typeface="+mn-ea"/>
                          <a:cs typeface="+mn-cs"/>
                        </a:rPr>
                        <a:t>uống hồ như ngỡ trước sau ba mùa</a:t>
                      </a:r>
                      <a:endParaRPr lang="en-US" sz="2000" b="1" i="1" kern="1200" dirty="0" smtClean="0">
                        <a:solidFill>
                          <a:schemeClr val="lt1"/>
                        </a:solidFill>
                        <a:effectLst/>
                        <a:latin typeface="+mn-lt"/>
                        <a:ea typeface="+mn-ea"/>
                        <a:cs typeface="+mn-cs"/>
                      </a:endParaRPr>
                    </a:p>
                    <a:p>
                      <a:endParaRPr lang="en-US" sz="1800" b="1" i="1" kern="1200" dirty="0" smtClean="0">
                        <a:solidFill>
                          <a:schemeClr val="lt1"/>
                        </a:solidFill>
                        <a:effectLst/>
                        <a:latin typeface="+mn-lt"/>
                        <a:ea typeface="+mn-ea"/>
                        <a:cs typeface="+mn-cs"/>
                      </a:endParaRPr>
                    </a:p>
                    <a:p>
                      <a:endParaRPr lang="en-US" dirty="0"/>
                    </a:p>
                  </a:txBody>
                  <a:tcPr/>
                </a:tc>
                <a:tc>
                  <a:txBody>
                    <a:bodyPr/>
                    <a:lstStyle/>
                    <a:p>
                      <a:pPr marL="0" algn="l" defTabSz="914400" rtl="0" eaLnBrk="1" latinLnBrk="0" hangingPunct="1"/>
                      <a:r>
                        <a:rPr lang="en-US" sz="2000" b="1" i="1" kern="1200" dirty="0" smtClean="0">
                          <a:solidFill>
                            <a:schemeClr val="lt1"/>
                          </a:solidFill>
                          <a:effectLst/>
                          <a:latin typeface="+mn-lt"/>
                          <a:ea typeface="+mn-ea"/>
                          <a:cs typeface="+mn-cs"/>
                        </a:rPr>
                        <a:t>B</a:t>
                      </a:r>
                      <a:r>
                        <a:rPr lang="vi-VN" sz="2000" b="1" i="1" kern="1200" dirty="0" smtClean="0">
                          <a:solidFill>
                            <a:schemeClr val="lt1"/>
                          </a:solidFill>
                          <a:effectLst/>
                          <a:latin typeface="+mn-lt"/>
                          <a:ea typeface="+mn-ea"/>
                          <a:cs typeface="+mn-cs"/>
                        </a:rPr>
                        <a:t>ây giờ thu hóa mưa ngâu</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M</a:t>
                      </a:r>
                      <a:r>
                        <a:rPr lang="vi-VN" sz="2000" b="1" i="1" kern="1200" dirty="0" smtClean="0">
                          <a:solidFill>
                            <a:schemeClr val="lt1"/>
                          </a:solidFill>
                          <a:effectLst/>
                          <a:latin typeface="+mn-lt"/>
                          <a:ea typeface="+mn-ea"/>
                          <a:cs typeface="+mn-cs"/>
                        </a:rPr>
                        <a:t>ột ngày vắng tưởng đã đâu ba lần</a:t>
                      </a:r>
                      <a:r>
                        <a:rPr lang="en-US" sz="2000" b="1" i="1" kern="1200" dirty="0" smtClean="0">
                          <a:solidFill>
                            <a:schemeClr val="lt1"/>
                          </a:solidFill>
                          <a:effectLst/>
                          <a:latin typeface="+mn-lt"/>
                          <a:ea typeface="+mn-ea"/>
                          <a:cs typeface="+mn-cs"/>
                        </a:rPr>
                        <a:t> </a:t>
                      </a:r>
                    </a:p>
                    <a:p>
                      <a:pPr marL="0" algn="l" defTabSz="914400" rtl="0" eaLnBrk="1" latinLnBrk="0" hangingPunct="1"/>
                      <a:r>
                        <a:rPr lang="en-US" sz="2000" b="1" i="1" kern="1200" dirty="0" smtClean="0">
                          <a:solidFill>
                            <a:schemeClr val="lt1"/>
                          </a:solidFill>
                          <a:effectLst/>
                          <a:latin typeface="+mn-lt"/>
                          <a:ea typeface="+mn-ea"/>
                          <a:cs typeface="+mn-cs"/>
                        </a:rPr>
                        <a:t>C</a:t>
                      </a:r>
                      <a:r>
                        <a:rPr lang="vi-VN" sz="2000" b="1" i="1" kern="1200" dirty="0" smtClean="0">
                          <a:solidFill>
                            <a:schemeClr val="lt1"/>
                          </a:solidFill>
                          <a:effectLst/>
                          <a:latin typeface="+mn-lt"/>
                          <a:ea typeface="+mn-ea"/>
                          <a:cs typeface="+mn-cs"/>
                        </a:rPr>
                        <a:t>hức ngưu</a:t>
                      </a:r>
                      <a:r>
                        <a:rPr lang="en-US" sz="2000" b="1" i="1" kern="1200" dirty="0" smtClean="0">
                          <a:solidFill>
                            <a:schemeClr val="lt1"/>
                          </a:solidFill>
                          <a:effectLst/>
                          <a:latin typeface="+mn-lt"/>
                          <a:ea typeface="+mn-ea"/>
                          <a:cs typeface="+mn-cs"/>
                        </a:rPr>
                        <a:t> </a:t>
                      </a:r>
                      <a:r>
                        <a:rPr lang="vi-VN" sz="2000" b="1" i="1" kern="1200" dirty="0" smtClean="0">
                          <a:solidFill>
                            <a:schemeClr val="lt1"/>
                          </a:solidFill>
                          <a:effectLst/>
                          <a:latin typeface="+mn-lt"/>
                          <a:ea typeface="+mn-ea"/>
                          <a:cs typeface="+mn-cs"/>
                        </a:rPr>
                        <a:t>ngâu chặn bước chân</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X</a:t>
                      </a:r>
                      <a:r>
                        <a:rPr lang="vi-VN" sz="2000" b="1" i="1" kern="1200" dirty="0" smtClean="0">
                          <a:solidFill>
                            <a:schemeClr val="lt1"/>
                          </a:solidFill>
                          <a:effectLst/>
                          <a:latin typeface="+mn-lt"/>
                          <a:ea typeface="+mn-ea"/>
                          <a:cs typeface="+mn-cs"/>
                        </a:rPr>
                        <a:t>ót xa</a:t>
                      </a:r>
                      <a:r>
                        <a:rPr lang="en-US" sz="2000" b="1" i="1" kern="1200" dirty="0" smtClean="0">
                          <a:solidFill>
                            <a:schemeClr val="lt1"/>
                          </a:solidFill>
                          <a:effectLst/>
                          <a:latin typeface="+mn-lt"/>
                          <a:ea typeface="+mn-ea"/>
                          <a:cs typeface="+mn-cs"/>
                        </a:rPr>
                        <a:t> </a:t>
                      </a:r>
                      <a:r>
                        <a:rPr lang="vi-VN" sz="2000" b="1" i="1" kern="1200" dirty="0" smtClean="0">
                          <a:solidFill>
                            <a:schemeClr val="lt1"/>
                          </a:solidFill>
                          <a:effectLst/>
                          <a:latin typeface="+mn-lt"/>
                          <a:ea typeface="+mn-ea"/>
                          <a:cs typeface="+mn-cs"/>
                        </a:rPr>
                        <a:t>đến đấng minh quân cũng buồn</a:t>
                      </a:r>
                      <a:endParaRPr lang="en-US" sz="2000" b="1" i="1" kern="1200" dirty="0">
                        <a:solidFill>
                          <a:schemeClr val="lt1"/>
                        </a:solidFill>
                        <a:effectLst/>
                        <a:latin typeface="+mn-lt"/>
                        <a:ea typeface="+mn-ea"/>
                        <a:cs typeface="+mn-cs"/>
                      </a:endParaRPr>
                    </a:p>
                  </a:txBody>
                  <a:tcPr/>
                </a:tc>
                <a:tc>
                  <a:txBody>
                    <a:bodyPr/>
                    <a:lstStyle/>
                    <a:p>
                      <a:pPr marL="0" algn="l" defTabSz="914400" rtl="0" eaLnBrk="1" latinLnBrk="0" hangingPunct="1"/>
                      <a:r>
                        <a:rPr lang="en-US" sz="2000" b="1" i="1" kern="1200" dirty="0" smtClean="0">
                          <a:solidFill>
                            <a:schemeClr val="lt1"/>
                          </a:solidFill>
                          <a:effectLst/>
                          <a:latin typeface="+mn-lt"/>
                          <a:ea typeface="+mn-ea"/>
                          <a:cs typeface="+mn-cs"/>
                        </a:rPr>
                        <a:t>N</a:t>
                      </a:r>
                      <a:r>
                        <a:rPr lang="vi-VN" sz="2000" b="1" i="1" kern="1200" dirty="0" smtClean="0">
                          <a:solidFill>
                            <a:schemeClr val="lt1"/>
                          </a:solidFill>
                          <a:effectLst/>
                          <a:latin typeface="+mn-lt"/>
                          <a:ea typeface="+mn-ea"/>
                          <a:cs typeface="+mn-cs"/>
                        </a:rPr>
                        <a:t>hất nhật bất kiến triền miên</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T</a:t>
                      </a:r>
                      <a:r>
                        <a:rPr lang="vi-VN" sz="2000" b="1" i="1" kern="1200" dirty="0" smtClean="0">
                          <a:solidFill>
                            <a:schemeClr val="lt1"/>
                          </a:solidFill>
                          <a:effectLst/>
                          <a:latin typeface="+mn-lt"/>
                          <a:ea typeface="+mn-ea"/>
                          <a:cs typeface="+mn-cs"/>
                        </a:rPr>
                        <a:t>ừ yêu anh vẫn tam niên đó hề</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E</a:t>
                      </a:r>
                      <a:r>
                        <a:rPr lang="vi-VN" sz="2000" b="1" i="1" kern="1200" dirty="0" smtClean="0">
                          <a:solidFill>
                            <a:schemeClr val="lt1"/>
                          </a:solidFill>
                          <a:effectLst/>
                          <a:latin typeface="+mn-lt"/>
                          <a:ea typeface="+mn-ea"/>
                          <a:cs typeface="+mn-cs"/>
                        </a:rPr>
                        <a:t>m bên ni anh bên tê</a:t>
                      </a:r>
                      <a:br>
                        <a:rPr lang="vi-VN" sz="2000" b="1" i="1" kern="1200" dirty="0" smtClean="0">
                          <a:solidFill>
                            <a:schemeClr val="lt1"/>
                          </a:solidFill>
                          <a:effectLst/>
                          <a:latin typeface="+mn-lt"/>
                          <a:ea typeface="+mn-ea"/>
                          <a:cs typeface="+mn-cs"/>
                        </a:rPr>
                      </a:br>
                      <a:r>
                        <a:rPr lang="vi-VN" sz="2000" b="1" i="1" kern="1200" dirty="0" smtClean="0">
                          <a:solidFill>
                            <a:schemeClr val="lt1"/>
                          </a:solidFill>
                          <a:effectLst/>
                          <a:latin typeface="+mn-lt"/>
                          <a:ea typeface="+mn-ea"/>
                          <a:cs typeface="+mn-cs"/>
                        </a:rPr>
                        <a:t>vắng anh một bữa</a:t>
                      </a:r>
                      <a:br>
                        <a:rPr lang="vi-VN" sz="2000" b="1" i="1" kern="1200" dirty="0" smtClean="0">
                          <a:solidFill>
                            <a:schemeClr val="lt1"/>
                          </a:solidFill>
                          <a:effectLst/>
                          <a:latin typeface="+mn-lt"/>
                          <a:ea typeface="+mn-ea"/>
                          <a:cs typeface="+mn-cs"/>
                        </a:rPr>
                      </a:br>
                      <a:r>
                        <a:rPr lang="vi-VN" sz="2000" b="1" i="1" kern="1200" dirty="0" smtClean="0">
                          <a:solidFill>
                            <a:schemeClr val="lt1"/>
                          </a:solidFill>
                          <a:effectLst/>
                          <a:latin typeface="+mn-lt"/>
                          <a:ea typeface="+mn-ea"/>
                          <a:cs typeface="+mn-cs"/>
                        </a:rPr>
                        <a:t>ủ ê</a:t>
                      </a:r>
                      <a:br>
                        <a:rPr lang="vi-VN" sz="2000" b="1" i="1" kern="1200" dirty="0" smtClean="0">
                          <a:solidFill>
                            <a:schemeClr val="lt1"/>
                          </a:solidFill>
                          <a:effectLst/>
                          <a:latin typeface="+mn-lt"/>
                          <a:ea typeface="+mn-ea"/>
                          <a:cs typeface="+mn-cs"/>
                        </a:rPr>
                      </a:br>
                      <a:r>
                        <a:rPr lang="vi-VN" sz="2000" b="1" i="1" kern="1200" dirty="0" smtClean="0">
                          <a:solidFill>
                            <a:schemeClr val="lt1"/>
                          </a:solidFill>
                          <a:effectLst/>
                          <a:latin typeface="+mn-lt"/>
                          <a:ea typeface="+mn-ea"/>
                          <a:cs typeface="+mn-cs"/>
                        </a:rPr>
                        <a:t>ba mùa... .</a:t>
                      </a:r>
                      <a:endParaRPr lang="en-US" sz="2000" b="1" i="1" kern="1200" dirty="0">
                        <a:solidFill>
                          <a:schemeClr val="lt1"/>
                        </a:solidFill>
                        <a:effectLst/>
                        <a:latin typeface="+mn-lt"/>
                        <a:ea typeface="+mn-ea"/>
                        <a:cs typeface="+mn-cs"/>
                      </a:endParaRPr>
                    </a:p>
                  </a:txBody>
                  <a:tcPr/>
                </a:tc>
              </a:tr>
            </a:tbl>
          </a:graphicData>
        </a:graphic>
      </p:graphicFrame>
    </p:spTree>
    <p:extLst>
      <p:ext uri="{BB962C8B-B14F-4D97-AF65-F5344CB8AC3E}">
        <p14:creationId xmlns:p14="http://schemas.microsoft.com/office/powerpoint/2010/main" val="28177791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96"/>
            <a:ext cx="9144000" cy="6852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152400" y="198438"/>
            <a:ext cx="8915400" cy="665956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None/>
            </a:pPr>
            <a:r>
              <a:rPr lang="en-US" sz="3600" b="1" i="1" dirty="0" smtClean="0">
                <a:solidFill>
                  <a:srgbClr val="003300"/>
                </a:solidFill>
                <a:latin typeface="Times New Roman" pitchFamily="18" charset="0"/>
                <a:sym typeface="Wingdings" pitchFamily="2" charset="2"/>
              </a:rPr>
              <a:t>   </a:t>
            </a:r>
            <a:r>
              <a:rPr lang="en-US" sz="3600" b="1" i="1" u="sng" dirty="0" err="1" smtClean="0">
                <a:solidFill>
                  <a:srgbClr val="003300"/>
                </a:solidFill>
                <a:latin typeface="Times New Roman" pitchFamily="18" charset="0"/>
                <a:sym typeface="Wingdings" pitchFamily="2" charset="2"/>
              </a:rPr>
              <a:t>Liễu</a:t>
            </a:r>
            <a:r>
              <a:rPr lang="en-US" sz="3600" b="1" i="1" u="sng" dirty="0" smtClean="0">
                <a:solidFill>
                  <a:srgbClr val="003300"/>
                </a:solidFill>
                <a:latin typeface="Times New Roman" pitchFamily="18" charset="0"/>
                <a:sym typeface="Wingdings" pitchFamily="2" charset="2"/>
              </a:rPr>
              <a:t> </a:t>
            </a:r>
            <a:r>
              <a:rPr lang="en-US" sz="3600" b="1" i="1" u="sng" dirty="0" err="1">
                <a:solidFill>
                  <a:srgbClr val="003300"/>
                </a:solidFill>
                <a:latin typeface="Times New Roman" pitchFamily="18" charset="0"/>
                <a:sym typeface="Wingdings" pitchFamily="2" charset="2"/>
              </a:rPr>
              <a:t>Chương</a:t>
            </a:r>
            <a:r>
              <a:rPr lang="en-US" sz="3600" b="1" i="1" u="sng" dirty="0">
                <a:solidFill>
                  <a:srgbClr val="003300"/>
                </a:solidFill>
                <a:latin typeface="Times New Roman" pitchFamily="18" charset="0"/>
                <a:sym typeface="Wingdings" pitchFamily="2" charset="2"/>
              </a:rPr>
              <a:t> </a:t>
            </a:r>
            <a:r>
              <a:rPr lang="en-US" sz="3600" b="1" i="1" u="sng" dirty="0" err="1">
                <a:solidFill>
                  <a:srgbClr val="003300"/>
                </a:solidFill>
                <a:latin typeface="Times New Roman" pitchFamily="18" charset="0"/>
                <a:sym typeface="Wingdings" pitchFamily="2" charset="2"/>
              </a:rPr>
              <a:t>Đài</a:t>
            </a:r>
            <a:r>
              <a:rPr lang="en-US" sz="3600" b="1" i="1" u="sng" dirty="0">
                <a:solidFill>
                  <a:srgbClr val="003300"/>
                </a:solidFill>
                <a:latin typeface="Times New Roman" pitchFamily="18" charset="0"/>
                <a:sym typeface="Wingdings" pitchFamily="2" charset="2"/>
              </a:rPr>
              <a:t> </a:t>
            </a:r>
            <a:r>
              <a:rPr lang="en-US" sz="3600" dirty="0" smtClean="0">
                <a:latin typeface="Times New Roman" pitchFamily="18" charset="0"/>
                <a:sym typeface="Wingdings" pitchFamily="2" charset="2"/>
              </a:rPr>
              <a:t>: </a:t>
            </a:r>
            <a:r>
              <a:rPr lang="en-US" b="1" dirty="0" err="1" smtClean="0">
                <a:latin typeface="Times New Roman" pitchFamily="18" charset="0"/>
                <a:sym typeface="Wingdings" pitchFamily="2" charset="2"/>
              </a:rPr>
              <a:t>Kiều</a:t>
            </a:r>
            <a:r>
              <a:rPr lang="en-US" b="1" dirty="0" smtClean="0">
                <a:latin typeface="Times New Roman" pitchFamily="18" charset="0"/>
                <a:sym typeface="Wingdings" pitchFamily="2" charset="2"/>
              </a:rPr>
              <a:t> </a:t>
            </a:r>
            <a:r>
              <a:rPr lang="en-US" b="1" dirty="0" err="1">
                <a:latin typeface="Times New Roman" pitchFamily="18" charset="0"/>
                <a:sym typeface="Wingdings" pitchFamily="2" charset="2"/>
              </a:rPr>
              <a:t>mường</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tượng</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cảnh</a:t>
            </a:r>
            <a:r>
              <a:rPr lang="en-US" b="1" dirty="0">
                <a:latin typeface="Times New Roman" pitchFamily="18" charset="0"/>
                <a:sym typeface="Wingdings" pitchFamily="2" charset="2"/>
              </a:rPr>
              <a:t> Kim </a:t>
            </a:r>
            <a:r>
              <a:rPr lang="en-US" b="1" dirty="0" err="1">
                <a:latin typeface="Times New Roman" pitchFamily="18" charset="0"/>
                <a:sym typeface="Wingdings" pitchFamily="2" charset="2"/>
              </a:rPr>
              <a:t>Trọng</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trở</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lại</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thì</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nàng</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đã</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thuộc</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về</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người</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khác</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mà</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xót</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xa</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cho</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chàng</a:t>
            </a:r>
            <a:r>
              <a:rPr lang="en-US" b="1" dirty="0">
                <a:latin typeface="Times New Roman" pitchFamily="18" charset="0"/>
                <a:sym typeface="Wingdings" pitchFamily="2" charset="2"/>
              </a:rPr>
              <a:t> Kim.</a:t>
            </a:r>
            <a:endParaRPr lang="en-US" b="1" dirty="0">
              <a:latin typeface="Times New Roman" pitchFamily="18" charset="0"/>
            </a:endParaRPr>
          </a:p>
          <a:p>
            <a:pPr>
              <a:buFontTx/>
              <a:buNone/>
            </a:pPr>
            <a:r>
              <a:rPr lang="en-US" sz="3400" dirty="0" smtClean="0">
                <a:latin typeface="Times New Roman" pitchFamily="18" charset="0"/>
              </a:rPr>
              <a:t>-</a:t>
            </a:r>
            <a:r>
              <a:rPr lang="en-US" sz="3400" b="1" i="1" u="sng" dirty="0" err="1" smtClean="0">
                <a:solidFill>
                  <a:schemeClr val="tx2"/>
                </a:solidFill>
                <a:latin typeface="Times New Roman" pitchFamily="18" charset="0"/>
              </a:rPr>
              <a:t>Mắt</a:t>
            </a:r>
            <a:r>
              <a:rPr lang="en-US" sz="3400" b="1" i="1" u="sng" dirty="0" smtClean="0">
                <a:solidFill>
                  <a:schemeClr val="tx2"/>
                </a:solidFill>
                <a:latin typeface="Times New Roman" pitchFamily="18" charset="0"/>
              </a:rPr>
              <a:t> </a:t>
            </a:r>
            <a:r>
              <a:rPr lang="en-US" sz="3400" b="1" i="1" u="sng" dirty="0" err="1" smtClean="0">
                <a:solidFill>
                  <a:schemeClr val="tx2"/>
                </a:solidFill>
                <a:latin typeface="Times New Roman" pitchFamily="18" charset="0"/>
              </a:rPr>
              <a:t>xanh</a:t>
            </a:r>
            <a:r>
              <a:rPr lang="en-US" sz="3400" b="1" i="1" u="sng" dirty="0" smtClean="0">
                <a:solidFill>
                  <a:schemeClr val="tx2"/>
                </a:solidFill>
                <a:latin typeface="Times New Roman" pitchFamily="18" charset="0"/>
              </a:rPr>
              <a:t> </a:t>
            </a:r>
            <a:r>
              <a:rPr lang="en-US" sz="3400" b="1" dirty="0" smtClean="0">
                <a:latin typeface="Times New Roman" pitchFamily="18" charset="0"/>
              </a:rPr>
              <a:t>: </a:t>
            </a:r>
            <a:r>
              <a:rPr lang="en-US" b="1" dirty="0" err="1" smtClean="0">
                <a:latin typeface="Times New Roman" pitchFamily="18" charset="0"/>
              </a:rPr>
              <a:t>điển</a:t>
            </a:r>
            <a:r>
              <a:rPr lang="en-US" b="1" dirty="0" smtClean="0">
                <a:latin typeface="Times New Roman" pitchFamily="18" charset="0"/>
              </a:rPr>
              <a:t> </a:t>
            </a:r>
            <a:r>
              <a:rPr lang="en-US" b="1" dirty="0" err="1" smtClean="0">
                <a:latin typeface="Times New Roman" pitchFamily="18" charset="0"/>
              </a:rPr>
              <a:t>cố</a:t>
            </a:r>
            <a:r>
              <a:rPr lang="en-US" b="1" dirty="0" smtClean="0">
                <a:latin typeface="Times New Roman" pitchFamily="18" charset="0"/>
              </a:rPr>
              <a:t> </a:t>
            </a:r>
            <a:r>
              <a:rPr lang="en-US" b="1" dirty="0" err="1" smtClean="0">
                <a:latin typeface="Times New Roman" pitchFamily="18" charset="0"/>
              </a:rPr>
              <a:t>Nguyễn</a:t>
            </a:r>
            <a:r>
              <a:rPr lang="en-US" b="1" dirty="0" smtClean="0">
                <a:latin typeface="Times New Roman" pitchFamily="18" charset="0"/>
              </a:rPr>
              <a:t> </a:t>
            </a:r>
            <a:r>
              <a:rPr lang="en-US" b="1" dirty="0" err="1" smtClean="0">
                <a:latin typeface="Times New Roman" pitchFamily="18" charset="0"/>
              </a:rPr>
              <a:t>Tịch</a:t>
            </a:r>
            <a:r>
              <a:rPr lang="en-US" b="1" dirty="0" smtClean="0">
                <a:latin typeface="Times New Roman" pitchFamily="18" charset="0"/>
              </a:rPr>
              <a:t> </a:t>
            </a:r>
            <a:r>
              <a:rPr lang="en-US" b="1" dirty="0" err="1" smtClean="0">
                <a:latin typeface="Times New Roman" pitchFamily="18" charset="0"/>
              </a:rPr>
              <a:t>đời</a:t>
            </a:r>
            <a:r>
              <a:rPr lang="en-US" b="1" dirty="0" smtClean="0">
                <a:latin typeface="Times New Roman" pitchFamily="18" charset="0"/>
              </a:rPr>
              <a:t> </a:t>
            </a:r>
            <a:r>
              <a:rPr lang="en-US" b="1" dirty="0" err="1" smtClean="0">
                <a:latin typeface="Times New Roman" pitchFamily="18" charset="0"/>
              </a:rPr>
              <a:t>Tấn</a:t>
            </a:r>
            <a:r>
              <a:rPr lang="en-US" b="1" dirty="0">
                <a:latin typeface="Times New Roman" pitchFamily="18" charset="0"/>
              </a:rPr>
              <a:t>,</a:t>
            </a:r>
            <a:r>
              <a:rPr lang="en-US" b="1" dirty="0" smtClean="0">
                <a:latin typeface="Times New Roman" pitchFamily="18" charset="0"/>
              </a:rPr>
              <a:t> </a:t>
            </a:r>
            <a:r>
              <a:rPr lang="en-US" b="1" dirty="0" err="1" smtClean="0">
                <a:latin typeface="Times New Roman" pitchFamily="18" charset="0"/>
              </a:rPr>
              <a:t>quý</a:t>
            </a:r>
            <a:r>
              <a:rPr lang="en-US" b="1" dirty="0" smtClean="0">
                <a:latin typeface="Times New Roman" pitchFamily="18" charset="0"/>
              </a:rPr>
              <a:t> 			                   </a:t>
            </a:r>
            <a:r>
              <a:rPr lang="en-US" b="1" dirty="0" err="1" smtClean="0">
                <a:latin typeface="Times New Roman" pitchFamily="18" charset="0"/>
              </a:rPr>
              <a:t>ai</a:t>
            </a:r>
            <a:r>
              <a:rPr lang="en-US" b="1" dirty="0" smtClean="0">
                <a:latin typeface="Times New Roman" pitchFamily="18" charset="0"/>
              </a:rPr>
              <a:t> </a:t>
            </a:r>
            <a:r>
              <a:rPr lang="en-US" b="1" dirty="0" err="1" smtClean="0">
                <a:latin typeface="Times New Roman" pitchFamily="18" charset="0"/>
              </a:rPr>
              <a:t>thì</a:t>
            </a:r>
            <a:r>
              <a:rPr lang="en-US" b="1" dirty="0" smtClean="0">
                <a:latin typeface="Times New Roman" pitchFamily="18" charset="0"/>
              </a:rPr>
              <a:t> </a:t>
            </a:r>
            <a:r>
              <a:rPr lang="en-US" b="1" dirty="0" err="1" smtClean="0">
                <a:latin typeface="Times New Roman" pitchFamily="18" charset="0"/>
              </a:rPr>
              <a:t>tiếp</a:t>
            </a:r>
            <a:r>
              <a:rPr lang="en-US" b="1" dirty="0" smtClean="0">
                <a:latin typeface="Times New Roman" pitchFamily="18" charset="0"/>
              </a:rPr>
              <a:t> </a:t>
            </a:r>
            <a:r>
              <a:rPr lang="en-US" b="1" dirty="0" err="1" smtClean="0">
                <a:latin typeface="Times New Roman" pitchFamily="18" charset="0"/>
              </a:rPr>
              <a:t>bằng</a:t>
            </a:r>
            <a:r>
              <a:rPr lang="en-US" b="1" dirty="0" smtClean="0">
                <a:latin typeface="Times New Roman" pitchFamily="18" charset="0"/>
              </a:rPr>
              <a:t> </a:t>
            </a:r>
            <a:r>
              <a:rPr lang="en-US" b="1" dirty="0" err="1" smtClean="0">
                <a:latin typeface="Times New Roman" pitchFamily="18" charset="0"/>
              </a:rPr>
              <a:t>mắt</a:t>
            </a:r>
            <a:r>
              <a:rPr lang="en-US" b="1" dirty="0" smtClean="0">
                <a:latin typeface="Times New Roman" pitchFamily="18" charset="0"/>
              </a:rPr>
              <a:t> </a:t>
            </a:r>
            <a:r>
              <a:rPr lang="en-US" b="1" dirty="0" err="1" smtClean="0">
                <a:latin typeface="Times New Roman" pitchFamily="18" charset="0"/>
              </a:rPr>
              <a:t>xanh</a:t>
            </a:r>
            <a:r>
              <a:rPr lang="en-US" b="1" dirty="0" smtClean="0">
                <a:latin typeface="Times New Roman" pitchFamily="18" charset="0"/>
              </a:rPr>
              <a:t>                    				</a:t>
            </a:r>
            <a:r>
              <a:rPr lang="en-US" b="1" dirty="0" smtClean="0">
                <a:latin typeface="Times New Roman" pitchFamily="18" charset="0"/>
                <a:sym typeface="Wingdings" pitchFamily="2" charset="2"/>
              </a:rPr>
              <a:t></a:t>
            </a:r>
            <a:r>
              <a:rPr lang="en-US" b="1" dirty="0" err="1" smtClean="0">
                <a:latin typeface="Times New Roman" pitchFamily="18" charset="0"/>
                <a:sym typeface="Wingdings" pitchFamily="2" charset="2"/>
              </a:rPr>
              <a:t>Từ</a:t>
            </a:r>
            <a:r>
              <a:rPr lang="en-US" b="1" dirty="0" smtClean="0">
                <a:latin typeface="Times New Roman" pitchFamily="18" charset="0"/>
                <a:sym typeface="Wingdings" pitchFamily="2" charset="2"/>
              </a:rPr>
              <a:t> </a:t>
            </a:r>
            <a:r>
              <a:rPr lang="en-US" b="1" dirty="0">
                <a:latin typeface="Times New Roman" pitchFamily="18" charset="0"/>
                <a:sym typeface="Wingdings" pitchFamily="2" charset="2"/>
              </a:rPr>
              <a:t> </a:t>
            </a:r>
            <a:r>
              <a:rPr lang="en-US" b="1" dirty="0" err="1" smtClean="0">
                <a:latin typeface="Times New Roman" pitchFamily="18" charset="0"/>
                <a:sym typeface="Wingdings" pitchFamily="2" charset="2"/>
              </a:rPr>
              <a:t>Hải</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tỏ</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lòng</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quý</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trọng</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đề</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cao</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phẩm</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giá</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của</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nàng</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Kiều</a:t>
            </a:r>
            <a:r>
              <a:rPr lang="en-US" sz="2800" b="1" dirty="0" smtClean="0">
                <a:sym typeface="Wingdings" pitchFamily="2" charset="2"/>
              </a:rPr>
              <a:t>.</a:t>
            </a:r>
          </a:p>
          <a:p>
            <a:pPr>
              <a:buFontTx/>
              <a:buNone/>
            </a:pPr>
            <a:endParaRPr lang="en-US" b="1" dirty="0" smtClean="0">
              <a:sym typeface="Wingdings" pitchFamily="2" charset="2"/>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564904"/>
            <a:ext cx="3707904" cy="4259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3660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wipe(down)">
                                      <p:cBhvr>
                                        <p:cTn id="14" dur="500"/>
                                        <p:tgtEl>
                                          <p:spTgt spid="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wheel(1)">
                                      <p:cBhvr>
                                        <p:cTn id="19"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777" y="0"/>
            <a:ext cx="9069288" cy="6669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043608" y="1965871"/>
            <a:ext cx="7488832" cy="2708434"/>
          </a:xfrm>
          <a:prstGeom prst="rect">
            <a:avLst/>
          </a:prstGeom>
        </p:spPr>
        <p:txBody>
          <a:bodyPr wrap="square">
            <a:spAutoFit/>
          </a:bodyPr>
          <a:lstStyle/>
          <a:p>
            <a:pPr lvl="0"/>
            <a:r>
              <a:rPr lang="en-US" b="1" dirty="0" smtClean="0">
                <a:solidFill>
                  <a:prstClr val="black"/>
                </a:solidFill>
                <a:sym typeface="Wingdings" pitchFamily="2" charset="2"/>
              </a:rPr>
              <a:t>  </a:t>
            </a:r>
            <a:r>
              <a:rPr lang="en-US" sz="3400" b="1" i="1" dirty="0" err="1" smtClean="0">
                <a:solidFill>
                  <a:srgbClr val="FF0000"/>
                </a:solidFill>
                <a:latin typeface="Times New Roman" pitchFamily="18" charset="0"/>
                <a:sym typeface="Wingdings" pitchFamily="2" charset="2"/>
              </a:rPr>
              <a:t>Muốn</a:t>
            </a:r>
            <a:r>
              <a:rPr lang="en-US" sz="3400" b="1" i="1" dirty="0" smtClean="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lĩnh</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hội</a:t>
            </a:r>
            <a:r>
              <a:rPr lang="en-US" sz="3400" b="1" i="1" dirty="0">
                <a:solidFill>
                  <a:srgbClr val="FF0000"/>
                </a:solidFill>
                <a:latin typeface="Times New Roman" pitchFamily="18" charset="0"/>
                <a:sym typeface="Wingdings" pitchFamily="2" charset="2"/>
              </a:rPr>
              <a:t> hay </a:t>
            </a:r>
            <a:r>
              <a:rPr lang="en-US" sz="3400" b="1" i="1" dirty="0" err="1">
                <a:solidFill>
                  <a:srgbClr val="FF0000"/>
                </a:solidFill>
                <a:latin typeface="Times New Roman" pitchFamily="18" charset="0"/>
                <a:sym typeface="Wingdings" pitchFamily="2" charset="2"/>
              </a:rPr>
              <a:t>sử</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dụng</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điển</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cố</a:t>
            </a:r>
            <a:r>
              <a:rPr lang="en-US" sz="3400" b="1" i="1" dirty="0">
                <a:solidFill>
                  <a:srgbClr val="FF0000"/>
                </a:solidFill>
                <a:latin typeface="Times New Roman" pitchFamily="18" charset="0"/>
                <a:sym typeface="Wingdings" pitchFamily="2" charset="2"/>
              </a:rPr>
              <a:t> ta </a:t>
            </a:r>
            <a:r>
              <a:rPr lang="en-US" sz="3400" b="1" i="1" dirty="0" err="1">
                <a:solidFill>
                  <a:srgbClr val="FF0000"/>
                </a:solidFill>
                <a:latin typeface="Times New Roman" pitchFamily="18" charset="0"/>
                <a:sym typeface="Wingdings" pitchFamily="2" charset="2"/>
              </a:rPr>
              <a:t>cần</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có</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vốn</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sống</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và</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vốn</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văn</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hóa</a:t>
            </a:r>
            <a:r>
              <a:rPr lang="en-US" sz="3400" b="1" i="1" dirty="0">
                <a:solidFill>
                  <a:srgbClr val="FF0000"/>
                </a:solidFill>
                <a:latin typeface="Times New Roman" pitchFamily="18" charset="0"/>
                <a:sym typeface="Wingdings" pitchFamily="2" charset="2"/>
              </a:rPr>
              <a:t> , </a:t>
            </a:r>
            <a:r>
              <a:rPr lang="en-US" sz="3400" b="1" i="1" dirty="0" err="1">
                <a:solidFill>
                  <a:srgbClr val="FF0000"/>
                </a:solidFill>
                <a:latin typeface="Times New Roman" pitchFamily="18" charset="0"/>
                <a:sym typeface="Wingdings" pitchFamily="2" charset="2"/>
              </a:rPr>
              <a:t>kiến</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thức</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phong</a:t>
            </a:r>
            <a:r>
              <a:rPr lang="en-US" sz="3400" b="1" i="1" dirty="0">
                <a:solidFill>
                  <a:srgbClr val="FF0000"/>
                </a:solidFill>
                <a:latin typeface="Times New Roman" pitchFamily="18" charset="0"/>
                <a:sym typeface="Wingdings" pitchFamily="2" charset="2"/>
              </a:rPr>
              <a:t> </a:t>
            </a:r>
            <a:r>
              <a:rPr lang="en-US" sz="3400" b="1" i="1" dirty="0" err="1" smtClean="0">
                <a:solidFill>
                  <a:srgbClr val="FF0000"/>
                </a:solidFill>
                <a:latin typeface="Times New Roman" pitchFamily="18" charset="0"/>
                <a:sym typeface="Wingdings" pitchFamily="2" charset="2"/>
              </a:rPr>
              <a:t>phú</a:t>
            </a:r>
            <a:r>
              <a:rPr lang="en-US" sz="3400" b="1" i="1" dirty="0" smtClean="0">
                <a:solidFill>
                  <a:srgbClr val="FF0000"/>
                </a:solidFill>
                <a:latin typeface="Times New Roman" pitchFamily="18" charset="0"/>
                <a:sym typeface="Wingdings" pitchFamily="2" charset="2"/>
              </a:rPr>
              <a:t>. </a:t>
            </a:r>
            <a:endParaRPr lang="en-US" sz="3400" b="1" i="1" dirty="0">
              <a:solidFill>
                <a:srgbClr val="FF0000"/>
              </a:solidFill>
              <a:latin typeface="Times New Roman" pitchFamily="18" charset="0"/>
              <a:sym typeface="Wingdings" pitchFamily="2" charset="2"/>
            </a:endParaRPr>
          </a:p>
          <a:p>
            <a:pPr lvl="0"/>
            <a:r>
              <a:rPr lang="en-US" sz="3400" b="1" i="1" dirty="0">
                <a:solidFill>
                  <a:srgbClr val="FF0000"/>
                </a:solidFill>
                <a:latin typeface="Times New Roman" pitchFamily="18" charset="0"/>
                <a:sym typeface="Wingdings" pitchFamily="2" charset="2"/>
              </a:rPr>
              <a:t>   </a:t>
            </a:r>
            <a:r>
              <a:rPr lang="en-US" sz="3400" b="1" i="1" dirty="0" smtClean="0">
                <a:solidFill>
                  <a:srgbClr val="FF0000"/>
                </a:solidFill>
                <a:latin typeface="Times New Roman" pitchFamily="18" charset="0"/>
                <a:sym typeface="Wingdings" pitchFamily="2" charset="2"/>
              </a:rPr>
              <a:t>- </a:t>
            </a:r>
            <a:r>
              <a:rPr lang="en-US" sz="3400" b="1" i="1" dirty="0" err="1" smtClean="0">
                <a:solidFill>
                  <a:srgbClr val="FF0000"/>
                </a:solidFill>
                <a:latin typeface="Times New Roman" pitchFamily="18" charset="0"/>
                <a:sym typeface="Wingdings" pitchFamily="2" charset="2"/>
              </a:rPr>
              <a:t>Điển</a:t>
            </a:r>
            <a:r>
              <a:rPr lang="en-US" sz="3400" b="1" i="1" dirty="0" smtClean="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cố</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thường</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được</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sử</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dụng</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trong</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văn</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học</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trung</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đại</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văn</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học</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cổ</a:t>
            </a:r>
            <a:r>
              <a:rPr lang="en-US" sz="3400" b="1" i="1" dirty="0">
                <a:solidFill>
                  <a:srgbClr val="FF0000"/>
                </a:solidFill>
                <a:latin typeface="Times New Roman" pitchFamily="18" charset="0"/>
                <a:sym typeface="Wingdings" pitchFamily="2" charset="2"/>
              </a:rPr>
              <a:t> ) </a:t>
            </a:r>
          </a:p>
        </p:txBody>
      </p:sp>
    </p:spTree>
    <p:extLst>
      <p:ext uri="{BB962C8B-B14F-4D97-AF65-F5344CB8AC3E}">
        <p14:creationId xmlns:p14="http://schemas.microsoft.com/office/powerpoint/2010/main" val="26843550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741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a:spLocks noGrp="1" noChangeArrowheads="1"/>
          </p:cNvSpPr>
          <p:nvPr/>
        </p:nvSpPr>
        <p:spPr bwMode="auto">
          <a:xfrm>
            <a:off x="1132919" y="188640"/>
            <a:ext cx="7342584" cy="1512168"/>
          </a:xfrm>
          <a:prstGeom prst="rect">
            <a:avLst/>
          </a:prstGeom>
          <a:solidFill>
            <a:schemeClr val="bg1"/>
          </a:solidFill>
          <a:ln>
            <a:noFill/>
          </a:ln>
          <a:effectLs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af-ZA" sz="3200" b="1" dirty="0" smtClean="0">
                <a:solidFill>
                  <a:srgbClr val="FF0000"/>
                </a:solidFill>
                <a:latin typeface="Times New Roman" pitchFamily="18" charset="0"/>
                <a:cs typeface="Times New Roman" pitchFamily="18" charset="0"/>
              </a:rPr>
              <a:t>“</a:t>
            </a:r>
          </a:p>
          <a:p>
            <a:r>
              <a:rPr lang="af-ZA" sz="3200" b="1" dirty="0" smtClean="0">
                <a:solidFill>
                  <a:srgbClr val="FF0000"/>
                </a:solidFill>
                <a:latin typeface="Times New Roman" pitchFamily="18" charset="0"/>
                <a:cs typeface="Times New Roman" pitchFamily="18" charset="0"/>
              </a:rPr>
              <a:t>Một </a:t>
            </a:r>
            <a:r>
              <a:rPr lang="af-ZA" sz="3200" b="1" dirty="0">
                <a:solidFill>
                  <a:srgbClr val="FF0000"/>
                </a:solidFill>
                <a:latin typeface="Times New Roman" pitchFamily="18" charset="0"/>
                <a:cs typeface="Times New Roman" pitchFamily="18" charset="0"/>
              </a:rPr>
              <a:t>hai </a:t>
            </a:r>
            <a:r>
              <a:rPr lang="af-ZA" sz="3200" b="1" i="1" u="sng" dirty="0">
                <a:solidFill>
                  <a:srgbClr val="FF0000"/>
                </a:solidFill>
                <a:latin typeface="Times New Roman" pitchFamily="18" charset="0"/>
                <a:cs typeface="Times New Roman" pitchFamily="18" charset="0"/>
              </a:rPr>
              <a:t>nghiêng nước nghiêng thành</a:t>
            </a:r>
            <a:r>
              <a:rPr lang="af-ZA" sz="3200" b="1" dirty="0">
                <a:solidFill>
                  <a:srgbClr val="FF0000"/>
                </a:solidFill>
                <a:latin typeface="Times New Roman" pitchFamily="18" charset="0"/>
                <a:cs typeface="Times New Roman" pitchFamily="18" charset="0"/>
              </a:rPr>
              <a:t/>
            </a:r>
            <a:br>
              <a:rPr lang="af-ZA" sz="3200" b="1" dirty="0">
                <a:solidFill>
                  <a:srgbClr val="FF0000"/>
                </a:solidFill>
                <a:latin typeface="Times New Roman" pitchFamily="18" charset="0"/>
                <a:cs typeface="Times New Roman" pitchFamily="18" charset="0"/>
              </a:rPr>
            </a:br>
            <a:r>
              <a:rPr lang="af-ZA" sz="3200" b="1" dirty="0">
                <a:solidFill>
                  <a:srgbClr val="FF0000"/>
                </a:solidFill>
                <a:latin typeface="Times New Roman" pitchFamily="18" charset="0"/>
                <a:cs typeface="Times New Roman" pitchFamily="18" charset="0"/>
              </a:rPr>
              <a:t>  Sắc đành đòi một tài đành hoạ hai”</a:t>
            </a:r>
            <a:br>
              <a:rPr lang="af-ZA" sz="3200" b="1" dirty="0">
                <a:solidFill>
                  <a:srgbClr val="FF0000"/>
                </a:solidFill>
                <a:latin typeface="Times New Roman" pitchFamily="18" charset="0"/>
                <a:cs typeface="Times New Roman" pitchFamily="18" charset="0"/>
              </a:rPr>
            </a:br>
            <a:r>
              <a:rPr lang="af-ZA" sz="3200" b="1" dirty="0">
                <a:solidFill>
                  <a:srgbClr val="FF0000"/>
                </a:solidFill>
                <a:latin typeface="Times New Roman" pitchFamily="18" charset="0"/>
                <a:cs typeface="Times New Roman" pitchFamily="18" charset="0"/>
              </a:rPr>
              <a:t>                                      (Truyện Kiều)</a:t>
            </a:r>
            <a:r>
              <a:rPr lang="af-ZA" sz="2800" dirty="0">
                <a:solidFill>
                  <a:schemeClr val="bg1"/>
                </a:solidFill>
              </a:rPr>
              <a:t/>
            </a:r>
            <a:br>
              <a:rPr lang="af-ZA" sz="2800" dirty="0">
                <a:solidFill>
                  <a:schemeClr val="bg1"/>
                </a:solidFill>
              </a:rPr>
            </a:br>
            <a:endParaRPr lang="af-ZA" sz="2800" dirty="0">
              <a:solidFill>
                <a:schemeClr val="bg1"/>
              </a:solidFill>
            </a:endParaRPr>
          </a:p>
        </p:txBody>
      </p:sp>
      <p:sp>
        <p:nvSpPr>
          <p:cNvPr id="4" name="Rectangle 3"/>
          <p:cNvSpPr/>
          <p:nvPr/>
        </p:nvSpPr>
        <p:spPr>
          <a:xfrm>
            <a:off x="267932" y="3204676"/>
            <a:ext cx="8876068" cy="3970318"/>
          </a:xfrm>
          <a:prstGeom prst="rect">
            <a:avLst/>
          </a:prstGeom>
        </p:spPr>
        <p:txBody>
          <a:bodyPr wrap="square">
            <a:spAutoFit/>
          </a:bodyPr>
          <a:lstStyle/>
          <a:p>
            <a:endParaRPr lang="af-ZA" sz="2800" b="1" dirty="0" smtClean="0">
              <a:solidFill>
                <a:srgbClr val="FF0000"/>
              </a:solidFill>
              <a:latin typeface="Times New Roman" pitchFamily="18" charset="0"/>
              <a:cs typeface="Times New Roman" pitchFamily="18" charset="0"/>
              <a:sym typeface="Wingdings" pitchFamily="2" charset="2"/>
            </a:endParaRPr>
          </a:p>
          <a:p>
            <a:r>
              <a:rPr lang="af-ZA" sz="2800" b="1" dirty="0" smtClean="0">
                <a:latin typeface="Times New Roman" pitchFamily="18" charset="0"/>
                <a:cs typeface="Times New Roman" pitchFamily="18" charset="0"/>
                <a:sym typeface="Wingdings" pitchFamily="2" charset="2"/>
              </a:rPr>
              <a:t> </a:t>
            </a:r>
            <a:r>
              <a:rPr lang="af-ZA" sz="2800" b="1" dirty="0">
                <a:latin typeface="Times New Roman" pitchFamily="18" charset="0"/>
                <a:cs typeface="Times New Roman" pitchFamily="18" charset="0"/>
                <a:sym typeface="Wingdings" pitchFamily="2" charset="2"/>
              </a:rPr>
              <a:t>Điển </a:t>
            </a:r>
            <a:r>
              <a:rPr lang="af-ZA" sz="2800" b="1" dirty="0" smtClean="0">
                <a:latin typeface="Times New Roman" pitchFamily="18" charset="0"/>
                <a:cs typeface="Times New Roman" pitchFamily="18" charset="0"/>
                <a:sym typeface="Wingdings" pitchFamily="2" charset="2"/>
              </a:rPr>
              <a:t>cố </a:t>
            </a:r>
            <a:r>
              <a:rPr lang="af-ZA" sz="2800" b="1" dirty="0">
                <a:latin typeface="Times New Roman" pitchFamily="18" charset="0"/>
                <a:cs typeface="Times New Roman" pitchFamily="18" charset="0"/>
                <a:sym typeface="Wingdings" pitchFamily="2" charset="2"/>
              </a:rPr>
              <a:t>“</a:t>
            </a:r>
            <a:r>
              <a:rPr lang="af-ZA" sz="2800" b="1" i="1" dirty="0">
                <a:latin typeface="Times New Roman" pitchFamily="18" charset="0"/>
                <a:cs typeface="Times New Roman" pitchFamily="18" charset="0"/>
                <a:sym typeface="Wingdings" pitchFamily="2" charset="2"/>
              </a:rPr>
              <a:t>Một hai nghiêng nước nghiêng thành</a:t>
            </a:r>
            <a:r>
              <a:rPr lang="af-ZA" sz="2800" b="1" dirty="0">
                <a:latin typeface="Times New Roman" pitchFamily="18" charset="0"/>
                <a:cs typeface="Times New Roman" pitchFamily="18" charset="0"/>
                <a:sym typeface="Wingdings" pitchFamily="2" charset="2"/>
              </a:rPr>
              <a:t>”: Câu này Nguyễn Du lấý ý của thơ Lý Diên Niên " bắc phương hữu giai nhân, tuyệt thế nhi độc lập, nhất cố khuynh nhân thành, tái cố khuynh nhân quốc" , nghĩa là " phương bắc có người đẹp, nhất đời không ai bằng, liếc trông một lần nghiêng thành, trông hai lần nghiêng nước"</a:t>
            </a:r>
            <a:br>
              <a:rPr lang="af-ZA" sz="2800" b="1" dirty="0">
                <a:latin typeface="Times New Roman" pitchFamily="18" charset="0"/>
                <a:cs typeface="Times New Roman" pitchFamily="18" charset="0"/>
                <a:sym typeface="Wingdings" pitchFamily="2" charset="2"/>
              </a:rPr>
            </a:br>
            <a:endParaRPr lang="vi-VN" sz="2800" dirty="0">
              <a:latin typeface="Times New Roman" pitchFamily="18" charset="0"/>
              <a:cs typeface="Times New Roman" pitchFamily="18" charset="0"/>
            </a:endParaRPr>
          </a:p>
        </p:txBody>
      </p:sp>
    </p:spTree>
    <p:extLst>
      <p:ext uri="{BB962C8B-B14F-4D97-AF65-F5344CB8AC3E}">
        <p14:creationId xmlns:p14="http://schemas.microsoft.com/office/powerpoint/2010/main" val="3085986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af-ZA" sz="3600" b="1" dirty="0">
                <a:solidFill>
                  <a:srgbClr val="C00000"/>
                </a:solidFill>
                <a:latin typeface="Times New Roman" pitchFamily="18" charset="0"/>
                <a:cs typeface="Times New Roman" pitchFamily="18" charset="0"/>
              </a:rPr>
              <a:t>“</a:t>
            </a:r>
            <a:r>
              <a:rPr lang="af-ZA" sz="4000" b="1" i="1" u="sng" dirty="0">
                <a:solidFill>
                  <a:srgbClr val="C00000"/>
                </a:solidFill>
                <a:latin typeface="Times New Roman" pitchFamily="18" charset="0"/>
                <a:cs typeface="Times New Roman" pitchFamily="18" charset="0"/>
              </a:rPr>
              <a:t>Cảo thơm</a:t>
            </a:r>
            <a:r>
              <a:rPr lang="af-ZA" sz="3600" b="1" dirty="0">
                <a:solidFill>
                  <a:srgbClr val="C00000"/>
                </a:solidFill>
                <a:latin typeface="Times New Roman" pitchFamily="18" charset="0"/>
                <a:cs typeface="Times New Roman" pitchFamily="18" charset="0"/>
              </a:rPr>
              <a:t> lần giở trước đèn</a:t>
            </a:r>
            <a:br>
              <a:rPr lang="af-ZA" sz="3600" b="1" dirty="0">
                <a:solidFill>
                  <a:srgbClr val="C00000"/>
                </a:solidFill>
                <a:latin typeface="Times New Roman" pitchFamily="18" charset="0"/>
                <a:cs typeface="Times New Roman" pitchFamily="18" charset="0"/>
              </a:rPr>
            </a:br>
            <a:r>
              <a:rPr lang="af-ZA" sz="3600" b="1" dirty="0">
                <a:solidFill>
                  <a:srgbClr val="C00000"/>
                </a:solidFill>
                <a:latin typeface="Times New Roman" pitchFamily="18" charset="0"/>
                <a:cs typeface="Times New Roman" pitchFamily="18" charset="0"/>
              </a:rPr>
              <a:t>Phong tình </a:t>
            </a:r>
            <a:r>
              <a:rPr lang="af-ZA" sz="3600" b="1" dirty="0" smtClean="0">
                <a:solidFill>
                  <a:srgbClr val="C00000"/>
                </a:solidFill>
                <a:latin typeface="Times New Roman" pitchFamily="18" charset="0"/>
                <a:cs typeface="Times New Roman" pitchFamily="18" charset="0"/>
              </a:rPr>
              <a:t>cổ </a:t>
            </a:r>
            <a:r>
              <a:rPr lang="af-ZA" sz="3600" b="1" dirty="0">
                <a:solidFill>
                  <a:srgbClr val="C00000"/>
                </a:solidFill>
                <a:latin typeface="Times New Roman" pitchFamily="18" charset="0"/>
                <a:cs typeface="Times New Roman" pitchFamily="18" charset="0"/>
              </a:rPr>
              <a:t>lục còn truyền sử xanh” </a:t>
            </a:r>
            <a:endParaRPr lang="vi-VN" sz="3600" b="1" dirty="0">
              <a:solidFill>
                <a:srgbClr val="C00000"/>
              </a:solidFill>
              <a:latin typeface="Times New Roman" pitchFamily="18" charset="0"/>
              <a:cs typeface="Times New Roman" pitchFamily="18"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4581128"/>
            <a:ext cx="4581525" cy="2276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4"/>
          <p:cNvSpPr>
            <a:spLocks noGrp="1" noChangeArrowheads="1"/>
          </p:cNvSpPr>
          <p:nvPr>
            <p:ph idx="1"/>
          </p:nvPr>
        </p:nvSpPr>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defRPr>
            </a:lvl2pPr>
            <a:lvl3pPr marL="914400" indent="0" algn="ctr" rtl="0" fontAlgn="base">
              <a:spcBef>
                <a:spcPct val="20000"/>
              </a:spcBef>
              <a:spcAft>
                <a:spcPct val="0"/>
              </a:spcAft>
              <a:buNone/>
              <a:defRPr sz="2400">
                <a:solidFill>
                  <a:schemeClr val="tx1"/>
                </a:solidFill>
                <a:latin typeface="+mn-lt"/>
              </a:defRPr>
            </a:lvl3pPr>
            <a:lvl4pPr marL="1371600" indent="0" algn="ctr" rtl="0" fontAlgn="base">
              <a:spcBef>
                <a:spcPct val="20000"/>
              </a:spcBef>
              <a:spcAft>
                <a:spcPct val="0"/>
              </a:spcAft>
              <a:buNone/>
              <a:defRPr sz="2000">
                <a:solidFill>
                  <a:schemeClr val="tx1"/>
                </a:solidFill>
                <a:latin typeface="+mn-lt"/>
              </a:defRPr>
            </a:lvl4pPr>
            <a:lvl5pPr marL="1828800" indent="0" algn="ctr" rtl="0" fontAlgn="base">
              <a:spcBef>
                <a:spcPct val="20000"/>
              </a:spcBef>
              <a:spcAft>
                <a:spcPct val="0"/>
              </a:spcAft>
              <a:buNone/>
              <a:defRPr sz="2000">
                <a:solidFill>
                  <a:schemeClr val="tx1"/>
                </a:solidFill>
                <a:latin typeface="+mn-lt"/>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algn="l">
              <a:lnSpc>
                <a:spcPct val="80000"/>
              </a:lnSpc>
            </a:pPr>
            <a:r>
              <a:rPr lang="af-ZA" dirty="0">
                <a:latin typeface="Times New Roman" pitchFamily="18" charset="0"/>
                <a:cs typeface="Times New Roman" pitchFamily="18" charset="0"/>
                <a:sym typeface="Wingdings" pitchFamily="2" charset="2"/>
              </a:rPr>
              <a:t> Điển </a:t>
            </a:r>
            <a:r>
              <a:rPr lang="af-ZA" dirty="0" smtClean="0">
                <a:latin typeface="Times New Roman" pitchFamily="18" charset="0"/>
                <a:cs typeface="Times New Roman" pitchFamily="18" charset="0"/>
                <a:sym typeface="Wingdings" pitchFamily="2" charset="2"/>
              </a:rPr>
              <a:t>cố </a:t>
            </a:r>
            <a:r>
              <a:rPr lang="af-ZA" i="1" dirty="0">
                <a:latin typeface="Times New Roman" pitchFamily="18" charset="0"/>
                <a:cs typeface="Times New Roman" pitchFamily="18" charset="0"/>
              </a:rPr>
              <a:t>"</a:t>
            </a:r>
            <a:r>
              <a:rPr lang="af-ZA" b="1" i="1" dirty="0">
                <a:solidFill>
                  <a:srgbClr val="FF0000"/>
                </a:solidFill>
                <a:latin typeface="Times New Roman" pitchFamily="18" charset="0"/>
                <a:cs typeface="Times New Roman" pitchFamily="18" charset="0"/>
              </a:rPr>
              <a:t>Cảo thơm</a:t>
            </a:r>
            <a:r>
              <a:rPr lang="af-ZA" i="1" dirty="0">
                <a:latin typeface="Times New Roman" pitchFamily="18" charset="0"/>
                <a:cs typeface="Times New Roman" pitchFamily="18" charset="0"/>
              </a:rPr>
              <a:t>" </a:t>
            </a:r>
            <a:r>
              <a:rPr lang="af-ZA" dirty="0">
                <a:latin typeface="Times New Roman" pitchFamily="18" charset="0"/>
                <a:cs typeface="Times New Roman" pitchFamily="18" charset="0"/>
              </a:rPr>
              <a:t>ở đây lấy bởi chữ "phương cảo</a:t>
            </a:r>
            <a:r>
              <a:rPr lang="af-ZA" dirty="0" smtClean="0">
                <a:latin typeface="Times New Roman" pitchFamily="18" charset="0"/>
                <a:cs typeface="Times New Roman" pitchFamily="18" charset="0"/>
              </a:rPr>
              <a:t>", </a:t>
            </a:r>
            <a:r>
              <a:rPr lang="af-ZA" dirty="0">
                <a:latin typeface="Times New Roman" pitchFamily="18" charset="0"/>
                <a:cs typeface="Times New Roman" pitchFamily="18" charset="0"/>
              </a:rPr>
              <a:t>pho sách </a:t>
            </a:r>
            <a:r>
              <a:rPr lang="af-ZA" dirty="0" smtClean="0">
                <a:latin typeface="Times New Roman" pitchFamily="18" charset="0"/>
                <a:cs typeface="Times New Roman" pitchFamily="18" charset="0"/>
              </a:rPr>
              <a:t>thơm, </a:t>
            </a:r>
            <a:r>
              <a:rPr lang="af-ZA" dirty="0">
                <a:latin typeface="Times New Roman" pitchFamily="18" charset="0"/>
                <a:cs typeface="Times New Roman" pitchFamily="18" charset="0"/>
              </a:rPr>
              <a:t>tức là pho sách hay. " </a:t>
            </a:r>
            <a:r>
              <a:rPr lang="af-ZA" i="1" dirty="0">
                <a:latin typeface="Times New Roman" pitchFamily="18" charset="0"/>
                <a:cs typeface="Times New Roman" pitchFamily="18" charset="0"/>
              </a:rPr>
              <a:t>Cổ nhân dụng phương thảo tàng thư trung, dĩ tị đố ngư, vị chi vân biên</a:t>
            </a:r>
            <a:r>
              <a:rPr lang="af-ZA" dirty="0">
                <a:latin typeface="Times New Roman" pitchFamily="18" charset="0"/>
                <a:cs typeface="Times New Roman" pitchFamily="18" charset="0"/>
              </a:rPr>
              <a:t>", nghĩa là: người đời xưa lấy cỏ thơm để vào trong sách cho đỡ mối mọt, gọi là vân biên". "Cảo thơm" trong câu thơ này có nghĩa là bản sách hay, để tiếng thơm về sau. </a:t>
            </a:r>
          </a:p>
        </p:txBody>
      </p:sp>
    </p:spTree>
    <p:extLst>
      <p:ext uri="{BB962C8B-B14F-4D97-AF65-F5344CB8AC3E}">
        <p14:creationId xmlns:p14="http://schemas.microsoft.com/office/powerpoint/2010/main" val="3980713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wipe(down)">
                                      <p:cBhvr>
                                        <p:cTn id="12" dur="500"/>
                                        <p:tgtEl>
                                          <p:spTgt spid="92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ipe(down)">
                                      <p:cBhvr>
                                        <p:cTn id="1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 y="0"/>
            <a:ext cx="9144000" cy="6858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99592" y="1124744"/>
            <a:ext cx="7344815"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smtClean="0">
                <a:solidFill>
                  <a:schemeClr val="bg1"/>
                </a:solidFill>
                <a:latin typeface="Times New Roman" pitchFamily="18" charset="0"/>
                <a:cs typeface="Times New Roman" pitchFamily="18" charset="0"/>
              </a:rPr>
              <a:t>Trải</a:t>
            </a:r>
            <a:r>
              <a:rPr lang="en-US" sz="3200" b="1" dirty="0" smtClean="0">
                <a:solidFill>
                  <a:schemeClr val="bg1"/>
                </a:solidFill>
                <a:latin typeface="Times New Roman" pitchFamily="18" charset="0"/>
                <a:cs typeface="Times New Roman" pitchFamily="18" charset="0"/>
              </a:rPr>
              <a:t> qua </a:t>
            </a:r>
            <a:r>
              <a:rPr lang="en-US" sz="3200" b="1" dirty="0" err="1" smtClean="0">
                <a:solidFill>
                  <a:schemeClr val="bg1"/>
                </a:solidFill>
                <a:latin typeface="Times New Roman" pitchFamily="18" charset="0"/>
                <a:cs typeface="Times New Roman" pitchFamily="18" charset="0"/>
              </a:rPr>
              <a:t>một</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cuộc</a:t>
            </a:r>
            <a:r>
              <a:rPr lang="en-US" sz="3200" b="1" dirty="0" smtClean="0">
                <a:solidFill>
                  <a:schemeClr val="bg1"/>
                </a:solidFill>
                <a:latin typeface="Times New Roman" pitchFamily="18" charset="0"/>
                <a:cs typeface="Times New Roman" pitchFamily="18" charset="0"/>
              </a:rPr>
              <a:t> </a:t>
            </a:r>
            <a:r>
              <a:rPr lang="en-US" sz="3200" b="1" i="1" dirty="0" err="1" smtClean="0">
                <a:solidFill>
                  <a:schemeClr val="bg1"/>
                </a:solidFill>
                <a:latin typeface="Times New Roman" pitchFamily="18" charset="0"/>
                <a:cs typeface="Times New Roman" pitchFamily="18" charset="0"/>
              </a:rPr>
              <a:t>bể</a:t>
            </a:r>
            <a:r>
              <a:rPr lang="en-US" sz="3200" b="1" i="1" dirty="0" smtClean="0">
                <a:solidFill>
                  <a:schemeClr val="bg1"/>
                </a:solidFill>
                <a:latin typeface="Times New Roman" pitchFamily="18" charset="0"/>
                <a:cs typeface="Times New Roman" pitchFamily="18" charset="0"/>
              </a:rPr>
              <a:t> </a:t>
            </a:r>
            <a:r>
              <a:rPr lang="en-US" sz="3200" b="1" i="1" dirty="0" err="1" smtClean="0">
                <a:solidFill>
                  <a:schemeClr val="bg1"/>
                </a:solidFill>
                <a:latin typeface="Times New Roman" pitchFamily="18" charset="0"/>
                <a:cs typeface="Times New Roman" pitchFamily="18" charset="0"/>
              </a:rPr>
              <a:t>dâu</a:t>
            </a:r>
            <a:endParaRPr lang="en-US" sz="3200" b="1" i="1" dirty="0" smtClean="0">
              <a:solidFill>
                <a:schemeClr val="bg1"/>
              </a:solidFill>
              <a:latin typeface="Times New Roman" pitchFamily="18" charset="0"/>
              <a:cs typeface="Times New Roman" pitchFamily="18" charset="0"/>
            </a:endParaRPr>
          </a:p>
          <a:p>
            <a:pPr algn="ctr"/>
            <a:r>
              <a:rPr lang="en-US" sz="3200" b="1" dirty="0" err="1" smtClean="0">
                <a:solidFill>
                  <a:schemeClr val="bg1"/>
                </a:solidFill>
                <a:latin typeface="Times New Roman" pitchFamily="18" charset="0"/>
                <a:cs typeface="Times New Roman" pitchFamily="18" charset="0"/>
              </a:rPr>
              <a:t>Những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điều</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trông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thấy</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mà</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đau</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đớn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lòng</a:t>
            </a:r>
            <a:endParaRPr lang="vi-VN" sz="3200" b="1" dirty="0">
              <a:solidFill>
                <a:schemeClr val="bg1"/>
              </a:solidFill>
              <a:latin typeface="Times New Roman" pitchFamily="18" charset="0"/>
              <a:cs typeface="Times New Roman" pitchFamily="18" charset="0"/>
            </a:endParaRPr>
          </a:p>
        </p:txBody>
      </p:sp>
      <p:sp>
        <p:nvSpPr>
          <p:cNvPr id="5" name="Rectangle 4"/>
          <p:cNvSpPr/>
          <p:nvPr/>
        </p:nvSpPr>
        <p:spPr>
          <a:xfrm>
            <a:off x="611319" y="3933056"/>
            <a:ext cx="7920880" cy="25922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bg1"/>
                </a:solidFill>
                <a:latin typeface="Times New Roman" pitchFamily="18" charset="0"/>
                <a:cs typeface="Times New Roman" pitchFamily="18" charset="0"/>
              </a:rPr>
              <a:t>“</a:t>
            </a:r>
            <a:r>
              <a:rPr lang="en-US" sz="3200" b="1" i="1" dirty="0" err="1" smtClean="0">
                <a:solidFill>
                  <a:schemeClr val="bg1"/>
                </a:solidFill>
                <a:latin typeface="Times New Roman" pitchFamily="18" charset="0"/>
                <a:cs typeface="Times New Roman" pitchFamily="18" charset="0"/>
              </a:rPr>
              <a:t>Bể</a:t>
            </a:r>
            <a:r>
              <a:rPr lang="en-US" sz="3200" b="1" i="1" dirty="0" smtClean="0">
                <a:solidFill>
                  <a:schemeClr val="bg1"/>
                </a:solidFill>
                <a:latin typeface="Times New Roman" pitchFamily="18" charset="0"/>
                <a:cs typeface="Times New Roman" pitchFamily="18" charset="0"/>
              </a:rPr>
              <a:t> </a:t>
            </a:r>
            <a:r>
              <a:rPr lang="en-US" sz="3200" b="1" i="1" dirty="0" err="1" smtClean="0">
                <a:solidFill>
                  <a:schemeClr val="bg1"/>
                </a:solidFill>
                <a:latin typeface="Times New Roman" pitchFamily="18" charset="0"/>
                <a:cs typeface="Times New Roman" pitchFamily="18" charset="0"/>
              </a:rPr>
              <a:t>dâu</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tức</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là</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biển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xanh</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hóa</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ruộng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dâu</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Thương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hải</a:t>
            </a:r>
            <a:r>
              <a:rPr lang="en-US" sz="3200" b="1" dirty="0" smtClean="0">
                <a:solidFill>
                  <a:schemeClr val="bg1"/>
                </a:solidFill>
                <a:latin typeface="Times New Roman" pitchFamily="18" charset="0"/>
                <a:cs typeface="Times New Roman" pitchFamily="18" charset="0"/>
              </a:rPr>
              <a:t> tang </a:t>
            </a:r>
            <a:r>
              <a:rPr lang="en-US" sz="3200" b="1" dirty="0" err="1" smtClean="0">
                <a:solidFill>
                  <a:schemeClr val="bg1"/>
                </a:solidFill>
                <a:latin typeface="Times New Roman" pitchFamily="18" charset="0"/>
                <a:cs typeface="Times New Roman" pitchFamily="18" charset="0"/>
              </a:rPr>
              <a:t>điền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để</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chỉ</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sự</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thay</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đổi</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của</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vũ</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trụ</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sự</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vô</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thường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của</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cuộc</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đời</a:t>
            </a:r>
            <a:r>
              <a:rPr lang="en-US" sz="3200" b="1" dirty="0" smtClean="0">
                <a:solidFill>
                  <a:schemeClr val="bg1"/>
                </a:solidFill>
                <a:latin typeface="Times New Roman" pitchFamily="18" charset="0"/>
                <a:cs typeface="Times New Roman" pitchFamily="18" charset="0"/>
              </a:rPr>
              <a:t>.</a:t>
            </a:r>
            <a:endParaRPr lang="vi-VN" sz="32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433432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856"/>
            <a:ext cx="7020272" cy="1143000"/>
          </a:xfrm>
        </p:spPr>
        <p:txBody>
          <a:bodyPr>
            <a:noAutofit/>
          </a:bodyPr>
          <a:lstStyle/>
          <a:p>
            <a:r>
              <a:rPr lang="en-US" sz="2800" dirty="0" err="1" smtClean="0">
                <a:latin typeface="Times New Roman" pitchFamily="18" charset="0"/>
                <a:cs typeface="Times New Roman" pitchFamily="18" charset="0"/>
              </a:rPr>
              <a:t>Lạ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gì</a:t>
            </a:r>
            <a:r>
              <a:rPr lang="en-US" sz="2800"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bỉ</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sắc</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tư</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phong</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dirty="0" err="1">
                <a:latin typeface="Times New Roman" pitchFamily="18" charset="0"/>
                <a:cs typeface="Times New Roman" pitchFamily="18" charset="0"/>
              </a:rPr>
              <a:t>T</a:t>
            </a:r>
            <a:r>
              <a:rPr lang="en-US" sz="2800" dirty="0" err="1" smtClean="0">
                <a:latin typeface="Times New Roman" pitchFamily="18" charset="0"/>
                <a:cs typeface="Times New Roman" pitchFamily="18" charset="0"/>
              </a:rPr>
              <a:t>rời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quen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thói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hồng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ghen</a:t>
            </a:r>
            <a:endParaRPr lang="vi-VN" sz="2800" dirty="0">
              <a:latin typeface="Times New Roman" pitchFamily="18" charset="0"/>
              <a:cs typeface="Times New Roman" pitchFamily="18" charset="0"/>
            </a:endParaRPr>
          </a:p>
        </p:txBody>
      </p:sp>
      <p:sp>
        <p:nvSpPr>
          <p:cNvPr id="3" name="Content Placeholder 2"/>
          <p:cNvSpPr>
            <a:spLocks noGrp="1"/>
          </p:cNvSpPr>
          <p:nvPr>
            <p:ph idx="1"/>
          </p:nvPr>
        </p:nvSpPr>
        <p:spPr>
          <a:xfrm>
            <a:off x="3804" y="1169368"/>
            <a:ext cx="5940152" cy="5688632"/>
          </a:xfrm>
        </p:spPr>
        <p:txBody>
          <a:bodyPr>
            <a:noAutofit/>
          </a:bodyPr>
          <a:lstStyle/>
          <a:p>
            <a:pPr marL="0" indent="0">
              <a:buNone/>
            </a:pPr>
            <a:r>
              <a:rPr lang="af-ZA" sz="2200" b="1" dirty="0">
                <a:solidFill>
                  <a:srgbClr val="FF0000"/>
                </a:solidFill>
                <a:latin typeface="Times New Roman" pitchFamily="18" charset="0"/>
                <a:cs typeface="Times New Roman" pitchFamily="18" charset="0"/>
              </a:rPr>
              <a:t> </a:t>
            </a:r>
            <a:r>
              <a:rPr lang="af-ZA" sz="2400" b="1" i="1" dirty="0" smtClean="0">
                <a:solidFill>
                  <a:srgbClr val="FF0000"/>
                </a:solidFill>
                <a:latin typeface="Times New Roman" pitchFamily="18" charset="0"/>
                <a:cs typeface="Times New Roman" pitchFamily="18" charset="0"/>
              </a:rPr>
              <a:t>Bỉ sắc </a:t>
            </a:r>
            <a:r>
              <a:rPr lang="af-ZA" sz="2400" b="1" i="1" dirty="0">
                <a:solidFill>
                  <a:srgbClr val="FF0000"/>
                </a:solidFill>
                <a:latin typeface="Times New Roman" pitchFamily="18" charset="0"/>
                <a:cs typeface="Times New Roman" pitchFamily="18" charset="0"/>
              </a:rPr>
              <a:t>tư </a:t>
            </a:r>
            <a:r>
              <a:rPr lang="af-ZA" sz="2400" b="1" i="1" dirty="0" smtClean="0">
                <a:solidFill>
                  <a:srgbClr val="FF0000"/>
                </a:solidFill>
                <a:latin typeface="Times New Roman" pitchFamily="18" charset="0"/>
                <a:cs typeface="Times New Roman" pitchFamily="18" charset="0"/>
              </a:rPr>
              <a:t>phong</a:t>
            </a:r>
            <a:r>
              <a:rPr lang="af-ZA" sz="2400" b="1" i="1" dirty="0" smtClean="0">
                <a:latin typeface="Times New Roman" pitchFamily="18" charset="0"/>
                <a:cs typeface="Times New Roman" pitchFamily="18" charset="0"/>
              </a:rPr>
              <a:t> </a:t>
            </a:r>
            <a:r>
              <a:rPr lang="af-ZA" sz="2200" b="1" dirty="0">
                <a:latin typeface="Times New Roman" pitchFamily="18" charset="0"/>
                <a:cs typeface="Times New Roman" pitchFamily="18" charset="0"/>
              </a:rPr>
              <a:t>ở đây có nghĩa là </a:t>
            </a:r>
            <a:r>
              <a:rPr lang="af-ZA" sz="2200" b="1" dirty="0">
                <a:solidFill>
                  <a:srgbClr val="FF0000"/>
                </a:solidFill>
                <a:latin typeface="Times New Roman" pitchFamily="18" charset="0"/>
                <a:cs typeface="Times New Roman" pitchFamily="18" charset="0"/>
              </a:rPr>
              <a:t>được cái kia ít, thì cái này nhiều, không cân nhau bao giờ. Câu này muốn nói đã hơn tài thì phải kém mệnh. </a:t>
            </a:r>
            <a:endParaRPr lang="af-ZA" sz="2200" b="1" dirty="0" smtClean="0">
              <a:solidFill>
                <a:srgbClr val="FF0000"/>
              </a:solidFill>
              <a:latin typeface="Times New Roman" pitchFamily="18" charset="0"/>
              <a:cs typeface="Times New Roman" pitchFamily="18" charset="0"/>
            </a:endParaRPr>
          </a:p>
          <a:p>
            <a:pPr marL="0" indent="0">
              <a:buNone/>
            </a:pPr>
            <a:r>
              <a:rPr lang="af-ZA" sz="2200" b="1" dirty="0" smtClean="0">
                <a:latin typeface="Times New Roman" pitchFamily="18" charset="0"/>
                <a:cs typeface="Times New Roman" pitchFamily="18" charset="0"/>
              </a:rPr>
              <a:t>Nguyễn </a:t>
            </a:r>
            <a:r>
              <a:rPr lang="af-ZA" sz="2200" b="1" dirty="0">
                <a:latin typeface="Times New Roman" pitchFamily="18" charset="0"/>
                <a:cs typeface="Times New Roman" pitchFamily="18" charset="0"/>
              </a:rPr>
              <a:t>Du đã lấy ý trong câu "</a:t>
            </a:r>
            <a:r>
              <a:rPr lang="af-ZA" sz="2200" b="1" i="1" dirty="0">
                <a:latin typeface="Times New Roman" pitchFamily="18" charset="0"/>
                <a:cs typeface="Times New Roman" pitchFamily="18" charset="0"/>
              </a:rPr>
              <a:t>Phong vu bỉ sắc vu thử", "phong vu tài sắc vu </a:t>
            </a:r>
            <a:r>
              <a:rPr lang="af-ZA" sz="2200" b="1" i="1" dirty="0" smtClean="0">
                <a:latin typeface="Times New Roman" pitchFamily="18" charset="0"/>
                <a:cs typeface="Times New Roman" pitchFamily="18" charset="0"/>
              </a:rPr>
              <a:t>ngộ”</a:t>
            </a:r>
            <a:r>
              <a:rPr lang="af-ZA" sz="2200" b="1" dirty="0" smtClean="0">
                <a:latin typeface="Times New Roman" pitchFamily="18" charset="0"/>
                <a:cs typeface="Times New Roman" pitchFamily="18" charset="0"/>
              </a:rPr>
              <a:t>.  Lấy </a:t>
            </a:r>
            <a:r>
              <a:rPr lang="af-ZA" sz="2200" b="1" dirty="0">
                <a:latin typeface="Times New Roman" pitchFamily="18" charset="0"/>
                <a:cs typeface="Times New Roman" pitchFamily="18" charset="0"/>
              </a:rPr>
              <a:t>tích từ </a:t>
            </a:r>
            <a:r>
              <a:rPr lang="af-ZA" sz="2200" b="1" dirty="0" smtClean="0">
                <a:latin typeface="Times New Roman" pitchFamily="18" charset="0"/>
                <a:cs typeface="Times New Roman" pitchFamily="18" charset="0"/>
              </a:rPr>
              <a:t>" </a:t>
            </a:r>
            <a:r>
              <a:rPr lang="af-ZA" sz="2200" b="1" dirty="0">
                <a:latin typeface="Times New Roman" pitchFamily="18" charset="0"/>
                <a:cs typeface="Times New Roman" pitchFamily="18" charset="0"/>
              </a:rPr>
              <a:t>Thánh Thán </a:t>
            </a:r>
            <a:r>
              <a:rPr lang="af-ZA" sz="2200" b="1" dirty="0" smtClean="0">
                <a:latin typeface="Times New Roman" pitchFamily="18" charset="0"/>
                <a:cs typeface="Times New Roman" pitchFamily="18" charset="0"/>
              </a:rPr>
              <a:t>bình”, </a:t>
            </a:r>
            <a:r>
              <a:rPr lang="af-ZA" sz="2200" b="1" i="1" dirty="0" smtClean="0">
                <a:latin typeface="Times New Roman" pitchFamily="18" charset="0"/>
                <a:cs typeface="Times New Roman" pitchFamily="18" charset="0"/>
              </a:rPr>
              <a:t>Thánh </a:t>
            </a:r>
            <a:r>
              <a:rPr lang="af-ZA" sz="2200" b="1" i="1" dirty="0">
                <a:latin typeface="Times New Roman" pitchFamily="18" charset="0"/>
                <a:cs typeface="Times New Roman" pitchFamily="18" charset="0"/>
              </a:rPr>
              <a:t>Thán bàn rằng: ông tạo hoá ghét người được trọn vẹn đủ điều, người được điều nọ mất điều kia, cho nên sinh cho người ta được một phần nhan sắc thì lại bắt người chịu mười phần chiết ma, được một phần tài tình thì bắt chịu thêm một phần nghiệt chướng</a:t>
            </a:r>
            <a:r>
              <a:rPr lang="af-ZA" sz="2200" b="1" dirty="0">
                <a:latin typeface="Times New Roman" pitchFamily="18" charset="0"/>
                <a:cs typeface="Times New Roman" pitchFamily="18" charset="0"/>
              </a:rPr>
              <a:t>"</a:t>
            </a:r>
            <a:br>
              <a:rPr lang="af-ZA" sz="2200" b="1" dirty="0">
                <a:latin typeface="Times New Roman" pitchFamily="18" charset="0"/>
                <a:cs typeface="Times New Roman" pitchFamily="18" charset="0"/>
              </a:rPr>
            </a:br>
            <a:endParaRPr lang="vi-VN" sz="2200" b="1" dirty="0">
              <a:latin typeface="Times New Roman" pitchFamily="18" charset="0"/>
              <a:cs typeface="Times New Roman"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628800"/>
            <a:ext cx="3203847"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469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1266"/>
                                        </p:tgtEl>
                                        <p:attrNameLst>
                                          <p:attrName>style.visibility</p:attrName>
                                        </p:attrNameLst>
                                      </p:cBhvr>
                                      <p:to>
                                        <p:strVal val="visible"/>
                                      </p:to>
                                    </p:set>
                                    <p:animEffect transition="in" filter="wheel(1)">
                                      <p:cBhvr>
                                        <p:cTn id="12" dur="2000"/>
                                        <p:tgtEl>
                                          <p:spTgt spid="1126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1)">
                                      <p:cBhvr>
                                        <p:cTn id="2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152400" y="228600"/>
            <a:ext cx="8991600" cy="6629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sz="3400" b="1" dirty="0" smtClean="0">
                <a:solidFill>
                  <a:srgbClr val="0000CC"/>
                </a:solidFill>
                <a:latin typeface="Times New Roman" pitchFamily="18" charset="0"/>
              </a:rPr>
              <a:t>BÀI TẬP 5 /66( SGK)</a:t>
            </a:r>
            <a:r>
              <a:rPr lang="en-US" sz="3400" dirty="0" smtClean="0">
                <a:latin typeface="Times New Roman" pitchFamily="18" charset="0"/>
              </a:rPr>
              <a:t> :</a:t>
            </a:r>
          </a:p>
          <a:p>
            <a:pPr>
              <a:buFontTx/>
              <a:buNone/>
            </a:pPr>
            <a:r>
              <a:rPr lang="en-US" sz="3400" dirty="0" smtClean="0">
                <a:latin typeface="Times New Roman" pitchFamily="18" charset="0"/>
              </a:rPr>
              <a:t>-</a:t>
            </a:r>
            <a:r>
              <a:rPr lang="en-US" sz="3400" dirty="0" err="1" smtClean="0">
                <a:latin typeface="Times New Roman" pitchFamily="18" charset="0"/>
              </a:rPr>
              <a:t>Thay</a:t>
            </a:r>
            <a:r>
              <a:rPr lang="en-US" sz="3400" dirty="0" smtClean="0">
                <a:latin typeface="Times New Roman" pitchFamily="18" charset="0"/>
              </a:rPr>
              <a:t> </a:t>
            </a:r>
            <a:r>
              <a:rPr lang="en-US" sz="3400" dirty="0" err="1" smtClean="0">
                <a:latin typeface="Times New Roman" pitchFamily="18" charset="0"/>
              </a:rPr>
              <a:t>thế</a:t>
            </a:r>
            <a:r>
              <a:rPr lang="en-US" sz="3400" dirty="0" smtClean="0">
                <a:latin typeface="Times New Roman" pitchFamily="18" charset="0"/>
              </a:rPr>
              <a:t> </a:t>
            </a:r>
            <a:r>
              <a:rPr lang="en-US" sz="3400" dirty="0" err="1" smtClean="0">
                <a:latin typeface="Times New Roman" pitchFamily="18" charset="0"/>
              </a:rPr>
              <a:t>thành</a:t>
            </a:r>
            <a:r>
              <a:rPr lang="en-US" sz="3400" dirty="0" smtClean="0">
                <a:latin typeface="Times New Roman" pitchFamily="18" charset="0"/>
              </a:rPr>
              <a:t> </a:t>
            </a:r>
            <a:r>
              <a:rPr lang="en-US" sz="3400" dirty="0" err="1" smtClean="0">
                <a:latin typeface="Times New Roman" pitchFamily="18" charset="0"/>
              </a:rPr>
              <a:t>ngữ</a:t>
            </a:r>
            <a:r>
              <a:rPr lang="en-US" sz="3400" dirty="0" smtClean="0">
                <a:latin typeface="Times New Roman" pitchFamily="18" charset="0"/>
              </a:rPr>
              <a:t> </a:t>
            </a:r>
            <a:r>
              <a:rPr lang="en-US" sz="3400" dirty="0" err="1" smtClean="0">
                <a:latin typeface="Times New Roman" pitchFamily="18" charset="0"/>
              </a:rPr>
              <a:t>trong</a:t>
            </a:r>
            <a:r>
              <a:rPr lang="en-US" sz="3400" dirty="0" smtClean="0">
                <a:latin typeface="Times New Roman" pitchFamily="18" charset="0"/>
              </a:rPr>
              <a:t> </a:t>
            </a:r>
            <a:r>
              <a:rPr lang="en-US" sz="3400" dirty="0" err="1" smtClean="0">
                <a:latin typeface="Times New Roman" pitchFamily="18" charset="0"/>
              </a:rPr>
              <a:t>những</a:t>
            </a:r>
            <a:r>
              <a:rPr lang="en-US" sz="3400" dirty="0" smtClean="0">
                <a:latin typeface="Times New Roman" pitchFamily="18" charset="0"/>
              </a:rPr>
              <a:t> </a:t>
            </a:r>
            <a:r>
              <a:rPr lang="en-US" sz="3400" dirty="0" err="1" smtClean="0">
                <a:latin typeface="Times New Roman" pitchFamily="18" charset="0"/>
              </a:rPr>
              <a:t>câu</a:t>
            </a:r>
            <a:r>
              <a:rPr lang="en-US" sz="3400" dirty="0" smtClean="0">
                <a:latin typeface="Times New Roman" pitchFamily="18" charset="0"/>
              </a:rPr>
              <a:t> </a:t>
            </a:r>
            <a:r>
              <a:rPr lang="en-US" sz="3400" dirty="0" err="1" smtClean="0">
                <a:latin typeface="Times New Roman" pitchFamily="18" charset="0"/>
              </a:rPr>
              <a:t>sau</a:t>
            </a:r>
            <a:r>
              <a:rPr lang="en-US" sz="3400" dirty="0" smtClean="0">
                <a:latin typeface="Times New Roman" pitchFamily="18" charset="0"/>
              </a:rPr>
              <a:t> </a:t>
            </a:r>
            <a:r>
              <a:rPr lang="en-US" sz="3400" dirty="0" err="1" smtClean="0">
                <a:latin typeface="Times New Roman" pitchFamily="18" charset="0"/>
              </a:rPr>
              <a:t>bằng</a:t>
            </a:r>
            <a:r>
              <a:rPr lang="en-US" sz="3400" dirty="0" smtClean="0">
                <a:latin typeface="Times New Roman" pitchFamily="18" charset="0"/>
              </a:rPr>
              <a:t> </a:t>
            </a:r>
            <a:r>
              <a:rPr lang="en-US" sz="3400" dirty="0" err="1" smtClean="0">
                <a:latin typeface="Times New Roman" pitchFamily="18" charset="0"/>
              </a:rPr>
              <a:t>các</a:t>
            </a:r>
            <a:r>
              <a:rPr lang="en-US" sz="3400" dirty="0" smtClean="0">
                <a:latin typeface="Times New Roman" pitchFamily="18" charset="0"/>
              </a:rPr>
              <a:t> </a:t>
            </a:r>
            <a:r>
              <a:rPr lang="en-US" sz="3400" dirty="0" err="1" smtClean="0">
                <a:latin typeface="Times New Roman" pitchFamily="18" charset="0"/>
              </a:rPr>
              <a:t>từ</a:t>
            </a:r>
            <a:r>
              <a:rPr lang="en-US" sz="3400" dirty="0" smtClean="0">
                <a:latin typeface="Times New Roman" pitchFamily="18" charset="0"/>
              </a:rPr>
              <a:t> </a:t>
            </a:r>
            <a:r>
              <a:rPr lang="en-US" sz="3400" dirty="0" err="1" smtClean="0">
                <a:latin typeface="Times New Roman" pitchFamily="18" charset="0"/>
              </a:rPr>
              <a:t>ngữ</a:t>
            </a:r>
            <a:r>
              <a:rPr lang="en-US" sz="3400" dirty="0" smtClean="0">
                <a:latin typeface="Times New Roman" pitchFamily="18" charset="0"/>
              </a:rPr>
              <a:t> </a:t>
            </a:r>
            <a:r>
              <a:rPr lang="en-US" sz="3400" dirty="0" err="1" smtClean="0">
                <a:latin typeface="Times New Roman" pitchFamily="18" charset="0"/>
              </a:rPr>
              <a:t>thông</a:t>
            </a:r>
            <a:r>
              <a:rPr lang="en-US" sz="3400" dirty="0" smtClean="0">
                <a:latin typeface="Times New Roman" pitchFamily="18" charset="0"/>
              </a:rPr>
              <a:t> </a:t>
            </a:r>
            <a:r>
              <a:rPr lang="en-US" sz="3400" dirty="0" err="1" smtClean="0">
                <a:latin typeface="Times New Roman" pitchFamily="18" charset="0"/>
              </a:rPr>
              <a:t>thường</a:t>
            </a:r>
            <a:r>
              <a:rPr lang="en-US" sz="3400" dirty="0" smtClean="0">
                <a:latin typeface="Times New Roman" pitchFamily="18" charset="0"/>
              </a:rPr>
              <a:t>, </a:t>
            </a:r>
            <a:r>
              <a:rPr lang="en-US" sz="3400" dirty="0" err="1" smtClean="0">
                <a:latin typeface="Times New Roman" pitchFamily="18" charset="0"/>
              </a:rPr>
              <a:t>tương</a:t>
            </a:r>
            <a:r>
              <a:rPr lang="en-US" sz="3400" dirty="0" smtClean="0">
                <a:latin typeface="Times New Roman" pitchFamily="18" charset="0"/>
              </a:rPr>
              <a:t> </a:t>
            </a:r>
            <a:r>
              <a:rPr lang="en-US" sz="3400" dirty="0" err="1" smtClean="0">
                <a:latin typeface="Times New Roman" pitchFamily="18" charset="0"/>
              </a:rPr>
              <a:t>đương</a:t>
            </a:r>
            <a:r>
              <a:rPr lang="en-US" sz="3400" dirty="0" smtClean="0">
                <a:latin typeface="Times New Roman" pitchFamily="18" charset="0"/>
              </a:rPr>
              <a:t> </a:t>
            </a:r>
            <a:r>
              <a:rPr lang="en-US" sz="3400" dirty="0" err="1" smtClean="0">
                <a:latin typeface="Times New Roman" pitchFamily="18" charset="0"/>
              </a:rPr>
              <a:t>về</a:t>
            </a:r>
            <a:r>
              <a:rPr lang="en-US" sz="3400" dirty="0" smtClean="0">
                <a:latin typeface="Times New Roman" pitchFamily="18" charset="0"/>
              </a:rPr>
              <a:t> </a:t>
            </a:r>
            <a:r>
              <a:rPr lang="en-US" sz="3400" dirty="0" err="1" smtClean="0">
                <a:latin typeface="Times New Roman" pitchFamily="18" charset="0"/>
              </a:rPr>
              <a:t>nghĩa</a:t>
            </a:r>
            <a:r>
              <a:rPr lang="en-US" sz="3400" dirty="0" smtClean="0">
                <a:latin typeface="Times New Roman" pitchFamily="18" charset="0"/>
              </a:rPr>
              <a:t> . </a:t>
            </a:r>
            <a:r>
              <a:rPr lang="en-US" sz="3400" dirty="0" err="1" smtClean="0">
                <a:latin typeface="Times New Roman" pitchFamily="18" charset="0"/>
              </a:rPr>
              <a:t>Nhận</a:t>
            </a:r>
            <a:r>
              <a:rPr lang="en-US" sz="3400" dirty="0" smtClean="0">
                <a:latin typeface="Times New Roman" pitchFamily="18" charset="0"/>
              </a:rPr>
              <a:t> </a:t>
            </a:r>
            <a:r>
              <a:rPr lang="en-US" sz="3400" dirty="0" err="1" smtClean="0">
                <a:latin typeface="Times New Roman" pitchFamily="18" charset="0"/>
              </a:rPr>
              <a:t>xét</a:t>
            </a:r>
            <a:r>
              <a:rPr lang="en-US" sz="3400" dirty="0" smtClean="0">
                <a:latin typeface="Times New Roman" pitchFamily="18" charset="0"/>
              </a:rPr>
              <a:t> </a:t>
            </a:r>
            <a:r>
              <a:rPr lang="en-US" sz="3400" dirty="0" err="1" smtClean="0">
                <a:latin typeface="Times New Roman" pitchFamily="18" charset="0"/>
              </a:rPr>
              <a:t>sự</a:t>
            </a:r>
            <a:r>
              <a:rPr lang="en-US" sz="3400" dirty="0" smtClean="0">
                <a:latin typeface="Times New Roman" pitchFamily="18" charset="0"/>
              </a:rPr>
              <a:t> </a:t>
            </a:r>
            <a:r>
              <a:rPr lang="en-US" sz="3400" dirty="0" err="1" smtClean="0">
                <a:latin typeface="Times New Roman" pitchFamily="18" charset="0"/>
              </a:rPr>
              <a:t>khác</a:t>
            </a:r>
            <a:r>
              <a:rPr lang="en-US" sz="3400" dirty="0" smtClean="0">
                <a:latin typeface="Times New Roman" pitchFamily="18" charset="0"/>
              </a:rPr>
              <a:t> </a:t>
            </a:r>
            <a:r>
              <a:rPr lang="en-US" sz="3400" dirty="0" err="1" smtClean="0">
                <a:latin typeface="Times New Roman" pitchFamily="18" charset="0"/>
              </a:rPr>
              <a:t>biệt</a:t>
            </a:r>
            <a:r>
              <a:rPr lang="en-US" sz="3400" dirty="0" smtClean="0">
                <a:latin typeface="Times New Roman" pitchFamily="18" charset="0"/>
              </a:rPr>
              <a:t> </a:t>
            </a:r>
            <a:r>
              <a:rPr lang="en-US" sz="3400" dirty="0" err="1" smtClean="0">
                <a:latin typeface="Times New Roman" pitchFamily="18" charset="0"/>
              </a:rPr>
              <a:t>và</a:t>
            </a:r>
            <a:r>
              <a:rPr lang="en-US" sz="3400" dirty="0" smtClean="0">
                <a:latin typeface="Times New Roman" pitchFamily="18" charset="0"/>
              </a:rPr>
              <a:t> </a:t>
            </a:r>
            <a:r>
              <a:rPr lang="en-US" sz="3400" dirty="0" err="1" smtClean="0">
                <a:latin typeface="Times New Roman" pitchFamily="18" charset="0"/>
              </a:rPr>
              <a:t>hiệu</a:t>
            </a:r>
            <a:r>
              <a:rPr lang="en-US" sz="3400" dirty="0" smtClean="0">
                <a:latin typeface="Times New Roman" pitchFamily="18" charset="0"/>
              </a:rPr>
              <a:t> </a:t>
            </a:r>
            <a:r>
              <a:rPr lang="en-US" sz="3400" dirty="0" err="1" smtClean="0">
                <a:latin typeface="Times New Roman" pitchFamily="18" charset="0"/>
              </a:rPr>
              <a:t>quả</a:t>
            </a:r>
            <a:r>
              <a:rPr lang="en-US" sz="3400" dirty="0" smtClean="0">
                <a:latin typeface="Times New Roman" pitchFamily="18" charset="0"/>
              </a:rPr>
              <a:t> </a:t>
            </a:r>
            <a:r>
              <a:rPr lang="en-US" sz="3400" dirty="0" err="1" smtClean="0">
                <a:latin typeface="Times New Roman" pitchFamily="18" charset="0"/>
              </a:rPr>
              <a:t>của</a:t>
            </a:r>
            <a:r>
              <a:rPr lang="en-US" sz="3400" dirty="0" smtClean="0">
                <a:latin typeface="Times New Roman" pitchFamily="18" charset="0"/>
              </a:rPr>
              <a:t> </a:t>
            </a:r>
            <a:r>
              <a:rPr lang="en-US" sz="3400" dirty="0" err="1" smtClean="0">
                <a:latin typeface="Times New Roman" pitchFamily="18" charset="0"/>
              </a:rPr>
              <a:t>mỗi</a:t>
            </a:r>
            <a:r>
              <a:rPr lang="en-US" sz="3400" dirty="0" smtClean="0">
                <a:latin typeface="Times New Roman" pitchFamily="18" charset="0"/>
              </a:rPr>
              <a:t> </a:t>
            </a:r>
            <a:r>
              <a:rPr lang="en-US" sz="3400" dirty="0" err="1" smtClean="0">
                <a:latin typeface="Times New Roman" pitchFamily="18" charset="0"/>
              </a:rPr>
              <a:t>cách</a:t>
            </a:r>
            <a:r>
              <a:rPr lang="en-US" sz="3400" dirty="0" smtClean="0">
                <a:latin typeface="Times New Roman" pitchFamily="18" charset="0"/>
              </a:rPr>
              <a:t> </a:t>
            </a:r>
            <a:r>
              <a:rPr lang="en-US" sz="3400" dirty="0" err="1" smtClean="0">
                <a:latin typeface="Times New Roman" pitchFamily="18" charset="0"/>
              </a:rPr>
              <a:t>diễn</a:t>
            </a:r>
            <a:r>
              <a:rPr lang="en-US" sz="3400" dirty="0" smtClean="0">
                <a:latin typeface="Times New Roman" pitchFamily="18" charset="0"/>
              </a:rPr>
              <a:t> </a:t>
            </a:r>
            <a:r>
              <a:rPr lang="en-US" sz="3400" dirty="0" err="1" smtClean="0">
                <a:latin typeface="Times New Roman" pitchFamily="18" charset="0"/>
              </a:rPr>
              <a:t>đạt</a:t>
            </a:r>
            <a:r>
              <a:rPr lang="en-US" sz="3400" dirty="0" smtClean="0">
                <a:latin typeface="Times New Roman" pitchFamily="18" charset="0"/>
              </a:rPr>
              <a:t> ?</a:t>
            </a:r>
          </a:p>
          <a:p>
            <a:pPr>
              <a:buFontTx/>
              <a:buNone/>
            </a:pPr>
            <a:r>
              <a:rPr lang="en-US" sz="3400" dirty="0" smtClean="0">
                <a:latin typeface="Times New Roman" pitchFamily="18" charset="0"/>
              </a:rPr>
              <a:t>a)</a:t>
            </a:r>
            <a:r>
              <a:rPr lang="en-US" sz="3400" dirty="0" err="1" smtClean="0">
                <a:latin typeface="Times New Roman" pitchFamily="18" charset="0"/>
              </a:rPr>
              <a:t>Này</a:t>
            </a:r>
            <a:r>
              <a:rPr lang="en-US" sz="3400" dirty="0" smtClean="0">
                <a:latin typeface="Times New Roman" pitchFamily="18" charset="0"/>
              </a:rPr>
              <a:t> </a:t>
            </a:r>
            <a:r>
              <a:rPr lang="en-US" sz="3400" dirty="0" err="1" smtClean="0">
                <a:latin typeface="Times New Roman" pitchFamily="18" charset="0"/>
              </a:rPr>
              <a:t>các</a:t>
            </a:r>
            <a:r>
              <a:rPr lang="en-US" sz="3400" dirty="0" smtClean="0">
                <a:latin typeface="Times New Roman" pitchFamily="18" charset="0"/>
              </a:rPr>
              <a:t> </a:t>
            </a:r>
            <a:r>
              <a:rPr lang="en-US" sz="3400" dirty="0" err="1" smtClean="0">
                <a:latin typeface="Times New Roman" pitchFamily="18" charset="0"/>
              </a:rPr>
              <a:t>cậu</a:t>
            </a:r>
            <a:r>
              <a:rPr lang="en-US" sz="3400" dirty="0" smtClean="0">
                <a:latin typeface="Times New Roman" pitchFamily="18" charset="0"/>
              </a:rPr>
              <a:t>, </a:t>
            </a:r>
            <a:r>
              <a:rPr lang="en-US" sz="3400" dirty="0" err="1" smtClean="0">
                <a:latin typeface="Times New Roman" pitchFamily="18" charset="0"/>
              </a:rPr>
              <a:t>đừng</a:t>
            </a:r>
            <a:r>
              <a:rPr lang="en-US" sz="3400" dirty="0" smtClean="0">
                <a:latin typeface="Times New Roman" pitchFamily="18" charset="0"/>
              </a:rPr>
              <a:t> </a:t>
            </a:r>
            <a:r>
              <a:rPr lang="en-US" sz="3400" dirty="0" err="1" smtClean="0">
                <a:latin typeface="Times New Roman" pitchFamily="18" charset="0"/>
              </a:rPr>
              <a:t>có</a:t>
            </a:r>
            <a:r>
              <a:rPr lang="en-US" sz="3400" dirty="0" smtClean="0">
                <a:latin typeface="Times New Roman" pitchFamily="18" charset="0"/>
              </a:rPr>
              <a:t> </a:t>
            </a:r>
            <a:r>
              <a:rPr lang="en-US" sz="3400" dirty="0" err="1" smtClean="0">
                <a:latin typeface="Times New Roman" pitchFamily="18" charset="0"/>
              </a:rPr>
              <a:t>mà</a:t>
            </a:r>
            <a:r>
              <a:rPr lang="en-US" sz="3400" dirty="0" smtClean="0">
                <a:latin typeface="Times New Roman" pitchFamily="18" charset="0"/>
              </a:rPr>
              <a:t> </a:t>
            </a:r>
            <a:r>
              <a:rPr lang="en-US" sz="3400" dirty="0" smtClean="0">
                <a:solidFill>
                  <a:srgbClr val="FF0000"/>
                </a:solidFill>
                <a:latin typeface="Times New Roman" pitchFamily="18" charset="0"/>
              </a:rPr>
              <a:t>ma </a:t>
            </a:r>
            <a:r>
              <a:rPr lang="en-US" sz="3400" dirty="0" err="1" smtClean="0">
                <a:solidFill>
                  <a:srgbClr val="FF0000"/>
                </a:solidFill>
                <a:latin typeface="Times New Roman" pitchFamily="18" charset="0"/>
              </a:rPr>
              <a:t>cũ</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bắt</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nạt</a:t>
            </a:r>
            <a:r>
              <a:rPr lang="en-US" sz="3400" dirty="0" smtClean="0">
                <a:solidFill>
                  <a:srgbClr val="FF0000"/>
                </a:solidFill>
                <a:latin typeface="Times New Roman" pitchFamily="18" charset="0"/>
              </a:rPr>
              <a:t> ma </a:t>
            </a:r>
            <a:r>
              <a:rPr lang="en-US" sz="3400" dirty="0" err="1" smtClean="0">
                <a:solidFill>
                  <a:srgbClr val="FF0000"/>
                </a:solidFill>
                <a:latin typeface="Times New Roman" pitchFamily="18" charset="0"/>
              </a:rPr>
              <a:t>mới</a:t>
            </a:r>
            <a:r>
              <a:rPr lang="en-US" sz="3400" dirty="0" smtClean="0">
                <a:latin typeface="Times New Roman" pitchFamily="18" charset="0"/>
              </a:rPr>
              <a:t> .</a:t>
            </a:r>
            <a:r>
              <a:rPr lang="en-US" sz="3400" dirty="0" err="1" smtClean="0">
                <a:latin typeface="Times New Roman" pitchFamily="18" charset="0"/>
              </a:rPr>
              <a:t>Cậu</a:t>
            </a:r>
            <a:r>
              <a:rPr lang="en-US" sz="3400" dirty="0" smtClean="0">
                <a:latin typeface="Times New Roman" pitchFamily="18" charset="0"/>
              </a:rPr>
              <a:t> </a:t>
            </a:r>
            <a:r>
              <a:rPr lang="en-US" sz="3400" dirty="0" err="1" smtClean="0">
                <a:latin typeface="Times New Roman" pitchFamily="18" charset="0"/>
              </a:rPr>
              <a:t>ấy</a:t>
            </a:r>
            <a:r>
              <a:rPr lang="en-US" sz="3400" dirty="0" smtClean="0">
                <a:latin typeface="Times New Roman" pitchFamily="18" charset="0"/>
              </a:rPr>
              <a:t> </a:t>
            </a:r>
            <a:r>
              <a:rPr lang="en-US" sz="3400" dirty="0" err="1" smtClean="0">
                <a:latin typeface="Times New Roman" pitchFamily="18" charset="0"/>
              </a:rPr>
              <a:t>vừa</a:t>
            </a:r>
            <a:r>
              <a:rPr lang="en-US" sz="3400" dirty="0" smtClean="0">
                <a:latin typeface="Times New Roman" pitchFamily="18" charset="0"/>
              </a:rPr>
              <a:t> </a:t>
            </a:r>
            <a:r>
              <a:rPr lang="en-US" sz="3400" dirty="0" err="1" smtClean="0">
                <a:latin typeface="Times New Roman" pitchFamily="18" charset="0"/>
              </a:rPr>
              <a:t>mới</a:t>
            </a:r>
            <a:r>
              <a:rPr lang="en-US" sz="3400" dirty="0" smtClean="0">
                <a:latin typeface="Times New Roman" pitchFamily="18" charset="0"/>
              </a:rPr>
              <a:t> </a:t>
            </a:r>
            <a:r>
              <a:rPr lang="en-US" sz="3400" dirty="0" err="1" smtClean="0">
                <a:solidFill>
                  <a:srgbClr val="FF0000"/>
                </a:solidFill>
                <a:latin typeface="Times New Roman" pitchFamily="18" charset="0"/>
              </a:rPr>
              <a:t>chân</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ướt</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chân</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ráo</a:t>
            </a:r>
            <a:r>
              <a:rPr lang="en-US" sz="3400" dirty="0" smtClean="0">
                <a:solidFill>
                  <a:srgbClr val="FF0000"/>
                </a:solidFill>
                <a:latin typeface="Times New Roman" pitchFamily="18" charset="0"/>
              </a:rPr>
              <a:t> </a:t>
            </a:r>
            <a:r>
              <a:rPr lang="en-US" sz="3400" dirty="0" err="1" smtClean="0">
                <a:latin typeface="Times New Roman" pitchFamily="18" charset="0"/>
              </a:rPr>
              <a:t>đến</a:t>
            </a:r>
            <a:r>
              <a:rPr lang="en-US" sz="3400" dirty="0" smtClean="0">
                <a:latin typeface="Times New Roman" pitchFamily="18" charset="0"/>
              </a:rPr>
              <a:t>, </a:t>
            </a:r>
            <a:r>
              <a:rPr lang="en-US" sz="3400" dirty="0" err="1" smtClean="0">
                <a:latin typeface="Times New Roman" pitchFamily="18" charset="0"/>
              </a:rPr>
              <a:t>mình</a:t>
            </a:r>
            <a:r>
              <a:rPr lang="en-US" sz="3400" dirty="0" smtClean="0">
                <a:latin typeface="Times New Roman" pitchFamily="18" charset="0"/>
              </a:rPr>
              <a:t> </a:t>
            </a:r>
            <a:r>
              <a:rPr lang="en-US" sz="3400" dirty="0" err="1" smtClean="0">
                <a:latin typeface="Times New Roman" pitchFamily="18" charset="0"/>
              </a:rPr>
              <a:t>phải</a:t>
            </a:r>
            <a:r>
              <a:rPr lang="en-US" sz="3400" dirty="0" smtClean="0">
                <a:latin typeface="Times New Roman" pitchFamily="18" charset="0"/>
              </a:rPr>
              <a:t> </a:t>
            </a:r>
            <a:r>
              <a:rPr lang="en-US" sz="3400" dirty="0" err="1" smtClean="0">
                <a:latin typeface="Times New Roman" pitchFamily="18" charset="0"/>
              </a:rPr>
              <a:t>tìm</a:t>
            </a:r>
            <a:r>
              <a:rPr lang="en-US" sz="3400" dirty="0" smtClean="0">
                <a:latin typeface="Times New Roman" pitchFamily="18" charset="0"/>
              </a:rPr>
              <a:t> </a:t>
            </a:r>
            <a:r>
              <a:rPr lang="en-US" sz="3400" dirty="0" err="1" smtClean="0">
                <a:latin typeface="Times New Roman" pitchFamily="18" charset="0"/>
              </a:rPr>
              <a:t>cách</a:t>
            </a:r>
            <a:r>
              <a:rPr lang="en-US" sz="3400" dirty="0" smtClean="0">
                <a:latin typeface="Times New Roman" pitchFamily="18" charset="0"/>
              </a:rPr>
              <a:t> </a:t>
            </a:r>
            <a:r>
              <a:rPr lang="en-US" sz="3400" dirty="0" err="1" smtClean="0">
                <a:latin typeface="Times New Roman" pitchFamily="18" charset="0"/>
              </a:rPr>
              <a:t>giúp</a:t>
            </a:r>
            <a:r>
              <a:rPr lang="en-US" sz="3400" dirty="0" smtClean="0">
                <a:latin typeface="Times New Roman" pitchFamily="18" charset="0"/>
              </a:rPr>
              <a:t> </a:t>
            </a:r>
            <a:r>
              <a:rPr lang="en-US" sz="3400" dirty="0" err="1" smtClean="0">
                <a:latin typeface="Times New Roman" pitchFamily="18" charset="0"/>
              </a:rPr>
              <a:t>đỡ</a:t>
            </a:r>
            <a:r>
              <a:rPr lang="en-US" sz="3400" dirty="0" smtClean="0">
                <a:latin typeface="Times New Roman" pitchFamily="18" charset="0"/>
              </a:rPr>
              <a:t> </a:t>
            </a:r>
            <a:r>
              <a:rPr lang="en-US" sz="3400" dirty="0" err="1" smtClean="0">
                <a:latin typeface="Times New Roman" pitchFamily="18" charset="0"/>
              </a:rPr>
              <a:t>chứ</a:t>
            </a:r>
            <a:r>
              <a:rPr lang="en-US" sz="3400" dirty="0" smtClean="0">
                <a:latin typeface="Times New Roman" pitchFamily="18" charset="0"/>
              </a:rPr>
              <a:t> .</a:t>
            </a:r>
          </a:p>
          <a:p>
            <a:pPr>
              <a:buFontTx/>
              <a:buNone/>
            </a:pPr>
            <a:r>
              <a:rPr lang="en-US" sz="3400" dirty="0" smtClean="0">
                <a:latin typeface="Times New Roman" pitchFamily="18" charset="0"/>
              </a:rPr>
              <a:t>b)</a:t>
            </a:r>
            <a:r>
              <a:rPr lang="en-US" sz="3400" dirty="0" err="1" smtClean="0">
                <a:latin typeface="Times New Roman" pitchFamily="18" charset="0"/>
              </a:rPr>
              <a:t>Họ</a:t>
            </a:r>
            <a:r>
              <a:rPr lang="en-US" sz="3400" dirty="0" smtClean="0">
                <a:latin typeface="Times New Roman" pitchFamily="18" charset="0"/>
              </a:rPr>
              <a:t> </a:t>
            </a:r>
            <a:r>
              <a:rPr lang="en-US" sz="3400" dirty="0" err="1" smtClean="0">
                <a:latin typeface="Times New Roman" pitchFamily="18" charset="0"/>
              </a:rPr>
              <a:t>không</a:t>
            </a:r>
            <a:r>
              <a:rPr lang="en-US" sz="3400" dirty="0" smtClean="0">
                <a:latin typeface="Times New Roman" pitchFamily="18" charset="0"/>
              </a:rPr>
              <a:t> </a:t>
            </a:r>
            <a:r>
              <a:rPr lang="en-US" sz="3400" dirty="0" err="1" smtClean="0">
                <a:latin typeface="Times New Roman" pitchFamily="18" charset="0"/>
              </a:rPr>
              <a:t>đi</a:t>
            </a:r>
            <a:r>
              <a:rPr lang="en-US" sz="3400" dirty="0" smtClean="0">
                <a:latin typeface="Times New Roman" pitchFamily="18" charset="0"/>
              </a:rPr>
              <a:t> </a:t>
            </a:r>
            <a:r>
              <a:rPr lang="en-US" sz="3400" dirty="0" err="1" smtClean="0">
                <a:latin typeface="Times New Roman" pitchFamily="18" charset="0"/>
              </a:rPr>
              <a:t>tham</a:t>
            </a:r>
            <a:r>
              <a:rPr lang="en-US" sz="3400" dirty="0" smtClean="0">
                <a:latin typeface="Times New Roman" pitchFamily="18" charset="0"/>
              </a:rPr>
              <a:t> </a:t>
            </a:r>
            <a:r>
              <a:rPr lang="en-US" sz="3400" dirty="0" err="1" smtClean="0">
                <a:latin typeface="Times New Roman" pitchFamily="18" charset="0"/>
              </a:rPr>
              <a:t>quan</a:t>
            </a:r>
            <a:r>
              <a:rPr lang="en-US" sz="3400" dirty="0" smtClean="0">
                <a:latin typeface="Times New Roman" pitchFamily="18" charset="0"/>
              </a:rPr>
              <a:t>, </a:t>
            </a:r>
            <a:r>
              <a:rPr lang="en-US" sz="3400" dirty="0" err="1" smtClean="0">
                <a:latin typeface="Times New Roman" pitchFamily="18" charset="0"/>
              </a:rPr>
              <a:t>không</a:t>
            </a:r>
            <a:r>
              <a:rPr lang="en-US" sz="3400" dirty="0" smtClean="0">
                <a:latin typeface="Times New Roman" pitchFamily="18" charset="0"/>
              </a:rPr>
              <a:t> </a:t>
            </a:r>
            <a:r>
              <a:rPr lang="en-US" sz="3400" dirty="0" err="1" smtClean="0">
                <a:latin typeface="Times New Roman" pitchFamily="18" charset="0"/>
              </a:rPr>
              <a:t>đi</a:t>
            </a:r>
            <a:r>
              <a:rPr lang="en-US" sz="3400" dirty="0" smtClean="0">
                <a:latin typeface="Times New Roman" pitchFamily="18" charset="0"/>
              </a:rPr>
              <a:t> </a:t>
            </a:r>
            <a:r>
              <a:rPr lang="en-US" sz="3400" dirty="0" err="1" smtClean="0">
                <a:latin typeface="Times New Roman" pitchFamily="18" charset="0"/>
              </a:rPr>
              <a:t>thực</a:t>
            </a:r>
            <a:r>
              <a:rPr lang="en-US" sz="3400" dirty="0" smtClean="0">
                <a:latin typeface="Times New Roman" pitchFamily="18" charset="0"/>
              </a:rPr>
              <a:t> </a:t>
            </a:r>
            <a:r>
              <a:rPr lang="en-US" sz="3400" dirty="0" err="1" smtClean="0">
                <a:latin typeface="Times New Roman" pitchFamily="18" charset="0"/>
              </a:rPr>
              <a:t>tế</a:t>
            </a:r>
            <a:r>
              <a:rPr lang="en-US" sz="3400" dirty="0" smtClean="0">
                <a:latin typeface="Times New Roman" pitchFamily="18" charset="0"/>
              </a:rPr>
              <a:t> </a:t>
            </a:r>
            <a:r>
              <a:rPr lang="en-US" sz="3400" dirty="0" err="1" smtClean="0">
                <a:latin typeface="Times New Roman" pitchFamily="18" charset="0"/>
              </a:rPr>
              <a:t>kiểu</a:t>
            </a:r>
            <a:r>
              <a:rPr lang="en-US" sz="3400" dirty="0" smtClean="0">
                <a:latin typeface="Times New Roman" pitchFamily="18" charset="0"/>
              </a:rPr>
              <a:t> </a:t>
            </a:r>
            <a:r>
              <a:rPr lang="en-US" sz="3400" dirty="0" err="1" smtClean="0">
                <a:solidFill>
                  <a:srgbClr val="FF0000"/>
                </a:solidFill>
                <a:latin typeface="Times New Roman" pitchFamily="18" charset="0"/>
              </a:rPr>
              <a:t>cưỡi</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ngựa</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xem</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hoa</a:t>
            </a:r>
            <a:r>
              <a:rPr lang="en-US" sz="3400" dirty="0" smtClean="0">
                <a:solidFill>
                  <a:srgbClr val="FF0000"/>
                </a:solidFill>
                <a:latin typeface="Times New Roman" pitchFamily="18" charset="0"/>
              </a:rPr>
              <a:t> </a:t>
            </a:r>
            <a:r>
              <a:rPr lang="en-US" sz="3400" dirty="0" err="1" smtClean="0">
                <a:latin typeface="Times New Roman" pitchFamily="18" charset="0"/>
              </a:rPr>
              <a:t>mà</a:t>
            </a:r>
            <a:r>
              <a:rPr lang="en-US" sz="3400" dirty="0" smtClean="0">
                <a:latin typeface="Times New Roman" pitchFamily="18" charset="0"/>
              </a:rPr>
              <a:t> </a:t>
            </a:r>
            <a:r>
              <a:rPr lang="en-US" sz="3400" dirty="0" err="1" smtClean="0">
                <a:latin typeface="Times New Roman" pitchFamily="18" charset="0"/>
              </a:rPr>
              <a:t>đi</a:t>
            </a:r>
            <a:r>
              <a:rPr lang="en-US" sz="3400" dirty="0" smtClean="0">
                <a:latin typeface="Times New Roman" pitchFamily="18" charset="0"/>
              </a:rPr>
              <a:t> </a:t>
            </a:r>
            <a:r>
              <a:rPr lang="en-US" sz="3400" dirty="0" err="1" smtClean="0">
                <a:latin typeface="Times New Roman" pitchFamily="18" charset="0"/>
              </a:rPr>
              <a:t>chiến</a:t>
            </a:r>
            <a:r>
              <a:rPr lang="en-US" sz="3400" dirty="0" smtClean="0">
                <a:latin typeface="Times New Roman" pitchFamily="18" charset="0"/>
              </a:rPr>
              <a:t> </a:t>
            </a:r>
            <a:r>
              <a:rPr lang="en-US" sz="3400" dirty="0" err="1" smtClean="0">
                <a:latin typeface="Times New Roman" pitchFamily="18" charset="0"/>
              </a:rPr>
              <a:t>đấu</a:t>
            </a:r>
            <a:r>
              <a:rPr lang="en-US" sz="3400" dirty="0" smtClean="0">
                <a:latin typeface="Times New Roman" pitchFamily="18" charset="0"/>
              </a:rPr>
              <a:t> </a:t>
            </a:r>
            <a:r>
              <a:rPr lang="en-US" sz="3400" dirty="0" err="1" smtClean="0">
                <a:latin typeface="Times New Roman" pitchFamily="18" charset="0"/>
              </a:rPr>
              <a:t>thật</a:t>
            </a:r>
            <a:r>
              <a:rPr lang="en-US" sz="3400" dirty="0" smtClean="0">
                <a:latin typeface="Times New Roman" pitchFamily="18" charset="0"/>
              </a:rPr>
              <a:t> </a:t>
            </a:r>
            <a:r>
              <a:rPr lang="en-US" sz="3400" dirty="0" err="1" smtClean="0">
                <a:latin typeface="Times New Roman" pitchFamily="18" charset="0"/>
              </a:rPr>
              <a:t>sự</a:t>
            </a:r>
            <a:r>
              <a:rPr lang="en-US" sz="3400" dirty="0" smtClean="0">
                <a:latin typeface="Times New Roman" pitchFamily="18" charset="0"/>
              </a:rPr>
              <a:t>, </a:t>
            </a:r>
            <a:r>
              <a:rPr lang="en-US" sz="3400" dirty="0" err="1" smtClean="0">
                <a:latin typeface="Times New Roman" pitchFamily="18" charset="0"/>
              </a:rPr>
              <a:t>đi</a:t>
            </a:r>
            <a:r>
              <a:rPr lang="en-US" sz="3400" dirty="0" smtClean="0">
                <a:latin typeface="Times New Roman" pitchFamily="18" charset="0"/>
              </a:rPr>
              <a:t> </a:t>
            </a:r>
            <a:r>
              <a:rPr lang="en-US" sz="3400" dirty="0" err="1" smtClean="0">
                <a:latin typeface="Times New Roman" pitchFamily="18" charset="0"/>
              </a:rPr>
              <a:t>làm</a:t>
            </a:r>
            <a:r>
              <a:rPr lang="en-US" sz="3400" dirty="0" smtClean="0">
                <a:latin typeface="Times New Roman" pitchFamily="18" charset="0"/>
              </a:rPr>
              <a:t> </a:t>
            </a:r>
            <a:r>
              <a:rPr lang="en-US" sz="3400" dirty="0" err="1" smtClean="0">
                <a:latin typeface="Times New Roman" pitchFamily="18" charset="0"/>
              </a:rPr>
              <a:t>nhiệm</a:t>
            </a:r>
            <a:r>
              <a:rPr lang="en-US" sz="3400" dirty="0" smtClean="0">
                <a:latin typeface="Times New Roman" pitchFamily="18" charset="0"/>
              </a:rPr>
              <a:t> </a:t>
            </a:r>
            <a:r>
              <a:rPr lang="en-US" sz="3400" dirty="0" err="1" smtClean="0">
                <a:latin typeface="Times New Roman" pitchFamily="18" charset="0"/>
              </a:rPr>
              <a:t>vụ</a:t>
            </a:r>
            <a:r>
              <a:rPr lang="en-US" sz="3400" dirty="0" smtClean="0">
                <a:latin typeface="Times New Roman" pitchFamily="18" charset="0"/>
              </a:rPr>
              <a:t> </a:t>
            </a:r>
            <a:r>
              <a:rPr lang="en-US" sz="3400" dirty="0" err="1" smtClean="0">
                <a:latin typeface="Times New Roman" pitchFamily="18" charset="0"/>
              </a:rPr>
              <a:t>của</a:t>
            </a:r>
            <a:r>
              <a:rPr lang="en-US" sz="3400" dirty="0" smtClean="0">
                <a:latin typeface="Times New Roman" pitchFamily="18" charset="0"/>
              </a:rPr>
              <a:t> </a:t>
            </a:r>
            <a:r>
              <a:rPr lang="en-US" sz="3400" dirty="0" err="1" smtClean="0">
                <a:latin typeface="Times New Roman" pitchFamily="18" charset="0"/>
              </a:rPr>
              <a:t>những</a:t>
            </a:r>
            <a:r>
              <a:rPr lang="en-US" sz="3400" dirty="0" smtClean="0">
                <a:latin typeface="Times New Roman" pitchFamily="18" charset="0"/>
              </a:rPr>
              <a:t> </a:t>
            </a:r>
            <a:r>
              <a:rPr lang="en-US" sz="3400" dirty="0" err="1" smtClean="0">
                <a:latin typeface="Times New Roman" pitchFamily="18" charset="0"/>
              </a:rPr>
              <a:t>chiến</a:t>
            </a:r>
            <a:r>
              <a:rPr lang="en-US" sz="3400" dirty="0" smtClean="0">
                <a:latin typeface="Times New Roman" pitchFamily="18" charset="0"/>
              </a:rPr>
              <a:t> </a:t>
            </a:r>
            <a:r>
              <a:rPr lang="en-US" sz="3400" dirty="0" err="1" smtClean="0">
                <a:latin typeface="Times New Roman" pitchFamily="18" charset="0"/>
              </a:rPr>
              <a:t>sĩ</a:t>
            </a:r>
            <a:r>
              <a:rPr lang="en-US" sz="3400" dirty="0" smtClean="0">
                <a:latin typeface="Times New Roman" pitchFamily="18" charset="0"/>
              </a:rPr>
              <a:t> </a:t>
            </a:r>
            <a:r>
              <a:rPr lang="en-US" sz="3400" dirty="0" err="1" smtClean="0">
                <a:latin typeface="Times New Roman" pitchFamily="18" charset="0"/>
              </a:rPr>
              <a:t>bình</a:t>
            </a:r>
            <a:r>
              <a:rPr lang="en-US" sz="3400" dirty="0" smtClean="0">
                <a:latin typeface="Times New Roman" pitchFamily="18" charset="0"/>
              </a:rPr>
              <a:t> </a:t>
            </a:r>
            <a:r>
              <a:rPr lang="en-US" sz="3400" dirty="0" err="1" smtClean="0">
                <a:latin typeface="Times New Roman" pitchFamily="18" charset="0"/>
              </a:rPr>
              <a:t>thường</a:t>
            </a:r>
            <a:r>
              <a:rPr lang="en-US" sz="3400" dirty="0" smtClean="0">
                <a:latin typeface="Times New Roman" pitchFamily="18" charset="0"/>
              </a:rPr>
              <a:t>…</a:t>
            </a:r>
          </a:p>
          <a:p>
            <a:pPr>
              <a:buFontTx/>
              <a:buNone/>
            </a:pPr>
            <a:endParaRPr lang="en-US" sz="3400" dirty="0">
              <a:latin typeface="Times New Roman" pitchFamily="18" charset="0"/>
            </a:endParaRPr>
          </a:p>
        </p:txBody>
      </p:sp>
    </p:spTree>
    <p:extLst>
      <p:ext uri="{BB962C8B-B14F-4D97-AF65-F5344CB8AC3E}">
        <p14:creationId xmlns:p14="http://schemas.microsoft.com/office/powerpoint/2010/main" val="303420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edge">
                                      <p:cBhvr>
                                        <p:cTn id="7" dur="1000"/>
                                        <p:tgtEl>
                                          <p:spTgt spid="5">
                                            <p:txEl>
                                              <p:pRg st="0" end="0"/>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wedge">
                                      <p:cBhvr>
                                        <p:cTn id="10" dur="1000"/>
                                        <p:tgtEl>
                                          <p:spTgt spid="5">
                                            <p:txEl>
                                              <p:pRg st="1" end="1"/>
                                            </p:txEl>
                                          </p:spTgt>
                                        </p:tgtEl>
                                      </p:cBhvr>
                                    </p:animEffect>
                                  </p:childTnLst>
                                </p:cTn>
                              </p:par>
                              <p:par>
                                <p:cTn id="11" presetID="20"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wedge">
                                      <p:cBhvr>
                                        <p:cTn id="13" dur="1000"/>
                                        <p:tgtEl>
                                          <p:spTgt spid="5">
                                            <p:txEl>
                                              <p:pRg st="2" end="2"/>
                                            </p:txEl>
                                          </p:spTgt>
                                        </p:tgtEl>
                                      </p:cBhvr>
                                    </p:animEffect>
                                  </p:childTnLst>
                                </p:cTn>
                              </p:par>
                              <p:par>
                                <p:cTn id="14" presetID="20" presetClass="entr" presetSubtype="0"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wedge">
                                      <p:cBhvr>
                                        <p:cTn id="16" dur="1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76200" y="76200"/>
            <a:ext cx="8991600" cy="670560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sz="3400" b="1" u="sng" dirty="0" smtClean="0">
                <a:solidFill>
                  <a:srgbClr val="FF0000"/>
                </a:solidFill>
                <a:latin typeface="Times New Roman" pitchFamily="18" charset="0"/>
              </a:rPr>
              <a:t>BÀI LÀM :</a:t>
            </a:r>
          </a:p>
          <a:p>
            <a:pPr>
              <a:buFontTx/>
              <a:buNone/>
            </a:pPr>
            <a:r>
              <a:rPr lang="en-US" sz="3400" b="1" dirty="0" smtClean="0">
                <a:latin typeface="Times New Roman" pitchFamily="18" charset="0"/>
              </a:rPr>
              <a:t>a)-Ma </a:t>
            </a:r>
            <a:r>
              <a:rPr lang="en-US" sz="3400" b="1" dirty="0" err="1" smtClean="0">
                <a:latin typeface="Times New Roman" pitchFamily="18" charset="0"/>
              </a:rPr>
              <a:t>cũ</a:t>
            </a:r>
            <a:r>
              <a:rPr lang="en-US" sz="3400" b="1" dirty="0" smtClean="0">
                <a:latin typeface="Times New Roman" pitchFamily="18" charset="0"/>
              </a:rPr>
              <a:t> </a:t>
            </a:r>
            <a:r>
              <a:rPr lang="en-US" sz="3400" b="1" dirty="0" err="1" smtClean="0">
                <a:latin typeface="Times New Roman" pitchFamily="18" charset="0"/>
              </a:rPr>
              <a:t>bắt</a:t>
            </a:r>
            <a:r>
              <a:rPr lang="en-US" sz="3400" b="1" dirty="0" smtClean="0">
                <a:latin typeface="Times New Roman" pitchFamily="18" charset="0"/>
              </a:rPr>
              <a:t> </a:t>
            </a:r>
            <a:r>
              <a:rPr lang="en-US" sz="3400" b="1" dirty="0" err="1" smtClean="0">
                <a:latin typeface="Times New Roman" pitchFamily="18" charset="0"/>
              </a:rPr>
              <a:t>nạt</a:t>
            </a:r>
            <a:r>
              <a:rPr lang="en-US" sz="3400" b="1" dirty="0" smtClean="0">
                <a:latin typeface="Times New Roman" pitchFamily="18" charset="0"/>
              </a:rPr>
              <a:t> ma </a:t>
            </a:r>
            <a:r>
              <a:rPr lang="en-US" sz="3400" b="1" dirty="0" err="1" smtClean="0">
                <a:latin typeface="Times New Roman" pitchFamily="18" charset="0"/>
              </a:rPr>
              <a:t>mới</a:t>
            </a:r>
            <a:r>
              <a:rPr lang="en-US" sz="3400" b="1" dirty="0" smtClean="0">
                <a:latin typeface="Times New Roman" pitchFamily="18" charset="0"/>
              </a:rPr>
              <a:t> :</a:t>
            </a:r>
            <a:r>
              <a:rPr lang="en-US" sz="3400" b="1" dirty="0" err="1" smtClean="0">
                <a:latin typeface="Times New Roman" pitchFamily="18" charset="0"/>
              </a:rPr>
              <a:t>người</a:t>
            </a:r>
            <a:r>
              <a:rPr lang="en-US" sz="3400" b="1" dirty="0" smtClean="0">
                <a:latin typeface="Times New Roman" pitchFamily="18" charset="0"/>
              </a:rPr>
              <a:t> </a:t>
            </a:r>
            <a:r>
              <a:rPr lang="en-US" sz="3400" b="1" dirty="0" err="1" smtClean="0">
                <a:latin typeface="Times New Roman" pitchFamily="18" charset="0"/>
              </a:rPr>
              <a:t>cũ</a:t>
            </a:r>
            <a:r>
              <a:rPr lang="en-US" sz="3400" b="1" dirty="0" smtClean="0">
                <a:latin typeface="Times New Roman" pitchFamily="18" charset="0"/>
              </a:rPr>
              <a:t> </a:t>
            </a:r>
            <a:r>
              <a:rPr lang="en-US" sz="3400" b="1" dirty="0" err="1" smtClean="0">
                <a:latin typeface="Times New Roman" pitchFamily="18" charset="0"/>
              </a:rPr>
              <a:t>cậy</a:t>
            </a:r>
            <a:r>
              <a:rPr lang="en-US" sz="3400" b="1" dirty="0" smtClean="0">
                <a:latin typeface="Times New Roman" pitchFamily="18" charset="0"/>
              </a:rPr>
              <a:t> </a:t>
            </a:r>
            <a:r>
              <a:rPr lang="en-US" sz="3400" b="1" dirty="0" err="1" smtClean="0">
                <a:latin typeface="Times New Roman" pitchFamily="18" charset="0"/>
              </a:rPr>
              <a:t>quen</a:t>
            </a:r>
            <a:r>
              <a:rPr lang="en-US" sz="3400" b="1" dirty="0" smtClean="0">
                <a:latin typeface="Times New Roman" pitchFamily="18" charset="0"/>
              </a:rPr>
              <a:t> </a:t>
            </a:r>
            <a:r>
              <a:rPr lang="en-US" sz="3400" b="1" dirty="0" err="1" smtClean="0">
                <a:latin typeface="Times New Roman" pitchFamily="18" charset="0"/>
              </a:rPr>
              <a:t>biết</a:t>
            </a:r>
            <a:r>
              <a:rPr lang="en-US" sz="3400" b="1" dirty="0" smtClean="0">
                <a:latin typeface="Times New Roman" pitchFamily="18" charset="0"/>
              </a:rPr>
              <a:t> </a:t>
            </a:r>
            <a:r>
              <a:rPr lang="en-US" sz="3400" b="1" dirty="0" err="1" smtClean="0">
                <a:latin typeface="Times New Roman" pitchFamily="18" charset="0"/>
              </a:rPr>
              <a:t>nhiều</a:t>
            </a:r>
            <a:r>
              <a:rPr lang="en-US" sz="3400" b="1" dirty="0" smtClean="0">
                <a:latin typeface="Times New Roman" pitchFamily="18" charset="0"/>
              </a:rPr>
              <a:t> </a:t>
            </a:r>
            <a:r>
              <a:rPr lang="en-US" sz="3400" b="1" dirty="0" smtClean="0">
                <a:latin typeface="Times New Roman" pitchFamily="18" charset="0"/>
                <a:sym typeface="Wingdings" pitchFamily="2" charset="2"/>
              </a:rPr>
              <a:t></a:t>
            </a:r>
            <a:r>
              <a:rPr lang="en-US" sz="3400" b="1" dirty="0" err="1" smtClean="0">
                <a:latin typeface="Times New Roman" pitchFamily="18" charset="0"/>
                <a:sym typeface="Wingdings" pitchFamily="2" charset="2"/>
              </a:rPr>
              <a:t>lên</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mặt</a:t>
            </a:r>
            <a:r>
              <a:rPr lang="en-US" sz="3400" b="1" dirty="0" smtClean="0">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bắt</a:t>
            </a:r>
            <a:r>
              <a:rPr lang="en-US" sz="3400" b="1" dirty="0" smtClean="0">
                <a:solidFill>
                  <a:srgbClr val="0000CC"/>
                </a:solidFill>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nạt</a:t>
            </a:r>
            <a:r>
              <a:rPr lang="en-US" sz="3400" b="1" dirty="0" smtClean="0">
                <a:solidFill>
                  <a:srgbClr val="0000CC"/>
                </a:solidFill>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người</a:t>
            </a:r>
            <a:r>
              <a:rPr lang="en-US" sz="3400" b="1" dirty="0" smtClean="0">
                <a:solidFill>
                  <a:srgbClr val="0000CC"/>
                </a:solidFill>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mới</a:t>
            </a:r>
            <a:r>
              <a:rPr lang="en-US" sz="3400" b="1" dirty="0" smtClean="0">
                <a:solidFill>
                  <a:srgbClr val="0000CC"/>
                </a:solidFill>
                <a:latin typeface="Times New Roman" pitchFamily="18" charset="0"/>
                <a:sym typeface="Wingdings" pitchFamily="2" charset="2"/>
              </a:rPr>
              <a:t>.</a:t>
            </a:r>
          </a:p>
          <a:p>
            <a:pPr>
              <a:buFontTx/>
              <a:buNone/>
            </a:pPr>
            <a:r>
              <a:rPr lang="en-US" sz="3400" b="1" dirty="0" smtClean="0">
                <a:latin typeface="Times New Roman" pitchFamily="18" charset="0"/>
                <a:sym typeface="Wingdings" pitchFamily="2" charset="2"/>
              </a:rPr>
              <a:t>-</a:t>
            </a:r>
            <a:r>
              <a:rPr lang="en-US" sz="3400" b="1" dirty="0" err="1" smtClean="0">
                <a:latin typeface="Times New Roman" pitchFamily="18" charset="0"/>
                <a:sym typeface="Wingdings" pitchFamily="2" charset="2"/>
              </a:rPr>
              <a:t>Chân</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ướt</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chân</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ráo</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chưa</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thành</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thạo</a:t>
            </a:r>
            <a:r>
              <a:rPr lang="en-US" sz="3400" b="1" dirty="0" smtClean="0">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còn</a:t>
            </a:r>
            <a:r>
              <a:rPr lang="en-US" sz="3400" b="1" dirty="0" smtClean="0">
                <a:solidFill>
                  <a:srgbClr val="0000CC"/>
                </a:solidFill>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mới</a:t>
            </a:r>
            <a:r>
              <a:rPr lang="en-US" sz="3400" b="1" dirty="0" smtClean="0">
                <a:solidFill>
                  <a:srgbClr val="0000CC"/>
                </a:solidFill>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mẻ</a:t>
            </a:r>
            <a:r>
              <a:rPr lang="en-US" sz="3400" b="1" dirty="0" smtClean="0">
                <a:solidFill>
                  <a:srgbClr val="0000CC"/>
                </a:solidFill>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lạ</a:t>
            </a:r>
            <a:r>
              <a:rPr lang="en-US" sz="3400" b="1" dirty="0" smtClean="0">
                <a:solidFill>
                  <a:srgbClr val="0000CC"/>
                </a:solidFill>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lẫm</a:t>
            </a:r>
            <a:r>
              <a:rPr lang="en-US" sz="3400" b="1" dirty="0" smtClean="0">
                <a:solidFill>
                  <a:srgbClr val="0000CC"/>
                </a:solidFill>
                <a:latin typeface="Times New Roman" pitchFamily="18" charset="0"/>
                <a:sym typeface="Wingdings" pitchFamily="2" charset="2"/>
              </a:rPr>
              <a:t>.</a:t>
            </a:r>
          </a:p>
          <a:p>
            <a:pPr>
              <a:buFontTx/>
              <a:buNone/>
            </a:pPr>
            <a:r>
              <a:rPr lang="en-US" sz="3400" b="1" dirty="0" smtClean="0">
                <a:latin typeface="Times New Roman" pitchFamily="18" charset="0"/>
                <a:sym typeface="Wingdings" pitchFamily="2" charset="2"/>
              </a:rPr>
              <a:t>b)</a:t>
            </a:r>
            <a:r>
              <a:rPr lang="en-US" sz="3400" b="1" dirty="0" err="1" smtClean="0">
                <a:latin typeface="Times New Roman" pitchFamily="18" charset="0"/>
                <a:sym typeface="Wingdings" pitchFamily="2" charset="2"/>
              </a:rPr>
              <a:t>Cưỡi</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ngựa</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xem</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hoa</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cưỡi</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ngựa</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thì</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không</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thể</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xem</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thấy</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hết</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vẻ</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đẹp</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của</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hoa</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vì</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nhanh</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và</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từ</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xa</a:t>
            </a:r>
            <a:r>
              <a:rPr lang="en-US" sz="3400" b="1" dirty="0" smtClean="0">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làm</a:t>
            </a:r>
            <a:r>
              <a:rPr lang="en-US" sz="3400" b="1" dirty="0" smtClean="0">
                <a:solidFill>
                  <a:srgbClr val="0000CC"/>
                </a:solidFill>
                <a:latin typeface="Times New Roman" pitchFamily="18" charset="0"/>
                <a:sym typeface="Wingdings" pitchFamily="2" charset="2"/>
              </a:rPr>
              <a:t> </a:t>
            </a:r>
            <a:r>
              <a:rPr lang="en-US" sz="3400" b="1" dirty="0" err="1" smtClean="0">
                <a:solidFill>
                  <a:srgbClr val="0000CC"/>
                </a:solidFill>
                <a:latin typeface="Times New Roman" pitchFamily="18" charset="0"/>
                <a:sym typeface="Wingdings" pitchFamily="2" charset="2"/>
              </a:rPr>
              <a:t>việc</a:t>
            </a:r>
            <a:r>
              <a:rPr lang="en-US" sz="3400" b="1" dirty="0" smtClean="0">
                <a:solidFill>
                  <a:srgbClr val="0000CC"/>
                </a:solidFill>
                <a:latin typeface="Times New Roman" pitchFamily="18" charset="0"/>
                <a:sym typeface="Wingdings" pitchFamily="2" charset="2"/>
              </a:rPr>
              <a:t> qua </a:t>
            </a:r>
            <a:r>
              <a:rPr lang="en-US" sz="3400" b="1" dirty="0" err="1" smtClean="0">
                <a:solidFill>
                  <a:srgbClr val="0000CC"/>
                </a:solidFill>
                <a:latin typeface="Times New Roman" pitchFamily="18" charset="0"/>
                <a:sym typeface="Wingdings" pitchFamily="2" charset="2"/>
              </a:rPr>
              <a:t>loa</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không</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sâu</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sát</a:t>
            </a:r>
            <a:r>
              <a:rPr lang="en-US" sz="3400" b="1" dirty="0" smtClean="0">
                <a:latin typeface="Times New Roman" pitchFamily="18" charset="0"/>
                <a:sym typeface="Wingdings" pitchFamily="2" charset="2"/>
              </a:rPr>
              <a:t> , </a:t>
            </a:r>
            <a:r>
              <a:rPr lang="en-US" sz="3400" b="1" dirty="0" err="1" smtClean="0">
                <a:latin typeface="Times New Roman" pitchFamily="18" charset="0"/>
                <a:sym typeface="Wingdings" pitchFamily="2" charset="2"/>
              </a:rPr>
              <a:t>kĩ</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lưỡng</a:t>
            </a:r>
            <a:r>
              <a:rPr lang="en-US" sz="3400" b="1" dirty="0" smtClean="0">
                <a:latin typeface="Times New Roman" pitchFamily="18" charset="0"/>
                <a:sym typeface="Wingdings" pitchFamily="2" charset="2"/>
              </a:rPr>
              <a:t>.)</a:t>
            </a:r>
          </a:p>
          <a:p>
            <a:pPr>
              <a:buFontTx/>
              <a:buNone/>
            </a:pPr>
            <a:r>
              <a:rPr lang="en-US" sz="3400" b="1" dirty="0" smtClean="0">
                <a:latin typeface="Times New Roman" pitchFamily="18" charset="0"/>
                <a:sym typeface="Wingdings" pitchFamily="2" charset="2"/>
              </a:rPr>
              <a:t></a:t>
            </a:r>
            <a:r>
              <a:rPr lang="en-US" sz="3400" b="1" dirty="0" err="1" smtClean="0">
                <a:latin typeface="Times New Roman" pitchFamily="18" charset="0"/>
                <a:sym typeface="Wingdings" pitchFamily="2" charset="2"/>
              </a:rPr>
              <a:t>Nếu</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thay</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thế</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bằng</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các</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từ</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ngữ</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thông</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thường</a:t>
            </a:r>
            <a:r>
              <a:rPr lang="en-US" sz="3400" b="1" dirty="0" smtClean="0">
                <a:latin typeface="Times New Roman" pitchFamily="18" charset="0"/>
                <a:sym typeface="Wingdings" pitchFamily="2" charset="2"/>
              </a:rPr>
              <a:t>(</a:t>
            </a:r>
            <a:r>
              <a:rPr lang="en-US" sz="3400" b="1" dirty="0" err="1" smtClean="0">
                <a:latin typeface="Times New Roman" pitchFamily="18" charset="0"/>
                <a:sym typeface="Wingdings" pitchFamily="2" charset="2"/>
              </a:rPr>
              <a:t>màu</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xanh</a:t>
            </a:r>
            <a:r>
              <a:rPr lang="en-US" sz="3400" b="1" dirty="0" smtClean="0">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giảm</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sắc</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thái</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biểu</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cảm</a:t>
            </a:r>
            <a:r>
              <a:rPr lang="en-US" sz="3400" b="1" dirty="0" smtClean="0">
                <a:solidFill>
                  <a:srgbClr val="002060"/>
                </a:solidFill>
                <a:latin typeface="Times New Roman" pitchFamily="18" charset="0"/>
                <a:sym typeface="Wingdings" pitchFamily="2" charset="2"/>
              </a:rPr>
              <a:t> do </a:t>
            </a:r>
            <a:r>
              <a:rPr lang="en-US" sz="3400" b="1" dirty="0" err="1" smtClean="0">
                <a:solidFill>
                  <a:srgbClr val="002060"/>
                </a:solidFill>
                <a:latin typeface="Times New Roman" pitchFamily="18" charset="0"/>
                <a:sym typeface="Wingdings" pitchFamily="2" charset="2"/>
              </a:rPr>
              <a:t>mất</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tính</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hình</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tượng</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trong</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cụm</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từ</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diễn</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đạt</a:t>
            </a:r>
            <a:r>
              <a:rPr lang="en-US" sz="3400" b="1" dirty="0" smtClean="0">
                <a:solidFill>
                  <a:srgbClr val="002060"/>
                </a:solidFill>
                <a:latin typeface="Times New Roman" pitchFamily="18" charset="0"/>
                <a:sym typeface="Wingdings" pitchFamily="2" charset="2"/>
              </a:rPr>
              <a:t> </a:t>
            </a:r>
            <a:r>
              <a:rPr lang="en-US" sz="3400" b="1" dirty="0" err="1" smtClean="0">
                <a:solidFill>
                  <a:srgbClr val="002060"/>
                </a:solidFill>
                <a:latin typeface="Times New Roman" pitchFamily="18" charset="0"/>
                <a:sym typeface="Wingdings" pitchFamily="2" charset="2"/>
              </a:rPr>
              <a:t>dài</a:t>
            </a:r>
            <a:r>
              <a:rPr lang="en-US" sz="3400" dirty="0" smtClean="0">
                <a:solidFill>
                  <a:srgbClr val="002060"/>
                </a:solidFill>
                <a:latin typeface="Times New Roman" pitchFamily="18" charset="0"/>
                <a:sym typeface="Wingdings" pitchFamily="2" charset="2"/>
              </a:rPr>
              <a:t>.</a:t>
            </a:r>
            <a:endParaRPr lang="en-US" sz="3400" dirty="0">
              <a:solidFill>
                <a:srgbClr val="002060"/>
              </a:solidFill>
              <a:latin typeface="Times New Roman" pitchFamily="18" charset="0"/>
            </a:endParaRPr>
          </a:p>
        </p:txBody>
      </p:sp>
    </p:spTree>
    <p:extLst>
      <p:ext uri="{BB962C8B-B14F-4D97-AF65-F5344CB8AC3E}">
        <p14:creationId xmlns:p14="http://schemas.microsoft.com/office/powerpoint/2010/main" val="223530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amond(in)">
                                      <p:cBhvr>
                                        <p:cTn id="10" dur="10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amond(in)">
                                      <p:cBhvr>
                                        <p:cTn id="15" dur="20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diamond(in)">
                                      <p:cBhvr>
                                        <p:cTn id="20" dur="2000"/>
                                        <p:tgtEl>
                                          <p:spTgt spid="5">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diamond(in)">
                                      <p:cBhvr>
                                        <p:cTn id="25" dur="2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Text Box 4"/>
          <p:cNvSpPr txBox="1">
            <a:spLocks noChangeArrowheads="1"/>
          </p:cNvSpPr>
          <p:nvPr/>
        </p:nvSpPr>
        <p:spPr bwMode="auto">
          <a:xfrm>
            <a:off x="304800" y="762000"/>
            <a:ext cx="7512313"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sz="4000" dirty="0">
                <a:effectLst>
                  <a:outerShdw blurRad="38100" dist="38100" dir="2700000" algn="tl">
                    <a:srgbClr val="000000"/>
                  </a:outerShdw>
                </a:effectLst>
                <a:latin typeface="Times New Roman" pitchFamily="18" charset="0"/>
                <a:cs typeface="Times New Roman" pitchFamily="18" charset="0"/>
              </a:rPr>
              <a:t>MỜI CÁC EM CÙNG THAM </a:t>
            </a:r>
            <a:r>
              <a:rPr lang="en-US" sz="4000" dirty="0" smtClean="0">
                <a:effectLst>
                  <a:outerShdw blurRad="38100" dist="38100" dir="2700000" algn="tl">
                    <a:srgbClr val="000000"/>
                  </a:outerShdw>
                </a:effectLst>
                <a:latin typeface="Times New Roman" pitchFamily="18" charset="0"/>
                <a:cs typeface="Times New Roman" pitchFamily="18" charset="0"/>
              </a:rPr>
              <a:t>GIA</a:t>
            </a:r>
          </a:p>
          <a:p>
            <a:pPr algn="ctr">
              <a:defRPr/>
            </a:pPr>
            <a:r>
              <a:rPr lang="en-US" sz="4000" dirty="0" smtClean="0">
                <a:effectLst>
                  <a:outerShdw blurRad="38100" dist="38100" dir="2700000" algn="tl">
                    <a:srgbClr val="000000"/>
                  </a:outerShdw>
                </a:effectLst>
                <a:latin typeface="Times New Roman" pitchFamily="18" charset="0"/>
                <a:cs typeface="Times New Roman" pitchFamily="18" charset="0"/>
              </a:rPr>
              <a:t> </a:t>
            </a:r>
            <a:r>
              <a:rPr lang="en-US" sz="4000" dirty="0">
                <a:effectLst>
                  <a:outerShdw blurRad="38100" dist="38100" dir="2700000" algn="tl">
                    <a:srgbClr val="000000"/>
                  </a:outerShdw>
                </a:effectLst>
                <a:latin typeface="Times New Roman" pitchFamily="18" charset="0"/>
                <a:cs typeface="Times New Roman" pitchFamily="18" charset="0"/>
              </a:rPr>
              <a:t>TRÒ CHƠI</a:t>
            </a:r>
          </a:p>
        </p:txBody>
      </p:sp>
      <p:sp>
        <p:nvSpPr>
          <p:cNvPr id="57349" name="Text Box 5"/>
          <p:cNvSpPr txBox="1">
            <a:spLocks noChangeArrowheads="1"/>
          </p:cNvSpPr>
          <p:nvPr/>
        </p:nvSpPr>
        <p:spPr bwMode="auto">
          <a:xfrm>
            <a:off x="337204" y="2662535"/>
            <a:ext cx="8725466"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sz="5400" dirty="0" smtClean="0">
                <a:solidFill>
                  <a:srgbClr val="FF0066"/>
                </a:solidFill>
                <a:effectLst>
                  <a:outerShdw blurRad="38100" dist="38100" dir="2700000" algn="tl">
                    <a:srgbClr val="000000"/>
                  </a:outerShdw>
                </a:effectLst>
                <a:latin typeface="Times New Roman" pitchFamily="18" charset="0"/>
                <a:cs typeface="Times New Roman" pitchFamily="18" charset="0"/>
              </a:rPr>
              <a:t>  XEM </a:t>
            </a:r>
            <a:r>
              <a:rPr lang="en-US" sz="5400" dirty="0">
                <a:solidFill>
                  <a:srgbClr val="FF0066"/>
                </a:solidFill>
                <a:effectLst>
                  <a:outerShdw blurRad="38100" dist="38100" dir="2700000" algn="tl">
                    <a:srgbClr val="000000"/>
                  </a:outerShdw>
                </a:effectLst>
                <a:latin typeface="Times New Roman" pitchFamily="18" charset="0"/>
                <a:cs typeface="Times New Roman" pitchFamily="18" charset="0"/>
              </a:rPr>
              <a:t>HÌNH ĐOÁN NGHĨA</a:t>
            </a:r>
          </a:p>
        </p:txBody>
      </p:sp>
    </p:spTree>
    <p:extLst>
      <p:ext uri="{BB962C8B-B14F-4D97-AF65-F5344CB8AC3E}">
        <p14:creationId xmlns:p14="http://schemas.microsoft.com/office/powerpoint/2010/main" val="38245524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7348"/>
                                        </p:tgtEl>
                                        <p:attrNameLst>
                                          <p:attrName>style.visibility</p:attrName>
                                        </p:attrNameLst>
                                      </p:cBhvr>
                                      <p:to>
                                        <p:strVal val="visible"/>
                                      </p:to>
                                    </p:set>
                                    <p:animEffect transition="in" filter="checkerboard(across)">
                                      <p:cBhvr>
                                        <p:cTn id="7" dur="500"/>
                                        <p:tgtEl>
                                          <p:spTgt spid="573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7349"/>
                                        </p:tgtEl>
                                        <p:attrNameLst>
                                          <p:attrName>style.visibility</p:attrName>
                                        </p:attrNameLst>
                                      </p:cBhvr>
                                      <p:to>
                                        <p:strVal val="visible"/>
                                      </p:to>
                                    </p:set>
                                    <p:animEffect transition="in" filter="box(in)">
                                      <p:cBhvr>
                                        <p:cTn id="12" dur="500"/>
                                        <p:tgtEl>
                                          <p:spTgt spid="57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p:bldP spid="5734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treo dau d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066800"/>
            <a:ext cx="67056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Oval 5"/>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00</a:t>
            </a:r>
          </a:p>
        </p:txBody>
      </p:sp>
      <p:sp>
        <p:nvSpPr>
          <p:cNvPr id="32774" name="Oval 6"/>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01</a:t>
            </a:r>
          </a:p>
        </p:txBody>
      </p:sp>
      <p:sp>
        <p:nvSpPr>
          <p:cNvPr id="32775" name="Oval 7"/>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02</a:t>
            </a:r>
          </a:p>
        </p:txBody>
      </p:sp>
      <p:sp>
        <p:nvSpPr>
          <p:cNvPr id="32776" name="Oval 8"/>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03</a:t>
            </a:r>
          </a:p>
        </p:txBody>
      </p:sp>
      <p:sp>
        <p:nvSpPr>
          <p:cNvPr id="32777" name="Oval 9"/>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04</a:t>
            </a:r>
          </a:p>
        </p:txBody>
      </p:sp>
      <p:sp>
        <p:nvSpPr>
          <p:cNvPr id="32778" name="Oval 10"/>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05</a:t>
            </a:r>
          </a:p>
        </p:txBody>
      </p:sp>
      <p:sp>
        <p:nvSpPr>
          <p:cNvPr id="32795" name="Rectangle 27"/>
          <p:cNvSpPr>
            <a:spLocks noGrp="1" noChangeArrowheads="1"/>
          </p:cNvSpPr>
          <p:nvPr>
            <p:ph type="subTitle" idx="1"/>
          </p:nvPr>
        </p:nvSpPr>
        <p:spPr/>
        <p:txBody>
          <a:bodyPr/>
          <a:lstStyle/>
          <a:p>
            <a:pPr eaLnBrk="1" hangingPunct="1">
              <a:defRPr/>
            </a:pPr>
            <a:endParaRPr lang="vi-VN" smtClean="0"/>
          </a:p>
        </p:txBody>
      </p:sp>
      <p:sp>
        <p:nvSpPr>
          <p:cNvPr id="32796" name="Rectangle 28"/>
          <p:cNvSpPr>
            <a:spLocks noChangeArrowheads="1"/>
          </p:cNvSpPr>
          <p:nvPr/>
        </p:nvSpPr>
        <p:spPr bwMode="auto">
          <a:xfrm>
            <a:off x="685800" y="6172200"/>
            <a:ext cx="76962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20000"/>
              </a:spcBef>
              <a:spcAft>
                <a:spcPct val="0"/>
              </a:spcAft>
              <a:buClr>
                <a:srgbClr val="99FF66"/>
              </a:buClr>
              <a:buFont typeface="Wingdings" pitchFamily="2" charset="2"/>
              <a:buNone/>
              <a:defRPr/>
            </a:pPr>
            <a:r>
              <a:rPr lang="en-US" sz="4400" b="1">
                <a:solidFill>
                  <a:srgbClr val="FF0000"/>
                </a:solidFill>
                <a:effectLst>
                  <a:outerShdw blurRad="38100" dist="38100" dir="2700000" algn="tl">
                    <a:srgbClr val="000000"/>
                  </a:outerShdw>
                </a:effectLst>
                <a:latin typeface="VNI-Helve-Condense" pitchFamily="2" charset="0"/>
              </a:rPr>
              <a:t>Treo ñaàu deâ, baùn thòt choù</a:t>
            </a:r>
            <a:r>
              <a:rPr lang="en-US" sz="4400">
                <a:solidFill>
                  <a:srgbClr val="FF0000"/>
                </a:solidFill>
                <a:effectLst>
                  <a:outerShdw blurRad="38100" dist="38100" dir="2700000" algn="tl">
                    <a:srgbClr val="000000"/>
                  </a:outerShdw>
                </a:effectLst>
                <a:latin typeface="VNI-Helve-Condense" pitchFamily="2" charset="0"/>
              </a:rPr>
              <a:t> </a:t>
            </a:r>
          </a:p>
        </p:txBody>
      </p:sp>
    </p:spTree>
    <p:extLst>
      <p:ext uri="{BB962C8B-B14F-4D97-AF65-F5344CB8AC3E}">
        <p14:creationId xmlns:p14="http://schemas.microsoft.com/office/powerpoint/2010/main" val="3304921690"/>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2772"/>
                                        </p:tgtEl>
                                        <p:attrNameLst>
                                          <p:attrName>style.visibility</p:attrName>
                                        </p:attrNameLst>
                                      </p:cBhvr>
                                      <p:to>
                                        <p:strVal val="visible"/>
                                      </p:to>
                                    </p:set>
                                    <p:animEffect transition="in" filter="box(in)">
                                      <p:cBhvr>
                                        <p:cTn id="7" dur="500"/>
                                        <p:tgtEl>
                                          <p:spTgt spid="32772"/>
                                        </p:tgtEl>
                                      </p:cBhvr>
                                    </p:animEffect>
                                  </p:childTnLst>
                                </p:cTn>
                              </p:par>
                            </p:childTnLst>
                          </p:cTn>
                        </p:par>
                        <p:par>
                          <p:cTn id="8" fill="hold" nodeType="afterGroup">
                            <p:stCondLst>
                              <p:cond delay="500"/>
                            </p:stCondLst>
                            <p:childTnLst>
                              <p:par>
                                <p:cTn id="9" presetID="49" presetClass="exit" presetSubtype="0" accel="100000" fill="hold" grpId="0" nodeType="afterEffect">
                                  <p:stCondLst>
                                    <p:cond delay="1000"/>
                                  </p:stCondLst>
                                  <p:childTnLst>
                                    <p:anim calcmode="lin" valueType="num">
                                      <p:cBhvr>
                                        <p:cTn id="10" dur="200"/>
                                        <p:tgtEl>
                                          <p:spTgt spid="32778"/>
                                        </p:tgtEl>
                                        <p:attrNameLst>
                                          <p:attrName>ppt_w</p:attrName>
                                        </p:attrNameLst>
                                      </p:cBhvr>
                                      <p:tavLst>
                                        <p:tav tm="0">
                                          <p:val>
                                            <p:strVal val="ppt_w"/>
                                          </p:val>
                                        </p:tav>
                                        <p:tav tm="100000">
                                          <p:val>
                                            <p:fltVal val="0"/>
                                          </p:val>
                                        </p:tav>
                                      </p:tavLst>
                                    </p:anim>
                                    <p:anim calcmode="lin" valueType="num">
                                      <p:cBhvr>
                                        <p:cTn id="11" dur="200"/>
                                        <p:tgtEl>
                                          <p:spTgt spid="32778"/>
                                        </p:tgtEl>
                                        <p:attrNameLst>
                                          <p:attrName>ppt_h</p:attrName>
                                        </p:attrNameLst>
                                      </p:cBhvr>
                                      <p:tavLst>
                                        <p:tav tm="0">
                                          <p:val>
                                            <p:strVal val="ppt_h"/>
                                          </p:val>
                                        </p:tav>
                                        <p:tav tm="100000">
                                          <p:val>
                                            <p:fltVal val="0"/>
                                          </p:val>
                                        </p:tav>
                                      </p:tavLst>
                                    </p:anim>
                                    <p:anim calcmode="lin" valueType="num">
                                      <p:cBhvr>
                                        <p:cTn id="12" dur="200"/>
                                        <p:tgtEl>
                                          <p:spTgt spid="32778"/>
                                        </p:tgtEl>
                                        <p:attrNameLst>
                                          <p:attrName>style.rotation</p:attrName>
                                        </p:attrNameLst>
                                      </p:cBhvr>
                                      <p:tavLst>
                                        <p:tav tm="0">
                                          <p:val>
                                            <p:fltVal val="0"/>
                                          </p:val>
                                        </p:tav>
                                        <p:tav tm="100000">
                                          <p:val>
                                            <p:fltVal val="360"/>
                                          </p:val>
                                        </p:tav>
                                      </p:tavLst>
                                    </p:anim>
                                    <p:animEffect transition="out" filter="fade">
                                      <p:cBhvr>
                                        <p:cTn id="13" dur="200"/>
                                        <p:tgtEl>
                                          <p:spTgt spid="32778"/>
                                        </p:tgtEl>
                                      </p:cBhvr>
                                    </p:animEffect>
                                    <p:set>
                                      <p:cBhvr>
                                        <p:cTn id="14" dur="1" fill="hold">
                                          <p:stCondLst>
                                            <p:cond delay="199"/>
                                          </p:stCondLst>
                                        </p:cTn>
                                        <p:tgtEl>
                                          <p:spTgt spid="32778"/>
                                        </p:tgtEl>
                                        <p:attrNameLst>
                                          <p:attrName>style.visibility</p:attrName>
                                        </p:attrNameLst>
                                      </p:cBhvr>
                                      <p:to>
                                        <p:strVal val="hidden"/>
                                      </p:to>
                                    </p:set>
                                  </p:childTnLst>
                                  <p:subTnLst>
                                    <p:audio>
                                      <p:cMediaNode>
                                        <p:cTn display="0" masterRel="sameClick">
                                          <p:stCondLst>
                                            <p:cond evt="begin" delay="0">
                                              <p:tn val="9"/>
                                            </p:cond>
                                          </p:stCondLst>
                                          <p:endCondLst>
                                            <p:cond evt="onStopAudio" delay="0">
                                              <p:tgtEl>
                                                <p:sldTgt/>
                                              </p:tgtEl>
                                            </p:cond>
                                          </p:endCondLst>
                                        </p:cTn>
                                        <p:tgtEl>
                                          <p:sndTgt r:embed="rId2" name="click.wav"/>
                                        </p:tgtEl>
                                      </p:cMediaNode>
                                    </p:audio>
                                  </p:subTnLst>
                                </p:cTn>
                              </p:par>
                            </p:childTnLst>
                          </p:cTn>
                        </p:par>
                        <p:par>
                          <p:cTn id="15" fill="hold" nodeType="afterGroup">
                            <p:stCondLst>
                              <p:cond delay="1700"/>
                            </p:stCondLst>
                            <p:childTnLst>
                              <p:par>
                                <p:cTn id="16" presetID="49" presetClass="exit" presetSubtype="0" accel="100000" fill="hold" grpId="0" nodeType="afterEffect">
                                  <p:stCondLst>
                                    <p:cond delay="1000"/>
                                  </p:stCondLst>
                                  <p:childTnLst>
                                    <p:anim calcmode="lin" valueType="num">
                                      <p:cBhvr>
                                        <p:cTn id="17" dur="200"/>
                                        <p:tgtEl>
                                          <p:spTgt spid="32777"/>
                                        </p:tgtEl>
                                        <p:attrNameLst>
                                          <p:attrName>ppt_w</p:attrName>
                                        </p:attrNameLst>
                                      </p:cBhvr>
                                      <p:tavLst>
                                        <p:tav tm="0">
                                          <p:val>
                                            <p:strVal val="ppt_w"/>
                                          </p:val>
                                        </p:tav>
                                        <p:tav tm="100000">
                                          <p:val>
                                            <p:fltVal val="0"/>
                                          </p:val>
                                        </p:tav>
                                      </p:tavLst>
                                    </p:anim>
                                    <p:anim calcmode="lin" valueType="num">
                                      <p:cBhvr>
                                        <p:cTn id="18" dur="200"/>
                                        <p:tgtEl>
                                          <p:spTgt spid="32777"/>
                                        </p:tgtEl>
                                        <p:attrNameLst>
                                          <p:attrName>ppt_h</p:attrName>
                                        </p:attrNameLst>
                                      </p:cBhvr>
                                      <p:tavLst>
                                        <p:tav tm="0">
                                          <p:val>
                                            <p:strVal val="ppt_h"/>
                                          </p:val>
                                        </p:tav>
                                        <p:tav tm="100000">
                                          <p:val>
                                            <p:fltVal val="0"/>
                                          </p:val>
                                        </p:tav>
                                      </p:tavLst>
                                    </p:anim>
                                    <p:anim calcmode="lin" valueType="num">
                                      <p:cBhvr>
                                        <p:cTn id="19" dur="200"/>
                                        <p:tgtEl>
                                          <p:spTgt spid="32777"/>
                                        </p:tgtEl>
                                        <p:attrNameLst>
                                          <p:attrName>style.rotation</p:attrName>
                                        </p:attrNameLst>
                                      </p:cBhvr>
                                      <p:tavLst>
                                        <p:tav tm="0">
                                          <p:val>
                                            <p:fltVal val="0"/>
                                          </p:val>
                                        </p:tav>
                                        <p:tav tm="100000">
                                          <p:val>
                                            <p:fltVal val="360"/>
                                          </p:val>
                                        </p:tav>
                                      </p:tavLst>
                                    </p:anim>
                                    <p:animEffect transition="out" filter="fade">
                                      <p:cBhvr>
                                        <p:cTn id="20" dur="200"/>
                                        <p:tgtEl>
                                          <p:spTgt spid="32777"/>
                                        </p:tgtEl>
                                      </p:cBhvr>
                                    </p:animEffect>
                                    <p:set>
                                      <p:cBhvr>
                                        <p:cTn id="21" dur="1" fill="hold">
                                          <p:stCondLst>
                                            <p:cond delay="199"/>
                                          </p:stCondLst>
                                        </p:cTn>
                                        <p:tgtEl>
                                          <p:spTgt spid="32777"/>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2" name="click.wav"/>
                                        </p:tgtEl>
                                      </p:cMediaNode>
                                    </p:audio>
                                  </p:subTnLst>
                                </p:cTn>
                              </p:par>
                            </p:childTnLst>
                          </p:cTn>
                        </p:par>
                        <p:par>
                          <p:cTn id="22" fill="hold" nodeType="afterGroup">
                            <p:stCondLst>
                              <p:cond delay="2900"/>
                            </p:stCondLst>
                            <p:childTnLst>
                              <p:par>
                                <p:cTn id="23" presetID="49" presetClass="exit" presetSubtype="0" accel="100000" fill="hold" grpId="0" nodeType="afterEffect">
                                  <p:stCondLst>
                                    <p:cond delay="1000"/>
                                  </p:stCondLst>
                                  <p:childTnLst>
                                    <p:anim calcmode="lin" valueType="num">
                                      <p:cBhvr>
                                        <p:cTn id="24" dur="200"/>
                                        <p:tgtEl>
                                          <p:spTgt spid="32776"/>
                                        </p:tgtEl>
                                        <p:attrNameLst>
                                          <p:attrName>ppt_w</p:attrName>
                                        </p:attrNameLst>
                                      </p:cBhvr>
                                      <p:tavLst>
                                        <p:tav tm="0">
                                          <p:val>
                                            <p:strVal val="ppt_w"/>
                                          </p:val>
                                        </p:tav>
                                        <p:tav tm="100000">
                                          <p:val>
                                            <p:fltVal val="0"/>
                                          </p:val>
                                        </p:tav>
                                      </p:tavLst>
                                    </p:anim>
                                    <p:anim calcmode="lin" valueType="num">
                                      <p:cBhvr>
                                        <p:cTn id="25" dur="200"/>
                                        <p:tgtEl>
                                          <p:spTgt spid="32776"/>
                                        </p:tgtEl>
                                        <p:attrNameLst>
                                          <p:attrName>ppt_h</p:attrName>
                                        </p:attrNameLst>
                                      </p:cBhvr>
                                      <p:tavLst>
                                        <p:tav tm="0">
                                          <p:val>
                                            <p:strVal val="ppt_h"/>
                                          </p:val>
                                        </p:tav>
                                        <p:tav tm="100000">
                                          <p:val>
                                            <p:fltVal val="0"/>
                                          </p:val>
                                        </p:tav>
                                      </p:tavLst>
                                    </p:anim>
                                    <p:anim calcmode="lin" valueType="num">
                                      <p:cBhvr>
                                        <p:cTn id="26" dur="200"/>
                                        <p:tgtEl>
                                          <p:spTgt spid="32776"/>
                                        </p:tgtEl>
                                        <p:attrNameLst>
                                          <p:attrName>style.rotation</p:attrName>
                                        </p:attrNameLst>
                                      </p:cBhvr>
                                      <p:tavLst>
                                        <p:tav tm="0">
                                          <p:val>
                                            <p:fltVal val="0"/>
                                          </p:val>
                                        </p:tav>
                                        <p:tav tm="100000">
                                          <p:val>
                                            <p:fltVal val="360"/>
                                          </p:val>
                                        </p:tav>
                                      </p:tavLst>
                                    </p:anim>
                                    <p:animEffect transition="out" filter="fade">
                                      <p:cBhvr>
                                        <p:cTn id="27" dur="200"/>
                                        <p:tgtEl>
                                          <p:spTgt spid="32776"/>
                                        </p:tgtEl>
                                      </p:cBhvr>
                                    </p:animEffect>
                                    <p:set>
                                      <p:cBhvr>
                                        <p:cTn id="28" dur="1" fill="hold">
                                          <p:stCondLst>
                                            <p:cond delay="199"/>
                                          </p:stCondLst>
                                        </p:cTn>
                                        <p:tgtEl>
                                          <p:spTgt spid="32776"/>
                                        </p:tgtEl>
                                        <p:attrNameLst>
                                          <p:attrName>style.visibility</p:attrName>
                                        </p:attrNameLst>
                                      </p:cBhvr>
                                      <p:to>
                                        <p:strVal val="hidden"/>
                                      </p:to>
                                    </p:set>
                                  </p:childTnLst>
                                  <p:subTnLst>
                                    <p:audio>
                                      <p:cMediaNode>
                                        <p:cTn display="0" masterRel="sameClick">
                                          <p:stCondLst>
                                            <p:cond evt="begin" delay="0">
                                              <p:tn val="23"/>
                                            </p:cond>
                                          </p:stCondLst>
                                          <p:endCondLst>
                                            <p:cond evt="onStopAudio" delay="0">
                                              <p:tgtEl>
                                                <p:sldTgt/>
                                              </p:tgtEl>
                                            </p:cond>
                                          </p:endCondLst>
                                        </p:cTn>
                                        <p:tgtEl>
                                          <p:sndTgt r:embed="rId2" name="click.wav"/>
                                        </p:tgtEl>
                                      </p:cMediaNode>
                                    </p:audio>
                                  </p:subTnLst>
                                </p:cTn>
                              </p:par>
                            </p:childTnLst>
                          </p:cTn>
                        </p:par>
                        <p:par>
                          <p:cTn id="29" fill="hold" nodeType="afterGroup">
                            <p:stCondLst>
                              <p:cond delay="4100"/>
                            </p:stCondLst>
                            <p:childTnLst>
                              <p:par>
                                <p:cTn id="30" presetID="49" presetClass="exit" presetSubtype="0" accel="100000" fill="hold" grpId="0" nodeType="afterEffect">
                                  <p:stCondLst>
                                    <p:cond delay="1000"/>
                                  </p:stCondLst>
                                  <p:childTnLst>
                                    <p:anim calcmode="lin" valueType="num">
                                      <p:cBhvr>
                                        <p:cTn id="31" dur="200"/>
                                        <p:tgtEl>
                                          <p:spTgt spid="32775"/>
                                        </p:tgtEl>
                                        <p:attrNameLst>
                                          <p:attrName>ppt_w</p:attrName>
                                        </p:attrNameLst>
                                      </p:cBhvr>
                                      <p:tavLst>
                                        <p:tav tm="0">
                                          <p:val>
                                            <p:strVal val="ppt_w"/>
                                          </p:val>
                                        </p:tav>
                                        <p:tav tm="100000">
                                          <p:val>
                                            <p:fltVal val="0"/>
                                          </p:val>
                                        </p:tav>
                                      </p:tavLst>
                                    </p:anim>
                                    <p:anim calcmode="lin" valueType="num">
                                      <p:cBhvr>
                                        <p:cTn id="32" dur="200"/>
                                        <p:tgtEl>
                                          <p:spTgt spid="32775"/>
                                        </p:tgtEl>
                                        <p:attrNameLst>
                                          <p:attrName>ppt_h</p:attrName>
                                        </p:attrNameLst>
                                      </p:cBhvr>
                                      <p:tavLst>
                                        <p:tav tm="0">
                                          <p:val>
                                            <p:strVal val="ppt_h"/>
                                          </p:val>
                                        </p:tav>
                                        <p:tav tm="100000">
                                          <p:val>
                                            <p:fltVal val="0"/>
                                          </p:val>
                                        </p:tav>
                                      </p:tavLst>
                                    </p:anim>
                                    <p:anim calcmode="lin" valueType="num">
                                      <p:cBhvr>
                                        <p:cTn id="33" dur="200"/>
                                        <p:tgtEl>
                                          <p:spTgt spid="32775"/>
                                        </p:tgtEl>
                                        <p:attrNameLst>
                                          <p:attrName>style.rotation</p:attrName>
                                        </p:attrNameLst>
                                      </p:cBhvr>
                                      <p:tavLst>
                                        <p:tav tm="0">
                                          <p:val>
                                            <p:fltVal val="0"/>
                                          </p:val>
                                        </p:tav>
                                        <p:tav tm="100000">
                                          <p:val>
                                            <p:fltVal val="360"/>
                                          </p:val>
                                        </p:tav>
                                      </p:tavLst>
                                    </p:anim>
                                    <p:animEffect transition="out" filter="fade">
                                      <p:cBhvr>
                                        <p:cTn id="34" dur="200"/>
                                        <p:tgtEl>
                                          <p:spTgt spid="32775"/>
                                        </p:tgtEl>
                                      </p:cBhvr>
                                    </p:animEffect>
                                    <p:set>
                                      <p:cBhvr>
                                        <p:cTn id="35" dur="1" fill="hold">
                                          <p:stCondLst>
                                            <p:cond delay="199"/>
                                          </p:stCondLst>
                                        </p:cTn>
                                        <p:tgtEl>
                                          <p:spTgt spid="32775"/>
                                        </p:tgtEl>
                                        <p:attrNameLst>
                                          <p:attrName>style.visibility</p:attrName>
                                        </p:attrNameLst>
                                      </p:cBhvr>
                                      <p:to>
                                        <p:strVal val="hidden"/>
                                      </p:to>
                                    </p:set>
                                  </p:childTnLst>
                                  <p:subTnLst>
                                    <p:audio>
                                      <p:cMediaNode>
                                        <p:cTn display="0" masterRel="sameClick">
                                          <p:stCondLst>
                                            <p:cond evt="begin" delay="0">
                                              <p:tn val="30"/>
                                            </p:cond>
                                          </p:stCondLst>
                                          <p:endCondLst>
                                            <p:cond evt="onStopAudio" delay="0">
                                              <p:tgtEl>
                                                <p:sldTgt/>
                                              </p:tgtEl>
                                            </p:cond>
                                          </p:endCondLst>
                                        </p:cTn>
                                        <p:tgtEl>
                                          <p:sndTgt r:embed="rId2" name="click.wav"/>
                                        </p:tgtEl>
                                      </p:cMediaNode>
                                    </p:audio>
                                  </p:subTnLst>
                                </p:cTn>
                              </p:par>
                            </p:childTnLst>
                          </p:cTn>
                        </p:par>
                        <p:par>
                          <p:cTn id="36" fill="hold" nodeType="afterGroup">
                            <p:stCondLst>
                              <p:cond delay="5300"/>
                            </p:stCondLst>
                            <p:childTnLst>
                              <p:par>
                                <p:cTn id="37" presetID="49" presetClass="exit" presetSubtype="0" accel="100000" fill="hold" grpId="0" nodeType="afterEffect">
                                  <p:stCondLst>
                                    <p:cond delay="1000"/>
                                  </p:stCondLst>
                                  <p:childTnLst>
                                    <p:anim calcmode="lin" valueType="num">
                                      <p:cBhvr>
                                        <p:cTn id="38" dur="200"/>
                                        <p:tgtEl>
                                          <p:spTgt spid="32774"/>
                                        </p:tgtEl>
                                        <p:attrNameLst>
                                          <p:attrName>ppt_w</p:attrName>
                                        </p:attrNameLst>
                                      </p:cBhvr>
                                      <p:tavLst>
                                        <p:tav tm="0">
                                          <p:val>
                                            <p:strVal val="ppt_w"/>
                                          </p:val>
                                        </p:tav>
                                        <p:tav tm="100000">
                                          <p:val>
                                            <p:fltVal val="0"/>
                                          </p:val>
                                        </p:tav>
                                      </p:tavLst>
                                    </p:anim>
                                    <p:anim calcmode="lin" valueType="num">
                                      <p:cBhvr>
                                        <p:cTn id="39" dur="200"/>
                                        <p:tgtEl>
                                          <p:spTgt spid="32774"/>
                                        </p:tgtEl>
                                        <p:attrNameLst>
                                          <p:attrName>ppt_h</p:attrName>
                                        </p:attrNameLst>
                                      </p:cBhvr>
                                      <p:tavLst>
                                        <p:tav tm="0">
                                          <p:val>
                                            <p:strVal val="ppt_h"/>
                                          </p:val>
                                        </p:tav>
                                        <p:tav tm="100000">
                                          <p:val>
                                            <p:fltVal val="0"/>
                                          </p:val>
                                        </p:tav>
                                      </p:tavLst>
                                    </p:anim>
                                    <p:anim calcmode="lin" valueType="num">
                                      <p:cBhvr>
                                        <p:cTn id="40" dur="200"/>
                                        <p:tgtEl>
                                          <p:spTgt spid="32774"/>
                                        </p:tgtEl>
                                        <p:attrNameLst>
                                          <p:attrName>style.rotation</p:attrName>
                                        </p:attrNameLst>
                                      </p:cBhvr>
                                      <p:tavLst>
                                        <p:tav tm="0">
                                          <p:val>
                                            <p:fltVal val="0"/>
                                          </p:val>
                                        </p:tav>
                                        <p:tav tm="100000">
                                          <p:val>
                                            <p:fltVal val="360"/>
                                          </p:val>
                                        </p:tav>
                                      </p:tavLst>
                                    </p:anim>
                                    <p:animEffect transition="out" filter="fade">
                                      <p:cBhvr>
                                        <p:cTn id="41" dur="200"/>
                                        <p:tgtEl>
                                          <p:spTgt spid="32774"/>
                                        </p:tgtEl>
                                      </p:cBhvr>
                                    </p:animEffect>
                                    <p:set>
                                      <p:cBhvr>
                                        <p:cTn id="42" dur="1" fill="hold">
                                          <p:stCondLst>
                                            <p:cond delay="199"/>
                                          </p:stCondLst>
                                        </p:cTn>
                                        <p:tgtEl>
                                          <p:spTgt spid="32774"/>
                                        </p:tgtEl>
                                        <p:attrNameLst>
                                          <p:attrName>style.visibility</p:attrName>
                                        </p:attrNameLst>
                                      </p:cBhvr>
                                      <p:to>
                                        <p:strVal val="hidden"/>
                                      </p:to>
                                    </p:set>
                                  </p:childTnLst>
                                  <p:subTnLst>
                                    <p:audio>
                                      <p:cMediaNode>
                                        <p:cTn display="0" masterRel="sameClick">
                                          <p:stCondLst>
                                            <p:cond evt="begin" delay="0">
                                              <p:tn val="37"/>
                                            </p:cond>
                                          </p:stCondLst>
                                          <p:endCondLst>
                                            <p:cond evt="onStopAudio" delay="0">
                                              <p:tgtEl>
                                                <p:sldTgt/>
                                              </p:tgtEl>
                                            </p:cond>
                                          </p:endCondLst>
                                        </p:cTn>
                                        <p:tgtEl>
                                          <p:sndTgt r:embed="rId3" name="drumroll.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2796"/>
                                        </p:tgtEl>
                                        <p:attrNameLst>
                                          <p:attrName>style.visibility</p:attrName>
                                        </p:attrNameLst>
                                      </p:cBhvr>
                                      <p:to>
                                        <p:strVal val="visible"/>
                                      </p:to>
                                    </p:set>
                                    <p:animEffect transition="in" filter="blinds(horizontal)">
                                      <p:cBhvr>
                                        <p:cTn id="47" dur="500"/>
                                        <p:tgtEl>
                                          <p:spTgt spid="32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4" grpId="0" animBg="1"/>
      <p:bldP spid="32775" grpId="0" animBg="1"/>
      <p:bldP spid="32776" grpId="0" animBg="1"/>
      <p:bldP spid="32777" grpId="0" animBg="1"/>
      <p:bldP spid="32778" grpId="0" animBg="1"/>
      <p:bldP spid="3279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tre g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76200"/>
            <a:ext cx="60198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45" name="Rectangle 29"/>
          <p:cNvSpPr>
            <a:spLocks noRot="1" noChangeArrowheads="1"/>
          </p:cNvSpPr>
          <p:nvPr/>
        </p:nvSpPr>
        <p:spPr bwMode="auto">
          <a:xfrm>
            <a:off x="838200" y="5943600"/>
            <a:ext cx="800735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20000"/>
              </a:spcBef>
              <a:spcAft>
                <a:spcPct val="0"/>
              </a:spcAft>
              <a:buClr>
                <a:srgbClr val="99FF66"/>
              </a:buClr>
              <a:buFont typeface="Wingdings" pitchFamily="2" charset="2"/>
              <a:buNone/>
              <a:defRPr/>
            </a:pPr>
            <a:r>
              <a:rPr lang="en-US" sz="4800">
                <a:solidFill>
                  <a:srgbClr val="FFFFFF"/>
                </a:solidFill>
                <a:effectLst>
                  <a:outerShdw blurRad="38100" dist="38100" dir="2700000" algn="tl">
                    <a:srgbClr val="000000"/>
                  </a:outerShdw>
                </a:effectLst>
              </a:rPr>
              <a:t>Tre già măng mọc</a:t>
            </a:r>
          </a:p>
        </p:txBody>
      </p:sp>
      <p:sp>
        <p:nvSpPr>
          <p:cNvPr id="6148" name="Oval 30"/>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00</a:t>
            </a:r>
          </a:p>
        </p:txBody>
      </p:sp>
      <p:sp>
        <p:nvSpPr>
          <p:cNvPr id="34847" name="Oval 31"/>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01</a:t>
            </a:r>
          </a:p>
        </p:txBody>
      </p:sp>
      <p:sp>
        <p:nvSpPr>
          <p:cNvPr id="34848" name="Oval 32"/>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02</a:t>
            </a:r>
          </a:p>
        </p:txBody>
      </p:sp>
      <p:sp>
        <p:nvSpPr>
          <p:cNvPr id="34849" name="Oval 33"/>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03</a:t>
            </a:r>
          </a:p>
        </p:txBody>
      </p:sp>
      <p:sp>
        <p:nvSpPr>
          <p:cNvPr id="34850" name="Oval 34"/>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04</a:t>
            </a:r>
          </a:p>
        </p:txBody>
      </p:sp>
      <p:sp>
        <p:nvSpPr>
          <p:cNvPr id="34851" name="Oval 35"/>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05</a:t>
            </a:r>
          </a:p>
        </p:txBody>
      </p:sp>
    </p:spTree>
    <p:extLst>
      <p:ext uri="{BB962C8B-B14F-4D97-AF65-F5344CB8AC3E}">
        <p14:creationId xmlns:p14="http://schemas.microsoft.com/office/powerpoint/2010/main" val="356273665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xit" presetSubtype="0" accel="100000" fill="hold" grpId="0" nodeType="afterEffect">
                                  <p:stCondLst>
                                    <p:cond delay="1000"/>
                                  </p:stCondLst>
                                  <p:childTnLst>
                                    <p:anim calcmode="lin" valueType="num">
                                      <p:cBhvr>
                                        <p:cTn id="6" dur="200"/>
                                        <p:tgtEl>
                                          <p:spTgt spid="34851"/>
                                        </p:tgtEl>
                                        <p:attrNameLst>
                                          <p:attrName>ppt_w</p:attrName>
                                        </p:attrNameLst>
                                      </p:cBhvr>
                                      <p:tavLst>
                                        <p:tav tm="0">
                                          <p:val>
                                            <p:strVal val="ppt_w"/>
                                          </p:val>
                                        </p:tav>
                                        <p:tav tm="100000">
                                          <p:val>
                                            <p:fltVal val="0"/>
                                          </p:val>
                                        </p:tav>
                                      </p:tavLst>
                                    </p:anim>
                                    <p:anim calcmode="lin" valueType="num">
                                      <p:cBhvr>
                                        <p:cTn id="7" dur="200"/>
                                        <p:tgtEl>
                                          <p:spTgt spid="34851"/>
                                        </p:tgtEl>
                                        <p:attrNameLst>
                                          <p:attrName>ppt_h</p:attrName>
                                        </p:attrNameLst>
                                      </p:cBhvr>
                                      <p:tavLst>
                                        <p:tav tm="0">
                                          <p:val>
                                            <p:strVal val="ppt_h"/>
                                          </p:val>
                                        </p:tav>
                                        <p:tav tm="100000">
                                          <p:val>
                                            <p:fltVal val="0"/>
                                          </p:val>
                                        </p:tav>
                                      </p:tavLst>
                                    </p:anim>
                                    <p:anim calcmode="lin" valueType="num">
                                      <p:cBhvr>
                                        <p:cTn id="8" dur="200"/>
                                        <p:tgtEl>
                                          <p:spTgt spid="34851"/>
                                        </p:tgtEl>
                                        <p:attrNameLst>
                                          <p:attrName>style.rotation</p:attrName>
                                        </p:attrNameLst>
                                      </p:cBhvr>
                                      <p:tavLst>
                                        <p:tav tm="0">
                                          <p:val>
                                            <p:fltVal val="0"/>
                                          </p:val>
                                        </p:tav>
                                        <p:tav tm="100000">
                                          <p:val>
                                            <p:fltVal val="360"/>
                                          </p:val>
                                        </p:tav>
                                      </p:tavLst>
                                    </p:anim>
                                    <p:animEffect transition="out" filter="fade">
                                      <p:cBhvr>
                                        <p:cTn id="9" dur="200"/>
                                        <p:tgtEl>
                                          <p:spTgt spid="34851"/>
                                        </p:tgtEl>
                                      </p:cBhvr>
                                    </p:animEffect>
                                    <p:set>
                                      <p:cBhvr>
                                        <p:cTn id="10" dur="1" fill="hold">
                                          <p:stCondLst>
                                            <p:cond delay="199"/>
                                          </p:stCondLst>
                                        </p:cTn>
                                        <p:tgtEl>
                                          <p:spTgt spid="34851"/>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click.wav"/>
                                        </p:tgtEl>
                                      </p:cMediaNode>
                                    </p:audio>
                                  </p:subTnLst>
                                </p:cTn>
                              </p:par>
                            </p:childTnLst>
                          </p:cTn>
                        </p:par>
                        <p:par>
                          <p:cTn id="11" fill="hold" nodeType="afterGroup">
                            <p:stCondLst>
                              <p:cond delay="1200"/>
                            </p:stCondLst>
                            <p:childTnLst>
                              <p:par>
                                <p:cTn id="12" presetID="49" presetClass="exit" presetSubtype="0" accel="100000" fill="hold" grpId="0" nodeType="afterEffect">
                                  <p:stCondLst>
                                    <p:cond delay="1000"/>
                                  </p:stCondLst>
                                  <p:childTnLst>
                                    <p:anim calcmode="lin" valueType="num">
                                      <p:cBhvr>
                                        <p:cTn id="13" dur="200"/>
                                        <p:tgtEl>
                                          <p:spTgt spid="34850"/>
                                        </p:tgtEl>
                                        <p:attrNameLst>
                                          <p:attrName>ppt_w</p:attrName>
                                        </p:attrNameLst>
                                      </p:cBhvr>
                                      <p:tavLst>
                                        <p:tav tm="0">
                                          <p:val>
                                            <p:strVal val="ppt_w"/>
                                          </p:val>
                                        </p:tav>
                                        <p:tav tm="100000">
                                          <p:val>
                                            <p:fltVal val="0"/>
                                          </p:val>
                                        </p:tav>
                                      </p:tavLst>
                                    </p:anim>
                                    <p:anim calcmode="lin" valueType="num">
                                      <p:cBhvr>
                                        <p:cTn id="14" dur="200"/>
                                        <p:tgtEl>
                                          <p:spTgt spid="34850"/>
                                        </p:tgtEl>
                                        <p:attrNameLst>
                                          <p:attrName>ppt_h</p:attrName>
                                        </p:attrNameLst>
                                      </p:cBhvr>
                                      <p:tavLst>
                                        <p:tav tm="0">
                                          <p:val>
                                            <p:strVal val="ppt_h"/>
                                          </p:val>
                                        </p:tav>
                                        <p:tav tm="100000">
                                          <p:val>
                                            <p:fltVal val="0"/>
                                          </p:val>
                                        </p:tav>
                                      </p:tavLst>
                                    </p:anim>
                                    <p:anim calcmode="lin" valueType="num">
                                      <p:cBhvr>
                                        <p:cTn id="15" dur="200"/>
                                        <p:tgtEl>
                                          <p:spTgt spid="34850"/>
                                        </p:tgtEl>
                                        <p:attrNameLst>
                                          <p:attrName>style.rotation</p:attrName>
                                        </p:attrNameLst>
                                      </p:cBhvr>
                                      <p:tavLst>
                                        <p:tav tm="0">
                                          <p:val>
                                            <p:fltVal val="0"/>
                                          </p:val>
                                        </p:tav>
                                        <p:tav tm="100000">
                                          <p:val>
                                            <p:fltVal val="360"/>
                                          </p:val>
                                        </p:tav>
                                      </p:tavLst>
                                    </p:anim>
                                    <p:animEffect transition="out" filter="fade">
                                      <p:cBhvr>
                                        <p:cTn id="16" dur="200"/>
                                        <p:tgtEl>
                                          <p:spTgt spid="34850"/>
                                        </p:tgtEl>
                                      </p:cBhvr>
                                    </p:animEffect>
                                    <p:set>
                                      <p:cBhvr>
                                        <p:cTn id="17" dur="1" fill="hold">
                                          <p:stCondLst>
                                            <p:cond delay="199"/>
                                          </p:stCondLst>
                                        </p:cTn>
                                        <p:tgtEl>
                                          <p:spTgt spid="34850"/>
                                        </p:tgtEl>
                                        <p:attrNameLst>
                                          <p:attrName>style.visibility</p:attrName>
                                        </p:attrNameLst>
                                      </p:cBhvr>
                                      <p:to>
                                        <p:strVal val="hidden"/>
                                      </p:to>
                                    </p:set>
                                  </p:childTnLst>
                                  <p:subTnLst>
                                    <p:audio>
                                      <p:cMediaNode>
                                        <p:cTn display="0" masterRel="sameClick">
                                          <p:stCondLst>
                                            <p:cond evt="begin" delay="0">
                                              <p:tn val="12"/>
                                            </p:cond>
                                          </p:stCondLst>
                                          <p:endCondLst>
                                            <p:cond evt="onStopAudio" delay="0">
                                              <p:tgtEl>
                                                <p:sldTgt/>
                                              </p:tgtEl>
                                            </p:cond>
                                          </p:endCondLst>
                                        </p:cTn>
                                        <p:tgtEl>
                                          <p:sndTgt r:embed="rId2" name="click.wav"/>
                                        </p:tgtEl>
                                      </p:cMediaNode>
                                    </p:audio>
                                  </p:subTnLst>
                                </p:cTn>
                              </p:par>
                            </p:childTnLst>
                          </p:cTn>
                        </p:par>
                        <p:par>
                          <p:cTn id="18" fill="hold" nodeType="afterGroup">
                            <p:stCondLst>
                              <p:cond delay="2400"/>
                            </p:stCondLst>
                            <p:childTnLst>
                              <p:par>
                                <p:cTn id="19" presetID="49" presetClass="exit" presetSubtype="0" accel="100000" fill="hold" grpId="0" nodeType="afterEffect">
                                  <p:stCondLst>
                                    <p:cond delay="1000"/>
                                  </p:stCondLst>
                                  <p:childTnLst>
                                    <p:anim calcmode="lin" valueType="num">
                                      <p:cBhvr>
                                        <p:cTn id="20" dur="200"/>
                                        <p:tgtEl>
                                          <p:spTgt spid="34849"/>
                                        </p:tgtEl>
                                        <p:attrNameLst>
                                          <p:attrName>ppt_w</p:attrName>
                                        </p:attrNameLst>
                                      </p:cBhvr>
                                      <p:tavLst>
                                        <p:tav tm="0">
                                          <p:val>
                                            <p:strVal val="ppt_w"/>
                                          </p:val>
                                        </p:tav>
                                        <p:tav tm="100000">
                                          <p:val>
                                            <p:fltVal val="0"/>
                                          </p:val>
                                        </p:tav>
                                      </p:tavLst>
                                    </p:anim>
                                    <p:anim calcmode="lin" valueType="num">
                                      <p:cBhvr>
                                        <p:cTn id="21" dur="200"/>
                                        <p:tgtEl>
                                          <p:spTgt spid="34849"/>
                                        </p:tgtEl>
                                        <p:attrNameLst>
                                          <p:attrName>ppt_h</p:attrName>
                                        </p:attrNameLst>
                                      </p:cBhvr>
                                      <p:tavLst>
                                        <p:tav tm="0">
                                          <p:val>
                                            <p:strVal val="ppt_h"/>
                                          </p:val>
                                        </p:tav>
                                        <p:tav tm="100000">
                                          <p:val>
                                            <p:fltVal val="0"/>
                                          </p:val>
                                        </p:tav>
                                      </p:tavLst>
                                    </p:anim>
                                    <p:anim calcmode="lin" valueType="num">
                                      <p:cBhvr>
                                        <p:cTn id="22" dur="200"/>
                                        <p:tgtEl>
                                          <p:spTgt spid="34849"/>
                                        </p:tgtEl>
                                        <p:attrNameLst>
                                          <p:attrName>style.rotation</p:attrName>
                                        </p:attrNameLst>
                                      </p:cBhvr>
                                      <p:tavLst>
                                        <p:tav tm="0">
                                          <p:val>
                                            <p:fltVal val="0"/>
                                          </p:val>
                                        </p:tav>
                                        <p:tav tm="100000">
                                          <p:val>
                                            <p:fltVal val="360"/>
                                          </p:val>
                                        </p:tav>
                                      </p:tavLst>
                                    </p:anim>
                                    <p:animEffect transition="out" filter="fade">
                                      <p:cBhvr>
                                        <p:cTn id="23" dur="200"/>
                                        <p:tgtEl>
                                          <p:spTgt spid="34849"/>
                                        </p:tgtEl>
                                      </p:cBhvr>
                                    </p:animEffect>
                                    <p:set>
                                      <p:cBhvr>
                                        <p:cTn id="24" dur="1" fill="hold">
                                          <p:stCondLst>
                                            <p:cond delay="199"/>
                                          </p:stCondLst>
                                        </p:cTn>
                                        <p:tgtEl>
                                          <p:spTgt spid="34849"/>
                                        </p:tgtEl>
                                        <p:attrNameLst>
                                          <p:attrName>style.visibility</p:attrName>
                                        </p:attrNameLst>
                                      </p:cBhvr>
                                      <p:to>
                                        <p:strVal val="hidden"/>
                                      </p:to>
                                    </p:set>
                                  </p:childTnLst>
                                  <p:subTnLst>
                                    <p:audio>
                                      <p:cMediaNode>
                                        <p:cTn display="0" masterRel="sameClick">
                                          <p:stCondLst>
                                            <p:cond evt="begin" delay="0">
                                              <p:tn val="19"/>
                                            </p:cond>
                                          </p:stCondLst>
                                          <p:endCondLst>
                                            <p:cond evt="onStopAudio" delay="0">
                                              <p:tgtEl>
                                                <p:sldTgt/>
                                              </p:tgtEl>
                                            </p:cond>
                                          </p:endCondLst>
                                        </p:cTn>
                                        <p:tgtEl>
                                          <p:sndTgt r:embed="rId2" name="click.wav"/>
                                        </p:tgtEl>
                                      </p:cMediaNode>
                                    </p:audio>
                                  </p:subTnLst>
                                </p:cTn>
                              </p:par>
                            </p:childTnLst>
                          </p:cTn>
                        </p:par>
                        <p:par>
                          <p:cTn id="25" fill="hold" nodeType="afterGroup">
                            <p:stCondLst>
                              <p:cond delay="3600"/>
                            </p:stCondLst>
                            <p:childTnLst>
                              <p:par>
                                <p:cTn id="26" presetID="49" presetClass="exit" presetSubtype="0" accel="100000" fill="hold" grpId="0" nodeType="afterEffect">
                                  <p:stCondLst>
                                    <p:cond delay="1000"/>
                                  </p:stCondLst>
                                  <p:childTnLst>
                                    <p:anim calcmode="lin" valueType="num">
                                      <p:cBhvr>
                                        <p:cTn id="27" dur="200"/>
                                        <p:tgtEl>
                                          <p:spTgt spid="34848"/>
                                        </p:tgtEl>
                                        <p:attrNameLst>
                                          <p:attrName>ppt_w</p:attrName>
                                        </p:attrNameLst>
                                      </p:cBhvr>
                                      <p:tavLst>
                                        <p:tav tm="0">
                                          <p:val>
                                            <p:strVal val="ppt_w"/>
                                          </p:val>
                                        </p:tav>
                                        <p:tav tm="100000">
                                          <p:val>
                                            <p:fltVal val="0"/>
                                          </p:val>
                                        </p:tav>
                                      </p:tavLst>
                                    </p:anim>
                                    <p:anim calcmode="lin" valueType="num">
                                      <p:cBhvr>
                                        <p:cTn id="28" dur="200"/>
                                        <p:tgtEl>
                                          <p:spTgt spid="34848"/>
                                        </p:tgtEl>
                                        <p:attrNameLst>
                                          <p:attrName>ppt_h</p:attrName>
                                        </p:attrNameLst>
                                      </p:cBhvr>
                                      <p:tavLst>
                                        <p:tav tm="0">
                                          <p:val>
                                            <p:strVal val="ppt_h"/>
                                          </p:val>
                                        </p:tav>
                                        <p:tav tm="100000">
                                          <p:val>
                                            <p:fltVal val="0"/>
                                          </p:val>
                                        </p:tav>
                                      </p:tavLst>
                                    </p:anim>
                                    <p:anim calcmode="lin" valueType="num">
                                      <p:cBhvr>
                                        <p:cTn id="29" dur="200"/>
                                        <p:tgtEl>
                                          <p:spTgt spid="34848"/>
                                        </p:tgtEl>
                                        <p:attrNameLst>
                                          <p:attrName>style.rotation</p:attrName>
                                        </p:attrNameLst>
                                      </p:cBhvr>
                                      <p:tavLst>
                                        <p:tav tm="0">
                                          <p:val>
                                            <p:fltVal val="0"/>
                                          </p:val>
                                        </p:tav>
                                        <p:tav tm="100000">
                                          <p:val>
                                            <p:fltVal val="360"/>
                                          </p:val>
                                        </p:tav>
                                      </p:tavLst>
                                    </p:anim>
                                    <p:animEffect transition="out" filter="fade">
                                      <p:cBhvr>
                                        <p:cTn id="30" dur="200"/>
                                        <p:tgtEl>
                                          <p:spTgt spid="34848"/>
                                        </p:tgtEl>
                                      </p:cBhvr>
                                    </p:animEffect>
                                    <p:set>
                                      <p:cBhvr>
                                        <p:cTn id="31" dur="1" fill="hold">
                                          <p:stCondLst>
                                            <p:cond delay="199"/>
                                          </p:stCondLst>
                                        </p:cTn>
                                        <p:tgtEl>
                                          <p:spTgt spid="34848"/>
                                        </p:tgtEl>
                                        <p:attrNameLst>
                                          <p:attrName>style.visibility</p:attrName>
                                        </p:attrNameLst>
                                      </p:cBhvr>
                                      <p:to>
                                        <p:strVal val="hidden"/>
                                      </p:to>
                                    </p:set>
                                  </p:childTnLst>
                                  <p:subTnLst>
                                    <p:audio>
                                      <p:cMediaNode>
                                        <p:cTn display="0" masterRel="sameClick">
                                          <p:stCondLst>
                                            <p:cond evt="begin" delay="0">
                                              <p:tn val="26"/>
                                            </p:cond>
                                          </p:stCondLst>
                                          <p:endCondLst>
                                            <p:cond evt="onStopAudio" delay="0">
                                              <p:tgtEl>
                                                <p:sldTgt/>
                                              </p:tgtEl>
                                            </p:cond>
                                          </p:endCondLst>
                                        </p:cTn>
                                        <p:tgtEl>
                                          <p:sndTgt r:embed="rId2" name="click.wav"/>
                                        </p:tgtEl>
                                      </p:cMediaNode>
                                    </p:audio>
                                  </p:subTnLst>
                                </p:cTn>
                              </p:par>
                            </p:childTnLst>
                          </p:cTn>
                        </p:par>
                        <p:par>
                          <p:cTn id="32" fill="hold" nodeType="afterGroup">
                            <p:stCondLst>
                              <p:cond delay="4800"/>
                            </p:stCondLst>
                            <p:childTnLst>
                              <p:par>
                                <p:cTn id="33" presetID="49" presetClass="exit" presetSubtype="0" accel="100000" fill="hold" grpId="0" nodeType="afterEffect">
                                  <p:stCondLst>
                                    <p:cond delay="1000"/>
                                  </p:stCondLst>
                                  <p:childTnLst>
                                    <p:anim calcmode="lin" valueType="num">
                                      <p:cBhvr>
                                        <p:cTn id="34" dur="200"/>
                                        <p:tgtEl>
                                          <p:spTgt spid="34847"/>
                                        </p:tgtEl>
                                        <p:attrNameLst>
                                          <p:attrName>ppt_w</p:attrName>
                                        </p:attrNameLst>
                                      </p:cBhvr>
                                      <p:tavLst>
                                        <p:tav tm="0">
                                          <p:val>
                                            <p:strVal val="ppt_w"/>
                                          </p:val>
                                        </p:tav>
                                        <p:tav tm="100000">
                                          <p:val>
                                            <p:fltVal val="0"/>
                                          </p:val>
                                        </p:tav>
                                      </p:tavLst>
                                    </p:anim>
                                    <p:anim calcmode="lin" valueType="num">
                                      <p:cBhvr>
                                        <p:cTn id="35" dur="200"/>
                                        <p:tgtEl>
                                          <p:spTgt spid="34847"/>
                                        </p:tgtEl>
                                        <p:attrNameLst>
                                          <p:attrName>ppt_h</p:attrName>
                                        </p:attrNameLst>
                                      </p:cBhvr>
                                      <p:tavLst>
                                        <p:tav tm="0">
                                          <p:val>
                                            <p:strVal val="ppt_h"/>
                                          </p:val>
                                        </p:tav>
                                        <p:tav tm="100000">
                                          <p:val>
                                            <p:fltVal val="0"/>
                                          </p:val>
                                        </p:tav>
                                      </p:tavLst>
                                    </p:anim>
                                    <p:anim calcmode="lin" valueType="num">
                                      <p:cBhvr>
                                        <p:cTn id="36" dur="200"/>
                                        <p:tgtEl>
                                          <p:spTgt spid="34847"/>
                                        </p:tgtEl>
                                        <p:attrNameLst>
                                          <p:attrName>style.rotation</p:attrName>
                                        </p:attrNameLst>
                                      </p:cBhvr>
                                      <p:tavLst>
                                        <p:tav tm="0">
                                          <p:val>
                                            <p:fltVal val="0"/>
                                          </p:val>
                                        </p:tav>
                                        <p:tav tm="100000">
                                          <p:val>
                                            <p:fltVal val="360"/>
                                          </p:val>
                                        </p:tav>
                                      </p:tavLst>
                                    </p:anim>
                                    <p:animEffect transition="out" filter="fade">
                                      <p:cBhvr>
                                        <p:cTn id="37" dur="200"/>
                                        <p:tgtEl>
                                          <p:spTgt spid="34847"/>
                                        </p:tgtEl>
                                      </p:cBhvr>
                                    </p:animEffect>
                                    <p:set>
                                      <p:cBhvr>
                                        <p:cTn id="38" dur="1" fill="hold">
                                          <p:stCondLst>
                                            <p:cond delay="199"/>
                                          </p:stCondLst>
                                        </p:cTn>
                                        <p:tgtEl>
                                          <p:spTgt spid="34847"/>
                                        </p:tgtEl>
                                        <p:attrNameLst>
                                          <p:attrName>style.visibility</p:attrName>
                                        </p:attrNameLst>
                                      </p:cBhvr>
                                      <p:to>
                                        <p:strVal val="hidden"/>
                                      </p:to>
                                    </p:set>
                                  </p:childTnLst>
                                  <p:subTnLst>
                                    <p:audio>
                                      <p:cMediaNode>
                                        <p:cTn display="0" masterRel="sameClick">
                                          <p:stCondLst>
                                            <p:cond evt="begin" delay="0">
                                              <p:tn val="33"/>
                                            </p:cond>
                                          </p:stCondLst>
                                          <p:endCondLst>
                                            <p:cond evt="onStopAudio" delay="0">
                                              <p:tgtEl>
                                                <p:sldTgt/>
                                              </p:tgtEl>
                                            </p:cond>
                                          </p:endCondLst>
                                        </p:cTn>
                                        <p:tgtEl>
                                          <p:sndTgt r:embed="rId3" name="drumroll.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34845"/>
                                        </p:tgtEl>
                                        <p:attrNameLst>
                                          <p:attrName>style.visibility</p:attrName>
                                        </p:attrNameLst>
                                      </p:cBhvr>
                                      <p:to>
                                        <p:strVal val="visible"/>
                                      </p:to>
                                    </p:set>
                                    <p:animEffect transition="in" filter="dissolve">
                                      <p:cBhvr>
                                        <p:cTn id="43" dur="500"/>
                                        <p:tgtEl>
                                          <p:spTgt spid="34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45" grpId="0"/>
      <p:bldP spid="34847" grpId="0" animBg="1"/>
      <p:bldP spid="34848" grpId="0" animBg="1"/>
      <p:bldP spid="34849" grpId="0" animBg="1"/>
      <p:bldP spid="34850" grpId="0" animBg="1"/>
      <p:bldP spid="3485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685800"/>
            <a:ext cx="8305800" cy="484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Oval 3"/>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00</a:t>
            </a:r>
          </a:p>
        </p:txBody>
      </p:sp>
      <p:sp>
        <p:nvSpPr>
          <p:cNvPr id="36868" name="Oval 4"/>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01</a:t>
            </a:r>
          </a:p>
        </p:txBody>
      </p:sp>
      <p:sp>
        <p:nvSpPr>
          <p:cNvPr id="36869" name="Oval 5"/>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02</a:t>
            </a:r>
          </a:p>
        </p:txBody>
      </p:sp>
      <p:sp>
        <p:nvSpPr>
          <p:cNvPr id="36870" name="Oval 6"/>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03</a:t>
            </a:r>
          </a:p>
        </p:txBody>
      </p:sp>
      <p:sp>
        <p:nvSpPr>
          <p:cNvPr id="36871" name="Oval 7"/>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04</a:t>
            </a:r>
          </a:p>
        </p:txBody>
      </p:sp>
      <p:sp>
        <p:nvSpPr>
          <p:cNvPr id="36872" name="Oval 8"/>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05</a:t>
            </a:r>
          </a:p>
        </p:txBody>
      </p:sp>
      <p:sp>
        <p:nvSpPr>
          <p:cNvPr id="36873" name="Rectangle 9"/>
          <p:cNvSpPr>
            <a:spLocks noChangeArrowheads="1"/>
          </p:cNvSpPr>
          <p:nvPr/>
        </p:nvSpPr>
        <p:spPr bwMode="auto">
          <a:xfrm>
            <a:off x="1371600" y="5791200"/>
            <a:ext cx="64008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20000"/>
              </a:spcBef>
              <a:spcAft>
                <a:spcPct val="0"/>
              </a:spcAft>
              <a:buClr>
                <a:srgbClr val="99FF66"/>
              </a:buClr>
              <a:buFont typeface="Wingdings" pitchFamily="2" charset="2"/>
              <a:buNone/>
              <a:defRPr/>
            </a:pPr>
            <a:r>
              <a:rPr lang="en-US" sz="4800">
                <a:solidFill>
                  <a:srgbClr val="FFFFFF"/>
                </a:solidFill>
                <a:effectLst>
                  <a:outerShdw blurRad="38100" dist="38100" dir="2700000" algn="tl">
                    <a:srgbClr val="000000"/>
                  </a:outerShdw>
                </a:effectLst>
              </a:rPr>
              <a:t>Điếc không sợ súng</a:t>
            </a:r>
          </a:p>
        </p:txBody>
      </p:sp>
    </p:spTree>
    <p:extLst>
      <p:ext uri="{BB962C8B-B14F-4D97-AF65-F5344CB8AC3E}">
        <p14:creationId xmlns:p14="http://schemas.microsoft.com/office/powerpoint/2010/main" val="594710864"/>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6866"/>
                                        </p:tgtEl>
                                        <p:attrNameLst>
                                          <p:attrName>style.visibility</p:attrName>
                                        </p:attrNameLst>
                                      </p:cBhvr>
                                      <p:to>
                                        <p:strVal val="visible"/>
                                      </p:to>
                                    </p:set>
                                    <p:anim calcmode="lin" valueType="num">
                                      <p:cBhvr additive="base">
                                        <p:cTn id="7" dur="500" fill="hold"/>
                                        <p:tgtEl>
                                          <p:spTgt spid="36866"/>
                                        </p:tgtEl>
                                        <p:attrNameLst>
                                          <p:attrName>ppt_x</p:attrName>
                                        </p:attrNameLst>
                                      </p:cBhvr>
                                      <p:tavLst>
                                        <p:tav tm="0">
                                          <p:val>
                                            <p:strVal val="#ppt_x"/>
                                          </p:val>
                                        </p:tav>
                                        <p:tav tm="100000">
                                          <p:val>
                                            <p:strVal val="#ppt_x"/>
                                          </p:val>
                                        </p:tav>
                                      </p:tavLst>
                                    </p:anim>
                                    <p:anim calcmode="lin" valueType="num">
                                      <p:cBhvr additive="base">
                                        <p:cTn id="8" dur="500" fill="hold"/>
                                        <p:tgtEl>
                                          <p:spTgt spid="36866"/>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49" presetClass="exit" presetSubtype="0" accel="100000" fill="hold" grpId="0" nodeType="afterEffect">
                                  <p:stCondLst>
                                    <p:cond delay="1000"/>
                                  </p:stCondLst>
                                  <p:childTnLst>
                                    <p:anim calcmode="lin" valueType="num">
                                      <p:cBhvr>
                                        <p:cTn id="11" dur="200"/>
                                        <p:tgtEl>
                                          <p:spTgt spid="36872"/>
                                        </p:tgtEl>
                                        <p:attrNameLst>
                                          <p:attrName>ppt_w</p:attrName>
                                        </p:attrNameLst>
                                      </p:cBhvr>
                                      <p:tavLst>
                                        <p:tav tm="0">
                                          <p:val>
                                            <p:strVal val="ppt_w"/>
                                          </p:val>
                                        </p:tav>
                                        <p:tav tm="100000">
                                          <p:val>
                                            <p:fltVal val="0"/>
                                          </p:val>
                                        </p:tav>
                                      </p:tavLst>
                                    </p:anim>
                                    <p:anim calcmode="lin" valueType="num">
                                      <p:cBhvr>
                                        <p:cTn id="12" dur="200"/>
                                        <p:tgtEl>
                                          <p:spTgt spid="36872"/>
                                        </p:tgtEl>
                                        <p:attrNameLst>
                                          <p:attrName>ppt_h</p:attrName>
                                        </p:attrNameLst>
                                      </p:cBhvr>
                                      <p:tavLst>
                                        <p:tav tm="0">
                                          <p:val>
                                            <p:strVal val="ppt_h"/>
                                          </p:val>
                                        </p:tav>
                                        <p:tav tm="100000">
                                          <p:val>
                                            <p:fltVal val="0"/>
                                          </p:val>
                                        </p:tav>
                                      </p:tavLst>
                                    </p:anim>
                                    <p:anim calcmode="lin" valueType="num">
                                      <p:cBhvr>
                                        <p:cTn id="13" dur="200"/>
                                        <p:tgtEl>
                                          <p:spTgt spid="36872"/>
                                        </p:tgtEl>
                                        <p:attrNameLst>
                                          <p:attrName>style.rotation</p:attrName>
                                        </p:attrNameLst>
                                      </p:cBhvr>
                                      <p:tavLst>
                                        <p:tav tm="0">
                                          <p:val>
                                            <p:fltVal val="0"/>
                                          </p:val>
                                        </p:tav>
                                        <p:tav tm="100000">
                                          <p:val>
                                            <p:fltVal val="360"/>
                                          </p:val>
                                        </p:tav>
                                      </p:tavLst>
                                    </p:anim>
                                    <p:animEffect transition="out" filter="fade">
                                      <p:cBhvr>
                                        <p:cTn id="14" dur="200"/>
                                        <p:tgtEl>
                                          <p:spTgt spid="36872"/>
                                        </p:tgtEl>
                                      </p:cBhvr>
                                    </p:animEffect>
                                    <p:set>
                                      <p:cBhvr>
                                        <p:cTn id="15" dur="1" fill="hold">
                                          <p:stCondLst>
                                            <p:cond delay="199"/>
                                          </p:stCondLst>
                                        </p:cTn>
                                        <p:tgtEl>
                                          <p:spTgt spid="36872"/>
                                        </p:tgtEl>
                                        <p:attrNameLst>
                                          <p:attrName>style.visibility</p:attrName>
                                        </p:attrNameLst>
                                      </p:cBhvr>
                                      <p:to>
                                        <p:strVal val="hidden"/>
                                      </p:to>
                                    </p:set>
                                  </p:childTnLst>
                                  <p:subTnLst>
                                    <p:audio>
                                      <p:cMediaNode>
                                        <p:cTn display="0" masterRel="sameClick">
                                          <p:stCondLst>
                                            <p:cond evt="begin" delay="0">
                                              <p:tn val="10"/>
                                            </p:cond>
                                          </p:stCondLst>
                                          <p:endCondLst>
                                            <p:cond evt="onStopAudio" delay="0">
                                              <p:tgtEl>
                                                <p:sldTgt/>
                                              </p:tgtEl>
                                            </p:cond>
                                          </p:endCondLst>
                                        </p:cTn>
                                        <p:tgtEl>
                                          <p:sndTgt r:embed="rId2" name="click.wav"/>
                                        </p:tgtEl>
                                      </p:cMediaNode>
                                    </p:audio>
                                  </p:subTnLst>
                                </p:cTn>
                              </p:par>
                            </p:childTnLst>
                          </p:cTn>
                        </p:par>
                        <p:par>
                          <p:cTn id="16" fill="hold" nodeType="afterGroup">
                            <p:stCondLst>
                              <p:cond delay="1700"/>
                            </p:stCondLst>
                            <p:childTnLst>
                              <p:par>
                                <p:cTn id="17" presetID="49" presetClass="exit" presetSubtype="0" accel="100000" fill="hold" grpId="0" nodeType="afterEffect">
                                  <p:stCondLst>
                                    <p:cond delay="1000"/>
                                  </p:stCondLst>
                                  <p:childTnLst>
                                    <p:anim calcmode="lin" valueType="num">
                                      <p:cBhvr>
                                        <p:cTn id="18" dur="200"/>
                                        <p:tgtEl>
                                          <p:spTgt spid="36871"/>
                                        </p:tgtEl>
                                        <p:attrNameLst>
                                          <p:attrName>ppt_w</p:attrName>
                                        </p:attrNameLst>
                                      </p:cBhvr>
                                      <p:tavLst>
                                        <p:tav tm="0">
                                          <p:val>
                                            <p:strVal val="ppt_w"/>
                                          </p:val>
                                        </p:tav>
                                        <p:tav tm="100000">
                                          <p:val>
                                            <p:fltVal val="0"/>
                                          </p:val>
                                        </p:tav>
                                      </p:tavLst>
                                    </p:anim>
                                    <p:anim calcmode="lin" valueType="num">
                                      <p:cBhvr>
                                        <p:cTn id="19" dur="200"/>
                                        <p:tgtEl>
                                          <p:spTgt spid="36871"/>
                                        </p:tgtEl>
                                        <p:attrNameLst>
                                          <p:attrName>ppt_h</p:attrName>
                                        </p:attrNameLst>
                                      </p:cBhvr>
                                      <p:tavLst>
                                        <p:tav tm="0">
                                          <p:val>
                                            <p:strVal val="ppt_h"/>
                                          </p:val>
                                        </p:tav>
                                        <p:tav tm="100000">
                                          <p:val>
                                            <p:fltVal val="0"/>
                                          </p:val>
                                        </p:tav>
                                      </p:tavLst>
                                    </p:anim>
                                    <p:anim calcmode="lin" valueType="num">
                                      <p:cBhvr>
                                        <p:cTn id="20" dur="200"/>
                                        <p:tgtEl>
                                          <p:spTgt spid="36871"/>
                                        </p:tgtEl>
                                        <p:attrNameLst>
                                          <p:attrName>style.rotation</p:attrName>
                                        </p:attrNameLst>
                                      </p:cBhvr>
                                      <p:tavLst>
                                        <p:tav tm="0">
                                          <p:val>
                                            <p:fltVal val="0"/>
                                          </p:val>
                                        </p:tav>
                                        <p:tav tm="100000">
                                          <p:val>
                                            <p:fltVal val="360"/>
                                          </p:val>
                                        </p:tav>
                                      </p:tavLst>
                                    </p:anim>
                                    <p:animEffect transition="out" filter="fade">
                                      <p:cBhvr>
                                        <p:cTn id="21" dur="200"/>
                                        <p:tgtEl>
                                          <p:spTgt spid="36871"/>
                                        </p:tgtEl>
                                      </p:cBhvr>
                                    </p:animEffect>
                                    <p:set>
                                      <p:cBhvr>
                                        <p:cTn id="22" dur="1" fill="hold">
                                          <p:stCondLst>
                                            <p:cond delay="199"/>
                                          </p:stCondLst>
                                        </p:cTn>
                                        <p:tgtEl>
                                          <p:spTgt spid="36871"/>
                                        </p:tgtEl>
                                        <p:attrNameLst>
                                          <p:attrName>style.visibility</p:attrName>
                                        </p:attrNameLst>
                                      </p:cBhvr>
                                      <p:to>
                                        <p:strVal val="hidden"/>
                                      </p:to>
                                    </p:set>
                                  </p:childTnLst>
                                  <p:subTnLst>
                                    <p:audio>
                                      <p:cMediaNode>
                                        <p:cTn display="0" masterRel="sameClick">
                                          <p:stCondLst>
                                            <p:cond evt="begin" delay="0">
                                              <p:tn val="17"/>
                                            </p:cond>
                                          </p:stCondLst>
                                          <p:endCondLst>
                                            <p:cond evt="onStopAudio" delay="0">
                                              <p:tgtEl>
                                                <p:sldTgt/>
                                              </p:tgtEl>
                                            </p:cond>
                                          </p:endCondLst>
                                        </p:cTn>
                                        <p:tgtEl>
                                          <p:sndTgt r:embed="rId2" name="click.wav"/>
                                        </p:tgtEl>
                                      </p:cMediaNode>
                                    </p:audio>
                                  </p:subTnLst>
                                </p:cTn>
                              </p:par>
                            </p:childTnLst>
                          </p:cTn>
                        </p:par>
                        <p:par>
                          <p:cTn id="23" fill="hold" nodeType="afterGroup">
                            <p:stCondLst>
                              <p:cond delay="2900"/>
                            </p:stCondLst>
                            <p:childTnLst>
                              <p:par>
                                <p:cTn id="24" presetID="49" presetClass="exit" presetSubtype="0" accel="100000" fill="hold" grpId="0" nodeType="afterEffect">
                                  <p:stCondLst>
                                    <p:cond delay="1000"/>
                                  </p:stCondLst>
                                  <p:childTnLst>
                                    <p:anim calcmode="lin" valueType="num">
                                      <p:cBhvr>
                                        <p:cTn id="25" dur="200"/>
                                        <p:tgtEl>
                                          <p:spTgt spid="36870"/>
                                        </p:tgtEl>
                                        <p:attrNameLst>
                                          <p:attrName>ppt_w</p:attrName>
                                        </p:attrNameLst>
                                      </p:cBhvr>
                                      <p:tavLst>
                                        <p:tav tm="0">
                                          <p:val>
                                            <p:strVal val="ppt_w"/>
                                          </p:val>
                                        </p:tav>
                                        <p:tav tm="100000">
                                          <p:val>
                                            <p:fltVal val="0"/>
                                          </p:val>
                                        </p:tav>
                                      </p:tavLst>
                                    </p:anim>
                                    <p:anim calcmode="lin" valueType="num">
                                      <p:cBhvr>
                                        <p:cTn id="26" dur="200"/>
                                        <p:tgtEl>
                                          <p:spTgt spid="36870"/>
                                        </p:tgtEl>
                                        <p:attrNameLst>
                                          <p:attrName>ppt_h</p:attrName>
                                        </p:attrNameLst>
                                      </p:cBhvr>
                                      <p:tavLst>
                                        <p:tav tm="0">
                                          <p:val>
                                            <p:strVal val="ppt_h"/>
                                          </p:val>
                                        </p:tav>
                                        <p:tav tm="100000">
                                          <p:val>
                                            <p:fltVal val="0"/>
                                          </p:val>
                                        </p:tav>
                                      </p:tavLst>
                                    </p:anim>
                                    <p:anim calcmode="lin" valueType="num">
                                      <p:cBhvr>
                                        <p:cTn id="27" dur="200"/>
                                        <p:tgtEl>
                                          <p:spTgt spid="36870"/>
                                        </p:tgtEl>
                                        <p:attrNameLst>
                                          <p:attrName>style.rotation</p:attrName>
                                        </p:attrNameLst>
                                      </p:cBhvr>
                                      <p:tavLst>
                                        <p:tav tm="0">
                                          <p:val>
                                            <p:fltVal val="0"/>
                                          </p:val>
                                        </p:tav>
                                        <p:tav tm="100000">
                                          <p:val>
                                            <p:fltVal val="360"/>
                                          </p:val>
                                        </p:tav>
                                      </p:tavLst>
                                    </p:anim>
                                    <p:animEffect transition="out" filter="fade">
                                      <p:cBhvr>
                                        <p:cTn id="28" dur="200"/>
                                        <p:tgtEl>
                                          <p:spTgt spid="36870"/>
                                        </p:tgtEl>
                                      </p:cBhvr>
                                    </p:animEffect>
                                    <p:set>
                                      <p:cBhvr>
                                        <p:cTn id="29" dur="1" fill="hold">
                                          <p:stCondLst>
                                            <p:cond delay="199"/>
                                          </p:stCondLst>
                                        </p:cTn>
                                        <p:tgtEl>
                                          <p:spTgt spid="36870"/>
                                        </p:tgtEl>
                                        <p:attrNameLst>
                                          <p:attrName>style.visibility</p:attrName>
                                        </p:attrNameLst>
                                      </p:cBhvr>
                                      <p:to>
                                        <p:strVal val="hidden"/>
                                      </p:to>
                                    </p:set>
                                  </p:childTnLst>
                                  <p:subTnLst>
                                    <p:audio>
                                      <p:cMediaNode>
                                        <p:cTn display="0" masterRel="sameClick">
                                          <p:stCondLst>
                                            <p:cond evt="begin" delay="0">
                                              <p:tn val="24"/>
                                            </p:cond>
                                          </p:stCondLst>
                                          <p:endCondLst>
                                            <p:cond evt="onStopAudio" delay="0">
                                              <p:tgtEl>
                                                <p:sldTgt/>
                                              </p:tgtEl>
                                            </p:cond>
                                          </p:endCondLst>
                                        </p:cTn>
                                        <p:tgtEl>
                                          <p:sndTgt r:embed="rId2" name="click.wav"/>
                                        </p:tgtEl>
                                      </p:cMediaNode>
                                    </p:audio>
                                  </p:subTnLst>
                                </p:cTn>
                              </p:par>
                            </p:childTnLst>
                          </p:cTn>
                        </p:par>
                        <p:par>
                          <p:cTn id="30" fill="hold" nodeType="afterGroup">
                            <p:stCondLst>
                              <p:cond delay="4100"/>
                            </p:stCondLst>
                            <p:childTnLst>
                              <p:par>
                                <p:cTn id="31" presetID="49" presetClass="exit" presetSubtype="0" accel="100000" fill="hold" grpId="0" nodeType="afterEffect">
                                  <p:stCondLst>
                                    <p:cond delay="1000"/>
                                  </p:stCondLst>
                                  <p:childTnLst>
                                    <p:anim calcmode="lin" valueType="num">
                                      <p:cBhvr>
                                        <p:cTn id="32" dur="200"/>
                                        <p:tgtEl>
                                          <p:spTgt spid="36869"/>
                                        </p:tgtEl>
                                        <p:attrNameLst>
                                          <p:attrName>ppt_w</p:attrName>
                                        </p:attrNameLst>
                                      </p:cBhvr>
                                      <p:tavLst>
                                        <p:tav tm="0">
                                          <p:val>
                                            <p:strVal val="ppt_w"/>
                                          </p:val>
                                        </p:tav>
                                        <p:tav tm="100000">
                                          <p:val>
                                            <p:fltVal val="0"/>
                                          </p:val>
                                        </p:tav>
                                      </p:tavLst>
                                    </p:anim>
                                    <p:anim calcmode="lin" valueType="num">
                                      <p:cBhvr>
                                        <p:cTn id="33" dur="200"/>
                                        <p:tgtEl>
                                          <p:spTgt spid="36869"/>
                                        </p:tgtEl>
                                        <p:attrNameLst>
                                          <p:attrName>ppt_h</p:attrName>
                                        </p:attrNameLst>
                                      </p:cBhvr>
                                      <p:tavLst>
                                        <p:tav tm="0">
                                          <p:val>
                                            <p:strVal val="ppt_h"/>
                                          </p:val>
                                        </p:tav>
                                        <p:tav tm="100000">
                                          <p:val>
                                            <p:fltVal val="0"/>
                                          </p:val>
                                        </p:tav>
                                      </p:tavLst>
                                    </p:anim>
                                    <p:anim calcmode="lin" valueType="num">
                                      <p:cBhvr>
                                        <p:cTn id="34" dur="200"/>
                                        <p:tgtEl>
                                          <p:spTgt spid="36869"/>
                                        </p:tgtEl>
                                        <p:attrNameLst>
                                          <p:attrName>style.rotation</p:attrName>
                                        </p:attrNameLst>
                                      </p:cBhvr>
                                      <p:tavLst>
                                        <p:tav tm="0">
                                          <p:val>
                                            <p:fltVal val="0"/>
                                          </p:val>
                                        </p:tav>
                                        <p:tav tm="100000">
                                          <p:val>
                                            <p:fltVal val="360"/>
                                          </p:val>
                                        </p:tav>
                                      </p:tavLst>
                                    </p:anim>
                                    <p:animEffect transition="out" filter="fade">
                                      <p:cBhvr>
                                        <p:cTn id="35" dur="200"/>
                                        <p:tgtEl>
                                          <p:spTgt spid="36869"/>
                                        </p:tgtEl>
                                      </p:cBhvr>
                                    </p:animEffect>
                                    <p:set>
                                      <p:cBhvr>
                                        <p:cTn id="36" dur="1" fill="hold">
                                          <p:stCondLst>
                                            <p:cond delay="199"/>
                                          </p:stCondLst>
                                        </p:cTn>
                                        <p:tgtEl>
                                          <p:spTgt spid="36869"/>
                                        </p:tgtEl>
                                        <p:attrNameLst>
                                          <p:attrName>style.visibility</p:attrName>
                                        </p:attrNameLst>
                                      </p:cBhvr>
                                      <p:to>
                                        <p:strVal val="hidden"/>
                                      </p:to>
                                    </p:set>
                                  </p:childTnLst>
                                  <p:subTnLst>
                                    <p:audio>
                                      <p:cMediaNode>
                                        <p:cTn display="0" masterRel="sameClick">
                                          <p:stCondLst>
                                            <p:cond evt="begin" delay="0">
                                              <p:tn val="31"/>
                                            </p:cond>
                                          </p:stCondLst>
                                          <p:endCondLst>
                                            <p:cond evt="onStopAudio" delay="0">
                                              <p:tgtEl>
                                                <p:sldTgt/>
                                              </p:tgtEl>
                                            </p:cond>
                                          </p:endCondLst>
                                        </p:cTn>
                                        <p:tgtEl>
                                          <p:sndTgt r:embed="rId2" name="click.wav"/>
                                        </p:tgtEl>
                                      </p:cMediaNode>
                                    </p:audio>
                                  </p:subTnLst>
                                </p:cTn>
                              </p:par>
                            </p:childTnLst>
                          </p:cTn>
                        </p:par>
                        <p:par>
                          <p:cTn id="37" fill="hold" nodeType="afterGroup">
                            <p:stCondLst>
                              <p:cond delay="5300"/>
                            </p:stCondLst>
                            <p:childTnLst>
                              <p:par>
                                <p:cTn id="38" presetID="49" presetClass="exit" presetSubtype="0" accel="100000" fill="hold" grpId="0" nodeType="afterEffect">
                                  <p:stCondLst>
                                    <p:cond delay="1000"/>
                                  </p:stCondLst>
                                  <p:childTnLst>
                                    <p:anim calcmode="lin" valueType="num">
                                      <p:cBhvr>
                                        <p:cTn id="39" dur="200"/>
                                        <p:tgtEl>
                                          <p:spTgt spid="36868"/>
                                        </p:tgtEl>
                                        <p:attrNameLst>
                                          <p:attrName>ppt_w</p:attrName>
                                        </p:attrNameLst>
                                      </p:cBhvr>
                                      <p:tavLst>
                                        <p:tav tm="0">
                                          <p:val>
                                            <p:strVal val="ppt_w"/>
                                          </p:val>
                                        </p:tav>
                                        <p:tav tm="100000">
                                          <p:val>
                                            <p:fltVal val="0"/>
                                          </p:val>
                                        </p:tav>
                                      </p:tavLst>
                                    </p:anim>
                                    <p:anim calcmode="lin" valueType="num">
                                      <p:cBhvr>
                                        <p:cTn id="40" dur="200"/>
                                        <p:tgtEl>
                                          <p:spTgt spid="36868"/>
                                        </p:tgtEl>
                                        <p:attrNameLst>
                                          <p:attrName>ppt_h</p:attrName>
                                        </p:attrNameLst>
                                      </p:cBhvr>
                                      <p:tavLst>
                                        <p:tav tm="0">
                                          <p:val>
                                            <p:strVal val="ppt_h"/>
                                          </p:val>
                                        </p:tav>
                                        <p:tav tm="100000">
                                          <p:val>
                                            <p:fltVal val="0"/>
                                          </p:val>
                                        </p:tav>
                                      </p:tavLst>
                                    </p:anim>
                                    <p:anim calcmode="lin" valueType="num">
                                      <p:cBhvr>
                                        <p:cTn id="41" dur="200"/>
                                        <p:tgtEl>
                                          <p:spTgt spid="36868"/>
                                        </p:tgtEl>
                                        <p:attrNameLst>
                                          <p:attrName>style.rotation</p:attrName>
                                        </p:attrNameLst>
                                      </p:cBhvr>
                                      <p:tavLst>
                                        <p:tav tm="0">
                                          <p:val>
                                            <p:fltVal val="0"/>
                                          </p:val>
                                        </p:tav>
                                        <p:tav tm="100000">
                                          <p:val>
                                            <p:fltVal val="360"/>
                                          </p:val>
                                        </p:tav>
                                      </p:tavLst>
                                    </p:anim>
                                    <p:animEffect transition="out" filter="fade">
                                      <p:cBhvr>
                                        <p:cTn id="42" dur="200"/>
                                        <p:tgtEl>
                                          <p:spTgt spid="36868"/>
                                        </p:tgtEl>
                                      </p:cBhvr>
                                    </p:animEffect>
                                    <p:set>
                                      <p:cBhvr>
                                        <p:cTn id="43" dur="1" fill="hold">
                                          <p:stCondLst>
                                            <p:cond delay="199"/>
                                          </p:stCondLst>
                                        </p:cTn>
                                        <p:tgtEl>
                                          <p:spTgt spid="36868"/>
                                        </p:tgtEl>
                                        <p:attrNameLst>
                                          <p:attrName>style.visibility</p:attrName>
                                        </p:attrNameLst>
                                      </p:cBhvr>
                                      <p:to>
                                        <p:strVal val="hidden"/>
                                      </p:to>
                                    </p:set>
                                  </p:childTnLst>
                                  <p:subTnLst>
                                    <p:audio>
                                      <p:cMediaNode>
                                        <p:cTn display="0" masterRel="sameClick">
                                          <p:stCondLst>
                                            <p:cond evt="begin" delay="0">
                                              <p:tn val="38"/>
                                            </p:cond>
                                          </p:stCondLst>
                                          <p:endCondLst>
                                            <p:cond evt="onStopAudio" delay="0">
                                              <p:tgtEl>
                                                <p:sldTgt/>
                                              </p:tgtEl>
                                            </p:cond>
                                          </p:endCondLst>
                                        </p:cTn>
                                        <p:tgtEl>
                                          <p:sndTgt r:embed="rId3" name="drumroll.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4" presetClass="entr" presetSubtype="16" fill="hold" grpId="0" nodeType="clickEffect">
                                  <p:stCondLst>
                                    <p:cond delay="0"/>
                                  </p:stCondLst>
                                  <p:childTnLst>
                                    <p:set>
                                      <p:cBhvr>
                                        <p:cTn id="47" dur="1" fill="hold">
                                          <p:stCondLst>
                                            <p:cond delay="0"/>
                                          </p:stCondLst>
                                        </p:cTn>
                                        <p:tgtEl>
                                          <p:spTgt spid="36873"/>
                                        </p:tgtEl>
                                        <p:attrNameLst>
                                          <p:attrName>style.visibility</p:attrName>
                                        </p:attrNameLst>
                                      </p:cBhvr>
                                      <p:to>
                                        <p:strVal val="visible"/>
                                      </p:to>
                                    </p:set>
                                    <p:animEffect transition="in" filter="box(in)">
                                      <p:cBhvr>
                                        <p:cTn id="48" dur="500"/>
                                        <p:tgtEl>
                                          <p:spTgt spid="368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animBg="1"/>
      <p:bldP spid="36869" grpId="0" animBg="1"/>
      <p:bldP spid="36870" grpId="0" animBg="1"/>
      <p:bldP spid="36871" grpId="0" animBg="1"/>
      <p:bldP spid="36872" grpId="0" animBg="1"/>
      <p:bldP spid="3687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3" name="Picture 5" descr="dem con bo ch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81000"/>
            <a:ext cx="66294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Oval 7"/>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00</a:t>
            </a:r>
          </a:p>
        </p:txBody>
      </p:sp>
      <p:sp>
        <p:nvSpPr>
          <p:cNvPr id="27656" name="Oval 8"/>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01</a:t>
            </a:r>
          </a:p>
        </p:txBody>
      </p:sp>
      <p:sp>
        <p:nvSpPr>
          <p:cNvPr id="27657" name="Oval 9"/>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02</a:t>
            </a:r>
          </a:p>
        </p:txBody>
      </p:sp>
      <p:sp>
        <p:nvSpPr>
          <p:cNvPr id="27658" name="Oval 10"/>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03</a:t>
            </a:r>
          </a:p>
        </p:txBody>
      </p:sp>
      <p:sp>
        <p:nvSpPr>
          <p:cNvPr id="27659" name="Oval 11"/>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04</a:t>
            </a:r>
          </a:p>
        </p:txBody>
      </p:sp>
      <p:sp>
        <p:nvSpPr>
          <p:cNvPr id="27660" name="Oval 12"/>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05</a:t>
            </a:r>
          </a:p>
        </p:txBody>
      </p:sp>
      <p:sp>
        <p:nvSpPr>
          <p:cNvPr id="27662" name="Text Box 14"/>
          <p:cNvSpPr txBox="1">
            <a:spLocks noChangeArrowheads="1"/>
          </p:cNvSpPr>
          <p:nvPr/>
        </p:nvSpPr>
        <p:spPr bwMode="auto">
          <a:xfrm>
            <a:off x="914400" y="5943600"/>
            <a:ext cx="617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Times New Roman" pitchFamily="18" charset="0"/>
              </a:defRPr>
            </a:lvl1pPr>
            <a:lvl2pPr marL="742950" indent="-285750">
              <a:defRPr sz="3200">
                <a:solidFill>
                  <a:schemeClr val="tx1"/>
                </a:solidFill>
                <a:latin typeface="Times New Roman" pitchFamily="18" charset="0"/>
              </a:defRPr>
            </a:lvl2pPr>
            <a:lvl3pPr marL="1143000" indent="-228600">
              <a:defRPr sz="3200">
                <a:solidFill>
                  <a:schemeClr val="tx1"/>
                </a:solidFill>
                <a:latin typeface="Times New Roman" pitchFamily="18" charset="0"/>
              </a:defRPr>
            </a:lvl3pPr>
            <a:lvl4pPr marL="1600200" indent="-228600">
              <a:defRPr sz="3200">
                <a:solidFill>
                  <a:schemeClr val="tx1"/>
                </a:solidFill>
                <a:latin typeface="Times New Roman" pitchFamily="18" charset="0"/>
              </a:defRPr>
            </a:lvl4pPr>
            <a:lvl5pPr marL="2057400" indent="-228600">
              <a:defRPr sz="3200">
                <a:solidFill>
                  <a:schemeClr val="tx1"/>
                </a:solidFill>
                <a:latin typeface="Times New Roman" pitchFamily="18" charset="0"/>
              </a:defRPr>
            </a:lvl5pPr>
            <a:lvl6pPr marL="2514600" indent="-228600" eaLnBrk="0" fontAlgn="base" hangingPunct="0">
              <a:spcBef>
                <a:spcPct val="0"/>
              </a:spcBef>
              <a:spcAft>
                <a:spcPct val="0"/>
              </a:spcAft>
              <a:defRPr sz="3200">
                <a:solidFill>
                  <a:schemeClr val="tx1"/>
                </a:solidFill>
                <a:latin typeface="Times New Roman" pitchFamily="18" charset="0"/>
              </a:defRPr>
            </a:lvl6pPr>
            <a:lvl7pPr marL="2971800" indent="-228600" eaLnBrk="0" fontAlgn="base" hangingPunct="0">
              <a:spcBef>
                <a:spcPct val="0"/>
              </a:spcBef>
              <a:spcAft>
                <a:spcPct val="0"/>
              </a:spcAft>
              <a:defRPr sz="3200">
                <a:solidFill>
                  <a:schemeClr val="tx1"/>
                </a:solidFill>
                <a:latin typeface="Times New Roman" pitchFamily="18" charset="0"/>
              </a:defRPr>
            </a:lvl7pPr>
            <a:lvl8pPr marL="3429000" indent="-228600" eaLnBrk="0" fontAlgn="base" hangingPunct="0">
              <a:spcBef>
                <a:spcPct val="0"/>
              </a:spcBef>
              <a:spcAft>
                <a:spcPct val="0"/>
              </a:spcAft>
              <a:defRPr sz="3200">
                <a:solidFill>
                  <a:schemeClr val="tx1"/>
                </a:solidFill>
                <a:latin typeface="Times New Roman" pitchFamily="18" charset="0"/>
              </a:defRPr>
            </a:lvl8pPr>
            <a:lvl9pPr marL="3886200" indent="-228600" eaLnBrk="0" fontAlgn="base" hangingPunct="0">
              <a:spcBef>
                <a:spcPct val="0"/>
              </a:spcBef>
              <a:spcAft>
                <a:spcPct val="0"/>
              </a:spcAft>
              <a:defRPr sz="3200">
                <a:solidFill>
                  <a:schemeClr val="tx1"/>
                </a:solidFill>
                <a:latin typeface="Times New Roman" pitchFamily="18" charset="0"/>
              </a:defRPr>
            </a:lvl9pPr>
          </a:lstStyle>
          <a:p>
            <a:pPr eaLnBrk="0" fontAlgn="base" hangingPunct="0">
              <a:spcBef>
                <a:spcPct val="50000"/>
              </a:spcBef>
              <a:spcAft>
                <a:spcPct val="0"/>
              </a:spcAft>
            </a:pPr>
            <a:r>
              <a:rPr lang="en-US" b="1">
                <a:solidFill>
                  <a:srgbClr val="FFFFFF"/>
                </a:solidFill>
              </a:rPr>
              <a:t>ĐEM CON BỎ CHỢ</a:t>
            </a:r>
          </a:p>
        </p:txBody>
      </p:sp>
    </p:spTree>
    <p:extLst>
      <p:ext uri="{BB962C8B-B14F-4D97-AF65-F5344CB8AC3E}">
        <p14:creationId xmlns:p14="http://schemas.microsoft.com/office/powerpoint/2010/main" val="388080352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nodeType="clickEffect">
                                  <p:stCondLst>
                                    <p:cond delay="0"/>
                                  </p:stCondLst>
                                  <p:childTnLst>
                                    <p:set>
                                      <p:cBhvr>
                                        <p:cTn id="6" dur="1" fill="hold">
                                          <p:stCondLst>
                                            <p:cond delay="0"/>
                                          </p:stCondLst>
                                        </p:cTn>
                                        <p:tgtEl>
                                          <p:spTgt spid="27653"/>
                                        </p:tgtEl>
                                        <p:attrNameLst>
                                          <p:attrName>style.visibility</p:attrName>
                                        </p:attrNameLst>
                                      </p:cBhvr>
                                      <p:to>
                                        <p:strVal val="visible"/>
                                      </p:to>
                                    </p:set>
                                    <p:animEffect transition="in" filter="barn(inHorizontal)">
                                      <p:cBhvr>
                                        <p:cTn id="7" dur="500"/>
                                        <p:tgtEl>
                                          <p:spTgt spid="27653"/>
                                        </p:tgtEl>
                                      </p:cBhvr>
                                    </p:animEffect>
                                  </p:childTnLst>
                                </p:cTn>
                              </p:par>
                            </p:childTnLst>
                          </p:cTn>
                        </p:par>
                        <p:par>
                          <p:cTn id="8" fill="hold" nodeType="afterGroup">
                            <p:stCondLst>
                              <p:cond delay="500"/>
                            </p:stCondLst>
                            <p:childTnLst>
                              <p:par>
                                <p:cTn id="9" presetID="49" presetClass="exit" presetSubtype="0" accel="100000" fill="hold" grpId="0" nodeType="afterEffect">
                                  <p:stCondLst>
                                    <p:cond delay="1000"/>
                                  </p:stCondLst>
                                  <p:childTnLst>
                                    <p:anim calcmode="lin" valueType="num">
                                      <p:cBhvr>
                                        <p:cTn id="10" dur="200"/>
                                        <p:tgtEl>
                                          <p:spTgt spid="27660"/>
                                        </p:tgtEl>
                                        <p:attrNameLst>
                                          <p:attrName>ppt_w</p:attrName>
                                        </p:attrNameLst>
                                      </p:cBhvr>
                                      <p:tavLst>
                                        <p:tav tm="0">
                                          <p:val>
                                            <p:strVal val="ppt_w"/>
                                          </p:val>
                                        </p:tav>
                                        <p:tav tm="100000">
                                          <p:val>
                                            <p:fltVal val="0"/>
                                          </p:val>
                                        </p:tav>
                                      </p:tavLst>
                                    </p:anim>
                                    <p:anim calcmode="lin" valueType="num">
                                      <p:cBhvr>
                                        <p:cTn id="11" dur="200"/>
                                        <p:tgtEl>
                                          <p:spTgt spid="27660"/>
                                        </p:tgtEl>
                                        <p:attrNameLst>
                                          <p:attrName>ppt_h</p:attrName>
                                        </p:attrNameLst>
                                      </p:cBhvr>
                                      <p:tavLst>
                                        <p:tav tm="0">
                                          <p:val>
                                            <p:strVal val="ppt_h"/>
                                          </p:val>
                                        </p:tav>
                                        <p:tav tm="100000">
                                          <p:val>
                                            <p:fltVal val="0"/>
                                          </p:val>
                                        </p:tav>
                                      </p:tavLst>
                                    </p:anim>
                                    <p:anim calcmode="lin" valueType="num">
                                      <p:cBhvr>
                                        <p:cTn id="12" dur="200"/>
                                        <p:tgtEl>
                                          <p:spTgt spid="27660"/>
                                        </p:tgtEl>
                                        <p:attrNameLst>
                                          <p:attrName>style.rotation</p:attrName>
                                        </p:attrNameLst>
                                      </p:cBhvr>
                                      <p:tavLst>
                                        <p:tav tm="0">
                                          <p:val>
                                            <p:fltVal val="0"/>
                                          </p:val>
                                        </p:tav>
                                        <p:tav tm="100000">
                                          <p:val>
                                            <p:fltVal val="360"/>
                                          </p:val>
                                        </p:tav>
                                      </p:tavLst>
                                    </p:anim>
                                    <p:animEffect transition="out" filter="fade">
                                      <p:cBhvr>
                                        <p:cTn id="13" dur="200"/>
                                        <p:tgtEl>
                                          <p:spTgt spid="27660"/>
                                        </p:tgtEl>
                                      </p:cBhvr>
                                    </p:animEffect>
                                    <p:set>
                                      <p:cBhvr>
                                        <p:cTn id="14" dur="1" fill="hold">
                                          <p:stCondLst>
                                            <p:cond delay="199"/>
                                          </p:stCondLst>
                                        </p:cTn>
                                        <p:tgtEl>
                                          <p:spTgt spid="27660"/>
                                        </p:tgtEl>
                                        <p:attrNameLst>
                                          <p:attrName>style.visibility</p:attrName>
                                        </p:attrNameLst>
                                      </p:cBhvr>
                                      <p:to>
                                        <p:strVal val="hidden"/>
                                      </p:to>
                                    </p:set>
                                  </p:childTnLst>
                                  <p:subTnLst>
                                    <p:audio>
                                      <p:cMediaNode>
                                        <p:cTn display="0" masterRel="sameClick">
                                          <p:stCondLst>
                                            <p:cond evt="begin" delay="0">
                                              <p:tn val="9"/>
                                            </p:cond>
                                          </p:stCondLst>
                                          <p:endCondLst>
                                            <p:cond evt="onStopAudio" delay="0">
                                              <p:tgtEl>
                                                <p:sldTgt/>
                                              </p:tgtEl>
                                            </p:cond>
                                          </p:endCondLst>
                                        </p:cTn>
                                        <p:tgtEl>
                                          <p:sndTgt r:embed="rId2" name="click.wav"/>
                                        </p:tgtEl>
                                      </p:cMediaNode>
                                    </p:audio>
                                  </p:subTnLst>
                                </p:cTn>
                              </p:par>
                            </p:childTnLst>
                          </p:cTn>
                        </p:par>
                        <p:par>
                          <p:cTn id="15" fill="hold" nodeType="afterGroup">
                            <p:stCondLst>
                              <p:cond delay="1700"/>
                            </p:stCondLst>
                            <p:childTnLst>
                              <p:par>
                                <p:cTn id="16" presetID="49" presetClass="exit" presetSubtype="0" accel="100000" fill="hold" grpId="0" nodeType="afterEffect">
                                  <p:stCondLst>
                                    <p:cond delay="1000"/>
                                  </p:stCondLst>
                                  <p:childTnLst>
                                    <p:anim calcmode="lin" valueType="num">
                                      <p:cBhvr>
                                        <p:cTn id="17" dur="200"/>
                                        <p:tgtEl>
                                          <p:spTgt spid="27659"/>
                                        </p:tgtEl>
                                        <p:attrNameLst>
                                          <p:attrName>ppt_w</p:attrName>
                                        </p:attrNameLst>
                                      </p:cBhvr>
                                      <p:tavLst>
                                        <p:tav tm="0">
                                          <p:val>
                                            <p:strVal val="ppt_w"/>
                                          </p:val>
                                        </p:tav>
                                        <p:tav tm="100000">
                                          <p:val>
                                            <p:fltVal val="0"/>
                                          </p:val>
                                        </p:tav>
                                      </p:tavLst>
                                    </p:anim>
                                    <p:anim calcmode="lin" valueType="num">
                                      <p:cBhvr>
                                        <p:cTn id="18" dur="200"/>
                                        <p:tgtEl>
                                          <p:spTgt spid="27659"/>
                                        </p:tgtEl>
                                        <p:attrNameLst>
                                          <p:attrName>ppt_h</p:attrName>
                                        </p:attrNameLst>
                                      </p:cBhvr>
                                      <p:tavLst>
                                        <p:tav tm="0">
                                          <p:val>
                                            <p:strVal val="ppt_h"/>
                                          </p:val>
                                        </p:tav>
                                        <p:tav tm="100000">
                                          <p:val>
                                            <p:fltVal val="0"/>
                                          </p:val>
                                        </p:tav>
                                      </p:tavLst>
                                    </p:anim>
                                    <p:anim calcmode="lin" valueType="num">
                                      <p:cBhvr>
                                        <p:cTn id="19" dur="200"/>
                                        <p:tgtEl>
                                          <p:spTgt spid="27659"/>
                                        </p:tgtEl>
                                        <p:attrNameLst>
                                          <p:attrName>style.rotation</p:attrName>
                                        </p:attrNameLst>
                                      </p:cBhvr>
                                      <p:tavLst>
                                        <p:tav tm="0">
                                          <p:val>
                                            <p:fltVal val="0"/>
                                          </p:val>
                                        </p:tav>
                                        <p:tav tm="100000">
                                          <p:val>
                                            <p:fltVal val="360"/>
                                          </p:val>
                                        </p:tav>
                                      </p:tavLst>
                                    </p:anim>
                                    <p:animEffect transition="out" filter="fade">
                                      <p:cBhvr>
                                        <p:cTn id="20" dur="200"/>
                                        <p:tgtEl>
                                          <p:spTgt spid="27659"/>
                                        </p:tgtEl>
                                      </p:cBhvr>
                                    </p:animEffect>
                                    <p:set>
                                      <p:cBhvr>
                                        <p:cTn id="21" dur="1" fill="hold">
                                          <p:stCondLst>
                                            <p:cond delay="199"/>
                                          </p:stCondLst>
                                        </p:cTn>
                                        <p:tgtEl>
                                          <p:spTgt spid="27659"/>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2" name="click.wav"/>
                                        </p:tgtEl>
                                      </p:cMediaNode>
                                    </p:audio>
                                  </p:subTnLst>
                                </p:cTn>
                              </p:par>
                            </p:childTnLst>
                          </p:cTn>
                        </p:par>
                        <p:par>
                          <p:cTn id="22" fill="hold" nodeType="afterGroup">
                            <p:stCondLst>
                              <p:cond delay="2900"/>
                            </p:stCondLst>
                            <p:childTnLst>
                              <p:par>
                                <p:cTn id="23" presetID="49" presetClass="exit" presetSubtype="0" accel="100000" fill="hold" grpId="0" nodeType="afterEffect">
                                  <p:stCondLst>
                                    <p:cond delay="1000"/>
                                  </p:stCondLst>
                                  <p:childTnLst>
                                    <p:anim calcmode="lin" valueType="num">
                                      <p:cBhvr>
                                        <p:cTn id="24" dur="200"/>
                                        <p:tgtEl>
                                          <p:spTgt spid="27658"/>
                                        </p:tgtEl>
                                        <p:attrNameLst>
                                          <p:attrName>ppt_w</p:attrName>
                                        </p:attrNameLst>
                                      </p:cBhvr>
                                      <p:tavLst>
                                        <p:tav tm="0">
                                          <p:val>
                                            <p:strVal val="ppt_w"/>
                                          </p:val>
                                        </p:tav>
                                        <p:tav tm="100000">
                                          <p:val>
                                            <p:fltVal val="0"/>
                                          </p:val>
                                        </p:tav>
                                      </p:tavLst>
                                    </p:anim>
                                    <p:anim calcmode="lin" valueType="num">
                                      <p:cBhvr>
                                        <p:cTn id="25" dur="200"/>
                                        <p:tgtEl>
                                          <p:spTgt spid="27658"/>
                                        </p:tgtEl>
                                        <p:attrNameLst>
                                          <p:attrName>ppt_h</p:attrName>
                                        </p:attrNameLst>
                                      </p:cBhvr>
                                      <p:tavLst>
                                        <p:tav tm="0">
                                          <p:val>
                                            <p:strVal val="ppt_h"/>
                                          </p:val>
                                        </p:tav>
                                        <p:tav tm="100000">
                                          <p:val>
                                            <p:fltVal val="0"/>
                                          </p:val>
                                        </p:tav>
                                      </p:tavLst>
                                    </p:anim>
                                    <p:anim calcmode="lin" valueType="num">
                                      <p:cBhvr>
                                        <p:cTn id="26" dur="200"/>
                                        <p:tgtEl>
                                          <p:spTgt spid="27658"/>
                                        </p:tgtEl>
                                        <p:attrNameLst>
                                          <p:attrName>style.rotation</p:attrName>
                                        </p:attrNameLst>
                                      </p:cBhvr>
                                      <p:tavLst>
                                        <p:tav tm="0">
                                          <p:val>
                                            <p:fltVal val="0"/>
                                          </p:val>
                                        </p:tav>
                                        <p:tav tm="100000">
                                          <p:val>
                                            <p:fltVal val="360"/>
                                          </p:val>
                                        </p:tav>
                                      </p:tavLst>
                                    </p:anim>
                                    <p:animEffect transition="out" filter="fade">
                                      <p:cBhvr>
                                        <p:cTn id="27" dur="200"/>
                                        <p:tgtEl>
                                          <p:spTgt spid="27658"/>
                                        </p:tgtEl>
                                      </p:cBhvr>
                                    </p:animEffect>
                                    <p:set>
                                      <p:cBhvr>
                                        <p:cTn id="28" dur="1" fill="hold">
                                          <p:stCondLst>
                                            <p:cond delay="199"/>
                                          </p:stCondLst>
                                        </p:cTn>
                                        <p:tgtEl>
                                          <p:spTgt spid="27658"/>
                                        </p:tgtEl>
                                        <p:attrNameLst>
                                          <p:attrName>style.visibility</p:attrName>
                                        </p:attrNameLst>
                                      </p:cBhvr>
                                      <p:to>
                                        <p:strVal val="hidden"/>
                                      </p:to>
                                    </p:set>
                                  </p:childTnLst>
                                  <p:subTnLst>
                                    <p:audio>
                                      <p:cMediaNode>
                                        <p:cTn display="0" masterRel="sameClick">
                                          <p:stCondLst>
                                            <p:cond evt="begin" delay="0">
                                              <p:tn val="23"/>
                                            </p:cond>
                                          </p:stCondLst>
                                          <p:endCondLst>
                                            <p:cond evt="onStopAudio" delay="0">
                                              <p:tgtEl>
                                                <p:sldTgt/>
                                              </p:tgtEl>
                                            </p:cond>
                                          </p:endCondLst>
                                        </p:cTn>
                                        <p:tgtEl>
                                          <p:sndTgt r:embed="rId2" name="click.wav"/>
                                        </p:tgtEl>
                                      </p:cMediaNode>
                                    </p:audio>
                                  </p:subTnLst>
                                </p:cTn>
                              </p:par>
                            </p:childTnLst>
                          </p:cTn>
                        </p:par>
                        <p:par>
                          <p:cTn id="29" fill="hold" nodeType="afterGroup">
                            <p:stCondLst>
                              <p:cond delay="4100"/>
                            </p:stCondLst>
                            <p:childTnLst>
                              <p:par>
                                <p:cTn id="30" presetID="49" presetClass="exit" presetSubtype="0" accel="100000" fill="hold" grpId="0" nodeType="afterEffect">
                                  <p:stCondLst>
                                    <p:cond delay="1000"/>
                                  </p:stCondLst>
                                  <p:childTnLst>
                                    <p:anim calcmode="lin" valueType="num">
                                      <p:cBhvr>
                                        <p:cTn id="31" dur="200"/>
                                        <p:tgtEl>
                                          <p:spTgt spid="27657"/>
                                        </p:tgtEl>
                                        <p:attrNameLst>
                                          <p:attrName>ppt_w</p:attrName>
                                        </p:attrNameLst>
                                      </p:cBhvr>
                                      <p:tavLst>
                                        <p:tav tm="0">
                                          <p:val>
                                            <p:strVal val="ppt_w"/>
                                          </p:val>
                                        </p:tav>
                                        <p:tav tm="100000">
                                          <p:val>
                                            <p:fltVal val="0"/>
                                          </p:val>
                                        </p:tav>
                                      </p:tavLst>
                                    </p:anim>
                                    <p:anim calcmode="lin" valueType="num">
                                      <p:cBhvr>
                                        <p:cTn id="32" dur="200"/>
                                        <p:tgtEl>
                                          <p:spTgt spid="27657"/>
                                        </p:tgtEl>
                                        <p:attrNameLst>
                                          <p:attrName>ppt_h</p:attrName>
                                        </p:attrNameLst>
                                      </p:cBhvr>
                                      <p:tavLst>
                                        <p:tav tm="0">
                                          <p:val>
                                            <p:strVal val="ppt_h"/>
                                          </p:val>
                                        </p:tav>
                                        <p:tav tm="100000">
                                          <p:val>
                                            <p:fltVal val="0"/>
                                          </p:val>
                                        </p:tav>
                                      </p:tavLst>
                                    </p:anim>
                                    <p:anim calcmode="lin" valueType="num">
                                      <p:cBhvr>
                                        <p:cTn id="33" dur="200"/>
                                        <p:tgtEl>
                                          <p:spTgt spid="27657"/>
                                        </p:tgtEl>
                                        <p:attrNameLst>
                                          <p:attrName>style.rotation</p:attrName>
                                        </p:attrNameLst>
                                      </p:cBhvr>
                                      <p:tavLst>
                                        <p:tav tm="0">
                                          <p:val>
                                            <p:fltVal val="0"/>
                                          </p:val>
                                        </p:tav>
                                        <p:tav tm="100000">
                                          <p:val>
                                            <p:fltVal val="360"/>
                                          </p:val>
                                        </p:tav>
                                      </p:tavLst>
                                    </p:anim>
                                    <p:animEffect transition="out" filter="fade">
                                      <p:cBhvr>
                                        <p:cTn id="34" dur="200"/>
                                        <p:tgtEl>
                                          <p:spTgt spid="27657"/>
                                        </p:tgtEl>
                                      </p:cBhvr>
                                    </p:animEffect>
                                    <p:set>
                                      <p:cBhvr>
                                        <p:cTn id="35" dur="1" fill="hold">
                                          <p:stCondLst>
                                            <p:cond delay="199"/>
                                          </p:stCondLst>
                                        </p:cTn>
                                        <p:tgtEl>
                                          <p:spTgt spid="27657"/>
                                        </p:tgtEl>
                                        <p:attrNameLst>
                                          <p:attrName>style.visibility</p:attrName>
                                        </p:attrNameLst>
                                      </p:cBhvr>
                                      <p:to>
                                        <p:strVal val="hidden"/>
                                      </p:to>
                                    </p:set>
                                  </p:childTnLst>
                                  <p:subTnLst>
                                    <p:audio>
                                      <p:cMediaNode>
                                        <p:cTn display="0" masterRel="sameClick">
                                          <p:stCondLst>
                                            <p:cond evt="begin" delay="0">
                                              <p:tn val="30"/>
                                            </p:cond>
                                          </p:stCondLst>
                                          <p:endCondLst>
                                            <p:cond evt="onStopAudio" delay="0">
                                              <p:tgtEl>
                                                <p:sldTgt/>
                                              </p:tgtEl>
                                            </p:cond>
                                          </p:endCondLst>
                                        </p:cTn>
                                        <p:tgtEl>
                                          <p:sndTgt r:embed="rId2" name="click.wav"/>
                                        </p:tgtEl>
                                      </p:cMediaNode>
                                    </p:audio>
                                  </p:subTnLst>
                                </p:cTn>
                              </p:par>
                            </p:childTnLst>
                          </p:cTn>
                        </p:par>
                        <p:par>
                          <p:cTn id="36" fill="hold" nodeType="afterGroup">
                            <p:stCondLst>
                              <p:cond delay="5300"/>
                            </p:stCondLst>
                            <p:childTnLst>
                              <p:par>
                                <p:cTn id="37" presetID="49" presetClass="exit" presetSubtype="0" accel="100000" fill="hold" grpId="0" nodeType="afterEffect">
                                  <p:stCondLst>
                                    <p:cond delay="1000"/>
                                  </p:stCondLst>
                                  <p:childTnLst>
                                    <p:anim calcmode="lin" valueType="num">
                                      <p:cBhvr>
                                        <p:cTn id="38" dur="200"/>
                                        <p:tgtEl>
                                          <p:spTgt spid="27656"/>
                                        </p:tgtEl>
                                        <p:attrNameLst>
                                          <p:attrName>ppt_w</p:attrName>
                                        </p:attrNameLst>
                                      </p:cBhvr>
                                      <p:tavLst>
                                        <p:tav tm="0">
                                          <p:val>
                                            <p:strVal val="ppt_w"/>
                                          </p:val>
                                        </p:tav>
                                        <p:tav tm="100000">
                                          <p:val>
                                            <p:fltVal val="0"/>
                                          </p:val>
                                        </p:tav>
                                      </p:tavLst>
                                    </p:anim>
                                    <p:anim calcmode="lin" valueType="num">
                                      <p:cBhvr>
                                        <p:cTn id="39" dur="200"/>
                                        <p:tgtEl>
                                          <p:spTgt spid="27656"/>
                                        </p:tgtEl>
                                        <p:attrNameLst>
                                          <p:attrName>ppt_h</p:attrName>
                                        </p:attrNameLst>
                                      </p:cBhvr>
                                      <p:tavLst>
                                        <p:tav tm="0">
                                          <p:val>
                                            <p:strVal val="ppt_h"/>
                                          </p:val>
                                        </p:tav>
                                        <p:tav tm="100000">
                                          <p:val>
                                            <p:fltVal val="0"/>
                                          </p:val>
                                        </p:tav>
                                      </p:tavLst>
                                    </p:anim>
                                    <p:anim calcmode="lin" valueType="num">
                                      <p:cBhvr>
                                        <p:cTn id="40" dur="200"/>
                                        <p:tgtEl>
                                          <p:spTgt spid="27656"/>
                                        </p:tgtEl>
                                        <p:attrNameLst>
                                          <p:attrName>style.rotation</p:attrName>
                                        </p:attrNameLst>
                                      </p:cBhvr>
                                      <p:tavLst>
                                        <p:tav tm="0">
                                          <p:val>
                                            <p:fltVal val="0"/>
                                          </p:val>
                                        </p:tav>
                                        <p:tav tm="100000">
                                          <p:val>
                                            <p:fltVal val="360"/>
                                          </p:val>
                                        </p:tav>
                                      </p:tavLst>
                                    </p:anim>
                                    <p:animEffect transition="out" filter="fade">
                                      <p:cBhvr>
                                        <p:cTn id="41" dur="200"/>
                                        <p:tgtEl>
                                          <p:spTgt spid="27656"/>
                                        </p:tgtEl>
                                      </p:cBhvr>
                                    </p:animEffect>
                                    <p:set>
                                      <p:cBhvr>
                                        <p:cTn id="42" dur="1" fill="hold">
                                          <p:stCondLst>
                                            <p:cond delay="199"/>
                                          </p:stCondLst>
                                        </p:cTn>
                                        <p:tgtEl>
                                          <p:spTgt spid="27656"/>
                                        </p:tgtEl>
                                        <p:attrNameLst>
                                          <p:attrName>style.visibility</p:attrName>
                                        </p:attrNameLst>
                                      </p:cBhvr>
                                      <p:to>
                                        <p:strVal val="hidden"/>
                                      </p:to>
                                    </p:set>
                                  </p:childTnLst>
                                  <p:subTnLst>
                                    <p:audio>
                                      <p:cMediaNode>
                                        <p:cTn display="0" masterRel="sameClick">
                                          <p:stCondLst>
                                            <p:cond evt="begin" delay="0">
                                              <p:tn val="37"/>
                                            </p:cond>
                                          </p:stCondLst>
                                          <p:endCondLst>
                                            <p:cond evt="onStopAudio" delay="0">
                                              <p:tgtEl>
                                                <p:sldTgt/>
                                              </p:tgtEl>
                                            </p:cond>
                                          </p:endCondLst>
                                        </p:cTn>
                                        <p:tgtEl>
                                          <p:sndTgt r:embed="rId3" name="drumroll.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27662"/>
                                        </p:tgtEl>
                                        <p:attrNameLst>
                                          <p:attrName>style.visibility</p:attrName>
                                        </p:attrNameLst>
                                      </p:cBhvr>
                                      <p:to>
                                        <p:strVal val="visible"/>
                                      </p:to>
                                    </p:set>
                                    <p:animEffect transition="in" filter="checkerboard(across)">
                                      <p:cBhvr>
                                        <p:cTn id="47" dur="500"/>
                                        <p:tgtEl>
                                          <p:spTgt spid="276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6" grpId="0" animBg="1"/>
      <p:bldP spid="27657" grpId="0" animBg="1"/>
      <p:bldP spid="27658" grpId="0" animBg="1"/>
      <p:bldP spid="27659" grpId="0" animBg="1"/>
      <p:bldP spid="27660" grpId="0" animBg="1"/>
      <p:bldP spid="2766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mat ng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04800"/>
            <a:ext cx="6858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 Box 5"/>
          <p:cNvSpPr txBox="1">
            <a:spLocks noChangeArrowheads="1"/>
          </p:cNvSpPr>
          <p:nvPr/>
        </p:nvSpPr>
        <p:spPr bwMode="auto">
          <a:xfrm>
            <a:off x="762000" y="5775325"/>
            <a:ext cx="6172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Times New Roman" pitchFamily="18" charset="0"/>
              </a:defRPr>
            </a:lvl1pPr>
            <a:lvl2pPr marL="742950" indent="-285750">
              <a:defRPr sz="3200">
                <a:solidFill>
                  <a:schemeClr val="tx1"/>
                </a:solidFill>
                <a:latin typeface="Times New Roman" pitchFamily="18" charset="0"/>
              </a:defRPr>
            </a:lvl2pPr>
            <a:lvl3pPr marL="1143000" indent="-228600">
              <a:defRPr sz="3200">
                <a:solidFill>
                  <a:schemeClr val="tx1"/>
                </a:solidFill>
                <a:latin typeface="Times New Roman" pitchFamily="18" charset="0"/>
              </a:defRPr>
            </a:lvl3pPr>
            <a:lvl4pPr marL="1600200" indent="-228600">
              <a:defRPr sz="3200">
                <a:solidFill>
                  <a:schemeClr val="tx1"/>
                </a:solidFill>
                <a:latin typeface="Times New Roman" pitchFamily="18" charset="0"/>
              </a:defRPr>
            </a:lvl4pPr>
            <a:lvl5pPr marL="2057400" indent="-228600">
              <a:defRPr sz="3200">
                <a:solidFill>
                  <a:schemeClr val="tx1"/>
                </a:solidFill>
                <a:latin typeface="Times New Roman" pitchFamily="18" charset="0"/>
              </a:defRPr>
            </a:lvl5pPr>
            <a:lvl6pPr marL="2514600" indent="-228600" eaLnBrk="0" fontAlgn="base" hangingPunct="0">
              <a:spcBef>
                <a:spcPct val="0"/>
              </a:spcBef>
              <a:spcAft>
                <a:spcPct val="0"/>
              </a:spcAft>
              <a:defRPr sz="3200">
                <a:solidFill>
                  <a:schemeClr val="tx1"/>
                </a:solidFill>
                <a:latin typeface="Times New Roman" pitchFamily="18" charset="0"/>
              </a:defRPr>
            </a:lvl6pPr>
            <a:lvl7pPr marL="2971800" indent="-228600" eaLnBrk="0" fontAlgn="base" hangingPunct="0">
              <a:spcBef>
                <a:spcPct val="0"/>
              </a:spcBef>
              <a:spcAft>
                <a:spcPct val="0"/>
              </a:spcAft>
              <a:defRPr sz="3200">
                <a:solidFill>
                  <a:schemeClr val="tx1"/>
                </a:solidFill>
                <a:latin typeface="Times New Roman" pitchFamily="18" charset="0"/>
              </a:defRPr>
            </a:lvl7pPr>
            <a:lvl8pPr marL="3429000" indent="-228600" eaLnBrk="0" fontAlgn="base" hangingPunct="0">
              <a:spcBef>
                <a:spcPct val="0"/>
              </a:spcBef>
              <a:spcAft>
                <a:spcPct val="0"/>
              </a:spcAft>
              <a:defRPr sz="3200">
                <a:solidFill>
                  <a:schemeClr val="tx1"/>
                </a:solidFill>
                <a:latin typeface="Times New Roman" pitchFamily="18" charset="0"/>
              </a:defRPr>
            </a:lvl8pPr>
            <a:lvl9pPr marL="3886200" indent="-228600" eaLnBrk="0" fontAlgn="base" hangingPunct="0">
              <a:spcBef>
                <a:spcPct val="0"/>
              </a:spcBef>
              <a:spcAft>
                <a:spcPct val="0"/>
              </a:spcAft>
              <a:defRPr sz="3200">
                <a:solidFill>
                  <a:schemeClr val="tx1"/>
                </a:solidFill>
                <a:latin typeface="Times New Roman" pitchFamily="18" charset="0"/>
              </a:defRPr>
            </a:lvl9pPr>
          </a:lstStyle>
          <a:p>
            <a:pPr eaLnBrk="0" fontAlgn="base" hangingPunct="0">
              <a:spcBef>
                <a:spcPct val="50000"/>
              </a:spcBef>
              <a:spcAft>
                <a:spcPct val="0"/>
              </a:spcAft>
            </a:pPr>
            <a:r>
              <a:rPr lang="en-US" sz="4000" b="1">
                <a:solidFill>
                  <a:srgbClr val="FFFFFF"/>
                </a:solidFill>
              </a:rPr>
              <a:t>MẬT NGỌT CHẾT RUỒI</a:t>
            </a:r>
          </a:p>
        </p:txBody>
      </p:sp>
      <p:sp>
        <p:nvSpPr>
          <p:cNvPr id="9220" name="Oval 8"/>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00</a:t>
            </a:r>
          </a:p>
        </p:txBody>
      </p:sp>
      <p:sp>
        <p:nvSpPr>
          <p:cNvPr id="28681" name="Oval 9"/>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01</a:t>
            </a:r>
          </a:p>
        </p:txBody>
      </p:sp>
      <p:sp>
        <p:nvSpPr>
          <p:cNvPr id="28682" name="Oval 10"/>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02</a:t>
            </a:r>
          </a:p>
        </p:txBody>
      </p:sp>
      <p:sp>
        <p:nvSpPr>
          <p:cNvPr id="28683" name="Oval 11"/>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03</a:t>
            </a:r>
          </a:p>
        </p:txBody>
      </p:sp>
      <p:sp>
        <p:nvSpPr>
          <p:cNvPr id="28684" name="Oval 12"/>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04</a:t>
            </a:r>
          </a:p>
        </p:txBody>
      </p:sp>
      <p:sp>
        <p:nvSpPr>
          <p:cNvPr id="28685" name="Oval 13"/>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05</a:t>
            </a:r>
          </a:p>
        </p:txBody>
      </p:sp>
    </p:spTree>
    <p:extLst>
      <p:ext uri="{BB962C8B-B14F-4D97-AF65-F5344CB8AC3E}">
        <p14:creationId xmlns:p14="http://schemas.microsoft.com/office/powerpoint/2010/main" val="1767824770"/>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xit" presetSubtype="0" accel="100000" fill="hold" grpId="0" nodeType="afterEffect">
                                  <p:stCondLst>
                                    <p:cond delay="1000"/>
                                  </p:stCondLst>
                                  <p:childTnLst>
                                    <p:anim calcmode="lin" valueType="num">
                                      <p:cBhvr>
                                        <p:cTn id="6" dur="200"/>
                                        <p:tgtEl>
                                          <p:spTgt spid="28685"/>
                                        </p:tgtEl>
                                        <p:attrNameLst>
                                          <p:attrName>ppt_w</p:attrName>
                                        </p:attrNameLst>
                                      </p:cBhvr>
                                      <p:tavLst>
                                        <p:tav tm="0">
                                          <p:val>
                                            <p:strVal val="ppt_w"/>
                                          </p:val>
                                        </p:tav>
                                        <p:tav tm="100000">
                                          <p:val>
                                            <p:fltVal val="0"/>
                                          </p:val>
                                        </p:tav>
                                      </p:tavLst>
                                    </p:anim>
                                    <p:anim calcmode="lin" valueType="num">
                                      <p:cBhvr>
                                        <p:cTn id="7" dur="200"/>
                                        <p:tgtEl>
                                          <p:spTgt spid="28685"/>
                                        </p:tgtEl>
                                        <p:attrNameLst>
                                          <p:attrName>ppt_h</p:attrName>
                                        </p:attrNameLst>
                                      </p:cBhvr>
                                      <p:tavLst>
                                        <p:tav tm="0">
                                          <p:val>
                                            <p:strVal val="ppt_h"/>
                                          </p:val>
                                        </p:tav>
                                        <p:tav tm="100000">
                                          <p:val>
                                            <p:fltVal val="0"/>
                                          </p:val>
                                        </p:tav>
                                      </p:tavLst>
                                    </p:anim>
                                    <p:anim calcmode="lin" valueType="num">
                                      <p:cBhvr>
                                        <p:cTn id="8" dur="200"/>
                                        <p:tgtEl>
                                          <p:spTgt spid="28685"/>
                                        </p:tgtEl>
                                        <p:attrNameLst>
                                          <p:attrName>style.rotation</p:attrName>
                                        </p:attrNameLst>
                                      </p:cBhvr>
                                      <p:tavLst>
                                        <p:tav tm="0">
                                          <p:val>
                                            <p:fltVal val="0"/>
                                          </p:val>
                                        </p:tav>
                                        <p:tav tm="100000">
                                          <p:val>
                                            <p:fltVal val="360"/>
                                          </p:val>
                                        </p:tav>
                                      </p:tavLst>
                                    </p:anim>
                                    <p:animEffect transition="out" filter="fade">
                                      <p:cBhvr>
                                        <p:cTn id="9" dur="200"/>
                                        <p:tgtEl>
                                          <p:spTgt spid="28685"/>
                                        </p:tgtEl>
                                      </p:cBhvr>
                                    </p:animEffect>
                                    <p:set>
                                      <p:cBhvr>
                                        <p:cTn id="10" dur="1" fill="hold">
                                          <p:stCondLst>
                                            <p:cond delay="199"/>
                                          </p:stCondLst>
                                        </p:cTn>
                                        <p:tgtEl>
                                          <p:spTgt spid="28685"/>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click.wav"/>
                                        </p:tgtEl>
                                      </p:cMediaNode>
                                    </p:audio>
                                  </p:subTnLst>
                                </p:cTn>
                              </p:par>
                            </p:childTnLst>
                          </p:cTn>
                        </p:par>
                        <p:par>
                          <p:cTn id="11" fill="hold" nodeType="afterGroup">
                            <p:stCondLst>
                              <p:cond delay="1200"/>
                            </p:stCondLst>
                            <p:childTnLst>
                              <p:par>
                                <p:cTn id="12" presetID="49" presetClass="exit" presetSubtype="0" accel="100000" fill="hold" grpId="0" nodeType="afterEffect">
                                  <p:stCondLst>
                                    <p:cond delay="1000"/>
                                  </p:stCondLst>
                                  <p:childTnLst>
                                    <p:anim calcmode="lin" valueType="num">
                                      <p:cBhvr>
                                        <p:cTn id="13" dur="200"/>
                                        <p:tgtEl>
                                          <p:spTgt spid="28684"/>
                                        </p:tgtEl>
                                        <p:attrNameLst>
                                          <p:attrName>ppt_w</p:attrName>
                                        </p:attrNameLst>
                                      </p:cBhvr>
                                      <p:tavLst>
                                        <p:tav tm="0">
                                          <p:val>
                                            <p:strVal val="ppt_w"/>
                                          </p:val>
                                        </p:tav>
                                        <p:tav tm="100000">
                                          <p:val>
                                            <p:fltVal val="0"/>
                                          </p:val>
                                        </p:tav>
                                      </p:tavLst>
                                    </p:anim>
                                    <p:anim calcmode="lin" valueType="num">
                                      <p:cBhvr>
                                        <p:cTn id="14" dur="200"/>
                                        <p:tgtEl>
                                          <p:spTgt spid="28684"/>
                                        </p:tgtEl>
                                        <p:attrNameLst>
                                          <p:attrName>ppt_h</p:attrName>
                                        </p:attrNameLst>
                                      </p:cBhvr>
                                      <p:tavLst>
                                        <p:tav tm="0">
                                          <p:val>
                                            <p:strVal val="ppt_h"/>
                                          </p:val>
                                        </p:tav>
                                        <p:tav tm="100000">
                                          <p:val>
                                            <p:fltVal val="0"/>
                                          </p:val>
                                        </p:tav>
                                      </p:tavLst>
                                    </p:anim>
                                    <p:anim calcmode="lin" valueType="num">
                                      <p:cBhvr>
                                        <p:cTn id="15" dur="200"/>
                                        <p:tgtEl>
                                          <p:spTgt spid="28684"/>
                                        </p:tgtEl>
                                        <p:attrNameLst>
                                          <p:attrName>style.rotation</p:attrName>
                                        </p:attrNameLst>
                                      </p:cBhvr>
                                      <p:tavLst>
                                        <p:tav tm="0">
                                          <p:val>
                                            <p:fltVal val="0"/>
                                          </p:val>
                                        </p:tav>
                                        <p:tav tm="100000">
                                          <p:val>
                                            <p:fltVal val="360"/>
                                          </p:val>
                                        </p:tav>
                                      </p:tavLst>
                                    </p:anim>
                                    <p:animEffect transition="out" filter="fade">
                                      <p:cBhvr>
                                        <p:cTn id="16" dur="200"/>
                                        <p:tgtEl>
                                          <p:spTgt spid="28684"/>
                                        </p:tgtEl>
                                      </p:cBhvr>
                                    </p:animEffect>
                                    <p:set>
                                      <p:cBhvr>
                                        <p:cTn id="17" dur="1" fill="hold">
                                          <p:stCondLst>
                                            <p:cond delay="199"/>
                                          </p:stCondLst>
                                        </p:cTn>
                                        <p:tgtEl>
                                          <p:spTgt spid="28684"/>
                                        </p:tgtEl>
                                        <p:attrNameLst>
                                          <p:attrName>style.visibility</p:attrName>
                                        </p:attrNameLst>
                                      </p:cBhvr>
                                      <p:to>
                                        <p:strVal val="hidden"/>
                                      </p:to>
                                    </p:set>
                                  </p:childTnLst>
                                  <p:subTnLst>
                                    <p:audio>
                                      <p:cMediaNode>
                                        <p:cTn display="0" masterRel="sameClick">
                                          <p:stCondLst>
                                            <p:cond evt="begin" delay="0">
                                              <p:tn val="12"/>
                                            </p:cond>
                                          </p:stCondLst>
                                          <p:endCondLst>
                                            <p:cond evt="onStopAudio" delay="0">
                                              <p:tgtEl>
                                                <p:sldTgt/>
                                              </p:tgtEl>
                                            </p:cond>
                                          </p:endCondLst>
                                        </p:cTn>
                                        <p:tgtEl>
                                          <p:sndTgt r:embed="rId2" name="click.wav"/>
                                        </p:tgtEl>
                                      </p:cMediaNode>
                                    </p:audio>
                                  </p:subTnLst>
                                </p:cTn>
                              </p:par>
                            </p:childTnLst>
                          </p:cTn>
                        </p:par>
                        <p:par>
                          <p:cTn id="18" fill="hold" nodeType="afterGroup">
                            <p:stCondLst>
                              <p:cond delay="2400"/>
                            </p:stCondLst>
                            <p:childTnLst>
                              <p:par>
                                <p:cTn id="19" presetID="49" presetClass="exit" presetSubtype="0" accel="100000" fill="hold" grpId="0" nodeType="afterEffect">
                                  <p:stCondLst>
                                    <p:cond delay="1000"/>
                                  </p:stCondLst>
                                  <p:childTnLst>
                                    <p:anim calcmode="lin" valueType="num">
                                      <p:cBhvr>
                                        <p:cTn id="20" dur="200"/>
                                        <p:tgtEl>
                                          <p:spTgt spid="28683"/>
                                        </p:tgtEl>
                                        <p:attrNameLst>
                                          <p:attrName>ppt_w</p:attrName>
                                        </p:attrNameLst>
                                      </p:cBhvr>
                                      <p:tavLst>
                                        <p:tav tm="0">
                                          <p:val>
                                            <p:strVal val="ppt_w"/>
                                          </p:val>
                                        </p:tav>
                                        <p:tav tm="100000">
                                          <p:val>
                                            <p:fltVal val="0"/>
                                          </p:val>
                                        </p:tav>
                                      </p:tavLst>
                                    </p:anim>
                                    <p:anim calcmode="lin" valueType="num">
                                      <p:cBhvr>
                                        <p:cTn id="21" dur="200"/>
                                        <p:tgtEl>
                                          <p:spTgt spid="28683"/>
                                        </p:tgtEl>
                                        <p:attrNameLst>
                                          <p:attrName>ppt_h</p:attrName>
                                        </p:attrNameLst>
                                      </p:cBhvr>
                                      <p:tavLst>
                                        <p:tav tm="0">
                                          <p:val>
                                            <p:strVal val="ppt_h"/>
                                          </p:val>
                                        </p:tav>
                                        <p:tav tm="100000">
                                          <p:val>
                                            <p:fltVal val="0"/>
                                          </p:val>
                                        </p:tav>
                                      </p:tavLst>
                                    </p:anim>
                                    <p:anim calcmode="lin" valueType="num">
                                      <p:cBhvr>
                                        <p:cTn id="22" dur="200"/>
                                        <p:tgtEl>
                                          <p:spTgt spid="28683"/>
                                        </p:tgtEl>
                                        <p:attrNameLst>
                                          <p:attrName>style.rotation</p:attrName>
                                        </p:attrNameLst>
                                      </p:cBhvr>
                                      <p:tavLst>
                                        <p:tav tm="0">
                                          <p:val>
                                            <p:fltVal val="0"/>
                                          </p:val>
                                        </p:tav>
                                        <p:tav tm="100000">
                                          <p:val>
                                            <p:fltVal val="360"/>
                                          </p:val>
                                        </p:tav>
                                      </p:tavLst>
                                    </p:anim>
                                    <p:animEffect transition="out" filter="fade">
                                      <p:cBhvr>
                                        <p:cTn id="23" dur="200"/>
                                        <p:tgtEl>
                                          <p:spTgt spid="28683"/>
                                        </p:tgtEl>
                                      </p:cBhvr>
                                    </p:animEffect>
                                    <p:set>
                                      <p:cBhvr>
                                        <p:cTn id="24" dur="1" fill="hold">
                                          <p:stCondLst>
                                            <p:cond delay="199"/>
                                          </p:stCondLst>
                                        </p:cTn>
                                        <p:tgtEl>
                                          <p:spTgt spid="28683"/>
                                        </p:tgtEl>
                                        <p:attrNameLst>
                                          <p:attrName>style.visibility</p:attrName>
                                        </p:attrNameLst>
                                      </p:cBhvr>
                                      <p:to>
                                        <p:strVal val="hidden"/>
                                      </p:to>
                                    </p:set>
                                  </p:childTnLst>
                                  <p:subTnLst>
                                    <p:audio>
                                      <p:cMediaNode>
                                        <p:cTn display="0" masterRel="sameClick">
                                          <p:stCondLst>
                                            <p:cond evt="begin" delay="0">
                                              <p:tn val="19"/>
                                            </p:cond>
                                          </p:stCondLst>
                                          <p:endCondLst>
                                            <p:cond evt="onStopAudio" delay="0">
                                              <p:tgtEl>
                                                <p:sldTgt/>
                                              </p:tgtEl>
                                            </p:cond>
                                          </p:endCondLst>
                                        </p:cTn>
                                        <p:tgtEl>
                                          <p:sndTgt r:embed="rId2" name="click.wav"/>
                                        </p:tgtEl>
                                      </p:cMediaNode>
                                    </p:audio>
                                  </p:subTnLst>
                                </p:cTn>
                              </p:par>
                            </p:childTnLst>
                          </p:cTn>
                        </p:par>
                        <p:par>
                          <p:cTn id="25" fill="hold" nodeType="afterGroup">
                            <p:stCondLst>
                              <p:cond delay="3600"/>
                            </p:stCondLst>
                            <p:childTnLst>
                              <p:par>
                                <p:cTn id="26" presetID="49" presetClass="exit" presetSubtype="0" accel="100000" fill="hold" grpId="0" nodeType="afterEffect">
                                  <p:stCondLst>
                                    <p:cond delay="1000"/>
                                  </p:stCondLst>
                                  <p:childTnLst>
                                    <p:anim calcmode="lin" valueType="num">
                                      <p:cBhvr>
                                        <p:cTn id="27" dur="200"/>
                                        <p:tgtEl>
                                          <p:spTgt spid="28682"/>
                                        </p:tgtEl>
                                        <p:attrNameLst>
                                          <p:attrName>ppt_w</p:attrName>
                                        </p:attrNameLst>
                                      </p:cBhvr>
                                      <p:tavLst>
                                        <p:tav tm="0">
                                          <p:val>
                                            <p:strVal val="ppt_w"/>
                                          </p:val>
                                        </p:tav>
                                        <p:tav tm="100000">
                                          <p:val>
                                            <p:fltVal val="0"/>
                                          </p:val>
                                        </p:tav>
                                      </p:tavLst>
                                    </p:anim>
                                    <p:anim calcmode="lin" valueType="num">
                                      <p:cBhvr>
                                        <p:cTn id="28" dur="200"/>
                                        <p:tgtEl>
                                          <p:spTgt spid="28682"/>
                                        </p:tgtEl>
                                        <p:attrNameLst>
                                          <p:attrName>ppt_h</p:attrName>
                                        </p:attrNameLst>
                                      </p:cBhvr>
                                      <p:tavLst>
                                        <p:tav tm="0">
                                          <p:val>
                                            <p:strVal val="ppt_h"/>
                                          </p:val>
                                        </p:tav>
                                        <p:tav tm="100000">
                                          <p:val>
                                            <p:fltVal val="0"/>
                                          </p:val>
                                        </p:tav>
                                      </p:tavLst>
                                    </p:anim>
                                    <p:anim calcmode="lin" valueType="num">
                                      <p:cBhvr>
                                        <p:cTn id="29" dur="200"/>
                                        <p:tgtEl>
                                          <p:spTgt spid="28682"/>
                                        </p:tgtEl>
                                        <p:attrNameLst>
                                          <p:attrName>style.rotation</p:attrName>
                                        </p:attrNameLst>
                                      </p:cBhvr>
                                      <p:tavLst>
                                        <p:tav tm="0">
                                          <p:val>
                                            <p:fltVal val="0"/>
                                          </p:val>
                                        </p:tav>
                                        <p:tav tm="100000">
                                          <p:val>
                                            <p:fltVal val="360"/>
                                          </p:val>
                                        </p:tav>
                                      </p:tavLst>
                                    </p:anim>
                                    <p:animEffect transition="out" filter="fade">
                                      <p:cBhvr>
                                        <p:cTn id="30" dur="200"/>
                                        <p:tgtEl>
                                          <p:spTgt spid="28682"/>
                                        </p:tgtEl>
                                      </p:cBhvr>
                                    </p:animEffect>
                                    <p:set>
                                      <p:cBhvr>
                                        <p:cTn id="31" dur="1" fill="hold">
                                          <p:stCondLst>
                                            <p:cond delay="199"/>
                                          </p:stCondLst>
                                        </p:cTn>
                                        <p:tgtEl>
                                          <p:spTgt spid="28682"/>
                                        </p:tgtEl>
                                        <p:attrNameLst>
                                          <p:attrName>style.visibility</p:attrName>
                                        </p:attrNameLst>
                                      </p:cBhvr>
                                      <p:to>
                                        <p:strVal val="hidden"/>
                                      </p:to>
                                    </p:set>
                                  </p:childTnLst>
                                  <p:subTnLst>
                                    <p:audio>
                                      <p:cMediaNode>
                                        <p:cTn display="0" masterRel="sameClick">
                                          <p:stCondLst>
                                            <p:cond evt="begin" delay="0">
                                              <p:tn val="26"/>
                                            </p:cond>
                                          </p:stCondLst>
                                          <p:endCondLst>
                                            <p:cond evt="onStopAudio" delay="0">
                                              <p:tgtEl>
                                                <p:sldTgt/>
                                              </p:tgtEl>
                                            </p:cond>
                                          </p:endCondLst>
                                        </p:cTn>
                                        <p:tgtEl>
                                          <p:sndTgt r:embed="rId2" name="click.wav"/>
                                        </p:tgtEl>
                                      </p:cMediaNode>
                                    </p:audio>
                                  </p:subTnLst>
                                </p:cTn>
                              </p:par>
                            </p:childTnLst>
                          </p:cTn>
                        </p:par>
                        <p:par>
                          <p:cTn id="32" fill="hold" nodeType="afterGroup">
                            <p:stCondLst>
                              <p:cond delay="4800"/>
                            </p:stCondLst>
                            <p:childTnLst>
                              <p:par>
                                <p:cTn id="33" presetID="49" presetClass="exit" presetSubtype="0" accel="100000" fill="hold" grpId="0" nodeType="afterEffect">
                                  <p:stCondLst>
                                    <p:cond delay="1000"/>
                                  </p:stCondLst>
                                  <p:childTnLst>
                                    <p:anim calcmode="lin" valueType="num">
                                      <p:cBhvr>
                                        <p:cTn id="34" dur="200"/>
                                        <p:tgtEl>
                                          <p:spTgt spid="28681"/>
                                        </p:tgtEl>
                                        <p:attrNameLst>
                                          <p:attrName>ppt_w</p:attrName>
                                        </p:attrNameLst>
                                      </p:cBhvr>
                                      <p:tavLst>
                                        <p:tav tm="0">
                                          <p:val>
                                            <p:strVal val="ppt_w"/>
                                          </p:val>
                                        </p:tav>
                                        <p:tav tm="100000">
                                          <p:val>
                                            <p:fltVal val="0"/>
                                          </p:val>
                                        </p:tav>
                                      </p:tavLst>
                                    </p:anim>
                                    <p:anim calcmode="lin" valueType="num">
                                      <p:cBhvr>
                                        <p:cTn id="35" dur="200"/>
                                        <p:tgtEl>
                                          <p:spTgt spid="28681"/>
                                        </p:tgtEl>
                                        <p:attrNameLst>
                                          <p:attrName>ppt_h</p:attrName>
                                        </p:attrNameLst>
                                      </p:cBhvr>
                                      <p:tavLst>
                                        <p:tav tm="0">
                                          <p:val>
                                            <p:strVal val="ppt_h"/>
                                          </p:val>
                                        </p:tav>
                                        <p:tav tm="100000">
                                          <p:val>
                                            <p:fltVal val="0"/>
                                          </p:val>
                                        </p:tav>
                                      </p:tavLst>
                                    </p:anim>
                                    <p:anim calcmode="lin" valueType="num">
                                      <p:cBhvr>
                                        <p:cTn id="36" dur="200"/>
                                        <p:tgtEl>
                                          <p:spTgt spid="28681"/>
                                        </p:tgtEl>
                                        <p:attrNameLst>
                                          <p:attrName>style.rotation</p:attrName>
                                        </p:attrNameLst>
                                      </p:cBhvr>
                                      <p:tavLst>
                                        <p:tav tm="0">
                                          <p:val>
                                            <p:fltVal val="0"/>
                                          </p:val>
                                        </p:tav>
                                        <p:tav tm="100000">
                                          <p:val>
                                            <p:fltVal val="360"/>
                                          </p:val>
                                        </p:tav>
                                      </p:tavLst>
                                    </p:anim>
                                    <p:animEffect transition="out" filter="fade">
                                      <p:cBhvr>
                                        <p:cTn id="37" dur="200"/>
                                        <p:tgtEl>
                                          <p:spTgt spid="28681"/>
                                        </p:tgtEl>
                                      </p:cBhvr>
                                    </p:animEffect>
                                    <p:set>
                                      <p:cBhvr>
                                        <p:cTn id="38" dur="1" fill="hold">
                                          <p:stCondLst>
                                            <p:cond delay="199"/>
                                          </p:stCondLst>
                                        </p:cTn>
                                        <p:tgtEl>
                                          <p:spTgt spid="28681"/>
                                        </p:tgtEl>
                                        <p:attrNameLst>
                                          <p:attrName>style.visibility</p:attrName>
                                        </p:attrNameLst>
                                      </p:cBhvr>
                                      <p:to>
                                        <p:strVal val="hidden"/>
                                      </p:to>
                                    </p:set>
                                  </p:childTnLst>
                                  <p:subTnLst>
                                    <p:audio>
                                      <p:cMediaNode>
                                        <p:cTn display="0" masterRel="sameClick">
                                          <p:stCondLst>
                                            <p:cond evt="begin" delay="0">
                                              <p:tn val="33"/>
                                            </p:cond>
                                          </p:stCondLst>
                                          <p:endCondLst>
                                            <p:cond evt="onStopAudio" delay="0">
                                              <p:tgtEl>
                                                <p:sldTgt/>
                                              </p:tgtEl>
                                            </p:cond>
                                          </p:endCondLst>
                                        </p:cTn>
                                        <p:tgtEl>
                                          <p:sndTgt r:embed="rId3" name="drumroll.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28677"/>
                                        </p:tgtEl>
                                        <p:attrNameLst>
                                          <p:attrName>style.visibility</p:attrName>
                                        </p:attrNameLst>
                                      </p:cBhvr>
                                      <p:to>
                                        <p:strVal val="visible"/>
                                      </p:to>
                                    </p:set>
                                    <p:animEffect transition="in" filter="checkerboard(across)">
                                      <p:cBhvr>
                                        <p:cTn id="43" dur="500"/>
                                        <p:tgtEl>
                                          <p:spTgt spid="28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81" grpId="0" animBg="1"/>
      <p:bldP spid="28682" grpId="0" animBg="1"/>
      <p:bldP spid="28683" grpId="0" animBg="1"/>
      <p:bldP spid="28684" grpId="0" animBg="1"/>
      <p:bldP spid="2868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ChangeArrowheads="1"/>
          </p:cNvSpPr>
          <p:nvPr/>
        </p:nvSpPr>
        <p:spPr bwMode="auto">
          <a:xfrm>
            <a:off x="0" y="0"/>
            <a:ext cx="6172200" cy="6858000"/>
          </a:xfrm>
          <a:prstGeom prst="rect">
            <a:avLst/>
          </a:prstGeom>
          <a:solidFill>
            <a:srgbClr val="D9A3FB"/>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13315" name="Picture 5" descr="metronconvuong">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1722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7"/>
          <p:cNvSpPr txBox="1">
            <a:spLocks noChangeArrowheads="1"/>
          </p:cNvSpPr>
          <p:nvPr/>
        </p:nvSpPr>
        <p:spPr bwMode="auto">
          <a:xfrm>
            <a:off x="6172200" y="1209675"/>
            <a:ext cx="2895600"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Mẹ</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tròn</a:t>
            </a:r>
            <a:r>
              <a:rPr lang="en-US" sz="2400" b="1" dirty="0">
                <a:solidFill>
                  <a:srgbClr val="0000FF"/>
                </a:solidFill>
                <a:latin typeface="Times New Roman" pitchFamily="18" charset="0"/>
              </a:rPr>
              <a:t> con </a:t>
            </a:r>
            <a:r>
              <a:rPr lang="en-US" sz="2400" b="1" dirty="0" err="1">
                <a:solidFill>
                  <a:srgbClr val="0000FF"/>
                </a:solidFill>
                <a:latin typeface="Times New Roman" pitchFamily="18" charset="0"/>
              </a:rPr>
              <a:t>vuông</a:t>
            </a:r>
            <a:r>
              <a:rPr lang="en-US" sz="2400" b="1" dirty="0">
                <a:solidFill>
                  <a:srgbClr val="000000"/>
                </a:solidFill>
                <a:latin typeface="Times New Roman" pitchFamily="18" charset="0"/>
              </a:rPr>
              <a:t>:</a:t>
            </a:r>
          </a:p>
          <a:p>
            <a:pPr eaLnBrk="1" fontAlgn="base" hangingPunct="1">
              <a:spcBef>
                <a:spcPct val="50000"/>
              </a:spcBef>
              <a:spcAft>
                <a:spcPct val="0"/>
              </a:spcAft>
            </a:pPr>
            <a:r>
              <a:rPr lang="en-US" sz="2400" dirty="0" err="1">
                <a:solidFill>
                  <a:srgbClr val="000000"/>
                </a:solidFill>
                <a:latin typeface="Times New Roman" pitchFamily="18" charset="0"/>
              </a:rPr>
              <a:t>Sinh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nở</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bình</a:t>
            </a:r>
            <a:r>
              <a:rPr lang="en-US" sz="2400" dirty="0">
                <a:solidFill>
                  <a:srgbClr val="000000"/>
                </a:solidFill>
                <a:latin typeface="Times New Roman" pitchFamily="18" charset="0"/>
              </a:rPr>
              <a:t> an, </a:t>
            </a:r>
            <a:r>
              <a:rPr lang="en-US" sz="2400" dirty="0" err="1">
                <a:solidFill>
                  <a:srgbClr val="000000"/>
                </a:solidFill>
                <a:latin typeface="Times New Roman" pitchFamily="18" charset="0"/>
              </a:rPr>
              <a:t>mẹ</a:t>
            </a:r>
            <a:r>
              <a:rPr lang="en-US" sz="2400" dirty="0">
                <a:solidFill>
                  <a:srgbClr val="000000"/>
                </a:solidFill>
                <a:latin typeface="Times New Roman" pitchFamily="18" charset="0"/>
              </a:rPr>
              <a:t> con </a:t>
            </a:r>
            <a:r>
              <a:rPr lang="en-US" sz="2400" dirty="0" err="1">
                <a:solidFill>
                  <a:srgbClr val="000000"/>
                </a:solidFill>
                <a:latin typeface="Times New Roman" pitchFamily="18" charset="0"/>
              </a:rPr>
              <a:t>đều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khỏe</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mạnh</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Sự</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trọn</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vẹn</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tốt</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đẹp</a:t>
            </a:r>
            <a:endParaRPr lang="en-US" sz="2400" dirty="0">
              <a:solidFill>
                <a:srgbClr val="000000"/>
              </a:solidFill>
              <a:latin typeface="Times New Roman" pitchFamily="18" charset="0"/>
              <a:sym typeface="Wingdings" pitchFamily="2" charset="2"/>
            </a:endParaRPr>
          </a:p>
          <a:p>
            <a:pPr eaLnBrk="1" fontAlgn="base" hangingPunct="1">
              <a:spcBef>
                <a:spcPct val="50000"/>
              </a:spcBef>
              <a:spcAft>
                <a:spcPct val="0"/>
              </a:spcAft>
            </a:pPr>
            <a:r>
              <a:rPr lang="en-US" sz="2400" b="1" dirty="0">
                <a:solidFill>
                  <a:srgbClr val="FF0000"/>
                </a:solidFill>
                <a:latin typeface="Times New Roman" pitchFamily="18" charset="0"/>
                <a:sym typeface="Wingdings" pitchFamily="2" charset="2"/>
              </a:rPr>
              <a:t>VD</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Chúc</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chị</a:t>
            </a:r>
            <a:r>
              <a:rPr lang="en-US" sz="2400" dirty="0">
                <a:solidFill>
                  <a:srgbClr val="000000"/>
                </a:solidFill>
                <a:latin typeface="Times New Roman" pitchFamily="18" charset="0"/>
                <a:sym typeface="Wingdings" pitchFamily="2" charset="2"/>
              </a:rPr>
              <a:t> </a:t>
            </a:r>
            <a:r>
              <a:rPr lang="en-US" sz="2400" b="1" i="1" dirty="0" err="1">
                <a:solidFill>
                  <a:srgbClr val="000000"/>
                </a:solidFill>
                <a:latin typeface="Times New Roman" pitchFamily="18" charset="0"/>
                <a:sym typeface="Wingdings" pitchFamily="2" charset="2"/>
              </a:rPr>
              <a:t>mẹ</a:t>
            </a:r>
            <a:r>
              <a:rPr lang="en-US" sz="2400" b="1" i="1" dirty="0">
                <a:solidFill>
                  <a:srgbClr val="000000"/>
                </a:solidFill>
                <a:latin typeface="Times New Roman" pitchFamily="18" charset="0"/>
                <a:sym typeface="Wingdings" pitchFamily="2" charset="2"/>
              </a:rPr>
              <a:t> </a:t>
            </a:r>
            <a:r>
              <a:rPr lang="en-US" sz="2400" b="1" i="1" dirty="0" err="1">
                <a:solidFill>
                  <a:srgbClr val="000000"/>
                </a:solidFill>
                <a:latin typeface="Times New Roman" pitchFamily="18" charset="0"/>
                <a:sym typeface="Wingdings" pitchFamily="2" charset="2"/>
              </a:rPr>
              <a:t>tròn</a:t>
            </a:r>
            <a:r>
              <a:rPr lang="en-US" sz="2400" b="1" i="1" dirty="0">
                <a:solidFill>
                  <a:srgbClr val="000000"/>
                </a:solidFill>
                <a:latin typeface="Times New Roman" pitchFamily="18" charset="0"/>
                <a:sym typeface="Wingdings" pitchFamily="2" charset="2"/>
              </a:rPr>
              <a:t> con </a:t>
            </a:r>
            <a:r>
              <a:rPr lang="en-US" sz="2400" b="1" i="1" dirty="0" err="1">
                <a:solidFill>
                  <a:srgbClr val="000000"/>
                </a:solidFill>
                <a:latin typeface="Times New Roman" pitchFamily="18" charset="0"/>
                <a:sym typeface="Wingdings" pitchFamily="2" charset="2"/>
              </a:rPr>
              <a:t>vuông</a:t>
            </a:r>
            <a:r>
              <a:rPr lang="en-US" sz="2400" dirty="0">
                <a:solidFill>
                  <a:srgbClr val="000000"/>
                </a:solidFill>
                <a:latin typeface="Times New Roman" pitchFamily="18" charset="0"/>
                <a:sym typeface="Wingdings" pitchFamily="2" charset="2"/>
              </a:rPr>
              <a:t>!</a:t>
            </a:r>
          </a:p>
          <a:p>
            <a:pPr eaLnBrk="1" fontAlgn="base" hangingPunct="1">
              <a:spcBef>
                <a:spcPct val="50000"/>
              </a:spcBef>
              <a:spcAft>
                <a:spcPct val="0"/>
              </a:spcAft>
            </a:pPr>
            <a:endParaRPr lang="en-US" sz="2400" dirty="0">
              <a:solidFill>
                <a:srgbClr val="000000"/>
              </a:solidFill>
              <a:latin typeface="Times New Roman" pitchFamily="18" charset="0"/>
            </a:endParaRPr>
          </a:p>
        </p:txBody>
      </p:sp>
    </p:spTree>
    <p:extLst>
      <p:ext uri="{BB962C8B-B14F-4D97-AF65-F5344CB8AC3E}">
        <p14:creationId xmlns:p14="http://schemas.microsoft.com/office/powerpoint/2010/main" val="3194889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3316"/>
                                        </p:tgtEl>
                                        <p:attrNameLst>
                                          <p:attrName>style.visibility</p:attrName>
                                        </p:attrNameLst>
                                      </p:cBhvr>
                                      <p:to>
                                        <p:strVal val="visible"/>
                                      </p:to>
                                    </p:set>
                                    <p:anim calcmode="lin" valueType="num">
                                      <p:cBhvr additive="base">
                                        <p:cTn id="11" dur="500" fill="hold"/>
                                        <p:tgtEl>
                                          <p:spTgt spid="13316"/>
                                        </p:tgtEl>
                                        <p:attrNameLst>
                                          <p:attrName>ppt_x</p:attrName>
                                        </p:attrNameLst>
                                      </p:cBhvr>
                                      <p:tavLst>
                                        <p:tav tm="0">
                                          <p:val>
                                            <p:strVal val="#ppt_x"/>
                                          </p:val>
                                        </p:tav>
                                        <p:tav tm="100000">
                                          <p:val>
                                            <p:strVal val="#ppt_x"/>
                                          </p:val>
                                        </p:tav>
                                      </p:tavLst>
                                    </p:anim>
                                    <p:anim calcmode="lin" valueType="num">
                                      <p:cBhvr additive="base">
                                        <p:cTn id="12"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0" y="0"/>
            <a:ext cx="5486400" cy="6858000"/>
          </a:xfrm>
          <a:prstGeom prst="rect">
            <a:avLst/>
          </a:prstGeom>
          <a:solidFill>
            <a:srgbClr val="DEE1BD"/>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14339" name="Picture 5" descr="nuocdodauvit">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484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 Box 7"/>
          <p:cNvSpPr txBox="1">
            <a:spLocks noChangeArrowheads="1"/>
          </p:cNvSpPr>
          <p:nvPr/>
        </p:nvSpPr>
        <p:spPr bwMode="auto">
          <a:xfrm>
            <a:off x="5486400" y="1862138"/>
            <a:ext cx="3657600" cy="210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Nước</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đổ</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đầu</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vịt</a:t>
            </a:r>
            <a:r>
              <a:rPr lang="en-US" sz="2400" b="1" dirty="0">
                <a:solidFill>
                  <a:srgbClr val="0000FF"/>
                </a:solidFill>
                <a:latin typeface="Times New Roman" pitchFamily="18" charset="0"/>
              </a:rPr>
              <a: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không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chịu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tiếp</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lời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nói</a:t>
            </a:r>
            <a:r>
              <a:rPr lang="en-US" sz="2400" dirty="0">
                <a:solidFill>
                  <a:srgbClr val="000000"/>
                </a:solidFill>
                <a:latin typeface="Times New Roman" pitchFamily="18" charset="0"/>
              </a:rPr>
              <a:t>, ý </a:t>
            </a:r>
            <a:r>
              <a:rPr lang="en-US" sz="2400" dirty="0" err="1">
                <a:solidFill>
                  <a:srgbClr val="000000"/>
                </a:solidFill>
                <a:latin typeface="Times New Roman" pitchFamily="18" charset="0"/>
              </a:rPr>
              <a:t>kiến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của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người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khác</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Nói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với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nó</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cũng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giống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như</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nước</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đổ</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đầu</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vịt</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2666033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wipe(down)">
                                      <p:cBhvr>
                                        <p:cTn id="7" dur="500"/>
                                        <p:tgtEl>
                                          <p:spTgt spid="1433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4340"/>
                                        </p:tgtEl>
                                        <p:attrNameLst>
                                          <p:attrName>style.visibility</p:attrName>
                                        </p:attrNameLst>
                                      </p:cBhvr>
                                      <p:to>
                                        <p:strVal val="visible"/>
                                      </p:to>
                                    </p:set>
                                    <p:animEffect transition="in" filter="circle(in)">
                                      <p:cBhvr>
                                        <p:cTn id="12" dur="2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ChangeArrowheads="1"/>
          </p:cNvSpPr>
          <p:nvPr/>
        </p:nvSpPr>
        <p:spPr bwMode="auto">
          <a:xfrm>
            <a:off x="0" y="0"/>
            <a:ext cx="5867400" cy="6858000"/>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15363" name="Picture 5" descr="naususoikinh">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867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 Box 7"/>
          <p:cNvSpPr txBox="1">
            <a:spLocks noChangeArrowheads="1"/>
          </p:cNvSpPr>
          <p:nvPr/>
        </p:nvSpPr>
        <p:spPr bwMode="auto">
          <a:xfrm>
            <a:off x="5943600" y="1284288"/>
            <a:ext cx="32004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Nấu</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sử</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sôi</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kinh</a:t>
            </a:r>
            <a:r>
              <a:rPr lang="en-US" sz="2400" b="1" dirty="0">
                <a:solidFill>
                  <a:srgbClr val="0000FF"/>
                </a:solidFill>
                <a:latin typeface="Times New Roman" pitchFamily="18" charset="0"/>
              </a:rPr>
              <a: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sự</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chăm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chỉ</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cần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cù</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trong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học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tập</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Nhờ</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nấu</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sử</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sôi</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kinh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nên</a:t>
            </a:r>
            <a:r>
              <a:rPr lang="en-US" sz="2400" dirty="0">
                <a:solidFill>
                  <a:srgbClr val="000000"/>
                </a:solidFill>
                <a:latin typeface="Times New Roman" pitchFamily="18" charset="0"/>
              </a:rPr>
              <a:t> </a:t>
            </a:r>
            <a:r>
              <a:rPr lang="en-US" sz="2400" dirty="0" err="1" smtClean="0">
                <a:solidFill>
                  <a:srgbClr val="000000"/>
                </a:solidFill>
                <a:latin typeface="Times New Roman" pitchFamily="18" charset="0"/>
              </a:rPr>
              <a:t>Ân</a:t>
            </a:r>
            <a:r>
              <a:rPr lang="en-US" sz="2400" dirty="0" smtClean="0">
                <a:solidFill>
                  <a:srgbClr val="000000"/>
                </a:solidFill>
                <a:latin typeface="Times New Roman" pitchFamily="18" charset="0"/>
              </a:rPr>
              <a:t> </a:t>
            </a:r>
            <a:r>
              <a:rPr lang="en-US" sz="2400" dirty="0" err="1">
                <a:solidFill>
                  <a:srgbClr val="000000"/>
                </a:solidFill>
                <a:latin typeface="Times New Roman" pitchFamily="18" charset="0"/>
              </a:rPr>
              <a:t>mới</a:t>
            </a:r>
            <a:r>
              <a:rPr lang="en-US" sz="2400" dirty="0">
                <a:solidFill>
                  <a:srgbClr val="000000"/>
                </a:solidFill>
                <a:latin typeface="Times New Roman" pitchFamily="18" charset="0"/>
              </a:rPr>
              <a:t> qua </a:t>
            </a:r>
            <a:r>
              <a:rPr lang="en-US" sz="2400" dirty="0" err="1">
                <a:solidFill>
                  <a:srgbClr val="000000"/>
                </a:solidFill>
                <a:latin typeface="Times New Roman" pitchFamily="18" charset="0"/>
              </a:rPr>
              <a:t>khỏi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kì</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quan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trọng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đó</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862711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additive="base">
                                        <p:cTn id="7" dur="500" fill="hold"/>
                                        <p:tgtEl>
                                          <p:spTgt spid="15363"/>
                                        </p:tgtEl>
                                        <p:attrNameLst>
                                          <p:attrName>ppt_x</p:attrName>
                                        </p:attrNameLst>
                                      </p:cBhvr>
                                      <p:tavLst>
                                        <p:tav tm="0">
                                          <p:val>
                                            <p:strVal val="#ppt_x"/>
                                          </p:val>
                                        </p:tav>
                                        <p:tav tm="100000">
                                          <p:val>
                                            <p:strVal val="#ppt_x"/>
                                          </p:val>
                                        </p:tav>
                                      </p:tavLst>
                                    </p:anim>
                                    <p:anim calcmode="lin" valueType="num">
                                      <p:cBhvr additive="base">
                                        <p:cTn id="8" dur="500" fill="hold"/>
                                        <p:tgtEl>
                                          <p:spTgt spid="153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15364"/>
                                        </p:tgtEl>
                                        <p:attrNameLst>
                                          <p:attrName>style.visibility</p:attrName>
                                        </p:attrNameLst>
                                      </p:cBhvr>
                                      <p:to>
                                        <p:strVal val="visible"/>
                                      </p:to>
                                    </p:set>
                                    <p:animEffect transition="in" filter="wipe(down)">
                                      <p:cBhvr>
                                        <p:cTn id="13"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0" y="0"/>
            <a:ext cx="5791200" cy="6858000"/>
          </a:xfrm>
          <a:prstGeom prst="rect">
            <a:avLst/>
          </a:prstGeom>
          <a:solidFill>
            <a:srgbClr val="F2BBA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16387" name="Picture 5" descr="giocaodanhkhe">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791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Text Box 7"/>
          <p:cNvSpPr txBox="1">
            <a:spLocks noChangeArrowheads="1"/>
          </p:cNvSpPr>
          <p:nvPr/>
        </p:nvSpPr>
        <p:spPr bwMode="auto">
          <a:xfrm>
            <a:off x="5791200" y="685800"/>
            <a:ext cx="3352800" cy="429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Giơ</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cao</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đánh</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khẽ</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dù</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mắng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mỏ</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nhưng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vẫn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thương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không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trừng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phạt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như</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lời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đe</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Nhưng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lòng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tôi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chỉ</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khát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thèm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vô</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hạn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những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roi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mẹ</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đánh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cuối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năm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những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roi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mẹ</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giấu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mặt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khóc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thầm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những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roi</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giơ</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cao</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đánh</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khẽ</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Tố</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Nguyên</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3648559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500"/>
                                        <p:tgtEl>
                                          <p:spTgt spid="1638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63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ChangeArrowheads="1"/>
          </p:cNvSpPr>
          <p:nvPr/>
        </p:nvSpPr>
        <p:spPr bwMode="auto">
          <a:xfrm>
            <a:off x="0" y="0"/>
            <a:ext cx="5486400" cy="6858000"/>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17411" name="Picture 5" descr="3chim7noi">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562600" cy="6858000"/>
          </a:xfrm>
          <a:prstGeom prst="rect">
            <a:avLst/>
          </a:prstGeom>
          <a:noFill/>
          <a:ln w="9525">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17412" name="Text Box 7"/>
          <p:cNvSpPr txBox="1">
            <a:spLocks noChangeArrowheads="1"/>
          </p:cNvSpPr>
          <p:nvPr/>
        </p:nvSpPr>
        <p:spPr bwMode="auto">
          <a:xfrm>
            <a:off x="5638800" y="533400"/>
            <a:ext cx="3505200" cy="538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Bảy</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nổi</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ba</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chìm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vất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vả</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lận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đận</a:t>
            </a:r>
            <a:r>
              <a:rPr lang="en-US" sz="2400" dirty="0">
                <a:solidFill>
                  <a:srgbClr val="000000"/>
                </a:solidFill>
                <a:latin typeface="Times New Roman" pitchFamily="18" charset="0"/>
              </a:rPr>
              <a:t>, long </a:t>
            </a:r>
            <a:r>
              <a:rPr lang="en-US" sz="2400" dirty="0" err="1">
                <a:solidFill>
                  <a:srgbClr val="000000"/>
                </a:solidFill>
                <a:latin typeface="Times New Roman" pitchFamily="18" charset="0"/>
              </a:rPr>
              <a:t>đong</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Thân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em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vừa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trắng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lại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vừa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tròn</a:t>
            </a:r>
            <a:endParaRPr lang="en-US" sz="2400" dirty="0">
              <a:solidFill>
                <a:srgbClr val="000000"/>
              </a:solidFill>
              <a:latin typeface="Times New Roman" pitchFamily="18" charset="0"/>
            </a:endParaRPr>
          </a:p>
          <a:p>
            <a:pPr eaLnBrk="1" fontAlgn="base" hangingPunct="1">
              <a:spcBef>
                <a:spcPct val="50000"/>
              </a:spcBef>
              <a:spcAft>
                <a:spcPct val="0"/>
              </a:spcAft>
            </a:pPr>
            <a:r>
              <a:rPr lang="en-US" sz="2400" b="1" i="1" dirty="0" err="1">
                <a:solidFill>
                  <a:srgbClr val="000000"/>
                </a:solidFill>
                <a:latin typeface="Times New Roman" pitchFamily="18" charset="0"/>
              </a:rPr>
              <a:t>Bảy</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nổi</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ba</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chìm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với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nước</a:t>
            </a:r>
            <a:r>
              <a:rPr lang="en-US" sz="2400" dirty="0">
                <a:solidFill>
                  <a:srgbClr val="000000"/>
                </a:solidFill>
                <a:latin typeface="Times New Roman" pitchFamily="18" charset="0"/>
              </a:rPr>
              <a:t> non</a:t>
            </a:r>
          </a:p>
          <a:p>
            <a:pPr eaLnBrk="1" fontAlgn="base" hangingPunct="1">
              <a:spcBef>
                <a:spcPct val="50000"/>
              </a:spcBef>
              <a:spcAft>
                <a:spcPct val="0"/>
              </a:spcAft>
            </a:pPr>
            <a:r>
              <a:rPr lang="en-US" sz="2400" dirty="0" err="1">
                <a:solidFill>
                  <a:srgbClr val="000000"/>
                </a:solidFill>
                <a:latin typeface="Times New Roman" pitchFamily="18" charset="0"/>
              </a:rPr>
              <a:t>Rắn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nát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mặc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dầu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tay</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kẻ</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nặng</a:t>
            </a:r>
            <a:endParaRPr lang="en-US" sz="2400" dirty="0">
              <a:solidFill>
                <a:srgbClr val="000000"/>
              </a:solidFill>
              <a:latin typeface="Times New Roman" pitchFamily="18" charset="0"/>
            </a:endParaRPr>
          </a:p>
          <a:p>
            <a:pPr eaLnBrk="1" fontAlgn="base" hangingPunct="1">
              <a:spcBef>
                <a:spcPct val="50000"/>
              </a:spcBef>
              <a:spcAft>
                <a:spcPct val="0"/>
              </a:spcAft>
            </a:pPr>
            <a:r>
              <a:rPr lang="en-US" sz="2400" dirty="0" err="1">
                <a:solidFill>
                  <a:srgbClr val="000000"/>
                </a:solidFill>
                <a:latin typeface="Times New Roman" pitchFamily="18" charset="0"/>
              </a:rPr>
              <a:t>Mà</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em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vẫn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giữ</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tấm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lòng</a:t>
            </a:r>
            <a:r>
              <a:rPr lang="en-US" sz="2400" dirty="0">
                <a:solidFill>
                  <a:srgbClr val="000000"/>
                </a:solidFill>
                <a:latin typeface="Times New Roman" pitchFamily="18" charset="0"/>
              </a:rPr>
              <a:t> son</a:t>
            </a:r>
          </a:p>
          <a:p>
            <a:pPr eaLnBrk="1" fontAlgn="base" hangingPunct="1">
              <a:spcBef>
                <a:spcPct val="50000"/>
              </a:spcBef>
              <a:spcAft>
                <a:spcPct val="0"/>
              </a:spcAft>
            </a:pPr>
            <a:r>
              <a:rPr lang="en-US" sz="2400" dirty="0">
                <a:solidFill>
                  <a:srgbClr val="000000"/>
                </a:solidFill>
                <a:latin typeface="Times New Roman" pitchFamily="18" charset="0"/>
              </a:rPr>
              <a:t>(</a:t>
            </a:r>
            <a:r>
              <a:rPr lang="en-US" sz="2400" dirty="0" err="1">
                <a:solidFill>
                  <a:srgbClr val="000000"/>
                </a:solidFill>
                <a:latin typeface="Times New Roman" pitchFamily="18" charset="0"/>
              </a:rPr>
              <a:t>Hồ</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Xuân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Hương</a:t>
            </a:r>
            <a:r>
              <a:rPr lang="en-US" sz="2400" dirty="0">
                <a:solidFill>
                  <a:srgbClr val="000000"/>
                </a:solidFill>
                <a:latin typeface="Times New Roman" pitchFamily="18" charset="0"/>
              </a:rPr>
              <a:t>, </a:t>
            </a:r>
            <a:r>
              <a:rPr lang="en-US" sz="2400" i="1" dirty="0" err="1">
                <a:solidFill>
                  <a:srgbClr val="000000"/>
                </a:solidFill>
                <a:latin typeface="Times New Roman" pitchFamily="18" charset="0"/>
              </a:rPr>
              <a:t>Bánh</a:t>
            </a:r>
            <a:r>
              <a:rPr lang="en-US" sz="2400" i="1" dirty="0">
                <a:solidFill>
                  <a:srgbClr val="000000"/>
                </a:solidFill>
                <a:latin typeface="Times New Roman" pitchFamily="18" charset="0"/>
              </a:rPr>
              <a:t> </a:t>
            </a:r>
            <a:r>
              <a:rPr lang="en-US" sz="2400" i="1" dirty="0" err="1">
                <a:solidFill>
                  <a:srgbClr val="000000"/>
                </a:solidFill>
                <a:latin typeface="Times New Roman" pitchFamily="18" charset="0"/>
              </a:rPr>
              <a:t>trôi</a:t>
            </a:r>
            <a:r>
              <a:rPr lang="en-US" sz="2400" i="1" dirty="0">
                <a:solidFill>
                  <a:srgbClr val="000000"/>
                </a:solidFill>
                <a:latin typeface="Times New Roman" pitchFamily="18" charset="0"/>
              </a:rPr>
              <a:t> </a:t>
            </a:r>
            <a:r>
              <a:rPr lang="en-US" sz="2400" i="1" dirty="0" err="1">
                <a:solidFill>
                  <a:srgbClr val="000000"/>
                </a:solidFill>
                <a:latin typeface="Times New Roman" pitchFamily="18" charset="0"/>
              </a:rPr>
              <a:t>nước</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3211790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circle(in)">
                                      <p:cBhvr>
                                        <p:cTn id="7" dur="2000"/>
                                        <p:tgtEl>
                                          <p:spTgt spid="174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circle(in)">
                                      <p:cBhvr>
                                        <p:cTn id="12" dur="20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coinguaxemhoa">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28600"/>
            <a:ext cx="91440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 Box 6"/>
          <p:cNvSpPr txBox="1">
            <a:spLocks noChangeArrowheads="1"/>
          </p:cNvSpPr>
          <p:nvPr/>
        </p:nvSpPr>
        <p:spPr bwMode="auto">
          <a:xfrm>
            <a:off x="76200" y="4800600"/>
            <a:ext cx="9067800" cy="210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Cưỡi</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ngựa</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xem</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hoa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xem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hoặc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một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cách</a:t>
            </a:r>
            <a:r>
              <a:rPr lang="en-US" sz="2400" dirty="0">
                <a:solidFill>
                  <a:srgbClr val="000000"/>
                </a:solidFill>
                <a:latin typeface="Times New Roman" pitchFamily="18" charset="0"/>
              </a:rPr>
              <a:t> qua </a:t>
            </a:r>
            <a:r>
              <a:rPr lang="en-US" sz="2400" dirty="0" err="1">
                <a:solidFill>
                  <a:srgbClr val="000000"/>
                </a:solidFill>
                <a:latin typeface="Times New Roman" pitchFamily="18" charset="0"/>
              </a:rPr>
              <a:t>loa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đại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khái</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Sâu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sát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tác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phong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của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người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cán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bộ</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cách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mạng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tác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phong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công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tác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khoa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học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Nó</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đối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lập</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với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bệnh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quan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liêu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mệnh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lệnh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giấy</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tờ</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thói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lười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biếng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bệnh</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cưỡi</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ngựa</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xem</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hoa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và</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bệnh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hình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thức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giả</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tạo</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Báo</a:t>
            </a:r>
            <a:r>
              <a:rPr lang="en-US" sz="2400" dirty="0">
                <a:solidFill>
                  <a:srgbClr val="000000"/>
                </a:solidFill>
                <a:latin typeface="Times New Roman" pitchFamily="18" charset="0"/>
              </a:rPr>
              <a:t> QĐND)</a:t>
            </a:r>
          </a:p>
        </p:txBody>
      </p:sp>
    </p:spTree>
    <p:extLst>
      <p:ext uri="{BB962C8B-B14F-4D97-AF65-F5344CB8AC3E}">
        <p14:creationId xmlns:p14="http://schemas.microsoft.com/office/powerpoint/2010/main" val="49117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additive="base">
                                        <p:cTn id="7" dur="500" fill="hold"/>
                                        <p:tgtEl>
                                          <p:spTgt spid="18434"/>
                                        </p:tgtEl>
                                        <p:attrNameLst>
                                          <p:attrName>ppt_x</p:attrName>
                                        </p:attrNameLst>
                                      </p:cBhvr>
                                      <p:tavLst>
                                        <p:tav tm="0">
                                          <p:val>
                                            <p:strVal val="#ppt_x"/>
                                          </p:val>
                                        </p:tav>
                                        <p:tav tm="100000">
                                          <p:val>
                                            <p:strVal val="#ppt_x"/>
                                          </p:val>
                                        </p:tav>
                                      </p:tavLst>
                                    </p:anim>
                                    <p:anim calcmode="lin" valueType="num">
                                      <p:cBhvr additive="base">
                                        <p:cTn id="8" dur="500" fill="hold"/>
                                        <p:tgtEl>
                                          <p:spTgt spid="184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84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gotchanasin">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00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6"/>
          <p:cNvSpPr txBox="1">
            <a:spLocks noChangeArrowheads="1"/>
          </p:cNvSpPr>
          <p:nvPr/>
        </p:nvSpPr>
        <p:spPr bwMode="auto">
          <a:xfrm>
            <a:off x="5181600" y="1481138"/>
            <a:ext cx="3810000" cy="210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Gót</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chân</a:t>
            </a:r>
            <a:r>
              <a:rPr lang="en-US" sz="2400" b="1" dirty="0">
                <a:solidFill>
                  <a:srgbClr val="0000FF"/>
                </a:solidFill>
                <a:latin typeface="Times New Roman" pitchFamily="18" charset="0"/>
              </a:rPr>
              <a:t> A – sin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chỗ</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yếu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nhất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của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một</a:t>
            </a:r>
            <a:r>
              <a:rPr lang="en-US" sz="2400" dirty="0">
                <a:solidFill>
                  <a:srgbClr val="000000"/>
                </a:solidFill>
                <a:latin typeface="Times New Roman" pitchFamily="18" charset="0"/>
              </a:rPr>
              <a:t> con </a:t>
            </a:r>
            <a:r>
              <a:rPr lang="en-US" sz="2400" dirty="0" err="1">
                <a:solidFill>
                  <a:srgbClr val="000000"/>
                </a:solidFill>
                <a:latin typeface="Times New Roman" pitchFamily="18" charset="0"/>
              </a:rPr>
              <a:t>người</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Hắn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cố</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che</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đậy</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cái</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gót</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chân</a:t>
            </a:r>
            <a:r>
              <a:rPr lang="en-US" sz="2400" b="1" i="1" dirty="0">
                <a:solidFill>
                  <a:srgbClr val="000000"/>
                </a:solidFill>
                <a:latin typeface="Times New Roman" pitchFamily="18" charset="0"/>
              </a:rPr>
              <a:t> A – sin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của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hắn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đấy</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thôi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đừng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sợ</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2279614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1000"/>
                                        <p:tgtEl>
                                          <p:spTgt spid="19458"/>
                                        </p:tgtEl>
                                      </p:cBhvr>
                                    </p:animEffect>
                                    <p:anim calcmode="lin" valueType="num">
                                      <p:cBhvr>
                                        <p:cTn id="8" dur="1000" fill="hold"/>
                                        <p:tgtEl>
                                          <p:spTgt spid="19458"/>
                                        </p:tgtEl>
                                        <p:attrNameLst>
                                          <p:attrName>ppt_x</p:attrName>
                                        </p:attrNameLst>
                                      </p:cBhvr>
                                      <p:tavLst>
                                        <p:tav tm="0">
                                          <p:val>
                                            <p:strVal val="#ppt_x"/>
                                          </p:val>
                                        </p:tav>
                                        <p:tav tm="100000">
                                          <p:val>
                                            <p:strVal val="#ppt_x"/>
                                          </p:val>
                                        </p:tav>
                                      </p:tavLst>
                                    </p:anim>
                                    <p:anim calcmode="lin" valueType="num">
                                      <p:cBhvr>
                                        <p:cTn id="9" dur="1000" fill="hold"/>
                                        <p:tgtEl>
                                          <p:spTgt spid="1945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459"/>
                                        </p:tgtEl>
                                        <p:attrNameLst>
                                          <p:attrName>style.visibility</p:attrName>
                                        </p:attrNameLst>
                                      </p:cBhvr>
                                      <p:to>
                                        <p:strVal val="visible"/>
                                      </p:to>
                                    </p:set>
                                    <p:animEffect transition="in" filter="fade">
                                      <p:cBhvr>
                                        <p:cTn id="14" dur="1000"/>
                                        <p:tgtEl>
                                          <p:spTgt spid="19459"/>
                                        </p:tgtEl>
                                      </p:cBhvr>
                                    </p:animEffect>
                                    <p:anim calcmode="lin" valueType="num">
                                      <p:cBhvr>
                                        <p:cTn id="15" dur="1000" fill="hold"/>
                                        <p:tgtEl>
                                          <p:spTgt spid="19459"/>
                                        </p:tgtEl>
                                        <p:attrNameLst>
                                          <p:attrName>ppt_x</p:attrName>
                                        </p:attrNameLst>
                                      </p:cBhvr>
                                      <p:tavLst>
                                        <p:tav tm="0">
                                          <p:val>
                                            <p:strVal val="#ppt_x"/>
                                          </p:val>
                                        </p:tav>
                                        <p:tav tm="100000">
                                          <p:val>
                                            <p:strVal val="#ppt_x"/>
                                          </p:val>
                                        </p:tav>
                                      </p:tavLst>
                                    </p:anim>
                                    <p:anim calcmode="lin" valueType="num">
                                      <p:cBhvr>
                                        <p:cTn id="16" dur="1000" fill="hold"/>
                                        <p:tgtEl>
                                          <p:spTgt spid="194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thanhgiong">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724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6"/>
          <p:cNvSpPr txBox="1">
            <a:spLocks noChangeArrowheads="1"/>
          </p:cNvSpPr>
          <p:nvPr/>
        </p:nvSpPr>
        <p:spPr bwMode="auto">
          <a:xfrm>
            <a:off x="4800600" y="457200"/>
            <a:ext cx="4343400" cy="210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Sức</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trai</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Phù</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Đổng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sức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mạnh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có</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thể</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nên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chuyện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lớn</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Với</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sức</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trai</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Phù</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Đổng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thanh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niên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ngày</a:t>
            </a:r>
            <a:r>
              <a:rPr lang="en-US" sz="2400" dirty="0">
                <a:solidFill>
                  <a:srgbClr val="000000"/>
                </a:solidFill>
                <a:latin typeface="Times New Roman" pitchFamily="18" charset="0"/>
              </a:rPr>
              <a:t> nay </a:t>
            </a:r>
            <a:r>
              <a:rPr lang="en-US" sz="2400" dirty="0" err="1">
                <a:solidFill>
                  <a:srgbClr val="000000"/>
                </a:solidFill>
                <a:latin typeface="Times New Roman" pitchFamily="18" charset="0"/>
              </a:rPr>
              <a:t>không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ngần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ngại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bất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cứ</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việc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gì</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267714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wipe(down)">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0483"/>
                                        </p:tgtEl>
                                        <p:attrNameLst>
                                          <p:attrName>style.visibility</p:attrName>
                                        </p:attrNameLst>
                                      </p:cBhvr>
                                      <p:to>
                                        <p:strVal val="visible"/>
                                      </p:to>
                                    </p:set>
                                    <p:animEffect transition="in" filter="circle(in)">
                                      <p:cBhvr>
                                        <p:cTn id="12" dur="20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ChangeArrowheads="1"/>
          </p:cNvSpPr>
          <p:nvPr/>
        </p:nvSpPr>
        <p:spPr bwMode="auto">
          <a:xfrm>
            <a:off x="0" y="0"/>
            <a:ext cx="5562600" cy="6858000"/>
          </a:xfrm>
          <a:prstGeom prst="rect">
            <a:avLst/>
          </a:prstGeom>
          <a:solidFill>
            <a:srgbClr val="FAFAA4"/>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21507" name="Picture 5" descr="echngoidaygi">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5638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ext Box 7"/>
          <p:cNvSpPr txBox="1">
            <a:spLocks noChangeArrowheads="1"/>
          </p:cNvSpPr>
          <p:nvPr/>
        </p:nvSpPr>
        <p:spPr bwMode="auto">
          <a:xfrm>
            <a:off x="5715000" y="1970088"/>
            <a:ext cx="3429000" cy="283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Ếch</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ngồi</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đáy</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giếng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hiểu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biết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ít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tầm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nhìn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bị</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hạn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chế</a:t>
            </a:r>
            <a:r>
              <a:rPr lang="en-US" sz="2400" dirty="0">
                <a:solidFill>
                  <a:srgbClr val="000000"/>
                </a:solidFill>
                <a:latin typeface="Times New Roman" pitchFamily="18" charset="0"/>
              </a:rPr>
              <a:t>, do </a:t>
            </a:r>
            <a:r>
              <a:rPr lang="en-US" sz="2400" dirty="0" err="1">
                <a:solidFill>
                  <a:srgbClr val="000000"/>
                </a:solidFill>
                <a:latin typeface="Times New Roman" pitchFamily="18" charset="0"/>
              </a:rPr>
              <a:t>điều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kiện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tiếp</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xúc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hạn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hẹp</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 </a:t>
            </a:r>
            <a:r>
              <a:rPr lang="en-US" sz="2400" dirty="0" err="1">
                <a:solidFill>
                  <a:srgbClr val="000000"/>
                </a:solidFill>
                <a:latin typeface="Times New Roman" pitchFamily="18" charset="0"/>
              </a:rPr>
              <a:t>Nếu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chỉ</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ngắm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mình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thôi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thì</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khác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gì</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ếch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ngồi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đáy</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giếng</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2953207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wipe(down)">
                                      <p:cBhvr>
                                        <p:cTn id="7" dur="500"/>
                                        <p:tgtEl>
                                          <p:spTgt spid="2150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1508"/>
                                        </p:tgtEl>
                                        <p:attrNameLst>
                                          <p:attrName>style.visibility</p:attrName>
                                        </p:attrNameLst>
                                      </p:cBhvr>
                                      <p:to>
                                        <p:strVal val="visible"/>
                                      </p:to>
                                    </p:set>
                                    <p:animEffect transition="in" filter="wheel(1)">
                                      <p:cBhvr>
                                        <p:cTn id="12" dur="20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059832" y="1988840"/>
            <a:ext cx="5904656" cy="28083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C00000"/>
                </a:solidFill>
                <a:latin typeface="Times New Roman" pitchFamily="18" charset="0"/>
                <a:cs typeface="Times New Roman" pitchFamily="18" charset="0"/>
              </a:rPr>
              <a:t>CẢM ƠN </a:t>
            </a:r>
            <a:r>
              <a:rPr lang="en-US" sz="3600" b="1" dirty="0" smtClean="0">
                <a:solidFill>
                  <a:srgbClr val="C00000"/>
                </a:solidFill>
                <a:latin typeface="Times New Roman" pitchFamily="18" charset="0"/>
                <a:cs typeface="Times New Roman" pitchFamily="18" charset="0"/>
              </a:rPr>
              <a:t>CÁC EM ĐÃ CHĂM HỌC. CHÚC CÁC EM HỌC TỐT</a:t>
            </a:r>
            <a:endParaRPr lang="vi-VN" sz="36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8788336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5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7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0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525</TotalTime>
  <Words>2351</Words>
  <Application>Microsoft Office PowerPoint</Application>
  <PresentationFormat>On-screen Show (4:3)</PresentationFormat>
  <Paragraphs>175</Paragraphs>
  <Slides>45</Slides>
  <Notes>0</Notes>
  <HiddenSlides>0</HiddenSlides>
  <MMClips>0</MMClips>
  <ScaleCrop>false</ScaleCrop>
  <HeadingPairs>
    <vt:vector size="4" baseType="variant">
      <vt:variant>
        <vt:lpstr>Theme</vt:lpstr>
      </vt:variant>
      <vt:variant>
        <vt:i4>15</vt:i4>
      </vt:variant>
      <vt:variant>
        <vt:lpstr>Slide Titles</vt:lpstr>
      </vt:variant>
      <vt:variant>
        <vt:i4>45</vt:i4>
      </vt:variant>
    </vt:vector>
  </HeadingPairs>
  <TitlesOfParts>
    <vt:vector size="60" baseType="lpstr">
      <vt:lpstr>Office Theme</vt:lpstr>
      <vt:lpstr>Glass Layers</vt:lpstr>
      <vt:lpstr>1_Glass Layers</vt:lpstr>
      <vt:lpstr>2_Glass Layers</vt:lpstr>
      <vt:lpstr>3_Glass Layers</vt:lpstr>
      <vt:lpstr>4_Glass Layers</vt:lpstr>
      <vt:lpstr>2_Default Design</vt:lpstr>
      <vt:lpstr>3_Default Design</vt:lpstr>
      <vt:lpstr>4_Default Design</vt:lpstr>
      <vt:lpstr>5_Default Design</vt:lpstr>
      <vt:lpstr>6_Default Design</vt:lpstr>
      <vt:lpstr>7_Default Design</vt:lpstr>
      <vt:lpstr>8_Default Design</vt:lpstr>
      <vt:lpstr>9_Default Design</vt:lpstr>
      <vt:lpstr>10_Default Design</vt:lpstr>
      <vt:lpstr>PowerPoint Presentation</vt:lpstr>
      <vt:lpstr>PowerPoint Presentation</vt:lpstr>
      <vt:lpstr>PowerPoint Presentation</vt:lpstr>
      <vt:lpstr>“Nhớ câu trọng nghĩa khinh tài Nào ai chịu lấy của ai làm gì…”  (Truyện Lục Vân Tiên – Nguyễn Đình Chiểu</vt:lpstr>
      <vt:lpstr>PowerPoint Presentation</vt:lpstr>
      <vt:lpstr> </vt:lpstr>
      <vt:lpstr>PowerPoint Presentation</vt:lpstr>
      <vt:lpstr>PowerPoint Presentation</vt:lpstr>
      <vt:lpstr>Người nách thước, kẻ tay đao, Đầu trâu mặt ngựa, ào ào như sôi</vt:lpstr>
      <vt:lpstr>Đội trời đạp đất ở đời, Họ Từ tên Hải vốn người Việt Đông. </vt:lpstr>
      <vt:lpstr>PowerPoint Presentation</vt:lpstr>
      <vt:lpstr>PowerPoint Presentation</vt:lpstr>
      <vt:lpstr>  </vt:lpstr>
      <vt:lpstr>     "Nghĩ đà bưng kín miệng bình, Nào ai có khảo mà mình lại xưng ? Những là e ấp dùng dằng, Rút dây sợ nữa động rừng lại thôi."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“Cảo thơm lần giở trước đèn Phong tình cổ lục còn truyền sử xanh” </vt:lpstr>
      <vt:lpstr>PowerPoint Presentation</vt:lpstr>
      <vt:lpstr>Lạ gì bỉ sắc tư phong Trời xanh quen thói má hồng đánh ghen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zizibibi</dc:creator>
  <cp:lastModifiedBy>user</cp:lastModifiedBy>
  <cp:revision>54</cp:revision>
  <dcterms:created xsi:type="dcterms:W3CDTF">2017-09-21T02:21:34Z</dcterms:created>
  <dcterms:modified xsi:type="dcterms:W3CDTF">2020-05-08T10:46:25Z</dcterms:modified>
</cp:coreProperties>
</file>