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7.xml" ContentType="application/vnd.openxmlformats-officedocument.theme+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theme/theme8.xml" ContentType="application/vnd.openxmlformats-officedocument.theme+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9.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theme/theme10.xml" ContentType="application/vnd.openxmlformats-officedocument.theme+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theme/theme11.xml" ContentType="application/vnd.openxmlformats-officedocument.theme+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theme/theme12.xml" ContentType="application/vnd.openxmlformats-officedocument.theme+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theme/theme13.xml" ContentType="application/vnd.openxmlformats-officedocument.theme+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theme/theme14.xml" ContentType="application/vnd.openxmlformats-officedocument.theme+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theme/theme1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 id="2147483708" r:id="rId6"/>
    <p:sldMasterId id="2147483746" r:id="rId7"/>
    <p:sldMasterId id="2147483759" r:id="rId8"/>
    <p:sldMasterId id="2147483772" r:id="rId9"/>
    <p:sldMasterId id="2147483785" r:id="rId10"/>
    <p:sldMasterId id="2147483798" r:id="rId11"/>
    <p:sldMasterId id="2147483811" r:id="rId12"/>
    <p:sldMasterId id="2147483824" r:id="rId13"/>
    <p:sldMasterId id="2147483837" r:id="rId14"/>
    <p:sldMasterId id="2147483850" r:id="rId15"/>
  </p:sldMasterIdLst>
  <p:sldIdLst>
    <p:sldId id="300" r:id="rId16"/>
    <p:sldId id="303" r:id="rId17"/>
    <p:sldId id="302" r:id="rId18"/>
    <p:sldId id="256" r:id="rId19"/>
    <p:sldId id="258" r:id="rId20"/>
    <p:sldId id="291" r:id="rId21"/>
    <p:sldId id="293" r:id="rId22"/>
    <p:sldId id="288" r:id="rId23"/>
    <p:sldId id="289" r:id="rId24"/>
    <p:sldId id="290" r:id="rId25"/>
    <p:sldId id="307" r:id="rId26"/>
    <p:sldId id="305" r:id="rId27"/>
    <p:sldId id="262" r:id="rId28"/>
    <p:sldId id="306" r:id="rId29"/>
    <p:sldId id="263" r:id="rId30"/>
    <p:sldId id="309" r:id="rId31"/>
    <p:sldId id="310" r:id="rId32"/>
    <p:sldId id="264" r:id="rId33"/>
    <p:sldId id="292" r:id="rId34"/>
    <p:sldId id="294" r:id="rId35"/>
    <p:sldId id="295" r:id="rId36"/>
    <p:sldId id="297" r:id="rId37"/>
    <p:sldId id="296" r:id="rId38"/>
    <p:sldId id="265" r:id="rId39"/>
    <p:sldId id="267" r:id="rId40"/>
    <p:sldId id="270" r:id="rId41"/>
    <p:sldId id="272" r:id="rId42"/>
    <p:sldId id="273" r:id="rId43"/>
    <p:sldId id="274" r:id="rId44"/>
    <p:sldId id="275" r:id="rId45"/>
    <p:sldId id="276" r:id="rId46"/>
    <p:sldId id="279" r:id="rId47"/>
    <p:sldId id="280" r:id="rId48"/>
    <p:sldId id="281" r:id="rId49"/>
    <p:sldId id="282" r:id="rId50"/>
    <p:sldId id="283" r:id="rId51"/>
    <p:sldId id="284" r:id="rId52"/>
    <p:sldId id="285" r:id="rId53"/>
    <p:sldId id="286" r:id="rId54"/>
    <p:sldId id="287" r:id="rId55"/>
    <p:sldId id="271" r:id="rId56"/>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B0F3B"/>
    <a:srgbClr val="9900CC"/>
    <a:srgbClr val="00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p:scale>
          <a:sx n="75" d="100"/>
          <a:sy n="75" d="100"/>
        </p:scale>
        <p:origin x="-1260"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 Target="slides/slide3.xml"/><Relationship Id="rId26" Type="http://schemas.openxmlformats.org/officeDocument/2006/relationships/slide" Target="slides/slide11.xml"/><Relationship Id="rId39" Type="http://schemas.openxmlformats.org/officeDocument/2006/relationships/slide" Target="slides/slide24.xml"/><Relationship Id="rId21" Type="http://schemas.openxmlformats.org/officeDocument/2006/relationships/slide" Target="slides/slide6.xml"/><Relationship Id="rId34" Type="http://schemas.openxmlformats.org/officeDocument/2006/relationships/slide" Target="slides/slide19.xml"/><Relationship Id="rId42" Type="http://schemas.openxmlformats.org/officeDocument/2006/relationships/slide" Target="slides/slide27.xml"/><Relationship Id="rId47" Type="http://schemas.openxmlformats.org/officeDocument/2006/relationships/slide" Target="slides/slide32.xml"/><Relationship Id="rId50" Type="http://schemas.openxmlformats.org/officeDocument/2006/relationships/slide" Target="slides/slide35.xml"/><Relationship Id="rId55" Type="http://schemas.openxmlformats.org/officeDocument/2006/relationships/slide" Target="slides/slide40.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1.xml"/><Relationship Id="rId29" Type="http://schemas.openxmlformats.org/officeDocument/2006/relationships/slide" Target="slides/slide14.xml"/><Relationship Id="rId11" Type="http://schemas.openxmlformats.org/officeDocument/2006/relationships/slideMaster" Target="slideMasters/slideMaster11.xml"/><Relationship Id="rId24" Type="http://schemas.openxmlformats.org/officeDocument/2006/relationships/slide" Target="slides/slide9.xml"/><Relationship Id="rId32" Type="http://schemas.openxmlformats.org/officeDocument/2006/relationships/slide" Target="slides/slide17.xml"/><Relationship Id="rId37" Type="http://schemas.openxmlformats.org/officeDocument/2006/relationships/slide" Target="slides/slide22.xml"/><Relationship Id="rId40" Type="http://schemas.openxmlformats.org/officeDocument/2006/relationships/slide" Target="slides/slide25.xml"/><Relationship Id="rId45" Type="http://schemas.openxmlformats.org/officeDocument/2006/relationships/slide" Target="slides/slide30.xml"/><Relationship Id="rId53" Type="http://schemas.openxmlformats.org/officeDocument/2006/relationships/slide" Target="slides/slide38.xml"/><Relationship Id="rId58" Type="http://schemas.openxmlformats.org/officeDocument/2006/relationships/viewProps" Target="viewProps.xml"/><Relationship Id="rId5" Type="http://schemas.openxmlformats.org/officeDocument/2006/relationships/slideMaster" Target="slideMasters/slideMaster5.xml"/><Relationship Id="rId19" Type="http://schemas.openxmlformats.org/officeDocument/2006/relationships/slide" Target="slides/slide4.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7.xml"/><Relationship Id="rId27" Type="http://schemas.openxmlformats.org/officeDocument/2006/relationships/slide" Target="slides/slide12.xml"/><Relationship Id="rId30" Type="http://schemas.openxmlformats.org/officeDocument/2006/relationships/slide" Target="slides/slide15.xml"/><Relationship Id="rId35" Type="http://schemas.openxmlformats.org/officeDocument/2006/relationships/slide" Target="slides/slide20.xml"/><Relationship Id="rId43" Type="http://schemas.openxmlformats.org/officeDocument/2006/relationships/slide" Target="slides/slide28.xml"/><Relationship Id="rId48" Type="http://schemas.openxmlformats.org/officeDocument/2006/relationships/slide" Target="slides/slide33.xml"/><Relationship Id="rId56" Type="http://schemas.openxmlformats.org/officeDocument/2006/relationships/slide" Target="slides/slide41.xml"/><Relationship Id="rId8" Type="http://schemas.openxmlformats.org/officeDocument/2006/relationships/slideMaster" Target="slideMasters/slideMaster8.xml"/><Relationship Id="rId51" Type="http://schemas.openxmlformats.org/officeDocument/2006/relationships/slide" Target="slides/slide36.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2.xml"/><Relationship Id="rId25" Type="http://schemas.openxmlformats.org/officeDocument/2006/relationships/slide" Target="slides/slide10.xml"/><Relationship Id="rId33" Type="http://schemas.openxmlformats.org/officeDocument/2006/relationships/slide" Target="slides/slide18.xml"/><Relationship Id="rId38" Type="http://schemas.openxmlformats.org/officeDocument/2006/relationships/slide" Target="slides/slide23.xml"/><Relationship Id="rId46" Type="http://schemas.openxmlformats.org/officeDocument/2006/relationships/slide" Target="slides/slide31.xml"/><Relationship Id="rId59" Type="http://schemas.openxmlformats.org/officeDocument/2006/relationships/theme" Target="theme/theme1.xml"/><Relationship Id="rId20" Type="http://schemas.openxmlformats.org/officeDocument/2006/relationships/slide" Target="slides/slide5.xml"/><Relationship Id="rId41" Type="http://schemas.openxmlformats.org/officeDocument/2006/relationships/slide" Target="slides/slide26.xml"/><Relationship Id="rId54"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8.xml"/><Relationship Id="rId28" Type="http://schemas.openxmlformats.org/officeDocument/2006/relationships/slide" Target="slides/slide13.xml"/><Relationship Id="rId36" Type="http://schemas.openxmlformats.org/officeDocument/2006/relationships/slide" Target="slides/slide21.xml"/><Relationship Id="rId49" Type="http://schemas.openxmlformats.org/officeDocument/2006/relationships/slide" Target="slides/slide34.xml"/><Relationship Id="rId57" Type="http://schemas.openxmlformats.org/officeDocument/2006/relationships/presProps" Target="presProps.xml"/><Relationship Id="rId10" Type="http://schemas.openxmlformats.org/officeDocument/2006/relationships/slideMaster" Target="slideMasters/slideMaster10.xml"/><Relationship Id="rId31" Type="http://schemas.openxmlformats.org/officeDocument/2006/relationships/slide" Target="slides/slide16.xml"/><Relationship Id="rId44" Type="http://schemas.openxmlformats.org/officeDocument/2006/relationships/slide" Target="slides/slide29.xml"/><Relationship Id="rId52" Type="http://schemas.openxmlformats.org/officeDocument/2006/relationships/slide" Target="slides/slide37.xml"/><Relationship Id="rId6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vi-VN"/>
          </a:p>
        </p:txBody>
      </p:sp>
      <p:sp>
        <p:nvSpPr>
          <p:cNvPr id="4" name="Date Placeholder 3"/>
          <p:cNvSpPr>
            <a:spLocks noGrp="1"/>
          </p:cNvSpPr>
          <p:nvPr>
            <p:ph type="dt" sz="half" idx="10"/>
          </p:nvPr>
        </p:nvSpPr>
        <p:spPr/>
        <p:txBody>
          <a:bodyPr/>
          <a:lstStyle/>
          <a:p>
            <a:fld id="{7A28F18D-38C2-4905-B1A0-FBFE4EED9A4B}" type="datetimeFigureOut">
              <a:rPr lang="vi-VN" smtClean="0"/>
              <a:t>08/05/20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16613640-9796-417E-9A02-F83ED14FE341}" type="slidenum">
              <a:rPr lang="vi-VN" smtClean="0"/>
              <a:t>‹#›</a:t>
            </a:fld>
            <a:endParaRPr lang="vi-VN"/>
          </a:p>
        </p:txBody>
      </p:sp>
    </p:spTree>
    <p:extLst>
      <p:ext uri="{BB962C8B-B14F-4D97-AF65-F5344CB8AC3E}">
        <p14:creationId xmlns:p14="http://schemas.microsoft.com/office/powerpoint/2010/main" val="2455096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7A28F18D-38C2-4905-B1A0-FBFE4EED9A4B}" type="datetimeFigureOut">
              <a:rPr lang="vi-VN" smtClean="0"/>
              <a:t>08/05/20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16613640-9796-417E-9A02-F83ED14FE341}" type="slidenum">
              <a:rPr lang="vi-VN" smtClean="0"/>
              <a:t>‹#›</a:t>
            </a:fld>
            <a:endParaRPr lang="vi-VN"/>
          </a:p>
        </p:txBody>
      </p:sp>
    </p:spTree>
    <p:extLst>
      <p:ext uri="{BB962C8B-B14F-4D97-AF65-F5344CB8AC3E}">
        <p14:creationId xmlns:p14="http://schemas.microsoft.com/office/powerpoint/2010/main" val="2835126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A28F18D-38C2-4905-B1A0-FBFE4EED9A4B}" type="datetimeFigureOut">
              <a:rPr lang="vi-VN" smtClean="0"/>
              <a:t>08/05/20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16613640-9796-417E-9A02-F83ED14FE341}" type="slidenum">
              <a:rPr lang="vi-VN" smtClean="0"/>
              <a:t>‹#›</a:t>
            </a:fld>
            <a:endParaRPr lang="vi-VN"/>
          </a:p>
        </p:txBody>
      </p:sp>
    </p:spTree>
    <p:extLst>
      <p:ext uri="{BB962C8B-B14F-4D97-AF65-F5344CB8AC3E}">
        <p14:creationId xmlns:p14="http://schemas.microsoft.com/office/powerpoint/2010/main" val="27926545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p>
            <a:fld id="{7A28F18D-38C2-4905-B1A0-FBFE4EED9A4B}" type="datetimeFigureOut">
              <a:rPr lang="vi-VN" smtClean="0"/>
              <a:t>08/05/20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16613640-9796-417E-9A02-F83ED14FE341}" type="slidenum">
              <a:rPr lang="vi-VN" smtClean="0"/>
              <a:t>‹#›</a:t>
            </a:fld>
            <a:endParaRPr lang="vi-VN"/>
          </a:p>
        </p:txBody>
      </p:sp>
    </p:spTree>
    <p:extLst>
      <p:ext uri="{BB962C8B-B14F-4D97-AF65-F5344CB8AC3E}">
        <p14:creationId xmlns:p14="http://schemas.microsoft.com/office/powerpoint/2010/main" val="18910476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p>
            <a:fld id="{7A28F18D-38C2-4905-B1A0-FBFE4EED9A4B}" type="datetimeFigureOut">
              <a:rPr lang="vi-VN" smtClean="0"/>
              <a:t>08/05/20</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16613640-9796-417E-9A02-F83ED14FE341}" type="slidenum">
              <a:rPr lang="vi-VN" smtClean="0"/>
              <a:t>‹#›</a:t>
            </a:fld>
            <a:endParaRPr lang="vi-VN"/>
          </a:p>
        </p:txBody>
      </p:sp>
    </p:spTree>
    <p:extLst>
      <p:ext uri="{BB962C8B-B14F-4D97-AF65-F5344CB8AC3E}">
        <p14:creationId xmlns:p14="http://schemas.microsoft.com/office/powerpoint/2010/main" val="3502413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p>
            <a:fld id="{7A28F18D-38C2-4905-B1A0-FBFE4EED9A4B}" type="datetimeFigureOut">
              <a:rPr lang="vi-VN" smtClean="0"/>
              <a:t>08/05/20</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16613640-9796-417E-9A02-F83ED14FE341}" type="slidenum">
              <a:rPr lang="vi-VN" smtClean="0"/>
              <a:t>‹#›</a:t>
            </a:fld>
            <a:endParaRPr lang="vi-VN"/>
          </a:p>
        </p:txBody>
      </p:sp>
    </p:spTree>
    <p:extLst>
      <p:ext uri="{BB962C8B-B14F-4D97-AF65-F5344CB8AC3E}">
        <p14:creationId xmlns:p14="http://schemas.microsoft.com/office/powerpoint/2010/main" val="3315726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28F18D-38C2-4905-B1A0-FBFE4EED9A4B}" type="datetimeFigureOut">
              <a:rPr lang="vi-VN" smtClean="0"/>
              <a:t>08/05/20</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16613640-9796-417E-9A02-F83ED14FE341}" type="slidenum">
              <a:rPr lang="vi-VN" smtClean="0"/>
              <a:t>‹#›</a:t>
            </a:fld>
            <a:endParaRPr lang="vi-VN"/>
          </a:p>
        </p:txBody>
      </p:sp>
    </p:spTree>
    <p:extLst>
      <p:ext uri="{BB962C8B-B14F-4D97-AF65-F5344CB8AC3E}">
        <p14:creationId xmlns:p14="http://schemas.microsoft.com/office/powerpoint/2010/main" val="38117942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28F18D-38C2-4905-B1A0-FBFE4EED9A4B}" type="datetimeFigureOut">
              <a:rPr lang="vi-VN" smtClean="0"/>
              <a:t>08/05/20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16613640-9796-417E-9A02-F83ED14FE341}" type="slidenum">
              <a:rPr lang="vi-VN" smtClean="0"/>
              <a:t>‹#›</a:t>
            </a:fld>
            <a:endParaRPr lang="vi-VN"/>
          </a:p>
        </p:txBody>
      </p:sp>
    </p:spTree>
    <p:extLst>
      <p:ext uri="{BB962C8B-B14F-4D97-AF65-F5344CB8AC3E}">
        <p14:creationId xmlns:p14="http://schemas.microsoft.com/office/powerpoint/2010/main" val="1636844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28F18D-38C2-4905-B1A0-FBFE4EED9A4B}" type="datetimeFigureOut">
              <a:rPr lang="vi-VN" smtClean="0"/>
              <a:t>08/05/20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16613640-9796-417E-9A02-F83ED14FE341}" type="slidenum">
              <a:rPr lang="vi-VN" smtClean="0"/>
              <a:t>‹#›</a:t>
            </a:fld>
            <a:endParaRPr lang="vi-VN"/>
          </a:p>
        </p:txBody>
      </p:sp>
    </p:spTree>
    <p:extLst>
      <p:ext uri="{BB962C8B-B14F-4D97-AF65-F5344CB8AC3E}">
        <p14:creationId xmlns:p14="http://schemas.microsoft.com/office/powerpoint/2010/main" val="12772590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7A28F18D-38C2-4905-B1A0-FBFE4EED9A4B}" type="datetimeFigureOut">
              <a:rPr lang="vi-VN" smtClean="0"/>
              <a:t>08/05/20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16613640-9796-417E-9A02-F83ED14FE341}" type="slidenum">
              <a:rPr lang="vi-VN" smtClean="0"/>
              <a:t>‹#›</a:t>
            </a:fld>
            <a:endParaRPr lang="vi-VN"/>
          </a:p>
        </p:txBody>
      </p:sp>
    </p:spTree>
    <p:extLst>
      <p:ext uri="{BB962C8B-B14F-4D97-AF65-F5344CB8AC3E}">
        <p14:creationId xmlns:p14="http://schemas.microsoft.com/office/powerpoint/2010/main" val="3381471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7A28F18D-38C2-4905-B1A0-FBFE4EED9A4B}" type="datetimeFigureOut">
              <a:rPr lang="vi-VN" smtClean="0"/>
              <a:t>08/05/20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16613640-9796-417E-9A02-F83ED14FE341}" type="slidenum">
              <a:rPr lang="vi-VN" smtClean="0"/>
              <a:t>‹#›</a:t>
            </a:fld>
            <a:endParaRPr lang="vi-VN"/>
          </a:p>
        </p:txBody>
      </p:sp>
    </p:spTree>
    <p:extLst>
      <p:ext uri="{BB962C8B-B14F-4D97-AF65-F5344CB8AC3E}">
        <p14:creationId xmlns:p14="http://schemas.microsoft.com/office/powerpoint/2010/main" val="13516974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19088" y="1752600"/>
            <a:ext cx="8824912" cy="5129213"/>
            <a:chOff x="201" y="1104"/>
            <a:chExt cx="5559" cy="3231"/>
          </a:xfrm>
        </p:grpSpPr>
        <p:sp>
          <p:nvSpPr>
            <p:cNvPr id="5" name="Freeform 3"/>
            <p:cNvSpPr>
              <a:spLocks/>
            </p:cNvSpPr>
            <p:nvPr/>
          </p:nvSpPr>
          <p:spPr bwMode="ltGray">
            <a:xfrm>
              <a:off x="210" y="1104"/>
              <a:ext cx="5550" cy="3216"/>
            </a:xfrm>
            <a:custGeom>
              <a:avLst/>
              <a:gdLst>
                <a:gd name="T0" fmla="*/ 335 w 5550"/>
                <a:gd name="T1" fmla="*/ 0 h 3216"/>
                <a:gd name="T2" fmla="*/ 333 w 5550"/>
                <a:gd name="T3" fmla="*/ 1290 h 3216"/>
                <a:gd name="T4" fmla="*/ 0 w 5550"/>
                <a:gd name="T5" fmla="*/ 1290 h 3216"/>
                <a:gd name="T6" fmla="*/ 6 w 5550"/>
                <a:gd name="T7" fmla="*/ 3210 h 3216"/>
                <a:gd name="T8" fmla="*/ 5550 w 5550"/>
                <a:gd name="T9" fmla="*/ 3216 h 3216"/>
                <a:gd name="T10" fmla="*/ 5550 w 5550"/>
                <a:gd name="T11" fmla="*/ 0 h 3216"/>
                <a:gd name="T12" fmla="*/ 335 w 5550"/>
                <a:gd name="T13" fmla="*/ 0 h 3216"/>
                <a:gd name="T14" fmla="*/ 335 w 5550"/>
                <a:gd name="T15" fmla="*/ 0 h 32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50" h="3216">
                  <a:moveTo>
                    <a:pt x="335" y="0"/>
                  </a:moveTo>
                  <a:lnTo>
                    <a:pt x="333" y="1290"/>
                  </a:lnTo>
                  <a:lnTo>
                    <a:pt x="0" y="1290"/>
                  </a:lnTo>
                  <a:lnTo>
                    <a:pt x="6" y="3210"/>
                  </a:lnTo>
                  <a:lnTo>
                    <a:pt x="5550" y="3216"/>
                  </a:lnTo>
                  <a:lnTo>
                    <a:pt x="5550" y="0"/>
                  </a:lnTo>
                  <a:lnTo>
                    <a:pt x="335" y="0"/>
                  </a:lnTo>
                  <a:lnTo>
                    <a:pt x="335" y="0"/>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 name="Freeform 4"/>
            <p:cNvSpPr>
              <a:spLocks/>
            </p:cNvSpPr>
            <p:nvPr/>
          </p:nvSpPr>
          <p:spPr bwMode="ltGray">
            <a:xfrm>
              <a:off x="528" y="2400"/>
              <a:ext cx="5232" cy="1920"/>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7" name="Freeform 5"/>
            <p:cNvSpPr>
              <a:spLocks/>
            </p:cNvSpPr>
            <p:nvPr/>
          </p:nvSpPr>
          <p:spPr bwMode="ltGray">
            <a:xfrm>
              <a:off x="201" y="2377"/>
              <a:ext cx="3455"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8" name="Freeform 6"/>
            <p:cNvSpPr>
              <a:spLocks/>
            </p:cNvSpPr>
            <p:nvPr/>
          </p:nvSpPr>
          <p:spPr bwMode="ltGray">
            <a:xfrm>
              <a:off x="528" y="1104"/>
              <a:ext cx="4894"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9" name="Freeform 7"/>
            <p:cNvSpPr>
              <a:spLocks/>
            </p:cNvSpPr>
            <p:nvPr/>
          </p:nvSpPr>
          <p:spPr bwMode="ltGray">
            <a:xfrm>
              <a:off x="201" y="2377"/>
              <a:ext cx="30" cy="1958"/>
            </a:xfrm>
            <a:custGeom>
              <a:avLst/>
              <a:gdLst>
                <a:gd name="T0" fmla="*/ 0 w 30"/>
                <a:gd name="T1" fmla="*/ 0 h 1416"/>
                <a:gd name="T2" fmla="*/ 0 w 30"/>
                <a:gd name="T3" fmla="*/ 1416 h 1416"/>
                <a:gd name="T4" fmla="*/ 29 w 30"/>
                <a:gd name="T5" fmla="*/ 1416 h 1416"/>
                <a:gd name="T6" fmla="*/ 30 w 30"/>
                <a:gd name="T7" fmla="*/ 27 h 1416"/>
                <a:gd name="T8" fmla="*/ 0 w 30"/>
                <a:gd name="T9" fmla="*/ 0 h 1416"/>
                <a:gd name="T10" fmla="*/ 0 w 30"/>
                <a:gd name="T11" fmla="*/ 0 h 1416"/>
              </a:gdLst>
              <a:ahLst/>
              <a:cxnLst>
                <a:cxn ang="0">
                  <a:pos x="T0" y="T1"/>
                </a:cxn>
                <a:cxn ang="0">
                  <a:pos x="T2" y="T3"/>
                </a:cxn>
                <a:cxn ang="0">
                  <a:pos x="T4" y="T5"/>
                </a:cxn>
                <a:cxn ang="0">
                  <a:pos x="T6" y="T7"/>
                </a:cxn>
                <a:cxn ang="0">
                  <a:pos x="T8" y="T9"/>
                </a:cxn>
                <a:cxn ang="0">
                  <a:pos x="T10" y="T11"/>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10" name="Freeform 8"/>
            <p:cNvSpPr>
              <a:spLocks/>
            </p:cNvSpPr>
            <p:nvPr/>
          </p:nvSpPr>
          <p:spPr bwMode="ltGray">
            <a:xfrm>
              <a:off x="528" y="1104"/>
              <a:ext cx="29" cy="3225"/>
            </a:xfrm>
            <a:custGeom>
              <a:avLst/>
              <a:gdLst>
                <a:gd name="T0" fmla="*/ 0 w 29"/>
                <a:gd name="T1" fmla="*/ 0 h 2161"/>
                <a:gd name="T2" fmla="*/ 0 w 29"/>
                <a:gd name="T3" fmla="*/ 2161 h 2161"/>
                <a:gd name="T4" fmla="*/ 29 w 29"/>
                <a:gd name="T5" fmla="*/ 2161 h 2161"/>
                <a:gd name="T6" fmla="*/ 27 w 29"/>
                <a:gd name="T7" fmla="*/ 27 h 2161"/>
                <a:gd name="T8" fmla="*/ 0 w 29"/>
                <a:gd name="T9" fmla="*/ 0 h 2161"/>
                <a:gd name="T10" fmla="*/ 0 w 29"/>
                <a:gd name="T11" fmla="*/ 0 h 2161"/>
              </a:gdLst>
              <a:ahLst/>
              <a:cxnLst>
                <a:cxn ang="0">
                  <a:pos x="T0" y="T1"/>
                </a:cxn>
                <a:cxn ang="0">
                  <a:pos x="T2" y="T3"/>
                </a:cxn>
                <a:cxn ang="0">
                  <a:pos x="T4" y="T5"/>
                </a:cxn>
                <a:cxn ang="0">
                  <a:pos x="T6" y="T7"/>
                </a:cxn>
                <a:cxn ang="0">
                  <a:pos x="T8" y="T9"/>
                </a:cxn>
                <a:cxn ang="0">
                  <a:pos x="T10" y="T11"/>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grpSp>
      <p:sp>
        <p:nvSpPr>
          <p:cNvPr id="7177" name="Rectangle 9"/>
          <p:cNvSpPr>
            <a:spLocks noGrp="1" noChangeArrowheads="1"/>
          </p:cNvSpPr>
          <p:nvPr>
            <p:ph type="ctrTitle" sz="quarter"/>
          </p:nvPr>
        </p:nvSpPr>
        <p:spPr>
          <a:xfrm>
            <a:off x="990600" y="1905000"/>
            <a:ext cx="7772400" cy="1736725"/>
          </a:xfrm>
        </p:spPr>
        <p:txBody>
          <a:bodyPr anchor="t"/>
          <a:lstStyle>
            <a:lvl1pPr>
              <a:defRPr sz="5400"/>
            </a:lvl1pPr>
          </a:lstStyle>
          <a:p>
            <a:pPr lvl="0"/>
            <a:r>
              <a:rPr lang="en-US" noProof="0" smtClean="0"/>
              <a:t>Click to edit Master title style</a:t>
            </a:r>
          </a:p>
        </p:txBody>
      </p:sp>
      <p:sp>
        <p:nvSpPr>
          <p:cNvPr id="7178" name="Rectangle 10"/>
          <p:cNvSpPr>
            <a:spLocks noGrp="1" noChangeArrowheads="1"/>
          </p:cNvSpPr>
          <p:nvPr>
            <p:ph type="subTitle" sz="quarter" idx="1"/>
          </p:nvPr>
        </p:nvSpPr>
        <p:spPr>
          <a:xfrm>
            <a:off x="990600" y="3962400"/>
            <a:ext cx="6781800" cy="1752600"/>
          </a:xfrm>
        </p:spPr>
        <p:txBody>
          <a:bodyPr/>
          <a:lstStyle>
            <a:lvl1pPr marL="0" indent="0">
              <a:buFont typeface="Wingdings" pitchFamily="2" charset="2"/>
              <a:buNone/>
              <a:defRPr/>
            </a:lvl1pPr>
          </a:lstStyle>
          <a:p>
            <a:pPr lvl="0"/>
            <a:r>
              <a:rPr lang="en-US" noProof="0" smtClean="0"/>
              <a:t>Click to edit Master subtitle style</a:t>
            </a:r>
          </a:p>
        </p:txBody>
      </p:sp>
      <p:sp>
        <p:nvSpPr>
          <p:cNvPr id="11" name="Rectangle 11"/>
          <p:cNvSpPr>
            <a:spLocks noGrp="1" noChangeArrowheads="1"/>
          </p:cNvSpPr>
          <p:nvPr>
            <p:ph type="dt" sz="quarter" idx="10"/>
          </p:nvPr>
        </p:nvSpPr>
        <p:spPr>
          <a:xfrm>
            <a:off x="990600" y="6245225"/>
            <a:ext cx="1901825" cy="476250"/>
          </a:xfrm>
        </p:spPr>
        <p:txBody>
          <a:bodyPr/>
          <a:lstStyle>
            <a:lvl1pPr>
              <a:defRPr smtClean="0"/>
            </a:lvl1pPr>
          </a:lstStyle>
          <a:p>
            <a:pPr>
              <a:defRPr/>
            </a:pPr>
            <a:endParaRPr lang="en-US">
              <a:solidFill>
                <a:srgbClr val="FFFFFF"/>
              </a:solidFill>
            </a:endParaRPr>
          </a:p>
        </p:txBody>
      </p:sp>
      <p:sp>
        <p:nvSpPr>
          <p:cNvPr id="12" name="Rectangle 12"/>
          <p:cNvSpPr>
            <a:spLocks noGrp="1" noChangeArrowheads="1"/>
          </p:cNvSpPr>
          <p:nvPr>
            <p:ph type="ftr" sz="quarter" idx="11"/>
          </p:nvPr>
        </p:nvSpPr>
        <p:spPr>
          <a:xfrm>
            <a:off x="3468688" y="6245225"/>
            <a:ext cx="2895600" cy="476250"/>
          </a:xfrm>
        </p:spPr>
        <p:txBody>
          <a:bodyPr/>
          <a:lstStyle>
            <a:lvl1pPr>
              <a:defRPr smtClean="0"/>
            </a:lvl1pPr>
          </a:lstStyle>
          <a:p>
            <a:pPr>
              <a:defRPr/>
            </a:pPr>
            <a:endParaRPr lang="en-US">
              <a:solidFill>
                <a:srgbClr val="FFFFFF"/>
              </a:solidFill>
            </a:endParaRPr>
          </a:p>
        </p:txBody>
      </p:sp>
      <p:sp>
        <p:nvSpPr>
          <p:cNvPr id="13" name="Rectangle 13"/>
          <p:cNvSpPr>
            <a:spLocks noGrp="1" noChangeArrowheads="1"/>
          </p:cNvSpPr>
          <p:nvPr>
            <p:ph type="sldNum" sz="quarter" idx="12"/>
          </p:nvPr>
        </p:nvSpPr>
        <p:spPr/>
        <p:txBody>
          <a:bodyPr/>
          <a:lstStyle>
            <a:lvl1pPr>
              <a:defRPr smtClean="0"/>
            </a:lvl1pPr>
          </a:lstStyle>
          <a:p>
            <a:pPr>
              <a:defRPr/>
            </a:pPr>
            <a:fld id="{83FD1274-A010-4231-A202-325B93D00D8F}"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019473602"/>
      </p:ext>
    </p:extLst>
  </p:cSld>
  <p:clrMapOvr>
    <a:masterClrMapping/>
  </p:clrMapOvr>
  <p:transition>
    <p:fade/>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D6E5F497-58C7-4D9D-A757-AF3092D9EF2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939374635"/>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6461EDAF-693C-465D-9866-DF0FA67A745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289095589"/>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838200"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918075"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3D1C5878-D242-4576-8BC0-2A46B9E4D0F0}"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41287293"/>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13"/>
          <p:cNvSpPr>
            <a:spLocks noGrp="1" noChangeArrowheads="1"/>
          </p:cNvSpPr>
          <p:nvPr>
            <p:ph type="sldNum" sz="quarter" idx="12"/>
          </p:nvPr>
        </p:nvSpPr>
        <p:spPr>
          <a:ln/>
        </p:spPr>
        <p:txBody>
          <a:bodyPr/>
          <a:lstStyle>
            <a:lvl1pPr>
              <a:defRPr/>
            </a:lvl1pPr>
          </a:lstStyle>
          <a:p>
            <a:pPr>
              <a:defRPr/>
            </a:pPr>
            <a:fld id="{5052ED1B-95AB-4E55-8B7D-F0CE46DFB15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596592970"/>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6C8DF744-B31F-4BDD-BA0C-12F06D62043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36300345"/>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13"/>
          <p:cNvSpPr>
            <a:spLocks noGrp="1" noChangeArrowheads="1"/>
          </p:cNvSpPr>
          <p:nvPr>
            <p:ph type="sldNum" sz="quarter" idx="12"/>
          </p:nvPr>
        </p:nvSpPr>
        <p:spPr>
          <a:ln/>
        </p:spPr>
        <p:txBody>
          <a:bodyPr/>
          <a:lstStyle>
            <a:lvl1pPr>
              <a:defRPr/>
            </a:lvl1pPr>
          </a:lstStyle>
          <a:p>
            <a:pPr>
              <a:defRPr/>
            </a:pPr>
            <a:fld id="{7C6272B9-1FE1-4249-8C60-1D46451C8030}"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233517281"/>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4F7862B4-55B3-4250-B93C-6000CAE9C373}"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195874703"/>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1820CC59-81D9-4AF4-8222-24DD073F88D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230189917"/>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47581B1B-0747-454E-9CFC-4C0CC9C7AA99}"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239441477"/>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8463" y="244475"/>
            <a:ext cx="2097087"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44475"/>
            <a:ext cx="6138863"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597D3806-7102-4375-A0C4-183202BB5D2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634926717"/>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19088" y="1752600"/>
            <a:ext cx="8824912" cy="5129213"/>
            <a:chOff x="201" y="1104"/>
            <a:chExt cx="5559" cy="3231"/>
          </a:xfrm>
        </p:grpSpPr>
        <p:sp>
          <p:nvSpPr>
            <p:cNvPr id="5" name="Freeform 3"/>
            <p:cNvSpPr>
              <a:spLocks/>
            </p:cNvSpPr>
            <p:nvPr/>
          </p:nvSpPr>
          <p:spPr bwMode="ltGray">
            <a:xfrm>
              <a:off x="210" y="1104"/>
              <a:ext cx="5550" cy="3216"/>
            </a:xfrm>
            <a:custGeom>
              <a:avLst/>
              <a:gdLst>
                <a:gd name="T0" fmla="*/ 335 w 5550"/>
                <a:gd name="T1" fmla="*/ 0 h 3216"/>
                <a:gd name="T2" fmla="*/ 333 w 5550"/>
                <a:gd name="T3" fmla="*/ 1290 h 3216"/>
                <a:gd name="T4" fmla="*/ 0 w 5550"/>
                <a:gd name="T5" fmla="*/ 1290 h 3216"/>
                <a:gd name="T6" fmla="*/ 6 w 5550"/>
                <a:gd name="T7" fmla="*/ 3210 h 3216"/>
                <a:gd name="T8" fmla="*/ 5550 w 5550"/>
                <a:gd name="T9" fmla="*/ 3216 h 3216"/>
                <a:gd name="T10" fmla="*/ 5550 w 5550"/>
                <a:gd name="T11" fmla="*/ 0 h 3216"/>
                <a:gd name="T12" fmla="*/ 335 w 5550"/>
                <a:gd name="T13" fmla="*/ 0 h 3216"/>
                <a:gd name="T14" fmla="*/ 335 w 5550"/>
                <a:gd name="T15" fmla="*/ 0 h 32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50" h="3216">
                  <a:moveTo>
                    <a:pt x="335" y="0"/>
                  </a:moveTo>
                  <a:lnTo>
                    <a:pt x="333" y="1290"/>
                  </a:lnTo>
                  <a:lnTo>
                    <a:pt x="0" y="1290"/>
                  </a:lnTo>
                  <a:lnTo>
                    <a:pt x="6" y="3210"/>
                  </a:lnTo>
                  <a:lnTo>
                    <a:pt x="5550" y="3216"/>
                  </a:lnTo>
                  <a:lnTo>
                    <a:pt x="5550" y="0"/>
                  </a:lnTo>
                  <a:lnTo>
                    <a:pt x="335" y="0"/>
                  </a:lnTo>
                  <a:lnTo>
                    <a:pt x="335" y="0"/>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 name="Freeform 4"/>
            <p:cNvSpPr>
              <a:spLocks/>
            </p:cNvSpPr>
            <p:nvPr/>
          </p:nvSpPr>
          <p:spPr bwMode="ltGray">
            <a:xfrm>
              <a:off x="528" y="2400"/>
              <a:ext cx="5232" cy="1920"/>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7" name="Freeform 5"/>
            <p:cNvSpPr>
              <a:spLocks/>
            </p:cNvSpPr>
            <p:nvPr/>
          </p:nvSpPr>
          <p:spPr bwMode="ltGray">
            <a:xfrm>
              <a:off x="201" y="2377"/>
              <a:ext cx="3455"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8" name="Freeform 6"/>
            <p:cNvSpPr>
              <a:spLocks/>
            </p:cNvSpPr>
            <p:nvPr/>
          </p:nvSpPr>
          <p:spPr bwMode="ltGray">
            <a:xfrm>
              <a:off x="528" y="1104"/>
              <a:ext cx="4894"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9" name="Freeform 7"/>
            <p:cNvSpPr>
              <a:spLocks/>
            </p:cNvSpPr>
            <p:nvPr/>
          </p:nvSpPr>
          <p:spPr bwMode="ltGray">
            <a:xfrm>
              <a:off x="201" y="2377"/>
              <a:ext cx="30" cy="1958"/>
            </a:xfrm>
            <a:custGeom>
              <a:avLst/>
              <a:gdLst>
                <a:gd name="T0" fmla="*/ 0 w 30"/>
                <a:gd name="T1" fmla="*/ 0 h 1416"/>
                <a:gd name="T2" fmla="*/ 0 w 30"/>
                <a:gd name="T3" fmla="*/ 1416 h 1416"/>
                <a:gd name="T4" fmla="*/ 29 w 30"/>
                <a:gd name="T5" fmla="*/ 1416 h 1416"/>
                <a:gd name="T6" fmla="*/ 30 w 30"/>
                <a:gd name="T7" fmla="*/ 27 h 1416"/>
                <a:gd name="T8" fmla="*/ 0 w 30"/>
                <a:gd name="T9" fmla="*/ 0 h 1416"/>
                <a:gd name="T10" fmla="*/ 0 w 30"/>
                <a:gd name="T11" fmla="*/ 0 h 1416"/>
              </a:gdLst>
              <a:ahLst/>
              <a:cxnLst>
                <a:cxn ang="0">
                  <a:pos x="T0" y="T1"/>
                </a:cxn>
                <a:cxn ang="0">
                  <a:pos x="T2" y="T3"/>
                </a:cxn>
                <a:cxn ang="0">
                  <a:pos x="T4" y="T5"/>
                </a:cxn>
                <a:cxn ang="0">
                  <a:pos x="T6" y="T7"/>
                </a:cxn>
                <a:cxn ang="0">
                  <a:pos x="T8" y="T9"/>
                </a:cxn>
                <a:cxn ang="0">
                  <a:pos x="T10" y="T11"/>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10" name="Freeform 8"/>
            <p:cNvSpPr>
              <a:spLocks/>
            </p:cNvSpPr>
            <p:nvPr/>
          </p:nvSpPr>
          <p:spPr bwMode="ltGray">
            <a:xfrm>
              <a:off x="528" y="1104"/>
              <a:ext cx="29" cy="3225"/>
            </a:xfrm>
            <a:custGeom>
              <a:avLst/>
              <a:gdLst>
                <a:gd name="T0" fmla="*/ 0 w 29"/>
                <a:gd name="T1" fmla="*/ 0 h 2161"/>
                <a:gd name="T2" fmla="*/ 0 w 29"/>
                <a:gd name="T3" fmla="*/ 2161 h 2161"/>
                <a:gd name="T4" fmla="*/ 29 w 29"/>
                <a:gd name="T5" fmla="*/ 2161 h 2161"/>
                <a:gd name="T6" fmla="*/ 27 w 29"/>
                <a:gd name="T7" fmla="*/ 27 h 2161"/>
                <a:gd name="T8" fmla="*/ 0 w 29"/>
                <a:gd name="T9" fmla="*/ 0 h 2161"/>
                <a:gd name="T10" fmla="*/ 0 w 29"/>
                <a:gd name="T11" fmla="*/ 0 h 2161"/>
              </a:gdLst>
              <a:ahLst/>
              <a:cxnLst>
                <a:cxn ang="0">
                  <a:pos x="T0" y="T1"/>
                </a:cxn>
                <a:cxn ang="0">
                  <a:pos x="T2" y="T3"/>
                </a:cxn>
                <a:cxn ang="0">
                  <a:pos x="T4" y="T5"/>
                </a:cxn>
                <a:cxn ang="0">
                  <a:pos x="T6" y="T7"/>
                </a:cxn>
                <a:cxn ang="0">
                  <a:pos x="T8" y="T9"/>
                </a:cxn>
                <a:cxn ang="0">
                  <a:pos x="T10" y="T11"/>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grpSp>
      <p:sp>
        <p:nvSpPr>
          <p:cNvPr id="7177" name="Rectangle 9"/>
          <p:cNvSpPr>
            <a:spLocks noGrp="1" noChangeArrowheads="1"/>
          </p:cNvSpPr>
          <p:nvPr>
            <p:ph type="ctrTitle" sz="quarter"/>
          </p:nvPr>
        </p:nvSpPr>
        <p:spPr>
          <a:xfrm>
            <a:off x="990600" y="1905000"/>
            <a:ext cx="7772400" cy="1736725"/>
          </a:xfrm>
        </p:spPr>
        <p:txBody>
          <a:bodyPr anchor="t"/>
          <a:lstStyle>
            <a:lvl1pPr>
              <a:defRPr sz="5400"/>
            </a:lvl1pPr>
          </a:lstStyle>
          <a:p>
            <a:pPr lvl="0"/>
            <a:r>
              <a:rPr lang="en-US" noProof="0" smtClean="0"/>
              <a:t>Click to edit Master title style</a:t>
            </a:r>
          </a:p>
        </p:txBody>
      </p:sp>
      <p:sp>
        <p:nvSpPr>
          <p:cNvPr id="7178" name="Rectangle 10"/>
          <p:cNvSpPr>
            <a:spLocks noGrp="1" noChangeArrowheads="1"/>
          </p:cNvSpPr>
          <p:nvPr>
            <p:ph type="subTitle" sz="quarter" idx="1"/>
          </p:nvPr>
        </p:nvSpPr>
        <p:spPr>
          <a:xfrm>
            <a:off x="990600" y="3962400"/>
            <a:ext cx="6781800" cy="1752600"/>
          </a:xfrm>
        </p:spPr>
        <p:txBody>
          <a:bodyPr/>
          <a:lstStyle>
            <a:lvl1pPr marL="0" indent="0">
              <a:buFont typeface="Wingdings" pitchFamily="2" charset="2"/>
              <a:buNone/>
              <a:defRPr/>
            </a:lvl1pPr>
          </a:lstStyle>
          <a:p>
            <a:pPr lvl="0"/>
            <a:r>
              <a:rPr lang="en-US" noProof="0" smtClean="0"/>
              <a:t>Click to edit Master subtitle style</a:t>
            </a:r>
          </a:p>
        </p:txBody>
      </p:sp>
      <p:sp>
        <p:nvSpPr>
          <p:cNvPr id="11" name="Rectangle 11"/>
          <p:cNvSpPr>
            <a:spLocks noGrp="1" noChangeArrowheads="1"/>
          </p:cNvSpPr>
          <p:nvPr>
            <p:ph type="dt" sz="quarter" idx="10"/>
          </p:nvPr>
        </p:nvSpPr>
        <p:spPr>
          <a:xfrm>
            <a:off x="990600" y="6245225"/>
            <a:ext cx="1901825" cy="476250"/>
          </a:xfrm>
        </p:spPr>
        <p:txBody>
          <a:bodyPr/>
          <a:lstStyle>
            <a:lvl1pPr>
              <a:defRPr smtClean="0"/>
            </a:lvl1pPr>
          </a:lstStyle>
          <a:p>
            <a:pPr>
              <a:defRPr/>
            </a:pPr>
            <a:endParaRPr lang="en-US">
              <a:solidFill>
                <a:srgbClr val="FFFFFF"/>
              </a:solidFill>
            </a:endParaRPr>
          </a:p>
        </p:txBody>
      </p:sp>
      <p:sp>
        <p:nvSpPr>
          <p:cNvPr id="12" name="Rectangle 12"/>
          <p:cNvSpPr>
            <a:spLocks noGrp="1" noChangeArrowheads="1"/>
          </p:cNvSpPr>
          <p:nvPr>
            <p:ph type="ftr" sz="quarter" idx="11"/>
          </p:nvPr>
        </p:nvSpPr>
        <p:spPr>
          <a:xfrm>
            <a:off x="3468688" y="6245225"/>
            <a:ext cx="2895600" cy="476250"/>
          </a:xfrm>
        </p:spPr>
        <p:txBody>
          <a:bodyPr/>
          <a:lstStyle>
            <a:lvl1pPr>
              <a:defRPr smtClean="0"/>
            </a:lvl1pPr>
          </a:lstStyle>
          <a:p>
            <a:pPr>
              <a:defRPr/>
            </a:pPr>
            <a:endParaRPr lang="en-US">
              <a:solidFill>
                <a:srgbClr val="FFFFFF"/>
              </a:solidFill>
            </a:endParaRPr>
          </a:p>
        </p:txBody>
      </p:sp>
      <p:sp>
        <p:nvSpPr>
          <p:cNvPr id="13" name="Rectangle 13"/>
          <p:cNvSpPr>
            <a:spLocks noGrp="1" noChangeArrowheads="1"/>
          </p:cNvSpPr>
          <p:nvPr>
            <p:ph type="sldNum" sz="quarter" idx="12"/>
          </p:nvPr>
        </p:nvSpPr>
        <p:spPr/>
        <p:txBody>
          <a:bodyPr/>
          <a:lstStyle>
            <a:lvl1pPr>
              <a:defRPr smtClean="0"/>
            </a:lvl1pPr>
          </a:lstStyle>
          <a:p>
            <a:pPr>
              <a:defRPr/>
            </a:pPr>
            <a:fld id="{83FD1274-A010-4231-A202-325B93D00D8F}"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221184310"/>
      </p:ext>
    </p:extLst>
  </p:cSld>
  <p:clrMapOvr>
    <a:masterClrMapping/>
  </p:clrMapOvr>
  <p:transition>
    <p:fade/>
  </p:transition>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D6E5F497-58C7-4D9D-A757-AF3092D9EF2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49200579"/>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6461EDAF-693C-465D-9866-DF0FA67A745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962863532"/>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838200"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918075"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3D1C5878-D242-4576-8BC0-2A46B9E4D0F0}"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289806175"/>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13"/>
          <p:cNvSpPr>
            <a:spLocks noGrp="1" noChangeArrowheads="1"/>
          </p:cNvSpPr>
          <p:nvPr>
            <p:ph type="sldNum" sz="quarter" idx="12"/>
          </p:nvPr>
        </p:nvSpPr>
        <p:spPr>
          <a:ln/>
        </p:spPr>
        <p:txBody>
          <a:bodyPr/>
          <a:lstStyle>
            <a:lvl1pPr>
              <a:defRPr/>
            </a:lvl1pPr>
          </a:lstStyle>
          <a:p>
            <a:pPr>
              <a:defRPr/>
            </a:pPr>
            <a:fld id="{5052ED1B-95AB-4E55-8B7D-F0CE46DFB15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614594385"/>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6C8DF744-B31F-4BDD-BA0C-12F06D62043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063357050"/>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13"/>
          <p:cNvSpPr>
            <a:spLocks noGrp="1" noChangeArrowheads="1"/>
          </p:cNvSpPr>
          <p:nvPr>
            <p:ph type="sldNum" sz="quarter" idx="12"/>
          </p:nvPr>
        </p:nvSpPr>
        <p:spPr>
          <a:ln/>
        </p:spPr>
        <p:txBody>
          <a:bodyPr/>
          <a:lstStyle>
            <a:lvl1pPr>
              <a:defRPr/>
            </a:lvl1pPr>
          </a:lstStyle>
          <a:p>
            <a:pPr>
              <a:defRPr/>
            </a:pPr>
            <a:fld id="{7C6272B9-1FE1-4249-8C60-1D46451C8030}"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582462788"/>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4F7862B4-55B3-4250-B93C-6000CAE9C373}"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016978742"/>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1820CC59-81D9-4AF4-8222-24DD073F88D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964355652"/>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47581B1B-0747-454E-9CFC-4C0CC9C7AA99}"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841747404"/>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8463" y="244475"/>
            <a:ext cx="2097087"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44475"/>
            <a:ext cx="6138863"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597D3806-7102-4375-A0C4-183202BB5D2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735658583"/>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19088" y="1752600"/>
            <a:ext cx="8824912" cy="5129213"/>
            <a:chOff x="201" y="1104"/>
            <a:chExt cx="5559" cy="3231"/>
          </a:xfrm>
        </p:grpSpPr>
        <p:sp>
          <p:nvSpPr>
            <p:cNvPr id="5" name="Freeform 3"/>
            <p:cNvSpPr>
              <a:spLocks/>
            </p:cNvSpPr>
            <p:nvPr/>
          </p:nvSpPr>
          <p:spPr bwMode="ltGray">
            <a:xfrm>
              <a:off x="210" y="1104"/>
              <a:ext cx="5550" cy="3216"/>
            </a:xfrm>
            <a:custGeom>
              <a:avLst/>
              <a:gdLst>
                <a:gd name="T0" fmla="*/ 335 w 5550"/>
                <a:gd name="T1" fmla="*/ 0 h 3216"/>
                <a:gd name="T2" fmla="*/ 333 w 5550"/>
                <a:gd name="T3" fmla="*/ 1290 h 3216"/>
                <a:gd name="T4" fmla="*/ 0 w 5550"/>
                <a:gd name="T5" fmla="*/ 1290 h 3216"/>
                <a:gd name="T6" fmla="*/ 6 w 5550"/>
                <a:gd name="T7" fmla="*/ 3210 h 3216"/>
                <a:gd name="T8" fmla="*/ 5550 w 5550"/>
                <a:gd name="T9" fmla="*/ 3216 h 3216"/>
                <a:gd name="T10" fmla="*/ 5550 w 5550"/>
                <a:gd name="T11" fmla="*/ 0 h 3216"/>
                <a:gd name="T12" fmla="*/ 335 w 5550"/>
                <a:gd name="T13" fmla="*/ 0 h 3216"/>
                <a:gd name="T14" fmla="*/ 335 w 5550"/>
                <a:gd name="T15" fmla="*/ 0 h 32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50" h="3216">
                  <a:moveTo>
                    <a:pt x="335" y="0"/>
                  </a:moveTo>
                  <a:lnTo>
                    <a:pt x="333" y="1290"/>
                  </a:lnTo>
                  <a:lnTo>
                    <a:pt x="0" y="1290"/>
                  </a:lnTo>
                  <a:lnTo>
                    <a:pt x="6" y="3210"/>
                  </a:lnTo>
                  <a:lnTo>
                    <a:pt x="5550" y="3216"/>
                  </a:lnTo>
                  <a:lnTo>
                    <a:pt x="5550" y="0"/>
                  </a:lnTo>
                  <a:lnTo>
                    <a:pt x="335" y="0"/>
                  </a:lnTo>
                  <a:lnTo>
                    <a:pt x="335" y="0"/>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 name="Freeform 4"/>
            <p:cNvSpPr>
              <a:spLocks/>
            </p:cNvSpPr>
            <p:nvPr/>
          </p:nvSpPr>
          <p:spPr bwMode="ltGray">
            <a:xfrm>
              <a:off x="528" y="2400"/>
              <a:ext cx="5232" cy="1920"/>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7" name="Freeform 5"/>
            <p:cNvSpPr>
              <a:spLocks/>
            </p:cNvSpPr>
            <p:nvPr/>
          </p:nvSpPr>
          <p:spPr bwMode="ltGray">
            <a:xfrm>
              <a:off x="201" y="2377"/>
              <a:ext cx="3455"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8" name="Freeform 6"/>
            <p:cNvSpPr>
              <a:spLocks/>
            </p:cNvSpPr>
            <p:nvPr/>
          </p:nvSpPr>
          <p:spPr bwMode="ltGray">
            <a:xfrm>
              <a:off x="528" y="1104"/>
              <a:ext cx="4894"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9" name="Freeform 7"/>
            <p:cNvSpPr>
              <a:spLocks/>
            </p:cNvSpPr>
            <p:nvPr/>
          </p:nvSpPr>
          <p:spPr bwMode="ltGray">
            <a:xfrm>
              <a:off x="201" y="2377"/>
              <a:ext cx="30" cy="1958"/>
            </a:xfrm>
            <a:custGeom>
              <a:avLst/>
              <a:gdLst>
                <a:gd name="T0" fmla="*/ 0 w 30"/>
                <a:gd name="T1" fmla="*/ 0 h 1416"/>
                <a:gd name="T2" fmla="*/ 0 w 30"/>
                <a:gd name="T3" fmla="*/ 1416 h 1416"/>
                <a:gd name="T4" fmla="*/ 29 w 30"/>
                <a:gd name="T5" fmla="*/ 1416 h 1416"/>
                <a:gd name="T6" fmla="*/ 30 w 30"/>
                <a:gd name="T7" fmla="*/ 27 h 1416"/>
                <a:gd name="T8" fmla="*/ 0 w 30"/>
                <a:gd name="T9" fmla="*/ 0 h 1416"/>
                <a:gd name="T10" fmla="*/ 0 w 30"/>
                <a:gd name="T11" fmla="*/ 0 h 1416"/>
              </a:gdLst>
              <a:ahLst/>
              <a:cxnLst>
                <a:cxn ang="0">
                  <a:pos x="T0" y="T1"/>
                </a:cxn>
                <a:cxn ang="0">
                  <a:pos x="T2" y="T3"/>
                </a:cxn>
                <a:cxn ang="0">
                  <a:pos x="T4" y="T5"/>
                </a:cxn>
                <a:cxn ang="0">
                  <a:pos x="T6" y="T7"/>
                </a:cxn>
                <a:cxn ang="0">
                  <a:pos x="T8" y="T9"/>
                </a:cxn>
                <a:cxn ang="0">
                  <a:pos x="T10" y="T11"/>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10" name="Freeform 8"/>
            <p:cNvSpPr>
              <a:spLocks/>
            </p:cNvSpPr>
            <p:nvPr/>
          </p:nvSpPr>
          <p:spPr bwMode="ltGray">
            <a:xfrm>
              <a:off x="528" y="1104"/>
              <a:ext cx="29" cy="3225"/>
            </a:xfrm>
            <a:custGeom>
              <a:avLst/>
              <a:gdLst>
                <a:gd name="T0" fmla="*/ 0 w 29"/>
                <a:gd name="T1" fmla="*/ 0 h 2161"/>
                <a:gd name="T2" fmla="*/ 0 w 29"/>
                <a:gd name="T3" fmla="*/ 2161 h 2161"/>
                <a:gd name="T4" fmla="*/ 29 w 29"/>
                <a:gd name="T5" fmla="*/ 2161 h 2161"/>
                <a:gd name="T6" fmla="*/ 27 w 29"/>
                <a:gd name="T7" fmla="*/ 27 h 2161"/>
                <a:gd name="T8" fmla="*/ 0 w 29"/>
                <a:gd name="T9" fmla="*/ 0 h 2161"/>
                <a:gd name="T10" fmla="*/ 0 w 29"/>
                <a:gd name="T11" fmla="*/ 0 h 2161"/>
              </a:gdLst>
              <a:ahLst/>
              <a:cxnLst>
                <a:cxn ang="0">
                  <a:pos x="T0" y="T1"/>
                </a:cxn>
                <a:cxn ang="0">
                  <a:pos x="T2" y="T3"/>
                </a:cxn>
                <a:cxn ang="0">
                  <a:pos x="T4" y="T5"/>
                </a:cxn>
                <a:cxn ang="0">
                  <a:pos x="T6" y="T7"/>
                </a:cxn>
                <a:cxn ang="0">
                  <a:pos x="T8" y="T9"/>
                </a:cxn>
                <a:cxn ang="0">
                  <a:pos x="T10" y="T11"/>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grpSp>
      <p:sp>
        <p:nvSpPr>
          <p:cNvPr id="7177" name="Rectangle 9"/>
          <p:cNvSpPr>
            <a:spLocks noGrp="1" noChangeArrowheads="1"/>
          </p:cNvSpPr>
          <p:nvPr>
            <p:ph type="ctrTitle" sz="quarter"/>
          </p:nvPr>
        </p:nvSpPr>
        <p:spPr>
          <a:xfrm>
            <a:off x="990600" y="1905000"/>
            <a:ext cx="7772400" cy="1736725"/>
          </a:xfrm>
        </p:spPr>
        <p:txBody>
          <a:bodyPr anchor="t"/>
          <a:lstStyle>
            <a:lvl1pPr>
              <a:defRPr sz="5400"/>
            </a:lvl1pPr>
          </a:lstStyle>
          <a:p>
            <a:pPr lvl="0"/>
            <a:r>
              <a:rPr lang="en-US" noProof="0" smtClean="0"/>
              <a:t>Click to edit Master title style</a:t>
            </a:r>
          </a:p>
        </p:txBody>
      </p:sp>
      <p:sp>
        <p:nvSpPr>
          <p:cNvPr id="7178" name="Rectangle 10"/>
          <p:cNvSpPr>
            <a:spLocks noGrp="1" noChangeArrowheads="1"/>
          </p:cNvSpPr>
          <p:nvPr>
            <p:ph type="subTitle" sz="quarter" idx="1"/>
          </p:nvPr>
        </p:nvSpPr>
        <p:spPr>
          <a:xfrm>
            <a:off x="990600" y="3962400"/>
            <a:ext cx="6781800" cy="1752600"/>
          </a:xfrm>
        </p:spPr>
        <p:txBody>
          <a:bodyPr/>
          <a:lstStyle>
            <a:lvl1pPr marL="0" indent="0">
              <a:buFont typeface="Wingdings" pitchFamily="2" charset="2"/>
              <a:buNone/>
              <a:defRPr/>
            </a:lvl1pPr>
          </a:lstStyle>
          <a:p>
            <a:pPr lvl="0"/>
            <a:r>
              <a:rPr lang="en-US" noProof="0" smtClean="0"/>
              <a:t>Click to edit Master subtitle style</a:t>
            </a:r>
          </a:p>
        </p:txBody>
      </p:sp>
      <p:sp>
        <p:nvSpPr>
          <p:cNvPr id="11" name="Rectangle 11"/>
          <p:cNvSpPr>
            <a:spLocks noGrp="1" noChangeArrowheads="1"/>
          </p:cNvSpPr>
          <p:nvPr>
            <p:ph type="dt" sz="quarter" idx="10"/>
          </p:nvPr>
        </p:nvSpPr>
        <p:spPr>
          <a:xfrm>
            <a:off x="990600" y="6245225"/>
            <a:ext cx="1901825" cy="476250"/>
          </a:xfrm>
        </p:spPr>
        <p:txBody>
          <a:bodyPr/>
          <a:lstStyle>
            <a:lvl1pPr>
              <a:defRPr smtClean="0"/>
            </a:lvl1pPr>
          </a:lstStyle>
          <a:p>
            <a:pPr>
              <a:defRPr/>
            </a:pPr>
            <a:endParaRPr lang="en-US">
              <a:solidFill>
                <a:srgbClr val="FFFFFF"/>
              </a:solidFill>
            </a:endParaRPr>
          </a:p>
        </p:txBody>
      </p:sp>
      <p:sp>
        <p:nvSpPr>
          <p:cNvPr id="12" name="Rectangle 12"/>
          <p:cNvSpPr>
            <a:spLocks noGrp="1" noChangeArrowheads="1"/>
          </p:cNvSpPr>
          <p:nvPr>
            <p:ph type="ftr" sz="quarter" idx="11"/>
          </p:nvPr>
        </p:nvSpPr>
        <p:spPr>
          <a:xfrm>
            <a:off x="3468688" y="6245225"/>
            <a:ext cx="2895600" cy="476250"/>
          </a:xfrm>
        </p:spPr>
        <p:txBody>
          <a:bodyPr/>
          <a:lstStyle>
            <a:lvl1pPr>
              <a:defRPr smtClean="0"/>
            </a:lvl1pPr>
          </a:lstStyle>
          <a:p>
            <a:pPr>
              <a:defRPr/>
            </a:pPr>
            <a:endParaRPr lang="en-US">
              <a:solidFill>
                <a:srgbClr val="FFFFFF"/>
              </a:solidFill>
            </a:endParaRPr>
          </a:p>
        </p:txBody>
      </p:sp>
      <p:sp>
        <p:nvSpPr>
          <p:cNvPr id="13" name="Rectangle 13"/>
          <p:cNvSpPr>
            <a:spLocks noGrp="1" noChangeArrowheads="1"/>
          </p:cNvSpPr>
          <p:nvPr>
            <p:ph type="sldNum" sz="quarter" idx="12"/>
          </p:nvPr>
        </p:nvSpPr>
        <p:spPr/>
        <p:txBody>
          <a:bodyPr/>
          <a:lstStyle>
            <a:lvl1pPr>
              <a:defRPr smtClean="0"/>
            </a:lvl1pPr>
          </a:lstStyle>
          <a:p>
            <a:pPr>
              <a:defRPr/>
            </a:pPr>
            <a:fld id="{83FD1274-A010-4231-A202-325B93D00D8F}"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048340482"/>
      </p:ext>
    </p:extLst>
  </p:cSld>
  <p:clrMapOvr>
    <a:masterClrMapping/>
  </p:clrMapOvr>
  <p:transition>
    <p:fade/>
  </p:transition>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D6E5F497-58C7-4D9D-A757-AF3092D9EF2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785252174"/>
      </p:ext>
    </p:extLst>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6461EDAF-693C-465D-9866-DF0FA67A745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109465375"/>
      </p:ext>
    </p:extLst>
  </p:cSld>
  <p:clrMapOvr>
    <a:masterClrMapping/>
  </p:clrMapOvr>
  <p:transition>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838200"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918075"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3D1C5878-D242-4576-8BC0-2A46B9E4D0F0}"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641325938"/>
      </p:ext>
    </p:extLst>
  </p:cSld>
  <p:clrMapOvr>
    <a:masterClrMapping/>
  </p:clrMapOvr>
  <p:transition>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13"/>
          <p:cNvSpPr>
            <a:spLocks noGrp="1" noChangeArrowheads="1"/>
          </p:cNvSpPr>
          <p:nvPr>
            <p:ph type="sldNum" sz="quarter" idx="12"/>
          </p:nvPr>
        </p:nvSpPr>
        <p:spPr>
          <a:ln/>
        </p:spPr>
        <p:txBody>
          <a:bodyPr/>
          <a:lstStyle>
            <a:lvl1pPr>
              <a:defRPr/>
            </a:lvl1pPr>
          </a:lstStyle>
          <a:p>
            <a:pPr>
              <a:defRPr/>
            </a:pPr>
            <a:fld id="{5052ED1B-95AB-4E55-8B7D-F0CE46DFB15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035484391"/>
      </p:ext>
    </p:extLst>
  </p:cSld>
  <p:clrMapOvr>
    <a:masterClrMapping/>
  </p:clrMapOvr>
  <p:transition>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6C8DF744-B31F-4BDD-BA0C-12F06D62043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15299508"/>
      </p:ext>
    </p:extLst>
  </p:cSld>
  <p:clrMapOvr>
    <a:masterClrMapping/>
  </p:clrMapOvr>
  <p:transition>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13"/>
          <p:cNvSpPr>
            <a:spLocks noGrp="1" noChangeArrowheads="1"/>
          </p:cNvSpPr>
          <p:nvPr>
            <p:ph type="sldNum" sz="quarter" idx="12"/>
          </p:nvPr>
        </p:nvSpPr>
        <p:spPr>
          <a:ln/>
        </p:spPr>
        <p:txBody>
          <a:bodyPr/>
          <a:lstStyle>
            <a:lvl1pPr>
              <a:defRPr/>
            </a:lvl1pPr>
          </a:lstStyle>
          <a:p>
            <a:pPr>
              <a:defRPr/>
            </a:pPr>
            <a:fld id="{7C6272B9-1FE1-4249-8C60-1D46451C8030}"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252114872"/>
      </p:ext>
    </p:extLst>
  </p:cSld>
  <p:clrMapOvr>
    <a:masterClrMapping/>
  </p:clrMapOvr>
  <p:transition>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4F7862B4-55B3-4250-B93C-6000CAE9C373}"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690716680"/>
      </p:ext>
    </p:extLst>
  </p:cSld>
  <p:clrMapOvr>
    <a:masterClrMapping/>
  </p:clrMapOvr>
  <p:transition>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1820CC59-81D9-4AF4-8222-24DD073F88D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990456979"/>
      </p:ext>
    </p:extLst>
  </p:cSld>
  <p:clrMapOvr>
    <a:masterClrMapping/>
  </p:clrMapOvr>
  <p:transition>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47581B1B-0747-454E-9CFC-4C0CC9C7AA99}"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275937691"/>
      </p:ext>
    </p:extLst>
  </p:cSld>
  <p:clrMapOvr>
    <a:masterClrMapping/>
  </p:clrMapOvr>
  <p:transition>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8463" y="244475"/>
            <a:ext cx="2097087"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44475"/>
            <a:ext cx="6138863"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597D3806-7102-4375-A0C4-183202BB5D2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113296740"/>
      </p:ext>
    </p:extLst>
  </p:cSld>
  <p:clrMapOvr>
    <a:masterClrMapping/>
  </p:clrMapOvr>
  <p:transition>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19088" y="1752600"/>
            <a:ext cx="8824912" cy="5129213"/>
            <a:chOff x="201" y="1104"/>
            <a:chExt cx="5559" cy="3231"/>
          </a:xfrm>
        </p:grpSpPr>
        <p:sp>
          <p:nvSpPr>
            <p:cNvPr id="5" name="Freeform 3"/>
            <p:cNvSpPr>
              <a:spLocks/>
            </p:cNvSpPr>
            <p:nvPr/>
          </p:nvSpPr>
          <p:spPr bwMode="ltGray">
            <a:xfrm>
              <a:off x="210" y="1104"/>
              <a:ext cx="5550" cy="3216"/>
            </a:xfrm>
            <a:custGeom>
              <a:avLst/>
              <a:gdLst>
                <a:gd name="T0" fmla="*/ 335 w 5550"/>
                <a:gd name="T1" fmla="*/ 0 h 3216"/>
                <a:gd name="T2" fmla="*/ 333 w 5550"/>
                <a:gd name="T3" fmla="*/ 1290 h 3216"/>
                <a:gd name="T4" fmla="*/ 0 w 5550"/>
                <a:gd name="T5" fmla="*/ 1290 h 3216"/>
                <a:gd name="T6" fmla="*/ 6 w 5550"/>
                <a:gd name="T7" fmla="*/ 3210 h 3216"/>
                <a:gd name="T8" fmla="*/ 5550 w 5550"/>
                <a:gd name="T9" fmla="*/ 3216 h 3216"/>
                <a:gd name="T10" fmla="*/ 5550 w 5550"/>
                <a:gd name="T11" fmla="*/ 0 h 3216"/>
                <a:gd name="T12" fmla="*/ 335 w 5550"/>
                <a:gd name="T13" fmla="*/ 0 h 3216"/>
                <a:gd name="T14" fmla="*/ 335 w 5550"/>
                <a:gd name="T15" fmla="*/ 0 h 32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50" h="3216">
                  <a:moveTo>
                    <a:pt x="335" y="0"/>
                  </a:moveTo>
                  <a:lnTo>
                    <a:pt x="333" y="1290"/>
                  </a:lnTo>
                  <a:lnTo>
                    <a:pt x="0" y="1290"/>
                  </a:lnTo>
                  <a:lnTo>
                    <a:pt x="6" y="3210"/>
                  </a:lnTo>
                  <a:lnTo>
                    <a:pt x="5550" y="3216"/>
                  </a:lnTo>
                  <a:lnTo>
                    <a:pt x="5550" y="0"/>
                  </a:lnTo>
                  <a:lnTo>
                    <a:pt x="335" y="0"/>
                  </a:lnTo>
                  <a:lnTo>
                    <a:pt x="335" y="0"/>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 name="Freeform 4"/>
            <p:cNvSpPr>
              <a:spLocks/>
            </p:cNvSpPr>
            <p:nvPr/>
          </p:nvSpPr>
          <p:spPr bwMode="ltGray">
            <a:xfrm>
              <a:off x="528" y="2400"/>
              <a:ext cx="5232" cy="1920"/>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7" name="Freeform 5"/>
            <p:cNvSpPr>
              <a:spLocks/>
            </p:cNvSpPr>
            <p:nvPr/>
          </p:nvSpPr>
          <p:spPr bwMode="ltGray">
            <a:xfrm>
              <a:off x="201" y="2377"/>
              <a:ext cx="3455"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8" name="Freeform 6"/>
            <p:cNvSpPr>
              <a:spLocks/>
            </p:cNvSpPr>
            <p:nvPr/>
          </p:nvSpPr>
          <p:spPr bwMode="ltGray">
            <a:xfrm>
              <a:off x="528" y="1104"/>
              <a:ext cx="4894"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9" name="Freeform 7"/>
            <p:cNvSpPr>
              <a:spLocks/>
            </p:cNvSpPr>
            <p:nvPr/>
          </p:nvSpPr>
          <p:spPr bwMode="ltGray">
            <a:xfrm>
              <a:off x="201" y="2377"/>
              <a:ext cx="30" cy="1958"/>
            </a:xfrm>
            <a:custGeom>
              <a:avLst/>
              <a:gdLst>
                <a:gd name="T0" fmla="*/ 0 w 30"/>
                <a:gd name="T1" fmla="*/ 0 h 1416"/>
                <a:gd name="T2" fmla="*/ 0 w 30"/>
                <a:gd name="T3" fmla="*/ 1416 h 1416"/>
                <a:gd name="T4" fmla="*/ 29 w 30"/>
                <a:gd name="T5" fmla="*/ 1416 h 1416"/>
                <a:gd name="T6" fmla="*/ 30 w 30"/>
                <a:gd name="T7" fmla="*/ 27 h 1416"/>
                <a:gd name="T8" fmla="*/ 0 w 30"/>
                <a:gd name="T9" fmla="*/ 0 h 1416"/>
                <a:gd name="T10" fmla="*/ 0 w 30"/>
                <a:gd name="T11" fmla="*/ 0 h 1416"/>
              </a:gdLst>
              <a:ahLst/>
              <a:cxnLst>
                <a:cxn ang="0">
                  <a:pos x="T0" y="T1"/>
                </a:cxn>
                <a:cxn ang="0">
                  <a:pos x="T2" y="T3"/>
                </a:cxn>
                <a:cxn ang="0">
                  <a:pos x="T4" y="T5"/>
                </a:cxn>
                <a:cxn ang="0">
                  <a:pos x="T6" y="T7"/>
                </a:cxn>
                <a:cxn ang="0">
                  <a:pos x="T8" y="T9"/>
                </a:cxn>
                <a:cxn ang="0">
                  <a:pos x="T10" y="T11"/>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10" name="Freeform 8"/>
            <p:cNvSpPr>
              <a:spLocks/>
            </p:cNvSpPr>
            <p:nvPr/>
          </p:nvSpPr>
          <p:spPr bwMode="ltGray">
            <a:xfrm>
              <a:off x="528" y="1104"/>
              <a:ext cx="29" cy="3225"/>
            </a:xfrm>
            <a:custGeom>
              <a:avLst/>
              <a:gdLst>
                <a:gd name="T0" fmla="*/ 0 w 29"/>
                <a:gd name="T1" fmla="*/ 0 h 2161"/>
                <a:gd name="T2" fmla="*/ 0 w 29"/>
                <a:gd name="T3" fmla="*/ 2161 h 2161"/>
                <a:gd name="T4" fmla="*/ 29 w 29"/>
                <a:gd name="T5" fmla="*/ 2161 h 2161"/>
                <a:gd name="T6" fmla="*/ 27 w 29"/>
                <a:gd name="T7" fmla="*/ 27 h 2161"/>
                <a:gd name="T8" fmla="*/ 0 w 29"/>
                <a:gd name="T9" fmla="*/ 0 h 2161"/>
                <a:gd name="T10" fmla="*/ 0 w 29"/>
                <a:gd name="T11" fmla="*/ 0 h 2161"/>
              </a:gdLst>
              <a:ahLst/>
              <a:cxnLst>
                <a:cxn ang="0">
                  <a:pos x="T0" y="T1"/>
                </a:cxn>
                <a:cxn ang="0">
                  <a:pos x="T2" y="T3"/>
                </a:cxn>
                <a:cxn ang="0">
                  <a:pos x="T4" y="T5"/>
                </a:cxn>
                <a:cxn ang="0">
                  <a:pos x="T6" y="T7"/>
                </a:cxn>
                <a:cxn ang="0">
                  <a:pos x="T8" y="T9"/>
                </a:cxn>
                <a:cxn ang="0">
                  <a:pos x="T10" y="T11"/>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grpSp>
      <p:sp>
        <p:nvSpPr>
          <p:cNvPr id="7177" name="Rectangle 9"/>
          <p:cNvSpPr>
            <a:spLocks noGrp="1" noChangeArrowheads="1"/>
          </p:cNvSpPr>
          <p:nvPr>
            <p:ph type="ctrTitle" sz="quarter"/>
          </p:nvPr>
        </p:nvSpPr>
        <p:spPr>
          <a:xfrm>
            <a:off x="990600" y="1905000"/>
            <a:ext cx="7772400" cy="1736725"/>
          </a:xfrm>
        </p:spPr>
        <p:txBody>
          <a:bodyPr anchor="t"/>
          <a:lstStyle>
            <a:lvl1pPr>
              <a:defRPr sz="5400"/>
            </a:lvl1pPr>
          </a:lstStyle>
          <a:p>
            <a:pPr lvl="0"/>
            <a:r>
              <a:rPr lang="en-US" noProof="0" smtClean="0"/>
              <a:t>Click to edit Master title style</a:t>
            </a:r>
          </a:p>
        </p:txBody>
      </p:sp>
      <p:sp>
        <p:nvSpPr>
          <p:cNvPr id="7178" name="Rectangle 10"/>
          <p:cNvSpPr>
            <a:spLocks noGrp="1" noChangeArrowheads="1"/>
          </p:cNvSpPr>
          <p:nvPr>
            <p:ph type="subTitle" sz="quarter" idx="1"/>
          </p:nvPr>
        </p:nvSpPr>
        <p:spPr>
          <a:xfrm>
            <a:off x="990600" y="3962400"/>
            <a:ext cx="6781800" cy="1752600"/>
          </a:xfrm>
        </p:spPr>
        <p:txBody>
          <a:bodyPr/>
          <a:lstStyle>
            <a:lvl1pPr marL="0" indent="0">
              <a:buFont typeface="Wingdings" pitchFamily="2" charset="2"/>
              <a:buNone/>
              <a:defRPr/>
            </a:lvl1pPr>
          </a:lstStyle>
          <a:p>
            <a:pPr lvl="0"/>
            <a:r>
              <a:rPr lang="en-US" noProof="0" smtClean="0"/>
              <a:t>Click to edit Master subtitle style</a:t>
            </a:r>
          </a:p>
        </p:txBody>
      </p:sp>
      <p:sp>
        <p:nvSpPr>
          <p:cNvPr id="11" name="Rectangle 11"/>
          <p:cNvSpPr>
            <a:spLocks noGrp="1" noChangeArrowheads="1"/>
          </p:cNvSpPr>
          <p:nvPr>
            <p:ph type="dt" sz="quarter" idx="10"/>
          </p:nvPr>
        </p:nvSpPr>
        <p:spPr>
          <a:xfrm>
            <a:off x="990600" y="6245225"/>
            <a:ext cx="1901825" cy="476250"/>
          </a:xfrm>
        </p:spPr>
        <p:txBody>
          <a:bodyPr/>
          <a:lstStyle>
            <a:lvl1pPr>
              <a:defRPr smtClean="0"/>
            </a:lvl1pPr>
          </a:lstStyle>
          <a:p>
            <a:pPr>
              <a:defRPr/>
            </a:pPr>
            <a:endParaRPr lang="en-US">
              <a:solidFill>
                <a:srgbClr val="FFFFFF"/>
              </a:solidFill>
            </a:endParaRPr>
          </a:p>
        </p:txBody>
      </p:sp>
      <p:sp>
        <p:nvSpPr>
          <p:cNvPr id="12" name="Rectangle 12"/>
          <p:cNvSpPr>
            <a:spLocks noGrp="1" noChangeArrowheads="1"/>
          </p:cNvSpPr>
          <p:nvPr>
            <p:ph type="ftr" sz="quarter" idx="11"/>
          </p:nvPr>
        </p:nvSpPr>
        <p:spPr>
          <a:xfrm>
            <a:off x="3468688" y="6245225"/>
            <a:ext cx="2895600" cy="476250"/>
          </a:xfrm>
        </p:spPr>
        <p:txBody>
          <a:bodyPr/>
          <a:lstStyle>
            <a:lvl1pPr>
              <a:defRPr smtClean="0"/>
            </a:lvl1pPr>
          </a:lstStyle>
          <a:p>
            <a:pPr>
              <a:defRPr/>
            </a:pPr>
            <a:endParaRPr lang="en-US">
              <a:solidFill>
                <a:srgbClr val="FFFFFF"/>
              </a:solidFill>
            </a:endParaRPr>
          </a:p>
        </p:txBody>
      </p:sp>
      <p:sp>
        <p:nvSpPr>
          <p:cNvPr id="13" name="Rectangle 13"/>
          <p:cNvSpPr>
            <a:spLocks noGrp="1" noChangeArrowheads="1"/>
          </p:cNvSpPr>
          <p:nvPr>
            <p:ph type="sldNum" sz="quarter" idx="12"/>
          </p:nvPr>
        </p:nvSpPr>
        <p:spPr/>
        <p:txBody>
          <a:bodyPr/>
          <a:lstStyle>
            <a:lvl1pPr>
              <a:defRPr smtClean="0"/>
            </a:lvl1pPr>
          </a:lstStyle>
          <a:p>
            <a:pPr>
              <a:defRPr/>
            </a:pPr>
            <a:fld id="{83FD1274-A010-4231-A202-325B93D00D8F}"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264241522"/>
      </p:ext>
    </p:extLst>
  </p:cSld>
  <p:clrMapOvr>
    <a:masterClrMapping/>
  </p:clrMapOvr>
  <p:transition>
    <p:fade/>
  </p:transition>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D6E5F497-58C7-4D9D-A757-AF3092D9EF2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632733856"/>
      </p:ext>
    </p:extLst>
  </p:cSld>
  <p:clrMapOvr>
    <a:masterClrMapping/>
  </p:clrMapOvr>
  <p:transition>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6461EDAF-693C-465D-9866-DF0FA67A745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603585815"/>
      </p:ext>
    </p:extLst>
  </p:cSld>
  <p:clrMapOvr>
    <a:masterClrMapping/>
  </p:clrMapOvr>
  <p:transition>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838200"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918075"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3D1C5878-D242-4576-8BC0-2A46B9E4D0F0}"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876634155"/>
      </p:ext>
    </p:extLst>
  </p:cSld>
  <p:clrMapOvr>
    <a:masterClrMapping/>
  </p:clrMapOvr>
  <p:transition>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13"/>
          <p:cNvSpPr>
            <a:spLocks noGrp="1" noChangeArrowheads="1"/>
          </p:cNvSpPr>
          <p:nvPr>
            <p:ph type="sldNum" sz="quarter" idx="12"/>
          </p:nvPr>
        </p:nvSpPr>
        <p:spPr>
          <a:ln/>
        </p:spPr>
        <p:txBody>
          <a:bodyPr/>
          <a:lstStyle>
            <a:lvl1pPr>
              <a:defRPr/>
            </a:lvl1pPr>
          </a:lstStyle>
          <a:p>
            <a:pPr>
              <a:defRPr/>
            </a:pPr>
            <a:fld id="{5052ED1B-95AB-4E55-8B7D-F0CE46DFB15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316819990"/>
      </p:ext>
    </p:extLst>
  </p:cSld>
  <p:clrMapOvr>
    <a:masterClrMapping/>
  </p:clrMapOvr>
  <p:transition>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6C8DF744-B31F-4BDD-BA0C-12F06D62043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373722414"/>
      </p:ext>
    </p:extLst>
  </p:cSld>
  <p:clrMapOvr>
    <a:masterClrMapping/>
  </p:clrMapOvr>
  <p:transition>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13"/>
          <p:cNvSpPr>
            <a:spLocks noGrp="1" noChangeArrowheads="1"/>
          </p:cNvSpPr>
          <p:nvPr>
            <p:ph type="sldNum" sz="quarter" idx="12"/>
          </p:nvPr>
        </p:nvSpPr>
        <p:spPr>
          <a:ln/>
        </p:spPr>
        <p:txBody>
          <a:bodyPr/>
          <a:lstStyle>
            <a:lvl1pPr>
              <a:defRPr/>
            </a:lvl1pPr>
          </a:lstStyle>
          <a:p>
            <a:pPr>
              <a:defRPr/>
            </a:pPr>
            <a:fld id="{7C6272B9-1FE1-4249-8C60-1D46451C8030}"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390793744"/>
      </p:ext>
    </p:extLst>
  </p:cSld>
  <p:clrMapOvr>
    <a:masterClrMapping/>
  </p:clrMapOvr>
  <p:transition>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4F7862B4-55B3-4250-B93C-6000CAE9C373}"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082870794"/>
      </p:ext>
    </p:extLst>
  </p:cSld>
  <p:clrMapOvr>
    <a:masterClrMapping/>
  </p:clrMapOvr>
  <p:transition>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1820CC59-81D9-4AF4-8222-24DD073F88D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266500310"/>
      </p:ext>
    </p:extLst>
  </p:cSld>
  <p:clrMapOvr>
    <a:masterClrMapping/>
  </p:clrMapOvr>
  <p:transition>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47581B1B-0747-454E-9CFC-4C0CC9C7AA99}"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212994181"/>
      </p:ext>
    </p:extLst>
  </p:cSld>
  <p:clrMapOvr>
    <a:masterClrMapping/>
  </p:clrMapOvr>
  <p:transition>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8463" y="244475"/>
            <a:ext cx="2097087"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44475"/>
            <a:ext cx="6138863"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597D3806-7102-4375-A0C4-183202BB5D2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998263602"/>
      </p:ext>
    </p:extLst>
  </p:cSld>
  <p:clrMapOvr>
    <a:masterClrMapping/>
  </p:clrMapOvr>
  <p:transition>
    <p:fad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19088" y="1752600"/>
            <a:ext cx="8824912" cy="5129213"/>
            <a:chOff x="201" y="1104"/>
            <a:chExt cx="5559" cy="3231"/>
          </a:xfrm>
        </p:grpSpPr>
        <p:sp>
          <p:nvSpPr>
            <p:cNvPr id="5" name="Freeform 3"/>
            <p:cNvSpPr>
              <a:spLocks/>
            </p:cNvSpPr>
            <p:nvPr/>
          </p:nvSpPr>
          <p:spPr bwMode="ltGray">
            <a:xfrm>
              <a:off x="210" y="1104"/>
              <a:ext cx="5550" cy="3216"/>
            </a:xfrm>
            <a:custGeom>
              <a:avLst/>
              <a:gdLst>
                <a:gd name="T0" fmla="*/ 335 w 5550"/>
                <a:gd name="T1" fmla="*/ 0 h 3216"/>
                <a:gd name="T2" fmla="*/ 333 w 5550"/>
                <a:gd name="T3" fmla="*/ 1290 h 3216"/>
                <a:gd name="T4" fmla="*/ 0 w 5550"/>
                <a:gd name="T5" fmla="*/ 1290 h 3216"/>
                <a:gd name="T6" fmla="*/ 6 w 5550"/>
                <a:gd name="T7" fmla="*/ 3210 h 3216"/>
                <a:gd name="T8" fmla="*/ 5550 w 5550"/>
                <a:gd name="T9" fmla="*/ 3216 h 3216"/>
                <a:gd name="T10" fmla="*/ 5550 w 5550"/>
                <a:gd name="T11" fmla="*/ 0 h 3216"/>
                <a:gd name="T12" fmla="*/ 335 w 5550"/>
                <a:gd name="T13" fmla="*/ 0 h 3216"/>
                <a:gd name="T14" fmla="*/ 335 w 5550"/>
                <a:gd name="T15" fmla="*/ 0 h 32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50" h="3216">
                  <a:moveTo>
                    <a:pt x="335" y="0"/>
                  </a:moveTo>
                  <a:lnTo>
                    <a:pt x="333" y="1290"/>
                  </a:lnTo>
                  <a:lnTo>
                    <a:pt x="0" y="1290"/>
                  </a:lnTo>
                  <a:lnTo>
                    <a:pt x="6" y="3210"/>
                  </a:lnTo>
                  <a:lnTo>
                    <a:pt x="5550" y="3216"/>
                  </a:lnTo>
                  <a:lnTo>
                    <a:pt x="5550" y="0"/>
                  </a:lnTo>
                  <a:lnTo>
                    <a:pt x="335" y="0"/>
                  </a:lnTo>
                  <a:lnTo>
                    <a:pt x="335" y="0"/>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 name="Freeform 4"/>
            <p:cNvSpPr>
              <a:spLocks/>
            </p:cNvSpPr>
            <p:nvPr/>
          </p:nvSpPr>
          <p:spPr bwMode="ltGray">
            <a:xfrm>
              <a:off x="528" y="2400"/>
              <a:ext cx="5232" cy="1920"/>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7" name="Freeform 5"/>
            <p:cNvSpPr>
              <a:spLocks/>
            </p:cNvSpPr>
            <p:nvPr/>
          </p:nvSpPr>
          <p:spPr bwMode="ltGray">
            <a:xfrm>
              <a:off x="201" y="2377"/>
              <a:ext cx="3455"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8" name="Freeform 6"/>
            <p:cNvSpPr>
              <a:spLocks/>
            </p:cNvSpPr>
            <p:nvPr/>
          </p:nvSpPr>
          <p:spPr bwMode="ltGray">
            <a:xfrm>
              <a:off x="528" y="1104"/>
              <a:ext cx="4894"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9" name="Freeform 7"/>
            <p:cNvSpPr>
              <a:spLocks/>
            </p:cNvSpPr>
            <p:nvPr/>
          </p:nvSpPr>
          <p:spPr bwMode="ltGray">
            <a:xfrm>
              <a:off x="201" y="2377"/>
              <a:ext cx="30" cy="1958"/>
            </a:xfrm>
            <a:custGeom>
              <a:avLst/>
              <a:gdLst>
                <a:gd name="T0" fmla="*/ 0 w 30"/>
                <a:gd name="T1" fmla="*/ 0 h 1416"/>
                <a:gd name="T2" fmla="*/ 0 w 30"/>
                <a:gd name="T3" fmla="*/ 1416 h 1416"/>
                <a:gd name="T4" fmla="*/ 29 w 30"/>
                <a:gd name="T5" fmla="*/ 1416 h 1416"/>
                <a:gd name="T6" fmla="*/ 30 w 30"/>
                <a:gd name="T7" fmla="*/ 27 h 1416"/>
                <a:gd name="T8" fmla="*/ 0 w 30"/>
                <a:gd name="T9" fmla="*/ 0 h 1416"/>
                <a:gd name="T10" fmla="*/ 0 w 30"/>
                <a:gd name="T11" fmla="*/ 0 h 1416"/>
              </a:gdLst>
              <a:ahLst/>
              <a:cxnLst>
                <a:cxn ang="0">
                  <a:pos x="T0" y="T1"/>
                </a:cxn>
                <a:cxn ang="0">
                  <a:pos x="T2" y="T3"/>
                </a:cxn>
                <a:cxn ang="0">
                  <a:pos x="T4" y="T5"/>
                </a:cxn>
                <a:cxn ang="0">
                  <a:pos x="T6" y="T7"/>
                </a:cxn>
                <a:cxn ang="0">
                  <a:pos x="T8" y="T9"/>
                </a:cxn>
                <a:cxn ang="0">
                  <a:pos x="T10" y="T11"/>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10" name="Freeform 8"/>
            <p:cNvSpPr>
              <a:spLocks/>
            </p:cNvSpPr>
            <p:nvPr/>
          </p:nvSpPr>
          <p:spPr bwMode="ltGray">
            <a:xfrm>
              <a:off x="528" y="1104"/>
              <a:ext cx="29" cy="3225"/>
            </a:xfrm>
            <a:custGeom>
              <a:avLst/>
              <a:gdLst>
                <a:gd name="T0" fmla="*/ 0 w 29"/>
                <a:gd name="T1" fmla="*/ 0 h 2161"/>
                <a:gd name="T2" fmla="*/ 0 w 29"/>
                <a:gd name="T3" fmla="*/ 2161 h 2161"/>
                <a:gd name="T4" fmla="*/ 29 w 29"/>
                <a:gd name="T5" fmla="*/ 2161 h 2161"/>
                <a:gd name="T6" fmla="*/ 27 w 29"/>
                <a:gd name="T7" fmla="*/ 27 h 2161"/>
                <a:gd name="T8" fmla="*/ 0 w 29"/>
                <a:gd name="T9" fmla="*/ 0 h 2161"/>
                <a:gd name="T10" fmla="*/ 0 w 29"/>
                <a:gd name="T11" fmla="*/ 0 h 2161"/>
              </a:gdLst>
              <a:ahLst/>
              <a:cxnLst>
                <a:cxn ang="0">
                  <a:pos x="T0" y="T1"/>
                </a:cxn>
                <a:cxn ang="0">
                  <a:pos x="T2" y="T3"/>
                </a:cxn>
                <a:cxn ang="0">
                  <a:pos x="T4" y="T5"/>
                </a:cxn>
                <a:cxn ang="0">
                  <a:pos x="T6" y="T7"/>
                </a:cxn>
                <a:cxn ang="0">
                  <a:pos x="T8" y="T9"/>
                </a:cxn>
                <a:cxn ang="0">
                  <a:pos x="T10" y="T11"/>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grpSp>
      <p:sp>
        <p:nvSpPr>
          <p:cNvPr id="7177" name="Rectangle 9"/>
          <p:cNvSpPr>
            <a:spLocks noGrp="1" noChangeArrowheads="1"/>
          </p:cNvSpPr>
          <p:nvPr>
            <p:ph type="ctrTitle" sz="quarter"/>
          </p:nvPr>
        </p:nvSpPr>
        <p:spPr>
          <a:xfrm>
            <a:off x="990600" y="1905000"/>
            <a:ext cx="7772400" cy="1736725"/>
          </a:xfrm>
        </p:spPr>
        <p:txBody>
          <a:bodyPr anchor="t"/>
          <a:lstStyle>
            <a:lvl1pPr>
              <a:defRPr sz="5400"/>
            </a:lvl1pPr>
          </a:lstStyle>
          <a:p>
            <a:pPr lvl="0"/>
            <a:r>
              <a:rPr lang="en-US" noProof="0" smtClean="0"/>
              <a:t>Click to edit Master title style</a:t>
            </a:r>
          </a:p>
        </p:txBody>
      </p:sp>
      <p:sp>
        <p:nvSpPr>
          <p:cNvPr id="7178" name="Rectangle 10"/>
          <p:cNvSpPr>
            <a:spLocks noGrp="1" noChangeArrowheads="1"/>
          </p:cNvSpPr>
          <p:nvPr>
            <p:ph type="subTitle" sz="quarter" idx="1"/>
          </p:nvPr>
        </p:nvSpPr>
        <p:spPr>
          <a:xfrm>
            <a:off x="990600" y="3962400"/>
            <a:ext cx="6781800" cy="1752600"/>
          </a:xfrm>
        </p:spPr>
        <p:txBody>
          <a:bodyPr/>
          <a:lstStyle>
            <a:lvl1pPr marL="0" indent="0">
              <a:buFont typeface="Wingdings" pitchFamily="2" charset="2"/>
              <a:buNone/>
              <a:defRPr/>
            </a:lvl1pPr>
          </a:lstStyle>
          <a:p>
            <a:pPr lvl="0"/>
            <a:r>
              <a:rPr lang="en-US" noProof="0" smtClean="0"/>
              <a:t>Click to edit Master subtitle style</a:t>
            </a:r>
          </a:p>
        </p:txBody>
      </p:sp>
      <p:sp>
        <p:nvSpPr>
          <p:cNvPr id="11" name="Rectangle 11"/>
          <p:cNvSpPr>
            <a:spLocks noGrp="1" noChangeArrowheads="1"/>
          </p:cNvSpPr>
          <p:nvPr>
            <p:ph type="dt" sz="quarter" idx="10"/>
          </p:nvPr>
        </p:nvSpPr>
        <p:spPr>
          <a:xfrm>
            <a:off x="990600" y="6245225"/>
            <a:ext cx="1901825" cy="476250"/>
          </a:xfrm>
        </p:spPr>
        <p:txBody>
          <a:bodyPr/>
          <a:lstStyle>
            <a:lvl1pPr>
              <a:defRPr smtClean="0"/>
            </a:lvl1pPr>
          </a:lstStyle>
          <a:p>
            <a:pPr>
              <a:defRPr/>
            </a:pPr>
            <a:endParaRPr lang="en-US">
              <a:solidFill>
                <a:srgbClr val="FFFFFF"/>
              </a:solidFill>
            </a:endParaRPr>
          </a:p>
        </p:txBody>
      </p:sp>
      <p:sp>
        <p:nvSpPr>
          <p:cNvPr id="12" name="Rectangle 12"/>
          <p:cNvSpPr>
            <a:spLocks noGrp="1" noChangeArrowheads="1"/>
          </p:cNvSpPr>
          <p:nvPr>
            <p:ph type="ftr" sz="quarter" idx="11"/>
          </p:nvPr>
        </p:nvSpPr>
        <p:spPr>
          <a:xfrm>
            <a:off x="3468688" y="6245225"/>
            <a:ext cx="2895600" cy="476250"/>
          </a:xfrm>
        </p:spPr>
        <p:txBody>
          <a:bodyPr/>
          <a:lstStyle>
            <a:lvl1pPr>
              <a:defRPr smtClean="0"/>
            </a:lvl1pPr>
          </a:lstStyle>
          <a:p>
            <a:pPr>
              <a:defRPr/>
            </a:pPr>
            <a:endParaRPr lang="en-US">
              <a:solidFill>
                <a:srgbClr val="FFFFFF"/>
              </a:solidFill>
            </a:endParaRPr>
          </a:p>
        </p:txBody>
      </p:sp>
      <p:sp>
        <p:nvSpPr>
          <p:cNvPr id="13" name="Rectangle 13"/>
          <p:cNvSpPr>
            <a:spLocks noGrp="1" noChangeArrowheads="1"/>
          </p:cNvSpPr>
          <p:nvPr>
            <p:ph type="sldNum" sz="quarter" idx="12"/>
          </p:nvPr>
        </p:nvSpPr>
        <p:spPr/>
        <p:txBody>
          <a:bodyPr/>
          <a:lstStyle>
            <a:lvl1pPr>
              <a:defRPr smtClean="0"/>
            </a:lvl1pPr>
          </a:lstStyle>
          <a:p>
            <a:pPr>
              <a:defRPr/>
            </a:pPr>
            <a:fld id="{83FD1274-A010-4231-A202-325B93D00D8F}"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618076501"/>
      </p:ext>
    </p:extLst>
  </p:cSld>
  <p:clrMapOvr>
    <a:masterClrMapping/>
  </p:clrMapOvr>
  <p:transition>
    <p:fade/>
  </p:transition>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D6E5F497-58C7-4D9D-A757-AF3092D9EF2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960602653"/>
      </p:ext>
    </p:extLst>
  </p:cSld>
  <p:clrMapOvr>
    <a:masterClrMapping/>
  </p:clrMapOvr>
  <p:transition>
    <p:fade/>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6461EDAF-693C-465D-9866-DF0FA67A745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02906219"/>
      </p:ext>
    </p:extLst>
  </p:cSld>
  <p:clrMapOvr>
    <a:masterClrMapping/>
  </p:clrMapOvr>
  <p:transition>
    <p:fade/>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838200"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918075"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3D1C5878-D242-4576-8BC0-2A46B9E4D0F0}"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385604750"/>
      </p:ext>
    </p:extLst>
  </p:cSld>
  <p:clrMapOvr>
    <a:masterClrMapping/>
  </p:clrMapOvr>
  <p:transition>
    <p:fade/>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13"/>
          <p:cNvSpPr>
            <a:spLocks noGrp="1" noChangeArrowheads="1"/>
          </p:cNvSpPr>
          <p:nvPr>
            <p:ph type="sldNum" sz="quarter" idx="12"/>
          </p:nvPr>
        </p:nvSpPr>
        <p:spPr>
          <a:ln/>
        </p:spPr>
        <p:txBody>
          <a:bodyPr/>
          <a:lstStyle>
            <a:lvl1pPr>
              <a:defRPr/>
            </a:lvl1pPr>
          </a:lstStyle>
          <a:p>
            <a:pPr>
              <a:defRPr/>
            </a:pPr>
            <a:fld id="{5052ED1B-95AB-4E55-8B7D-F0CE46DFB15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682737721"/>
      </p:ext>
    </p:extLst>
  </p:cSld>
  <p:clrMapOvr>
    <a:masterClrMapping/>
  </p:clrMapOvr>
  <p:transition>
    <p:fade/>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6C8DF744-B31F-4BDD-BA0C-12F06D62043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527365983"/>
      </p:ext>
    </p:extLst>
  </p:cSld>
  <p:clrMapOvr>
    <a:masterClrMapping/>
  </p:clrMapOvr>
  <p:transition>
    <p:fade/>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13"/>
          <p:cNvSpPr>
            <a:spLocks noGrp="1" noChangeArrowheads="1"/>
          </p:cNvSpPr>
          <p:nvPr>
            <p:ph type="sldNum" sz="quarter" idx="12"/>
          </p:nvPr>
        </p:nvSpPr>
        <p:spPr>
          <a:ln/>
        </p:spPr>
        <p:txBody>
          <a:bodyPr/>
          <a:lstStyle>
            <a:lvl1pPr>
              <a:defRPr/>
            </a:lvl1pPr>
          </a:lstStyle>
          <a:p>
            <a:pPr>
              <a:defRPr/>
            </a:pPr>
            <a:fld id="{7C6272B9-1FE1-4249-8C60-1D46451C8030}"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752553263"/>
      </p:ext>
    </p:extLst>
  </p:cSld>
  <p:clrMapOvr>
    <a:masterClrMapping/>
  </p:clrMapOvr>
  <p:transition>
    <p:fade/>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4F7862B4-55B3-4250-B93C-6000CAE9C373}"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165812139"/>
      </p:ext>
    </p:extLst>
  </p:cSld>
  <p:clrMapOvr>
    <a:masterClrMapping/>
  </p:clrMapOvr>
  <p:transition>
    <p:fade/>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1820CC59-81D9-4AF4-8222-24DD073F88D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435100431"/>
      </p:ext>
    </p:extLst>
  </p:cSld>
  <p:clrMapOvr>
    <a:masterClrMapping/>
  </p:clrMapOvr>
  <p:transition>
    <p:fade/>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47581B1B-0747-454E-9CFC-4C0CC9C7AA99}"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868323276"/>
      </p:ext>
    </p:extLst>
  </p:cSld>
  <p:clrMapOvr>
    <a:masterClrMapping/>
  </p:clrMapOvr>
  <p:transition>
    <p:fade/>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8463" y="244475"/>
            <a:ext cx="2097087"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44475"/>
            <a:ext cx="6138863"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11"/>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597D3806-7102-4375-A0C4-183202BB5D2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534669565"/>
      </p:ext>
    </p:extLst>
  </p:cSld>
  <p:clrMapOvr>
    <a:masterClrMapping/>
  </p:clrMapOvr>
  <p:transition>
    <p:fade/>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5EB2678-3F00-4CB7-81D7-6B2AC6E23F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63699019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18CFDF6-6920-4E42-911C-1EDC401107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26885874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3D78FBC-7F67-42C5-AA57-D5056F123E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15736377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22C657A-E884-4668-9D36-2D31247E2A0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12550709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0B8CF66F-5DFF-473A-81CD-D3B72EDD885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54435291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2CEF787-568C-4637-A583-64BECDF237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61522926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97CC313-648D-4723-85BA-67DEF51A9079}"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10354004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34D3B18-4FDE-4417-A957-1139CA0DB15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79027567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919A57-D156-48D3-B124-F20AF431CAB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51154786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7E23D43-D036-46EE-9D1B-1DE6D9A0B03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3095550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439E462-BCB4-460E-AC58-66601E1BD88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62106582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vi-VN"/>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BB85D5C-FF63-4489-B79B-8E636E8A190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39455313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5EB2678-3F00-4CB7-81D7-6B2AC6E23F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35739291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18CFDF6-6920-4E42-911C-1EDC401107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33942584"/>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3D78FBC-7F67-42C5-AA57-D5056F123E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65819786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22C657A-E884-4668-9D36-2D31247E2A0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18565650"/>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0B8CF66F-5DFF-473A-81CD-D3B72EDD885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4679028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2CEF787-568C-4637-A583-64BECDF237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56986670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97CC313-648D-4723-85BA-67DEF51A9079}"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24497903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34D3B18-4FDE-4417-A957-1139CA0DB15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92755681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919A57-D156-48D3-B124-F20AF431CAB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12926032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7E23D43-D036-46EE-9D1B-1DE6D9A0B03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733631830"/>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439E462-BCB4-460E-AC58-66601E1BD88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93820565"/>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vi-VN"/>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BB85D5C-FF63-4489-B79B-8E636E8A190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04117533"/>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5EB2678-3F00-4CB7-81D7-6B2AC6E23F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321255325"/>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18CFDF6-6920-4E42-911C-1EDC401107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05863307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3D78FBC-7F67-42C5-AA57-D5056F123E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449114401"/>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22C657A-E884-4668-9D36-2D31247E2A0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05440912"/>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0B8CF66F-5DFF-473A-81CD-D3B72EDD885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807633856"/>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2CEF787-568C-4637-A583-64BECDF237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874358236"/>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97CC313-648D-4723-85BA-67DEF51A9079}"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17538541"/>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34D3B18-4FDE-4417-A957-1139CA0DB15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46579346"/>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919A57-D156-48D3-B124-F20AF431CAB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430333372"/>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7E23D43-D036-46EE-9D1B-1DE6D9A0B03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253217864"/>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439E462-BCB4-460E-AC58-66601E1BD88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52966776"/>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vi-VN"/>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BB85D5C-FF63-4489-B79B-8E636E8A190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24731890"/>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5EB2678-3F00-4CB7-81D7-6B2AC6E23F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080275438"/>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18CFDF6-6920-4E42-911C-1EDC401107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698976308"/>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3D78FBC-7F67-42C5-AA57-D5056F123E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730892548"/>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22C657A-E884-4668-9D36-2D31247E2A0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829909401"/>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0B8CF66F-5DFF-473A-81CD-D3B72EDD885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54030983"/>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2CEF787-568C-4637-A583-64BECDF237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966444826"/>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97CC313-648D-4723-85BA-67DEF51A9079}"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84656848"/>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34D3B18-4FDE-4417-A957-1139CA0DB15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17931631"/>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919A57-D156-48D3-B124-F20AF431CAB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19033622"/>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7E23D43-D036-46EE-9D1B-1DE6D9A0B03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33324928"/>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439E462-BCB4-460E-AC58-66601E1BD88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36972878"/>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vi-VN"/>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BB85D5C-FF63-4489-B79B-8E636E8A190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709844090"/>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5EB2678-3F00-4CB7-81D7-6B2AC6E23F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07107403"/>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18CFDF6-6920-4E42-911C-1EDC401107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828103544"/>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3D78FBC-7F67-42C5-AA57-D5056F123E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437952432"/>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22C657A-E884-4668-9D36-2D31247E2A0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333175959"/>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0B8CF66F-5DFF-473A-81CD-D3B72EDD885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923957628"/>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2CEF787-568C-4637-A583-64BECDF237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134737251"/>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97CC313-648D-4723-85BA-67DEF51A9079}"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928988499"/>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34D3B18-4FDE-4417-A957-1139CA0DB15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079799488"/>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919A57-D156-48D3-B124-F20AF431CAB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569395502"/>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7E23D43-D036-46EE-9D1B-1DE6D9A0B03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439547686"/>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439E462-BCB4-460E-AC58-66601E1BD88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447289786"/>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vi-VN"/>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BB85D5C-FF63-4489-B79B-8E636E8A190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80570451"/>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5EB2678-3F00-4CB7-81D7-6B2AC6E23F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55496421"/>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18CFDF6-6920-4E42-911C-1EDC401107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30291260"/>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3D78FBC-7F67-42C5-AA57-D5056F123E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893458074"/>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22C657A-E884-4668-9D36-2D31247E2A0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017143932"/>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0B8CF66F-5DFF-473A-81CD-D3B72EDD885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033468135"/>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2CEF787-568C-4637-A583-64BECDF237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272201582"/>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97CC313-648D-4723-85BA-67DEF51A9079}"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89691108"/>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34D3B18-4FDE-4417-A957-1139CA0DB15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83763351"/>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919A57-D156-48D3-B124-F20AF431CAB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116890642"/>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7E23D43-D036-46EE-9D1B-1DE6D9A0B03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625919853"/>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439E462-BCB4-460E-AC58-66601E1BD88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59273206"/>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vi-VN"/>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BB85D5C-FF63-4489-B79B-8E636E8A190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570588840"/>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5EB2678-3F00-4CB7-81D7-6B2AC6E23F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393242037"/>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18CFDF6-6920-4E42-911C-1EDC401107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49729044"/>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3D78FBC-7F67-42C5-AA57-D5056F123E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844241419"/>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22C657A-E884-4668-9D36-2D31247E2A0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79446339"/>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0B8CF66F-5DFF-473A-81CD-D3B72EDD885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600199130"/>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2CEF787-568C-4637-A583-64BECDF237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491644739"/>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97CC313-648D-4723-85BA-67DEF51A9079}"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022661592"/>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34D3B18-4FDE-4417-A957-1139CA0DB15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49592124"/>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919A57-D156-48D3-B124-F20AF431CAB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340665092"/>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7E23D43-D036-46EE-9D1B-1DE6D9A0B03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274536691"/>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439E462-BCB4-460E-AC58-66601E1BD88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75615994"/>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vi-VN"/>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BB85D5C-FF63-4489-B79B-8E636E8A190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926144357"/>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5EB2678-3F00-4CB7-81D7-6B2AC6E23F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132804432"/>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18CFDF6-6920-4E42-911C-1EDC401107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04934068"/>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3D78FBC-7F67-42C5-AA57-D5056F123E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748553033"/>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22C657A-E884-4668-9D36-2D31247E2A0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5402837"/>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0B8CF66F-5DFF-473A-81CD-D3B72EDD885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871446400"/>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2CEF787-568C-4637-A583-64BECDF237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519976845"/>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97CC313-648D-4723-85BA-67DEF51A9079}"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26545590"/>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34D3B18-4FDE-4417-A957-1139CA0DB15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607192284"/>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919A57-D156-48D3-B124-F20AF431CAB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343404541"/>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7E23D43-D036-46EE-9D1B-1DE6D9A0B03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517836843"/>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439E462-BCB4-460E-AC58-66601E1BD88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795746546"/>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vi-VN"/>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BB85D5C-FF63-4489-B79B-8E636E8A190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829607150"/>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5EB2678-3F00-4CB7-81D7-6B2AC6E23F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056165123"/>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18CFDF6-6920-4E42-911C-1EDC401107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328980563"/>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3D78FBC-7F67-42C5-AA57-D5056F123E7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7198002"/>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22C657A-E884-4668-9D36-2D31247E2A0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152042686"/>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0B8CF66F-5DFF-473A-81CD-D3B72EDD885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187620075"/>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2CEF787-568C-4637-A583-64BECDF237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441868524"/>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97CC313-648D-4723-85BA-67DEF51A9079}"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394463916"/>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34D3B18-4FDE-4417-A957-1139CA0DB15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073839094"/>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919A57-D156-48D3-B124-F20AF431CAB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631761613"/>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7E23D43-D036-46EE-9D1B-1DE6D9A0B03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1523344"/>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439E462-BCB4-460E-AC58-66601E1BD88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692019404"/>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vi-VN"/>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BB85D5C-FF63-4489-B79B-8E636E8A190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845819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theme" Target="../theme/theme7.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slideLayout" Target="../slideLayouts/slideLayout78.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6.xml"/><Relationship Id="rId13" Type="http://schemas.openxmlformats.org/officeDocument/2006/relationships/theme" Target="../theme/theme8.xml"/><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slideLayout" Target="../slideLayouts/slideLayout90.xml"/><Relationship Id="rId2" Type="http://schemas.openxmlformats.org/officeDocument/2006/relationships/slideLayout" Target="../slideLayouts/slideLayout80.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0" Type="http://schemas.openxmlformats.org/officeDocument/2006/relationships/slideLayout" Target="../slideLayouts/slideLayout88.xml"/><Relationship Id="rId4" Type="http://schemas.openxmlformats.org/officeDocument/2006/relationships/slideLayout" Target="../slideLayouts/slideLayout82.xml"/><Relationship Id="rId9" Type="http://schemas.openxmlformats.org/officeDocument/2006/relationships/slideLayout" Target="../slideLayouts/slideLayout87.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8.xml"/><Relationship Id="rId13" Type="http://schemas.openxmlformats.org/officeDocument/2006/relationships/theme" Target="../theme/theme9.xml"/><Relationship Id="rId3" Type="http://schemas.openxmlformats.org/officeDocument/2006/relationships/slideLayout" Target="../slideLayouts/slideLayout93.xml"/><Relationship Id="rId7" Type="http://schemas.openxmlformats.org/officeDocument/2006/relationships/slideLayout" Target="../slideLayouts/slideLayout97.xml"/><Relationship Id="rId12" Type="http://schemas.openxmlformats.org/officeDocument/2006/relationships/slideLayout" Target="../slideLayouts/slideLayout102.xml"/><Relationship Id="rId2" Type="http://schemas.openxmlformats.org/officeDocument/2006/relationships/slideLayout" Target="../slideLayouts/slideLayout92.xml"/><Relationship Id="rId1" Type="http://schemas.openxmlformats.org/officeDocument/2006/relationships/slideLayout" Target="../slideLayouts/slideLayout91.xml"/><Relationship Id="rId6" Type="http://schemas.openxmlformats.org/officeDocument/2006/relationships/slideLayout" Target="../slideLayouts/slideLayout96.xml"/><Relationship Id="rId11" Type="http://schemas.openxmlformats.org/officeDocument/2006/relationships/slideLayout" Target="../slideLayouts/slideLayout101.xml"/><Relationship Id="rId5" Type="http://schemas.openxmlformats.org/officeDocument/2006/relationships/slideLayout" Target="../slideLayouts/slideLayout95.xml"/><Relationship Id="rId10" Type="http://schemas.openxmlformats.org/officeDocument/2006/relationships/slideLayout" Target="../slideLayouts/slideLayout100.xml"/><Relationship Id="rId4" Type="http://schemas.openxmlformats.org/officeDocument/2006/relationships/slideLayout" Target="../slideLayouts/slideLayout94.xml"/><Relationship Id="rId9" Type="http://schemas.openxmlformats.org/officeDocument/2006/relationships/slideLayout" Target="../slideLayouts/slideLayout9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0.xml"/><Relationship Id="rId13" Type="http://schemas.openxmlformats.org/officeDocument/2006/relationships/theme" Target="../theme/theme10.xml"/><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slideLayout" Target="../slideLayouts/slideLayout114.xml"/><Relationship Id="rId2" Type="http://schemas.openxmlformats.org/officeDocument/2006/relationships/slideLayout" Target="../slideLayouts/slideLayout104.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2.xml"/><Relationship Id="rId13" Type="http://schemas.openxmlformats.org/officeDocument/2006/relationships/theme" Target="../theme/theme11.xml"/><Relationship Id="rId3" Type="http://schemas.openxmlformats.org/officeDocument/2006/relationships/slideLayout" Target="../slideLayouts/slideLayout117.xml"/><Relationship Id="rId7" Type="http://schemas.openxmlformats.org/officeDocument/2006/relationships/slideLayout" Target="../slideLayouts/slideLayout121.xml"/><Relationship Id="rId12" Type="http://schemas.openxmlformats.org/officeDocument/2006/relationships/slideLayout" Target="../slideLayouts/slideLayout126.xml"/><Relationship Id="rId2" Type="http://schemas.openxmlformats.org/officeDocument/2006/relationships/slideLayout" Target="../slideLayouts/slideLayout116.xml"/><Relationship Id="rId1" Type="http://schemas.openxmlformats.org/officeDocument/2006/relationships/slideLayout" Target="../slideLayouts/slideLayout115.xml"/><Relationship Id="rId6" Type="http://schemas.openxmlformats.org/officeDocument/2006/relationships/slideLayout" Target="../slideLayouts/slideLayout120.xml"/><Relationship Id="rId11" Type="http://schemas.openxmlformats.org/officeDocument/2006/relationships/slideLayout" Target="../slideLayouts/slideLayout125.xml"/><Relationship Id="rId5" Type="http://schemas.openxmlformats.org/officeDocument/2006/relationships/slideLayout" Target="../slideLayouts/slideLayout119.xml"/><Relationship Id="rId10" Type="http://schemas.openxmlformats.org/officeDocument/2006/relationships/slideLayout" Target="../slideLayouts/slideLayout124.xml"/><Relationship Id="rId4" Type="http://schemas.openxmlformats.org/officeDocument/2006/relationships/slideLayout" Target="../slideLayouts/slideLayout118.xml"/><Relationship Id="rId9" Type="http://schemas.openxmlformats.org/officeDocument/2006/relationships/slideLayout" Target="../slideLayouts/slideLayout123.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34.xml"/><Relationship Id="rId13" Type="http://schemas.openxmlformats.org/officeDocument/2006/relationships/theme" Target="../theme/theme12.xml"/><Relationship Id="rId3" Type="http://schemas.openxmlformats.org/officeDocument/2006/relationships/slideLayout" Target="../slideLayouts/slideLayout129.xml"/><Relationship Id="rId7" Type="http://schemas.openxmlformats.org/officeDocument/2006/relationships/slideLayout" Target="../slideLayouts/slideLayout133.xml"/><Relationship Id="rId12" Type="http://schemas.openxmlformats.org/officeDocument/2006/relationships/slideLayout" Target="../slideLayouts/slideLayout138.xml"/><Relationship Id="rId2" Type="http://schemas.openxmlformats.org/officeDocument/2006/relationships/slideLayout" Target="../slideLayouts/slideLayout128.xml"/><Relationship Id="rId1" Type="http://schemas.openxmlformats.org/officeDocument/2006/relationships/slideLayout" Target="../slideLayouts/slideLayout127.xml"/><Relationship Id="rId6" Type="http://schemas.openxmlformats.org/officeDocument/2006/relationships/slideLayout" Target="../slideLayouts/slideLayout132.xml"/><Relationship Id="rId11" Type="http://schemas.openxmlformats.org/officeDocument/2006/relationships/slideLayout" Target="../slideLayouts/slideLayout137.xml"/><Relationship Id="rId5" Type="http://schemas.openxmlformats.org/officeDocument/2006/relationships/slideLayout" Target="../slideLayouts/slideLayout131.xml"/><Relationship Id="rId10" Type="http://schemas.openxmlformats.org/officeDocument/2006/relationships/slideLayout" Target="../slideLayouts/slideLayout136.xml"/><Relationship Id="rId4" Type="http://schemas.openxmlformats.org/officeDocument/2006/relationships/slideLayout" Target="../slideLayouts/slideLayout130.xml"/><Relationship Id="rId9" Type="http://schemas.openxmlformats.org/officeDocument/2006/relationships/slideLayout" Target="../slideLayouts/slideLayout135.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6.xml"/><Relationship Id="rId13" Type="http://schemas.openxmlformats.org/officeDocument/2006/relationships/theme" Target="../theme/theme13.xml"/><Relationship Id="rId3" Type="http://schemas.openxmlformats.org/officeDocument/2006/relationships/slideLayout" Target="../slideLayouts/slideLayout141.xml"/><Relationship Id="rId7" Type="http://schemas.openxmlformats.org/officeDocument/2006/relationships/slideLayout" Target="../slideLayouts/slideLayout145.xml"/><Relationship Id="rId12" Type="http://schemas.openxmlformats.org/officeDocument/2006/relationships/slideLayout" Target="../slideLayouts/slideLayout150.xml"/><Relationship Id="rId2" Type="http://schemas.openxmlformats.org/officeDocument/2006/relationships/slideLayout" Target="../slideLayouts/slideLayout140.xml"/><Relationship Id="rId1" Type="http://schemas.openxmlformats.org/officeDocument/2006/relationships/slideLayout" Target="../slideLayouts/slideLayout139.xml"/><Relationship Id="rId6" Type="http://schemas.openxmlformats.org/officeDocument/2006/relationships/slideLayout" Target="../slideLayouts/slideLayout144.xml"/><Relationship Id="rId11" Type="http://schemas.openxmlformats.org/officeDocument/2006/relationships/slideLayout" Target="../slideLayouts/slideLayout149.xml"/><Relationship Id="rId5" Type="http://schemas.openxmlformats.org/officeDocument/2006/relationships/slideLayout" Target="../slideLayouts/slideLayout143.xml"/><Relationship Id="rId10" Type="http://schemas.openxmlformats.org/officeDocument/2006/relationships/slideLayout" Target="../slideLayouts/slideLayout148.xml"/><Relationship Id="rId4" Type="http://schemas.openxmlformats.org/officeDocument/2006/relationships/slideLayout" Target="../slideLayouts/slideLayout142.xml"/><Relationship Id="rId9" Type="http://schemas.openxmlformats.org/officeDocument/2006/relationships/slideLayout" Target="../slideLayouts/slideLayout147.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8.xml"/><Relationship Id="rId13" Type="http://schemas.openxmlformats.org/officeDocument/2006/relationships/theme" Target="../theme/theme14.xml"/><Relationship Id="rId3" Type="http://schemas.openxmlformats.org/officeDocument/2006/relationships/slideLayout" Target="../slideLayouts/slideLayout153.xml"/><Relationship Id="rId7" Type="http://schemas.openxmlformats.org/officeDocument/2006/relationships/slideLayout" Target="../slideLayouts/slideLayout157.xml"/><Relationship Id="rId12" Type="http://schemas.openxmlformats.org/officeDocument/2006/relationships/slideLayout" Target="../slideLayouts/slideLayout162.xml"/><Relationship Id="rId2" Type="http://schemas.openxmlformats.org/officeDocument/2006/relationships/slideLayout" Target="../slideLayouts/slideLayout152.xml"/><Relationship Id="rId1" Type="http://schemas.openxmlformats.org/officeDocument/2006/relationships/slideLayout" Target="../slideLayouts/slideLayout151.xml"/><Relationship Id="rId6" Type="http://schemas.openxmlformats.org/officeDocument/2006/relationships/slideLayout" Target="../slideLayouts/slideLayout156.xml"/><Relationship Id="rId11" Type="http://schemas.openxmlformats.org/officeDocument/2006/relationships/slideLayout" Target="../slideLayouts/slideLayout161.xml"/><Relationship Id="rId5" Type="http://schemas.openxmlformats.org/officeDocument/2006/relationships/slideLayout" Target="../slideLayouts/slideLayout155.xml"/><Relationship Id="rId10" Type="http://schemas.openxmlformats.org/officeDocument/2006/relationships/slideLayout" Target="../slideLayouts/slideLayout160.xml"/><Relationship Id="rId4" Type="http://schemas.openxmlformats.org/officeDocument/2006/relationships/slideLayout" Target="../slideLayouts/slideLayout154.xml"/><Relationship Id="rId9" Type="http://schemas.openxmlformats.org/officeDocument/2006/relationships/slideLayout" Target="../slideLayouts/slideLayout159.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70.xml"/><Relationship Id="rId13" Type="http://schemas.openxmlformats.org/officeDocument/2006/relationships/theme" Target="../theme/theme15.xml"/><Relationship Id="rId3" Type="http://schemas.openxmlformats.org/officeDocument/2006/relationships/slideLayout" Target="../slideLayouts/slideLayout165.xml"/><Relationship Id="rId7" Type="http://schemas.openxmlformats.org/officeDocument/2006/relationships/slideLayout" Target="../slideLayouts/slideLayout169.xml"/><Relationship Id="rId12" Type="http://schemas.openxmlformats.org/officeDocument/2006/relationships/slideLayout" Target="../slideLayouts/slideLayout174.xml"/><Relationship Id="rId2" Type="http://schemas.openxmlformats.org/officeDocument/2006/relationships/slideLayout" Target="../slideLayouts/slideLayout164.xml"/><Relationship Id="rId1" Type="http://schemas.openxmlformats.org/officeDocument/2006/relationships/slideLayout" Target="../slideLayouts/slideLayout163.xml"/><Relationship Id="rId6" Type="http://schemas.openxmlformats.org/officeDocument/2006/relationships/slideLayout" Target="../slideLayouts/slideLayout168.xml"/><Relationship Id="rId11" Type="http://schemas.openxmlformats.org/officeDocument/2006/relationships/slideLayout" Target="../slideLayouts/slideLayout173.xml"/><Relationship Id="rId5" Type="http://schemas.openxmlformats.org/officeDocument/2006/relationships/slideLayout" Target="../slideLayouts/slideLayout167.xml"/><Relationship Id="rId10" Type="http://schemas.openxmlformats.org/officeDocument/2006/relationships/slideLayout" Target="../slideLayouts/slideLayout172.xml"/><Relationship Id="rId4" Type="http://schemas.openxmlformats.org/officeDocument/2006/relationships/slideLayout" Target="../slideLayouts/slideLayout166.xml"/><Relationship Id="rId9" Type="http://schemas.openxmlformats.org/officeDocument/2006/relationships/slideLayout" Target="../slideLayouts/slideLayout17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vi-V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28F18D-38C2-4905-B1A0-FBFE4EED9A4B}" type="datetimeFigureOut">
              <a:rPr lang="vi-VN" smtClean="0"/>
              <a:t>08/05/20</a:t>
            </a:fld>
            <a:endParaRPr lang="vi-V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613640-9796-417E-9A02-F83ED14FE341}" type="slidenum">
              <a:rPr lang="vi-VN" smtClean="0"/>
              <a:t>‹#›</a:t>
            </a:fld>
            <a:endParaRPr lang="vi-VN"/>
          </a:p>
        </p:txBody>
      </p:sp>
    </p:spTree>
    <p:extLst>
      <p:ext uri="{BB962C8B-B14F-4D97-AF65-F5344CB8AC3E}">
        <p14:creationId xmlns:p14="http://schemas.microsoft.com/office/powerpoint/2010/main" val="32409839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accent2"/>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19088" y="1828800"/>
            <a:ext cx="8824912" cy="5029200"/>
            <a:chOff x="201" y="1152"/>
            <a:chExt cx="5559" cy="3168"/>
          </a:xfrm>
        </p:grpSpPr>
        <p:sp>
          <p:nvSpPr>
            <p:cNvPr id="6147" name="Freeform 3"/>
            <p:cNvSpPr>
              <a:spLocks/>
            </p:cNvSpPr>
            <p:nvPr/>
          </p:nvSpPr>
          <p:spPr bwMode="ltGray">
            <a:xfrm>
              <a:off x="528" y="2909"/>
              <a:ext cx="5232" cy="1411"/>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48" name="Freeform 4"/>
            <p:cNvSpPr>
              <a:spLocks/>
            </p:cNvSpPr>
            <p:nvPr/>
          </p:nvSpPr>
          <p:spPr bwMode="ltGray">
            <a:xfrm>
              <a:off x="210" y="1152"/>
              <a:ext cx="5550" cy="3168"/>
            </a:xfrm>
            <a:custGeom>
              <a:avLst/>
              <a:gdLst>
                <a:gd name="T0" fmla="*/ 330 w 5550"/>
                <a:gd name="T1" fmla="*/ 1764 h 3168"/>
                <a:gd name="T2" fmla="*/ 0 w 5550"/>
                <a:gd name="T3" fmla="*/ 1764 h 3168"/>
                <a:gd name="T4" fmla="*/ 0 w 5550"/>
                <a:gd name="T5" fmla="*/ 3168 h 3168"/>
                <a:gd name="T6" fmla="*/ 5550 w 5550"/>
                <a:gd name="T7" fmla="*/ 3168 h 3168"/>
                <a:gd name="T8" fmla="*/ 5550 w 5550"/>
                <a:gd name="T9" fmla="*/ 0 h 3168"/>
                <a:gd name="T10" fmla="*/ 330 w 5550"/>
                <a:gd name="T11" fmla="*/ 0 h 3168"/>
                <a:gd name="T12" fmla="*/ 330 w 5550"/>
                <a:gd name="T13" fmla="*/ 1764 h 3168"/>
              </a:gdLst>
              <a:ahLst/>
              <a:cxnLst>
                <a:cxn ang="0">
                  <a:pos x="T0" y="T1"/>
                </a:cxn>
                <a:cxn ang="0">
                  <a:pos x="T2" y="T3"/>
                </a:cxn>
                <a:cxn ang="0">
                  <a:pos x="T4" y="T5"/>
                </a:cxn>
                <a:cxn ang="0">
                  <a:pos x="T6" y="T7"/>
                </a:cxn>
                <a:cxn ang="0">
                  <a:pos x="T8" y="T9"/>
                </a:cxn>
                <a:cxn ang="0">
                  <a:pos x="T10" y="T11"/>
                </a:cxn>
                <a:cxn ang="0">
                  <a:pos x="T12" y="T13"/>
                </a:cxn>
              </a:cxnLst>
              <a:rect l="0" t="0" r="r" b="b"/>
              <a:pathLst>
                <a:path w="5550" h="3168">
                  <a:moveTo>
                    <a:pt x="330" y="1764"/>
                  </a:moveTo>
                  <a:lnTo>
                    <a:pt x="0" y="1764"/>
                  </a:lnTo>
                  <a:lnTo>
                    <a:pt x="0" y="3168"/>
                  </a:lnTo>
                  <a:lnTo>
                    <a:pt x="5550" y="3168"/>
                  </a:lnTo>
                  <a:lnTo>
                    <a:pt x="5550" y="0"/>
                  </a:lnTo>
                  <a:lnTo>
                    <a:pt x="330" y="0"/>
                  </a:lnTo>
                  <a:lnTo>
                    <a:pt x="330" y="1764"/>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49" name="Freeform 5"/>
            <p:cNvSpPr>
              <a:spLocks/>
            </p:cNvSpPr>
            <p:nvPr/>
          </p:nvSpPr>
          <p:spPr bwMode="ltGray">
            <a:xfrm>
              <a:off x="528" y="2932"/>
              <a:ext cx="5232" cy="1388"/>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accent2">
                <a:alpha val="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0" name="Freeform 6"/>
            <p:cNvSpPr>
              <a:spLocks/>
            </p:cNvSpPr>
            <p:nvPr/>
          </p:nvSpPr>
          <p:spPr bwMode="ltGray">
            <a:xfrm>
              <a:off x="528" y="1152"/>
              <a:ext cx="4607"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1" name="Freeform 7"/>
            <p:cNvSpPr>
              <a:spLocks/>
            </p:cNvSpPr>
            <p:nvPr/>
          </p:nvSpPr>
          <p:spPr bwMode="ltGray">
            <a:xfrm>
              <a:off x="528" y="1152"/>
              <a:ext cx="29" cy="1785"/>
            </a:xfrm>
            <a:custGeom>
              <a:avLst/>
              <a:gdLst>
                <a:gd name="T0" fmla="*/ 0 w 29"/>
                <a:gd name="T1" fmla="*/ 0 h 2161"/>
                <a:gd name="T2" fmla="*/ 0 w 29"/>
                <a:gd name="T3" fmla="*/ 2161 h 2161"/>
                <a:gd name="T4" fmla="*/ 29 w 29"/>
                <a:gd name="T5" fmla="*/ 2161 h 2161"/>
                <a:gd name="T6" fmla="*/ 27 w 29"/>
                <a:gd name="T7" fmla="*/ 27 h 2161"/>
                <a:gd name="T8" fmla="*/ 0 w 29"/>
                <a:gd name="T9" fmla="*/ 0 h 2161"/>
                <a:gd name="T10" fmla="*/ 0 w 29"/>
                <a:gd name="T11" fmla="*/ 0 h 2161"/>
              </a:gdLst>
              <a:ahLst/>
              <a:cxnLst>
                <a:cxn ang="0">
                  <a:pos x="T0" y="T1"/>
                </a:cxn>
                <a:cxn ang="0">
                  <a:pos x="T2" y="T3"/>
                </a:cxn>
                <a:cxn ang="0">
                  <a:pos x="T4" y="T5"/>
                </a:cxn>
                <a:cxn ang="0">
                  <a:pos x="T6" y="T7"/>
                </a:cxn>
                <a:cxn ang="0">
                  <a:pos x="T8" y="T9"/>
                </a:cxn>
                <a:cxn ang="0">
                  <a:pos x="T10" y="T11"/>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2" name="Freeform 8"/>
            <p:cNvSpPr>
              <a:spLocks/>
            </p:cNvSpPr>
            <p:nvPr/>
          </p:nvSpPr>
          <p:spPr bwMode="ltGray">
            <a:xfrm>
              <a:off x="527" y="2904"/>
              <a:ext cx="29" cy="1416"/>
            </a:xfrm>
            <a:custGeom>
              <a:avLst/>
              <a:gdLst>
                <a:gd name="T0" fmla="*/ 0 w 29"/>
                <a:gd name="T1" fmla="*/ 1416 h 1416"/>
                <a:gd name="T2" fmla="*/ 29 w 29"/>
                <a:gd name="T3" fmla="*/ 1416 h 1416"/>
                <a:gd name="T4" fmla="*/ 28 w 29"/>
                <a:gd name="T5" fmla="*/ 24 h 1416"/>
                <a:gd name="T6" fmla="*/ 0 w 29"/>
                <a:gd name="T7" fmla="*/ 0 h 1416"/>
                <a:gd name="T8" fmla="*/ 0 w 29"/>
                <a:gd name="T9" fmla="*/ 1416 h 1416"/>
              </a:gdLst>
              <a:ahLst/>
              <a:cxnLst>
                <a:cxn ang="0">
                  <a:pos x="T0" y="T1"/>
                </a:cxn>
                <a:cxn ang="0">
                  <a:pos x="T2" y="T3"/>
                </a:cxn>
                <a:cxn ang="0">
                  <a:pos x="T4" y="T5"/>
                </a:cxn>
                <a:cxn ang="0">
                  <a:pos x="T6" y="T7"/>
                </a:cxn>
                <a:cxn ang="0">
                  <a:pos x="T8" y="T9"/>
                </a:cxn>
              </a:cxnLst>
              <a:rect l="0" t="0" r="r" b="b"/>
              <a:pathLst>
                <a:path w="29" h="1416">
                  <a:moveTo>
                    <a:pt x="0" y="1416"/>
                  </a:moveTo>
                  <a:lnTo>
                    <a:pt x="29" y="1416"/>
                  </a:lnTo>
                  <a:lnTo>
                    <a:pt x="28" y="24"/>
                  </a:lnTo>
                  <a:lnTo>
                    <a:pt x="0" y="0"/>
                  </a:lnTo>
                  <a:lnTo>
                    <a:pt x="0" y="1416"/>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3" name="Freeform 9"/>
            <p:cNvSpPr>
              <a:spLocks/>
            </p:cNvSpPr>
            <p:nvPr/>
          </p:nvSpPr>
          <p:spPr bwMode="ltGray">
            <a:xfrm>
              <a:off x="201" y="2904"/>
              <a:ext cx="2879"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4" name="Freeform 10"/>
            <p:cNvSpPr>
              <a:spLocks/>
            </p:cNvSpPr>
            <p:nvPr/>
          </p:nvSpPr>
          <p:spPr bwMode="ltGray">
            <a:xfrm>
              <a:off x="201" y="2904"/>
              <a:ext cx="30" cy="1416"/>
            </a:xfrm>
            <a:custGeom>
              <a:avLst/>
              <a:gdLst>
                <a:gd name="T0" fmla="*/ 0 w 30"/>
                <a:gd name="T1" fmla="*/ 0 h 1416"/>
                <a:gd name="T2" fmla="*/ 0 w 30"/>
                <a:gd name="T3" fmla="*/ 1416 h 1416"/>
                <a:gd name="T4" fmla="*/ 29 w 30"/>
                <a:gd name="T5" fmla="*/ 1416 h 1416"/>
                <a:gd name="T6" fmla="*/ 30 w 30"/>
                <a:gd name="T7" fmla="*/ 27 h 1416"/>
                <a:gd name="T8" fmla="*/ 0 w 30"/>
                <a:gd name="T9" fmla="*/ 0 h 1416"/>
                <a:gd name="T10" fmla="*/ 0 w 30"/>
                <a:gd name="T11" fmla="*/ 0 h 1416"/>
              </a:gdLst>
              <a:ahLst/>
              <a:cxnLst>
                <a:cxn ang="0">
                  <a:pos x="T0" y="T1"/>
                </a:cxn>
                <a:cxn ang="0">
                  <a:pos x="T2" y="T3"/>
                </a:cxn>
                <a:cxn ang="0">
                  <a:pos x="T4" y="T5"/>
                </a:cxn>
                <a:cxn ang="0">
                  <a:pos x="T6" y="T7"/>
                </a:cxn>
                <a:cxn ang="0">
                  <a:pos x="T8" y="T9"/>
                </a:cxn>
                <a:cxn ang="0">
                  <a:pos x="T10" y="T11"/>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10001"/>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grpSp>
      <p:sp>
        <p:nvSpPr>
          <p:cNvPr id="6155" name="Rectangle 11"/>
          <p:cNvSpPr>
            <a:spLocks noGrp="1" noChangeArrowheads="1"/>
          </p:cNvSpPr>
          <p:nvPr>
            <p:ph type="dt" sz="half" idx="2"/>
          </p:nvPr>
        </p:nvSpPr>
        <p:spPr bwMode="auto">
          <a:xfrm>
            <a:off x="838200" y="6245225"/>
            <a:ext cx="190182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endParaRPr lang="en-US">
              <a:solidFill>
                <a:srgbClr val="FFFFFF"/>
              </a:solidFill>
            </a:endParaRPr>
          </a:p>
        </p:txBody>
      </p:sp>
      <p:sp>
        <p:nvSpPr>
          <p:cNvPr id="6156" name="Rectangle 12"/>
          <p:cNvSpPr>
            <a:spLocks noGrp="1" noChangeArrowheads="1"/>
          </p:cNvSpPr>
          <p:nvPr>
            <p:ph type="ftr" sz="quarter" idx="3"/>
          </p:nvPr>
        </p:nvSpPr>
        <p:spPr bwMode="auto">
          <a:xfrm>
            <a:off x="34290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endParaRPr lang="en-US">
              <a:solidFill>
                <a:srgbClr val="FFFFFF"/>
              </a:solidFill>
            </a:endParaRPr>
          </a:p>
        </p:txBody>
      </p:sp>
      <p:sp>
        <p:nvSpPr>
          <p:cNvPr id="6157" name="Rectangle 13"/>
          <p:cNvSpPr>
            <a:spLocks noGrp="1" noChangeArrowheads="1"/>
          </p:cNvSpPr>
          <p:nvPr>
            <p:ph type="sldNum" sz="quarter" idx="4"/>
          </p:nvPr>
        </p:nvSpPr>
        <p:spPr bwMode="auto">
          <a:xfrm>
            <a:off x="6937375" y="6245225"/>
            <a:ext cx="190182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fld id="{3F902BCE-95C9-453D-A951-9EFB6B5CED50}" type="slidenum">
              <a:rPr lang="en-US">
                <a:solidFill>
                  <a:srgbClr val="FFFFFF"/>
                </a:solidFill>
              </a:rPr>
              <a:pPr fontAlgn="base">
                <a:spcBef>
                  <a:spcPct val="0"/>
                </a:spcBef>
                <a:spcAft>
                  <a:spcPct val="0"/>
                </a:spcAft>
                <a:defRPr/>
              </a:pPr>
              <a:t>‹#›</a:t>
            </a:fld>
            <a:endParaRPr lang="en-US">
              <a:solidFill>
                <a:srgbClr val="FFFFFF"/>
              </a:solidFill>
            </a:endParaRPr>
          </a:p>
        </p:txBody>
      </p:sp>
      <p:sp>
        <p:nvSpPr>
          <p:cNvPr id="6158" name="Rectangle 14"/>
          <p:cNvSpPr>
            <a:spLocks noGrp="1" noRot="1" noChangeArrowheads="1"/>
          </p:cNvSpPr>
          <p:nvPr>
            <p:ph type="title"/>
          </p:nvPr>
        </p:nvSpPr>
        <p:spPr bwMode="auto">
          <a:xfrm>
            <a:off x="457200" y="244475"/>
            <a:ext cx="8385175" cy="1431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6159" name="Rectangle 15"/>
          <p:cNvSpPr>
            <a:spLocks noGrp="1" noRot="1" noChangeArrowheads="1"/>
          </p:cNvSpPr>
          <p:nvPr>
            <p:ph type="body" idx="1"/>
          </p:nvPr>
        </p:nvSpPr>
        <p:spPr bwMode="auto">
          <a:xfrm>
            <a:off x="838200" y="1905000"/>
            <a:ext cx="8007350" cy="419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extLst>
      <p:ext uri="{BB962C8B-B14F-4D97-AF65-F5344CB8AC3E}">
        <p14:creationId xmlns:p14="http://schemas.microsoft.com/office/powerpoint/2010/main" val="1568242002"/>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6158"/>
                                        </p:tgtEl>
                                        <p:attrNameLst>
                                          <p:attrName>style.visibility</p:attrName>
                                        </p:attrNameLst>
                                      </p:cBhvr>
                                      <p:to>
                                        <p:strVal val="visible"/>
                                      </p:to>
                                    </p:set>
                                    <p:anim calcmode="lin" valueType="num">
                                      <p:cBhvr>
                                        <p:cTn id="7" dur="1000" fill="hold"/>
                                        <p:tgtEl>
                                          <p:spTgt spid="6158"/>
                                        </p:tgtEl>
                                        <p:attrNameLst>
                                          <p:attrName>ppt_x</p:attrName>
                                        </p:attrNameLst>
                                      </p:cBhvr>
                                      <p:tavLst>
                                        <p:tav tm="0">
                                          <p:val>
                                            <p:strVal val="#ppt_x-.2"/>
                                          </p:val>
                                        </p:tav>
                                        <p:tav tm="100000">
                                          <p:val>
                                            <p:strVal val="#ppt_x"/>
                                          </p:val>
                                        </p:tav>
                                      </p:tavLst>
                                    </p:anim>
                                    <p:anim calcmode="lin" valueType="num">
                                      <p:cBhvr>
                                        <p:cTn id="8" dur="1000" fill="hold"/>
                                        <p:tgtEl>
                                          <p:spTgt spid="6158"/>
                                        </p:tgtEl>
                                        <p:attrNameLst>
                                          <p:attrName>ppt_y</p:attrName>
                                        </p:attrNameLst>
                                      </p:cBhvr>
                                      <p:tavLst>
                                        <p:tav tm="0">
                                          <p:val>
                                            <p:strVal val="#ppt_y"/>
                                          </p:val>
                                        </p:tav>
                                        <p:tav tm="100000">
                                          <p:val>
                                            <p:strVal val="#ppt_y"/>
                                          </p:val>
                                        </p:tav>
                                      </p:tavLst>
                                    </p:anim>
                                    <p:animEffect transition="in" filter="wipe(right)" prLst="gradientSize: 0.1">
                                      <p:cBhvr>
                                        <p:cTn id="9" dur="1000"/>
                                        <p:tgtEl>
                                          <p:spTgt spid="615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6159">
                                            <p:txEl>
                                              <p:pRg st="0" end="0"/>
                                            </p:txEl>
                                          </p:spTgt>
                                        </p:tgtEl>
                                        <p:attrNameLst>
                                          <p:attrName>style.visibility</p:attrName>
                                        </p:attrNameLst>
                                      </p:cBhvr>
                                      <p:to>
                                        <p:strVal val="visible"/>
                                      </p:to>
                                    </p:set>
                                    <p:animEffect transition="in" filter="fade">
                                      <p:cBhvr>
                                        <p:cTn id="14" dur="500"/>
                                        <p:tgtEl>
                                          <p:spTgt spid="6159">
                                            <p:txEl>
                                              <p:pRg st="0" end="0"/>
                                            </p:txEl>
                                          </p:spTgt>
                                        </p:tgtEl>
                                      </p:cBhvr>
                                    </p:animEffect>
                                    <p:anim calcmode="lin" valueType="num">
                                      <p:cBhvr>
                                        <p:cTn id="15" dur="500" fill="hold"/>
                                        <p:tgtEl>
                                          <p:spTgt spid="615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6159">
                                            <p:txEl>
                                              <p:pRg st="0" end="0"/>
                                            </p:txEl>
                                          </p:spTgt>
                                        </p:tgtEl>
                                        <p:attrNameLst>
                                          <p:attrName>ppt_y</p:attrName>
                                        </p:attrNameLst>
                                      </p:cBhvr>
                                      <p:tavLst>
                                        <p:tav tm="0">
                                          <p:val>
                                            <p:strVal val="#ppt_y+.05"/>
                                          </p:val>
                                        </p:tav>
                                        <p:tav tm="100000">
                                          <p:val>
                                            <p:strVal val="#ppt_y"/>
                                          </p:val>
                                        </p:tav>
                                      </p:tavLst>
                                    </p:anim>
                                  </p:childTnLst>
                                </p:cTn>
                              </p:par>
                              <p:par>
                                <p:cTn id="17" presetID="44" presetClass="entr" presetSubtype="0" fill="hold" grpId="0" nodeType="withEffect">
                                  <p:stCondLst>
                                    <p:cond delay="0"/>
                                  </p:stCondLst>
                                  <p:childTnLst>
                                    <p:set>
                                      <p:cBhvr>
                                        <p:cTn id="18" dur="1" fill="hold">
                                          <p:stCondLst>
                                            <p:cond delay="0"/>
                                          </p:stCondLst>
                                        </p:cTn>
                                        <p:tgtEl>
                                          <p:spTgt spid="6159">
                                            <p:txEl>
                                              <p:pRg st="1" end="1"/>
                                            </p:txEl>
                                          </p:spTgt>
                                        </p:tgtEl>
                                        <p:attrNameLst>
                                          <p:attrName>style.visibility</p:attrName>
                                        </p:attrNameLst>
                                      </p:cBhvr>
                                      <p:to>
                                        <p:strVal val="visible"/>
                                      </p:to>
                                    </p:set>
                                    <p:animEffect transition="in" filter="fade">
                                      <p:cBhvr>
                                        <p:cTn id="19" dur="500"/>
                                        <p:tgtEl>
                                          <p:spTgt spid="6159">
                                            <p:txEl>
                                              <p:pRg st="1" end="1"/>
                                            </p:txEl>
                                          </p:spTgt>
                                        </p:tgtEl>
                                      </p:cBhvr>
                                    </p:animEffect>
                                    <p:anim calcmode="lin" valueType="num">
                                      <p:cBhvr>
                                        <p:cTn id="20" dur="500" fill="hold"/>
                                        <p:tgtEl>
                                          <p:spTgt spid="6159">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6159">
                                            <p:txEl>
                                              <p:pRg st="1" end="1"/>
                                            </p:txEl>
                                          </p:spTgt>
                                        </p:tgtEl>
                                        <p:attrNameLst>
                                          <p:attrName>ppt_y</p:attrName>
                                        </p:attrNameLst>
                                      </p:cBhvr>
                                      <p:tavLst>
                                        <p:tav tm="0">
                                          <p:val>
                                            <p:strVal val="#ppt_y+.05"/>
                                          </p:val>
                                        </p:tav>
                                        <p:tav tm="100000">
                                          <p:val>
                                            <p:strVal val="#ppt_y"/>
                                          </p:val>
                                        </p:tav>
                                      </p:tavLst>
                                    </p:anim>
                                  </p:childTnLst>
                                </p:cTn>
                              </p:par>
                              <p:par>
                                <p:cTn id="22" presetID="44" presetClass="entr" presetSubtype="0" fill="hold" grpId="0" nodeType="withEffect">
                                  <p:stCondLst>
                                    <p:cond delay="0"/>
                                  </p:stCondLst>
                                  <p:childTnLst>
                                    <p:set>
                                      <p:cBhvr>
                                        <p:cTn id="23" dur="1" fill="hold">
                                          <p:stCondLst>
                                            <p:cond delay="0"/>
                                          </p:stCondLst>
                                        </p:cTn>
                                        <p:tgtEl>
                                          <p:spTgt spid="6159">
                                            <p:txEl>
                                              <p:pRg st="2" end="2"/>
                                            </p:txEl>
                                          </p:spTgt>
                                        </p:tgtEl>
                                        <p:attrNameLst>
                                          <p:attrName>style.visibility</p:attrName>
                                        </p:attrNameLst>
                                      </p:cBhvr>
                                      <p:to>
                                        <p:strVal val="visible"/>
                                      </p:to>
                                    </p:set>
                                    <p:animEffect transition="in" filter="fade">
                                      <p:cBhvr>
                                        <p:cTn id="24" dur="500"/>
                                        <p:tgtEl>
                                          <p:spTgt spid="6159">
                                            <p:txEl>
                                              <p:pRg st="2" end="2"/>
                                            </p:txEl>
                                          </p:spTgt>
                                        </p:tgtEl>
                                      </p:cBhvr>
                                    </p:animEffect>
                                    <p:anim calcmode="lin" valueType="num">
                                      <p:cBhvr>
                                        <p:cTn id="25" dur="500" fill="hold"/>
                                        <p:tgtEl>
                                          <p:spTgt spid="6159">
                                            <p:txEl>
                                              <p:pRg st="2" end="2"/>
                                            </p:txEl>
                                          </p:spTgt>
                                        </p:tgtEl>
                                        <p:attrNameLst>
                                          <p:attrName>ppt_x</p:attrName>
                                        </p:attrNameLst>
                                      </p:cBhvr>
                                      <p:tavLst>
                                        <p:tav tm="0">
                                          <p:val>
                                            <p:strVal val="#ppt_x"/>
                                          </p:val>
                                        </p:tav>
                                        <p:tav tm="100000">
                                          <p:val>
                                            <p:strVal val="#ppt_x"/>
                                          </p:val>
                                        </p:tav>
                                      </p:tavLst>
                                    </p:anim>
                                    <p:anim calcmode="lin" valueType="num">
                                      <p:cBhvr>
                                        <p:cTn id="26" dur="500" fill="hold"/>
                                        <p:tgtEl>
                                          <p:spTgt spid="6159">
                                            <p:txEl>
                                              <p:pRg st="2" end="2"/>
                                            </p:txEl>
                                          </p:spTgt>
                                        </p:tgtEl>
                                        <p:attrNameLst>
                                          <p:attrName>ppt_y</p:attrName>
                                        </p:attrNameLst>
                                      </p:cBhvr>
                                      <p:tavLst>
                                        <p:tav tm="0">
                                          <p:val>
                                            <p:strVal val="#ppt_y+.05"/>
                                          </p:val>
                                        </p:tav>
                                        <p:tav tm="100000">
                                          <p:val>
                                            <p:strVal val="#ppt_y"/>
                                          </p:val>
                                        </p:tav>
                                      </p:tavLst>
                                    </p:anim>
                                  </p:childTnLst>
                                </p:cTn>
                              </p:par>
                              <p:par>
                                <p:cTn id="27" presetID="44" presetClass="entr" presetSubtype="0" fill="hold" grpId="0" nodeType="withEffect">
                                  <p:stCondLst>
                                    <p:cond delay="0"/>
                                  </p:stCondLst>
                                  <p:childTnLst>
                                    <p:set>
                                      <p:cBhvr>
                                        <p:cTn id="28" dur="1" fill="hold">
                                          <p:stCondLst>
                                            <p:cond delay="0"/>
                                          </p:stCondLst>
                                        </p:cTn>
                                        <p:tgtEl>
                                          <p:spTgt spid="6159">
                                            <p:txEl>
                                              <p:pRg st="3" end="3"/>
                                            </p:txEl>
                                          </p:spTgt>
                                        </p:tgtEl>
                                        <p:attrNameLst>
                                          <p:attrName>style.visibility</p:attrName>
                                        </p:attrNameLst>
                                      </p:cBhvr>
                                      <p:to>
                                        <p:strVal val="visible"/>
                                      </p:to>
                                    </p:set>
                                    <p:animEffect transition="in" filter="fade">
                                      <p:cBhvr>
                                        <p:cTn id="29" dur="500"/>
                                        <p:tgtEl>
                                          <p:spTgt spid="6159">
                                            <p:txEl>
                                              <p:pRg st="3" end="3"/>
                                            </p:txEl>
                                          </p:spTgt>
                                        </p:tgtEl>
                                      </p:cBhvr>
                                    </p:animEffect>
                                    <p:anim calcmode="lin" valueType="num">
                                      <p:cBhvr>
                                        <p:cTn id="30" dur="500" fill="hold"/>
                                        <p:tgtEl>
                                          <p:spTgt spid="6159">
                                            <p:txEl>
                                              <p:pRg st="3" end="3"/>
                                            </p:txEl>
                                          </p:spTgt>
                                        </p:tgtEl>
                                        <p:attrNameLst>
                                          <p:attrName>ppt_x</p:attrName>
                                        </p:attrNameLst>
                                      </p:cBhvr>
                                      <p:tavLst>
                                        <p:tav tm="0">
                                          <p:val>
                                            <p:strVal val="#ppt_x"/>
                                          </p:val>
                                        </p:tav>
                                        <p:tav tm="100000">
                                          <p:val>
                                            <p:strVal val="#ppt_x"/>
                                          </p:val>
                                        </p:tav>
                                      </p:tavLst>
                                    </p:anim>
                                    <p:anim calcmode="lin" valueType="num">
                                      <p:cBhvr>
                                        <p:cTn id="31" dur="500" fill="hold"/>
                                        <p:tgtEl>
                                          <p:spTgt spid="6159">
                                            <p:txEl>
                                              <p:pRg st="3" end="3"/>
                                            </p:txEl>
                                          </p:spTgt>
                                        </p:tgtEl>
                                        <p:attrNameLst>
                                          <p:attrName>ppt_y</p:attrName>
                                        </p:attrNameLst>
                                      </p:cBhvr>
                                      <p:tavLst>
                                        <p:tav tm="0">
                                          <p:val>
                                            <p:strVal val="#ppt_y+.05"/>
                                          </p:val>
                                        </p:tav>
                                        <p:tav tm="100000">
                                          <p:val>
                                            <p:strVal val="#ppt_y"/>
                                          </p:val>
                                        </p:tav>
                                      </p:tavLst>
                                    </p:anim>
                                  </p:childTnLst>
                                </p:cTn>
                              </p:par>
                              <p:par>
                                <p:cTn id="32" presetID="44" presetClass="entr" presetSubtype="0" fill="hold" grpId="0" nodeType="withEffect">
                                  <p:stCondLst>
                                    <p:cond delay="0"/>
                                  </p:stCondLst>
                                  <p:childTnLst>
                                    <p:set>
                                      <p:cBhvr>
                                        <p:cTn id="33" dur="1" fill="hold">
                                          <p:stCondLst>
                                            <p:cond delay="0"/>
                                          </p:stCondLst>
                                        </p:cTn>
                                        <p:tgtEl>
                                          <p:spTgt spid="6159">
                                            <p:txEl>
                                              <p:pRg st="4" end="4"/>
                                            </p:txEl>
                                          </p:spTgt>
                                        </p:tgtEl>
                                        <p:attrNameLst>
                                          <p:attrName>style.visibility</p:attrName>
                                        </p:attrNameLst>
                                      </p:cBhvr>
                                      <p:to>
                                        <p:strVal val="visible"/>
                                      </p:to>
                                    </p:set>
                                    <p:animEffect transition="in" filter="fade">
                                      <p:cBhvr>
                                        <p:cTn id="34" dur="500"/>
                                        <p:tgtEl>
                                          <p:spTgt spid="6159">
                                            <p:txEl>
                                              <p:pRg st="4" end="4"/>
                                            </p:txEl>
                                          </p:spTgt>
                                        </p:tgtEl>
                                      </p:cBhvr>
                                    </p:animEffect>
                                    <p:anim calcmode="lin" valueType="num">
                                      <p:cBhvr>
                                        <p:cTn id="35" dur="500" fill="hold"/>
                                        <p:tgtEl>
                                          <p:spTgt spid="6159">
                                            <p:txEl>
                                              <p:pRg st="4" end="4"/>
                                            </p:txEl>
                                          </p:spTgt>
                                        </p:tgtEl>
                                        <p:attrNameLst>
                                          <p:attrName>ppt_x</p:attrName>
                                        </p:attrNameLst>
                                      </p:cBhvr>
                                      <p:tavLst>
                                        <p:tav tm="0">
                                          <p:val>
                                            <p:strVal val="#ppt_x"/>
                                          </p:val>
                                        </p:tav>
                                        <p:tav tm="100000">
                                          <p:val>
                                            <p:strVal val="#ppt_x"/>
                                          </p:val>
                                        </p:tav>
                                      </p:tavLst>
                                    </p:anim>
                                    <p:anim calcmode="lin" valueType="num">
                                      <p:cBhvr>
                                        <p:cTn id="36" dur="500" fill="hold"/>
                                        <p:tgtEl>
                                          <p:spTgt spid="6159">
                                            <p:txEl>
                                              <p:pRg st="4" end="4"/>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8" grpId="0"/>
      <p:bldP spid="6159" grpId="0" build="p">
        <p:tmplLst>
          <p:tmpl lvl="1">
            <p:tnLst>
              <p:par>
                <p:cTn presetID="44" presetClass="entr" presetSubtype="0" fill="hold" nodeType="click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2">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3">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4">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5">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Lst>
      </p:bldP>
    </p:bldLst>
  </p:timing>
  <p:txStyles>
    <p:titleStyle>
      <a:lvl1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2pPr>
      <a:lvl3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3pPr>
      <a:lvl4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4pPr>
      <a:lvl5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5pPr>
      <a:lvl6pPr marL="4572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6pPr>
      <a:lvl7pPr marL="9144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7pPr>
      <a:lvl8pPr marL="13716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8pPr>
      <a:lvl9pPr marL="18288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Font typeface="Wingdings" pitchFamily="2" charset="2"/>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accent2"/>
        </a:buClr>
        <a:buFont typeface="Wingdings" pitchFamily="2" charset="2"/>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accent2"/>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19088" y="1828800"/>
            <a:ext cx="8824912" cy="5029200"/>
            <a:chOff x="201" y="1152"/>
            <a:chExt cx="5559" cy="3168"/>
          </a:xfrm>
        </p:grpSpPr>
        <p:sp>
          <p:nvSpPr>
            <p:cNvPr id="6147" name="Freeform 3"/>
            <p:cNvSpPr>
              <a:spLocks/>
            </p:cNvSpPr>
            <p:nvPr/>
          </p:nvSpPr>
          <p:spPr bwMode="ltGray">
            <a:xfrm>
              <a:off x="528" y="2909"/>
              <a:ext cx="5232" cy="1411"/>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48" name="Freeform 4"/>
            <p:cNvSpPr>
              <a:spLocks/>
            </p:cNvSpPr>
            <p:nvPr/>
          </p:nvSpPr>
          <p:spPr bwMode="ltGray">
            <a:xfrm>
              <a:off x="210" y="1152"/>
              <a:ext cx="5550" cy="3168"/>
            </a:xfrm>
            <a:custGeom>
              <a:avLst/>
              <a:gdLst>
                <a:gd name="T0" fmla="*/ 330 w 5550"/>
                <a:gd name="T1" fmla="*/ 1764 h 3168"/>
                <a:gd name="T2" fmla="*/ 0 w 5550"/>
                <a:gd name="T3" fmla="*/ 1764 h 3168"/>
                <a:gd name="T4" fmla="*/ 0 w 5550"/>
                <a:gd name="T5" fmla="*/ 3168 h 3168"/>
                <a:gd name="T6" fmla="*/ 5550 w 5550"/>
                <a:gd name="T7" fmla="*/ 3168 h 3168"/>
                <a:gd name="T8" fmla="*/ 5550 w 5550"/>
                <a:gd name="T9" fmla="*/ 0 h 3168"/>
                <a:gd name="T10" fmla="*/ 330 w 5550"/>
                <a:gd name="T11" fmla="*/ 0 h 3168"/>
                <a:gd name="T12" fmla="*/ 330 w 5550"/>
                <a:gd name="T13" fmla="*/ 1764 h 3168"/>
              </a:gdLst>
              <a:ahLst/>
              <a:cxnLst>
                <a:cxn ang="0">
                  <a:pos x="T0" y="T1"/>
                </a:cxn>
                <a:cxn ang="0">
                  <a:pos x="T2" y="T3"/>
                </a:cxn>
                <a:cxn ang="0">
                  <a:pos x="T4" y="T5"/>
                </a:cxn>
                <a:cxn ang="0">
                  <a:pos x="T6" y="T7"/>
                </a:cxn>
                <a:cxn ang="0">
                  <a:pos x="T8" y="T9"/>
                </a:cxn>
                <a:cxn ang="0">
                  <a:pos x="T10" y="T11"/>
                </a:cxn>
                <a:cxn ang="0">
                  <a:pos x="T12" y="T13"/>
                </a:cxn>
              </a:cxnLst>
              <a:rect l="0" t="0" r="r" b="b"/>
              <a:pathLst>
                <a:path w="5550" h="3168">
                  <a:moveTo>
                    <a:pt x="330" y="1764"/>
                  </a:moveTo>
                  <a:lnTo>
                    <a:pt x="0" y="1764"/>
                  </a:lnTo>
                  <a:lnTo>
                    <a:pt x="0" y="3168"/>
                  </a:lnTo>
                  <a:lnTo>
                    <a:pt x="5550" y="3168"/>
                  </a:lnTo>
                  <a:lnTo>
                    <a:pt x="5550" y="0"/>
                  </a:lnTo>
                  <a:lnTo>
                    <a:pt x="330" y="0"/>
                  </a:lnTo>
                  <a:lnTo>
                    <a:pt x="330" y="1764"/>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49" name="Freeform 5"/>
            <p:cNvSpPr>
              <a:spLocks/>
            </p:cNvSpPr>
            <p:nvPr/>
          </p:nvSpPr>
          <p:spPr bwMode="ltGray">
            <a:xfrm>
              <a:off x="528" y="2932"/>
              <a:ext cx="5232" cy="1388"/>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accent2">
                <a:alpha val="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0" name="Freeform 6"/>
            <p:cNvSpPr>
              <a:spLocks/>
            </p:cNvSpPr>
            <p:nvPr/>
          </p:nvSpPr>
          <p:spPr bwMode="ltGray">
            <a:xfrm>
              <a:off x="528" y="1152"/>
              <a:ext cx="4607"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1" name="Freeform 7"/>
            <p:cNvSpPr>
              <a:spLocks/>
            </p:cNvSpPr>
            <p:nvPr/>
          </p:nvSpPr>
          <p:spPr bwMode="ltGray">
            <a:xfrm>
              <a:off x="528" y="1152"/>
              <a:ext cx="29" cy="1785"/>
            </a:xfrm>
            <a:custGeom>
              <a:avLst/>
              <a:gdLst>
                <a:gd name="T0" fmla="*/ 0 w 29"/>
                <a:gd name="T1" fmla="*/ 0 h 2161"/>
                <a:gd name="T2" fmla="*/ 0 w 29"/>
                <a:gd name="T3" fmla="*/ 2161 h 2161"/>
                <a:gd name="T4" fmla="*/ 29 w 29"/>
                <a:gd name="T5" fmla="*/ 2161 h 2161"/>
                <a:gd name="T6" fmla="*/ 27 w 29"/>
                <a:gd name="T7" fmla="*/ 27 h 2161"/>
                <a:gd name="T8" fmla="*/ 0 w 29"/>
                <a:gd name="T9" fmla="*/ 0 h 2161"/>
                <a:gd name="T10" fmla="*/ 0 w 29"/>
                <a:gd name="T11" fmla="*/ 0 h 2161"/>
              </a:gdLst>
              <a:ahLst/>
              <a:cxnLst>
                <a:cxn ang="0">
                  <a:pos x="T0" y="T1"/>
                </a:cxn>
                <a:cxn ang="0">
                  <a:pos x="T2" y="T3"/>
                </a:cxn>
                <a:cxn ang="0">
                  <a:pos x="T4" y="T5"/>
                </a:cxn>
                <a:cxn ang="0">
                  <a:pos x="T6" y="T7"/>
                </a:cxn>
                <a:cxn ang="0">
                  <a:pos x="T8" y="T9"/>
                </a:cxn>
                <a:cxn ang="0">
                  <a:pos x="T10" y="T11"/>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2" name="Freeform 8"/>
            <p:cNvSpPr>
              <a:spLocks/>
            </p:cNvSpPr>
            <p:nvPr/>
          </p:nvSpPr>
          <p:spPr bwMode="ltGray">
            <a:xfrm>
              <a:off x="527" y="2904"/>
              <a:ext cx="29" cy="1416"/>
            </a:xfrm>
            <a:custGeom>
              <a:avLst/>
              <a:gdLst>
                <a:gd name="T0" fmla="*/ 0 w 29"/>
                <a:gd name="T1" fmla="*/ 1416 h 1416"/>
                <a:gd name="T2" fmla="*/ 29 w 29"/>
                <a:gd name="T3" fmla="*/ 1416 h 1416"/>
                <a:gd name="T4" fmla="*/ 28 w 29"/>
                <a:gd name="T5" fmla="*/ 24 h 1416"/>
                <a:gd name="T6" fmla="*/ 0 w 29"/>
                <a:gd name="T7" fmla="*/ 0 h 1416"/>
                <a:gd name="T8" fmla="*/ 0 w 29"/>
                <a:gd name="T9" fmla="*/ 1416 h 1416"/>
              </a:gdLst>
              <a:ahLst/>
              <a:cxnLst>
                <a:cxn ang="0">
                  <a:pos x="T0" y="T1"/>
                </a:cxn>
                <a:cxn ang="0">
                  <a:pos x="T2" y="T3"/>
                </a:cxn>
                <a:cxn ang="0">
                  <a:pos x="T4" y="T5"/>
                </a:cxn>
                <a:cxn ang="0">
                  <a:pos x="T6" y="T7"/>
                </a:cxn>
                <a:cxn ang="0">
                  <a:pos x="T8" y="T9"/>
                </a:cxn>
              </a:cxnLst>
              <a:rect l="0" t="0" r="r" b="b"/>
              <a:pathLst>
                <a:path w="29" h="1416">
                  <a:moveTo>
                    <a:pt x="0" y="1416"/>
                  </a:moveTo>
                  <a:lnTo>
                    <a:pt x="29" y="1416"/>
                  </a:lnTo>
                  <a:lnTo>
                    <a:pt x="28" y="24"/>
                  </a:lnTo>
                  <a:lnTo>
                    <a:pt x="0" y="0"/>
                  </a:lnTo>
                  <a:lnTo>
                    <a:pt x="0" y="1416"/>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3" name="Freeform 9"/>
            <p:cNvSpPr>
              <a:spLocks/>
            </p:cNvSpPr>
            <p:nvPr/>
          </p:nvSpPr>
          <p:spPr bwMode="ltGray">
            <a:xfrm>
              <a:off x="201" y="2904"/>
              <a:ext cx="2879"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4" name="Freeform 10"/>
            <p:cNvSpPr>
              <a:spLocks/>
            </p:cNvSpPr>
            <p:nvPr/>
          </p:nvSpPr>
          <p:spPr bwMode="ltGray">
            <a:xfrm>
              <a:off x="201" y="2904"/>
              <a:ext cx="30" cy="1416"/>
            </a:xfrm>
            <a:custGeom>
              <a:avLst/>
              <a:gdLst>
                <a:gd name="T0" fmla="*/ 0 w 30"/>
                <a:gd name="T1" fmla="*/ 0 h 1416"/>
                <a:gd name="T2" fmla="*/ 0 w 30"/>
                <a:gd name="T3" fmla="*/ 1416 h 1416"/>
                <a:gd name="T4" fmla="*/ 29 w 30"/>
                <a:gd name="T5" fmla="*/ 1416 h 1416"/>
                <a:gd name="T6" fmla="*/ 30 w 30"/>
                <a:gd name="T7" fmla="*/ 27 h 1416"/>
                <a:gd name="T8" fmla="*/ 0 w 30"/>
                <a:gd name="T9" fmla="*/ 0 h 1416"/>
                <a:gd name="T10" fmla="*/ 0 w 30"/>
                <a:gd name="T11" fmla="*/ 0 h 1416"/>
              </a:gdLst>
              <a:ahLst/>
              <a:cxnLst>
                <a:cxn ang="0">
                  <a:pos x="T0" y="T1"/>
                </a:cxn>
                <a:cxn ang="0">
                  <a:pos x="T2" y="T3"/>
                </a:cxn>
                <a:cxn ang="0">
                  <a:pos x="T4" y="T5"/>
                </a:cxn>
                <a:cxn ang="0">
                  <a:pos x="T6" y="T7"/>
                </a:cxn>
                <a:cxn ang="0">
                  <a:pos x="T8" y="T9"/>
                </a:cxn>
                <a:cxn ang="0">
                  <a:pos x="T10" y="T11"/>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10001"/>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grpSp>
      <p:sp>
        <p:nvSpPr>
          <p:cNvPr id="6155" name="Rectangle 11"/>
          <p:cNvSpPr>
            <a:spLocks noGrp="1" noChangeArrowheads="1"/>
          </p:cNvSpPr>
          <p:nvPr>
            <p:ph type="dt" sz="half" idx="2"/>
          </p:nvPr>
        </p:nvSpPr>
        <p:spPr bwMode="auto">
          <a:xfrm>
            <a:off x="838200" y="6245225"/>
            <a:ext cx="190182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endParaRPr lang="en-US">
              <a:solidFill>
                <a:srgbClr val="FFFFFF"/>
              </a:solidFill>
            </a:endParaRPr>
          </a:p>
        </p:txBody>
      </p:sp>
      <p:sp>
        <p:nvSpPr>
          <p:cNvPr id="6156" name="Rectangle 12"/>
          <p:cNvSpPr>
            <a:spLocks noGrp="1" noChangeArrowheads="1"/>
          </p:cNvSpPr>
          <p:nvPr>
            <p:ph type="ftr" sz="quarter" idx="3"/>
          </p:nvPr>
        </p:nvSpPr>
        <p:spPr bwMode="auto">
          <a:xfrm>
            <a:off x="34290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endParaRPr lang="en-US">
              <a:solidFill>
                <a:srgbClr val="FFFFFF"/>
              </a:solidFill>
            </a:endParaRPr>
          </a:p>
        </p:txBody>
      </p:sp>
      <p:sp>
        <p:nvSpPr>
          <p:cNvPr id="6157" name="Rectangle 13"/>
          <p:cNvSpPr>
            <a:spLocks noGrp="1" noChangeArrowheads="1"/>
          </p:cNvSpPr>
          <p:nvPr>
            <p:ph type="sldNum" sz="quarter" idx="4"/>
          </p:nvPr>
        </p:nvSpPr>
        <p:spPr bwMode="auto">
          <a:xfrm>
            <a:off x="6937375" y="6245225"/>
            <a:ext cx="190182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fld id="{3F902BCE-95C9-453D-A951-9EFB6B5CED50}" type="slidenum">
              <a:rPr lang="en-US">
                <a:solidFill>
                  <a:srgbClr val="FFFFFF"/>
                </a:solidFill>
              </a:rPr>
              <a:pPr fontAlgn="base">
                <a:spcBef>
                  <a:spcPct val="0"/>
                </a:spcBef>
                <a:spcAft>
                  <a:spcPct val="0"/>
                </a:spcAft>
                <a:defRPr/>
              </a:pPr>
              <a:t>‹#›</a:t>
            </a:fld>
            <a:endParaRPr lang="en-US">
              <a:solidFill>
                <a:srgbClr val="FFFFFF"/>
              </a:solidFill>
            </a:endParaRPr>
          </a:p>
        </p:txBody>
      </p:sp>
      <p:sp>
        <p:nvSpPr>
          <p:cNvPr id="6158" name="Rectangle 14"/>
          <p:cNvSpPr>
            <a:spLocks noGrp="1" noRot="1" noChangeArrowheads="1"/>
          </p:cNvSpPr>
          <p:nvPr>
            <p:ph type="title"/>
          </p:nvPr>
        </p:nvSpPr>
        <p:spPr bwMode="auto">
          <a:xfrm>
            <a:off x="457200" y="244475"/>
            <a:ext cx="8385175" cy="1431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6159" name="Rectangle 15"/>
          <p:cNvSpPr>
            <a:spLocks noGrp="1" noRot="1" noChangeArrowheads="1"/>
          </p:cNvSpPr>
          <p:nvPr>
            <p:ph type="body" idx="1"/>
          </p:nvPr>
        </p:nvSpPr>
        <p:spPr bwMode="auto">
          <a:xfrm>
            <a:off x="838200" y="1905000"/>
            <a:ext cx="8007350" cy="419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extLst>
      <p:ext uri="{BB962C8B-B14F-4D97-AF65-F5344CB8AC3E}">
        <p14:creationId xmlns:p14="http://schemas.microsoft.com/office/powerpoint/2010/main" val="4156286081"/>
      </p:ext>
    </p:extLst>
  </p:cSld>
  <p:clrMap bg1="dk2" tx1="lt1" bg2="dk1"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6158"/>
                                        </p:tgtEl>
                                        <p:attrNameLst>
                                          <p:attrName>style.visibility</p:attrName>
                                        </p:attrNameLst>
                                      </p:cBhvr>
                                      <p:to>
                                        <p:strVal val="visible"/>
                                      </p:to>
                                    </p:set>
                                    <p:anim calcmode="lin" valueType="num">
                                      <p:cBhvr>
                                        <p:cTn id="7" dur="1000" fill="hold"/>
                                        <p:tgtEl>
                                          <p:spTgt spid="6158"/>
                                        </p:tgtEl>
                                        <p:attrNameLst>
                                          <p:attrName>ppt_x</p:attrName>
                                        </p:attrNameLst>
                                      </p:cBhvr>
                                      <p:tavLst>
                                        <p:tav tm="0">
                                          <p:val>
                                            <p:strVal val="#ppt_x-.2"/>
                                          </p:val>
                                        </p:tav>
                                        <p:tav tm="100000">
                                          <p:val>
                                            <p:strVal val="#ppt_x"/>
                                          </p:val>
                                        </p:tav>
                                      </p:tavLst>
                                    </p:anim>
                                    <p:anim calcmode="lin" valueType="num">
                                      <p:cBhvr>
                                        <p:cTn id="8" dur="1000" fill="hold"/>
                                        <p:tgtEl>
                                          <p:spTgt spid="6158"/>
                                        </p:tgtEl>
                                        <p:attrNameLst>
                                          <p:attrName>ppt_y</p:attrName>
                                        </p:attrNameLst>
                                      </p:cBhvr>
                                      <p:tavLst>
                                        <p:tav tm="0">
                                          <p:val>
                                            <p:strVal val="#ppt_y"/>
                                          </p:val>
                                        </p:tav>
                                        <p:tav tm="100000">
                                          <p:val>
                                            <p:strVal val="#ppt_y"/>
                                          </p:val>
                                        </p:tav>
                                      </p:tavLst>
                                    </p:anim>
                                    <p:animEffect transition="in" filter="wipe(right)" prLst="gradientSize: 0.1">
                                      <p:cBhvr>
                                        <p:cTn id="9" dur="1000"/>
                                        <p:tgtEl>
                                          <p:spTgt spid="615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6159">
                                            <p:txEl>
                                              <p:pRg st="0" end="0"/>
                                            </p:txEl>
                                          </p:spTgt>
                                        </p:tgtEl>
                                        <p:attrNameLst>
                                          <p:attrName>style.visibility</p:attrName>
                                        </p:attrNameLst>
                                      </p:cBhvr>
                                      <p:to>
                                        <p:strVal val="visible"/>
                                      </p:to>
                                    </p:set>
                                    <p:animEffect transition="in" filter="fade">
                                      <p:cBhvr>
                                        <p:cTn id="14" dur="500"/>
                                        <p:tgtEl>
                                          <p:spTgt spid="6159">
                                            <p:txEl>
                                              <p:pRg st="0" end="0"/>
                                            </p:txEl>
                                          </p:spTgt>
                                        </p:tgtEl>
                                      </p:cBhvr>
                                    </p:animEffect>
                                    <p:anim calcmode="lin" valueType="num">
                                      <p:cBhvr>
                                        <p:cTn id="15" dur="500" fill="hold"/>
                                        <p:tgtEl>
                                          <p:spTgt spid="615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6159">
                                            <p:txEl>
                                              <p:pRg st="0" end="0"/>
                                            </p:txEl>
                                          </p:spTgt>
                                        </p:tgtEl>
                                        <p:attrNameLst>
                                          <p:attrName>ppt_y</p:attrName>
                                        </p:attrNameLst>
                                      </p:cBhvr>
                                      <p:tavLst>
                                        <p:tav tm="0">
                                          <p:val>
                                            <p:strVal val="#ppt_y+.05"/>
                                          </p:val>
                                        </p:tav>
                                        <p:tav tm="100000">
                                          <p:val>
                                            <p:strVal val="#ppt_y"/>
                                          </p:val>
                                        </p:tav>
                                      </p:tavLst>
                                    </p:anim>
                                  </p:childTnLst>
                                </p:cTn>
                              </p:par>
                              <p:par>
                                <p:cTn id="17" presetID="44" presetClass="entr" presetSubtype="0" fill="hold" grpId="0" nodeType="withEffect">
                                  <p:stCondLst>
                                    <p:cond delay="0"/>
                                  </p:stCondLst>
                                  <p:childTnLst>
                                    <p:set>
                                      <p:cBhvr>
                                        <p:cTn id="18" dur="1" fill="hold">
                                          <p:stCondLst>
                                            <p:cond delay="0"/>
                                          </p:stCondLst>
                                        </p:cTn>
                                        <p:tgtEl>
                                          <p:spTgt spid="6159">
                                            <p:txEl>
                                              <p:pRg st="1" end="1"/>
                                            </p:txEl>
                                          </p:spTgt>
                                        </p:tgtEl>
                                        <p:attrNameLst>
                                          <p:attrName>style.visibility</p:attrName>
                                        </p:attrNameLst>
                                      </p:cBhvr>
                                      <p:to>
                                        <p:strVal val="visible"/>
                                      </p:to>
                                    </p:set>
                                    <p:animEffect transition="in" filter="fade">
                                      <p:cBhvr>
                                        <p:cTn id="19" dur="500"/>
                                        <p:tgtEl>
                                          <p:spTgt spid="6159">
                                            <p:txEl>
                                              <p:pRg st="1" end="1"/>
                                            </p:txEl>
                                          </p:spTgt>
                                        </p:tgtEl>
                                      </p:cBhvr>
                                    </p:animEffect>
                                    <p:anim calcmode="lin" valueType="num">
                                      <p:cBhvr>
                                        <p:cTn id="20" dur="500" fill="hold"/>
                                        <p:tgtEl>
                                          <p:spTgt spid="6159">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6159">
                                            <p:txEl>
                                              <p:pRg st="1" end="1"/>
                                            </p:txEl>
                                          </p:spTgt>
                                        </p:tgtEl>
                                        <p:attrNameLst>
                                          <p:attrName>ppt_y</p:attrName>
                                        </p:attrNameLst>
                                      </p:cBhvr>
                                      <p:tavLst>
                                        <p:tav tm="0">
                                          <p:val>
                                            <p:strVal val="#ppt_y+.05"/>
                                          </p:val>
                                        </p:tav>
                                        <p:tav tm="100000">
                                          <p:val>
                                            <p:strVal val="#ppt_y"/>
                                          </p:val>
                                        </p:tav>
                                      </p:tavLst>
                                    </p:anim>
                                  </p:childTnLst>
                                </p:cTn>
                              </p:par>
                              <p:par>
                                <p:cTn id="22" presetID="44" presetClass="entr" presetSubtype="0" fill="hold" grpId="0" nodeType="withEffect">
                                  <p:stCondLst>
                                    <p:cond delay="0"/>
                                  </p:stCondLst>
                                  <p:childTnLst>
                                    <p:set>
                                      <p:cBhvr>
                                        <p:cTn id="23" dur="1" fill="hold">
                                          <p:stCondLst>
                                            <p:cond delay="0"/>
                                          </p:stCondLst>
                                        </p:cTn>
                                        <p:tgtEl>
                                          <p:spTgt spid="6159">
                                            <p:txEl>
                                              <p:pRg st="2" end="2"/>
                                            </p:txEl>
                                          </p:spTgt>
                                        </p:tgtEl>
                                        <p:attrNameLst>
                                          <p:attrName>style.visibility</p:attrName>
                                        </p:attrNameLst>
                                      </p:cBhvr>
                                      <p:to>
                                        <p:strVal val="visible"/>
                                      </p:to>
                                    </p:set>
                                    <p:animEffect transition="in" filter="fade">
                                      <p:cBhvr>
                                        <p:cTn id="24" dur="500"/>
                                        <p:tgtEl>
                                          <p:spTgt spid="6159">
                                            <p:txEl>
                                              <p:pRg st="2" end="2"/>
                                            </p:txEl>
                                          </p:spTgt>
                                        </p:tgtEl>
                                      </p:cBhvr>
                                    </p:animEffect>
                                    <p:anim calcmode="lin" valueType="num">
                                      <p:cBhvr>
                                        <p:cTn id="25" dur="500" fill="hold"/>
                                        <p:tgtEl>
                                          <p:spTgt spid="6159">
                                            <p:txEl>
                                              <p:pRg st="2" end="2"/>
                                            </p:txEl>
                                          </p:spTgt>
                                        </p:tgtEl>
                                        <p:attrNameLst>
                                          <p:attrName>ppt_x</p:attrName>
                                        </p:attrNameLst>
                                      </p:cBhvr>
                                      <p:tavLst>
                                        <p:tav tm="0">
                                          <p:val>
                                            <p:strVal val="#ppt_x"/>
                                          </p:val>
                                        </p:tav>
                                        <p:tav tm="100000">
                                          <p:val>
                                            <p:strVal val="#ppt_x"/>
                                          </p:val>
                                        </p:tav>
                                      </p:tavLst>
                                    </p:anim>
                                    <p:anim calcmode="lin" valueType="num">
                                      <p:cBhvr>
                                        <p:cTn id="26" dur="500" fill="hold"/>
                                        <p:tgtEl>
                                          <p:spTgt spid="6159">
                                            <p:txEl>
                                              <p:pRg st="2" end="2"/>
                                            </p:txEl>
                                          </p:spTgt>
                                        </p:tgtEl>
                                        <p:attrNameLst>
                                          <p:attrName>ppt_y</p:attrName>
                                        </p:attrNameLst>
                                      </p:cBhvr>
                                      <p:tavLst>
                                        <p:tav tm="0">
                                          <p:val>
                                            <p:strVal val="#ppt_y+.05"/>
                                          </p:val>
                                        </p:tav>
                                        <p:tav tm="100000">
                                          <p:val>
                                            <p:strVal val="#ppt_y"/>
                                          </p:val>
                                        </p:tav>
                                      </p:tavLst>
                                    </p:anim>
                                  </p:childTnLst>
                                </p:cTn>
                              </p:par>
                              <p:par>
                                <p:cTn id="27" presetID="44" presetClass="entr" presetSubtype="0" fill="hold" grpId="0" nodeType="withEffect">
                                  <p:stCondLst>
                                    <p:cond delay="0"/>
                                  </p:stCondLst>
                                  <p:childTnLst>
                                    <p:set>
                                      <p:cBhvr>
                                        <p:cTn id="28" dur="1" fill="hold">
                                          <p:stCondLst>
                                            <p:cond delay="0"/>
                                          </p:stCondLst>
                                        </p:cTn>
                                        <p:tgtEl>
                                          <p:spTgt spid="6159">
                                            <p:txEl>
                                              <p:pRg st="3" end="3"/>
                                            </p:txEl>
                                          </p:spTgt>
                                        </p:tgtEl>
                                        <p:attrNameLst>
                                          <p:attrName>style.visibility</p:attrName>
                                        </p:attrNameLst>
                                      </p:cBhvr>
                                      <p:to>
                                        <p:strVal val="visible"/>
                                      </p:to>
                                    </p:set>
                                    <p:animEffect transition="in" filter="fade">
                                      <p:cBhvr>
                                        <p:cTn id="29" dur="500"/>
                                        <p:tgtEl>
                                          <p:spTgt spid="6159">
                                            <p:txEl>
                                              <p:pRg st="3" end="3"/>
                                            </p:txEl>
                                          </p:spTgt>
                                        </p:tgtEl>
                                      </p:cBhvr>
                                    </p:animEffect>
                                    <p:anim calcmode="lin" valueType="num">
                                      <p:cBhvr>
                                        <p:cTn id="30" dur="500" fill="hold"/>
                                        <p:tgtEl>
                                          <p:spTgt spid="6159">
                                            <p:txEl>
                                              <p:pRg st="3" end="3"/>
                                            </p:txEl>
                                          </p:spTgt>
                                        </p:tgtEl>
                                        <p:attrNameLst>
                                          <p:attrName>ppt_x</p:attrName>
                                        </p:attrNameLst>
                                      </p:cBhvr>
                                      <p:tavLst>
                                        <p:tav tm="0">
                                          <p:val>
                                            <p:strVal val="#ppt_x"/>
                                          </p:val>
                                        </p:tav>
                                        <p:tav tm="100000">
                                          <p:val>
                                            <p:strVal val="#ppt_x"/>
                                          </p:val>
                                        </p:tav>
                                      </p:tavLst>
                                    </p:anim>
                                    <p:anim calcmode="lin" valueType="num">
                                      <p:cBhvr>
                                        <p:cTn id="31" dur="500" fill="hold"/>
                                        <p:tgtEl>
                                          <p:spTgt spid="6159">
                                            <p:txEl>
                                              <p:pRg st="3" end="3"/>
                                            </p:txEl>
                                          </p:spTgt>
                                        </p:tgtEl>
                                        <p:attrNameLst>
                                          <p:attrName>ppt_y</p:attrName>
                                        </p:attrNameLst>
                                      </p:cBhvr>
                                      <p:tavLst>
                                        <p:tav tm="0">
                                          <p:val>
                                            <p:strVal val="#ppt_y+.05"/>
                                          </p:val>
                                        </p:tav>
                                        <p:tav tm="100000">
                                          <p:val>
                                            <p:strVal val="#ppt_y"/>
                                          </p:val>
                                        </p:tav>
                                      </p:tavLst>
                                    </p:anim>
                                  </p:childTnLst>
                                </p:cTn>
                              </p:par>
                              <p:par>
                                <p:cTn id="32" presetID="44" presetClass="entr" presetSubtype="0" fill="hold" grpId="0" nodeType="withEffect">
                                  <p:stCondLst>
                                    <p:cond delay="0"/>
                                  </p:stCondLst>
                                  <p:childTnLst>
                                    <p:set>
                                      <p:cBhvr>
                                        <p:cTn id="33" dur="1" fill="hold">
                                          <p:stCondLst>
                                            <p:cond delay="0"/>
                                          </p:stCondLst>
                                        </p:cTn>
                                        <p:tgtEl>
                                          <p:spTgt spid="6159">
                                            <p:txEl>
                                              <p:pRg st="4" end="4"/>
                                            </p:txEl>
                                          </p:spTgt>
                                        </p:tgtEl>
                                        <p:attrNameLst>
                                          <p:attrName>style.visibility</p:attrName>
                                        </p:attrNameLst>
                                      </p:cBhvr>
                                      <p:to>
                                        <p:strVal val="visible"/>
                                      </p:to>
                                    </p:set>
                                    <p:animEffect transition="in" filter="fade">
                                      <p:cBhvr>
                                        <p:cTn id="34" dur="500"/>
                                        <p:tgtEl>
                                          <p:spTgt spid="6159">
                                            <p:txEl>
                                              <p:pRg st="4" end="4"/>
                                            </p:txEl>
                                          </p:spTgt>
                                        </p:tgtEl>
                                      </p:cBhvr>
                                    </p:animEffect>
                                    <p:anim calcmode="lin" valueType="num">
                                      <p:cBhvr>
                                        <p:cTn id="35" dur="500" fill="hold"/>
                                        <p:tgtEl>
                                          <p:spTgt spid="6159">
                                            <p:txEl>
                                              <p:pRg st="4" end="4"/>
                                            </p:txEl>
                                          </p:spTgt>
                                        </p:tgtEl>
                                        <p:attrNameLst>
                                          <p:attrName>ppt_x</p:attrName>
                                        </p:attrNameLst>
                                      </p:cBhvr>
                                      <p:tavLst>
                                        <p:tav tm="0">
                                          <p:val>
                                            <p:strVal val="#ppt_x"/>
                                          </p:val>
                                        </p:tav>
                                        <p:tav tm="100000">
                                          <p:val>
                                            <p:strVal val="#ppt_x"/>
                                          </p:val>
                                        </p:tav>
                                      </p:tavLst>
                                    </p:anim>
                                    <p:anim calcmode="lin" valueType="num">
                                      <p:cBhvr>
                                        <p:cTn id="36" dur="500" fill="hold"/>
                                        <p:tgtEl>
                                          <p:spTgt spid="6159">
                                            <p:txEl>
                                              <p:pRg st="4" end="4"/>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8" grpId="0"/>
      <p:bldP spid="6159" grpId="0" build="p">
        <p:tmplLst>
          <p:tmpl lvl="1">
            <p:tnLst>
              <p:par>
                <p:cTn presetID="44" presetClass="entr" presetSubtype="0" fill="hold" nodeType="click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2">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3">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4">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5">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Lst>
      </p:bldP>
    </p:bldLst>
  </p:timing>
  <p:txStyles>
    <p:titleStyle>
      <a:lvl1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2pPr>
      <a:lvl3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3pPr>
      <a:lvl4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4pPr>
      <a:lvl5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5pPr>
      <a:lvl6pPr marL="4572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6pPr>
      <a:lvl7pPr marL="9144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7pPr>
      <a:lvl8pPr marL="13716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8pPr>
      <a:lvl9pPr marL="18288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Font typeface="Wingdings" pitchFamily="2" charset="2"/>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accent2"/>
        </a:buClr>
        <a:buFont typeface="Wingdings" pitchFamily="2" charset="2"/>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accent2"/>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19088" y="1828800"/>
            <a:ext cx="8824912" cy="5029200"/>
            <a:chOff x="201" y="1152"/>
            <a:chExt cx="5559" cy="3168"/>
          </a:xfrm>
        </p:grpSpPr>
        <p:sp>
          <p:nvSpPr>
            <p:cNvPr id="6147" name="Freeform 3"/>
            <p:cNvSpPr>
              <a:spLocks/>
            </p:cNvSpPr>
            <p:nvPr/>
          </p:nvSpPr>
          <p:spPr bwMode="ltGray">
            <a:xfrm>
              <a:off x="528" y="2909"/>
              <a:ext cx="5232" cy="1411"/>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48" name="Freeform 4"/>
            <p:cNvSpPr>
              <a:spLocks/>
            </p:cNvSpPr>
            <p:nvPr/>
          </p:nvSpPr>
          <p:spPr bwMode="ltGray">
            <a:xfrm>
              <a:off x="210" y="1152"/>
              <a:ext cx="5550" cy="3168"/>
            </a:xfrm>
            <a:custGeom>
              <a:avLst/>
              <a:gdLst>
                <a:gd name="T0" fmla="*/ 330 w 5550"/>
                <a:gd name="T1" fmla="*/ 1764 h 3168"/>
                <a:gd name="T2" fmla="*/ 0 w 5550"/>
                <a:gd name="T3" fmla="*/ 1764 h 3168"/>
                <a:gd name="T4" fmla="*/ 0 w 5550"/>
                <a:gd name="T5" fmla="*/ 3168 h 3168"/>
                <a:gd name="T6" fmla="*/ 5550 w 5550"/>
                <a:gd name="T7" fmla="*/ 3168 h 3168"/>
                <a:gd name="T8" fmla="*/ 5550 w 5550"/>
                <a:gd name="T9" fmla="*/ 0 h 3168"/>
                <a:gd name="T10" fmla="*/ 330 w 5550"/>
                <a:gd name="T11" fmla="*/ 0 h 3168"/>
                <a:gd name="T12" fmla="*/ 330 w 5550"/>
                <a:gd name="T13" fmla="*/ 1764 h 3168"/>
              </a:gdLst>
              <a:ahLst/>
              <a:cxnLst>
                <a:cxn ang="0">
                  <a:pos x="T0" y="T1"/>
                </a:cxn>
                <a:cxn ang="0">
                  <a:pos x="T2" y="T3"/>
                </a:cxn>
                <a:cxn ang="0">
                  <a:pos x="T4" y="T5"/>
                </a:cxn>
                <a:cxn ang="0">
                  <a:pos x="T6" y="T7"/>
                </a:cxn>
                <a:cxn ang="0">
                  <a:pos x="T8" y="T9"/>
                </a:cxn>
                <a:cxn ang="0">
                  <a:pos x="T10" y="T11"/>
                </a:cxn>
                <a:cxn ang="0">
                  <a:pos x="T12" y="T13"/>
                </a:cxn>
              </a:cxnLst>
              <a:rect l="0" t="0" r="r" b="b"/>
              <a:pathLst>
                <a:path w="5550" h="3168">
                  <a:moveTo>
                    <a:pt x="330" y="1764"/>
                  </a:moveTo>
                  <a:lnTo>
                    <a:pt x="0" y="1764"/>
                  </a:lnTo>
                  <a:lnTo>
                    <a:pt x="0" y="3168"/>
                  </a:lnTo>
                  <a:lnTo>
                    <a:pt x="5550" y="3168"/>
                  </a:lnTo>
                  <a:lnTo>
                    <a:pt x="5550" y="0"/>
                  </a:lnTo>
                  <a:lnTo>
                    <a:pt x="330" y="0"/>
                  </a:lnTo>
                  <a:lnTo>
                    <a:pt x="330" y="1764"/>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49" name="Freeform 5"/>
            <p:cNvSpPr>
              <a:spLocks/>
            </p:cNvSpPr>
            <p:nvPr/>
          </p:nvSpPr>
          <p:spPr bwMode="ltGray">
            <a:xfrm>
              <a:off x="528" y="2932"/>
              <a:ext cx="5232" cy="1388"/>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accent2">
                <a:alpha val="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0" name="Freeform 6"/>
            <p:cNvSpPr>
              <a:spLocks/>
            </p:cNvSpPr>
            <p:nvPr/>
          </p:nvSpPr>
          <p:spPr bwMode="ltGray">
            <a:xfrm>
              <a:off x="528" y="1152"/>
              <a:ext cx="4607"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1" name="Freeform 7"/>
            <p:cNvSpPr>
              <a:spLocks/>
            </p:cNvSpPr>
            <p:nvPr/>
          </p:nvSpPr>
          <p:spPr bwMode="ltGray">
            <a:xfrm>
              <a:off x="528" y="1152"/>
              <a:ext cx="29" cy="1785"/>
            </a:xfrm>
            <a:custGeom>
              <a:avLst/>
              <a:gdLst>
                <a:gd name="T0" fmla="*/ 0 w 29"/>
                <a:gd name="T1" fmla="*/ 0 h 2161"/>
                <a:gd name="T2" fmla="*/ 0 w 29"/>
                <a:gd name="T3" fmla="*/ 2161 h 2161"/>
                <a:gd name="T4" fmla="*/ 29 w 29"/>
                <a:gd name="T5" fmla="*/ 2161 h 2161"/>
                <a:gd name="T6" fmla="*/ 27 w 29"/>
                <a:gd name="T7" fmla="*/ 27 h 2161"/>
                <a:gd name="T8" fmla="*/ 0 w 29"/>
                <a:gd name="T9" fmla="*/ 0 h 2161"/>
                <a:gd name="T10" fmla="*/ 0 w 29"/>
                <a:gd name="T11" fmla="*/ 0 h 2161"/>
              </a:gdLst>
              <a:ahLst/>
              <a:cxnLst>
                <a:cxn ang="0">
                  <a:pos x="T0" y="T1"/>
                </a:cxn>
                <a:cxn ang="0">
                  <a:pos x="T2" y="T3"/>
                </a:cxn>
                <a:cxn ang="0">
                  <a:pos x="T4" y="T5"/>
                </a:cxn>
                <a:cxn ang="0">
                  <a:pos x="T6" y="T7"/>
                </a:cxn>
                <a:cxn ang="0">
                  <a:pos x="T8" y="T9"/>
                </a:cxn>
                <a:cxn ang="0">
                  <a:pos x="T10" y="T11"/>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2" name="Freeform 8"/>
            <p:cNvSpPr>
              <a:spLocks/>
            </p:cNvSpPr>
            <p:nvPr/>
          </p:nvSpPr>
          <p:spPr bwMode="ltGray">
            <a:xfrm>
              <a:off x="527" y="2904"/>
              <a:ext cx="29" cy="1416"/>
            </a:xfrm>
            <a:custGeom>
              <a:avLst/>
              <a:gdLst>
                <a:gd name="T0" fmla="*/ 0 w 29"/>
                <a:gd name="T1" fmla="*/ 1416 h 1416"/>
                <a:gd name="T2" fmla="*/ 29 w 29"/>
                <a:gd name="T3" fmla="*/ 1416 h 1416"/>
                <a:gd name="T4" fmla="*/ 28 w 29"/>
                <a:gd name="T5" fmla="*/ 24 h 1416"/>
                <a:gd name="T6" fmla="*/ 0 w 29"/>
                <a:gd name="T7" fmla="*/ 0 h 1416"/>
                <a:gd name="T8" fmla="*/ 0 w 29"/>
                <a:gd name="T9" fmla="*/ 1416 h 1416"/>
              </a:gdLst>
              <a:ahLst/>
              <a:cxnLst>
                <a:cxn ang="0">
                  <a:pos x="T0" y="T1"/>
                </a:cxn>
                <a:cxn ang="0">
                  <a:pos x="T2" y="T3"/>
                </a:cxn>
                <a:cxn ang="0">
                  <a:pos x="T4" y="T5"/>
                </a:cxn>
                <a:cxn ang="0">
                  <a:pos x="T6" y="T7"/>
                </a:cxn>
                <a:cxn ang="0">
                  <a:pos x="T8" y="T9"/>
                </a:cxn>
              </a:cxnLst>
              <a:rect l="0" t="0" r="r" b="b"/>
              <a:pathLst>
                <a:path w="29" h="1416">
                  <a:moveTo>
                    <a:pt x="0" y="1416"/>
                  </a:moveTo>
                  <a:lnTo>
                    <a:pt x="29" y="1416"/>
                  </a:lnTo>
                  <a:lnTo>
                    <a:pt x="28" y="24"/>
                  </a:lnTo>
                  <a:lnTo>
                    <a:pt x="0" y="0"/>
                  </a:lnTo>
                  <a:lnTo>
                    <a:pt x="0" y="1416"/>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3" name="Freeform 9"/>
            <p:cNvSpPr>
              <a:spLocks/>
            </p:cNvSpPr>
            <p:nvPr/>
          </p:nvSpPr>
          <p:spPr bwMode="ltGray">
            <a:xfrm>
              <a:off x="201" y="2904"/>
              <a:ext cx="2879"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4" name="Freeform 10"/>
            <p:cNvSpPr>
              <a:spLocks/>
            </p:cNvSpPr>
            <p:nvPr/>
          </p:nvSpPr>
          <p:spPr bwMode="ltGray">
            <a:xfrm>
              <a:off x="201" y="2904"/>
              <a:ext cx="30" cy="1416"/>
            </a:xfrm>
            <a:custGeom>
              <a:avLst/>
              <a:gdLst>
                <a:gd name="T0" fmla="*/ 0 w 30"/>
                <a:gd name="T1" fmla="*/ 0 h 1416"/>
                <a:gd name="T2" fmla="*/ 0 w 30"/>
                <a:gd name="T3" fmla="*/ 1416 h 1416"/>
                <a:gd name="T4" fmla="*/ 29 w 30"/>
                <a:gd name="T5" fmla="*/ 1416 h 1416"/>
                <a:gd name="T6" fmla="*/ 30 w 30"/>
                <a:gd name="T7" fmla="*/ 27 h 1416"/>
                <a:gd name="T8" fmla="*/ 0 w 30"/>
                <a:gd name="T9" fmla="*/ 0 h 1416"/>
                <a:gd name="T10" fmla="*/ 0 w 30"/>
                <a:gd name="T11" fmla="*/ 0 h 1416"/>
              </a:gdLst>
              <a:ahLst/>
              <a:cxnLst>
                <a:cxn ang="0">
                  <a:pos x="T0" y="T1"/>
                </a:cxn>
                <a:cxn ang="0">
                  <a:pos x="T2" y="T3"/>
                </a:cxn>
                <a:cxn ang="0">
                  <a:pos x="T4" y="T5"/>
                </a:cxn>
                <a:cxn ang="0">
                  <a:pos x="T6" y="T7"/>
                </a:cxn>
                <a:cxn ang="0">
                  <a:pos x="T8" y="T9"/>
                </a:cxn>
                <a:cxn ang="0">
                  <a:pos x="T10" y="T11"/>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10001"/>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grpSp>
      <p:sp>
        <p:nvSpPr>
          <p:cNvPr id="6155" name="Rectangle 11"/>
          <p:cNvSpPr>
            <a:spLocks noGrp="1" noChangeArrowheads="1"/>
          </p:cNvSpPr>
          <p:nvPr>
            <p:ph type="dt" sz="half" idx="2"/>
          </p:nvPr>
        </p:nvSpPr>
        <p:spPr bwMode="auto">
          <a:xfrm>
            <a:off x="838200" y="6245225"/>
            <a:ext cx="190182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endParaRPr lang="en-US">
              <a:solidFill>
                <a:srgbClr val="FFFFFF"/>
              </a:solidFill>
            </a:endParaRPr>
          </a:p>
        </p:txBody>
      </p:sp>
      <p:sp>
        <p:nvSpPr>
          <p:cNvPr id="6156" name="Rectangle 12"/>
          <p:cNvSpPr>
            <a:spLocks noGrp="1" noChangeArrowheads="1"/>
          </p:cNvSpPr>
          <p:nvPr>
            <p:ph type="ftr" sz="quarter" idx="3"/>
          </p:nvPr>
        </p:nvSpPr>
        <p:spPr bwMode="auto">
          <a:xfrm>
            <a:off x="34290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endParaRPr lang="en-US">
              <a:solidFill>
                <a:srgbClr val="FFFFFF"/>
              </a:solidFill>
            </a:endParaRPr>
          </a:p>
        </p:txBody>
      </p:sp>
      <p:sp>
        <p:nvSpPr>
          <p:cNvPr id="6157" name="Rectangle 13"/>
          <p:cNvSpPr>
            <a:spLocks noGrp="1" noChangeArrowheads="1"/>
          </p:cNvSpPr>
          <p:nvPr>
            <p:ph type="sldNum" sz="quarter" idx="4"/>
          </p:nvPr>
        </p:nvSpPr>
        <p:spPr bwMode="auto">
          <a:xfrm>
            <a:off x="6937375" y="6245225"/>
            <a:ext cx="190182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fld id="{3F902BCE-95C9-453D-A951-9EFB6B5CED50}" type="slidenum">
              <a:rPr lang="en-US">
                <a:solidFill>
                  <a:srgbClr val="FFFFFF"/>
                </a:solidFill>
              </a:rPr>
              <a:pPr fontAlgn="base">
                <a:spcBef>
                  <a:spcPct val="0"/>
                </a:spcBef>
                <a:spcAft>
                  <a:spcPct val="0"/>
                </a:spcAft>
                <a:defRPr/>
              </a:pPr>
              <a:t>‹#›</a:t>
            </a:fld>
            <a:endParaRPr lang="en-US">
              <a:solidFill>
                <a:srgbClr val="FFFFFF"/>
              </a:solidFill>
            </a:endParaRPr>
          </a:p>
        </p:txBody>
      </p:sp>
      <p:sp>
        <p:nvSpPr>
          <p:cNvPr id="6158" name="Rectangle 14"/>
          <p:cNvSpPr>
            <a:spLocks noGrp="1" noRot="1" noChangeArrowheads="1"/>
          </p:cNvSpPr>
          <p:nvPr>
            <p:ph type="title"/>
          </p:nvPr>
        </p:nvSpPr>
        <p:spPr bwMode="auto">
          <a:xfrm>
            <a:off x="457200" y="244475"/>
            <a:ext cx="8385175" cy="1431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6159" name="Rectangle 15"/>
          <p:cNvSpPr>
            <a:spLocks noGrp="1" noRot="1" noChangeArrowheads="1"/>
          </p:cNvSpPr>
          <p:nvPr>
            <p:ph type="body" idx="1"/>
          </p:nvPr>
        </p:nvSpPr>
        <p:spPr bwMode="auto">
          <a:xfrm>
            <a:off x="838200" y="1905000"/>
            <a:ext cx="8007350" cy="419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extLst>
      <p:ext uri="{BB962C8B-B14F-4D97-AF65-F5344CB8AC3E}">
        <p14:creationId xmlns:p14="http://schemas.microsoft.com/office/powerpoint/2010/main" val="2089019726"/>
      </p:ext>
    </p:extLst>
  </p:cSld>
  <p:clrMap bg1="dk2" tx1="lt1" bg2="dk1"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6158"/>
                                        </p:tgtEl>
                                        <p:attrNameLst>
                                          <p:attrName>style.visibility</p:attrName>
                                        </p:attrNameLst>
                                      </p:cBhvr>
                                      <p:to>
                                        <p:strVal val="visible"/>
                                      </p:to>
                                    </p:set>
                                    <p:anim calcmode="lin" valueType="num">
                                      <p:cBhvr>
                                        <p:cTn id="7" dur="1000" fill="hold"/>
                                        <p:tgtEl>
                                          <p:spTgt spid="6158"/>
                                        </p:tgtEl>
                                        <p:attrNameLst>
                                          <p:attrName>ppt_x</p:attrName>
                                        </p:attrNameLst>
                                      </p:cBhvr>
                                      <p:tavLst>
                                        <p:tav tm="0">
                                          <p:val>
                                            <p:strVal val="#ppt_x-.2"/>
                                          </p:val>
                                        </p:tav>
                                        <p:tav tm="100000">
                                          <p:val>
                                            <p:strVal val="#ppt_x"/>
                                          </p:val>
                                        </p:tav>
                                      </p:tavLst>
                                    </p:anim>
                                    <p:anim calcmode="lin" valueType="num">
                                      <p:cBhvr>
                                        <p:cTn id="8" dur="1000" fill="hold"/>
                                        <p:tgtEl>
                                          <p:spTgt spid="6158"/>
                                        </p:tgtEl>
                                        <p:attrNameLst>
                                          <p:attrName>ppt_y</p:attrName>
                                        </p:attrNameLst>
                                      </p:cBhvr>
                                      <p:tavLst>
                                        <p:tav tm="0">
                                          <p:val>
                                            <p:strVal val="#ppt_y"/>
                                          </p:val>
                                        </p:tav>
                                        <p:tav tm="100000">
                                          <p:val>
                                            <p:strVal val="#ppt_y"/>
                                          </p:val>
                                        </p:tav>
                                      </p:tavLst>
                                    </p:anim>
                                    <p:animEffect transition="in" filter="wipe(right)" prLst="gradientSize: 0.1">
                                      <p:cBhvr>
                                        <p:cTn id="9" dur="1000"/>
                                        <p:tgtEl>
                                          <p:spTgt spid="615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6159">
                                            <p:txEl>
                                              <p:pRg st="0" end="0"/>
                                            </p:txEl>
                                          </p:spTgt>
                                        </p:tgtEl>
                                        <p:attrNameLst>
                                          <p:attrName>style.visibility</p:attrName>
                                        </p:attrNameLst>
                                      </p:cBhvr>
                                      <p:to>
                                        <p:strVal val="visible"/>
                                      </p:to>
                                    </p:set>
                                    <p:animEffect transition="in" filter="fade">
                                      <p:cBhvr>
                                        <p:cTn id="14" dur="500"/>
                                        <p:tgtEl>
                                          <p:spTgt spid="6159">
                                            <p:txEl>
                                              <p:pRg st="0" end="0"/>
                                            </p:txEl>
                                          </p:spTgt>
                                        </p:tgtEl>
                                      </p:cBhvr>
                                    </p:animEffect>
                                    <p:anim calcmode="lin" valueType="num">
                                      <p:cBhvr>
                                        <p:cTn id="15" dur="500" fill="hold"/>
                                        <p:tgtEl>
                                          <p:spTgt spid="615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6159">
                                            <p:txEl>
                                              <p:pRg st="0" end="0"/>
                                            </p:txEl>
                                          </p:spTgt>
                                        </p:tgtEl>
                                        <p:attrNameLst>
                                          <p:attrName>ppt_y</p:attrName>
                                        </p:attrNameLst>
                                      </p:cBhvr>
                                      <p:tavLst>
                                        <p:tav tm="0">
                                          <p:val>
                                            <p:strVal val="#ppt_y+.05"/>
                                          </p:val>
                                        </p:tav>
                                        <p:tav tm="100000">
                                          <p:val>
                                            <p:strVal val="#ppt_y"/>
                                          </p:val>
                                        </p:tav>
                                      </p:tavLst>
                                    </p:anim>
                                  </p:childTnLst>
                                </p:cTn>
                              </p:par>
                              <p:par>
                                <p:cTn id="17" presetID="44" presetClass="entr" presetSubtype="0" fill="hold" grpId="0" nodeType="withEffect">
                                  <p:stCondLst>
                                    <p:cond delay="0"/>
                                  </p:stCondLst>
                                  <p:childTnLst>
                                    <p:set>
                                      <p:cBhvr>
                                        <p:cTn id="18" dur="1" fill="hold">
                                          <p:stCondLst>
                                            <p:cond delay="0"/>
                                          </p:stCondLst>
                                        </p:cTn>
                                        <p:tgtEl>
                                          <p:spTgt spid="6159">
                                            <p:txEl>
                                              <p:pRg st="1" end="1"/>
                                            </p:txEl>
                                          </p:spTgt>
                                        </p:tgtEl>
                                        <p:attrNameLst>
                                          <p:attrName>style.visibility</p:attrName>
                                        </p:attrNameLst>
                                      </p:cBhvr>
                                      <p:to>
                                        <p:strVal val="visible"/>
                                      </p:to>
                                    </p:set>
                                    <p:animEffect transition="in" filter="fade">
                                      <p:cBhvr>
                                        <p:cTn id="19" dur="500"/>
                                        <p:tgtEl>
                                          <p:spTgt spid="6159">
                                            <p:txEl>
                                              <p:pRg st="1" end="1"/>
                                            </p:txEl>
                                          </p:spTgt>
                                        </p:tgtEl>
                                      </p:cBhvr>
                                    </p:animEffect>
                                    <p:anim calcmode="lin" valueType="num">
                                      <p:cBhvr>
                                        <p:cTn id="20" dur="500" fill="hold"/>
                                        <p:tgtEl>
                                          <p:spTgt spid="6159">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6159">
                                            <p:txEl>
                                              <p:pRg st="1" end="1"/>
                                            </p:txEl>
                                          </p:spTgt>
                                        </p:tgtEl>
                                        <p:attrNameLst>
                                          <p:attrName>ppt_y</p:attrName>
                                        </p:attrNameLst>
                                      </p:cBhvr>
                                      <p:tavLst>
                                        <p:tav tm="0">
                                          <p:val>
                                            <p:strVal val="#ppt_y+.05"/>
                                          </p:val>
                                        </p:tav>
                                        <p:tav tm="100000">
                                          <p:val>
                                            <p:strVal val="#ppt_y"/>
                                          </p:val>
                                        </p:tav>
                                      </p:tavLst>
                                    </p:anim>
                                  </p:childTnLst>
                                </p:cTn>
                              </p:par>
                              <p:par>
                                <p:cTn id="22" presetID="44" presetClass="entr" presetSubtype="0" fill="hold" grpId="0" nodeType="withEffect">
                                  <p:stCondLst>
                                    <p:cond delay="0"/>
                                  </p:stCondLst>
                                  <p:childTnLst>
                                    <p:set>
                                      <p:cBhvr>
                                        <p:cTn id="23" dur="1" fill="hold">
                                          <p:stCondLst>
                                            <p:cond delay="0"/>
                                          </p:stCondLst>
                                        </p:cTn>
                                        <p:tgtEl>
                                          <p:spTgt spid="6159">
                                            <p:txEl>
                                              <p:pRg st="2" end="2"/>
                                            </p:txEl>
                                          </p:spTgt>
                                        </p:tgtEl>
                                        <p:attrNameLst>
                                          <p:attrName>style.visibility</p:attrName>
                                        </p:attrNameLst>
                                      </p:cBhvr>
                                      <p:to>
                                        <p:strVal val="visible"/>
                                      </p:to>
                                    </p:set>
                                    <p:animEffect transition="in" filter="fade">
                                      <p:cBhvr>
                                        <p:cTn id="24" dur="500"/>
                                        <p:tgtEl>
                                          <p:spTgt spid="6159">
                                            <p:txEl>
                                              <p:pRg st="2" end="2"/>
                                            </p:txEl>
                                          </p:spTgt>
                                        </p:tgtEl>
                                      </p:cBhvr>
                                    </p:animEffect>
                                    <p:anim calcmode="lin" valueType="num">
                                      <p:cBhvr>
                                        <p:cTn id="25" dur="500" fill="hold"/>
                                        <p:tgtEl>
                                          <p:spTgt spid="6159">
                                            <p:txEl>
                                              <p:pRg st="2" end="2"/>
                                            </p:txEl>
                                          </p:spTgt>
                                        </p:tgtEl>
                                        <p:attrNameLst>
                                          <p:attrName>ppt_x</p:attrName>
                                        </p:attrNameLst>
                                      </p:cBhvr>
                                      <p:tavLst>
                                        <p:tav tm="0">
                                          <p:val>
                                            <p:strVal val="#ppt_x"/>
                                          </p:val>
                                        </p:tav>
                                        <p:tav tm="100000">
                                          <p:val>
                                            <p:strVal val="#ppt_x"/>
                                          </p:val>
                                        </p:tav>
                                      </p:tavLst>
                                    </p:anim>
                                    <p:anim calcmode="lin" valueType="num">
                                      <p:cBhvr>
                                        <p:cTn id="26" dur="500" fill="hold"/>
                                        <p:tgtEl>
                                          <p:spTgt spid="6159">
                                            <p:txEl>
                                              <p:pRg st="2" end="2"/>
                                            </p:txEl>
                                          </p:spTgt>
                                        </p:tgtEl>
                                        <p:attrNameLst>
                                          <p:attrName>ppt_y</p:attrName>
                                        </p:attrNameLst>
                                      </p:cBhvr>
                                      <p:tavLst>
                                        <p:tav tm="0">
                                          <p:val>
                                            <p:strVal val="#ppt_y+.05"/>
                                          </p:val>
                                        </p:tav>
                                        <p:tav tm="100000">
                                          <p:val>
                                            <p:strVal val="#ppt_y"/>
                                          </p:val>
                                        </p:tav>
                                      </p:tavLst>
                                    </p:anim>
                                  </p:childTnLst>
                                </p:cTn>
                              </p:par>
                              <p:par>
                                <p:cTn id="27" presetID="44" presetClass="entr" presetSubtype="0" fill="hold" grpId="0" nodeType="withEffect">
                                  <p:stCondLst>
                                    <p:cond delay="0"/>
                                  </p:stCondLst>
                                  <p:childTnLst>
                                    <p:set>
                                      <p:cBhvr>
                                        <p:cTn id="28" dur="1" fill="hold">
                                          <p:stCondLst>
                                            <p:cond delay="0"/>
                                          </p:stCondLst>
                                        </p:cTn>
                                        <p:tgtEl>
                                          <p:spTgt spid="6159">
                                            <p:txEl>
                                              <p:pRg st="3" end="3"/>
                                            </p:txEl>
                                          </p:spTgt>
                                        </p:tgtEl>
                                        <p:attrNameLst>
                                          <p:attrName>style.visibility</p:attrName>
                                        </p:attrNameLst>
                                      </p:cBhvr>
                                      <p:to>
                                        <p:strVal val="visible"/>
                                      </p:to>
                                    </p:set>
                                    <p:animEffect transition="in" filter="fade">
                                      <p:cBhvr>
                                        <p:cTn id="29" dur="500"/>
                                        <p:tgtEl>
                                          <p:spTgt spid="6159">
                                            <p:txEl>
                                              <p:pRg st="3" end="3"/>
                                            </p:txEl>
                                          </p:spTgt>
                                        </p:tgtEl>
                                      </p:cBhvr>
                                    </p:animEffect>
                                    <p:anim calcmode="lin" valueType="num">
                                      <p:cBhvr>
                                        <p:cTn id="30" dur="500" fill="hold"/>
                                        <p:tgtEl>
                                          <p:spTgt spid="6159">
                                            <p:txEl>
                                              <p:pRg st="3" end="3"/>
                                            </p:txEl>
                                          </p:spTgt>
                                        </p:tgtEl>
                                        <p:attrNameLst>
                                          <p:attrName>ppt_x</p:attrName>
                                        </p:attrNameLst>
                                      </p:cBhvr>
                                      <p:tavLst>
                                        <p:tav tm="0">
                                          <p:val>
                                            <p:strVal val="#ppt_x"/>
                                          </p:val>
                                        </p:tav>
                                        <p:tav tm="100000">
                                          <p:val>
                                            <p:strVal val="#ppt_x"/>
                                          </p:val>
                                        </p:tav>
                                      </p:tavLst>
                                    </p:anim>
                                    <p:anim calcmode="lin" valueType="num">
                                      <p:cBhvr>
                                        <p:cTn id="31" dur="500" fill="hold"/>
                                        <p:tgtEl>
                                          <p:spTgt spid="6159">
                                            <p:txEl>
                                              <p:pRg st="3" end="3"/>
                                            </p:txEl>
                                          </p:spTgt>
                                        </p:tgtEl>
                                        <p:attrNameLst>
                                          <p:attrName>ppt_y</p:attrName>
                                        </p:attrNameLst>
                                      </p:cBhvr>
                                      <p:tavLst>
                                        <p:tav tm="0">
                                          <p:val>
                                            <p:strVal val="#ppt_y+.05"/>
                                          </p:val>
                                        </p:tav>
                                        <p:tav tm="100000">
                                          <p:val>
                                            <p:strVal val="#ppt_y"/>
                                          </p:val>
                                        </p:tav>
                                      </p:tavLst>
                                    </p:anim>
                                  </p:childTnLst>
                                </p:cTn>
                              </p:par>
                              <p:par>
                                <p:cTn id="32" presetID="44" presetClass="entr" presetSubtype="0" fill="hold" grpId="0" nodeType="withEffect">
                                  <p:stCondLst>
                                    <p:cond delay="0"/>
                                  </p:stCondLst>
                                  <p:childTnLst>
                                    <p:set>
                                      <p:cBhvr>
                                        <p:cTn id="33" dur="1" fill="hold">
                                          <p:stCondLst>
                                            <p:cond delay="0"/>
                                          </p:stCondLst>
                                        </p:cTn>
                                        <p:tgtEl>
                                          <p:spTgt spid="6159">
                                            <p:txEl>
                                              <p:pRg st="4" end="4"/>
                                            </p:txEl>
                                          </p:spTgt>
                                        </p:tgtEl>
                                        <p:attrNameLst>
                                          <p:attrName>style.visibility</p:attrName>
                                        </p:attrNameLst>
                                      </p:cBhvr>
                                      <p:to>
                                        <p:strVal val="visible"/>
                                      </p:to>
                                    </p:set>
                                    <p:animEffect transition="in" filter="fade">
                                      <p:cBhvr>
                                        <p:cTn id="34" dur="500"/>
                                        <p:tgtEl>
                                          <p:spTgt spid="6159">
                                            <p:txEl>
                                              <p:pRg st="4" end="4"/>
                                            </p:txEl>
                                          </p:spTgt>
                                        </p:tgtEl>
                                      </p:cBhvr>
                                    </p:animEffect>
                                    <p:anim calcmode="lin" valueType="num">
                                      <p:cBhvr>
                                        <p:cTn id="35" dur="500" fill="hold"/>
                                        <p:tgtEl>
                                          <p:spTgt spid="6159">
                                            <p:txEl>
                                              <p:pRg st="4" end="4"/>
                                            </p:txEl>
                                          </p:spTgt>
                                        </p:tgtEl>
                                        <p:attrNameLst>
                                          <p:attrName>ppt_x</p:attrName>
                                        </p:attrNameLst>
                                      </p:cBhvr>
                                      <p:tavLst>
                                        <p:tav tm="0">
                                          <p:val>
                                            <p:strVal val="#ppt_x"/>
                                          </p:val>
                                        </p:tav>
                                        <p:tav tm="100000">
                                          <p:val>
                                            <p:strVal val="#ppt_x"/>
                                          </p:val>
                                        </p:tav>
                                      </p:tavLst>
                                    </p:anim>
                                    <p:anim calcmode="lin" valueType="num">
                                      <p:cBhvr>
                                        <p:cTn id="36" dur="500" fill="hold"/>
                                        <p:tgtEl>
                                          <p:spTgt spid="6159">
                                            <p:txEl>
                                              <p:pRg st="4" end="4"/>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8" grpId="0"/>
      <p:bldP spid="6159" grpId="0" build="p">
        <p:tmplLst>
          <p:tmpl lvl="1">
            <p:tnLst>
              <p:par>
                <p:cTn presetID="44" presetClass="entr" presetSubtype="0" fill="hold" nodeType="click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2">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3">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4">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5">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Lst>
      </p:bldP>
    </p:bldLst>
  </p:timing>
  <p:txStyles>
    <p:titleStyle>
      <a:lvl1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2pPr>
      <a:lvl3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3pPr>
      <a:lvl4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4pPr>
      <a:lvl5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5pPr>
      <a:lvl6pPr marL="4572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6pPr>
      <a:lvl7pPr marL="9144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7pPr>
      <a:lvl8pPr marL="13716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8pPr>
      <a:lvl9pPr marL="18288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Font typeface="Wingdings" pitchFamily="2" charset="2"/>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accent2"/>
        </a:buClr>
        <a:buFont typeface="Wingdings" pitchFamily="2" charset="2"/>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accent2"/>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19088" y="1828800"/>
            <a:ext cx="8824912" cy="5029200"/>
            <a:chOff x="201" y="1152"/>
            <a:chExt cx="5559" cy="3168"/>
          </a:xfrm>
        </p:grpSpPr>
        <p:sp>
          <p:nvSpPr>
            <p:cNvPr id="6147" name="Freeform 3"/>
            <p:cNvSpPr>
              <a:spLocks/>
            </p:cNvSpPr>
            <p:nvPr/>
          </p:nvSpPr>
          <p:spPr bwMode="ltGray">
            <a:xfrm>
              <a:off x="528" y="2909"/>
              <a:ext cx="5232" cy="1411"/>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48" name="Freeform 4"/>
            <p:cNvSpPr>
              <a:spLocks/>
            </p:cNvSpPr>
            <p:nvPr/>
          </p:nvSpPr>
          <p:spPr bwMode="ltGray">
            <a:xfrm>
              <a:off x="210" y="1152"/>
              <a:ext cx="5550" cy="3168"/>
            </a:xfrm>
            <a:custGeom>
              <a:avLst/>
              <a:gdLst>
                <a:gd name="T0" fmla="*/ 330 w 5550"/>
                <a:gd name="T1" fmla="*/ 1764 h 3168"/>
                <a:gd name="T2" fmla="*/ 0 w 5550"/>
                <a:gd name="T3" fmla="*/ 1764 h 3168"/>
                <a:gd name="T4" fmla="*/ 0 w 5550"/>
                <a:gd name="T5" fmla="*/ 3168 h 3168"/>
                <a:gd name="T6" fmla="*/ 5550 w 5550"/>
                <a:gd name="T7" fmla="*/ 3168 h 3168"/>
                <a:gd name="T8" fmla="*/ 5550 w 5550"/>
                <a:gd name="T9" fmla="*/ 0 h 3168"/>
                <a:gd name="T10" fmla="*/ 330 w 5550"/>
                <a:gd name="T11" fmla="*/ 0 h 3168"/>
                <a:gd name="T12" fmla="*/ 330 w 5550"/>
                <a:gd name="T13" fmla="*/ 1764 h 3168"/>
              </a:gdLst>
              <a:ahLst/>
              <a:cxnLst>
                <a:cxn ang="0">
                  <a:pos x="T0" y="T1"/>
                </a:cxn>
                <a:cxn ang="0">
                  <a:pos x="T2" y="T3"/>
                </a:cxn>
                <a:cxn ang="0">
                  <a:pos x="T4" y="T5"/>
                </a:cxn>
                <a:cxn ang="0">
                  <a:pos x="T6" y="T7"/>
                </a:cxn>
                <a:cxn ang="0">
                  <a:pos x="T8" y="T9"/>
                </a:cxn>
                <a:cxn ang="0">
                  <a:pos x="T10" y="T11"/>
                </a:cxn>
                <a:cxn ang="0">
                  <a:pos x="T12" y="T13"/>
                </a:cxn>
              </a:cxnLst>
              <a:rect l="0" t="0" r="r" b="b"/>
              <a:pathLst>
                <a:path w="5550" h="3168">
                  <a:moveTo>
                    <a:pt x="330" y="1764"/>
                  </a:moveTo>
                  <a:lnTo>
                    <a:pt x="0" y="1764"/>
                  </a:lnTo>
                  <a:lnTo>
                    <a:pt x="0" y="3168"/>
                  </a:lnTo>
                  <a:lnTo>
                    <a:pt x="5550" y="3168"/>
                  </a:lnTo>
                  <a:lnTo>
                    <a:pt x="5550" y="0"/>
                  </a:lnTo>
                  <a:lnTo>
                    <a:pt x="330" y="0"/>
                  </a:lnTo>
                  <a:lnTo>
                    <a:pt x="330" y="1764"/>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49" name="Freeform 5"/>
            <p:cNvSpPr>
              <a:spLocks/>
            </p:cNvSpPr>
            <p:nvPr/>
          </p:nvSpPr>
          <p:spPr bwMode="ltGray">
            <a:xfrm>
              <a:off x="528" y="2932"/>
              <a:ext cx="5232" cy="1388"/>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accent2">
                <a:alpha val="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0" name="Freeform 6"/>
            <p:cNvSpPr>
              <a:spLocks/>
            </p:cNvSpPr>
            <p:nvPr/>
          </p:nvSpPr>
          <p:spPr bwMode="ltGray">
            <a:xfrm>
              <a:off x="528" y="1152"/>
              <a:ext cx="4607"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1" name="Freeform 7"/>
            <p:cNvSpPr>
              <a:spLocks/>
            </p:cNvSpPr>
            <p:nvPr/>
          </p:nvSpPr>
          <p:spPr bwMode="ltGray">
            <a:xfrm>
              <a:off x="528" y="1152"/>
              <a:ext cx="29" cy="1785"/>
            </a:xfrm>
            <a:custGeom>
              <a:avLst/>
              <a:gdLst>
                <a:gd name="T0" fmla="*/ 0 w 29"/>
                <a:gd name="T1" fmla="*/ 0 h 2161"/>
                <a:gd name="T2" fmla="*/ 0 w 29"/>
                <a:gd name="T3" fmla="*/ 2161 h 2161"/>
                <a:gd name="T4" fmla="*/ 29 w 29"/>
                <a:gd name="T5" fmla="*/ 2161 h 2161"/>
                <a:gd name="T6" fmla="*/ 27 w 29"/>
                <a:gd name="T7" fmla="*/ 27 h 2161"/>
                <a:gd name="T8" fmla="*/ 0 w 29"/>
                <a:gd name="T9" fmla="*/ 0 h 2161"/>
                <a:gd name="T10" fmla="*/ 0 w 29"/>
                <a:gd name="T11" fmla="*/ 0 h 2161"/>
              </a:gdLst>
              <a:ahLst/>
              <a:cxnLst>
                <a:cxn ang="0">
                  <a:pos x="T0" y="T1"/>
                </a:cxn>
                <a:cxn ang="0">
                  <a:pos x="T2" y="T3"/>
                </a:cxn>
                <a:cxn ang="0">
                  <a:pos x="T4" y="T5"/>
                </a:cxn>
                <a:cxn ang="0">
                  <a:pos x="T6" y="T7"/>
                </a:cxn>
                <a:cxn ang="0">
                  <a:pos x="T8" y="T9"/>
                </a:cxn>
                <a:cxn ang="0">
                  <a:pos x="T10" y="T11"/>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2" name="Freeform 8"/>
            <p:cNvSpPr>
              <a:spLocks/>
            </p:cNvSpPr>
            <p:nvPr/>
          </p:nvSpPr>
          <p:spPr bwMode="ltGray">
            <a:xfrm>
              <a:off x="527" y="2904"/>
              <a:ext cx="29" cy="1416"/>
            </a:xfrm>
            <a:custGeom>
              <a:avLst/>
              <a:gdLst>
                <a:gd name="T0" fmla="*/ 0 w 29"/>
                <a:gd name="T1" fmla="*/ 1416 h 1416"/>
                <a:gd name="T2" fmla="*/ 29 w 29"/>
                <a:gd name="T3" fmla="*/ 1416 h 1416"/>
                <a:gd name="T4" fmla="*/ 28 w 29"/>
                <a:gd name="T5" fmla="*/ 24 h 1416"/>
                <a:gd name="T6" fmla="*/ 0 w 29"/>
                <a:gd name="T7" fmla="*/ 0 h 1416"/>
                <a:gd name="T8" fmla="*/ 0 w 29"/>
                <a:gd name="T9" fmla="*/ 1416 h 1416"/>
              </a:gdLst>
              <a:ahLst/>
              <a:cxnLst>
                <a:cxn ang="0">
                  <a:pos x="T0" y="T1"/>
                </a:cxn>
                <a:cxn ang="0">
                  <a:pos x="T2" y="T3"/>
                </a:cxn>
                <a:cxn ang="0">
                  <a:pos x="T4" y="T5"/>
                </a:cxn>
                <a:cxn ang="0">
                  <a:pos x="T6" y="T7"/>
                </a:cxn>
                <a:cxn ang="0">
                  <a:pos x="T8" y="T9"/>
                </a:cxn>
              </a:cxnLst>
              <a:rect l="0" t="0" r="r" b="b"/>
              <a:pathLst>
                <a:path w="29" h="1416">
                  <a:moveTo>
                    <a:pt x="0" y="1416"/>
                  </a:moveTo>
                  <a:lnTo>
                    <a:pt x="29" y="1416"/>
                  </a:lnTo>
                  <a:lnTo>
                    <a:pt x="28" y="24"/>
                  </a:lnTo>
                  <a:lnTo>
                    <a:pt x="0" y="0"/>
                  </a:lnTo>
                  <a:lnTo>
                    <a:pt x="0" y="1416"/>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3" name="Freeform 9"/>
            <p:cNvSpPr>
              <a:spLocks/>
            </p:cNvSpPr>
            <p:nvPr/>
          </p:nvSpPr>
          <p:spPr bwMode="ltGray">
            <a:xfrm>
              <a:off x="201" y="2904"/>
              <a:ext cx="2879"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4" name="Freeform 10"/>
            <p:cNvSpPr>
              <a:spLocks/>
            </p:cNvSpPr>
            <p:nvPr/>
          </p:nvSpPr>
          <p:spPr bwMode="ltGray">
            <a:xfrm>
              <a:off x="201" y="2904"/>
              <a:ext cx="30" cy="1416"/>
            </a:xfrm>
            <a:custGeom>
              <a:avLst/>
              <a:gdLst>
                <a:gd name="T0" fmla="*/ 0 w 30"/>
                <a:gd name="T1" fmla="*/ 0 h 1416"/>
                <a:gd name="T2" fmla="*/ 0 w 30"/>
                <a:gd name="T3" fmla="*/ 1416 h 1416"/>
                <a:gd name="T4" fmla="*/ 29 w 30"/>
                <a:gd name="T5" fmla="*/ 1416 h 1416"/>
                <a:gd name="T6" fmla="*/ 30 w 30"/>
                <a:gd name="T7" fmla="*/ 27 h 1416"/>
                <a:gd name="T8" fmla="*/ 0 w 30"/>
                <a:gd name="T9" fmla="*/ 0 h 1416"/>
                <a:gd name="T10" fmla="*/ 0 w 30"/>
                <a:gd name="T11" fmla="*/ 0 h 1416"/>
              </a:gdLst>
              <a:ahLst/>
              <a:cxnLst>
                <a:cxn ang="0">
                  <a:pos x="T0" y="T1"/>
                </a:cxn>
                <a:cxn ang="0">
                  <a:pos x="T2" y="T3"/>
                </a:cxn>
                <a:cxn ang="0">
                  <a:pos x="T4" y="T5"/>
                </a:cxn>
                <a:cxn ang="0">
                  <a:pos x="T6" y="T7"/>
                </a:cxn>
                <a:cxn ang="0">
                  <a:pos x="T8" y="T9"/>
                </a:cxn>
                <a:cxn ang="0">
                  <a:pos x="T10" y="T11"/>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10001"/>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grpSp>
      <p:sp>
        <p:nvSpPr>
          <p:cNvPr id="6155" name="Rectangle 11"/>
          <p:cNvSpPr>
            <a:spLocks noGrp="1" noChangeArrowheads="1"/>
          </p:cNvSpPr>
          <p:nvPr>
            <p:ph type="dt" sz="half" idx="2"/>
          </p:nvPr>
        </p:nvSpPr>
        <p:spPr bwMode="auto">
          <a:xfrm>
            <a:off x="838200" y="6245225"/>
            <a:ext cx="190182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endParaRPr lang="en-US">
              <a:solidFill>
                <a:srgbClr val="FFFFFF"/>
              </a:solidFill>
            </a:endParaRPr>
          </a:p>
        </p:txBody>
      </p:sp>
      <p:sp>
        <p:nvSpPr>
          <p:cNvPr id="6156" name="Rectangle 12"/>
          <p:cNvSpPr>
            <a:spLocks noGrp="1" noChangeArrowheads="1"/>
          </p:cNvSpPr>
          <p:nvPr>
            <p:ph type="ftr" sz="quarter" idx="3"/>
          </p:nvPr>
        </p:nvSpPr>
        <p:spPr bwMode="auto">
          <a:xfrm>
            <a:off x="34290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endParaRPr lang="en-US">
              <a:solidFill>
                <a:srgbClr val="FFFFFF"/>
              </a:solidFill>
            </a:endParaRPr>
          </a:p>
        </p:txBody>
      </p:sp>
      <p:sp>
        <p:nvSpPr>
          <p:cNvPr id="6157" name="Rectangle 13"/>
          <p:cNvSpPr>
            <a:spLocks noGrp="1" noChangeArrowheads="1"/>
          </p:cNvSpPr>
          <p:nvPr>
            <p:ph type="sldNum" sz="quarter" idx="4"/>
          </p:nvPr>
        </p:nvSpPr>
        <p:spPr bwMode="auto">
          <a:xfrm>
            <a:off x="6937375" y="6245225"/>
            <a:ext cx="190182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fld id="{3F902BCE-95C9-453D-A951-9EFB6B5CED50}" type="slidenum">
              <a:rPr lang="en-US">
                <a:solidFill>
                  <a:srgbClr val="FFFFFF"/>
                </a:solidFill>
              </a:rPr>
              <a:pPr fontAlgn="base">
                <a:spcBef>
                  <a:spcPct val="0"/>
                </a:spcBef>
                <a:spcAft>
                  <a:spcPct val="0"/>
                </a:spcAft>
                <a:defRPr/>
              </a:pPr>
              <a:t>‹#›</a:t>
            </a:fld>
            <a:endParaRPr lang="en-US">
              <a:solidFill>
                <a:srgbClr val="FFFFFF"/>
              </a:solidFill>
            </a:endParaRPr>
          </a:p>
        </p:txBody>
      </p:sp>
      <p:sp>
        <p:nvSpPr>
          <p:cNvPr id="6158" name="Rectangle 14"/>
          <p:cNvSpPr>
            <a:spLocks noGrp="1" noRot="1" noChangeArrowheads="1"/>
          </p:cNvSpPr>
          <p:nvPr>
            <p:ph type="title"/>
          </p:nvPr>
        </p:nvSpPr>
        <p:spPr bwMode="auto">
          <a:xfrm>
            <a:off x="457200" y="244475"/>
            <a:ext cx="8385175" cy="1431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6159" name="Rectangle 15"/>
          <p:cNvSpPr>
            <a:spLocks noGrp="1" noRot="1" noChangeArrowheads="1"/>
          </p:cNvSpPr>
          <p:nvPr>
            <p:ph type="body" idx="1"/>
          </p:nvPr>
        </p:nvSpPr>
        <p:spPr bwMode="auto">
          <a:xfrm>
            <a:off x="838200" y="1905000"/>
            <a:ext cx="8007350" cy="419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extLst>
      <p:ext uri="{BB962C8B-B14F-4D97-AF65-F5344CB8AC3E}">
        <p14:creationId xmlns:p14="http://schemas.microsoft.com/office/powerpoint/2010/main" val="3162142593"/>
      </p:ext>
    </p:extLst>
  </p:cSld>
  <p:clrMap bg1="dk2" tx1="lt1" bg2="dk1"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6158"/>
                                        </p:tgtEl>
                                        <p:attrNameLst>
                                          <p:attrName>style.visibility</p:attrName>
                                        </p:attrNameLst>
                                      </p:cBhvr>
                                      <p:to>
                                        <p:strVal val="visible"/>
                                      </p:to>
                                    </p:set>
                                    <p:anim calcmode="lin" valueType="num">
                                      <p:cBhvr>
                                        <p:cTn id="7" dur="1000" fill="hold"/>
                                        <p:tgtEl>
                                          <p:spTgt spid="6158"/>
                                        </p:tgtEl>
                                        <p:attrNameLst>
                                          <p:attrName>ppt_x</p:attrName>
                                        </p:attrNameLst>
                                      </p:cBhvr>
                                      <p:tavLst>
                                        <p:tav tm="0">
                                          <p:val>
                                            <p:strVal val="#ppt_x-.2"/>
                                          </p:val>
                                        </p:tav>
                                        <p:tav tm="100000">
                                          <p:val>
                                            <p:strVal val="#ppt_x"/>
                                          </p:val>
                                        </p:tav>
                                      </p:tavLst>
                                    </p:anim>
                                    <p:anim calcmode="lin" valueType="num">
                                      <p:cBhvr>
                                        <p:cTn id="8" dur="1000" fill="hold"/>
                                        <p:tgtEl>
                                          <p:spTgt spid="6158"/>
                                        </p:tgtEl>
                                        <p:attrNameLst>
                                          <p:attrName>ppt_y</p:attrName>
                                        </p:attrNameLst>
                                      </p:cBhvr>
                                      <p:tavLst>
                                        <p:tav tm="0">
                                          <p:val>
                                            <p:strVal val="#ppt_y"/>
                                          </p:val>
                                        </p:tav>
                                        <p:tav tm="100000">
                                          <p:val>
                                            <p:strVal val="#ppt_y"/>
                                          </p:val>
                                        </p:tav>
                                      </p:tavLst>
                                    </p:anim>
                                    <p:animEffect transition="in" filter="wipe(right)" prLst="gradientSize: 0.1">
                                      <p:cBhvr>
                                        <p:cTn id="9" dur="1000"/>
                                        <p:tgtEl>
                                          <p:spTgt spid="615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6159">
                                            <p:txEl>
                                              <p:pRg st="0" end="0"/>
                                            </p:txEl>
                                          </p:spTgt>
                                        </p:tgtEl>
                                        <p:attrNameLst>
                                          <p:attrName>style.visibility</p:attrName>
                                        </p:attrNameLst>
                                      </p:cBhvr>
                                      <p:to>
                                        <p:strVal val="visible"/>
                                      </p:to>
                                    </p:set>
                                    <p:animEffect transition="in" filter="fade">
                                      <p:cBhvr>
                                        <p:cTn id="14" dur="500"/>
                                        <p:tgtEl>
                                          <p:spTgt spid="6159">
                                            <p:txEl>
                                              <p:pRg st="0" end="0"/>
                                            </p:txEl>
                                          </p:spTgt>
                                        </p:tgtEl>
                                      </p:cBhvr>
                                    </p:animEffect>
                                    <p:anim calcmode="lin" valueType="num">
                                      <p:cBhvr>
                                        <p:cTn id="15" dur="500" fill="hold"/>
                                        <p:tgtEl>
                                          <p:spTgt spid="615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6159">
                                            <p:txEl>
                                              <p:pRg st="0" end="0"/>
                                            </p:txEl>
                                          </p:spTgt>
                                        </p:tgtEl>
                                        <p:attrNameLst>
                                          <p:attrName>ppt_y</p:attrName>
                                        </p:attrNameLst>
                                      </p:cBhvr>
                                      <p:tavLst>
                                        <p:tav tm="0">
                                          <p:val>
                                            <p:strVal val="#ppt_y+.05"/>
                                          </p:val>
                                        </p:tav>
                                        <p:tav tm="100000">
                                          <p:val>
                                            <p:strVal val="#ppt_y"/>
                                          </p:val>
                                        </p:tav>
                                      </p:tavLst>
                                    </p:anim>
                                  </p:childTnLst>
                                </p:cTn>
                              </p:par>
                              <p:par>
                                <p:cTn id="17" presetID="44" presetClass="entr" presetSubtype="0" fill="hold" grpId="0" nodeType="withEffect">
                                  <p:stCondLst>
                                    <p:cond delay="0"/>
                                  </p:stCondLst>
                                  <p:childTnLst>
                                    <p:set>
                                      <p:cBhvr>
                                        <p:cTn id="18" dur="1" fill="hold">
                                          <p:stCondLst>
                                            <p:cond delay="0"/>
                                          </p:stCondLst>
                                        </p:cTn>
                                        <p:tgtEl>
                                          <p:spTgt spid="6159">
                                            <p:txEl>
                                              <p:pRg st="1" end="1"/>
                                            </p:txEl>
                                          </p:spTgt>
                                        </p:tgtEl>
                                        <p:attrNameLst>
                                          <p:attrName>style.visibility</p:attrName>
                                        </p:attrNameLst>
                                      </p:cBhvr>
                                      <p:to>
                                        <p:strVal val="visible"/>
                                      </p:to>
                                    </p:set>
                                    <p:animEffect transition="in" filter="fade">
                                      <p:cBhvr>
                                        <p:cTn id="19" dur="500"/>
                                        <p:tgtEl>
                                          <p:spTgt spid="6159">
                                            <p:txEl>
                                              <p:pRg st="1" end="1"/>
                                            </p:txEl>
                                          </p:spTgt>
                                        </p:tgtEl>
                                      </p:cBhvr>
                                    </p:animEffect>
                                    <p:anim calcmode="lin" valueType="num">
                                      <p:cBhvr>
                                        <p:cTn id="20" dur="500" fill="hold"/>
                                        <p:tgtEl>
                                          <p:spTgt spid="6159">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6159">
                                            <p:txEl>
                                              <p:pRg st="1" end="1"/>
                                            </p:txEl>
                                          </p:spTgt>
                                        </p:tgtEl>
                                        <p:attrNameLst>
                                          <p:attrName>ppt_y</p:attrName>
                                        </p:attrNameLst>
                                      </p:cBhvr>
                                      <p:tavLst>
                                        <p:tav tm="0">
                                          <p:val>
                                            <p:strVal val="#ppt_y+.05"/>
                                          </p:val>
                                        </p:tav>
                                        <p:tav tm="100000">
                                          <p:val>
                                            <p:strVal val="#ppt_y"/>
                                          </p:val>
                                        </p:tav>
                                      </p:tavLst>
                                    </p:anim>
                                  </p:childTnLst>
                                </p:cTn>
                              </p:par>
                              <p:par>
                                <p:cTn id="22" presetID="44" presetClass="entr" presetSubtype="0" fill="hold" grpId="0" nodeType="withEffect">
                                  <p:stCondLst>
                                    <p:cond delay="0"/>
                                  </p:stCondLst>
                                  <p:childTnLst>
                                    <p:set>
                                      <p:cBhvr>
                                        <p:cTn id="23" dur="1" fill="hold">
                                          <p:stCondLst>
                                            <p:cond delay="0"/>
                                          </p:stCondLst>
                                        </p:cTn>
                                        <p:tgtEl>
                                          <p:spTgt spid="6159">
                                            <p:txEl>
                                              <p:pRg st="2" end="2"/>
                                            </p:txEl>
                                          </p:spTgt>
                                        </p:tgtEl>
                                        <p:attrNameLst>
                                          <p:attrName>style.visibility</p:attrName>
                                        </p:attrNameLst>
                                      </p:cBhvr>
                                      <p:to>
                                        <p:strVal val="visible"/>
                                      </p:to>
                                    </p:set>
                                    <p:animEffect transition="in" filter="fade">
                                      <p:cBhvr>
                                        <p:cTn id="24" dur="500"/>
                                        <p:tgtEl>
                                          <p:spTgt spid="6159">
                                            <p:txEl>
                                              <p:pRg st="2" end="2"/>
                                            </p:txEl>
                                          </p:spTgt>
                                        </p:tgtEl>
                                      </p:cBhvr>
                                    </p:animEffect>
                                    <p:anim calcmode="lin" valueType="num">
                                      <p:cBhvr>
                                        <p:cTn id="25" dur="500" fill="hold"/>
                                        <p:tgtEl>
                                          <p:spTgt spid="6159">
                                            <p:txEl>
                                              <p:pRg st="2" end="2"/>
                                            </p:txEl>
                                          </p:spTgt>
                                        </p:tgtEl>
                                        <p:attrNameLst>
                                          <p:attrName>ppt_x</p:attrName>
                                        </p:attrNameLst>
                                      </p:cBhvr>
                                      <p:tavLst>
                                        <p:tav tm="0">
                                          <p:val>
                                            <p:strVal val="#ppt_x"/>
                                          </p:val>
                                        </p:tav>
                                        <p:tav tm="100000">
                                          <p:val>
                                            <p:strVal val="#ppt_x"/>
                                          </p:val>
                                        </p:tav>
                                      </p:tavLst>
                                    </p:anim>
                                    <p:anim calcmode="lin" valueType="num">
                                      <p:cBhvr>
                                        <p:cTn id="26" dur="500" fill="hold"/>
                                        <p:tgtEl>
                                          <p:spTgt spid="6159">
                                            <p:txEl>
                                              <p:pRg st="2" end="2"/>
                                            </p:txEl>
                                          </p:spTgt>
                                        </p:tgtEl>
                                        <p:attrNameLst>
                                          <p:attrName>ppt_y</p:attrName>
                                        </p:attrNameLst>
                                      </p:cBhvr>
                                      <p:tavLst>
                                        <p:tav tm="0">
                                          <p:val>
                                            <p:strVal val="#ppt_y+.05"/>
                                          </p:val>
                                        </p:tav>
                                        <p:tav tm="100000">
                                          <p:val>
                                            <p:strVal val="#ppt_y"/>
                                          </p:val>
                                        </p:tav>
                                      </p:tavLst>
                                    </p:anim>
                                  </p:childTnLst>
                                </p:cTn>
                              </p:par>
                              <p:par>
                                <p:cTn id="27" presetID="44" presetClass="entr" presetSubtype="0" fill="hold" grpId="0" nodeType="withEffect">
                                  <p:stCondLst>
                                    <p:cond delay="0"/>
                                  </p:stCondLst>
                                  <p:childTnLst>
                                    <p:set>
                                      <p:cBhvr>
                                        <p:cTn id="28" dur="1" fill="hold">
                                          <p:stCondLst>
                                            <p:cond delay="0"/>
                                          </p:stCondLst>
                                        </p:cTn>
                                        <p:tgtEl>
                                          <p:spTgt spid="6159">
                                            <p:txEl>
                                              <p:pRg st="3" end="3"/>
                                            </p:txEl>
                                          </p:spTgt>
                                        </p:tgtEl>
                                        <p:attrNameLst>
                                          <p:attrName>style.visibility</p:attrName>
                                        </p:attrNameLst>
                                      </p:cBhvr>
                                      <p:to>
                                        <p:strVal val="visible"/>
                                      </p:to>
                                    </p:set>
                                    <p:animEffect transition="in" filter="fade">
                                      <p:cBhvr>
                                        <p:cTn id="29" dur="500"/>
                                        <p:tgtEl>
                                          <p:spTgt spid="6159">
                                            <p:txEl>
                                              <p:pRg st="3" end="3"/>
                                            </p:txEl>
                                          </p:spTgt>
                                        </p:tgtEl>
                                      </p:cBhvr>
                                    </p:animEffect>
                                    <p:anim calcmode="lin" valueType="num">
                                      <p:cBhvr>
                                        <p:cTn id="30" dur="500" fill="hold"/>
                                        <p:tgtEl>
                                          <p:spTgt spid="6159">
                                            <p:txEl>
                                              <p:pRg st="3" end="3"/>
                                            </p:txEl>
                                          </p:spTgt>
                                        </p:tgtEl>
                                        <p:attrNameLst>
                                          <p:attrName>ppt_x</p:attrName>
                                        </p:attrNameLst>
                                      </p:cBhvr>
                                      <p:tavLst>
                                        <p:tav tm="0">
                                          <p:val>
                                            <p:strVal val="#ppt_x"/>
                                          </p:val>
                                        </p:tav>
                                        <p:tav tm="100000">
                                          <p:val>
                                            <p:strVal val="#ppt_x"/>
                                          </p:val>
                                        </p:tav>
                                      </p:tavLst>
                                    </p:anim>
                                    <p:anim calcmode="lin" valueType="num">
                                      <p:cBhvr>
                                        <p:cTn id="31" dur="500" fill="hold"/>
                                        <p:tgtEl>
                                          <p:spTgt spid="6159">
                                            <p:txEl>
                                              <p:pRg st="3" end="3"/>
                                            </p:txEl>
                                          </p:spTgt>
                                        </p:tgtEl>
                                        <p:attrNameLst>
                                          <p:attrName>ppt_y</p:attrName>
                                        </p:attrNameLst>
                                      </p:cBhvr>
                                      <p:tavLst>
                                        <p:tav tm="0">
                                          <p:val>
                                            <p:strVal val="#ppt_y+.05"/>
                                          </p:val>
                                        </p:tav>
                                        <p:tav tm="100000">
                                          <p:val>
                                            <p:strVal val="#ppt_y"/>
                                          </p:val>
                                        </p:tav>
                                      </p:tavLst>
                                    </p:anim>
                                  </p:childTnLst>
                                </p:cTn>
                              </p:par>
                              <p:par>
                                <p:cTn id="32" presetID="44" presetClass="entr" presetSubtype="0" fill="hold" grpId="0" nodeType="withEffect">
                                  <p:stCondLst>
                                    <p:cond delay="0"/>
                                  </p:stCondLst>
                                  <p:childTnLst>
                                    <p:set>
                                      <p:cBhvr>
                                        <p:cTn id="33" dur="1" fill="hold">
                                          <p:stCondLst>
                                            <p:cond delay="0"/>
                                          </p:stCondLst>
                                        </p:cTn>
                                        <p:tgtEl>
                                          <p:spTgt spid="6159">
                                            <p:txEl>
                                              <p:pRg st="4" end="4"/>
                                            </p:txEl>
                                          </p:spTgt>
                                        </p:tgtEl>
                                        <p:attrNameLst>
                                          <p:attrName>style.visibility</p:attrName>
                                        </p:attrNameLst>
                                      </p:cBhvr>
                                      <p:to>
                                        <p:strVal val="visible"/>
                                      </p:to>
                                    </p:set>
                                    <p:animEffect transition="in" filter="fade">
                                      <p:cBhvr>
                                        <p:cTn id="34" dur="500"/>
                                        <p:tgtEl>
                                          <p:spTgt spid="6159">
                                            <p:txEl>
                                              <p:pRg st="4" end="4"/>
                                            </p:txEl>
                                          </p:spTgt>
                                        </p:tgtEl>
                                      </p:cBhvr>
                                    </p:animEffect>
                                    <p:anim calcmode="lin" valueType="num">
                                      <p:cBhvr>
                                        <p:cTn id="35" dur="500" fill="hold"/>
                                        <p:tgtEl>
                                          <p:spTgt spid="6159">
                                            <p:txEl>
                                              <p:pRg st="4" end="4"/>
                                            </p:txEl>
                                          </p:spTgt>
                                        </p:tgtEl>
                                        <p:attrNameLst>
                                          <p:attrName>ppt_x</p:attrName>
                                        </p:attrNameLst>
                                      </p:cBhvr>
                                      <p:tavLst>
                                        <p:tav tm="0">
                                          <p:val>
                                            <p:strVal val="#ppt_x"/>
                                          </p:val>
                                        </p:tav>
                                        <p:tav tm="100000">
                                          <p:val>
                                            <p:strVal val="#ppt_x"/>
                                          </p:val>
                                        </p:tav>
                                      </p:tavLst>
                                    </p:anim>
                                    <p:anim calcmode="lin" valueType="num">
                                      <p:cBhvr>
                                        <p:cTn id="36" dur="500" fill="hold"/>
                                        <p:tgtEl>
                                          <p:spTgt spid="6159">
                                            <p:txEl>
                                              <p:pRg st="4" end="4"/>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8" grpId="0"/>
      <p:bldP spid="6159" grpId="0" build="p">
        <p:tmplLst>
          <p:tmpl lvl="1">
            <p:tnLst>
              <p:par>
                <p:cTn presetID="44" presetClass="entr" presetSubtype="0" fill="hold" nodeType="click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2">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3">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4">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5">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Lst>
      </p:bldP>
    </p:bldLst>
  </p:timing>
  <p:txStyles>
    <p:titleStyle>
      <a:lvl1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2pPr>
      <a:lvl3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3pPr>
      <a:lvl4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4pPr>
      <a:lvl5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5pPr>
      <a:lvl6pPr marL="4572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6pPr>
      <a:lvl7pPr marL="9144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7pPr>
      <a:lvl8pPr marL="13716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8pPr>
      <a:lvl9pPr marL="18288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Font typeface="Wingdings" pitchFamily="2" charset="2"/>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accent2"/>
        </a:buClr>
        <a:buFont typeface="Wingdings" pitchFamily="2" charset="2"/>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accent2"/>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19088" y="1828800"/>
            <a:ext cx="8824912" cy="5029200"/>
            <a:chOff x="201" y="1152"/>
            <a:chExt cx="5559" cy="3168"/>
          </a:xfrm>
        </p:grpSpPr>
        <p:sp>
          <p:nvSpPr>
            <p:cNvPr id="6147" name="Freeform 3"/>
            <p:cNvSpPr>
              <a:spLocks/>
            </p:cNvSpPr>
            <p:nvPr/>
          </p:nvSpPr>
          <p:spPr bwMode="ltGray">
            <a:xfrm>
              <a:off x="528" y="2909"/>
              <a:ext cx="5232" cy="1411"/>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48" name="Freeform 4"/>
            <p:cNvSpPr>
              <a:spLocks/>
            </p:cNvSpPr>
            <p:nvPr/>
          </p:nvSpPr>
          <p:spPr bwMode="ltGray">
            <a:xfrm>
              <a:off x="210" y="1152"/>
              <a:ext cx="5550" cy="3168"/>
            </a:xfrm>
            <a:custGeom>
              <a:avLst/>
              <a:gdLst>
                <a:gd name="T0" fmla="*/ 330 w 5550"/>
                <a:gd name="T1" fmla="*/ 1764 h 3168"/>
                <a:gd name="T2" fmla="*/ 0 w 5550"/>
                <a:gd name="T3" fmla="*/ 1764 h 3168"/>
                <a:gd name="T4" fmla="*/ 0 w 5550"/>
                <a:gd name="T5" fmla="*/ 3168 h 3168"/>
                <a:gd name="T6" fmla="*/ 5550 w 5550"/>
                <a:gd name="T7" fmla="*/ 3168 h 3168"/>
                <a:gd name="T8" fmla="*/ 5550 w 5550"/>
                <a:gd name="T9" fmla="*/ 0 h 3168"/>
                <a:gd name="T10" fmla="*/ 330 w 5550"/>
                <a:gd name="T11" fmla="*/ 0 h 3168"/>
                <a:gd name="T12" fmla="*/ 330 w 5550"/>
                <a:gd name="T13" fmla="*/ 1764 h 3168"/>
              </a:gdLst>
              <a:ahLst/>
              <a:cxnLst>
                <a:cxn ang="0">
                  <a:pos x="T0" y="T1"/>
                </a:cxn>
                <a:cxn ang="0">
                  <a:pos x="T2" y="T3"/>
                </a:cxn>
                <a:cxn ang="0">
                  <a:pos x="T4" y="T5"/>
                </a:cxn>
                <a:cxn ang="0">
                  <a:pos x="T6" y="T7"/>
                </a:cxn>
                <a:cxn ang="0">
                  <a:pos x="T8" y="T9"/>
                </a:cxn>
                <a:cxn ang="0">
                  <a:pos x="T10" y="T11"/>
                </a:cxn>
                <a:cxn ang="0">
                  <a:pos x="T12" y="T13"/>
                </a:cxn>
              </a:cxnLst>
              <a:rect l="0" t="0" r="r" b="b"/>
              <a:pathLst>
                <a:path w="5550" h="3168">
                  <a:moveTo>
                    <a:pt x="330" y="1764"/>
                  </a:moveTo>
                  <a:lnTo>
                    <a:pt x="0" y="1764"/>
                  </a:lnTo>
                  <a:lnTo>
                    <a:pt x="0" y="3168"/>
                  </a:lnTo>
                  <a:lnTo>
                    <a:pt x="5550" y="3168"/>
                  </a:lnTo>
                  <a:lnTo>
                    <a:pt x="5550" y="0"/>
                  </a:lnTo>
                  <a:lnTo>
                    <a:pt x="330" y="0"/>
                  </a:lnTo>
                  <a:lnTo>
                    <a:pt x="330" y="1764"/>
                  </a:lnTo>
                  <a:close/>
                </a:path>
              </a:pathLst>
            </a:custGeom>
            <a:solidFill>
              <a:schemeClr val="bg2">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49" name="Freeform 5"/>
            <p:cNvSpPr>
              <a:spLocks/>
            </p:cNvSpPr>
            <p:nvPr/>
          </p:nvSpPr>
          <p:spPr bwMode="ltGray">
            <a:xfrm>
              <a:off x="528" y="2932"/>
              <a:ext cx="5232" cy="1388"/>
            </a:xfrm>
            <a:custGeom>
              <a:avLst/>
              <a:gdLst>
                <a:gd name="T0" fmla="*/ 0 w 4897"/>
                <a:gd name="T1" fmla="*/ 0 h 2182"/>
                <a:gd name="T2" fmla="*/ 0 w 4897"/>
                <a:gd name="T3" fmla="*/ 2182 h 2182"/>
                <a:gd name="T4" fmla="*/ 4897 w 4897"/>
                <a:gd name="T5" fmla="*/ 2182 h 2182"/>
                <a:gd name="T6" fmla="*/ 4897 w 4897"/>
                <a:gd name="T7" fmla="*/ 0 h 2182"/>
                <a:gd name="T8" fmla="*/ 0 w 4897"/>
                <a:gd name="T9" fmla="*/ 0 h 2182"/>
                <a:gd name="T10" fmla="*/ 0 w 4897"/>
                <a:gd name="T11" fmla="*/ 0 h 2182"/>
              </a:gdLst>
              <a:ahLst/>
              <a:cxnLst>
                <a:cxn ang="0">
                  <a:pos x="T0" y="T1"/>
                </a:cxn>
                <a:cxn ang="0">
                  <a:pos x="T2" y="T3"/>
                </a:cxn>
                <a:cxn ang="0">
                  <a:pos x="T4" y="T5"/>
                </a:cxn>
                <a:cxn ang="0">
                  <a:pos x="T6" y="T7"/>
                </a:cxn>
                <a:cxn ang="0">
                  <a:pos x="T8" y="T9"/>
                </a:cxn>
                <a:cxn ang="0">
                  <a:pos x="T10" y="T11"/>
                </a:cxn>
              </a:cxnLst>
              <a:rect l="0" t="0" r="r" b="b"/>
              <a:pathLst>
                <a:path w="4897" h="2182">
                  <a:moveTo>
                    <a:pt x="0" y="0"/>
                  </a:moveTo>
                  <a:lnTo>
                    <a:pt x="0" y="2182"/>
                  </a:lnTo>
                  <a:lnTo>
                    <a:pt x="4897" y="2182"/>
                  </a:lnTo>
                  <a:lnTo>
                    <a:pt x="4897" y="0"/>
                  </a:lnTo>
                  <a:lnTo>
                    <a:pt x="0" y="0"/>
                  </a:lnTo>
                  <a:lnTo>
                    <a:pt x="0" y="0"/>
                  </a:lnTo>
                  <a:close/>
                </a:path>
              </a:pathLst>
            </a:custGeom>
            <a:solidFill>
              <a:schemeClr val="accent2">
                <a:alpha val="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0" name="Freeform 6"/>
            <p:cNvSpPr>
              <a:spLocks/>
            </p:cNvSpPr>
            <p:nvPr/>
          </p:nvSpPr>
          <p:spPr bwMode="ltGray">
            <a:xfrm>
              <a:off x="528" y="1152"/>
              <a:ext cx="4607"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1" name="Freeform 7"/>
            <p:cNvSpPr>
              <a:spLocks/>
            </p:cNvSpPr>
            <p:nvPr/>
          </p:nvSpPr>
          <p:spPr bwMode="ltGray">
            <a:xfrm>
              <a:off x="528" y="1152"/>
              <a:ext cx="29" cy="1785"/>
            </a:xfrm>
            <a:custGeom>
              <a:avLst/>
              <a:gdLst>
                <a:gd name="T0" fmla="*/ 0 w 29"/>
                <a:gd name="T1" fmla="*/ 0 h 2161"/>
                <a:gd name="T2" fmla="*/ 0 w 29"/>
                <a:gd name="T3" fmla="*/ 2161 h 2161"/>
                <a:gd name="T4" fmla="*/ 29 w 29"/>
                <a:gd name="T5" fmla="*/ 2161 h 2161"/>
                <a:gd name="T6" fmla="*/ 27 w 29"/>
                <a:gd name="T7" fmla="*/ 27 h 2161"/>
                <a:gd name="T8" fmla="*/ 0 w 29"/>
                <a:gd name="T9" fmla="*/ 0 h 2161"/>
                <a:gd name="T10" fmla="*/ 0 w 29"/>
                <a:gd name="T11" fmla="*/ 0 h 2161"/>
              </a:gdLst>
              <a:ahLst/>
              <a:cxnLst>
                <a:cxn ang="0">
                  <a:pos x="T0" y="T1"/>
                </a:cxn>
                <a:cxn ang="0">
                  <a:pos x="T2" y="T3"/>
                </a:cxn>
                <a:cxn ang="0">
                  <a:pos x="T4" y="T5"/>
                </a:cxn>
                <a:cxn ang="0">
                  <a:pos x="T6" y="T7"/>
                </a:cxn>
                <a:cxn ang="0">
                  <a:pos x="T8" y="T9"/>
                </a:cxn>
                <a:cxn ang="0">
                  <a:pos x="T10" y="T11"/>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2" name="Freeform 8"/>
            <p:cNvSpPr>
              <a:spLocks/>
            </p:cNvSpPr>
            <p:nvPr/>
          </p:nvSpPr>
          <p:spPr bwMode="ltGray">
            <a:xfrm>
              <a:off x="527" y="2904"/>
              <a:ext cx="29" cy="1416"/>
            </a:xfrm>
            <a:custGeom>
              <a:avLst/>
              <a:gdLst>
                <a:gd name="T0" fmla="*/ 0 w 29"/>
                <a:gd name="T1" fmla="*/ 1416 h 1416"/>
                <a:gd name="T2" fmla="*/ 29 w 29"/>
                <a:gd name="T3" fmla="*/ 1416 h 1416"/>
                <a:gd name="T4" fmla="*/ 28 w 29"/>
                <a:gd name="T5" fmla="*/ 24 h 1416"/>
                <a:gd name="T6" fmla="*/ 0 w 29"/>
                <a:gd name="T7" fmla="*/ 0 h 1416"/>
                <a:gd name="T8" fmla="*/ 0 w 29"/>
                <a:gd name="T9" fmla="*/ 1416 h 1416"/>
              </a:gdLst>
              <a:ahLst/>
              <a:cxnLst>
                <a:cxn ang="0">
                  <a:pos x="T0" y="T1"/>
                </a:cxn>
                <a:cxn ang="0">
                  <a:pos x="T2" y="T3"/>
                </a:cxn>
                <a:cxn ang="0">
                  <a:pos x="T4" y="T5"/>
                </a:cxn>
                <a:cxn ang="0">
                  <a:pos x="T6" y="T7"/>
                </a:cxn>
                <a:cxn ang="0">
                  <a:pos x="T8" y="T9"/>
                </a:cxn>
              </a:cxnLst>
              <a:rect l="0" t="0" r="r" b="b"/>
              <a:pathLst>
                <a:path w="29" h="1416">
                  <a:moveTo>
                    <a:pt x="0" y="1416"/>
                  </a:moveTo>
                  <a:lnTo>
                    <a:pt x="29" y="1416"/>
                  </a:lnTo>
                  <a:lnTo>
                    <a:pt x="28" y="24"/>
                  </a:lnTo>
                  <a:lnTo>
                    <a:pt x="0" y="0"/>
                  </a:lnTo>
                  <a:lnTo>
                    <a:pt x="0" y="1416"/>
                  </a:lnTo>
                  <a:close/>
                </a:path>
              </a:pathLst>
            </a:custGeom>
            <a:gradFill rotWithShape="1">
              <a:gsLst>
                <a:gs pos="0">
                  <a:schemeClr val="bg2">
                    <a:gamma/>
                    <a:tint val="87843"/>
                    <a:invGamma/>
                  </a:schemeClr>
                </a:gs>
                <a:gs pos="100000">
                  <a:schemeClr val="bg2">
                    <a:alpha val="0"/>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3" name="Freeform 9"/>
            <p:cNvSpPr>
              <a:spLocks/>
            </p:cNvSpPr>
            <p:nvPr/>
          </p:nvSpPr>
          <p:spPr bwMode="ltGray">
            <a:xfrm>
              <a:off x="201" y="2904"/>
              <a:ext cx="2879" cy="29"/>
            </a:xfrm>
            <a:custGeom>
              <a:avLst/>
              <a:gdLst>
                <a:gd name="T0" fmla="*/ 0 w 5387"/>
                <a:gd name="T1" fmla="*/ 0 h 149"/>
                <a:gd name="T2" fmla="*/ 0 w 5387"/>
                <a:gd name="T3" fmla="*/ 149 h 149"/>
                <a:gd name="T4" fmla="*/ 5387 w 5387"/>
                <a:gd name="T5" fmla="*/ 149 h 149"/>
                <a:gd name="T6" fmla="*/ 5387 w 5387"/>
                <a:gd name="T7" fmla="*/ 0 h 149"/>
                <a:gd name="T8" fmla="*/ 0 w 5387"/>
                <a:gd name="T9" fmla="*/ 0 h 149"/>
                <a:gd name="T10" fmla="*/ 0 w 5387"/>
                <a:gd name="T11" fmla="*/ 0 h 149"/>
              </a:gdLst>
              <a:ahLst/>
              <a:cxnLst>
                <a:cxn ang="0">
                  <a:pos x="T0" y="T1"/>
                </a:cxn>
                <a:cxn ang="0">
                  <a:pos x="T2" y="T3"/>
                </a:cxn>
                <a:cxn ang="0">
                  <a:pos x="T4" y="T5"/>
                </a:cxn>
                <a:cxn ang="0">
                  <a:pos x="T6" y="T7"/>
                </a:cxn>
                <a:cxn ang="0">
                  <a:pos x="T8" y="T9"/>
                </a:cxn>
                <a:cxn ang="0">
                  <a:pos x="T10" y="T11"/>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sp>
          <p:nvSpPr>
            <p:cNvPr id="6154" name="Freeform 10"/>
            <p:cNvSpPr>
              <a:spLocks/>
            </p:cNvSpPr>
            <p:nvPr/>
          </p:nvSpPr>
          <p:spPr bwMode="ltGray">
            <a:xfrm>
              <a:off x="201" y="2904"/>
              <a:ext cx="30" cy="1416"/>
            </a:xfrm>
            <a:custGeom>
              <a:avLst/>
              <a:gdLst>
                <a:gd name="T0" fmla="*/ 0 w 30"/>
                <a:gd name="T1" fmla="*/ 0 h 1416"/>
                <a:gd name="T2" fmla="*/ 0 w 30"/>
                <a:gd name="T3" fmla="*/ 1416 h 1416"/>
                <a:gd name="T4" fmla="*/ 29 w 30"/>
                <a:gd name="T5" fmla="*/ 1416 h 1416"/>
                <a:gd name="T6" fmla="*/ 30 w 30"/>
                <a:gd name="T7" fmla="*/ 27 h 1416"/>
                <a:gd name="T8" fmla="*/ 0 w 30"/>
                <a:gd name="T9" fmla="*/ 0 h 1416"/>
                <a:gd name="T10" fmla="*/ 0 w 30"/>
                <a:gd name="T11" fmla="*/ 0 h 1416"/>
              </a:gdLst>
              <a:ahLst/>
              <a:cxnLst>
                <a:cxn ang="0">
                  <a:pos x="T0" y="T1"/>
                </a:cxn>
                <a:cxn ang="0">
                  <a:pos x="T2" y="T3"/>
                </a:cxn>
                <a:cxn ang="0">
                  <a:pos x="T4" y="T5"/>
                </a:cxn>
                <a:cxn ang="0">
                  <a:pos x="T6" y="T7"/>
                </a:cxn>
                <a:cxn ang="0">
                  <a:pos x="T8" y="T9"/>
                </a:cxn>
                <a:cxn ang="0">
                  <a:pos x="T10" y="T11"/>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10001"/>
                  </a:schemeClr>
                </a:gs>
              </a:gsLst>
              <a:lin ang="54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defRPr/>
              </a:pPr>
              <a:endParaRPr lang="vi-VN" sz="3200">
                <a:solidFill>
                  <a:srgbClr val="FFFFFF"/>
                </a:solidFill>
                <a:effectLst>
                  <a:outerShdw blurRad="38100" dist="38100" dir="2700000" algn="tl">
                    <a:srgbClr val="000000">
                      <a:alpha val="43137"/>
                    </a:srgbClr>
                  </a:outerShdw>
                </a:effectLst>
                <a:latin typeface="Times New Roman" pitchFamily="18" charset="0"/>
              </a:endParaRPr>
            </a:p>
          </p:txBody>
        </p:sp>
      </p:grpSp>
      <p:sp>
        <p:nvSpPr>
          <p:cNvPr id="6155" name="Rectangle 11"/>
          <p:cNvSpPr>
            <a:spLocks noGrp="1" noChangeArrowheads="1"/>
          </p:cNvSpPr>
          <p:nvPr>
            <p:ph type="dt" sz="half" idx="2"/>
          </p:nvPr>
        </p:nvSpPr>
        <p:spPr bwMode="auto">
          <a:xfrm>
            <a:off x="838200" y="6245225"/>
            <a:ext cx="190182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endParaRPr lang="en-US">
              <a:solidFill>
                <a:srgbClr val="FFFFFF"/>
              </a:solidFill>
            </a:endParaRPr>
          </a:p>
        </p:txBody>
      </p:sp>
      <p:sp>
        <p:nvSpPr>
          <p:cNvPr id="6156" name="Rectangle 12"/>
          <p:cNvSpPr>
            <a:spLocks noGrp="1" noChangeArrowheads="1"/>
          </p:cNvSpPr>
          <p:nvPr>
            <p:ph type="ftr" sz="quarter" idx="3"/>
          </p:nvPr>
        </p:nvSpPr>
        <p:spPr bwMode="auto">
          <a:xfrm>
            <a:off x="34290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endParaRPr lang="en-US">
              <a:solidFill>
                <a:srgbClr val="FFFFFF"/>
              </a:solidFill>
            </a:endParaRPr>
          </a:p>
        </p:txBody>
      </p:sp>
      <p:sp>
        <p:nvSpPr>
          <p:cNvPr id="6157" name="Rectangle 13"/>
          <p:cNvSpPr>
            <a:spLocks noGrp="1" noChangeArrowheads="1"/>
          </p:cNvSpPr>
          <p:nvPr>
            <p:ph type="sldNum" sz="quarter" idx="4"/>
          </p:nvPr>
        </p:nvSpPr>
        <p:spPr bwMode="auto">
          <a:xfrm>
            <a:off x="6937375" y="6245225"/>
            <a:ext cx="190182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effectLst>
                  <a:outerShdw blurRad="38100" dist="38100" dir="2700000" algn="tl">
                    <a:srgbClr val="000000"/>
                  </a:outerShdw>
                </a:effectLst>
                <a:latin typeface="+mn-lt"/>
              </a:defRPr>
            </a:lvl1pPr>
          </a:lstStyle>
          <a:p>
            <a:pPr fontAlgn="base">
              <a:spcBef>
                <a:spcPct val="0"/>
              </a:spcBef>
              <a:spcAft>
                <a:spcPct val="0"/>
              </a:spcAft>
              <a:defRPr/>
            </a:pPr>
            <a:fld id="{3F902BCE-95C9-453D-A951-9EFB6B5CED50}" type="slidenum">
              <a:rPr lang="en-US">
                <a:solidFill>
                  <a:srgbClr val="FFFFFF"/>
                </a:solidFill>
              </a:rPr>
              <a:pPr fontAlgn="base">
                <a:spcBef>
                  <a:spcPct val="0"/>
                </a:spcBef>
                <a:spcAft>
                  <a:spcPct val="0"/>
                </a:spcAft>
                <a:defRPr/>
              </a:pPr>
              <a:t>‹#›</a:t>
            </a:fld>
            <a:endParaRPr lang="en-US">
              <a:solidFill>
                <a:srgbClr val="FFFFFF"/>
              </a:solidFill>
            </a:endParaRPr>
          </a:p>
        </p:txBody>
      </p:sp>
      <p:sp>
        <p:nvSpPr>
          <p:cNvPr id="6158" name="Rectangle 14"/>
          <p:cNvSpPr>
            <a:spLocks noGrp="1" noRot="1" noChangeArrowheads="1"/>
          </p:cNvSpPr>
          <p:nvPr>
            <p:ph type="title"/>
          </p:nvPr>
        </p:nvSpPr>
        <p:spPr bwMode="auto">
          <a:xfrm>
            <a:off x="457200" y="244475"/>
            <a:ext cx="8385175" cy="1431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6159" name="Rectangle 15"/>
          <p:cNvSpPr>
            <a:spLocks noGrp="1" noRot="1" noChangeArrowheads="1"/>
          </p:cNvSpPr>
          <p:nvPr>
            <p:ph type="body" idx="1"/>
          </p:nvPr>
        </p:nvSpPr>
        <p:spPr bwMode="auto">
          <a:xfrm>
            <a:off x="838200" y="1905000"/>
            <a:ext cx="8007350" cy="419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extLst>
      <p:ext uri="{BB962C8B-B14F-4D97-AF65-F5344CB8AC3E}">
        <p14:creationId xmlns:p14="http://schemas.microsoft.com/office/powerpoint/2010/main" val="1990642258"/>
      </p:ext>
    </p:extLst>
  </p:cSld>
  <p:clrMap bg1="dk2" tx1="lt1" bg2="dk1"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6158"/>
                                        </p:tgtEl>
                                        <p:attrNameLst>
                                          <p:attrName>style.visibility</p:attrName>
                                        </p:attrNameLst>
                                      </p:cBhvr>
                                      <p:to>
                                        <p:strVal val="visible"/>
                                      </p:to>
                                    </p:set>
                                    <p:anim calcmode="lin" valueType="num">
                                      <p:cBhvr>
                                        <p:cTn id="7" dur="1000" fill="hold"/>
                                        <p:tgtEl>
                                          <p:spTgt spid="6158"/>
                                        </p:tgtEl>
                                        <p:attrNameLst>
                                          <p:attrName>ppt_x</p:attrName>
                                        </p:attrNameLst>
                                      </p:cBhvr>
                                      <p:tavLst>
                                        <p:tav tm="0">
                                          <p:val>
                                            <p:strVal val="#ppt_x-.2"/>
                                          </p:val>
                                        </p:tav>
                                        <p:tav tm="100000">
                                          <p:val>
                                            <p:strVal val="#ppt_x"/>
                                          </p:val>
                                        </p:tav>
                                      </p:tavLst>
                                    </p:anim>
                                    <p:anim calcmode="lin" valueType="num">
                                      <p:cBhvr>
                                        <p:cTn id="8" dur="1000" fill="hold"/>
                                        <p:tgtEl>
                                          <p:spTgt spid="6158"/>
                                        </p:tgtEl>
                                        <p:attrNameLst>
                                          <p:attrName>ppt_y</p:attrName>
                                        </p:attrNameLst>
                                      </p:cBhvr>
                                      <p:tavLst>
                                        <p:tav tm="0">
                                          <p:val>
                                            <p:strVal val="#ppt_y"/>
                                          </p:val>
                                        </p:tav>
                                        <p:tav tm="100000">
                                          <p:val>
                                            <p:strVal val="#ppt_y"/>
                                          </p:val>
                                        </p:tav>
                                      </p:tavLst>
                                    </p:anim>
                                    <p:animEffect transition="in" filter="wipe(right)" prLst="gradientSize: 0.1">
                                      <p:cBhvr>
                                        <p:cTn id="9" dur="1000"/>
                                        <p:tgtEl>
                                          <p:spTgt spid="615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6159">
                                            <p:txEl>
                                              <p:pRg st="0" end="0"/>
                                            </p:txEl>
                                          </p:spTgt>
                                        </p:tgtEl>
                                        <p:attrNameLst>
                                          <p:attrName>style.visibility</p:attrName>
                                        </p:attrNameLst>
                                      </p:cBhvr>
                                      <p:to>
                                        <p:strVal val="visible"/>
                                      </p:to>
                                    </p:set>
                                    <p:animEffect transition="in" filter="fade">
                                      <p:cBhvr>
                                        <p:cTn id="14" dur="500"/>
                                        <p:tgtEl>
                                          <p:spTgt spid="6159">
                                            <p:txEl>
                                              <p:pRg st="0" end="0"/>
                                            </p:txEl>
                                          </p:spTgt>
                                        </p:tgtEl>
                                      </p:cBhvr>
                                    </p:animEffect>
                                    <p:anim calcmode="lin" valueType="num">
                                      <p:cBhvr>
                                        <p:cTn id="15" dur="500" fill="hold"/>
                                        <p:tgtEl>
                                          <p:spTgt spid="615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6159">
                                            <p:txEl>
                                              <p:pRg st="0" end="0"/>
                                            </p:txEl>
                                          </p:spTgt>
                                        </p:tgtEl>
                                        <p:attrNameLst>
                                          <p:attrName>ppt_y</p:attrName>
                                        </p:attrNameLst>
                                      </p:cBhvr>
                                      <p:tavLst>
                                        <p:tav tm="0">
                                          <p:val>
                                            <p:strVal val="#ppt_y+.05"/>
                                          </p:val>
                                        </p:tav>
                                        <p:tav tm="100000">
                                          <p:val>
                                            <p:strVal val="#ppt_y"/>
                                          </p:val>
                                        </p:tav>
                                      </p:tavLst>
                                    </p:anim>
                                  </p:childTnLst>
                                </p:cTn>
                              </p:par>
                              <p:par>
                                <p:cTn id="17" presetID="44" presetClass="entr" presetSubtype="0" fill="hold" grpId="0" nodeType="withEffect">
                                  <p:stCondLst>
                                    <p:cond delay="0"/>
                                  </p:stCondLst>
                                  <p:childTnLst>
                                    <p:set>
                                      <p:cBhvr>
                                        <p:cTn id="18" dur="1" fill="hold">
                                          <p:stCondLst>
                                            <p:cond delay="0"/>
                                          </p:stCondLst>
                                        </p:cTn>
                                        <p:tgtEl>
                                          <p:spTgt spid="6159">
                                            <p:txEl>
                                              <p:pRg st="1" end="1"/>
                                            </p:txEl>
                                          </p:spTgt>
                                        </p:tgtEl>
                                        <p:attrNameLst>
                                          <p:attrName>style.visibility</p:attrName>
                                        </p:attrNameLst>
                                      </p:cBhvr>
                                      <p:to>
                                        <p:strVal val="visible"/>
                                      </p:to>
                                    </p:set>
                                    <p:animEffect transition="in" filter="fade">
                                      <p:cBhvr>
                                        <p:cTn id="19" dur="500"/>
                                        <p:tgtEl>
                                          <p:spTgt spid="6159">
                                            <p:txEl>
                                              <p:pRg st="1" end="1"/>
                                            </p:txEl>
                                          </p:spTgt>
                                        </p:tgtEl>
                                      </p:cBhvr>
                                    </p:animEffect>
                                    <p:anim calcmode="lin" valueType="num">
                                      <p:cBhvr>
                                        <p:cTn id="20" dur="500" fill="hold"/>
                                        <p:tgtEl>
                                          <p:spTgt spid="6159">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6159">
                                            <p:txEl>
                                              <p:pRg st="1" end="1"/>
                                            </p:txEl>
                                          </p:spTgt>
                                        </p:tgtEl>
                                        <p:attrNameLst>
                                          <p:attrName>ppt_y</p:attrName>
                                        </p:attrNameLst>
                                      </p:cBhvr>
                                      <p:tavLst>
                                        <p:tav tm="0">
                                          <p:val>
                                            <p:strVal val="#ppt_y+.05"/>
                                          </p:val>
                                        </p:tav>
                                        <p:tav tm="100000">
                                          <p:val>
                                            <p:strVal val="#ppt_y"/>
                                          </p:val>
                                        </p:tav>
                                      </p:tavLst>
                                    </p:anim>
                                  </p:childTnLst>
                                </p:cTn>
                              </p:par>
                              <p:par>
                                <p:cTn id="22" presetID="44" presetClass="entr" presetSubtype="0" fill="hold" grpId="0" nodeType="withEffect">
                                  <p:stCondLst>
                                    <p:cond delay="0"/>
                                  </p:stCondLst>
                                  <p:childTnLst>
                                    <p:set>
                                      <p:cBhvr>
                                        <p:cTn id="23" dur="1" fill="hold">
                                          <p:stCondLst>
                                            <p:cond delay="0"/>
                                          </p:stCondLst>
                                        </p:cTn>
                                        <p:tgtEl>
                                          <p:spTgt spid="6159">
                                            <p:txEl>
                                              <p:pRg st="2" end="2"/>
                                            </p:txEl>
                                          </p:spTgt>
                                        </p:tgtEl>
                                        <p:attrNameLst>
                                          <p:attrName>style.visibility</p:attrName>
                                        </p:attrNameLst>
                                      </p:cBhvr>
                                      <p:to>
                                        <p:strVal val="visible"/>
                                      </p:to>
                                    </p:set>
                                    <p:animEffect transition="in" filter="fade">
                                      <p:cBhvr>
                                        <p:cTn id="24" dur="500"/>
                                        <p:tgtEl>
                                          <p:spTgt spid="6159">
                                            <p:txEl>
                                              <p:pRg st="2" end="2"/>
                                            </p:txEl>
                                          </p:spTgt>
                                        </p:tgtEl>
                                      </p:cBhvr>
                                    </p:animEffect>
                                    <p:anim calcmode="lin" valueType="num">
                                      <p:cBhvr>
                                        <p:cTn id="25" dur="500" fill="hold"/>
                                        <p:tgtEl>
                                          <p:spTgt spid="6159">
                                            <p:txEl>
                                              <p:pRg st="2" end="2"/>
                                            </p:txEl>
                                          </p:spTgt>
                                        </p:tgtEl>
                                        <p:attrNameLst>
                                          <p:attrName>ppt_x</p:attrName>
                                        </p:attrNameLst>
                                      </p:cBhvr>
                                      <p:tavLst>
                                        <p:tav tm="0">
                                          <p:val>
                                            <p:strVal val="#ppt_x"/>
                                          </p:val>
                                        </p:tav>
                                        <p:tav tm="100000">
                                          <p:val>
                                            <p:strVal val="#ppt_x"/>
                                          </p:val>
                                        </p:tav>
                                      </p:tavLst>
                                    </p:anim>
                                    <p:anim calcmode="lin" valueType="num">
                                      <p:cBhvr>
                                        <p:cTn id="26" dur="500" fill="hold"/>
                                        <p:tgtEl>
                                          <p:spTgt spid="6159">
                                            <p:txEl>
                                              <p:pRg st="2" end="2"/>
                                            </p:txEl>
                                          </p:spTgt>
                                        </p:tgtEl>
                                        <p:attrNameLst>
                                          <p:attrName>ppt_y</p:attrName>
                                        </p:attrNameLst>
                                      </p:cBhvr>
                                      <p:tavLst>
                                        <p:tav tm="0">
                                          <p:val>
                                            <p:strVal val="#ppt_y+.05"/>
                                          </p:val>
                                        </p:tav>
                                        <p:tav tm="100000">
                                          <p:val>
                                            <p:strVal val="#ppt_y"/>
                                          </p:val>
                                        </p:tav>
                                      </p:tavLst>
                                    </p:anim>
                                  </p:childTnLst>
                                </p:cTn>
                              </p:par>
                              <p:par>
                                <p:cTn id="27" presetID="44" presetClass="entr" presetSubtype="0" fill="hold" grpId="0" nodeType="withEffect">
                                  <p:stCondLst>
                                    <p:cond delay="0"/>
                                  </p:stCondLst>
                                  <p:childTnLst>
                                    <p:set>
                                      <p:cBhvr>
                                        <p:cTn id="28" dur="1" fill="hold">
                                          <p:stCondLst>
                                            <p:cond delay="0"/>
                                          </p:stCondLst>
                                        </p:cTn>
                                        <p:tgtEl>
                                          <p:spTgt spid="6159">
                                            <p:txEl>
                                              <p:pRg st="3" end="3"/>
                                            </p:txEl>
                                          </p:spTgt>
                                        </p:tgtEl>
                                        <p:attrNameLst>
                                          <p:attrName>style.visibility</p:attrName>
                                        </p:attrNameLst>
                                      </p:cBhvr>
                                      <p:to>
                                        <p:strVal val="visible"/>
                                      </p:to>
                                    </p:set>
                                    <p:animEffect transition="in" filter="fade">
                                      <p:cBhvr>
                                        <p:cTn id="29" dur="500"/>
                                        <p:tgtEl>
                                          <p:spTgt spid="6159">
                                            <p:txEl>
                                              <p:pRg st="3" end="3"/>
                                            </p:txEl>
                                          </p:spTgt>
                                        </p:tgtEl>
                                      </p:cBhvr>
                                    </p:animEffect>
                                    <p:anim calcmode="lin" valueType="num">
                                      <p:cBhvr>
                                        <p:cTn id="30" dur="500" fill="hold"/>
                                        <p:tgtEl>
                                          <p:spTgt spid="6159">
                                            <p:txEl>
                                              <p:pRg st="3" end="3"/>
                                            </p:txEl>
                                          </p:spTgt>
                                        </p:tgtEl>
                                        <p:attrNameLst>
                                          <p:attrName>ppt_x</p:attrName>
                                        </p:attrNameLst>
                                      </p:cBhvr>
                                      <p:tavLst>
                                        <p:tav tm="0">
                                          <p:val>
                                            <p:strVal val="#ppt_x"/>
                                          </p:val>
                                        </p:tav>
                                        <p:tav tm="100000">
                                          <p:val>
                                            <p:strVal val="#ppt_x"/>
                                          </p:val>
                                        </p:tav>
                                      </p:tavLst>
                                    </p:anim>
                                    <p:anim calcmode="lin" valueType="num">
                                      <p:cBhvr>
                                        <p:cTn id="31" dur="500" fill="hold"/>
                                        <p:tgtEl>
                                          <p:spTgt spid="6159">
                                            <p:txEl>
                                              <p:pRg st="3" end="3"/>
                                            </p:txEl>
                                          </p:spTgt>
                                        </p:tgtEl>
                                        <p:attrNameLst>
                                          <p:attrName>ppt_y</p:attrName>
                                        </p:attrNameLst>
                                      </p:cBhvr>
                                      <p:tavLst>
                                        <p:tav tm="0">
                                          <p:val>
                                            <p:strVal val="#ppt_y+.05"/>
                                          </p:val>
                                        </p:tav>
                                        <p:tav tm="100000">
                                          <p:val>
                                            <p:strVal val="#ppt_y"/>
                                          </p:val>
                                        </p:tav>
                                      </p:tavLst>
                                    </p:anim>
                                  </p:childTnLst>
                                </p:cTn>
                              </p:par>
                              <p:par>
                                <p:cTn id="32" presetID="44" presetClass="entr" presetSubtype="0" fill="hold" grpId="0" nodeType="withEffect">
                                  <p:stCondLst>
                                    <p:cond delay="0"/>
                                  </p:stCondLst>
                                  <p:childTnLst>
                                    <p:set>
                                      <p:cBhvr>
                                        <p:cTn id="33" dur="1" fill="hold">
                                          <p:stCondLst>
                                            <p:cond delay="0"/>
                                          </p:stCondLst>
                                        </p:cTn>
                                        <p:tgtEl>
                                          <p:spTgt spid="6159">
                                            <p:txEl>
                                              <p:pRg st="4" end="4"/>
                                            </p:txEl>
                                          </p:spTgt>
                                        </p:tgtEl>
                                        <p:attrNameLst>
                                          <p:attrName>style.visibility</p:attrName>
                                        </p:attrNameLst>
                                      </p:cBhvr>
                                      <p:to>
                                        <p:strVal val="visible"/>
                                      </p:to>
                                    </p:set>
                                    <p:animEffect transition="in" filter="fade">
                                      <p:cBhvr>
                                        <p:cTn id="34" dur="500"/>
                                        <p:tgtEl>
                                          <p:spTgt spid="6159">
                                            <p:txEl>
                                              <p:pRg st="4" end="4"/>
                                            </p:txEl>
                                          </p:spTgt>
                                        </p:tgtEl>
                                      </p:cBhvr>
                                    </p:animEffect>
                                    <p:anim calcmode="lin" valueType="num">
                                      <p:cBhvr>
                                        <p:cTn id="35" dur="500" fill="hold"/>
                                        <p:tgtEl>
                                          <p:spTgt spid="6159">
                                            <p:txEl>
                                              <p:pRg st="4" end="4"/>
                                            </p:txEl>
                                          </p:spTgt>
                                        </p:tgtEl>
                                        <p:attrNameLst>
                                          <p:attrName>ppt_x</p:attrName>
                                        </p:attrNameLst>
                                      </p:cBhvr>
                                      <p:tavLst>
                                        <p:tav tm="0">
                                          <p:val>
                                            <p:strVal val="#ppt_x"/>
                                          </p:val>
                                        </p:tav>
                                        <p:tav tm="100000">
                                          <p:val>
                                            <p:strVal val="#ppt_x"/>
                                          </p:val>
                                        </p:tav>
                                      </p:tavLst>
                                    </p:anim>
                                    <p:anim calcmode="lin" valueType="num">
                                      <p:cBhvr>
                                        <p:cTn id="36" dur="500" fill="hold"/>
                                        <p:tgtEl>
                                          <p:spTgt spid="6159">
                                            <p:txEl>
                                              <p:pRg st="4" end="4"/>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8" grpId="0"/>
      <p:bldP spid="6159" grpId="0" build="p">
        <p:tmplLst>
          <p:tmpl lvl="1">
            <p:tnLst>
              <p:par>
                <p:cTn presetID="44" presetClass="entr" presetSubtype="0" fill="hold" nodeType="click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2">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3">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4">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 lvl="5">
            <p:tnLst>
              <p:par>
                <p:cTn presetID="44" presetClass="entr" presetSubtype="0" fill="hold" nodeType="withEffect">
                  <p:stCondLst>
                    <p:cond delay="0"/>
                  </p:stCondLst>
                  <p:childTnLst>
                    <p:set>
                      <p:cBhvr>
                        <p:cTn dur="1" fill="hold">
                          <p:stCondLst>
                            <p:cond delay="0"/>
                          </p:stCondLst>
                        </p:cTn>
                        <p:tgtEl>
                          <p:spTgt spid="6159"/>
                        </p:tgtEl>
                        <p:attrNameLst>
                          <p:attrName>style.visibility</p:attrName>
                        </p:attrNameLst>
                      </p:cBhvr>
                      <p:to>
                        <p:strVal val="visible"/>
                      </p:to>
                    </p:set>
                    <p:animEffect transition="in" filter="fade">
                      <p:cBhvr>
                        <p:cTn dur="500"/>
                        <p:tgtEl>
                          <p:spTgt spid="6159"/>
                        </p:tgtEl>
                      </p:cBhvr>
                    </p:animEffect>
                    <p:anim calcmode="lin" valueType="num">
                      <p:cBhvr>
                        <p:cTn dur="500" fill="hold"/>
                        <p:tgtEl>
                          <p:spTgt spid="6159"/>
                        </p:tgtEl>
                        <p:attrNameLst>
                          <p:attrName>ppt_x</p:attrName>
                        </p:attrNameLst>
                      </p:cBhvr>
                      <p:tavLst>
                        <p:tav tm="0">
                          <p:val>
                            <p:strVal val="#ppt_x"/>
                          </p:val>
                        </p:tav>
                        <p:tav tm="100000">
                          <p:val>
                            <p:strVal val="#ppt_x"/>
                          </p:val>
                        </p:tav>
                      </p:tavLst>
                    </p:anim>
                    <p:anim calcmode="lin" valueType="num">
                      <p:cBhvr>
                        <p:cTn dur="500" fill="hold"/>
                        <p:tgtEl>
                          <p:spTgt spid="6159"/>
                        </p:tgtEl>
                        <p:attrNameLst>
                          <p:attrName>ppt_y</p:attrName>
                        </p:attrNameLst>
                      </p:cBhvr>
                      <p:tavLst>
                        <p:tav tm="0">
                          <p:val>
                            <p:strVal val="#ppt_y+.05"/>
                          </p:val>
                        </p:tav>
                        <p:tav tm="100000">
                          <p:val>
                            <p:strVal val="#ppt_y"/>
                          </p:val>
                        </p:tav>
                      </p:tavLst>
                    </p:anim>
                  </p:childTnLst>
                </p:cTn>
              </p:par>
            </p:tnLst>
          </p:tmpl>
        </p:tmplLst>
      </p:bldP>
    </p:bldLst>
  </p:timing>
  <p:txStyles>
    <p:titleStyle>
      <a:lvl1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2pPr>
      <a:lvl3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3pPr>
      <a:lvl4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4pPr>
      <a:lvl5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5pPr>
      <a:lvl6pPr marL="4572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6pPr>
      <a:lvl7pPr marL="9144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7pPr>
      <a:lvl8pPr marL="13716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8pPr>
      <a:lvl9pPr marL="18288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Font typeface="Wingdings" pitchFamily="2" charset="2"/>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accent2"/>
        </a:buClr>
        <a:buFont typeface="Wingdings" pitchFamily="2" charset="2"/>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fontAlgn="base">
              <a:spcBef>
                <a:spcPct val="0"/>
              </a:spcBef>
              <a:spcAft>
                <a:spcPct val="0"/>
              </a:spcAft>
              <a:defRPr/>
            </a:pPr>
            <a:fld id="{2A45106E-57F0-4EC0-AE5E-32073EDA27B8}"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248686025"/>
      </p:ext>
    </p:extLst>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 id="2147483758"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fontAlgn="base">
              <a:spcBef>
                <a:spcPct val="0"/>
              </a:spcBef>
              <a:spcAft>
                <a:spcPct val="0"/>
              </a:spcAft>
              <a:defRPr/>
            </a:pPr>
            <a:fld id="{2A45106E-57F0-4EC0-AE5E-32073EDA27B8}"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819998597"/>
      </p:ext>
    </p:extLst>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 id="2147483771"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fontAlgn="base">
              <a:spcBef>
                <a:spcPct val="0"/>
              </a:spcBef>
              <a:spcAft>
                <a:spcPct val="0"/>
              </a:spcAft>
              <a:defRPr/>
            </a:pPr>
            <a:fld id="{2A45106E-57F0-4EC0-AE5E-32073EDA27B8}"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2397031001"/>
      </p:ext>
    </p:extLst>
  </p:cSld>
  <p:clrMap bg1="lt1" tx1="dk1" bg2="lt2" tx2="dk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 id="2147483784"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fontAlgn="base">
              <a:spcBef>
                <a:spcPct val="0"/>
              </a:spcBef>
              <a:spcAft>
                <a:spcPct val="0"/>
              </a:spcAft>
              <a:defRPr/>
            </a:pPr>
            <a:fld id="{2A45106E-57F0-4EC0-AE5E-32073EDA27B8}"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2593508440"/>
      </p:ext>
    </p:extLst>
  </p:cSld>
  <p:clrMap bg1="lt1" tx1="dk1" bg2="lt2" tx2="dk2" accent1="accent1" accent2="accent2" accent3="accent3" accent4="accent4" accent5="accent5" accent6="accent6" hlink="hlink" folHlink="folHlink"/>
  <p:sldLayoutIdLst>
    <p:sldLayoutId id="2147483786" r:id="rId1"/>
    <p:sldLayoutId id="2147483787" r:id="rId2"/>
    <p:sldLayoutId id="2147483788" r:id="rId3"/>
    <p:sldLayoutId id="2147483789" r:id="rId4"/>
    <p:sldLayoutId id="2147483790" r:id="rId5"/>
    <p:sldLayoutId id="2147483791" r:id="rId6"/>
    <p:sldLayoutId id="2147483792" r:id="rId7"/>
    <p:sldLayoutId id="2147483793" r:id="rId8"/>
    <p:sldLayoutId id="2147483794" r:id="rId9"/>
    <p:sldLayoutId id="2147483795" r:id="rId10"/>
    <p:sldLayoutId id="2147483796" r:id="rId11"/>
    <p:sldLayoutId id="2147483797"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fontAlgn="base">
              <a:spcBef>
                <a:spcPct val="0"/>
              </a:spcBef>
              <a:spcAft>
                <a:spcPct val="0"/>
              </a:spcAft>
              <a:defRPr/>
            </a:pPr>
            <a:fld id="{2A45106E-57F0-4EC0-AE5E-32073EDA27B8}"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1462695560"/>
      </p:ext>
    </p:extLst>
  </p:cSld>
  <p:clrMap bg1="lt1" tx1="dk1" bg2="lt2" tx2="dk2" accent1="accent1" accent2="accent2" accent3="accent3" accent4="accent4" accent5="accent5" accent6="accent6" hlink="hlink" folHlink="folHlink"/>
  <p:sldLayoutIdLst>
    <p:sldLayoutId id="2147483799" r:id="rId1"/>
    <p:sldLayoutId id="2147483800" r:id="rId2"/>
    <p:sldLayoutId id="2147483801" r:id="rId3"/>
    <p:sldLayoutId id="2147483802" r:id="rId4"/>
    <p:sldLayoutId id="2147483803" r:id="rId5"/>
    <p:sldLayoutId id="2147483804" r:id="rId6"/>
    <p:sldLayoutId id="2147483805" r:id="rId7"/>
    <p:sldLayoutId id="2147483806" r:id="rId8"/>
    <p:sldLayoutId id="2147483807" r:id="rId9"/>
    <p:sldLayoutId id="2147483808" r:id="rId10"/>
    <p:sldLayoutId id="2147483809" r:id="rId11"/>
    <p:sldLayoutId id="2147483810"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fontAlgn="base">
              <a:spcBef>
                <a:spcPct val="0"/>
              </a:spcBef>
              <a:spcAft>
                <a:spcPct val="0"/>
              </a:spcAft>
              <a:defRPr/>
            </a:pPr>
            <a:fld id="{2A45106E-57F0-4EC0-AE5E-32073EDA27B8}"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1781230511"/>
      </p:ext>
    </p:extLst>
  </p:cSld>
  <p:clrMap bg1="lt1" tx1="dk1" bg2="lt2" tx2="dk2" accent1="accent1" accent2="accent2" accent3="accent3" accent4="accent4" accent5="accent5" accent6="accent6" hlink="hlink" folHlink="folHlink"/>
  <p:sldLayoutIdLst>
    <p:sldLayoutId id="2147483812" r:id="rId1"/>
    <p:sldLayoutId id="2147483813" r:id="rId2"/>
    <p:sldLayoutId id="2147483814" r:id="rId3"/>
    <p:sldLayoutId id="2147483815" r:id="rId4"/>
    <p:sldLayoutId id="2147483816" r:id="rId5"/>
    <p:sldLayoutId id="2147483817" r:id="rId6"/>
    <p:sldLayoutId id="2147483818" r:id="rId7"/>
    <p:sldLayoutId id="2147483819" r:id="rId8"/>
    <p:sldLayoutId id="2147483820" r:id="rId9"/>
    <p:sldLayoutId id="2147483821" r:id="rId10"/>
    <p:sldLayoutId id="2147483822" r:id="rId11"/>
    <p:sldLayoutId id="2147483823"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fontAlgn="base">
              <a:spcBef>
                <a:spcPct val="0"/>
              </a:spcBef>
              <a:spcAft>
                <a:spcPct val="0"/>
              </a:spcAft>
              <a:defRPr/>
            </a:pPr>
            <a:fld id="{2A45106E-57F0-4EC0-AE5E-32073EDA27B8}"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2747690025"/>
      </p:ext>
    </p:extLst>
  </p:cSld>
  <p:clrMap bg1="lt1" tx1="dk1" bg2="lt2" tx2="dk2" accent1="accent1" accent2="accent2" accent3="accent3" accent4="accent4" accent5="accent5" accent6="accent6" hlink="hlink" folHlink="folHlink"/>
  <p:sldLayoutIdLst>
    <p:sldLayoutId id="2147483825" r:id="rId1"/>
    <p:sldLayoutId id="2147483826" r:id="rId2"/>
    <p:sldLayoutId id="2147483827" r:id="rId3"/>
    <p:sldLayoutId id="2147483828" r:id="rId4"/>
    <p:sldLayoutId id="2147483829" r:id="rId5"/>
    <p:sldLayoutId id="2147483830" r:id="rId6"/>
    <p:sldLayoutId id="2147483831" r:id="rId7"/>
    <p:sldLayoutId id="2147483832" r:id="rId8"/>
    <p:sldLayoutId id="2147483833" r:id="rId9"/>
    <p:sldLayoutId id="2147483834" r:id="rId10"/>
    <p:sldLayoutId id="2147483835" r:id="rId11"/>
    <p:sldLayoutId id="2147483836"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fontAlgn="base">
              <a:spcBef>
                <a:spcPct val="0"/>
              </a:spcBef>
              <a:spcAft>
                <a:spcPct val="0"/>
              </a:spcAft>
              <a:defRPr/>
            </a:pPr>
            <a:fld id="{2A45106E-57F0-4EC0-AE5E-32073EDA27B8}"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1286603492"/>
      </p:ext>
    </p:extLst>
  </p:cSld>
  <p:clrMap bg1="lt1" tx1="dk1" bg2="lt2" tx2="dk2" accent1="accent1" accent2="accent2" accent3="accent3" accent4="accent4" accent5="accent5" accent6="accent6" hlink="hlink" folHlink="folHlink"/>
  <p:sldLayoutIdLst>
    <p:sldLayoutId id="2147483838" r:id="rId1"/>
    <p:sldLayoutId id="2147483839" r:id="rId2"/>
    <p:sldLayoutId id="2147483840" r:id="rId3"/>
    <p:sldLayoutId id="2147483841" r:id="rId4"/>
    <p:sldLayoutId id="2147483842" r:id="rId5"/>
    <p:sldLayoutId id="2147483843" r:id="rId6"/>
    <p:sldLayoutId id="2147483844" r:id="rId7"/>
    <p:sldLayoutId id="2147483845" r:id="rId8"/>
    <p:sldLayoutId id="2147483846" r:id="rId9"/>
    <p:sldLayoutId id="2147483847" r:id="rId10"/>
    <p:sldLayoutId id="2147483848" r:id="rId11"/>
    <p:sldLayoutId id="2147483849"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fontAlgn="base">
              <a:spcBef>
                <a:spcPct val="0"/>
              </a:spcBef>
              <a:spcAft>
                <a:spcPct val="0"/>
              </a:spcAft>
              <a:defRPr/>
            </a:pPr>
            <a:fld id="{2A45106E-57F0-4EC0-AE5E-32073EDA27B8}"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467721149"/>
      </p:ext>
    </p:extLst>
  </p:cSld>
  <p:clrMap bg1="lt1" tx1="dk1" bg2="lt2" tx2="dk2" accent1="accent1" accent2="accent2" accent3="accent3" accent4="accent4" accent5="accent5" accent6="accent6" hlink="hlink" folHlink="folHlink"/>
  <p:sldLayoutIdLst>
    <p:sldLayoutId id="2147483851" r:id="rId1"/>
    <p:sldLayoutId id="2147483852" r:id="rId2"/>
    <p:sldLayoutId id="2147483853" r:id="rId3"/>
    <p:sldLayoutId id="2147483854" r:id="rId4"/>
    <p:sldLayoutId id="2147483855" r:id="rId5"/>
    <p:sldLayoutId id="2147483856" r:id="rId6"/>
    <p:sldLayoutId id="2147483857" r:id="rId7"/>
    <p:sldLayoutId id="2147483858" r:id="rId8"/>
    <p:sldLayoutId id="2147483859" r:id="rId9"/>
    <p:sldLayoutId id="2147483860" r:id="rId10"/>
    <p:sldLayoutId id="2147483861" r:id="rId11"/>
    <p:sldLayoutId id="2147483862"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12.xml"/><Relationship Id="rId4" Type="http://schemas.openxmlformats.org/officeDocument/2006/relationships/image" Target="../media/image28.jpeg"/></Relationships>
</file>

<file path=ppt/slides/_rels/slide28.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23.xml"/><Relationship Id="rId4" Type="http://schemas.openxmlformats.org/officeDocument/2006/relationships/image" Target="../media/image29.jpeg"/></Relationships>
</file>

<file path=ppt/slides/_rels/slide29.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34.xml"/><Relationship Id="rId4" Type="http://schemas.openxmlformats.org/officeDocument/2006/relationships/image" Target="../media/image30.jpeg"/></Relationships>
</file>

<file path=ppt/slides/_rels/slide30.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46.xml"/><Relationship Id="rId4" Type="http://schemas.openxmlformats.org/officeDocument/2006/relationships/image" Target="../media/image31.jpeg"/></Relationships>
</file>

<file path=ppt/slides/_rels/slide31.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57.xml"/><Relationship Id="rId4" Type="http://schemas.openxmlformats.org/officeDocument/2006/relationships/image" Target="../media/image32.jpeg"/></Relationships>
</file>

<file path=ppt/slides/_rels/slide3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slide" Target="slide21.xml"/><Relationship Id="rId1" Type="http://schemas.openxmlformats.org/officeDocument/2006/relationships/slideLayout" Target="../slideLayouts/slideLayout68.xml"/></Relationships>
</file>

<file path=ppt/slides/_rels/slide33.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slide" Target="slide21.xml"/><Relationship Id="rId1" Type="http://schemas.openxmlformats.org/officeDocument/2006/relationships/slideLayout" Target="../slideLayouts/slideLayout80.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slide" Target="slide21.xml"/><Relationship Id="rId1" Type="http://schemas.openxmlformats.org/officeDocument/2006/relationships/slideLayout" Target="../slideLayouts/slideLayout92.xml"/></Relationships>
</file>

<file path=ppt/slides/_rels/slide3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slide" Target="slide21.xml"/><Relationship Id="rId1" Type="http://schemas.openxmlformats.org/officeDocument/2006/relationships/slideLayout" Target="../slideLayouts/slideLayout104.xml"/></Relationships>
</file>

<file path=ppt/slides/_rels/slide3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slide" Target="slide21.xml"/><Relationship Id="rId1" Type="http://schemas.openxmlformats.org/officeDocument/2006/relationships/slideLayout" Target="../slideLayouts/slideLayout116.xml"/></Relationships>
</file>

<file path=ppt/slides/_rels/slide37.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slide" Target="slide21.xml"/><Relationship Id="rId1" Type="http://schemas.openxmlformats.org/officeDocument/2006/relationships/slideLayout" Target="../slideLayouts/slideLayout128.xml"/></Relationships>
</file>

<file path=ppt/slides/_rels/slide3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slide" Target="slide21.xml"/><Relationship Id="rId1" Type="http://schemas.openxmlformats.org/officeDocument/2006/relationships/slideLayout" Target="../slideLayouts/slideLayout140.xml"/></Relationships>
</file>

<file path=ppt/slides/_rels/slide39.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slide" Target="slide21.xml"/><Relationship Id="rId1" Type="http://schemas.openxmlformats.org/officeDocument/2006/relationships/slideLayout" Target="../slideLayouts/slideLayout152.xml"/></Relationships>
</file>

<file path=ppt/slides/_rels/slide4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slide" Target="slide21.xml"/><Relationship Id="rId1" Type="http://schemas.openxmlformats.org/officeDocument/2006/relationships/slideLayout" Target="../slideLayouts/slideLayout164.xml"/></Relationships>
</file>

<file path=ppt/slides/_rels/slide4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vi-VN"/>
          </a:p>
        </p:txBody>
      </p:sp>
      <p:sp>
        <p:nvSpPr>
          <p:cNvPr id="3" name="Subtitle 2"/>
          <p:cNvSpPr>
            <a:spLocks noGrp="1"/>
          </p:cNvSpPr>
          <p:nvPr>
            <p:ph type="subTitle" idx="1"/>
          </p:nvPr>
        </p:nvSpPr>
        <p:spPr/>
        <p:txBody>
          <a:bodyPr/>
          <a:lstStyle/>
          <a:p>
            <a:endParaRPr lang="vi-VN"/>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20" y="9691"/>
            <a:ext cx="9252520" cy="6848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51520" y="1916832"/>
            <a:ext cx="8424936" cy="24482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u="sng" dirty="0" err="1" smtClean="0">
                <a:solidFill>
                  <a:srgbClr val="C00000"/>
                </a:solidFill>
                <a:latin typeface="Times New Roman" pitchFamily="18" charset="0"/>
                <a:cs typeface="Times New Roman" pitchFamily="18" charset="0"/>
              </a:rPr>
              <a:t>Bài</a:t>
            </a:r>
            <a:r>
              <a:rPr lang="en-US" sz="5400" b="1" u="sng" dirty="0" smtClean="0">
                <a:solidFill>
                  <a:srgbClr val="C00000"/>
                </a:solidFill>
                <a:latin typeface="Times New Roman" pitchFamily="18" charset="0"/>
                <a:cs typeface="Times New Roman" pitchFamily="18" charset="0"/>
              </a:rPr>
              <a:t> 8</a:t>
            </a:r>
          </a:p>
          <a:p>
            <a:pPr algn="ctr"/>
            <a:r>
              <a:rPr lang="en-US" sz="5400" b="1" dirty="0" smtClean="0">
                <a:solidFill>
                  <a:srgbClr val="C00000"/>
                </a:solidFill>
                <a:latin typeface="Times New Roman" pitchFamily="18" charset="0"/>
                <a:cs typeface="Times New Roman" pitchFamily="18" charset="0"/>
              </a:rPr>
              <a:t>THỰC HÀNH</a:t>
            </a:r>
          </a:p>
          <a:p>
            <a:pPr algn="ctr"/>
            <a:r>
              <a:rPr lang="en-US" sz="5400" b="1" dirty="0" smtClean="0">
                <a:solidFill>
                  <a:srgbClr val="C00000"/>
                </a:solidFill>
                <a:latin typeface="Times New Roman" pitchFamily="18" charset="0"/>
                <a:cs typeface="Times New Roman" pitchFamily="18" charset="0"/>
              </a:rPr>
              <a:t> THÀNH NGỮ - ĐIỂN CỐ</a:t>
            </a:r>
            <a:endParaRPr lang="vi-VN" sz="5400" b="1" dirty="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7737537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p:txBody>
          <a:bodyPr/>
          <a:lstStyle/>
          <a:p>
            <a:endParaRPr lang="vi-VN"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16008" cy="6855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619672" y="2340957"/>
            <a:ext cx="6336704" cy="108012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200" b="1" dirty="0" smtClean="0">
                <a:solidFill>
                  <a:srgbClr val="FF0000"/>
                </a:solidFill>
              </a:rPr>
              <a:t>1. THÀNH NGỮ</a:t>
            </a:r>
            <a:endParaRPr lang="vi-VN" sz="7200" b="1" dirty="0">
              <a:solidFill>
                <a:srgbClr val="FF0000"/>
              </a:solidFill>
            </a:endParaRPr>
          </a:p>
        </p:txBody>
      </p:sp>
    </p:spTree>
    <p:extLst>
      <p:ext uri="{BB962C8B-B14F-4D97-AF65-F5344CB8AC3E}">
        <p14:creationId xmlns:p14="http://schemas.microsoft.com/office/powerpoint/2010/main" val="40205604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3"/>
          <p:cNvSpPr txBox="1">
            <a:spLocks noChangeArrowheads="1"/>
          </p:cNvSpPr>
          <p:nvPr/>
        </p:nvSpPr>
        <p:spPr>
          <a:xfrm>
            <a:off x="152400" y="228600"/>
            <a:ext cx="8915400" cy="66294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None/>
            </a:pPr>
            <a:r>
              <a:rPr lang="en-US" sz="3600" dirty="0" smtClean="0">
                <a:latin typeface="Times New Roman" pitchFamily="18" charset="0"/>
              </a:rPr>
              <a:t>  </a:t>
            </a:r>
            <a:r>
              <a:rPr lang="en-US" sz="3600" dirty="0" smtClean="0">
                <a:solidFill>
                  <a:srgbClr val="FF0000"/>
                </a:solidFill>
                <a:latin typeface="Times New Roman" pitchFamily="18" charset="0"/>
                <a:sym typeface="Wingdings" pitchFamily="2" charset="2"/>
              </a:rPr>
              <a:t></a:t>
            </a:r>
            <a:r>
              <a:rPr lang="en-US" sz="3600" dirty="0" smtClean="0">
                <a:latin typeface="Times New Roman" pitchFamily="18" charset="0"/>
              </a:rPr>
              <a:t> </a:t>
            </a:r>
            <a:r>
              <a:rPr lang="en-US" sz="3600" b="1" dirty="0" err="1" smtClean="0">
                <a:solidFill>
                  <a:srgbClr val="FF0000"/>
                </a:solidFill>
                <a:latin typeface="Times New Roman" pitchFamily="18" charset="0"/>
              </a:rPr>
              <a:t>Nêu</a:t>
            </a:r>
            <a:r>
              <a:rPr lang="en-US" sz="3600" b="1" dirty="0" smtClean="0">
                <a:solidFill>
                  <a:srgbClr val="FF0000"/>
                </a:solidFill>
                <a:latin typeface="Times New Roman" pitchFamily="18" charset="0"/>
              </a:rPr>
              <a:t> </a:t>
            </a:r>
            <a:r>
              <a:rPr lang="en-US" sz="3600" b="1" dirty="0" err="1" smtClean="0">
                <a:solidFill>
                  <a:srgbClr val="FF0000"/>
                </a:solidFill>
                <a:latin typeface="Times New Roman" pitchFamily="18" charset="0"/>
              </a:rPr>
              <a:t>khái</a:t>
            </a:r>
            <a:r>
              <a:rPr lang="en-US" sz="3600" b="1" dirty="0" smtClean="0">
                <a:solidFill>
                  <a:srgbClr val="FF0000"/>
                </a:solidFill>
                <a:latin typeface="Times New Roman" pitchFamily="18" charset="0"/>
              </a:rPr>
              <a:t> </a:t>
            </a:r>
            <a:r>
              <a:rPr lang="en-US" sz="3600" b="1" dirty="0" err="1" smtClean="0">
                <a:solidFill>
                  <a:srgbClr val="FF0000"/>
                </a:solidFill>
                <a:latin typeface="Times New Roman" pitchFamily="18" charset="0"/>
              </a:rPr>
              <a:t>niệm</a:t>
            </a:r>
            <a:r>
              <a:rPr lang="en-US" sz="3600" b="1" dirty="0" smtClean="0">
                <a:solidFill>
                  <a:srgbClr val="FF0000"/>
                </a:solidFill>
                <a:latin typeface="Times New Roman" pitchFamily="18" charset="0"/>
              </a:rPr>
              <a:t> </a:t>
            </a:r>
            <a:r>
              <a:rPr lang="en-US" sz="3600" b="1" dirty="0" err="1" smtClean="0">
                <a:solidFill>
                  <a:srgbClr val="FF0000"/>
                </a:solidFill>
                <a:latin typeface="Times New Roman" pitchFamily="18" charset="0"/>
              </a:rPr>
              <a:t>về</a:t>
            </a:r>
            <a:r>
              <a:rPr lang="en-US" sz="3600" b="1" dirty="0" smtClean="0">
                <a:solidFill>
                  <a:srgbClr val="FF0000"/>
                </a:solidFill>
                <a:latin typeface="Times New Roman" pitchFamily="18" charset="0"/>
              </a:rPr>
              <a:t> </a:t>
            </a:r>
            <a:r>
              <a:rPr lang="en-US" sz="3600" b="1" dirty="0" err="1" smtClean="0">
                <a:solidFill>
                  <a:srgbClr val="FF0000"/>
                </a:solidFill>
                <a:latin typeface="Times New Roman" pitchFamily="18" charset="0"/>
              </a:rPr>
              <a:t>Thành</a:t>
            </a:r>
            <a:r>
              <a:rPr lang="en-US" sz="3600" b="1" dirty="0" smtClean="0">
                <a:solidFill>
                  <a:srgbClr val="FF0000"/>
                </a:solidFill>
                <a:latin typeface="Times New Roman" pitchFamily="18" charset="0"/>
              </a:rPr>
              <a:t> </a:t>
            </a:r>
            <a:r>
              <a:rPr lang="en-US" sz="3600" b="1" dirty="0" err="1" smtClean="0">
                <a:solidFill>
                  <a:srgbClr val="FF0000"/>
                </a:solidFill>
                <a:latin typeface="Times New Roman" pitchFamily="18" charset="0"/>
              </a:rPr>
              <a:t>ngữ</a:t>
            </a:r>
            <a:r>
              <a:rPr lang="en-US" sz="3600" b="1" dirty="0" smtClean="0">
                <a:solidFill>
                  <a:srgbClr val="FF0000"/>
                </a:solidFill>
                <a:latin typeface="Times New Roman" pitchFamily="18" charset="0"/>
              </a:rPr>
              <a:t> ? </a:t>
            </a:r>
            <a:r>
              <a:rPr lang="en-US" sz="3600" b="1" dirty="0" err="1" smtClean="0">
                <a:solidFill>
                  <a:srgbClr val="FF0000"/>
                </a:solidFill>
                <a:latin typeface="Times New Roman" pitchFamily="18" charset="0"/>
              </a:rPr>
              <a:t>Cấu</a:t>
            </a:r>
            <a:r>
              <a:rPr lang="en-US" sz="3600" b="1" dirty="0" smtClean="0">
                <a:solidFill>
                  <a:srgbClr val="FF0000"/>
                </a:solidFill>
                <a:latin typeface="Times New Roman" pitchFamily="18" charset="0"/>
              </a:rPr>
              <a:t> </a:t>
            </a:r>
            <a:r>
              <a:rPr lang="en-US" sz="3600" b="1" dirty="0" err="1" smtClean="0">
                <a:solidFill>
                  <a:srgbClr val="FF0000"/>
                </a:solidFill>
                <a:latin typeface="Times New Roman" pitchFamily="18" charset="0"/>
              </a:rPr>
              <a:t>tạo</a:t>
            </a:r>
            <a:r>
              <a:rPr lang="en-US" sz="3600" b="1" dirty="0" smtClean="0">
                <a:solidFill>
                  <a:srgbClr val="FF0000"/>
                </a:solidFill>
                <a:latin typeface="Times New Roman" pitchFamily="18" charset="0"/>
              </a:rPr>
              <a:t> </a:t>
            </a:r>
            <a:r>
              <a:rPr lang="en-US" sz="3600" b="1" dirty="0" err="1" smtClean="0">
                <a:solidFill>
                  <a:srgbClr val="FF0000"/>
                </a:solidFill>
                <a:latin typeface="Times New Roman" pitchFamily="18" charset="0"/>
              </a:rPr>
              <a:t>và</a:t>
            </a:r>
            <a:r>
              <a:rPr lang="en-US" sz="3600" b="1" dirty="0" smtClean="0">
                <a:solidFill>
                  <a:srgbClr val="FF0000"/>
                </a:solidFill>
                <a:latin typeface="Times New Roman" pitchFamily="18" charset="0"/>
              </a:rPr>
              <a:t> </a:t>
            </a:r>
            <a:r>
              <a:rPr lang="en-US" sz="3600" b="1" dirty="0" err="1" smtClean="0">
                <a:solidFill>
                  <a:srgbClr val="FF0000"/>
                </a:solidFill>
                <a:latin typeface="Times New Roman" pitchFamily="18" charset="0"/>
              </a:rPr>
              <a:t>giá</a:t>
            </a:r>
            <a:r>
              <a:rPr lang="en-US" sz="3600" b="1" dirty="0">
                <a:solidFill>
                  <a:srgbClr val="FF0000"/>
                </a:solidFill>
                <a:latin typeface="Times New Roman" pitchFamily="18" charset="0"/>
              </a:rPr>
              <a:t> </a:t>
            </a:r>
            <a:r>
              <a:rPr lang="en-US" sz="3600" b="1" dirty="0" err="1" smtClean="0">
                <a:solidFill>
                  <a:srgbClr val="FF0000"/>
                </a:solidFill>
                <a:latin typeface="Times New Roman" pitchFamily="18" charset="0"/>
              </a:rPr>
              <a:t>trị</a:t>
            </a:r>
            <a:r>
              <a:rPr lang="en-US" sz="3600" b="1" dirty="0" smtClean="0">
                <a:solidFill>
                  <a:srgbClr val="FF0000"/>
                </a:solidFill>
                <a:latin typeface="Times New Roman" pitchFamily="18" charset="0"/>
              </a:rPr>
              <a:t> </a:t>
            </a:r>
            <a:r>
              <a:rPr lang="en-US" sz="3600" b="1" dirty="0" err="1" smtClean="0">
                <a:solidFill>
                  <a:srgbClr val="FF0000"/>
                </a:solidFill>
                <a:latin typeface="Times New Roman" pitchFamily="18" charset="0"/>
              </a:rPr>
              <a:t>nghệ</a:t>
            </a:r>
            <a:r>
              <a:rPr lang="en-US" sz="3600" b="1" dirty="0" smtClean="0">
                <a:solidFill>
                  <a:srgbClr val="FF0000"/>
                </a:solidFill>
                <a:latin typeface="Times New Roman" pitchFamily="18" charset="0"/>
              </a:rPr>
              <a:t> </a:t>
            </a:r>
            <a:r>
              <a:rPr lang="en-US" sz="3600" b="1" dirty="0" err="1" smtClean="0">
                <a:solidFill>
                  <a:srgbClr val="FF0000"/>
                </a:solidFill>
                <a:latin typeface="Times New Roman" pitchFamily="18" charset="0"/>
              </a:rPr>
              <a:t>thuật</a:t>
            </a:r>
            <a:r>
              <a:rPr lang="en-US" sz="3600" b="1" dirty="0" smtClean="0">
                <a:solidFill>
                  <a:srgbClr val="FF0000"/>
                </a:solidFill>
                <a:latin typeface="Times New Roman" pitchFamily="18" charset="0"/>
              </a:rPr>
              <a:t>  </a:t>
            </a:r>
            <a:r>
              <a:rPr lang="en-US" sz="3600" b="1" dirty="0" err="1" smtClean="0">
                <a:solidFill>
                  <a:srgbClr val="FF0000"/>
                </a:solidFill>
                <a:latin typeface="Times New Roman" pitchFamily="18" charset="0"/>
              </a:rPr>
              <a:t>của</a:t>
            </a:r>
            <a:r>
              <a:rPr lang="en-US" sz="3600" b="1" dirty="0" smtClean="0">
                <a:solidFill>
                  <a:srgbClr val="FF0000"/>
                </a:solidFill>
                <a:latin typeface="Times New Roman" pitchFamily="18" charset="0"/>
              </a:rPr>
              <a:t> </a:t>
            </a:r>
            <a:r>
              <a:rPr lang="en-US" sz="3600" b="1" dirty="0" err="1" smtClean="0">
                <a:solidFill>
                  <a:srgbClr val="FF0000"/>
                </a:solidFill>
                <a:latin typeface="Times New Roman" pitchFamily="18" charset="0"/>
              </a:rPr>
              <a:t>Thành</a:t>
            </a:r>
            <a:r>
              <a:rPr lang="en-US" sz="3600" b="1" dirty="0" smtClean="0">
                <a:solidFill>
                  <a:srgbClr val="FF0000"/>
                </a:solidFill>
                <a:latin typeface="Times New Roman" pitchFamily="18" charset="0"/>
              </a:rPr>
              <a:t> </a:t>
            </a:r>
            <a:r>
              <a:rPr lang="en-US" sz="3600" b="1" dirty="0" err="1" smtClean="0">
                <a:solidFill>
                  <a:srgbClr val="FF0000"/>
                </a:solidFill>
                <a:latin typeface="Times New Roman" pitchFamily="18" charset="0"/>
              </a:rPr>
              <a:t>ngữ</a:t>
            </a:r>
            <a:r>
              <a:rPr lang="en-US" sz="3600" b="1" dirty="0" smtClean="0">
                <a:solidFill>
                  <a:srgbClr val="FF0000"/>
                </a:solidFill>
                <a:latin typeface="Times New Roman" pitchFamily="18" charset="0"/>
              </a:rPr>
              <a:t> ?</a:t>
            </a:r>
          </a:p>
          <a:p>
            <a:pPr>
              <a:buFontTx/>
              <a:buNone/>
            </a:pPr>
            <a:endParaRPr lang="en-US" sz="3600" b="1" dirty="0" smtClean="0">
              <a:solidFill>
                <a:schemeClr val="tx2"/>
              </a:solidFill>
              <a:latin typeface="Times New Roman" pitchFamily="18" charset="0"/>
              <a:sym typeface="Wingdings" pitchFamily="2" charset="2"/>
            </a:endParaRPr>
          </a:p>
          <a:p>
            <a:pPr>
              <a:buFontTx/>
              <a:buNone/>
            </a:pPr>
            <a:r>
              <a:rPr lang="en-US" sz="3600" dirty="0" smtClean="0">
                <a:latin typeface="Times New Roman" pitchFamily="18" charset="0"/>
                <a:sym typeface="Wingdings" pitchFamily="2" charset="2"/>
              </a:rPr>
              <a:t>-</a:t>
            </a:r>
            <a:r>
              <a:rPr lang="en-US" sz="3600" b="1" dirty="0" err="1" smtClean="0">
                <a:latin typeface="Times New Roman" pitchFamily="18" charset="0"/>
                <a:sym typeface="Wingdings" pitchFamily="2" charset="2"/>
              </a:rPr>
              <a:t>Các</a:t>
            </a:r>
            <a:r>
              <a:rPr lang="en-US" sz="3600" b="1" dirty="0" smtClean="0">
                <a:latin typeface="Times New Roman" pitchFamily="18" charset="0"/>
                <a:sym typeface="Wingdings" pitchFamily="2" charset="2"/>
              </a:rPr>
              <a:t> </a:t>
            </a:r>
            <a:r>
              <a:rPr lang="en-US" sz="3600" b="1" dirty="0" err="1" smtClean="0">
                <a:latin typeface="Times New Roman" pitchFamily="18" charset="0"/>
                <a:sym typeface="Wingdings" pitchFamily="2" charset="2"/>
              </a:rPr>
              <a:t>giá</a:t>
            </a:r>
            <a:r>
              <a:rPr lang="en-US" sz="3600" b="1" dirty="0" smtClean="0">
                <a:latin typeface="Times New Roman" pitchFamily="18" charset="0"/>
                <a:sym typeface="Wingdings" pitchFamily="2" charset="2"/>
              </a:rPr>
              <a:t> </a:t>
            </a:r>
            <a:r>
              <a:rPr lang="en-US" sz="3600" b="1" dirty="0" err="1" smtClean="0">
                <a:latin typeface="Times New Roman" pitchFamily="18" charset="0"/>
                <a:sym typeface="Wingdings" pitchFamily="2" charset="2"/>
              </a:rPr>
              <a:t>trị</a:t>
            </a:r>
            <a:r>
              <a:rPr lang="en-US" sz="3600" b="1" dirty="0" smtClean="0">
                <a:latin typeface="Times New Roman" pitchFamily="18" charset="0"/>
                <a:sym typeface="Wingdings" pitchFamily="2" charset="2"/>
              </a:rPr>
              <a:t> </a:t>
            </a:r>
            <a:r>
              <a:rPr lang="en-US" sz="3600" b="1" dirty="0" err="1" smtClean="0">
                <a:latin typeface="Times New Roman" pitchFamily="18" charset="0"/>
                <a:sym typeface="Wingdings" pitchFamily="2" charset="2"/>
              </a:rPr>
              <a:t>của</a:t>
            </a:r>
            <a:r>
              <a:rPr lang="en-US" sz="3600" b="1" dirty="0" smtClean="0">
                <a:latin typeface="Times New Roman" pitchFamily="18" charset="0"/>
                <a:sym typeface="Wingdings" pitchFamily="2" charset="2"/>
              </a:rPr>
              <a:t> </a:t>
            </a:r>
            <a:r>
              <a:rPr lang="en-US" sz="3600" b="1" dirty="0" err="1" smtClean="0">
                <a:latin typeface="Times New Roman" pitchFamily="18" charset="0"/>
                <a:sym typeface="Wingdings" pitchFamily="2" charset="2"/>
              </a:rPr>
              <a:t>thành</a:t>
            </a:r>
            <a:r>
              <a:rPr lang="en-US" sz="3600" b="1" dirty="0" smtClean="0">
                <a:latin typeface="Times New Roman" pitchFamily="18" charset="0"/>
                <a:sym typeface="Wingdings" pitchFamily="2" charset="2"/>
              </a:rPr>
              <a:t> </a:t>
            </a:r>
            <a:r>
              <a:rPr lang="en-US" sz="3600" b="1" dirty="0" err="1" smtClean="0">
                <a:latin typeface="Times New Roman" pitchFamily="18" charset="0"/>
                <a:sym typeface="Wingdings" pitchFamily="2" charset="2"/>
              </a:rPr>
              <a:t>ngữ</a:t>
            </a:r>
            <a:r>
              <a:rPr lang="en-US" sz="3600" b="1" dirty="0" smtClean="0">
                <a:latin typeface="Times New Roman" pitchFamily="18" charset="0"/>
                <a:sym typeface="Wingdings" pitchFamily="2" charset="2"/>
              </a:rPr>
              <a:t> :</a:t>
            </a:r>
          </a:p>
          <a:p>
            <a:pPr>
              <a:buFontTx/>
              <a:buNone/>
            </a:pPr>
            <a:r>
              <a:rPr lang="en-US" sz="3600" dirty="0" smtClean="0">
                <a:latin typeface="Times New Roman" pitchFamily="18" charset="0"/>
                <a:sym typeface="Wingdings" pitchFamily="2" charset="2"/>
              </a:rPr>
              <a:t>  </a:t>
            </a:r>
            <a:r>
              <a:rPr lang="en-US" sz="3600" dirty="0" smtClean="0">
                <a:solidFill>
                  <a:srgbClr val="FF0000"/>
                </a:solidFill>
                <a:latin typeface="Times New Roman" pitchFamily="18" charset="0"/>
                <a:sym typeface="Wingdings" pitchFamily="2" charset="2"/>
              </a:rPr>
              <a:t> </a:t>
            </a:r>
            <a:endParaRPr lang="en-US" sz="3600" b="1" i="1" dirty="0">
              <a:solidFill>
                <a:srgbClr val="FF0000"/>
              </a:solidFill>
              <a:latin typeface="Times New Roman" pitchFamily="18" charset="0"/>
            </a:endParaRPr>
          </a:p>
        </p:txBody>
      </p:sp>
    </p:spTree>
    <p:extLst>
      <p:ext uri="{BB962C8B-B14F-4D97-AF65-F5344CB8AC3E}">
        <p14:creationId xmlns:p14="http://schemas.microsoft.com/office/powerpoint/2010/main" val="755763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xit" presetSubtype="16" fill="hold" nodeType="clickEffect">
                                  <p:stCondLst>
                                    <p:cond delay="0"/>
                                  </p:stCondLst>
                                  <p:childTnLst>
                                    <p:animEffect transition="out" filter="box(in)">
                                      <p:cBhvr>
                                        <p:cTn id="11" dur="500"/>
                                        <p:tgtEl>
                                          <p:spTgt spid="5">
                                            <p:txEl>
                                              <p:pRg st="0" end="0"/>
                                            </p:txEl>
                                          </p:spTgt>
                                        </p:tgtEl>
                                      </p:cBhvr>
                                    </p:animEffect>
                                    <p:set>
                                      <p:cBhvr>
                                        <p:cTn id="12" dur="1" fill="hold">
                                          <p:stCondLst>
                                            <p:cond delay="499"/>
                                          </p:stCondLst>
                                        </p:cTn>
                                        <p:tgtEl>
                                          <p:spTgt spid="5">
                                            <p:txEl>
                                              <p:pRg st="0" end="0"/>
                                            </p:txEl>
                                          </p:spTgt>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checkerboard(across)">
                                      <p:cBhvr>
                                        <p:cTn id="17" dur="500"/>
                                        <p:tgtEl>
                                          <p:spTgt spid="5">
                                            <p:txEl>
                                              <p:pRg st="2" end="2"/>
                                            </p:txEl>
                                          </p:spTgt>
                                        </p:tgtEl>
                                      </p:cBhvr>
                                    </p:animEffect>
                                  </p:childTnLst>
                                </p:cTn>
                              </p:par>
                              <p:par>
                                <p:cTn id="18" presetID="5" presetClass="entr" presetSubtype="10" fill="hold" nodeType="withEffect">
                                  <p:stCondLst>
                                    <p:cond delay="0"/>
                                  </p:stCondLst>
                                  <p:childTnLst>
                                    <p:set>
                                      <p:cBhvr>
                                        <p:cTn id="19" dur="1" fill="hold">
                                          <p:stCondLst>
                                            <p:cond delay="0"/>
                                          </p:stCondLst>
                                        </p:cTn>
                                        <p:tgtEl>
                                          <p:spTgt spid="5">
                                            <p:txEl>
                                              <p:pRg st="3" end="3"/>
                                            </p:txEl>
                                          </p:spTgt>
                                        </p:tgtEl>
                                        <p:attrNameLst>
                                          <p:attrName>style.visibility</p:attrName>
                                        </p:attrNameLst>
                                      </p:cBhvr>
                                      <p:to>
                                        <p:strVal val="visible"/>
                                      </p:to>
                                    </p:set>
                                    <p:animEffect transition="in" filter="checkerboard(across)">
                                      <p:cBhvr>
                                        <p:cTn id="20"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vi-VN"/>
          </a:p>
        </p:txBody>
      </p:sp>
      <p:sp>
        <p:nvSpPr>
          <p:cNvPr id="3" name="Subtitle 2"/>
          <p:cNvSpPr>
            <a:spLocks noGrp="1"/>
          </p:cNvSpPr>
          <p:nvPr>
            <p:ph type="subTitle" idx="1"/>
          </p:nvPr>
        </p:nvSpPr>
        <p:spPr/>
        <p:txBody>
          <a:bodyPr/>
          <a:lstStyle/>
          <a:p>
            <a:endParaRPr lang="vi-VN"/>
          </a:p>
        </p:txBody>
      </p:sp>
      <p:pic>
        <p:nvPicPr>
          <p:cNvPr id="1026" name="Picture 13" descr="Description: Kết quả hình ảnh cho hình nền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741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p:cNvSpPr txBox="1">
            <a:spLocks noChangeArrowheads="1"/>
          </p:cNvSpPr>
          <p:nvPr/>
        </p:nvSpPr>
        <p:spPr>
          <a:xfrm>
            <a:off x="152400" y="228600"/>
            <a:ext cx="8915400" cy="662940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buFontTx/>
              <a:buNone/>
            </a:pPr>
            <a:r>
              <a:rPr lang="en-US" sz="3600" b="1" dirty="0" smtClean="0">
                <a:solidFill>
                  <a:srgbClr val="0000CC"/>
                </a:solidFill>
                <a:latin typeface="Times New Roman" pitchFamily="18" charset="0"/>
              </a:rPr>
              <a:t>BÀI TẬP:</a:t>
            </a:r>
          </a:p>
          <a:p>
            <a:pPr>
              <a:buFontTx/>
              <a:buNone/>
            </a:pPr>
            <a:r>
              <a:rPr lang="en-US" sz="3600" b="1" dirty="0" err="1" smtClean="0">
                <a:solidFill>
                  <a:schemeClr val="tx1"/>
                </a:solidFill>
                <a:latin typeface="Times New Roman" pitchFamily="18" charset="0"/>
              </a:rPr>
              <a:t>Lặn</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lội</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thân</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cò</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khi</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quãng</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vắng</a:t>
            </a:r>
            <a:r>
              <a:rPr lang="en-US" sz="3600" b="1" dirty="0" smtClean="0">
                <a:solidFill>
                  <a:schemeClr val="tx1"/>
                </a:solidFill>
                <a:latin typeface="Times New Roman" pitchFamily="18" charset="0"/>
              </a:rPr>
              <a:t>,</a:t>
            </a:r>
          </a:p>
          <a:p>
            <a:pPr>
              <a:buFontTx/>
              <a:buNone/>
            </a:pPr>
            <a:r>
              <a:rPr lang="en-US" sz="3600" b="1" dirty="0" err="1" smtClean="0">
                <a:solidFill>
                  <a:schemeClr val="tx1"/>
                </a:solidFill>
                <a:latin typeface="Times New Roman" pitchFamily="18" charset="0"/>
              </a:rPr>
              <a:t>Eo</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sèo</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mặt</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nước</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buổi</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đò</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đông</a:t>
            </a:r>
            <a:r>
              <a:rPr lang="en-US" sz="3600" b="1" dirty="0" smtClean="0">
                <a:solidFill>
                  <a:schemeClr val="tx1"/>
                </a:solidFill>
                <a:latin typeface="Times New Roman" pitchFamily="18" charset="0"/>
              </a:rPr>
              <a:t>.</a:t>
            </a:r>
          </a:p>
          <a:p>
            <a:pPr>
              <a:buFontTx/>
              <a:buNone/>
            </a:pPr>
            <a:r>
              <a:rPr lang="en-US" sz="3600" b="1" dirty="0" err="1" smtClean="0">
                <a:solidFill>
                  <a:schemeClr val="tx1"/>
                </a:solidFill>
                <a:latin typeface="Times New Roman" pitchFamily="18" charset="0"/>
              </a:rPr>
              <a:t>Một</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duyên</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hai</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nợ</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âu</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đành</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phận</a:t>
            </a:r>
            <a:r>
              <a:rPr lang="en-US" sz="3600" b="1" dirty="0" smtClean="0">
                <a:solidFill>
                  <a:schemeClr val="tx1"/>
                </a:solidFill>
                <a:latin typeface="Times New Roman" pitchFamily="18" charset="0"/>
              </a:rPr>
              <a:t>,</a:t>
            </a:r>
          </a:p>
          <a:p>
            <a:pPr>
              <a:buFontTx/>
              <a:buNone/>
            </a:pP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Năm</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nắng</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mười</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mưa</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dám</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quản</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công</a:t>
            </a:r>
            <a:r>
              <a:rPr lang="en-US" sz="3600" b="1" dirty="0" smtClean="0">
                <a:solidFill>
                  <a:schemeClr val="tx1"/>
                </a:solidFill>
                <a:latin typeface="Times New Roman" pitchFamily="18" charset="0"/>
              </a:rPr>
              <a:t>.</a:t>
            </a:r>
          </a:p>
          <a:p>
            <a:pPr>
              <a:buFontTx/>
              <a:buNone/>
            </a:pPr>
            <a:r>
              <a:rPr lang="en-US" sz="3600" b="1" dirty="0">
                <a:solidFill>
                  <a:schemeClr val="tx1"/>
                </a:solidFill>
                <a:latin typeface="Times New Roman" pitchFamily="18" charset="0"/>
              </a:rPr>
              <a:t> </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Trần</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Tế</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Xương</a:t>
            </a:r>
            <a:r>
              <a:rPr lang="en-US" sz="3600" b="1" dirty="0" smtClean="0">
                <a:solidFill>
                  <a:schemeClr val="tx1"/>
                </a:solidFill>
                <a:latin typeface="Times New Roman" pitchFamily="18" charset="0"/>
              </a:rPr>
              <a:t> - </a:t>
            </a:r>
            <a:r>
              <a:rPr lang="en-US" sz="3600" b="1" dirty="0" err="1" smtClean="0">
                <a:solidFill>
                  <a:schemeClr val="tx1"/>
                </a:solidFill>
                <a:latin typeface="Times New Roman" pitchFamily="18" charset="0"/>
              </a:rPr>
              <a:t>Thương</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vợ</a:t>
            </a:r>
            <a:r>
              <a:rPr lang="en-US" sz="3600" b="1" dirty="0" smtClean="0">
                <a:solidFill>
                  <a:schemeClr val="tx1"/>
                </a:solidFill>
                <a:latin typeface="Times New Roman" pitchFamily="18" charset="0"/>
              </a:rPr>
              <a:t>)</a:t>
            </a:r>
          </a:p>
          <a:p>
            <a:pPr>
              <a:buFontTx/>
              <a:buNone/>
            </a:pPr>
            <a:r>
              <a:rPr lang="en-US" sz="3600" b="1" dirty="0" err="1" smtClean="0">
                <a:solidFill>
                  <a:schemeClr val="tx1"/>
                </a:solidFill>
                <a:latin typeface="Times New Roman" pitchFamily="18" charset="0"/>
              </a:rPr>
              <a:t>Tìm</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thành</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ngữ</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trong</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đoạn</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thơ</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trên</a:t>
            </a:r>
            <a:r>
              <a:rPr lang="en-US" sz="3600" b="1" dirty="0" smtClean="0">
                <a:solidFill>
                  <a:schemeClr val="tx1"/>
                </a:solidFill>
                <a:latin typeface="Times New Roman" pitchFamily="18" charset="0"/>
              </a:rPr>
              <a:t> , </a:t>
            </a:r>
            <a:r>
              <a:rPr lang="en-US" sz="3600" b="1" dirty="0" err="1" smtClean="0">
                <a:solidFill>
                  <a:schemeClr val="tx1"/>
                </a:solidFill>
                <a:latin typeface="Times New Roman" pitchFamily="18" charset="0"/>
              </a:rPr>
              <a:t>phân</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biệt</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với</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từ</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ngữ</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thông</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thường</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về</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cấu</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tạo</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và</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đặc</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điểm</a:t>
            </a:r>
            <a:r>
              <a:rPr lang="en-US" sz="3600" b="1" dirty="0" smtClean="0">
                <a:solidFill>
                  <a:schemeClr val="tx1"/>
                </a:solidFill>
                <a:latin typeface="Times New Roman" pitchFamily="18" charset="0"/>
              </a:rPr>
              <a:t> ý </a:t>
            </a:r>
            <a:r>
              <a:rPr lang="en-US" sz="3600" b="1" dirty="0" err="1" smtClean="0">
                <a:solidFill>
                  <a:schemeClr val="tx1"/>
                </a:solidFill>
                <a:latin typeface="Times New Roman" pitchFamily="18" charset="0"/>
              </a:rPr>
              <a:t>nghĩa</a:t>
            </a:r>
            <a:r>
              <a:rPr lang="en-US" sz="3600" b="1" dirty="0" smtClean="0">
                <a:solidFill>
                  <a:schemeClr val="tx1"/>
                </a:solidFill>
                <a:latin typeface="Times New Roman" pitchFamily="18" charset="0"/>
              </a:rPr>
              <a:t> ?</a:t>
            </a:r>
          </a:p>
          <a:p>
            <a:pPr>
              <a:buFontTx/>
              <a:buNone/>
            </a:pPr>
            <a:r>
              <a:rPr lang="en-US" sz="3600" b="1" dirty="0" smtClean="0">
                <a:solidFill>
                  <a:schemeClr val="tx1"/>
                </a:solidFill>
                <a:latin typeface="Times New Roman" pitchFamily="18" charset="0"/>
              </a:rPr>
              <a:t>(</a:t>
            </a:r>
            <a:r>
              <a:rPr lang="en-US" sz="3600" b="1" dirty="0" err="1" smtClean="0">
                <a:solidFill>
                  <a:schemeClr val="tx1"/>
                </a:solidFill>
                <a:latin typeface="Times New Roman" pitchFamily="18" charset="0"/>
              </a:rPr>
              <a:t>giải</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nghĩa</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các</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thành</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ngữ</a:t>
            </a:r>
            <a:r>
              <a:rPr lang="en-US" sz="3600" b="1" dirty="0" smtClean="0">
                <a:solidFill>
                  <a:schemeClr val="tx1"/>
                </a:solidFill>
                <a:latin typeface="Times New Roman" pitchFamily="18" charset="0"/>
              </a:rPr>
              <a:t> </a:t>
            </a:r>
            <a:r>
              <a:rPr lang="en-US" sz="3600" b="1" dirty="0" err="1" smtClean="0">
                <a:solidFill>
                  <a:schemeClr val="tx1"/>
                </a:solidFill>
                <a:latin typeface="Times New Roman" pitchFamily="18" charset="0"/>
              </a:rPr>
              <a:t>đó</a:t>
            </a:r>
            <a:r>
              <a:rPr lang="en-US" sz="3600" b="1" dirty="0" smtClean="0">
                <a:solidFill>
                  <a:schemeClr val="tx1"/>
                </a:solidFill>
                <a:latin typeface="Times New Roman" pitchFamily="18" charset="0"/>
              </a:rPr>
              <a:t> )</a:t>
            </a:r>
            <a:endParaRPr lang="en-US" sz="3600" b="1" dirty="0">
              <a:solidFill>
                <a:schemeClr val="tx1"/>
              </a:solidFill>
              <a:latin typeface="Times New Roman" pitchFamily="18" charset="0"/>
            </a:endParaRPr>
          </a:p>
        </p:txBody>
      </p:sp>
    </p:spTree>
    <p:extLst>
      <p:ext uri="{BB962C8B-B14F-4D97-AF65-F5344CB8AC3E}">
        <p14:creationId xmlns:p14="http://schemas.microsoft.com/office/powerpoint/2010/main" val="2658402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ox(in)">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ox(in)">
                                      <p:cBhvr>
                                        <p:cTn id="17" dur="500"/>
                                        <p:tgtEl>
                                          <p:spTgt spid="5">
                                            <p:txEl>
                                              <p:pRg st="2" end="2"/>
                                            </p:txEl>
                                          </p:spTgt>
                                        </p:tgtEl>
                                      </p:cBhvr>
                                    </p:animEffect>
                                  </p:childTnLst>
                                </p:cTn>
                              </p:par>
                              <p:par>
                                <p:cTn id="18" presetID="8" presetClass="entr" presetSubtype="16" fill="hold" nodeType="withEffect">
                                  <p:stCondLst>
                                    <p:cond delay="0"/>
                                  </p:stCondLst>
                                  <p:childTnLst>
                                    <p:set>
                                      <p:cBhvr>
                                        <p:cTn id="19" dur="1" fill="hold">
                                          <p:stCondLst>
                                            <p:cond delay="0"/>
                                          </p:stCondLst>
                                        </p:cTn>
                                        <p:tgtEl>
                                          <p:spTgt spid="5">
                                            <p:txEl>
                                              <p:pRg st="3" end="3"/>
                                            </p:txEl>
                                          </p:spTgt>
                                        </p:tgtEl>
                                        <p:attrNameLst>
                                          <p:attrName>style.visibility</p:attrName>
                                        </p:attrNameLst>
                                      </p:cBhvr>
                                      <p:to>
                                        <p:strVal val="visible"/>
                                      </p:to>
                                    </p:set>
                                    <p:animEffect transition="in" filter="diamond(in)">
                                      <p:cBhvr>
                                        <p:cTn id="20" dur="1000"/>
                                        <p:tgtEl>
                                          <p:spTgt spid="5">
                                            <p:txEl>
                                              <p:pRg st="3" end="3"/>
                                            </p:txEl>
                                          </p:spTgt>
                                        </p:tgtEl>
                                      </p:cBhvr>
                                    </p:animEffect>
                                  </p:childTnLst>
                                </p:cTn>
                              </p:par>
                              <p:par>
                                <p:cTn id="21" presetID="8" presetClass="entr" presetSubtype="16" fill="hold" nodeType="with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Effect transition="in" filter="diamond(in)">
                                      <p:cBhvr>
                                        <p:cTn id="23" dur="1000"/>
                                        <p:tgtEl>
                                          <p:spTgt spid="5">
                                            <p:txEl>
                                              <p:pRg st="4" end="4"/>
                                            </p:txEl>
                                          </p:spTgt>
                                        </p:tgtEl>
                                      </p:cBhvr>
                                    </p:animEffect>
                                  </p:childTnLst>
                                </p:cTn>
                              </p:par>
                              <p:par>
                                <p:cTn id="24" presetID="8" presetClass="entr" presetSubtype="16" fill="hold" nodeType="withEffect">
                                  <p:stCondLst>
                                    <p:cond delay="0"/>
                                  </p:stCondLst>
                                  <p:childTnLst>
                                    <p:set>
                                      <p:cBhvr>
                                        <p:cTn id="25" dur="1" fill="hold">
                                          <p:stCondLst>
                                            <p:cond delay="0"/>
                                          </p:stCondLst>
                                        </p:cTn>
                                        <p:tgtEl>
                                          <p:spTgt spid="5">
                                            <p:txEl>
                                              <p:pRg st="5" end="5"/>
                                            </p:txEl>
                                          </p:spTgt>
                                        </p:tgtEl>
                                        <p:attrNameLst>
                                          <p:attrName>style.visibility</p:attrName>
                                        </p:attrNameLst>
                                      </p:cBhvr>
                                      <p:to>
                                        <p:strVal val="visible"/>
                                      </p:to>
                                    </p:set>
                                    <p:animEffect transition="in" filter="diamond(in)">
                                      <p:cBhvr>
                                        <p:cTn id="26" dur="1000"/>
                                        <p:tgtEl>
                                          <p:spTgt spid="5">
                                            <p:txEl>
                                              <p:pRg st="5" end="5"/>
                                            </p:txEl>
                                          </p:spTgt>
                                        </p:tgtEl>
                                      </p:cBhvr>
                                    </p:animEffect>
                                  </p:childTnLst>
                                </p:cTn>
                              </p:par>
                              <p:par>
                                <p:cTn id="27" presetID="8" presetClass="entr" presetSubtype="16" fill="hold" nodeType="withEffect">
                                  <p:stCondLst>
                                    <p:cond delay="0"/>
                                  </p:stCondLst>
                                  <p:childTnLst>
                                    <p:set>
                                      <p:cBhvr>
                                        <p:cTn id="28" dur="1" fill="hold">
                                          <p:stCondLst>
                                            <p:cond delay="0"/>
                                          </p:stCondLst>
                                        </p:cTn>
                                        <p:tgtEl>
                                          <p:spTgt spid="5">
                                            <p:txEl>
                                              <p:pRg st="6" end="6"/>
                                            </p:txEl>
                                          </p:spTgt>
                                        </p:tgtEl>
                                        <p:attrNameLst>
                                          <p:attrName>style.visibility</p:attrName>
                                        </p:attrNameLst>
                                      </p:cBhvr>
                                      <p:to>
                                        <p:strVal val="visible"/>
                                      </p:to>
                                    </p:set>
                                    <p:animEffect transition="in" filter="diamond(in)">
                                      <p:cBhvr>
                                        <p:cTn id="29" dur="1000"/>
                                        <p:tgtEl>
                                          <p:spTgt spid="5">
                                            <p:txEl>
                                              <p:pRg st="6" end="6"/>
                                            </p:txEl>
                                          </p:spTgt>
                                        </p:tgtEl>
                                      </p:cBhvr>
                                    </p:animEffect>
                                  </p:childTnLst>
                                </p:cTn>
                              </p:par>
                              <p:par>
                                <p:cTn id="30" presetID="8" presetClass="entr" presetSubtype="16" fill="hold" nodeType="withEffect">
                                  <p:stCondLst>
                                    <p:cond delay="0"/>
                                  </p:stCondLst>
                                  <p:childTnLst>
                                    <p:set>
                                      <p:cBhvr>
                                        <p:cTn id="31" dur="1" fill="hold">
                                          <p:stCondLst>
                                            <p:cond delay="0"/>
                                          </p:stCondLst>
                                        </p:cTn>
                                        <p:tgtEl>
                                          <p:spTgt spid="5">
                                            <p:txEl>
                                              <p:pRg st="7" end="7"/>
                                            </p:txEl>
                                          </p:spTgt>
                                        </p:tgtEl>
                                        <p:attrNameLst>
                                          <p:attrName>style.visibility</p:attrName>
                                        </p:attrNameLst>
                                      </p:cBhvr>
                                      <p:to>
                                        <p:strVal val="visible"/>
                                      </p:to>
                                    </p:set>
                                    <p:animEffect transition="in" filter="diamond(in)">
                                      <p:cBhvr>
                                        <p:cTn id="32" dur="10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dirty="0"/>
          </a:p>
        </p:txBody>
      </p:sp>
      <p:sp>
        <p:nvSpPr>
          <p:cNvPr id="3" name="Content Placeholder 2"/>
          <p:cNvSpPr>
            <a:spLocks noGrp="1"/>
          </p:cNvSpPr>
          <p:nvPr>
            <p:ph idx="1"/>
          </p:nvPr>
        </p:nvSpPr>
        <p:spPr/>
        <p:txBody>
          <a:bodyPr/>
          <a:lstStyle/>
          <a:p>
            <a:endParaRPr lang="vi-VN"/>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6632"/>
            <a:ext cx="9144000" cy="66247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3"/>
          <p:cNvSpPr txBox="1">
            <a:spLocks noChangeArrowheads="1"/>
          </p:cNvSpPr>
          <p:nvPr/>
        </p:nvSpPr>
        <p:spPr>
          <a:xfrm>
            <a:off x="228600" y="228600"/>
            <a:ext cx="8534400" cy="66294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None/>
            </a:pPr>
            <a:r>
              <a:rPr lang="en-US" b="1" dirty="0" smtClean="0">
                <a:solidFill>
                  <a:srgbClr val="0000CC"/>
                </a:solidFill>
                <a:latin typeface="Times New Roman" pitchFamily="18" charset="0"/>
              </a:rPr>
              <a:t>                               BÀI TẬP 2:</a:t>
            </a:r>
          </a:p>
          <a:p>
            <a:pPr>
              <a:buFontTx/>
              <a:buNone/>
            </a:pPr>
            <a:r>
              <a:rPr lang="en-US" dirty="0" err="1" smtClean="0">
                <a:latin typeface="Times New Roman" pitchFamily="18" charset="0"/>
              </a:rPr>
              <a:t>Phân</a:t>
            </a:r>
            <a:r>
              <a:rPr lang="en-US" dirty="0" smtClean="0">
                <a:latin typeface="Times New Roman" pitchFamily="18" charset="0"/>
              </a:rPr>
              <a:t> </a:t>
            </a:r>
            <a:r>
              <a:rPr lang="en-US" dirty="0" err="1" smtClean="0">
                <a:latin typeface="Times New Roman" pitchFamily="18" charset="0"/>
              </a:rPr>
              <a:t>tích</a:t>
            </a:r>
            <a:r>
              <a:rPr lang="en-US" dirty="0" smtClean="0">
                <a:latin typeface="Times New Roman" pitchFamily="18" charset="0"/>
              </a:rPr>
              <a:t> </a:t>
            </a:r>
            <a:r>
              <a:rPr lang="en-US" dirty="0" err="1" smtClean="0">
                <a:latin typeface="Times New Roman" pitchFamily="18" charset="0"/>
              </a:rPr>
              <a:t>giá</a:t>
            </a:r>
            <a:r>
              <a:rPr lang="en-US" dirty="0" smtClean="0">
                <a:latin typeface="Times New Roman" pitchFamily="18" charset="0"/>
              </a:rPr>
              <a:t> </a:t>
            </a:r>
            <a:r>
              <a:rPr lang="en-US" dirty="0" err="1" smtClean="0">
                <a:latin typeface="Times New Roman" pitchFamily="18" charset="0"/>
              </a:rPr>
              <a:t>trị</a:t>
            </a:r>
            <a:r>
              <a:rPr lang="en-US" dirty="0" smtClean="0">
                <a:latin typeface="Times New Roman" pitchFamily="18" charset="0"/>
              </a:rPr>
              <a:t> </a:t>
            </a:r>
            <a:r>
              <a:rPr lang="en-US" dirty="0" err="1" smtClean="0">
                <a:latin typeface="Times New Roman" pitchFamily="18" charset="0"/>
              </a:rPr>
              <a:t>nghệ</a:t>
            </a:r>
            <a:r>
              <a:rPr lang="en-US" dirty="0" smtClean="0">
                <a:latin typeface="Times New Roman" pitchFamily="18" charset="0"/>
              </a:rPr>
              <a:t> </a:t>
            </a:r>
            <a:r>
              <a:rPr lang="en-US" dirty="0" err="1" smtClean="0">
                <a:latin typeface="Times New Roman" pitchFamily="18" charset="0"/>
              </a:rPr>
              <a:t>thuật</a:t>
            </a:r>
            <a:r>
              <a:rPr lang="en-US" dirty="0" smtClean="0">
                <a:latin typeface="Times New Roman" pitchFamily="18" charset="0"/>
              </a:rPr>
              <a:t> </a:t>
            </a:r>
            <a:r>
              <a:rPr lang="en-US" dirty="0" err="1" smtClean="0">
                <a:latin typeface="Times New Roman" pitchFamily="18" charset="0"/>
              </a:rPr>
              <a:t>của</a:t>
            </a:r>
            <a:r>
              <a:rPr lang="en-US" dirty="0" smtClean="0">
                <a:latin typeface="Times New Roman" pitchFamily="18" charset="0"/>
              </a:rPr>
              <a:t> </a:t>
            </a:r>
            <a:r>
              <a:rPr lang="en-US" dirty="0" err="1" smtClean="0">
                <a:latin typeface="Times New Roman" pitchFamily="18" charset="0"/>
              </a:rPr>
              <a:t>các</a:t>
            </a:r>
            <a:r>
              <a:rPr lang="en-US" dirty="0" smtClean="0">
                <a:latin typeface="Times New Roman" pitchFamily="18" charset="0"/>
              </a:rPr>
              <a:t> </a:t>
            </a:r>
            <a:r>
              <a:rPr lang="en-US" dirty="0" err="1" smtClean="0">
                <a:latin typeface="Times New Roman" pitchFamily="18" charset="0"/>
              </a:rPr>
              <a:t>thành</a:t>
            </a:r>
            <a:r>
              <a:rPr lang="en-US" dirty="0" smtClean="0">
                <a:latin typeface="Times New Roman" pitchFamily="18" charset="0"/>
              </a:rPr>
              <a:t> </a:t>
            </a:r>
            <a:r>
              <a:rPr lang="en-US" dirty="0" err="1" smtClean="0">
                <a:latin typeface="Times New Roman" pitchFamily="18" charset="0"/>
              </a:rPr>
              <a:t>ngữ</a:t>
            </a:r>
            <a:r>
              <a:rPr lang="en-US" dirty="0" smtClean="0">
                <a:latin typeface="Times New Roman" pitchFamily="18" charset="0"/>
              </a:rPr>
              <a:t> in </a:t>
            </a:r>
            <a:r>
              <a:rPr lang="en-US" dirty="0" err="1" smtClean="0">
                <a:latin typeface="Times New Roman" pitchFamily="18" charset="0"/>
              </a:rPr>
              <a:t>đậm</a:t>
            </a:r>
            <a:r>
              <a:rPr lang="en-US" dirty="0" smtClean="0">
                <a:latin typeface="Times New Roman" pitchFamily="18" charset="0"/>
              </a:rPr>
              <a:t> (</a:t>
            </a:r>
            <a:r>
              <a:rPr lang="en-US" dirty="0" err="1" smtClean="0">
                <a:latin typeface="Times New Roman" pitchFamily="18" charset="0"/>
              </a:rPr>
              <a:t>về</a:t>
            </a:r>
            <a:r>
              <a:rPr lang="en-US" dirty="0" smtClean="0">
                <a:latin typeface="Times New Roman" pitchFamily="18" charset="0"/>
              </a:rPr>
              <a:t> </a:t>
            </a:r>
            <a:r>
              <a:rPr lang="en-US" dirty="0" err="1" smtClean="0">
                <a:latin typeface="Times New Roman" pitchFamily="18" charset="0"/>
              </a:rPr>
              <a:t>tính</a:t>
            </a:r>
            <a:r>
              <a:rPr lang="en-US" dirty="0" smtClean="0">
                <a:latin typeface="Times New Roman" pitchFamily="18" charset="0"/>
              </a:rPr>
              <a:t> </a:t>
            </a:r>
            <a:r>
              <a:rPr lang="en-US" dirty="0" err="1" smtClean="0">
                <a:latin typeface="Times New Roman" pitchFamily="18" charset="0"/>
              </a:rPr>
              <a:t>hình</a:t>
            </a:r>
            <a:r>
              <a:rPr lang="en-US" dirty="0" smtClean="0">
                <a:latin typeface="Times New Roman" pitchFamily="18" charset="0"/>
              </a:rPr>
              <a:t> </a:t>
            </a:r>
            <a:r>
              <a:rPr lang="en-US" dirty="0" err="1" smtClean="0">
                <a:latin typeface="Times New Roman" pitchFamily="18" charset="0"/>
              </a:rPr>
              <a:t>tượng</a:t>
            </a:r>
            <a:r>
              <a:rPr lang="en-US" dirty="0" smtClean="0">
                <a:latin typeface="Times New Roman" pitchFamily="18" charset="0"/>
              </a:rPr>
              <a:t>, </a:t>
            </a:r>
            <a:r>
              <a:rPr lang="en-US" dirty="0" err="1" smtClean="0">
                <a:latin typeface="Times New Roman" pitchFamily="18" charset="0"/>
              </a:rPr>
              <a:t>tính</a:t>
            </a:r>
            <a:r>
              <a:rPr lang="en-US" dirty="0" smtClean="0">
                <a:latin typeface="Times New Roman" pitchFamily="18" charset="0"/>
              </a:rPr>
              <a:t> </a:t>
            </a:r>
            <a:r>
              <a:rPr lang="en-US" dirty="0" err="1" smtClean="0">
                <a:latin typeface="Times New Roman" pitchFamily="18" charset="0"/>
              </a:rPr>
              <a:t>biểu</a:t>
            </a:r>
            <a:r>
              <a:rPr lang="en-US" dirty="0" smtClean="0">
                <a:latin typeface="Times New Roman" pitchFamily="18" charset="0"/>
              </a:rPr>
              <a:t> </a:t>
            </a:r>
            <a:r>
              <a:rPr lang="en-US" dirty="0" err="1" smtClean="0">
                <a:latin typeface="Times New Roman" pitchFamily="18" charset="0"/>
              </a:rPr>
              <a:t>cảm</a:t>
            </a:r>
            <a:r>
              <a:rPr lang="en-US" dirty="0" smtClean="0">
                <a:latin typeface="Times New Roman" pitchFamily="18" charset="0"/>
              </a:rPr>
              <a:t> , </a:t>
            </a:r>
            <a:r>
              <a:rPr lang="en-US" dirty="0" err="1" smtClean="0">
                <a:latin typeface="Times New Roman" pitchFamily="18" charset="0"/>
              </a:rPr>
              <a:t>tính</a:t>
            </a:r>
            <a:r>
              <a:rPr lang="en-US" dirty="0" smtClean="0">
                <a:latin typeface="Times New Roman" pitchFamily="18" charset="0"/>
              </a:rPr>
              <a:t> </a:t>
            </a:r>
            <a:r>
              <a:rPr lang="en-US" dirty="0" err="1" smtClean="0">
                <a:latin typeface="Times New Roman" pitchFamily="18" charset="0"/>
              </a:rPr>
              <a:t>hàm</a:t>
            </a:r>
            <a:r>
              <a:rPr lang="en-US" dirty="0" smtClean="0">
                <a:latin typeface="Times New Roman" pitchFamily="18" charset="0"/>
              </a:rPr>
              <a:t> </a:t>
            </a:r>
            <a:r>
              <a:rPr lang="en-US" dirty="0" err="1" smtClean="0">
                <a:latin typeface="Times New Roman" pitchFamily="18" charset="0"/>
              </a:rPr>
              <a:t>súc</a:t>
            </a:r>
            <a:r>
              <a:rPr lang="en-US" dirty="0" smtClean="0">
                <a:latin typeface="Times New Roman" pitchFamily="18" charset="0"/>
              </a:rPr>
              <a:t>) </a:t>
            </a:r>
            <a:r>
              <a:rPr lang="en-US" dirty="0" err="1" smtClean="0">
                <a:latin typeface="Times New Roman" pitchFamily="18" charset="0"/>
              </a:rPr>
              <a:t>trong</a:t>
            </a:r>
            <a:r>
              <a:rPr lang="en-US" dirty="0" smtClean="0">
                <a:latin typeface="Times New Roman" pitchFamily="18" charset="0"/>
              </a:rPr>
              <a:t> </a:t>
            </a:r>
            <a:r>
              <a:rPr lang="en-US" dirty="0" err="1" smtClean="0">
                <a:latin typeface="Times New Roman" pitchFamily="18" charset="0"/>
              </a:rPr>
              <a:t>các</a:t>
            </a:r>
            <a:r>
              <a:rPr lang="en-US" dirty="0" smtClean="0">
                <a:latin typeface="Times New Roman" pitchFamily="18" charset="0"/>
              </a:rPr>
              <a:t> </a:t>
            </a:r>
            <a:r>
              <a:rPr lang="en-US" dirty="0" err="1" smtClean="0">
                <a:latin typeface="Times New Roman" pitchFamily="18" charset="0"/>
              </a:rPr>
              <a:t>câu</a:t>
            </a:r>
            <a:r>
              <a:rPr lang="en-US" dirty="0" smtClean="0">
                <a:latin typeface="Times New Roman" pitchFamily="18" charset="0"/>
              </a:rPr>
              <a:t> </a:t>
            </a:r>
            <a:r>
              <a:rPr lang="en-US" dirty="0" err="1" smtClean="0">
                <a:latin typeface="Times New Roman" pitchFamily="18" charset="0"/>
              </a:rPr>
              <a:t>thơ</a:t>
            </a:r>
            <a:r>
              <a:rPr lang="en-US" dirty="0" smtClean="0">
                <a:latin typeface="Times New Roman" pitchFamily="18" charset="0"/>
              </a:rPr>
              <a:t> </a:t>
            </a:r>
            <a:r>
              <a:rPr lang="en-US" dirty="0" err="1" smtClean="0">
                <a:latin typeface="Times New Roman" pitchFamily="18" charset="0"/>
              </a:rPr>
              <a:t>sau</a:t>
            </a:r>
            <a:r>
              <a:rPr lang="en-US" dirty="0" smtClean="0">
                <a:latin typeface="Times New Roman" pitchFamily="18" charset="0"/>
              </a:rPr>
              <a:t> :</a:t>
            </a:r>
          </a:p>
          <a:p>
            <a:pPr algn="ctr">
              <a:buFontTx/>
              <a:buNone/>
            </a:pPr>
            <a:r>
              <a:rPr lang="en-US" i="1" dirty="0" smtClean="0">
                <a:latin typeface="Times New Roman" pitchFamily="18" charset="0"/>
              </a:rPr>
              <a:t>- </a:t>
            </a:r>
            <a:r>
              <a:rPr lang="en-US" i="1" dirty="0" err="1" smtClean="0">
                <a:latin typeface="Times New Roman" pitchFamily="18" charset="0"/>
              </a:rPr>
              <a:t>Người</a:t>
            </a:r>
            <a:r>
              <a:rPr lang="en-US" i="1" dirty="0" smtClean="0">
                <a:latin typeface="Times New Roman" pitchFamily="18" charset="0"/>
              </a:rPr>
              <a:t> </a:t>
            </a:r>
            <a:r>
              <a:rPr lang="en-US" i="1" dirty="0" err="1" smtClean="0">
                <a:latin typeface="Times New Roman" pitchFamily="18" charset="0"/>
              </a:rPr>
              <a:t>nách</a:t>
            </a:r>
            <a:r>
              <a:rPr lang="en-US" i="1" dirty="0" smtClean="0">
                <a:latin typeface="Times New Roman" pitchFamily="18" charset="0"/>
              </a:rPr>
              <a:t> </a:t>
            </a:r>
            <a:r>
              <a:rPr lang="en-US" i="1" dirty="0" err="1" smtClean="0">
                <a:latin typeface="Times New Roman" pitchFamily="18" charset="0"/>
              </a:rPr>
              <a:t>thước</a:t>
            </a:r>
            <a:r>
              <a:rPr lang="en-US" i="1" dirty="0" smtClean="0">
                <a:latin typeface="Times New Roman" pitchFamily="18" charset="0"/>
              </a:rPr>
              <a:t>, </a:t>
            </a:r>
            <a:r>
              <a:rPr lang="en-US" i="1" dirty="0" err="1" smtClean="0">
                <a:latin typeface="Times New Roman" pitchFamily="18" charset="0"/>
              </a:rPr>
              <a:t>kẻ</a:t>
            </a:r>
            <a:r>
              <a:rPr lang="en-US" i="1" dirty="0" smtClean="0">
                <a:latin typeface="Times New Roman" pitchFamily="18" charset="0"/>
              </a:rPr>
              <a:t> </a:t>
            </a:r>
            <a:r>
              <a:rPr lang="en-US" i="1" dirty="0" err="1" smtClean="0">
                <a:latin typeface="Times New Roman" pitchFamily="18" charset="0"/>
              </a:rPr>
              <a:t>tay</a:t>
            </a:r>
            <a:r>
              <a:rPr lang="en-US" i="1" dirty="0" smtClean="0">
                <a:latin typeface="Times New Roman" pitchFamily="18" charset="0"/>
              </a:rPr>
              <a:t> </a:t>
            </a:r>
            <a:r>
              <a:rPr lang="en-US" i="1" dirty="0" err="1" smtClean="0">
                <a:latin typeface="Times New Roman" pitchFamily="18" charset="0"/>
              </a:rPr>
              <a:t>đao</a:t>
            </a:r>
            <a:r>
              <a:rPr lang="en-US" i="1" dirty="0" smtClean="0">
                <a:latin typeface="Times New Roman" pitchFamily="18" charset="0"/>
              </a:rPr>
              <a:t>,</a:t>
            </a:r>
          </a:p>
          <a:p>
            <a:pPr algn="ctr">
              <a:buFontTx/>
              <a:buNone/>
            </a:pPr>
            <a:r>
              <a:rPr lang="en-US" b="1" i="1" dirty="0" err="1" smtClean="0">
                <a:solidFill>
                  <a:srgbClr val="FF0000"/>
                </a:solidFill>
                <a:latin typeface="Times New Roman" pitchFamily="18" charset="0"/>
              </a:rPr>
              <a:t>Đầu</a:t>
            </a:r>
            <a:r>
              <a:rPr lang="en-US" b="1" i="1" dirty="0" smtClean="0">
                <a:solidFill>
                  <a:srgbClr val="FF0000"/>
                </a:solidFill>
                <a:latin typeface="Times New Roman" pitchFamily="18" charset="0"/>
              </a:rPr>
              <a:t> </a:t>
            </a:r>
            <a:r>
              <a:rPr lang="en-US" b="1" i="1" dirty="0" err="1" smtClean="0">
                <a:solidFill>
                  <a:srgbClr val="FF0000"/>
                </a:solidFill>
                <a:latin typeface="Times New Roman" pitchFamily="18" charset="0"/>
              </a:rPr>
              <a:t>trâu</a:t>
            </a:r>
            <a:r>
              <a:rPr lang="en-US" b="1" i="1" dirty="0" smtClean="0">
                <a:solidFill>
                  <a:srgbClr val="FF0000"/>
                </a:solidFill>
                <a:latin typeface="Times New Roman" pitchFamily="18" charset="0"/>
              </a:rPr>
              <a:t> </a:t>
            </a:r>
            <a:r>
              <a:rPr lang="en-US" b="1" i="1" dirty="0" err="1" smtClean="0">
                <a:solidFill>
                  <a:srgbClr val="FF0000"/>
                </a:solidFill>
                <a:latin typeface="Times New Roman" pitchFamily="18" charset="0"/>
              </a:rPr>
              <a:t>mặt</a:t>
            </a:r>
            <a:r>
              <a:rPr lang="en-US" b="1" i="1" dirty="0" smtClean="0">
                <a:solidFill>
                  <a:srgbClr val="FF0000"/>
                </a:solidFill>
                <a:latin typeface="Times New Roman" pitchFamily="18" charset="0"/>
              </a:rPr>
              <a:t> </a:t>
            </a:r>
            <a:r>
              <a:rPr lang="en-US" b="1" i="1" dirty="0" err="1" smtClean="0">
                <a:solidFill>
                  <a:srgbClr val="FF0000"/>
                </a:solidFill>
                <a:latin typeface="Times New Roman" pitchFamily="18" charset="0"/>
              </a:rPr>
              <a:t>ngựa</a:t>
            </a:r>
            <a:r>
              <a:rPr lang="en-US" i="1" dirty="0" smtClean="0">
                <a:latin typeface="Times New Roman" pitchFamily="18" charset="0"/>
              </a:rPr>
              <a:t>, </a:t>
            </a:r>
            <a:r>
              <a:rPr lang="en-US" i="1" dirty="0" err="1" smtClean="0">
                <a:latin typeface="Times New Roman" pitchFamily="18" charset="0"/>
              </a:rPr>
              <a:t>ào</a:t>
            </a:r>
            <a:r>
              <a:rPr lang="en-US" i="1" dirty="0" smtClean="0">
                <a:latin typeface="Times New Roman" pitchFamily="18" charset="0"/>
              </a:rPr>
              <a:t> </a:t>
            </a:r>
            <a:r>
              <a:rPr lang="en-US" i="1" dirty="0" err="1" smtClean="0">
                <a:latin typeface="Times New Roman" pitchFamily="18" charset="0"/>
              </a:rPr>
              <a:t>ào</a:t>
            </a:r>
            <a:r>
              <a:rPr lang="en-US" i="1" dirty="0" smtClean="0">
                <a:latin typeface="Times New Roman" pitchFamily="18" charset="0"/>
              </a:rPr>
              <a:t> </a:t>
            </a:r>
            <a:r>
              <a:rPr lang="en-US" i="1" dirty="0" err="1" smtClean="0">
                <a:latin typeface="Times New Roman" pitchFamily="18" charset="0"/>
              </a:rPr>
              <a:t>như</a:t>
            </a:r>
            <a:r>
              <a:rPr lang="en-US" i="1" dirty="0" smtClean="0">
                <a:latin typeface="Times New Roman" pitchFamily="18" charset="0"/>
              </a:rPr>
              <a:t> </a:t>
            </a:r>
            <a:r>
              <a:rPr lang="en-US" i="1" dirty="0" err="1" smtClean="0">
                <a:latin typeface="Times New Roman" pitchFamily="18" charset="0"/>
              </a:rPr>
              <a:t>sôi</a:t>
            </a:r>
            <a:r>
              <a:rPr lang="en-US" i="1" dirty="0" smtClean="0">
                <a:latin typeface="Times New Roman" pitchFamily="18" charset="0"/>
              </a:rPr>
              <a:t> .</a:t>
            </a:r>
          </a:p>
          <a:p>
            <a:pPr algn="ctr">
              <a:buFontTx/>
              <a:buNone/>
            </a:pPr>
            <a:r>
              <a:rPr lang="en-US" i="1" dirty="0" smtClean="0">
                <a:latin typeface="Times New Roman" pitchFamily="18" charset="0"/>
              </a:rPr>
              <a:t>- </a:t>
            </a:r>
            <a:r>
              <a:rPr lang="en-US" i="1" dirty="0" err="1" smtClean="0">
                <a:latin typeface="Times New Roman" pitchFamily="18" charset="0"/>
              </a:rPr>
              <a:t>Một</a:t>
            </a:r>
            <a:r>
              <a:rPr lang="en-US" i="1" dirty="0" smtClean="0">
                <a:latin typeface="Times New Roman" pitchFamily="18" charset="0"/>
              </a:rPr>
              <a:t> </a:t>
            </a:r>
            <a:r>
              <a:rPr lang="en-US" i="1" dirty="0" err="1" smtClean="0">
                <a:latin typeface="Times New Roman" pitchFamily="18" charset="0"/>
              </a:rPr>
              <a:t>đời</a:t>
            </a:r>
            <a:r>
              <a:rPr lang="en-US" i="1" dirty="0" smtClean="0">
                <a:latin typeface="Times New Roman" pitchFamily="18" charset="0"/>
              </a:rPr>
              <a:t> </a:t>
            </a:r>
            <a:r>
              <a:rPr lang="en-US" i="1" dirty="0" err="1" smtClean="0">
                <a:latin typeface="Times New Roman" pitchFamily="18" charset="0"/>
              </a:rPr>
              <a:t>được</a:t>
            </a:r>
            <a:r>
              <a:rPr lang="en-US" i="1" dirty="0" smtClean="0">
                <a:latin typeface="Times New Roman" pitchFamily="18" charset="0"/>
              </a:rPr>
              <a:t> </a:t>
            </a:r>
            <a:r>
              <a:rPr lang="en-US" i="1" dirty="0" err="1" smtClean="0">
                <a:latin typeface="Times New Roman" pitchFamily="18" charset="0"/>
              </a:rPr>
              <a:t>mấy</a:t>
            </a:r>
            <a:r>
              <a:rPr lang="en-US" i="1" dirty="0" smtClean="0">
                <a:latin typeface="Times New Roman" pitchFamily="18" charset="0"/>
              </a:rPr>
              <a:t> </a:t>
            </a:r>
            <a:r>
              <a:rPr lang="en-US" i="1" dirty="0" err="1" smtClean="0">
                <a:latin typeface="Times New Roman" pitchFamily="18" charset="0"/>
              </a:rPr>
              <a:t>anh</a:t>
            </a:r>
            <a:r>
              <a:rPr lang="en-US" i="1" dirty="0" smtClean="0">
                <a:latin typeface="Times New Roman" pitchFamily="18" charset="0"/>
              </a:rPr>
              <a:t> </a:t>
            </a:r>
            <a:r>
              <a:rPr lang="en-US" i="1" dirty="0" err="1" smtClean="0">
                <a:latin typeface="Times New Roman" pitchFamily="18" charset="0"/>
              </a:rPr>
              <a:t>hùng</a:t>
            </a:r>
            <a:r>
              <a:rPr lang="en-US" i="1" dirty="0" smtClean="0">
                <a:latin typeface="Times New Roman" pitchFamily="18" charset="0"/>
              </a:rPr>
              <a:t>,</a:t>
            </a:r>
          </a:p>
          <a:p>
            <a:pPr algn="ctr">
              <a:buFontTx/>
              <a:buNone/>
            </a:pPr>
            <a:r>
              <a:rPr lang="en-US" i="1" dirty="0" err="1" smtClean="0">
                <a:latin typeface="Times New Roman" pitchFamily="18" charset="0"/>
              </a:rPr>
              <a:t>Bõ</a:t>
            </a:r>
            <a:r>
              <a:rPr lang="en-US" i="1" dirty="0" smtClean="0">
                <a:latin typeface="Times New Roman" pitchFamily="18" charset="0"/>
              </a:rPr>
              <a:t> chi </a:t>
            </a:r>
            <a:r>
              <a:rPr lang="en-US" b="1" i="1" dirty="0" err="1" smtClean="0">
                <a:solidFill>
                  <a:srgbClr val="FF0000"/>
                </a:solidFill>
                <a:latin typeface="Times New Roman" pitchFamily="18" charset="0"/>
              </a:rPr>
              <a:t>cá</a:t>
            </a:r>
            <a:r>
              <a:rPr lang="en-US" b="1" i="1" dirty="0" smtClean="0">
                <a:solidFill>
                  <a:srgbClr val="FF0000"/>
                </a:solidFill>
                <a:latin typeface="Times New Roman" pitchFamily="18" charset="0"/>
              </a:rPr>
              <a:t> </a:t>
            </a:r>
            <a:r>
              <a:rPr lang="en-US" b="1" i="1" dirty="0" err="1" smtClean="0">
                <a:solidFill>
                  <a:srgbClr val="FF0000"/>
                </a:solidFill>
                <a:latin typeface="Times New Roman" pitchFamily="18" charset="0"/>
              </a:rPr>
              <a:t>chậu</a:t>
            </a:r>
            <a:r>
              <a:rPr lang="en-US" b="1" i="1" dirty="0" smtClean="0">
                <a:solidFill>
                  <a:srgbClr val="FF0000"/>
                </a:solidFill>
                <a:latin typeface="Times New Roman" pitchFamily="18" charset="0"/>
              </a:rPr>
              <a:t> </a:t>
            </a:r>
            <a:r>
              <a:rPr lang="en-US" b="1" i="1" dirty="0" err="1" smtClean="0">
                <a:solidFill>
                  <a:srgbClr val="FF0000"/>
                </a:solidFill>
                <a:latin typeface="Times New Roman" pitchFamily="18" charset="0"/>
              </a:rPr>
              <a:t>chim</a:t>
            </a:r>
            <a:r>
              <a:rPr lang="en-US" b="1" i="1" dirty="0" smtClean="0">
                <a:solidFill>
                  <a:srgbClr val="FF0000"/>
                </a:solidFill>
                <a:latin typeface="Times New Roman" pitchFamily="18" charset="0"/>
              </a:rPr>
              <a:t> </a:t>
            </a:r>
            <a:r>
              <a:rPr lang="en-US" b="1" i="1" dirty="0" err="1" smtClean="0">
                <a:solidFill>
                  <a:srgbClr val="FF0000"/>
                </a:solidFill>
                <a:latin typeface="Times New Roman" pitchFamily="18" charset="0"/>
              </a:rPr>
              <a:t>lồng</a:t>
            </a:r>
            <a:r>
              <a:rPr lang="en-US" i="1" dirty="0" smtClean="0">
                <a:solidFill>
                  <a:srgbClr val="FF0000"/>
                </a:solidFill>
                <a:latin typeface="Times New Roman" pitchFamily="18" charset="0"/>
              </a:rPr>
              <a:t> </a:t>
            </a:r>
            <a:r>
              <a:rPr lang="en-US" i="1" dirty="0" err="1" smtClean="0">
                <a:latin typeface="Times New Roman" pitchFamily="18" charset="0"/>
              </a:rPr>
              <a:t>mà</a:t>
            </a:r>
            <a:r>
              <a:rPr lang="en-US" i="1" dirty="0" smtClean="0">
                <a:latin typeface="Times New Roman" pitchFamily="18" charset="0"/>
              </a:rPr>
              <a:t> </a:t>
            </a:r>
            <a:r>
              <a:rPr lang="en-US" i="1" dirty="0" err="1" smtClean="0">
                <a:latin typeface="Times New Roman" pitchFamily="18" charset="0"/>
              </a:rPr>
              <a:t>chơi</a:t>
            </a:r>
            <a:r>
              <a:rPr lang="en-US" i="1" dirty="0" smtClean="0">
                <a:latin typeface="Times New Roman" pitchFamily="18" charset="0"/>
              </a:rPr>
              <a:t> !</a:t>
            </a:r>
          </a:p>
          <a:p>
            <a:pPr algn="ctr">
              <a:buFontTx/>
              <a:buNone/>
            </a:pPr>
            <a:r>
              <a:rPr lang="en-US" b="1" i="1" dirty="0" smtClean="0">
                <a:solidFill>
                  <a:srgbClr val="FF0000"/>
                </a:solidFill>
                <a:latin typeface="Times New Roman" pitchFamily="18" charset="0"/>
              </a:rPr>
              <a:t>- </a:t>
            </a:r>
            <a:r>
              <a:rPr lang="en-US" b="1" i="1" dirty="0" err="1" smtClean="0">
                <a:solidFill>
                  <a:srgbClr val="FF0000"/>
                </a:solidFill>
                <a:latin typeface="Times New Roman" pitchFamily="18" charset="0"/>
              </a:rPr>
              <a:t>Đội</a:t>
            </a:r>
            <a:r>
              <a:rPr lang="en-US" b="1" i="1" dirty="0" smtClean="0">
                <a:solidFill>
                  <a:srgbClr val="FF0000"/>
                </a:solidFill>
                <a:latin typeface="Times New Roman" pitchFamily="18" charset="0"/>
              </a:rPr>
              <a:t> </a:t>
            </a:r>
            <a:r>
              <a:rPr lang="en-US" b="1" i="1" dirty="0" err="1" smtClean="0">
                <a:solidFill>
                  <a:srgbClr val="FF0000"/>
                </a:solidFill>
                <a:latin typeface="Times New Roman" pitchFamily="18" charset="0"/>
              </a:rPr>
              <a:t>trời</a:t>
            </a:r>
            <a:r>
              <a:rPr lang="en-US" b="1" i="1" dirty="0" smtClean="0">
                <a:solidFill>
                  <a:srgbClr val="FF0000"/>
                </a:solidFill>
                <a:latin typeface="Times New Roman" pitchFamily="18" charset="0"/>
              </a:rPr>
              <a:t> </a:t>
            </a:r>
            <a:r>
              <a:rPr lang="en-US" b="1" i="1" dirty="0" err="1" smtClean="0">
                <a:solidFill>
                  <a:srgbClr val="FF0000"/>
                </a:solidFill>
                <a:latin typeface="Times New Roman" pitchFamily="18" charset="0"/>
              </a:rPr>
              <a:t>đạp</a:t>
            </a:r>
            <a:r>
              <a:rPr lang="en-US" b="1" i="1" dirty="0" smtClean="0">
                <a:solidFill>
                  <a:srgbClr val="FF0000"/>
                </a:solidFill>
                <a:latin typeface="Times New Roman" pitchFamily="18" charset="0"/>
              </a:rPr>
              <a:t> </a:t>
            </a:r>
            <a:r>
              <a:rPr lang="en-US" b="1" i="1" dirty="0" err="1" smtClean="0">
                <a:solidFill>
                  <a:srgbClr val="FF0000"/>
                </a:solidFill>
                <a:latin typeface="Times New Roman" pitchFamily="18" charset="0"/>
              </a:rPr>
              <a:t>đất</a:t>
            </a:r>
            <a:r>
              <a:rPr lang="en-US" i="1" dirty="0" smtClean="0">
                <a:solidFill>
                  <a:srgbClr val="FF0000"/>
                </a:solidFill>
                <a:latin typeface="Times New Roman" pitchFamily="18" charset="0"/>
              </a:rPr>
              <a:t> </a:t>
            </a:r>
            <a:r>
              <a:rPr lang="en-US" i="1" dirty="0" smtClean="0">
                <a:latin typeface="Times New Roman" pitchFamily="18" charset="0"/>
              </a:rPr>
              <a:t>ở </a:t>
            </a:r>
            <a:r>
              <a:rPr lang="en-US" i="1" dirty="0" err="1" smtClean="0">
                <a:latin typeface="Times New Roman" pitchFamily="18" charset="0"/>
              </a:rPr>
              <a:t>đời</a:t>
            </a:r>
            <a:r>
              <a:rPr lang="en-US" i="1" dirty="0" smtClean="0">
                <a:latin typeface="Times New Roman" pitchFamily="18" charset="0"/>
              </a:rPr>
              <a:t>,</a:t>
            </a:r>
          </a:p>
          <a:p>
            <a:pPr algn="ctr">
              <a:buFontTx/>
              <a:buNone/>
            </a:pPr>
            <a:r>
              <a:rPr lang="en-US" i="1" dirty="0" err="1" smtClean="0">
                <a:latin typeface="Times New Roman" pitchFamily="18" charset="0"/>
              </a:rPr>
              <a:t>Họ</a:t>
            </a:r>
            <a:r>
              <a:rPr lang="en-US" i="1" dirty="0" smtClean="0">
                <a:latin typeface="Times New Roman" pitchFamily="18" charset="0"/>
              </a:rPr>
              <a:t> </a:t>
            </a:r>
            <a:r>
              <a:rPr lang="en-US" i="1" dirty="0" err="1" smtClean="0">
                <a:latin typeface="Times New Roman" pitchFamily="18" charset="0"/>
              </a:rPr>
              <a:t>Từ</a:t>
            </a:r>
            <a:r>
              <a:rPr lang="en-US" i="1" dirty="0" smtClean="0">
                <a:latin typeface="Times New Roman" pitchFamily="18" charset="0"/>
              </a:rPr>
              <a:t> </a:t>
            </a:r>
            <a:r>
              <a:rPr lang="en-US" i="1" dirty="0" err="1" smtClean="0">
                <a:latin typeface="Times New Roman" pitchFamily="18" charset="0"/>
              </a:rPr>
              <a:t>tên</a:t>
            </a:r>
            <a:r>
              <a:rPr lang="en-US" i="1" dirty="0" smtClean="0">
                <a:latin typeface="Times New Roman" pitchFamily="18" charset="0"/>
              </a:rPr>
              <a:t> </a:t>
            </a:r>
            <a:r>
              <a:rPr lang="en-US" i="1" dirty="0" err="1" smtClean="0">
                <a:latin typeface="Times New Roman" pitchFamily="18" charset="0"/>
              </a:rPr>
              <a:t>Hải</a:t>
            </a:r>
            <a:r>
              <a:rPr lang="en-US" i="1" dirty="0" smtClean="0">
                <a:latin typeface="Times New Roman" pitchFamily="18" charset="0"/>
              </a:rPr>
              <a:t> </a:t>
            </a:r>
            <a:r>
              <a:rPr lang="en-US" i="1" dirty="0" err="1" smtClean="0">
                <a:latin typeface="Times New Roman" pitchFamily="18" charset="0"/>
              </a:rPr>
              <a:t>vốn</a:t>
            </a:r>
            <a:r>
              <a:rPr lang="en-US" i="1" dirty="0" smtClean="0">
                <a:latin typeface="Times New Roman" pitchFamily="18" charset="0"/>
              </a:rPr>
              <a:t> </a:t>
            </a:r>
            <a:r>
              <a:rPr lang="en-US" i="1" dirty="0" err="1" smtClean="0">
                <a:latin typeface="Times New Roman" pitchFamily="18" charset="0"/>
              </a:rPr>
              <a:t>người</a:t>
            </a:r>
            <a:r>
              <a:rPr lang="en-US" i="1" dirty="0" smtClean="0">
                <a:latin typeface="Times New Roman" pitchFamily="18" charset="0"/>
              </a:rPr>
              <a:t> </a:t>
            </a:r>
            <a:r>
              <a:rPr lang="en-US" i="1" dirty="0" err="1" smtClean="0">
                <a:latin typeface="Times New Roman" pitchFamily="18" charset="0"/>
              </a:rPr>
              <a:t>Việt</a:t>
            </a:r>
            <a:r>
              <a:rPr lang="en-US" i="1" dirty="0" smtClean="0">
                <a:latin typeface="Times New Roman" pitchFamily="18" charset="0"/>
              </a:rPr>
              <a:t> </a:t>
            </a:r>
            <a:r>
              <a:rPr lang="en-US" i="1" dirty="0" err="1" smtClean="0">
                <a:latin typeface="Times New Roman" pitchFamily="18" charset="0"/>
              </a:rPr>
              <a:t>Đông</a:t>
            </a:r>
            <a:r>
              <a:rPr lang="en-US" dirty="0" smtClean="0">
                <a:latin typeface="Times New Roman" pitchFamily="18" charset="0"/>
              </a:rPr>
              <a:t>.</a:t>
            </a:r>
          </a:p>
          <a:p>
            <a:pPr algn="r">
              <a:buFontTx/>
              <a:buNone/>
            </a:pPr>
            <a:r>
              <a:rPr lang="en-US" dirty="0" smtClean="0">
                <a:latin typeface="Times New Roman" pitchFamily="18" charset="0"/>
              </a:rPr>
              <a:t>(</a:t>
            </a:r>
            <a:r>
              <a:rPr lang="en-US" dirty="0" err="1" smtClean="0">
                <a:latin typeface="Times New Roman" pitchFamily="18" charset="0"/>
              </a:rPr>
              <a:t>Nguyễn</a:t>
            </a:r>
            <a:r>
              <a:rPr lang="en-US" dirty="0" smtClean="0">
                <a:latin typeface="Times New Roman" pitchFamily="18" charset="0"/>
              </a:rPr>
              <a:t> Du-</a:t>
            </a:r>
            <a:r>
              <a:rPr lang="en-US" dirty="0" err="1" smtClean="0">
                <a:latin typeface="Times New Roman" pitchFamily="18" charset="0"/>
              </a:rPr>
              <a:t>Truyện</a:t>
            </a:r>
            <a:r>
              <a:rPr lang="en-US" dirty="0" smtClean="0">
                <a:latin typeface="Times New Roman" pitchFamily="18" charset="0"/>
              </a:rPr>
              <a:t> </a:t>
            </a:r>
            <a:r>
              <a:rPr lang="en-US" dirty="0" err="1" smtClean="0">
                <a:latin typeface="Times New Roman" pitchFamily="18" charset="0"/>
              </a:rPr>
              <a:t>Kiều</a:t>
            </a:r>
            <a:r>
              <a:rPr lang="en-US" dirty="0" smtClean="0">
                <a:latin typeface="Times New Roman" pitchFamily="18" charset="0"/>
              </a:rPr>
              <a:t> )</a:t>
            </a:r>
          </a:p>
          <a:p>
            <a:pPr>
              <a:buFontTx/>
              <a:buNone/>
            </a:pPr>
            <a:endParaRPr lang="en-US" dirty="0">
              <a:latin typeface="Times New Roman" pitchFamily="18" charset="0"/>
            </a:endParaRPr>
          </a:p>
        </p:txBody>
      </p:sp>
    </p:spTree>
    <p:extLst>
      <p:ext uri="{BB962C8B-B14F-4D97-AF65-F5344CB8AC3E}">
        <p14:creationId xmlns:p14="http://schemas.microsoft.com/office/powerpoint/2010/main" val="1861871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edge">
                                      <p:cBhvr>
                                        <p:cTn id="7" dur="1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edge">
                                      <p:cBhvr>
                                        <p:cTn id="12" dur="1000"/>
                                        <p:tgtEl>
                                          <p:spTgt spid="5">
                                            <p:txEl>
                                              <p:pRg st="1" end="1"/>
                                            </p:txEl>
                                          </p:spTgt>
                                        </p:tgtEl>
                                      </p:cBhvr>
                                    </p:animEffect>
                                  </p:childTnLst>
                                </p:cTn>
                              </p:par>
                              <p:par>
                                <p:cTn id="13" presetID="20" presetClass="entr" presetSubtype="0" fill="hold" nodeType="with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wedge">
                                      <p:cBhvr>
                                        <p:cTn id="15" dur="1000"/>
                                        <p:tgtEl>
                                          <p:spTgt spid="5">
                                            <p:txEl>
                                              <p:pRg st="2" end="2"/>
                                            </p:txEl>
                                          </p:spTgt>
                                        </p:tgtEl>
                                      </p:cBhvr>
                                    </p:animEffect>
                                  </p:childTnLst>
                                </p:cTn>
                              </p:par>
                              <p:par>
                                <p:cTn id="16" presetID="20" presetClass="entr" presetSubtype="0" fill="hold" nodeType="withEffect">
                                  <p:stCondLst>
                                    <p:cond delay="0"/>
                                  </p:stCondLst>
                                  <p:childTnLst>
                                    <p:set>
                                      <p:cBhvr>
                                        <p:cTn id="17" dur="1" fill="hold">
                                          <p:stCondLst>
                                            <p:cond delay="0"/>
                                          </p:stCondLst>
                                        </p:cTn>
                                        <p:tgtEl>
                                          <p:spTgt spid="5">
                                            <p:txEl>
                                              <p:pRg st="3" end="3"/>
                                            </p:txEl>
                                          </p:spTgt>
                                        </p:tgtEl>
                                        <p:attrNameLst>
                                          <p:attrName>style.visibility</p:attrName>
                                        </p:attrNameLst>
                                      </p:cBhvr>
                                      <p:to>
                                        <p:strVal val="visible"/>
                                      </p:to>
                                    </p:set>
                                    <p:animEffect transition="in" filter="wedge">
                                      <p:cBhvr>
                                        <p:cTn id="18" dur="1000"/>
                                        <p:tgtEl>
                                          <p:spTgt spid="5">
                                            <p:txEl>
                                              <p:pRg st="3" end="3"/>
                                            </p:txEl>
                                          </p:spTgt>
                                        </p:tgtEl>
                                      </p:cBhvr>
                                    </p:animEffect>
                                  </p:childTnLst>
                                </p:cTn>
                              </p:par>
                              <p:par>
                                <p:cTn id="19" presetID="20" presetClass="entr" presetSubtype="0" fill="hold" nodeType="with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animEffect transition="in" filter="wedge">
                                      <p:cBhvr>
                                        <p:cTn id="21" dur="1000"/>
                                        <p:tgtEl>
                                          <p:spTgt spid="5">
                                            <p:txEl>
                                              <p:pRg st="4" end="4"/>
                                            </p:txEl>
                                          </p:spTgt>
                                        </p:tgtEl>
                                      </p:cBhvr>
                                    </p:animEffect>
                                  </p:childTnLst>
                                </p:cTn>
                              </p:par>
                              <p:par>
                                <p:cTn id="22" presetID="20" presetClass="entr" presetSubtype="0" fill="hold" nodeType="withEffect">
                                  <p:stCondLst>
                                    <p:cond delay="0"/>
                                  </p:stCondLst>
                                  <p:childTnLst>
                                    <p:set>
                                      <p:cBhvr>
                                        <p:cTn id="23" dur="1" fill="hold">
                                          <p:stCondLst>
                                            <p:cond delay="0"/>
                                          </p:stCondLst>
                                        </p:cTn>
                                        <p:tgtEl>
                                          <p:spTgt spid="5">
                                            <p:txEl>
                                              <p:pRg st="5" end="5"/>
                                            </p:txEl>
                                          </p:spTgt>
                                        </p:tgtEl>
                                        <p:attrNameLst>
                                          <p:attrName>style.visibility</p:attrName>
                                        </p:attrNameLst>
                                      </p:cBhvr>
                                      <p:to>
                                        <p:strVal val="visible"/>
                                      </p:to>
                                    </p:set>
                                    <p:animEffect transition="in" filter="wedge">
                                      <p:cBhvr>
                                        <p:cTn id="24" dur="1000"/>
                                        <p:tgtEl>
                                          <p:spTgt spid="5">
                                            <p:txEl>
                                              <p:pRg st="5" end="5"/>
                                            </p:txEl>
                                          </p:spTgt>
                                        </p:tgtEl>
                                      </p:cBhvr>
                                    </p:animEffect>
                                  </p:childTnLst>
                                </p:cTn>
                              </p:par>
                              <p:par>
                                <p:cTn id="25" presetID="20" presetClass="entr" presetSubtype="0" fill="hold" nodeType="with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animEffect transition="in" filter="wedge">
                                      <p:cBhvr>
                                        <p:cTn id="27" dur="1000"/>
                                        <p:tgtEl>
                                          <p:spTgt spid="5">
                                            <p:txEl>
                                              <p:pRg st="6" end="6"/>
                                            </p:txEl>
                                          </p:spTgt>
                                        </p:tgtEl>
                                      </p:cBhvr>
                                    </p:animEffect>
                                  </p:childTnLst>
                                </p:cTn>
                              </p:par>
                              <p:par>
                                <p:cTn id="28" presetID="20" presetClass="entr" presetSubtype="0" fill="hold" nodeType="withEffect">
                                  <p:stCondLst>
                                    <p:cond delay="0"/>
                                  </p:stCondLst>
                                  <p:childTnLst>
                                    <p:set>
                                      <p:cBhvr>
                                        <p:cTn id="29" dur="1" fill="hold">
                                          <p:stCondLst>
                                            <p:cond delay="0"/>
                                          </p:stCondLst>
                                        </p:cTn>
                                        <p:tgtEl>
                                          <p:spTgt spid="5">
                                            <p:txEl>
                                              <p:pRg st="7" end="7"/>
                                            </p:txEl>
                                          </p:spTgt>
                                        </p:tgtEl>
                                        <p:attrNameLst>
                                          <p:attrName>style.visibility</p:attrName>
                                        </p:attrNameLst>
                                      </p:cBhvr>
                                      <p:to>
                                        <p:strVal val="visible"/>
                                      </p:to>
                                    </p:set>
                                    <p:animEffect transition="in" filter="wedge">
                                      <p:cBhvr>
                                        <p:cTn id="30" dur="1000"/>
                                        <p:tgtEl>
                                          <p:spTgt spid="5">
                                            <p:txEl>
                                              <p:pRg st="7" end="7"/>
                                            </p:txEl>
                                          </p:spTgt>
                                        </p:tgtEl>
                                      </p:cBhvr>
                                    </p:animEffect>
                                  </p:childTnLst>
                                </p:cTn>
                              </p:par>
                              <p:par>
                                <p:cTn id="31" presetID="20" presetClass="entr" presetSubtype="0" fill="hold" nodeType="withEffect">
                                  <p:stCondLst>
                                    <p:cond delay="0"/>
                                  </p:stCondLst>
                                  <p:childTnLst>
                                    <p:set>
                                      <p:cBhvr>
                                        <p:cTn id="32" dur="1" fill="hold">
                                          <p:stCondLst>
                                            <p:cond delay="0"/>
                                          </p:stCondLst>
                                        </p:cTn>
                                        <p:tgtEl>
                                          <p:spTgt spid="5">
                                            <p:txEl>
                                              <p:pRg st="8" end="8"/>
                                            </p:txEl>
                                          </p:spTgt>
                                        </p:tgtEl>
                                        <p:attrNameLst>
                                          <p:attrName>style.visibility</p:attrName>
                                        </p:attrNameLst>
                                      </p:cBhvr>
                                      <p:to>
                                        <p:strVal val="visible"/>
                                      </p:to>
                                    </p:set>
                                    <p:animEffect transition="in" filter="wedge">
                                      <p:cBhvr>
                                        <p:cTn id="33" dur="10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i="1" dirty="0" err="1">
                <a:latin typeface="Times New Roman" pitchFamily="18" charset="0"/>
              </a:rPr>
              <a:t>Người</a:t>
            </a:r>
            <a:r>
              <a:rPr lang="en-US" i="1" dirty="0">
                <a:latin typeface="Times New Roman" pitchFamily="18" charset="0"/>
              </a:rPr>
              <a:t> </a:t>
            </a:r>
            <a:r>
              <a:rPr lang="en-US" i="1" dirty="0" err="1">
                <a:latin typeface="Times New Roman" pitchFamily="18" charset="0"/>
              </a:rPr>
              <a:t>nách</a:t>
            </a:r>
            <a:r>
              <a:rPr lang="en-US" i="1" dirty="0">
                <a:latin typeface="Times New Roman" pitchFamily="18" charset="0"/>
              </a:rPr>
              <a:t> </a:t>
            </a:r>
            <a:r>
              <a:rPr lang="en-US" i="1" dirty="0" err="1">
                <a:latin typeface="Times New Roman" pitchFamily="18" charset="0"/>
              </a:rPr>
              <a:t>thước</a:t>
            </a:r>
            <a:r>
              <a:rPr lang="en-US" i="1" dirty="0">
                <a:latin typeface="Times New Roman" pitchFamily="18" charset="0"/>
              </a:rPr>
              <a:t>, </a:t>
            </a:r>
            <a:r>
              <a:rPr lang="en-US" i="1" dirty="0" err="1">
                <a:latin typeface="Times New Roman" pitchFamily="18" charset="0"/>
              </a:rPr>
              <a:t>kẻ</a:t>
            </a:r>
            <a:r>
              <a:rPr lang="en-US" i="1" dirty="0">
                <a:latin typeface="Times New Roman" pitchFamily="18" charset="0"/>
              </a:rPr>
              <a:t> </a:t>
            </a:r>
            <a:r>
              <a:rPr lang="en-US" i="1" dirty="0" err="1">
                <a:latin typeface="Times New Roman" pitchFamily="18" charset="0"/>
              </a:rPr>
              <a:t>tay</a:t>
            </a:r>
            <a:r>
              <a:rPr lang="en-US" i="1" dirty="0">
                <a:latin typeface="Times New Roman" pitchFamily="18" charset="0"/>
              </a:rPr>
              <a:t> </a:t>
            </a:r>
            <a:r>
              <a:rPr lang="en-US" i="1" dirty="0" err="1">
                <a:latin typeface="Times New Roman" pitchFamily="18" charset="0"/>
              </a:rPr>
              <a:t>đao</a:t>
            </a:r>
            <a:r>
              <a:rPr lang="en-US" i="1" dirty="0">
                <a:latin typeface="Times New Roman" pitchFamily="18" charset="0"/>
              </a:rPr>
              <a:t>,</a:t>
            </a:r>
            <a:br>
              <a:rPr lang="en-US" i="1" dirty="0">
                <a:latin typeface="Times New Roman" pitchFamily="18" charset="0"/>
              </a:rPr>
            </a:br>
            <a:r>
              <a:rPr lang="en-US" b="1" i="1" dirty="0" err="1">
                <a:solidFill>
                  <a:srgbClr val="FF0000"/>
                </a:solidFill>
                <a:latin typeface="Times New Roman" pitchFamily="18" charset="0"/>
              </a:rPr>
              <a:t>Đầu</a:t>
            </a:r>
            <a:r>
              <a:rPr lang="en-US" b="1" i="1" dirty="0">
                <a:solidFill>
                  <a:srgbClr val="FF0000"/>
                </a:solidFill>
                <a:latin typeface="Times New Roman" pitchFamily="18" charset="0"/>
              </a:rPr>
              <a:t> </a:t>
            </a:r>
            <a:r>
              <a:rPr lang="en-US" b="1" i="1" dirty="0" err="1">
                <a:solidFill>
                  <a:srgbClr val="FF0000"/>
                </a:solidFill>
                <a:latin typeface="Times New Roman" pitchFamily="18" charset="0"/>
              </a:rPr>
              <a:t>trâu</a:t>
            </a:r>
            <a:r>
              <a:rPr lang="en-US" b="1" i="1" dirty="0">
                <a:solidFill>
                  <a:srgbClr val="FF0000"/>
                </a:solidFill>
                <a:latin typeface="Times New Roman" pitchFamily="18" charset="0"/>
              </a:rPr>
              <a:t> </a:t>
            </a:r>
            <a:r>
              <a:rPr lang="en-US" b="1" i="1" dirty="0" err="1">
                <a:solidFill>
                  <a:srgbClr val="FF0000"/>
                </a:solidFill>
                <a:latin typeface="Times New Roman" pitchFamily="18" charset="0"/>
              </a:rPr>
              <a:t>mặt</a:t>
            </a:r>
            <a:r>
              <a:rPr lang="en-US" b="1" i="1" dirty="0">
                <a:solidFill>
                  <a:srgbClr val="FF0000"/>
                </a:solidFill>
                <a:latin typeface="Times New Roman" pitchFamily="18" charset="0"/>
              </a:rPr>
              <a:t> </a:t>
            </a:r>
            <a:r>
              <a:rPr lang="en-US" b="1" i="1" dirty="0" err="1">
                <a:solidFill>
                  <a:srgbClr val="FF0000"/>
                </a:solidFill>
                <a:latin typeface="Times New Roman" pitchFamily="18" charset="0"/>
              </a:rPr>
              <a:t>ngựa</a:t>
            </a:r>
            <a:r>
              <a:rPr lang="en-US" i="1" dirty="0">
                <a:latin typeface="Times New Roman" pitchFamily="18" charset="0"/>
              </a:rPr>
              <a:t>, </a:t>
            </a:r>
            <a:r>
              <a:rPr lang="en-US" i="1" dirty="0" err="1">
                <a:latin typeface="Times New Roman" pitchFamily="18" charset="0"/>
              </a:rPr>
              <a:t>ào</a:t>
            </a:r>
            <a:r>
              <a:rPr lang="en-US" i="1" dirty="0">
                <a:latin typeface="Times New Roman" pitchFamily="18" charset="0"/>
              </a:rPr>
              <a:t> </a:t>
            </a:r>
            <a:r>
              <a:rPr lang="en-US" i="1" dirty="0" err="1">
                <a:latin typeface="Times New Roman" pitchFamily="18" charset="0"/>
              </a:rPr>
              <a:t>ào</a:t>
            </a:r>
            <a:r>
              <a:rPr lang="en-US" i="1" dirty="0">
                <a:latin typeface="Times New Roman" pitchFamily="18" charset="0"/>
              </a:rPr>
              <a:t> </a:t>
            </a:r>
            <a:r>
              <a:rPr lang="en-US" i="1" dirty="0" err="1">
                <a:latin typeface="Times New Roman" pitchFamily="18" charset="0"/>
              </a:rPr>
              <a:t>như</a:t>
            </a:r>
            <a:r>
              <a:rPr lang="en-US" i="1" dirty="0">
                <a:latin typeface="Times New Roman" pitchFamily="18" charset="0"/>
              </a:rPr>
              <a:t> </a:t>
            </a:r>
            <a:r>
              <a:rPr lang="en-US" i="1" dirty="0" err="1">
                <a:latin typeface="Times New Roman" pitchFamily="18" charset="0"/>
              </a:rPr>
              <a:t>sôi</a:t>
            </a:r>
            <a:endParaRPr lang="vi-VN" dirty="0"/>
          </a:p>
        </p:txBody>
      </p:sp>
      <p:sp>
        <p:nvSpPr>
          <p:cNvPr id="3" name="Content Placeholder 2"/>
          <p:cNvSpPr>
            <a:spLocks noGrp="1"/>
          </p:cNvSpPr>
          <p:nvPr>
            <p:ph idx="1"/>
          </p:nvPr>
        </p:nvSpPr>
        <p:spPr/>
        <p:txBody>
          <a:bodyPr/>
          <a:lstStyle/>
          <a:p>
            <a:endParaRPr lang="vi-VN"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628800"/>
            <a:ext cx="8136904" cy="5112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283100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spcBef>
                <a:spcPts val="0"/>
              </a:spcBef>
            </a:pPr>
            <a:r>
              <a:rPr lang="en-US" sz="3600" b="1" i="1" dirty="0" err="1">
                <a:solidFill>
                  <a:srgbClr val="FF0000"/>
                </a:solidFill>
                <a:latin typeface="Times New Roman" pitchFamily="18" charset="0"/>
                <a:ea typeface="+mn-ea"/>
                <a:cs typeface="+mn-cs"/>
              </a:rPr>
              <a:t>Đội</a:t>
            </a:r>
            <a:r>
              <a:rPr lang="en-US" sz="3600" b="1" i="1" dirty="0">
                <a:solidFill>
                  <a:srgbClr val="FF0000"/>
                </a:solidFill>
                <a:latin typeface="Times New Roman" pitchFamily="18" charset="0"/>
                <a:ea typeface="+mn-ea"/>
                <a:cs typeface="+mn-cs"/>
              </a:rPr>
              <a:t> </a:t>
            </a:r>
            <a:r>
              <a:rPr lang="en-US" sz="3600" b="1" i="1" dirty="0" err="1">
                <a:solidFill>
                  <a:srgbClr val="FF0000"/>
                </a:solidFill>
                <a:latin typeface="Times New Roman" pitchFamily="18" charset="0"/>
                <a:ea typeface="+mn-ea"/>
                <a:cs typeface="+mn-cs"/>
              </a:rPr>
              <a:t>trời</a:t>
            </a:r>
            <a:r>
              <a:rPr lang="en-US" sz="3600" b="1" i="1" dirty="0">
                <a:solidFill>
                  <a:srgbClr val="FF0000"/>
                </a:solidFill>
                <a:latin typeface="Times New Roman" pitchFamily="18" charset="0"/>
                <a:ea typeface="+mn-ea"/>
                <a:cs typeface="+mn-cs"/>
              </a:rPr>
              <a:t> </a:t>
            </a:r>
            <a:r>
              <a:rPr lang="en-US" sz="3600" b="1" i="1" dirty="0" err="1">
                <a:solidFill>
                  <a:srgbClr val="FF0000"/>
                </a:solidFill>
                <a:latin typeface="Times New Roman" pitchFamily="18" charset="0"/>
                <a:ea typeface="+mn-ea"/>
                <a:cs typeface="+mn-cs"/>
              </a:rPr>
              <a:t>đạp</a:t>
            </a:r>
            <a:r>
              <a:rPr lang="en-US" sz="3600" b="1" i="1" dirty="0">
                <a:solidFill>
                  <a:srgbClr val="FF0000"/>
                </a:solidFill>
                <a:latin typeface="Times New Roman" pitchFamily="18" charset="0"/>
                <a:ea typeface="+mn-ea"/>
                <a:cs typeface="+mn-cs"/>
              </a:rPr>
              <a:t> </a:t>
            </a:r>
            <a:r>
              <a:rPr lang="en-US" sz="3600" b="1" i="1" dirty="0" err="1">
                <a:solidFill>
                  <a:srgbClr val="FF0000"/>
                </a:solidFill>
                <a:latin typeface="Times New Roman" pitchFamily="18" charset="0"/>
                <a:ea typeface="+mn-ea"/>
                <a:cs typeface="+mn-cs"/>
              </a:rPr>
              <a:t>đất</a:t>
            </a:r>
            <a:r>
              <a:rPr lang="en-US" sz="3600" i="1" dirty="0">
                <a:solidFill>
                  <a:srgbClr val="FF0000"/>
                </a:solidFill>
                <a:latin typeface="Times New Roman" pitchFamily="18" charset="0"/>
                <a:ea typeface="+mn-ea"/>
                <a:cs typeface="+mn-cs"/>
              </a:rPr>
              <a:t> </a:t>
            </a:r>
            <a:r>
              <a:rPr lang="en-US" sz="3600" i="1" dirty="0">
                <a:solidFill>
                  <a:prstClr val="black"/>
                </a:solidFill>
                <a:latin typeface="Times New Roman" pitchFamily="18" charset="0"/>
                <a:ea typeface="+mn-ea"/>
                <a:cs typeface="+mn-cs"/>
              </a:rPr>
              <a:t>ở </a:t>
            </a:r>
            <a:r>
              <a:rPr lang="en-US" sz="3600" i="1" dirty="0" err="1">
                <a:solidFill>
                  <a:prstClr val="black"/>
                </a:solidFill>
                <a:latin typeface="Times New Roman" pitchFamily="18" charset="0"/>
                <a:ea typeface="+mn-ea"/>
                <a:cs typeface="+mn-cs"/>
              </a:rPr>
              <a:t>đời</a:t>
            </a:r>
            <a:r>
              <a:rPr lang="en-US" sz="3600" i="1" dirty="0">
                <a:solidFill>
                  <a:prstClr val="black"/>
                </a:solidFill>
                <a:latin typeface="Times New Roman" pitchFamily="18" charset="0"/>
                <a:ea typeface="+mn-ea"/>
                <a:cs typeface="+mn-cs"/>
              </a:rPr>
              <a:t>,</a:t>
            </a:r>
            <a:br>
              <a:rPr lang="en-US" sz="3600" i="1" dirty="0">
                <a:solidFill>
                  <a:prstClr val="black"/>
                </a:solidFill>
                <a:latin typeface="Times New Roman" pitchFamily="18" charset="0"/>
                <a:ea typeface="+mn-ea"/>
                <a:cs typeface="+mn-cs"/>
              </a:rPr>
            </a:br>
            <a:r>
              <a:rPr lang="en-US" sz="3600" i="1" dirty="0" err="1">
                <a:solidFill>
                  <a:prstClr val="black"/>
                </a:solidFill>
                <a:latin typeface="Times New Roman" pitchFamily="18" charset="0"/>
                <a:ea typeface="+mn-ea"/>
                <a:cs typeface="+mn-cs"/>
              </a:rPr>
              <a:t>Họ</a:t>
            </a:r>
            <a:r>
              <a:rPr lang="en-US" sz="3600" i="1" dirty="0">
                <a:solidFill>
                  <a:prstClr val="black"/>
                </a:solidFill>
                <a:latin typeface="Times New Roman" pitchFamily="18" charset="0"/>
                <a:ea typeface="+mn-ea"/>
                <a:cs typeface="+mn-cs"/>
              </a:rPr>
              <a:t> </a:t>
            </a:r>
            <a:r>
              <a:rPr lang="en-US" sz="3600" i="1" dirty="0" err="1">
                <a:solidFill>
                  <a:prstClr val="black"/>
                </a:solidFill>
                <a:latin typeface="Times New Roman" pitchFamily="18" charset="0"/>
                <a:ea typeface="+mn-ea"/>
                <a:cs typeface="+mn-cs"/>
              </a:rPr>
              <a:t>Từ</a:t>
            </a:r>
            <a:r>
              <a:rPr lang="en-US" sz="3600" i="1" dirty="0">
                <a:solidFill>
                  <a:prstClr val="black"/>
                </a:solidFill>
                <a:latin typeface="Times New Roman" pitchFamily="18" charset="0"/>
                <a:ea typeface="+mn-ea"/>
                <a:cs typeface="+mn-cs"/>
              </a:rPr>
              <a:t> </a:t>
            </a:r>
            <a:r>
              <a:rPr lang="en-US" sz="3600" i="1" dirty="0" err="1">
                <a:solidFill>
                  <a:prstClr val="black"/>
                </a:solidFill>
                <a:latin typeface="Times New Roman" pitchFamily="18" charset="0"/>
                <a:ea typeface="+mn-ea"/>
                <a:cs typeface="+mn-cs"/>
              </a:rPr>
              <a:t>tên</a:t>
            </a:r>
            <a:r>
              <a:rPr lang="en-US" sz="3600" i="1" dirty="0">
                <a:solidFill>
                  <a:prstClr val="black"/>
                </a:solidFill>
                <a:latin typeface="Times New Roman" pitchFamily="18" charset="0"/>
                <a:ea typeface="+mn-ea"/>
                <a:cs typeface="+mn-cs"/>
              </a:rPr>
              <a:t> </a:t>
            </a:r>
            <a:r>
              <a:rPr lang="en-US" sz="3600" i="1" dirty="0" err="1">
                <a:solidFill>
                  <a:prstClr val="black"/>
                </a:solidFill>
                <a:latin typeface="Times New Roman" pitchFamily="18" charset="0"/>
                <a:ea typeface="+mn-ea"/>
                <a:cs typeface="+mn-cs"/>
              </a:rPr>
              <a:t>Hải</a:t>
            </a:r>
            <a:r>
              <a:rPr lang="en-US" sz="3600" i="1" dirty="0">
                <a:solidFill>
                  <a:prstClr val="black"/>
                </a:solidFill>
                <a:latin typeface="Times New Roman" pitchFamily="18" charset="0"/>
                <a:ea typeface="+mn-ea"/>
                <a:cs typeface="+mn-cs"/>
              </a:rPr>
              <a:t> </a:t>
            </a:r>
            <a:r>
              <a:rPr lang="en-US" sz="3600" i="1" dirty="0" err="1">
                <a:solidFill>
                  <a:prstClr val="black"/>
                </a:solidFill>
                <a:latin typeface="Times New Roman" pitchFamily="18" charset="0"/>
                <a:ea typeface="+mn-ea"/>
                <a:cs typeface="+mn-cs"/>
              </a:rPr>
              <a:t>vốn</a:t>
            </a:r>
            <a:r>
              <a:rPr lang="en-US" sz="3600" i="1" dirty="0">
                <a:solidFill>
                  <a:prstClr val="black"/>
                </a:solidFill>
                <a:latin typeface="Times New Roman" pitchFamily="18" charset="0"/>
                <a:ea typeface="+mn-ea"/>
                <a:cs typeface="+mn-cs"/>
              </a:rPr>
              <a:t> </a:t>
            </a:r>
            <a:r>
              <a:rPr lang="en-US" sz="3600" i="1" dirty="0" err="1">
                <a:solidFill>
                  <a:prstClr val="black"/>
                </a:solidFill>
                <a:latin typeface="Times New Roman" pitchFamily="18" charset="0"/>
                <a:ea typeface="+mn-ea"/>
                <a:cs typeface="+mn-cs"/>
              </a:rPr>
              <a:t>người</a:t>
            </a:r>
            <a:r>
              <a:rPr lang="en-US" sz="3600" i="1" dirty="0">
                <a:solidFill>
                  <a:prstClr val="black"/>
                </a:solidFill>
                <a:latin typeface="Times New Roman" pitchFamily="18" charset="0"/>
                <a:ea typeface="+mn-ea"/>
                <a:cs typeface="+mn-cs"/>
              </a:rPr>
              <a:t> </a:t>
            </a:r>
            <a:r>
              <a:rPr lang="en-US" sz="3600" i="1" dirty="0" err="1">
                <a:solidFill>
                  <a:prstClr val="black"/>
                </a:solidFill>
                <a:latin typeface="Times New Roman" pitchFamily="18" charset="0"/>
                <a:ea typeface="+mn-ea"/>
                <a:cs typeface="+mn-cs"/>
              </a:rPr>
              <a:t>Việt</a:t>
            </a:r>
            <a:r>
              <a:rPr lang="en-US" sz="3600" i="1" dirty="0">
                <a:solidFill>
                  <a:prstClr val="black"/>
                </a:solidFill>
                <a:latin typeface="Times New Roman" pitchFamily="18" charset="0"/>
                <a:ea typeface="+mn-ea"/>
                <a:cs typeface="+mn-cs"/>
              </a:rPr>
              <a:t> </a:t>
            </a:r>
            <a:r>
              <a:rPr lang="en-US" sz="3600" i="1" dirty="0" err="1">
                <a:solidFill>
                  <a:prstClr val="black"/>
                </a:solidFill>
                <a:latin typeface="Times New Roman" pitchFamily="18" charset="0"/>
                <a:ea typeface="+mn-ea"/>
                <a:cs typeface="+mn-cs"/>
              </a:rPr>
              <a:t>Đông</a:t>
            </a:r>
            <a:r>
              <a:rPr lang="en-US" sz="1800" dirty="0">
                <a:solidFill>
                  <a:prstClr val="black"/>
                </a:solidFill>
                <a:latin typeface="Times New Roman" pitchFamily="18" charset="0"/>
                <a:ea typeface="+mn-ea"/>
                <a:cs typeface="+mn-cs"/>
              </a:rPr>
              <a:t>.</a:t>
            </a:r>
            <a:br>
              <a:rPr lang="en-US" sz="1800" dirty="0">
                <a:solidFill>
                  <a:prstClr val="black"/>
                </a:solidFill>
                <a:latin typeface="Times New Roman" pitchFamily="18" charset="0"/>
                <a:ea typeface="+mn-ea"/>
                <a:cs typeface="+mn-cs"/>
              </a:rPr>
            </a:br>
            <a:endParaRPr lang="vi-VN" dirty="0"/>
          </a:p>
        </p:txBody>
      </p:sp>
      <p:sp>
        <p:nvSpPr>
          <p:cNvPr id="3" name="Content Placeholder 2"/>
          <p:cNvSpPr>
            <a:spLocks noGrp="1"/>
          </p:cNvSpPr>
          <p:nvPr>
            <p:ph idx="1"/>
          </p:nvPr>
        </p:nvSpPr>
        <p:spPr/>
        <p:txBody>
          <a:bodyPr/>
          <a:lstStyle/>
          <a:p>
            <a:endParaRPr lang="vi-VN"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268760"/>
            <a:ext cx="4176464" cy="5589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268760"/>
            <a:ext cx="4320480" cy="55892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899462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vi-VN" dirty="0"/>
          </a:p>
        </p:txBody>
      </p:sp>
      <p:sp>
        <p:nvSpPr>
          <p:cNvPr id="3" name="Content Placeholder 2"/>
          <p:cNvSpPr>
            <a:spLocks noGrp="1"/>
          </p:cNvSpPr>
          <p:nvPr>
            <p:ph idx="1"/>
          </p:nvPr>
        </p:nvSpPr>
        <p:spPr/>
        <p:txBody>
          <a:bodyPr/>
          <a:lstStyle/>
          <a:p>
            <a:endParaRPr lang="vi-VN"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72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a:spLocks noGrp="1" noChangeArrowheads="1"/>
          </p:cNvSpPr>
          <p:nvPr/>
        </p:nvSpPr>
        <p:spPr bwMode="auto">
          <a:xfrm>
            <a:off x="20038" y="1196752"/>
            <a:ext cx="7812360"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r>
              <a:rPr lang="en-US" sz="3200" dirty="0" err="1">
                <a:solidFill>
                  <a:srgbClr val="FFFF00"/>
                </a:solidFill>
              </a:rPr>
              <a:t>Các</a:t>
            </a:r>
            <a:r>
              <a:rPr lang="en-US" sz="3200" dirty="0">
                <a:solidFill>
                  <a:srgbClr val="FFFF00"/>
                </a:solidFill>
              </a:rPr>
              <a:t> </a:t>
            </a:r>
            <a:r>
              <a:rPr lang="en-US" sz="3200" dirty="0" err="1">
                <a:solidFill>
                  <a:srgbClr val="FFFF00"/>
                </a:solidFill>
              </a:rPr>
              <a:t>thành</a:t>
            </a:r>
            <a:r>
              <a:rPr lang="en-US" sz="3200" dirty="0">
                <a:solidFill>
                  <a:srgbClr val="FFFF00"/>
                </a:solidFill>
              </a:rPr>
              <a:t> </a:t>
            </a:r>
            <a:r>
              <a:rPr lang="en-US" sz="3200" dirty="0" err="1">
                <a:solidFill>
                  <a:srgbClr val="FFFF00"/>
                </a:solidFill>
              </a:rPr>
              <a:t>ngữ</a:t>
            </a:r>
            <a:r>
              <a:rPr lang="en-US" sz="3200" dirty="0">
                <a:solidFill>
                  <a:srgbClr val="FFFF00"/>
                </a:solidFill>
              </a:rPr>
              <a:t> </a:t>
            </a:r>
            <a:r>
              <a:rPr lang="en-US" sz="3200" dirty="0" err="1">
                <a:solidFill>
                  <a:srgbClr val="FFFF00"/>
                </a:solidFill>
              </a:rPr>
              <a:t>thường</a:t>
            </a:r>
            <a:r>
              <a:rPr lang="en-US" sz="3200" dirty="0">
                <a:solidFill>
                  <a:srgbClr val="FFFF00"/>
                </a:solidFill>
              </a:rPr>
              <a:t> </a:t>
            </a:r>
            <a:r>
              <a:rPr lang="en-US" sz="3200" dirty="0" err="1">
                <a:solidFill>
                  <a:srgbClr val="FFFF00"/>
                </a:solidFill>
              </a:rPr>
              <a:t>gặp</a:t>
            </a:r>
            <a:r>
              <a:rPr lang="en-US" sz="3200" dirty="0">
                <a:solidFill>
                  <a:srgbClr val="FFFF00"/>
                </a:solidFill>
              </a:rPr>
              <a:t> </a:t>
            </a:r>
            <a:r>
              <a:rPr lang="en-US" sz="3200" dirty="0" err="1">
                <a:solidFill>
                  <a:srgbClr val="FFFF00"/>
                </a:solidFill>
              </a:rPr>
              <a:t>trong</a:t>
            </a:r>
            <a:r>
              <a:rPr lang="en-US" sz="3200" dirty="0">
                <a:solidFill>
                  <a:srgbClr val="FFFF00"/>
                </a:solidFill>
              </a:rPr>
              <a:t> </a:t>
            </a:r>
            <a:r>
              <a:rPr lang="en-US" sz="3200" dirty="0" err="1">
                <a:solidFill>
                  <a:srgbClr val="FFFF00"/>
                </a:solidFill>
              </a:rPr>
              <a:t>thơ</a:t>
            </a:r>
            <a:r>
              <a:rPr lang="en-US" sz="3200" dirty="0">
                <a:solidFill>
                  <a:srgbClr val="FFFF00"/>
                </a:solidFill>
              </a:rPr>
              <a:t>:</a:t>
            </a:r>
            <a:endParaRPr lang="af-ZA" sz="3200" b="1" dirty="0" smtClean="0">
              <a:solidFill>
                <a:srgbClr val="FFFF00"/>
              </a:solidFill>
              <a:latin typeface="Times New Roman" pitchFamily="18" charset="0"/>
              <a:cs typeface="Times New Roman" pitchFamily="18" charset="0"/>
            </a:endParaRPr>
          </a:p>
          <a:p>
            <a:r>
              <a:rPr lang="af-ZA" sz="3200" b="1" dirty="0" smtClean="0">
                <a:solidFill>
                  <a:srgbClr val="002060"/>
                </a:solidFill>
                <a:latin typeface="Times New Roman" pitchFamily="18" charset="0"/>
                <a:cs typeface="Times New Roman" pitchFamily="18" charset="0"/>
              </a:rPr>
              <a:t>“</a:t>
            </a:r>
            <a:r>
              <a:rPr lang="af-ZA" sz="3200" b="1" dirty="0">
                <a:solidFill>
                  <a:srgbClr val="002060"/>
                </a:solidFill>
                <a:latin typeface="Times New Roman" pitchFamily="18" charset="0"/>
                <a:cs typeface="Times New Roman" pitchFamily="18" charset="0"/>
              </a:rPr>
              <a:t>Trước xe quân tử tạm ngồi,</a:t>
            </a:r>
            <a:br>
              <a:rPr lang="af-ZA" sz="3200" b="1" dirty="0">
                <a:solidFill>
                  <a:srgbClr val="002060"/>
                </a:solidFill>
                <a:latin typeface="Times New Roman" pitchFamily="18" charset="0"/>
                <a:cs typeface="Times New Roman" pitchFamily="18" charset="0"/>
              </a:rPr>
            </a:br>
            <a:r>
              <a:rPr lang="af-ZA" sz="3200" b="1" dirty="0">
                <a:solidFill>
                  <a:srgbClr val="002060"/>
                </a:solidFill>
                <a:latin typeface="Times New Roman" pitchFamily="18" charset="0"/>
                <a:cs typeface="Times New Roman" pitchFamily="18" charset="0"/>
              </a:rPr>
              <a:t>Xin cho tiện thiếp lạy rồi sẽ thưa.</a:t>
            </a:r>
            <a:br>
              <a:rPr lang="af-ZA" sz="3200" b="1" dirty="0">
                <a:solidFill>
                  <a:srgbClr val="002060"/>
                </a:solidFill>
                <a:latin typeface="Times New Roman" pitchFamily="18" charset="0"/>
                <a:cs typeface="Times New Roman" pitchFamily="18" charset="0"/>
              </a:rPr>
            </a:br>
            <a:r>
              <a:rPr lang="af-ZA" sz="3200" b="1" dirty="0">
                <a:solidFill>
                  <a:srgbClr val="002060"/>
                </a:solidFill>
                <a:latin typeface="Times New Roman" pitchFamily="18" charset="0"/>
                <a:cs typeface="Times New Roman" pitchFamily="18" charset="0"/>
              </a:rPr>
              <a:t> Chút tôi </a:t>
            </a:r>
            <a:r>
              <a:rPr lang="af-ZA" sz="3200" b="1" i="1" u="sng" dirty="0">
                <a:solidFill>
                  <a:srgbClr val="002060"/>
                </a:solidFill>
                <a:latin typeface="Times New Roman" pitchFamily="18" charset="0"/>
                <a:cs typeface="Times New Roman" pitchFamily="18" charset="0"/>
              </a:rPr>
              <a:t>liễu yếu đào </a:t>
            </a:r>
            <a:r>
              <a:rPr lang="af-ZA" sz="3200" b="1" i="1" u="sng" dirty="0" smtClean="0">
                <a:solidFill>
                  <a:srgbClr val="002060"/>
                </a:solidFill>
                <a:latin typeface="Times New Roman" pitchFamily="18" charset="0"/>
                <a:cs typeface="Times New Roman" pitchFamily="18" charset="0"/>
              </a:rPr>
              <a:t>tơ</a:t>
            </a:r>
            <a:r>
              <a:rPr lang="af-ZA" sz="3200" b="1" dirty="0">
                <a:solidFill>
                  <a:srgbClr val="002060"/>
                </a:solidFill>
                <a:latin typeface="Times New Roman" pitchFamily="18" charset="0"/>
                <a:cs typeface="Times New Roman" pitchFamily="18" charset="0"/>
              </a:rPr>
              <a:t>,</a:t>
            </a:r>
            <a:br>
              <a:rPr lang="af-ZA" sz="3200" b="1" dirty="0">
                <a:solidFill>
                  <a:srgbClr val="002060"/>
                </a:solidFill>
                <a:latin typeface="Times New Roman" pitchFamily="18" charset="0"/>
                <a:cs typeface="Times New Roman" pitchFamily="18" charset="0"/>
              </a:rPr>
            </a:br>
            <a:r>
              <a:rPr lang="af-ZA" sz="3200" b="1" dirty="0">
                <a:solidFill>
                  <a:srgbClr val="002060"/>
                </a:solidFill>
                <a:latin typeface="Times New Roman" pitchFamily="18" charset="0"/>
                <a:cs typeface="Times New Roman" pitchFamily="18" charset="0"/>
              </a:rPr>
              <a:t>       Giữa đường lâm phải bụi dơ đã phần.”</a:t>
            </a:r>
            <a:br>
              <a:rPr lang="af-ZA" sz="3200" b="1" dirty="0">
                <a:solidFill>
                  <a:srgbClr val="002060"/>
                </a:solidFill>
                <a:latin typeface="Times New Roman" pitchFamily="18" charset="0"/>
                <a:cs typeface="Times New Roman" pitchFamily="18" charset="0"/>
              </a:rPr>
            </a:br>
            <a:r>
              <a:rPr lang="af-ZA" sz="3200" b="1" dirty="0">
                <a:solidFill>
                  <a:srgbClr val="002060"/>
                </a:solidFill>
                <a:latin typeface="Times New Roman" pitchFamily="18" charset="0"/>
                <a:cs typeface="Times New Roman" pitchFamily="18" charset="0"/>
              </a:rPr>
              <a:t>                                         (Lục Vân Tiên)</a:t>
            </a:r>
          </a:p>
        </p:txBody>
      </p:sp>
      <p:sp>
        <p:nvSpPr>
          <p:cNvPr id="6" name="Rectangle 5"/>
          <p:cNvSpPr>
            <a:spLocks noGrp="1" noChangeArrowheads="1"/>
          </p:cNvSpPr>
          <p:nvPr/>
        </p:nvSpPr>
        <p:spPr bwMode="auto">
          <a:xfrm>
            <a:off x="251520" y="4797152"/>
            <a:ext cx="8496944" cy="1728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defRPr>
            </a:lvl2pPr>
            <a:lvl3pPr marL="914400" indent="0" algn="ctr" rtl="0" fontAlgn="base">
              <a:spcBef>
                <a:spcPct val="20000"/>
              </a:spcBef>
              <a:spcAft>
                <a:spcPct val="0"/>
              </a:spcAft>
              <a:buNone/>
              <a:defRPr sz="2400">
                <a:solidFill>
                  <a:schemeClr val="tx1"/>
                </a:solidFill>
                <a:latin typeface="+mn-lt"/>
              </a:defRPr>
            </a:lvl3pPr>
            <a:lvl4pPr marL="1371600" indent="0" algn="ctr" rtl="0" fontAlgn="base">
              <a:spcBef>
                <a:spcPct val="20000"/>
              </a:spcBef>
              <a:spcAft>
                <a:spcPct val="0"/>
              </a:spcAft>
              <a:buNone/>
              <a:defRPr sz="2000">
                <a:solidFill>
                  <a:schemeClr val="tx1"/>
                </a:solidFill>
                <a:latin typeface="+mn-lt"/>
              </a:defRPr>
            </a:lvl4pPr>
            <a:lvl5pPr marL="1828800" indent="0" algn="ctr" rtl="0" fontAlgn="base">
              <a:spcBef>
                <a:spcPct val="20000"/>
              </a:spcBef>
              <a:spcAft>
                <a:spcPct val="0"/>
              </a:spcAft>
              <a:buNone/>
              <a:defRPr sz="2000">
                <a:solidFill>
                  <a:schemeClr val="tx1"/>
                </a:solidFill>
                <a:latin typeface="+mn-lt"/>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0" marR="0" lvl="0" indent="0" algn="ctr" defTabSz="914400" rtl="0" eaLnBrk="1" fontAlgn="base" latinLnBrk="0" hangingPunct="1">
              <a:lnSpc>
                <a:spcPct val="100000"/>
              </a:lnSpc>
              <a:spcBef>
                <a:spcPct val="20000"/>
              </a:spcBef>
              <a:spcAft>
                <a:spcPct val="0"/>
              </a:spcAft>
              <a:buClrTx/>
              <a:buSzTx/>
              <a:buFontTx/>
              <a:buNone/>
              <a:tabLst/>
              <a:defRPr/>
            </a:pPr>
            <a:endParaRPr kumimoji="0" lang="af-ZA" sz="3600" b="1" i="0" u="none" strike="noStrike" kern="0" cap="none" spc="0" normalizeH="0" baseline="0" noProof="0" dirty="0">
              <a:ln>
                <a:noFill/>
              </a:ln>
              <a:solidFill>
                <a:srgbClr val="FF0000"/>
              </a:solidFill>
              <a:effectLst/>
              <a:uLnTx/>
              <a:uFillTx/>
              <a:latin typeface="Times New Roman" pitchFamily="18" charset="0"/>
              <a:cs typeface="Times New Roman" pitchFamily="18" charset="0"/>
            </a:endParaRPr>
          </a:p>
        </p:txBody>
      </p:sp>
    </p:spTree>
    <p:extLst>
      <p:ext uri="{BB962C8B-B14F-4D97-AF65-F5344CB8AC3E}">
        <p14:creationId xmlns:p14="http://schemas.microsoft.com/office/powerpoint/2010/main" val="2234260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nodePh="1">
                                  <p:stCondLst>
                                    <p:cond delay="0"/>
                                  </p:stCondLst>
                                  <p:endCondLst>
                                    <p:cond evt="begin" delay="0">
                                      <p:tn val="10"/>
                                    </p:cond>
                                  </p:end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p:txBody>
          <a:bodyPr/>
          <a:lstStyle/>
          <a:p>
            <a:endParaRPr lang="vi-VN"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259632" y="2708920"/>
            <a:ext cx="6912768" cy="234026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sz="2800" b="1" dirty="0" smtClean="0">
              <a:solidFill>
                <a:srgbClr val="FF0000"/>
              </a:solidFill>
              <a:latin typeface="Times New Roman" pitchFamily="18" charset="0"/>
              <a:cs typeface="Times New Roman" pitchFamily="18" charset="0"/>
            </a:endParaRPr>
          </a:p>
          <a:p>
            <a:pPr algn="ctr"/>
            <a:r>
              <a:rPr lang="af-ZA" sz="2800" b="1" dirty="0" smtClean="0">
                <a:solidFill>
                  <a:srgbClr val="FF0000"/>
                </a:solidFill>
                <a:latin typeface="Times New Roman" pitchFamily="18" charset="0"/>
                <a:cs typeface="Times New Roman" pitchFamily="18" charset="0"/>
              </a:rPr>
              <a:t>... Làm </a:t>
            </a:r>
            <a:r>
              <a:rPr lang="af-ZA" sz="2800" b="1" dirty="0">
                <a:solidFill>
                  <a:srgbClr val="FF0000"/>
                </a:solidFill>
                <a:latin typeface="Times New Roman" pitchFamily="18" charset="0"/>
                <a:cs typeface="Times New Roman" pitchFamily="18" charset="0"/>
              </a:rPr>
              <a:t>ơn há để trông người trả ơn.</a:t>
            </a:r>
            <a:br>
              <a:rPr lang="af-ZA" sz="2800" b="1" dirty="0">
                <a:solidFill>
                  <a:srgbClr val="FF0000"/>
                </a:solidFill>
                <a:latin typeface="Times New Roman" pitchFamily="18" charset="0"/>
                <a:cs typeface="Times New Roman" pitchFamily="18" charset="0"/>
              </a:rPr>
            </a:br>
            <a:r>
              <a:rPr lang="af-ZA" sz="2800" b="1" dirty="0">
                <a:solidFill>
                  <a:srgbClr val="FF0000"/>
                </a:solidFill>
                <a:latin typeface="Times New Roman" pitchFamily="18" charset="0"/>
                <a:cs typeface="Times New Roman" pitchFamily="18" charset="0"/>
              </a:rPr>
              <a:t> Nay đà rõ đặng nguồn </a:t>
            </a:r>
            <a:r>
              <a:rPr lang="af-ZA" sz="2800" b="1" dirty="0" smtClean="0">
                <a:solidFill>
                  <a:srgbClr val="FF0000"/>
                </a:solidFill>
                <a:latin typeface="Times New Roman" pitchFamily="18" charset="0"/>
                <a:cs typeface="Times New Roman" pitchFamily="18" charset="0"/>
              </a:rPr>
              <a:t>cơn</a:t>
            </a:r>
            <a:r>
              <a:rPr lang="af-ZA" sz="2800" b="1" dirty="0">
                <a:solidFill>
                  <a:srgbClr val="FF0000"/>
                </a:solidFill>
                <a:latin typeface="Times New Roman" pitchFamily="18" charset="0"/>
                <a:cs typeface="Times New Roman" pitchFamily="18" charset="0"/>
              </a:rPr>
              <a:t/>
            </a:r>
            <a:br>
              <a:rPr lang="af-ZA" sz="2800" b="1" dirty="0">
                <a:solidFill>
                  <a:srgbClr val="FF0000"/>
                </a:solidFill>
                <a:latin typeface="Times New Roman" pitchFamily="18" charset="0"/>
                <a:cs typeface="Times New Roman" pitchFamily="18" charset="0"/>
              </a:rPr>
            </a:br>
            <a:r>
              <a:rPr lang="af-ZA" sz="2800" b="1" dirty="0">
                <a:solidFill>
                  <a:srgbClr val="FF0000"/>
                </a:solidFill>
                <a:latin typeface="Times New Roman" pitchFamily="18" charset="0"/>
                <a:cs typeface="Times New Roman" pitchFamily="18" charset="0"/>
              </a:rPr>
              <a:t>Nào ai tính thiệt so hơn làm gì.</a:t>
            </a:r>
            <a:br>
              <a:rPr lang="af-ZA" sz="2800" b="1" dirty="0">
                <a:solidFill>
                  <a:srgbClr val="FF0000"/>
                </a:solidFill>
                <a:latin typeface="Times New Roman" pitchFamily="18" charset="0"/>
                <a:cs typeface="Times New Roman" pitchFamily="18" charset="0"/>
              </a:rPr>
            </a:br>
            <a:r>
              <a:rPr lang="af-ZA" sz="2800" b="1" dirty="0">
                <a:solidFill>
                  <a:srgbClr val="FF0000"/>
                </a:solidFill>
                <a:latin typeface="Times New Roman" pitchFamily="18" charset="0"/>
                <a:cs typeface="Times New Roman" pitchFamily="18" charset="0"/>
              </a:rPr>
              <a:t>      Nhớ câu </a:t>
            </a:r>
            <a:r>
              <a:rPr lang="af-ZA" sz="3200" b="1" i="1" u="sng" dirty="0">
                <a:solidFill>
                  <a:srgbClr val="FF0000"/>
                </a:solidFill>
                <a:latin typeface="Times New Roman" pitchFamily="18" charset="0"/>
                <a:cs typeface="Times New Roman" pitchFamily="18" charset="0"/>
              </a:rPr>
              <a:t>kiến </a:t>
            </a:r>
            <a:r>
              <a:rPr lang="af-ZA" sz="3200" b="1" i="1" u="sng" dirty="0" smtClean="0">
                <a:solidFill>
                  <a:srgbClr val="FF0000"/>
                </a:solidFill>
                <a:latin typeface="Times New Roman" pitchFamily="18" charset="0"/>
                <a:cs typeface="Times New Roman" pitchFamily="18" charset="0"/>
              </a:rPr>
              <a:t>ngãi </a:t>
            </a:r>
            <a:r>
              <a:rPr lang="af-ZA" sz="3200" b="1" i="1" u="sng" dirty="0">
                <a:solidFill>
                  <a:srgbClr val="FF0000"/>
                </a:solidFill>
                <a:latin typeface="Times New Roman" pitchFamily="18" charset="0"/>
                <a:cs typeface="Times New Roman" pitchFamily="18" charset="0"/>
              </a:rPr>
              <a:t>bất vi</a:t>
            </a:r>
            <a:r>
              <a:rPr lang="af-ZA" sz="2800" b="1" dirty="0">
                <a:solidFill>
                  <a:srgbClr val="FF0000"/>
                </a:solidFill>
                <a:latin typeface="Times New Roman" pitchFamily="18" charset="0"/>
                <a:cs typeface="Times New Roman" pitchFamily="18" charset="0"/>
              </a:rPr>
              <a:t>,</a:t>
            </a:r>
            <a:br>
              <a:rPr lang="af-ZA" sz="2800" b="1" dirty="0">
                <a:solidFill>
                  <a:srgbClr val="FF0000"/>
                </a:solidFill>
                <a:latin typeface="Times New Roman" pitchFamily="18" charset="0"/>
                <a:cs typeface="Times New Roman" pitchFamily="18" charset="0"/>
              </a:rPr>
            </a:br>
            <a:r>
              <a:rPr lang="af-ZA" sz="2800" b="1" dirty="0">
                <a:solidFill>
                  <a:srgbClr val="FF0000"/>
                </a:solidFill>
                <a:latin typeface="Times New Roman" pitchFamily="18" charset="0"/>
                <a:cs typeface="Times New Roman" pitchFamily="18" charset="0"/>
              </a:rPr>
              <a:t>           Làm người thế ấy cũng phi anh hùng.</a:t>
            </a:r>
            <a:br>
              <a:rPr lang="af-ZA" sz="2800" b="1" dirty="0">
                <a:solidFill>
                  <a:srgbClr val="FF0000"/>
                </a:solidFill>
                <a:latin typeface="Times New Roman" pitchFamily="18" charset="0"/>
                <a:cs typeface="Times New Roman" pitchFamily="18" charset="0"/>
              </a:rPr>
            </a:br>
            <a:r>
              <a:rPr lang="af-ZA" sz="2800" b="1" dirty="0">
                <a:solidFill>
                  <a:srgbClr val="FF0000"/>
                </a:solidFill>
                <a:latin typeface="Times New Roman" pitchFamily="18" charset="0"/>
                <a:cs typeface="Times New Roman" pitchFamily="18" charset="0"/>
              </a:rPr>
              <a:t>                                  </a:t>
            </a:r>
            <a:endParaRPr lang="vi-VN" sz="28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569367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heel(1)">
                                      <p:cBhvr>
                                        <p:cTn id="7" dur="20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a:t/>
            </a:r>
            <a:br>
              <a:rPr lang="en-US" dirty="0"/>
            </a:br>
            <a:endParaRPr lang="vi-VN" dirty="0"/>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324"/>
            <a:ext cx="5004048"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502024" y="1196752"/>
            <a:ext cx="6641976" cy="2554545"/>
          </a:xfrm>
          <a:prstGeom prst="rect">
            <a:avLst/>
          </a:prstGeom>
          <a:solidFill>
            <a:schemeClr val="bg1"/>
          </a:solidFill>
        </p:spPr>
        <p:txBody>
          <a:bodyPr wrap="square">
            <a:spAutoFit/>
          </a:bodyPr>
          <a:lstStyle/>
          <a:p>
            <a:r>
              <a:rPr lang="af-ZA" sz="3200" b="1" i="1" kern="0" dirty="0" smtClean="0">
                <a:solidFill>
                  <a:srgbClr val="FF0000"/>
                </a:solidFill>
                <a:latin typeface="Times New Roman" pitchFamily="18" charset="0"/>
                <a:ea typeface="+mj-ea"/>
                <a:cs typeface="Times New Roman" pitchFamily="18" charset="0"/>
              </a:rPr>
              <a:t>          Xót </a:t>
            </a:r>
            <a:r>
              <a:rPr lang="af-ZA" sz="3200" b="1" i="1" kern="0" dirty="0">
                <a:solidFill>
                  <a:srgbClr val="FF0000"/>
                </a:solidFill>
                <a:latin typeface="Times New Roman" pitchFamily="18" charset="0"/>
                <a:ea typeface="+mj-ea"/>
                <a:cs typeface="Times New Roman" pitchFamily="18" charset="0"/>
              </a:rPr>
              <a:t>người tựa cửa hôm mai</a:t>
            </a:r>
            <a:br>
              <a:rPr lang="af-ZA" sz="3200" b="1" i="1" kern="0" dirty="0">
                <a:solidFill>
                  <a:srgbClr val="FF0000"/>
                </a:solidFill>
                <a:latin typeface="Times New Roman" pitchFamily="18" charset="0"/>
                <a:ea typeface="+mj-ea"/>
                <a:cs typeface="Times New Roman" pitchFamily="18" charset="0"/>
              </a:rPr>
            </a:br>
            <a:r>
              <a:rPr lang="af-ZA" sz="3200" b="1" i="1" kern="0" dirty="0">
                <a:solidFill>
                  <a:srgbClr val="FF0000"/>
                </a:solidFill>
                <a:latin typeface="Times New Roman" pitchFamily="18" charset="0"/>
                <a:ea typeface="+mj-ea"/>
                <a:cs typeface="Times New Roman" pitchFamily="18" charset="0"/>
              </a:rPr>
              <a:t>    </a:t>
            </a:r>
            <a:r>
              <a:rPr lang="af-ZA" sz="3200" b="1" u="sng" kern="0" dirty="0">
                <a:solidFill>
                  <a:srgbClr val="FF0000"/>
                </a:solidFill>
                <a:latin typeface="Times New Roman" pitchFamily="18" charset="0"/>
                <a:ea typeface="+mj-ea"/>
                <a:cs typeface="Times New Roman" pitchFamily="18" charset="0"/>
              </a:rPr>
              <a:t>Quạt nồng ấp lạnh</a:t>
            </a:r>
            <a:r>
              <a:rPr lang="af-ZA" sz="3200" b="1" i="1" kern="0" dirty="0">
                <a:solidFill>
                  <a:srgbClr val="FF0000"/>
                </a:solidFill>
                <a:latin typeface="Times New Roman" pitchFamily="18" charset="0"/>
                <a:ea typeface="+mj-ea"/>
                <a:cs typeface="Times New Roman" pitchFamily="18" charset="0"/>
              </a:rPr>
              <a:t> những ai đó giờ</a:t>
            </a:r>
            <a:br>
              <a:rPr lang="af-ZA" sz="3200" b="1" i="1" kern="0" dirty="0">
                <a:solidFill>
                  <a:srgbClr val="FF0000"/>
                </a:solidFill>
                <a:latin typeface="Times New Roman" pitchFamily="18" charset="0"/>
                <a:ea typeface="+mj-ea"/>
                <a:cs typeface="Times New Roman" pitchFamily="18" charset="0"/>
              </a:rPr>
            </a:br>
            <a:r>
              <a:rPr lang="af-ZA" sz="3200" b="1" i="1" kern="0" dirty="0">
                <a:solidFill>
                  <a:srgbClr val="FF0000"/>
                </a:solidFill>
                <a:latin typeface="Times New Roman" pitchFamily="18" charset="0"/>
                <a:ea typeface="+mj-ea"/>
                <a:cs typeface="Times New Roman" pitchFamily="18" charset="0"/>
              </a:rPr>
              <a:t> </a:t>
            </a:r>
            <a:r>
              <a:rPr lang="af-ZA" sz="3200" b="1" i="1" kern="0" dirty="0" smtClean="0">
                <a:solidFill>
                  <a:srgbClr val="FF0000"/>
                </a:solidFill>
                <a:latin typeface="Times New Roman" pitchFamily="18" charset="0"/>
                <a:ea typeface="+mj-ea"/>
                <a:cs typeface="Times New Roman" pitchFamily="18" charset="0"/>
              </a:rPr>
              <a:t>          Sân </a:t>
            </a:r>
            <a:r>
              <a:rPr lang="af-ZA" sz="3200" b="1" i="1" kern="0" dirty="0">
                <a:solidFill>
                  <a:srgbClr val="FF0000"/>
                </a:solidFill>
                <a:latin typeface="Times New Roman" pitchFamily="18" charset="0"/>
                <a:ea typeface="+mj-ea"/>
                <a:cs typeface="Times New Roman" pitchFamily="18" charset="0"/>
              </a:rPr>
              <a:t>lai cách mấy nắng </a:t>
            </a:r>
            <a:r>
              <a:rPr lang="af-ZA" sz="3200" b="1" i="1" kern="0" dirty="0" smtClean="0">
                <a:solidFill>
                  <a:srgbClr val="FF0000"/>
                </a:solidFill>
                <a:latin typeface="Times New Roman" pitchFamily="18" charset="0"/>
                <a:ea typeface="+mj-ea"/>
                <a:cs typeface="Times New Roman" pitchFamily="18" charset="0"/>
              </a:rPr>
              <a:t>mưa</a:t>
            </a:r>
          </a:p>
          <a:p>
            <a:r>
              <a:rPr lang="af-ZA" sz="3200" b="1" i="1" kern="0" dirty="0" smtClean="0">
                <a:solidFill>
                  <a:srgbClr val="FF0000"/>
                </a:solidFill>
                <a:latin typeface="Times New Roman" pitchFamily="18" charset="0"/>
                <a:ea typeface="+mj-ea"/>
                <a:cs typeface="Times New Roman" pitchFamily="18" charset="0"/>
              </a:rPr>
              <a:t>     Có </a:t>
            </a:r>
            <a:r>
              <a:rPr lang="af-ZA" sz="3200" b="1" i="1" kern="0" dirty="0">
                <a:solidFill>
                  <a:srgbClr val="FF0000"/>
                </a:solidFill>
                <a:latin typeface="Times New Roman" pitchFamily="18" charset="0"/>
                <a:ea typeface="+mj-ea"/>
                <a:cs typeface="Times New Roman" pitchFamily="18" charset="0"/>
              </a:rPr>
              <a:t>khi gốc tử đã vừa người ôm”</a:t>
            </a:r>
            <a:br>
              <a:rPr lang="af-ZA" sz="3200" b="1" i="1" kern="0" dirty="0">
                <a:solidFill>
                  <a:srgbClr val="FF0000"/>
                </a:solidFill>
                <a:latin typeface="Times New Roman" pitchFamily="18" charset="0"/>
                <a:ea typeface="+mj-ea"/>
                <a:cs typeface="Times New Roman" pitchFamily="18" charset="0"/>
              </a:rPr>
            </a:br>
            <a:r>
              <a:rPr lang="af-ZA" sz="3200" b="1" i="1" kern="0" dirty="0">
                <a:solidFill>
                  <a:srgbClr val="FF0000"/>
                </a:solidFill>
                <a:latin typeface="Times New Roman" pitchFamily="18" charset="0"/>
                <a:ea typeface="+mj-ea"/>
                <a:cs typeface="Times New Roman" pitchFamily="18" charset="0"/>
              </a:rPr>
              <a:t>                                    (Truyện Kiều)</a:t>
            </a:r>
            <a:r>
              <a:rPr lang="af-ZA" sz="3200" b="1" kern="0" dirty="0">
                <a:solidFill>
                  <a:srgbClr val="FF0000"/>
                </a:solidFill>
                <a:latin typeface="Times New Roman" pitchFamily="18" charset="0"/>
                <a:ea typeface="+mj-ea"/>
                <a:cs typeface="Times New Roman" pitchFamily="18" charset="0"/>
              </a:rPr>
              <a:t> </a:t>
            </a:r>
            <a:endParaRPr lang="vi-VN" sz="2000" b="1"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3575253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circle(in)">
                                      <p:cBhvr>
                                        <p:cTn id="7" dur="2000"/>
                                        <p:tgtEl>
                                          <p:spTgt spid="4099"/>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16632"/>
            <a:ext cx="5904656" cy="2304256"/>
          </a:xfrm>
        </p:spPr>
        <p:txBody>
          <a:bodyPr>
            <a:noAutofit/>
          </a:bodyPr>
          <a:lstStyle/>
          <a:p>
            <a:pPr marL="0" indent="0"/>
            <a:r>
              <a:rPr lang="vi-VN" sz="2800" b="1" dirty="0" smtClean="0"/>
              <a:t>     "</a:t>
            </a:r>
            <a:r>
              <a:rPr lang="vi-VN" sz="2800" b="1" dirty="0"/>
              <a:t>Nghĩ đà bưng kín miệng bình,</a:t>
            </a:r>
            <a:br>
              <a:rPr lang="vi-VN" sz="2800" b="1" dirty="0"/>
            </a:br>
            <a:r>
              <a:rPr lang="vi-VN" sz="2800" b="1" dirty="0" smtClean="0"/>
              <a:t>Nào </a:t>
            </a:r>
            <a:r>
              <a:rPr lang="vi-VN" sz="2800" b="1" dirty="0"/>
              <a:t>ai có khảo mà mình lại xưng </a:t>
            </a:r>
            <a:r>
              <a:rPr lang="vi-VN" sz="2800" b="1" dirty="0" smtClean="0"/>
              <a:t>? Những </a:t>
            </a:r>
            <a:r>
              <a:rPr lang="vi-VN" sz="2800" b="1" dirty="0"/>
              <a:t>là e ấp dùng dằng,</a:t>
            </a:r>
            <a:br>
              <a:rPr lang="vi-VN" sz="2800" b="1" dirty="0"/>
            </a:br>
            <a:r>
              <a:rPr lang="vi-VN" sz="2800" b="1" dirty="0" smtClean="0"/>
              <a:t>Rút </a:t>
            </a:r>
            <a:r>
              <a:rPr lang="vi-VN" sz="2800" b="1" dirty="0"/>
              <a:t>dây sợ nữa động rừng lại thôi."</a:t>
            </a:r>
            <a:br>
              <a:rPr lang="vi-VN" sz="2800" b="1" dirty="0"/>
            </a:br>
            <a:endParaRPr lang="vi-VN" sz="2800" b="1" dirty="0"/>
          </a:p>
        </p:txBody>
      </p:sp>
      <p:sp>
        <p:nvSpPr>
          <p:cNvPr id="3" name="Content Placeholder 2"/>
          <p:cNvSpPr>
            <a:spLocks noGrp="1"/>
          </p:cNvSpPr>
          <p:nvPr>
            <p:ph idx="1"/>
          </p:nvPr>
        </p:nvSpPr>
        <p:spPr>
          <a:xfrm>
            <a:off x="823538" y="2433464"/>
            <a:ext cx="4972597" cy="3299792"/>
          </a:xfrm>
        </p:spPr>
        <p:txBody>
          <a:bodyPr>
            <a:normAutofit/>
          </a:bodyPr>
          <a:lstStyle/>
          <a:p>
            <a:pPr marL="0" indent="0">
              <a:buNone/>
            </a:pPr>
            <a:endParaRPr lang="vi-VN" dirty="0" smtClean="0"/>
          </a:p>
          <a:p>
            <a:endParaRPr lang="vi-VN" dirty="0"/>
          </a:p>
          <a:p>
            <a:endParaRPr lang="vi-VN"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1387128"/>
            <a:ext cx="3131840" cy="4968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8" name="Straight Connector 7"/>
          <p:cNvCxnSpPr/>
          <p:nvPr/>
        </p:nvCxnSpPr>
        <p:spPr>
          <a:xfrm>
            <a:off x="2483113" y="620688"/>
            <a:ext cx="3096999"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823539" y="1052736"/>
            <a:ext cx="4612557"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539552" y="1908324"/>
            <a:ext cx="108012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2915816" y="1908324"/>
            <a:ext cx="1368152"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6638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Vertical)">
                                      <p:cBhvr>
                                        <p:cTn id="31" dur="500"/>
                                        <p:tgtEl>
                                          <p:spTgt spid="12"/>
                                        </p:tgtEl>
                                      </p:cBhvr>
                                    </p:animEffect>
                                  </p:childTnLst>
                                </p:cTn>
                              </p:par>
                              <p:par>
                                <p:cTn id="32" presetID="16" presetClass="entr" presetSubtype="21"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arn(inVertical)">
                                      <p:cBhvr>
                                        <p:cTn id="3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p:txBody>
          <a:bodyPr/>
          <a:lstStyle/>
          <a:p>
            <a:endParaRPr lang="vi-VN"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475656" y="1844824"/>
            <a:ext cx="6552728"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b="1" dirty="0" smtClean="0">
                <a:ln>
                  <a:solidFill>
                    <a:schemeClr val="bg1"/>
                  </a:solidFill>
                </a:ln>
                <a:solidFill>
                  <a:srgbClr val="FF0000"/>
                </a:solidFill>
                <a:latin typeface="Times New Roman" pitchFamily="18" charset="0"/>
                <a:cs typeface="Times New Roman" pitchFamily="18" charset="0"/>
              </a:rPr>
              <a:t>2. ĐIỂN CỐ</a:t>
            </a:r>
            <a:endParaRPr lang="vi-VN" sz="8800" b="1" dirty="0">
              <a:ln>
                <a:solidFill>
                  <a:schemeClr val="bg1"/>
                </a:solidFill>
              </a:ln>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161177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ipe(down)">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dirty="0"/>
          </a:p>
        </p:txBody>
      </p:sp>
      <p:sp>
        <p:nvSpPr>
          <p:cNvPr id="3" name="Content Placeholder 2"/>
          <p:cNvSpPr>
            <a:spLocks noGrp="1"/>
          </p:cNvSpPr>
          <p:nvPr>
            <p:ph idx="1"/>
          </p:nvPr>
        </p:nvSpPr>
        <p:spPr/>
        <p:txBody>
          <a:bodyPr/>
          <a:lstStyle/>
          <a:p>
            <a:endParaRPr lang="vi-VN" dirty="0"/>
          </a:p>
        </p:txBody>
      </p:sp>
      <p:pic>
        <p:nvPicPr>
          <p:cNvPr id="7170" name="Picture 2"/>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1000" contrast="-43000"/>
                    </a14:imgEffect>
                  </a14:imgLayer>
                </a14:imgProps>
              </a:ex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3"/>
          <p:cNvSpPr txBox="1">
            <a:spLocks noChangeArrowheads="1"/>
          </p:cNvSpPr>
          <p:nvPr/>
        </p:nvSpPr>
        <p:spPr>
          <a:xfrm>
            <a:off x="0" y="228600"/>
            <a:ext cx="9067800" cy="66294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None/>
            </a:pPr>
            <a:r>
              <a:rPr lang="en-US" sz="3300" dirty="0" smtClean="0">
                <a:solidFill>
                  <a:srgbClr val="0000CC"/>
                </a:solidFill>
                <a:latin typeface="Times New Roman" pitchFamily="18" charset="0"/>
              </a:rPr>
              <a:t>BÀI 3: </a:t>
            </a:r>
            <a:r>
              <a:rPr lang="en-US" sz="2800" b="1" dirty="0" err="1">
                <a:solidFill>
                  <a:srgbClr val="FFFF00"/>
                </a:solidFill>
                <a:latin typeface="Times New Roman" pitchFamily="18" charset="0"/>
              </a:rPr>
              <a:t>Tìm</a:t>
            </a:r>
            <a:r>
              <a:rPr lang="en-US" sz="2800" b="1" dirty="0">
                <a:solidFill>
                  <a:srgbClr val="FFFF00"/>
                </a:solidFill>
                <a:latin typeface="Times New Roman" pitchFamily="18" charset="0"/>
              </a:rPr>
              <a:t> </a:t>
            </a:r>
            <a:r>
              <a:rPr lang="en-US" sz="2800" b="1" dirty="0" err="1">
                <a:solidFill>
                  <a:srgbClr val="FFFF00"/>
                </a:solidFill>
                <a:latin typeface="Times New Roman" pitchFamily="18" charset="0"/>
              </a:rPr>
              <a:t>n</a:t>
            </a:r>
            <a:r>
              <a:rPr lang="en-US" sz="2800" b="1" dirty="0" err="1" smtClean="0">
                <a:solidFill>
                  <a:srgbClr val="FFFF00"/>
                </a:solidFill>
                <a:latin typeface="Times New Roman" pitchFamily="18" charset="0"/>
              </a:rPr>
              <a:t>hững</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điển</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cố</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trong</a:t>
            </a:r>
            <a:r>
              <a:rPr lang="en-US" sz="2800" b="1" dirty="0" smtClean="0">
                <a:solidFill>
                  <a:srgbClr val="FFFF00"/>
                </a:solidFill>
                <a:latin typeface="Times New Roman" pitchFamily="18" charset="0"/>
              </a:rPr>
              <a:t> 2 </a:t>
            </a:r>
            <a:r>
              <a:rPr lang="en-US" sz="2800" b="1" dirty="0" err="1" smtClean="0">
                <a:solidFill>
                  <a:srgbClr val="FFFF00"/>
                </a:solidFill>
                <a:latin typeface="Times New Roman" pitchFamily="18" charset="0"/>
              </a:rPr>
              <a:t>câu</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thơ</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sau</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trong</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bài</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thơ</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Khóc</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Dương</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Khuê</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của</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nhà</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thơ</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Nguyễn</a:t>
            </a:r>
            <a:r>
              <a:rPr lang="en-US" sz="2800" b="1" dirty="0" smtClean="0">
                <a:solidFill>
                  <a:srgbClr val="FFFF00"/>
                </a:solidFill>
                <a:latin typeface="Times New Roman" pitchFamily="18" charset="0"/>
              </a:rPr>
              <a:t> </a:t>
            </a:r>
            <a:r>
              <a:rPr lang="en-US" sz="2800" b="1" dirty="0" err="1" smtClean="0">
                <a:solidFill>
                  <a:srgbClr val="FFFF00"/>
                </a:solidFill>
                <a:latin typeface="Times New Roman" pitchFamily="18" charset="0"/>
              </a:rPr>
              <a:t>Khuyến</a:t>
            </a:r>
            <a:r>
              <a:rPr lang="en-US" sz="2800" b="1" dirty="0" smtClean="0">
                <a:latin typeface="Times New Roman" pitchFamily="18" charset="0"/>
              </a:rPr>
              <a:t>:</a:t>
            </a:r>
          </a:p>
          <a:p>
            <a:pPr>
              <a:buFontTx/>
              <a:buNone/>
            </a:pPr>
            <a:r>
              <a:rPr lang="en-US" sz="3600" dirty="0" smtClean="0"/>
              <a:t>          </a:t>
            </a:r>
            <a:r>
              <a:rPr lang="vi-VN" sz="2800" dirty="0" smtClean="0"/>
              <a:t>“</a:t>
            </a:r>
            <a:r>
              <a:rPr lang="vi-VN" sz="2800" dirty="0"/>
              <a:t>Giường kia treo cũng hững hờ</a:t>
            </a:r>
            <a:br>
              <a:rPr lang="vi-VN" sz="2800" dirty="0"/>
            </a:br>
            <a:r>
              <a:rPr lang="vi-VN" sz="2800" dirty="0"/>
              <a:t>Đàn kia gảy cũng ngẩn ngơ tiếng đàn”</a:t>
            </a:r>
            <a:endParaRPr lang="en-US" sz="2800" b="1" dirty="0" smtClean="0">
              <a:latin typeface="Times New Roman" pitchFamily="18" charset="0"/>
            </a:endParaRPr>
          </a:p>
          <a:p>
            <a:pPr>
              <a:buFontTx/>
              <a:buNone/>
            </a:pPr>
            <a:r>
              <a:rPr lang="en-US" sz="3300" dirty="0" smtClean="0">
                <a:solidFill>
                  <a:srgbClr val="C00000"/>
                </a:solidFill>
                <a:latin typeface="Times New Roman" pitchFamily="18" charset="0"/>
              </a:rPr>
              <a:t>-</a:t>
            </a:r>
            <a:r>
              <a:rPr lang="en-US" sz="3300" b="1" dirty="0" err="1" smtClean="0">
                <a:solidFill>
                  <a:srgbClr val="C00000"/>
                </a:solidFill>
                <a:latin typeface="Times New Roman" pitchFamily="18" charset="0"/>
              </a:rPr>
              <a:t>Giường</a:t>
            </a:r>
            <a:r>
              <a:rPr lang="en-US" sz="3300" b="1" dirty="0" smtClean="0">
                <a:solidFill>
                  <a:srgbClr val="C00000"/>
                </a:solidFill>
                <a:latin typeface="Times New Roman" pitchFamily="18" charset="0"/>
              </a:rPr>
              <a:t> </a:t>
            </a:r>
            <a:r>
              <a:rPr lang="en-US" sz="3300" b="1" dirty="0" err="1" smtClean="0">
                <a:solidFill>
                  <a:srgbClr val="C00000"/>
                </a:solidFill>
                <a:latin typeface="Times New Roman" pitchFamily="18" charset="0"/>
              </a:rPr>
              <a:t>kia</a:t>
            </a:r>
            <a:r>
              <a:rPr lang="en-US" sz="3300" b="1" dirty="0" smtClean="0">
                <a:solidFill>
                  <a:srgbClr val="C00000"/>
                </a:solidFill>
                <a:latin typeface="Times New Roman" pitchFamily="18" charset="0"/>
              </a:rPr>
              <a:t>: </a:t>
            </a:r>
            <a:r>
              <a:rPr lang="en-US" sz="3300" b="1" dirty="0" err="1" smtClean="0">
                <a:solidFill>
                  <a:srgbClr val="C00000"/>
                </a:solidFill>
                <a:latin typeface="Times New Roman" pitchFamily="18" charset="0"/>
              </a:rPr>
              <a:t>Chuyện</a:t>
            </a:r>
            <a:r>
              <a:rPr lang="en-US" sz="3300" b="1" dirty="0" smtClean="0">
                <a:solidFill>
                  <a:srgbClr val="C00000"/>
                </a:solidFill>
                <a:latin typeface="Times New Roman" pitchFamily="18" charset="0"/>
              </a:rPr>
              <a:t> </a:t>
            </a:r>
            <a:r>
              <a:rPr lang="en-US" sz="3300" b="1" dirty="0" err="1" smtClean="0">
                <a:solidFill>
                  <a:srgbClr val="C00000"/>
                </a:solidFill>
                <a:latin typeface="Times New Roman" pitchFamily="18" charset="0"/>
              </a:rPr>
              <a:t>Trần</a:t>
            </a:r>
            <a:r>
              <a:rPr lang="en-US" sz="3300" b="1" dirty="0" smtClean="0">
                <a:solidFill>
                  <a:srgbClr val="C00000"/>
                </a:solidFill>
                <a:latin typeface="Times New Roman" pitchFamily="18" charset="0"/>
              </a:rPr>
              <a:t> </a:t>
            </a:r>
            <a:r>
              <a:rPr lang="en-US" sz="3300" b="1" dirty="0" err="1" smtClean="0">
                <a:solidFill>
                  <a:srgbClr val="C00000"/>
                </a:solidFill>
                <a:latin typeface="Times New Roman" pitchFamily="18" charset="0"/>
              </a:rPr>
              <a:t>Phồn</a:t>
            </a:r>
            <a:r>
              <a:rPr lang="en-US" sz="3300" b="1" dirty="0" smtClean="0">
                <a:solidFill>
                  <a:srgbClr val="C00000"/>
                </a:solidFill>
                <a:latin typeface="Times New Roman" pitchFamily="18" charset="0"/>
              </a:rPr>
              <a:t> </a:t>
            </a:r>
            <a:r>
              <a:rPr lang="en-US" sz="3300" b="1" dirty="0" err="1" smtClean="0">
                <a:solidFill>
                  <a:srgbClr val="C00000"/>
                </a:solidFill>
                <a:latin typeface="Times New Roman" pitchFamily="18" charset="0"/>
              </a:rPr>
              <a:t>và</a:t>
            </a:r>
            <a:r>
              <a:rPr lang="en-US" sz="3300" b="1" dirty="0" smtClean="0">
                <a:solidFill>
                  <a:srgbClr val="C00000"/>
                </a:solidFill>
                <a:latin typeface="Times New Roman" pitchFamily="18" charset="0"/>
              </a:rPr>
              <a:t> </a:t>
            </a:r>
            <a:r>
              <a:rPr lang="en-US" sz="3300" b="1" dirty="0" err="1" smtClean="0">
                <a:solidFill>
                  <a:srgbClr val="C00000"/>
                </a:solidFill>
                <a:latin typeface="Times New Roman" pitchFamily="18" charset="0"/>
              </a:rPr>
              <a:t>Từ</a:t>
            </a:r>
            <a:r>
              <a:rPr lang="en-US" sz="3300" b="1" dirty="0" smtClean="0">
                <a:solidFill>
                  <a:srgbClr val="C00000"/>
                </a:solidFill>
                <a:latin typeface="Times New Roman" pitchFamily="18" charset="0"/>
              </a:rPr>
              <a:t> </a:t>
            </a:r>
            <a:r>
              <a:rPr lang="en-US" sz="3300" b="1" dirty="0" err="1" smtClean="0">
                <a:solidFill>
                  <a:srgbClr val="C00000"/>
                </a:solidFill>
                <a:latin typeface="Times New Roman" pitchFamily="18" charset="0"/>
              </a:rPr>
              <a:t>Trĩ</a:t>
            </a:r>
            <a:endParaRPr lang="en-US" sz="3300" b="1" dirty="0">
              <a:solidFill>
                <a:srgbClr val="C00000"/>
              </a:solidFill>
              <a:latin typeface="Times New Roman" pitchFamily="18" charset="0"/>
            </a:endParaRPr>
          </a:p>
          <a:p>
            <a:pPr marL="0" indent="0">
              <a:buNone/>
            </a:pPr>
            <a:r>
              <a:rPr lang="en-US" sz="3300" b="1" dirty="0" smtClean="0">
                <a:solidFill>
                  <a:srgbClr val="C00000"/>
                </a:solidFill>
                <a:latin typeface="Times New Roman" pitchFamily="18" charset="0"/>
              </a:rPr>
              <a:t>-</a:t>
            </a:r>
            <a:r>
              <a:rPr lang="en-US" sz="3300" b="1" dirty="0" err="1" smtClean="0">
                <a:solidFill>
                  <a:srgbClr val="C00000"/>
                </a:solidFill>
                <a:latin typeface="Times New Roman" pitchFamily="18" charset="0"/>
              </a:rPr>
              <a:t>Đàn</a:t>
            </a:r>
            <a:r>
              <a:rPr lang="en-US" sz="3300" b="1" dirty="0" smtClean="0">
                <a:solidFill>
                  <a:srgbClr val="C00000"/>
                </a:solidFill>
                <a:latin typeface="Times New Roman" pitchFamily="18" charset="0"/>
              </a:rPr>
              <a:t> </a:t>
            </a:r>
            <a:r>
              <a:rPr lang="en-US" sz="3300" b="1" dirty="0" err="1" smtClean="0">
                <a:solidFill>
                  <a:srgbClr val="C00000"/>
                </a:solidFill>
                <a:latin typeface="Times New Roman" pitchFamily="18" charset="0"/>
              </a:rPr>
              <a:t>kia</a:t>
            </a:r>
            <a:r>
              <a:rPr lang="en-US" sz="3300" b="1" dirty="0" smtClean="0">
                <a:solidFill>
                  <a:srgbClr val="C00000"/>
                </a:solidFill>
                <a:latin typeface="Times New Roman" pitchFamily="18" charset="0"/>
              </a:rPr>
              <a:t>: </a:t>
            </a:r>
            <a:r>
              <a:rPr lang="en-US" sz="3300" b="1" dirty="0" err="1" smtClean="0">
                <a:solidFill>
                  <a:srgbClr val="C00000"/>
                </a:solidFill>
                <a:latin typeface="Times New Roman" pitchFamily="18" charset="0"/>
              </a:rPr>
              <a:t>Bá</a:t>
            </a:r>
            <a:r>
              <a:rPr lang="en-US" sz="3300" b="1" dirty="0" smtClean="0">
                <a:solidFill>
                  <a:srgbClr val="C00000"/>
                </a:solidFill>
                <a:latin typeface="Times New Roman" pitchFamily="18" charset="0"/>
              </a:rPr>
              <a:t> </a:t>
            </a:r>
            <a:r>
              <a:rPr lang="en-US" sz="3300" b="1" dirty="0" err="1" smtClean="0">
                <a:solidFill>
                  <a:srgbClr val="C00000"/>
                </a:solidFill>
                <a:latin typeface="Times New Roman" pitchFamily="18" charset="0"/>
              </a:rPr>
              <a:t>Nha</a:t>
            </a:r>
            <a:r>
              <a:rPr lang="en-US" sz="3300" b="1" dirty="0" smtClean="0">
                <a:solidFill>
                  <a:srgbClr val="C00000"/>
                </a:solidFill>
                <a:latin typeface="Times New Roman" pitchFamily="18" charset="0"/>
              </a:rPr>
              <a:t> </a:t>
            </a:r>
            <a:r>
              <a:rPr lang="en-US" sz="3300" b="1" dirty="0" err="1" smtClean="0">
                <a:solidFill>
                  <a:srgbClr val="C00000"/>
                </a:solidFill>
                <a:latin typeface="Times New Roman" pitchFamily="18" charset="0"/>
              </a:rPr>
              <a:t>và</a:t>
            </a:r>
            <a:r>
              <a:rPr lang="en-US" sz="3300" b="1" dirty="0" smtClean="0">
                <a:solidFill>
                  <a:srgbClr val="C00000"/>
                </a:solidFill>
                <a:latin typeface="Times New Roman" pitchFamily="18" charset="0"/>
              </a:rPr>
              <a:t> Chung </a:t>
            </a:r>
            <a:r>
              <a:rPr lang="en-US" sz="3300" b="1" dirty="0" err="1" smtClean="0">
                <a:solidFill>
                  <a:srgbClr val="C00000"/>
                </a:solidFill>
                <a:latin typeface="Times New Roman" pitchFamily="18" charset="0"/>
              </a:rPr>
              <a:t>Tử</a:t>
            </a:r>
            <a:r>
              <a:rPr lang="en-US" sz="3300" b="1" dirty="0" smtClean="0">
                <a:solidFill>
                  <a:srgbClr val="C00000"/>
                </a:solidFill>
                <a:latin typeface="Times New Roman" pitchFamily="18" charset="0"/>
              </a:rPr>
              <a:t> </a:t>
            </a:r>
            <a:r>
              <a:rPr lang="en-US" sz="3300" b="1" dirty="0" err="1" smtClean="0">
                <a:solidFill>
                  <a:srgbClr val="C00000"/>
                </a:solidFill>
                <a:latin typeface="Times New Roman" pitchFamily="18" charset="0"/>
              </a:rPr>
              <a:t>Kỳ</a:t>
            </a:r>
            <a:endParaRPr lang="en-US" sz="3300" b="1" dirty="0" smtClean="0">
              <a:solidFill>
                <a:srgbClr val="C00000"/>
              </a:solidFill>
              <a:latin typeface="Times New Roman" pitchFamily="18" charset="0"/>
            </a:endParaRPr>
          </a:p>
          <a:p>
            <a:pPr marL="0" indent="0">
              <a:buNone/>
            </a:pPr>
            <a:r>
              <a:rPr lang="en-US" sz="3300" dirty="0" smtClean="0">
                <a:latin typeface="Times New Roman" pitchFamily="18" charset="0"/>
                <a:sym typeface="Wingdings" pitchFamily="2" charset="2"/>
              </a:rPr>
              <a:t>   </a:t>
            </a:r>
            <a:endParaRPr lang="en-US" sz="3300" dirty="0">
              <a:solidFill>
                <a:srgbClr val="C00000"/>
              </a:solidFill>
              <a:latin typeface="Times New Roman" pitchFamily="18" charset="0"/>
              <a:sym typeface="Wingdings" pitchFamily="2" charset="2"/>
            </a:endParaRPr>
          </a:p>
        </p:txBody>
      </p:sp>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5656" y="3717032"/>
            <a:ext cx="5688633"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40693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circle(in)">
                                      <p:cBhvr>
                                        <p:cTn id="7" dur="2000"/>
                                        <p:tgtEl>
                                          <p:spTgt spid="717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099"/>
                                        </p:tgtEl>
                                        <p:attrNameLst>
                                          <p:attrName>style.visibility</p:attrName>
                                        </p:attrNameLst>
                                      </p:cBhvr>
                                      <p:to>
                                        <p:strVal val="visible"/>
                                      </p:to>
                                    </p:set>
                                    <p:animEffect transition="in" filter="circle(in)">
                                      <p:cBhvr>
                                        <p:cTn id="12" dur="2000"/>
                                        <p:tgtEl>
                                          <p:spTgt spid="4099"/>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circle(in)">
                                      <p:cBhvr>
                                        <p:cTn id="17" dur="20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5">
                                            <p:txEl>
                                              <p:pRg st="1" end="1"/>
                                            </p:txEl>
                                          </p:spTgt>
                                        </p:tgtEl>
                                        <p:attrNameLst>
                                          <p:attrName>style.visibility</p:attrName>
                                        </p:attrNameLst>
                                      </p:cBhvr>
                                      <p:to>
                                        <p:strVal val="visible"/>
                                      </p:to>
                                    </p:set>
                                    <p:animEffect transition="in" filter="circle(in)">
                                      <p:cBhvr>
                                        <p:cTn id="22" dur="2000"/>
                                        <p:tgtEl>
                                          <p:spTgt spid="5">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animEffect transition="in" filter="wipe(down)">
                                      <p:cBhvr>
                                        <p:cTn id="27" dur="500"/>
                                        <p:tgtEl>
                                          <p:spTgt spid="5">
                                            <p:txEl>
                                              <p:pRg st="2" end="2"/>
                                            </p:txEl>
                                          </p:spTgt>
                                        </p:tgtEl>
                                      </p:cBhvr>
                                    </p:animEffect>
                                  </p:childTnLst>
                                </p:cTn>
                              </p:par>
                              <p:par>
                                <p:cTn id="28" presetID="22" presetClass="entr" presetSubtype="4" fill="hold" nodeType="withEffect">
                                  <p:stCondLst>
                                    <p:cond delay="0"/>
                                  </p:stCondLst>
                                  <p:childTnLst>
                                    <p:set>
                                      <p:cBhvr>
                                        <p:cTn id="29" dur="1" fill="hold">
                                          <p:stCondLst>
                                            <p:cond delay="0"/>
                                          </p:stCondLst>
                                        </p:cTn>
                                        <p:tgtEl>
                                          <p:spTgt spid="5">
                                            <p:txEl>
                                              <p:pRg st="3" end="3"/>
                                            </p:txEl>
                                          </p:spTgt>
                                        </p:tgtEl>
                                        <p:attrNameLst>
                                          <p:attrName>style.visibility</p:attrName>
                                        </p:attrNameLst>
                                      </p:cBhvr>
                                      <p:to>
                                        <p:strVal val="visible"/>
                                      </p:to>
                                    </p:set>
                                    <p:animEffect transition="in" filter="wipe(down)">
                                      <p:cBhvr>
                                        <p:cTn id="30" dur="500"/>
                                        <p:tgtEl>
                                          <p:spTgt spid="5">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Effect transition="in" filter="fade">
                                      <p:cBhvr>
                                        <p:cTn id="35" dur="1000"/>
                                        <p:tgtEl>
                                          <p:spTgt spid="5">
                                            <p:txEl>
                                              <p:pRg st="4" end="4"/>
                                            </p:txEl>
                                          </p:spTgt>
                                        </p:tgtEl>
                                      </p:cBhvr>
                                    </p:animEffect>
                                    <p:anim calcmode="lin" valueType="num">
                                      <p:cBhvr>
                                        <p:cTn id="36"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p:txBody>
          <a:bodyPr/>
          <a:lstStyle/>
          <a:p>
            <a:endParaRPr lang="vi-VN"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a:spLocks noChangeArrowheads="1"/>
          </p:cNvSpPr>
          <p:nvPr/>
        </p:nvSpPr>
        <p:spPr bwMode="auto">
          <a:xfrm>
            <a:off x="152401" y="1196752"/>
            <a:ext cx="8991600" cy="1815882"/>
          </a:xfrm>
          <a:prstGeom prst="rect">
            <a:avLst/>
          </a:prstGeom>
          <a:solidFill>
            <a:schemeClr val="bg1"/>
          </a:solidFill>
          <a:ln>
            <a:noFill/>
          </a:ln>
          <a:effectLst/>
          <a:extLst/>
        </p:spPr>
        <p:txBody>
          <a:bodyPr>
            <a:spAutoFit/>
          </a:bodyPr>
          <a:lstStyle/>
          <a:p>
            <a:r>
              <a:rPr lang="en-US" sz="3200" b="1" dirty="0">
                <a:solidFill>
                  <a:schemeClr val="tx2"/>
                </a:solidFill>
                <a:latin typeface="Times New Roman" pitchFamily="18" charset="0"/>
                <a:sym typeface="Wingdings" pitchFamily="2" charset="2"/>
              </a:rPr>
              <a:t></a:t>
            </a:r>
            <a:r>
              <a:rPr lang="en-US" sz="3200" b="1" i="1" u="sng" dirty="0" err="1">
                <a:solidFill>
                  <a:schemeClr val="tx2"/>
                </a:solidFill>
                <a:latin typeface="Times New Roman" pitchFamily="18" charset="0"/>
                <a:sym typeface="Wingdings" pitchFamily="2" charset="2"/>
              </a:rPr>
              <a:t>Điển</a:t>
            </a:r>
            <a:r>
              <a:rPr lang="en-US" sz="3200" b="1" i="1" u="sng" dirty="0">
                <a:solidFill>
                  <a:schemeClr val="tx2"/>
                </a:solidFill>
                <a:latin typeface="Times New Roman" pitchFamily="18" charset="0"/>
                <a:sym typeface="Wingdings" pitchFamily="2" charset="2"/>
              </a:rPr>
              <a:t> </a:t>
            </a:r>
            <a:r>
              <a:rPr lang="en-US" sz="3200" b="1" i="1" u="sng" dirty="0" err="1">
                <a:solidFill>
                  <a:schemeClr val="tx2"/>
                </a:solidFill>
                <a:latin typeface="Times New Roman" pitchFamily="18" charset="0"/>
                <a:sym typeface="Wingdings" pitchFamily="2" charset="2"/>
              </a:rPr>
              <a:t>cố</a:t>
            </a:r>
            <a:r>
              <a:rPr lang="en-US" sz="3200" b="1" i="1" u="sng" dirty="0">
                <a:solidFill>
                  <a:schemeClr val="tx2"/>
                </a:solidFill>
                <a:latin typeface="Times New Roman" pitchFamily="18" charset="0"/>
                <a:sym typeface="Wingdings" pitchFamily="2" charset="2"/>
              </a:rPr>
              <a:t> </a:t>
            </a:r>
            <a:r>
              <a:rPr lang="en-US" sz="3200" b="1" i="1" u="sng" dirty="0" err="1">
                <a:solidFill>
                  <a:schemeClr val="tx2"/>
                </a:solidFill>
                <a:latin typeface="Times New Roman" pitchFamily="18" charset="0"/>
                <a:sym typeface="Wingdings" pitchFamily="2" charset="2"/>
              </a:rPr>
              <a:t>là</a:t>
            </a:r>
            <a:r>
              <a:rPr lang="en-US" sz="3200" b="1" i="1" u="sng" dirty="0">
                <a:solidFill>
                  <a:schemeClr val="tx2"/>
                </a:solidFill>
                <a:latin typeface="Times New Roman" pitchFamily="18" charset="0"/>
                <a:sym typeface="Wingdings" pitchFamily="2" charset="2"/>
              </a:rPr>
              <a:t> </a:t>
            </a:r>
            <a:r>
              <a:rPr lang="en-US" sz="3200" b="1" i="1" u="sng" dirty="0" err="1">
                <a:solidFill>
                  <a:schemeClr val="tx2"/>
                </a:solidFill>
                <a:latin typeface="Times New Roman" pitchFamily="18" charset="0"/>
                <a:sym typeface="Wingdings" pitchFamily="2" charset="2"/>
              </a:rPr>
              <a:t>gì</a:t>
            </a:r>
            <a:r>
              <a:rPr lang="en-US" sz="3200" b="1" i="1" u="sng" dirty="0">
                <a:solidFill>
                  <a:schemeClr val="tx2"/>
                </a:solidFill>
                <a:latin typeface="Times New Roman" pitchFamily="18" charset="0"/>
                <a:sym typeface="Wingdings" pitchFamily="2" charset="2"/>
              </a:rPr>
              <a:t> ?</a:t>
            </a:r>
          </a:p>
          <a:p>
            <a:endParaRPr lang="en-US" sz="3200" b="1" dirty="0" smtClean="0">
              <a:latin typeface="Times New Roman" pitchFamily="18" charset="0"/>
              <a:sym typeface="Wingdings" pitchFamily="2" charset="2"/>
            </a:endParaRPr>
          </a:p>
          <a:p>
            <a:pPr>
              <a:spcBef>
                <a:spcPct val="50000"/>
              </a:spcBef>
            </a:pPr>
            <a:endParaRPr lang="en-US" sz="3200" b="1" dirty="0">
              <a:latin typeface="Times New Roman" pitchFamily="18" charset="0"/>
            </a:endParaRPr>
          </a:p>
        </p:txBody>
      </p:sp>
    </p:spTree>
    <p:extLst>
      <p:ext uri="{BB962C8B-B14F-4D97-AF65-F5344CB8AC3E}">
        <p14:creationId xmlns:p14="http://schemas.microsoft.com/office/powerpoint/2010/main" val="841210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heel(1)">
                                      <p:cBhvr>
                                        <p:cTn id="7" dur="20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dirty="0"/>
          </a:p>
        </p:txBody>
      </p:sp>
      <p:sp>
        <p:nvSpPr>
          <p:cNvPr id="3" name="Content Placeholder 2"/>
          <p:cNvSpPr>
            <a:spLocks noGrp="1"/>
          </p:cNvSpPr>
          <p:nvPr>
            <p:ph idx="1"/>
          </p:nvPr>
        </p:nvSpPr>
        <p:spPr/>
        <p:txBody>
          <a:bodyPr/>
          <a:lstStyle/>
          <a:p>
            <a:endParaRPr lang="vi-VN"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036496" cy="6741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3"/>
          <p:cNvSpPr txBox="1">
            <a:spLocks noChangeArrowheads="1"/>
          </p:cNvSpPr>
          <p:nvPr/>
        </p:nvSpPr>
        <p:spPr>
          <a:xfrm>
            <a:off x="152400" y="152400"/>
            <a:ext cx="8991600" cy="67056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None/>
            </a:pPr>
            <a:r>
              <a:rPr lang="en-US" b="1" dirty="0" smtClean="0">
                <a:solidFill>
                  <a:srgbClr val="0000CC"/>
                </a:solidFill>
                <a:latin typeface="Times New Roman" pitchFamily="18" charset="0"/>
              </a:rPr>
              <a:t>BÀI TẬP 4: </a:t>
            </a:r>
          </a:p>
          <a:p>
            <a:pPr>
              <a:buFontTx/>
              <a:buNone/>
            </a:pPr>
            <a:r>
              <a:rPr lang="en-US" b="1" dirty="0" err="1" smtClean="0">
                <a:solidFill>
                  <a:srgbClr val="0000CC"/>
                </a:solidFill>
                <a:latin typeface="Times New Roman" pitchFamily="18" charset="0"/>
              </a:rPr>
              <a:t>Tìm</a:t>
            </a:r>
            <a:r>
              <a:rPr lang="en-US" b="1" dirty="0" smtClean="0">
                <a:solidFill>
                  <a:srgbClr val="0000CC"/>
                </a:solidFill>
                <a:latin typeface="Times New Roman" pitchFamily="18" charset="0"/>
              </a:rPr>
              <a:t> </a:t>
            </a:r>
            <a:r>
              <a:rPr lang="en-US" b="1" dirty="0" err="1" smtClean="0">
                <a:solidFill>
                  <a:srgbClr val="0000CC"/>
                </a:solidFill>
                <a:latin typeface="Times New Roman" pitchFamily="18" charset="0"/>
              </a:rPr>
              <a:t>điển</a:t>
            </a:r>
            <a:r>
              <a:rPr lang="en-US" b="1" dirty="0" smtClean="0">
                <a:solidFill>
                  <a:srgbClr val="0000CC"/>
                </a:solidFill>
                <a:latin typeface="Times New Roman" pitchFamily="18" charset="0"/>
              </a:rPr>
              <a:t> </a:t>
            </a:r>
            <a:r>
              <a:rPr lang="en-US" b="1" dirty="0" err="1" smtClean="0">
                <a:solidFill>
                  <a:srgbClr val="0000CC"/>
                </a:solidFill>
                <a:latin typeface="Times New Roman" pitchFamily="18" charset="0"/>
              </a:rPr>
              <a:t>cố</a:t>
            </a:r>
            <a:r>
              <a:rPr lang="en-US" b="1" dirty="0" smtClean="0">
                <a:solidFill>
                  <a:srgbClr val="0000CC"/>
                </a:solidFill>
                <a:latin typeface="Times New Roman" pitchFamily="18" charset="0"/>
              </a:rPr>
              <a:t> </a:t>
            </a:r>
            <a:r>
              <a:rPr lang="en-US" b="1" dirty="0" err="1" smtClean="0">
                <a:solidFill>
                  <a:srgbClr val="0000CC"/>
                </a:solidFill>
                <a:latin typeface="Times New Roman" pitchFamily="18" charset="0"/>
              </a:rPr>
              <a:t>trong</a:t>
            </a:r>
            <a:r>
              <a:rPr lang="en-US" b="1" dirty="0" smtClean="0">
                <a:solidFill>
                  <a:srgbClr val="0000CC"/>
                </a:solidFill>
                <a:latin typeface="Times New Roman" pitchFamily="18" charset="0"/>
              </a:rPr>
              <a:t> </a:t>
            </a:r>
            <a:r>
              <a:rPr lang="en-US" b="1" dirty="0" err="1" smtClean="0">
                <a:solidFill>
                  <a:srgbClr val="0000CC"/>
                </a:solidFill>
                <a:latin typeface="Times New Roman" pitchFamily="18" charset="0"/>
              </a:rPr>
              <a:t>câu</a:t>
            </a:r>
            <a:r>
              <a:rPr lang="en-US" b="1" dirty="0" smtClean="0">
                <a:solidFill>
                  <a:srgbClr val="0000CC"/>
                </a:solidFill>
                <a:latin typeface="Times New Roman" pitchFamily="18" charset="0"/>
              </a:rPr>
              <a:t> </a:t>
            </a:r>
            <a:r>
              <a:rPr lang="en-US" b="1" dirty="0" err="1" smtClean="0">
                <a:solidFill>
                  <a:srgbClr val="0000CC"/>
                </a:solidFill>
                <a:latin typeface="Times New Roman" pitchFamily="18" charset="0"/>
              </a:rPr>
              <a:t>thơ</a:t>
            </a:r>
            <a:r>
              <a:rPr lang="en-US" b="1" dirty="0" smtClean="0">
                <a:solidFill>
                  <a:srgbClr val="0000CC"/>
                </a:solidFill>
                <a:latin typeface="Times New Roman" pitchFamily="18" charset="0"/>
              </a:rPr>
              <a:t> </a:t>
            </a:r>
            <a:r>
              <a:rPr lang="en-US" b="1" dirty="0" err="1" smtClean="0">
                <a:solidFill>
                  <a:srgbClr val="0000CC"/>
                </a:solidFill>
                <a:latin typeface="Times New Roman" pitchFamily="18" charset="0"/>
              </a:rPr>
              <a:t>sau</a:t>
            </a:r>
            <a:r>
              <a:rPr lang="en-US" b="1" dirty="0" smtClean="0">
                <a:solidFill>
                  <a:srgbClr val="0000CC"/>
                </a:solidFill>
                <a:latin typeface="Times New Roman" pitchFamily="18" charset="0"/>
              </a:rPr>
              <a:t>:</a:t>
            </a:r>
          </a:p>
          <a:p>
            <a:pPr algn="ctr">
              <a:buFontTx/>
              <a:buNone/>
            </a:pPr>
            <a:r>
              <a:rPr lang="en-US" sz="3600" b="1" i="1" u="sng" dirty="0" err="1">
                <a:solidFill>
                  <a:srgbClr val="FF0000"/>
                </a:solidFill>
                <a:latin typeface="Times New Roman" pitchFamily="18" charset="0"/>
              </a:rPr>
              <a:t>Sầu</a:t>
            </a:r>
            <a:r>
              <a:rPr lang="en-US" sz="3600" b="1" i="1" u="sng" dirty="0">
                <a:solidFill>
                  <a:srgbClr val="FF0000"/>
                </a:solidFill>
                <a:latin typeface="Times New Roman" pitchFamily="18" charset="0"/>
              </a:rPr>
              <a:t> </a:t>
            </a:r>
            <a:r>
              <a:rPr lang="en-US" sz="3600" b="1" i="1" u="sng" dirty="0" err="1">
                <a:solidFill>
                  <a:srgbClr val="FF0000"/>
                </a:solidFill>
                <a:latin typeface="Times New Roman" pitchFamily="18" charset="0"/>
              </a:rPr>
              <a:t>đong</a:t>
            </a:r>
            <a:r>
              <a:rPr lang="en-US" sz="3600" b="1" i="1" u="sng" dirty="0">
                <a:solidFill>
                  <a:srgbClr val="FF0000"/>
                </a:solidFill>
                <a:latin typeface="Times New Roman" pitchFamily="18" charset="0"/>
              </a:rPr>
              <a:t> </a:t>
            </a:r>
            <a:r>
              <a:rPr lang="en-US" sz="3600" b="1" i="1" u="sng" dirty="0" err="1">
                <a:solidFill>
                  <a:srgbClr val="FF0000"/>
                </a:solidFill>
                <a:latin typeface="Times New Roman" pitchFamily="18" charset="0"/>
              </a:rPr>
              <a:t>càng</a:t>
            </a:r>
            <a:r>
              <a:rPr lang="en-US" sz="3600" b="1" i="1" u="sng" dirty="0">
                <a:solidFill>
                  <a:srgbClr val="FF0000"/>
                </a:solidFill>
                <a:latin typeface="Times New Roman" pitchFamily="18" charset="0"/>
              </a:rPr>
              <a:t> </a:t>
            </a:r>
            <a:r>
              <a:rPr lang="en-US" sz="3600" b="1" i="1" u="sng" dirty="0" err="1">
                <a:solidFill>
                  <a:srgbClr val="FF0000"/>
                </a:solidFill>
                <a:latin typeface="Times New Roman" pitchFamily="18" charset="0"/>
              </a:rPr>
              <a:t>lắc</a:t>
            </a:r>
            <a:r>
              <a:rPr lang="en-US" sz="3600" b="1" i="1" u="sng" dirty="0">
                <a:solidFill>
                  <a:srgbClr val="FF0000"/>
                </a:solidFill>
                <a:latin typeface="Times New Roman" pitchFamily="18" charset="0"/>
              </a:rPr>
              <a:t> </a:t>
            </a:r>
            <a:r>
              <a:rPr lang="en-US" sz="3600" b="1" i="1" u="sng" dirty="0" err="1">
                <a:solidFill>
                  <a:srgbClr val="FF0000"/>
                </a:solidFill>
                <a:latin typeface="Times New Roman" pitchFamily="18" charset="0"/>
              </a:rPr>
              <a:t>càng</a:t>
            </a:r>
            <a:r>
              <a:rPr lang="en-US" sz="3600" b="1" i="1" u="sng" dirty="0">
                <a:solidFill>
                  <a:srgbClr val="FF0000"/>
                </a:solidFill>
                <a:latin typeface="Times New Roman" pitchFamily="18" charset="0"/>
              </a:rPr>
              <a:t> </a:t>
            </a:r>
            <a:r>
              <a:rPr lang="en-US" sz="3600" b="1" i="1" u="sng" dirty="0" err="1">
                <a:solidFill>
                  <a:srgbClr val="FF0000"/>
                </a:solidFill>
                <a:latin typeface="Times New Roman" pitchFamily="18" charset="0"/>
              </a:rPr>
              <a:t>đầy</a:t>
            </a:r>
            <a:endParaRPr lang="en-US" sz="3600" b="1" i="1" u="sng" dirty="0">
              <a:solidFill>
                <a:srgbClr val="FF0000"/>
              </a:solidFill>
              <a:latin typeface="Times New Roman" pitchFamily="18" charset="0"/>
            </a:endParaRPr>
          </a:p>
          <a:p>
            <a:pPr algn="ctr">
              <a:buFontTx/>
              <a:buNone/>
            </a:pPr>
            <a:r>
              <a:rPr lang="en-US" sz="3600" b="1" i="1" u="sng" dirty="0" smtClean="0">
                <a:solidFill>
                  <a:srgbClr val="FF0000"/>
                </a:solidFill>
                <a:latin typeface="Times New Roman" pitchFamily="18" charset="0"/>
              </a:rPr>
              <a:t>Ba </a:t>
            </a:r>
            <a:r>
              <a:rPr lang="en-US" sz="3600" b="1" i="1" u="sng" dirty="0" err="1" smtClean="0">
                <a:solidFill>
                  <a:srgbClr val="FF0000"/>
                </a:solidFill>
                <a:latin typeface="Times New Roman" pitchFamily="18" charset="0"/>
              </a:rPr>
              <a:t>thu</a:t>
            </a:r>
            <a:r>
              <a:rPr lang="en-US" sz="3600" b="1" i="1" u="sng" dirty="0" smtClean="0">
                <a:solidFill>
                  <a:srgbClr val="FF0000"/>
                </a:solidFill>
                <a:latin typeface="Times New Roman" pitchFamily="18" charset="0"/>
              </a:rPr>
              <a:t> </a:t>
            </a:r>
            <a:r>
              <a:rPr lang="en-US" sz="3600" b="1" i="1" u="sng" dirty="0" err="1" smtClean="0">
                <a:solidFill>
                  <a:srgbClr val="FF0000"/>
                </a:solidFill>
                <a:latin typeface="Times New Roman" pitchFamily="18" charset="0"/>
              </a:rPr>
              <a:t>dồn</a:t>
            </a:r>
            <a:r>
              <a:rPr lang="en-US" sz="3600" b="1" i="1" u="sng" dirty="0" smtClean="0">
                <a:solidFill>
                  <a:srgbClr val="FF0000"/>
                </a:solidFill>
                <a:latin typeface="Times New Roman" pitchFamily="18" charset="0"/>
              </a:rPr>
              <a:t> </a:t>
            </a:r>
            <a:r>
              <a:rPr lang="en-US" sz="3600" b="1" i="1" u="sng" dirty="0" err="1" smtClean="0">
                <a:solidFill>
                  <a:srgbClr val="FF0000"/>
                </a:solidFill>
                <a:latin typeface="Times New Roman" pitchFamily="18" charset="0"/>
              </a:rPr>
              <a:t>lại</a:t>
            </a:r>
            <a:r>
              <a:rPr lang="en-US" sz="3600" b="1" i="1" u="sng" dirty="0" smtClean="0">
                <a:solidFill>
                  <a:srgbClr val="FF0000"/>
                </a:solidFill>
                <a:latin typeface="Times New Roman" pitchFamily="18" charset="0"/>
              </a:rPr>
              <a:t> </a:t>
            </a:r>
            <a:r>
              <a:rPr lang="en-US" sz="3600" b="1" i="1" u="sng" dirty="0" err="1" smtClean="0">
                <a:solidFill>
                  <a:srgbClr val="FF0000"/>
                </a:solidFill>
                <a:latin typeface="Times New Roman" pitchFamily="18" charset="0"/>
              </a:rPr>
              <a:t>một</a:t>
            </a:r>
            <a:r>
              <a:rPr lang="en-US" sz="3600" b="1" i="1" u="sng" dirty="0" smtClean="0">
                <a:solidFill>
                  <a:srgbClr val="FF0000"/>
                </a:solidFill>
                <a:latin typeface="Times New Roman" pitchFamily="18" charset="0"/>
              </a:rPr>
              <a:t> </a:t>
            </a:r>
            <a:r>
              <a:rPr lang="en-US" sz="3600" b="1" i="1" u="sng" dirty="0" err="1" smtClean="0">
                <a:solidFill>
                  <a:srgbClr val="FF0000"/>
                </a:solidFill>
                <a:latin typeface="Times New Roman" pitchFamily="18" charset="0"/>
              </a:rPr>
              <a:t>ngày</a:t>
            </a:r>
            <a:r>
              <a:rPr lang="en-US" sz="3600" b="1" i="1" u="sng" dirty="0" smtClean="0">
                <a:solidFill>
                  <a:srgbClr val="FF0000"/>
                </a:solidFill>
                <a:latin typeface="Times New Roman" pitchFamily="18" charset="0"/>
              </a:rPr>
              <a:t> </a:t>
            </a:r>
            <a:r>
              <a:rPr lang="en-US" sz="3600" b="1" i="1" u="sng" dirty="0" err="1" smtClean="0">
                <a:solidFill>
                  <a:srgbClr val="FF0000"/>
                </a:solidFill>
                <a:latin typeface="Times New Roman" pitchFamily="18" charset="0"/>
              </a:rPr>
              <a:t>dài</a:t>
            </a:r>
            <a:r>
              <a:rPr lang="en-US" sz="3600" b="1" i="1" u="sng" dirty="0" smtClean="0">
                <a:solidFill>
                  <a:srgbClr val="FF0000"/>
                </a:solidFill>
                <a:latin typeface="Times New Roman" pitchFamily="18" charset="0"/>
              </a:rPr>
              <a:t> </a:t>
            </a:r>
            <a:r>
              <a:rPr lang="en-US" sz="3600" b="1" i="1" u="sng" dirty="0" err="1" smtClean="0">
                <a:solidFill>
                  <a:srgbClr val="FF0000"/>
                </a:solidFill>
                <a:latin typeface="Times New Roman" pitchFamily="18" charset="0"/>
              </a:rPr>
              <a:t>ghê</a:t>
            </a:r>
            <a:endParaRPr lang="en-US" sz="3600" b="1" i="1" u="sng" dirty="0" smtClean="0">
              <a:solidFill>
                <a:srgbClr val="FF0000"/>
              </a:solidFill>
              <a:latin typeface="Times New Roman" pitchFamily="18" charset="0"/>
            </a:endParaRPr>
          </a:p>
          <a:p>
            <a:pPr>
              <a:buFontTx/>
              <a:buNone/>
            </a:pPr>
            <a:r>
              <a:rPr lang="en-US" dirty="0" smtClean="0">
                <a:latin typeface="Times New Roman" pitchFamily="18" charset="0"/>
              </a:rPr>
              <a:t>	</a:t>
            </a:r>
            <a:r>
              <a:rPr lang="en-US" dirty="0" err="1" smtClean="0">
                <a:latin typeface="Times New Roman" pitchFamily="18" charset="0"/>
              </a:rPr>
              <a:t>Điển</a:t>
            </a:r>
            <a:r>
              <a:rPr lang="en-US" dirty="0" smtClean="0">
                <a:latin typeface="Times New Roman" pitchFamily="18" charset="0"/>
              </a:rPr>
              <a:t> </a:t>
            </a:r>
            <a:r>
              <a:rPr lang="en-US" dirty="0" err="1" smtClean="0">
                <a:latin typeface="Times New Roman" pitchFamily="18" charset="0"/>
              </a:rPr>
              <a:t>cố</a:t>
            </a:r>
            <a:r>
              <a:rPr lang="en-US" dirty="0" smtClean="0">
                <a:latin typeface="Times New Roman" pitchFamily="18" charset="0"/>
              </a:rPr>
              <a:t> </a:t>
            </a:r>
            <a:r>
              <a:rPr lang="en-US" dirty="0" err="1" smtClean="0">
                <a:latin typeface="Times New Roman" pitchFamily="18" charset="0"/>
              </a:rPr>
              <a:t>trong</a:t>
            </a:r>
            <a:r>
              <a:rPr lang="en-US" dirty="0" smtClean="0">
                <a:latin typeface="Times New Roman" pitchFamily="18" charset="0"/>
              </a:rPr>
              <a:t> </a:t>
            </a:r>
            <a:r>
              <a:rPr lang="en-US" dirty="0" err="1" smtClean="0">
                <a:latin typeface="Times New Roman" pitchFamily="18" charset="0"/>
              </a:rPr>
              <a:t>Kinh</a:t>
            </a:r>
            <a:r>
              <a:rPr lang="en-US" dirty="0" smtClean="0">
                <a:latin typeface="Times New Roman" pitchFamily="18" charset="0"/>
              </a:rPr>
              <a:t> </a:t>
            </a:r>
            <a:r>
              <a:rPr lang="en-US" dirty="0" err="1" smtClean="0">
                <a:latin typeface="Times New Roman" pitchFamily="18" charset="0"/>
              </a:rPr>
              <a:t>Thi</a:t>
            </a:r>
            <a:r>
              <a:rPr lang="en-US" dirty="0" smtClean="0">
                <a:latin typeface="Times New Roman" pitchFamily="18" charset="0"/>
              </a:rPr>
              <a:t> (</a:t>
            </a:r>
            <a:r>
              <a:rPr lang="en-US" b="1" i="1" dirty="0" err="1" smtClean="0">
                <a:solidFill>
                  <a:srgbClr val="9900CC"/>
                </a:solidFill>
                <a:latin typeface="Times New Roman" pitchFamily="18" charset="0"/>
              </a:rPr>
              <a:t>Nhất</a:t>
            </a:r>
            <a:r>
              <a:rPr lang="en-US" b="1" i="1" dirty="0" smtClean="0">
                <a:solidFill>
                  <a:srgbClr val="9900CC"/>
                </a:solidFill>
                <a:latin typeface="Times New Roman" pitchFamily="18" charset="0"/>
              </a:rPr>
              <a:t> </a:t>
            </a:r>
            <a:r>
              <a:rPr lang="en-US" b="1" i="1" dirty="0" err="1" smtClean="0">
                <a:solidFill>
                  <a:srgbClr val="9900CC"/>
                </a:solidFill>
                <a:latin typeface="Times New Roman" pitchFamily="18" charset="0"/>
              </a:rPr>
              <a:t>nhật</a:t>
            </a:r>
            <a:r>
              <a:rPr lang="en-US" b="1" i="1" dirty="0" smtClean="0">
                <a:solidFill>
                  <a:srgbClr val="9900CC"/>
                </a:solidFill>
                <a:latin typeface="Times New Roman" pitchFamily="18" charset="0"/>
              </a:rPr>
              <a:t> </a:t>
            </a:r>
            <a:r>
              <a:rPr lang="en-US" b="1" i="1" dirty="0" err="1" smtClean="0">
                <a:solidFill>
                  <a:srgbClr val="9900CC"/>
                </a:solidFill>
                <a:latin typeface="Times New Roman" pitchFamily="18" charset="0"/>
              </a:rPr>
              <a:t>bất</a:t>
            </a:r>
            <a:r>
              <a:rPr lang="en-US" b="1" i="1" dirty="0" smtClean="0">
                <a:solidFill>
                  <a:srgbClr val="9900CC"/>
                </a:solidFill>
                <a:latin typeface="Times New Roman" pitchFamily="18" charset="0"/>
              </a:rPr>
              <a:t> </a:t>
            </a:r>
            <a:r>
              <a:rPr lang="en-US" b="1" i="1" dirty="0" err="1" smtClean="0">
                <a:solidFill>
                  <a:srgbClr val="9900CC"/>
                </a:solidFill>
                <a:latin typeface="Times New Roman" pitchFamily="18" charset="0"/>
              </a:rPr>
              <a:t>kiến</a:t>
            </a:r>
            <a:r>
              <a:rPr lang="en-US" b="1" i="1" dirty="0" smtClean="0">
                <a:solidFill>
                  <a:srgbClr val="9900CC"/>
                </a:solidFill>
                <a:latin typeface="Times New Roman" pitchFamily="18" charset="0"/>
              </a:rPr>
              <a:t> </a:t>
            </a:r>
            <a:r>
              <a:rPr lang="en-US" b="1" i="1" dirty="0" err="1" smtClean="0">
                <a:solidFill>
                  <a:srgbClr val="9900CC"/>
                </a:solidFill>
                <a:latin typeface="Times New Roman" pitchFamily="18" charset="0"/>
              </a:rPr>
              <a:t>như</a:t>
            </a:r>
            <a:r>
              <a:rPr lang="en-US" b="1" i="1" dirty="0" smtClean="0">
                <a:solidFill>
                  <a:srgbClr val="9900CC"/>
                </a:solidFill>
                <a:latin typeface="Times New Roman" pitchFamily="18" charset="0"/>
              </a:rPr>
              <a:t> tam </a:t>
            </a:r>
            <a:r>
              <a:rPr lang="en-US" b="1" i="1" dirty="0" err="1" smtClean="0">
                <a:solidFill>
                  <a:srgbClr val="9900CC"/>
                </a:solidFill>
                <a:latin typeface="Times New Roman" pitchFamily="18" charset="0"/>
              </a:rPr>
              <a:t>thu</a:t>
            </a:r>
            <a:r>
              <a:rPr lang="en-US" b="1" i="1" dirty="0" smtClean="0">
                <a:solidFill>
                  <a:srgbClr val="9900CC"/>
                </a:solidFill>
                <a:latin typeface="Times New Roman" pitchFamily="18" charset="0"/>
              </a:rPr>
              <a:t> </a:t>
            </a:r>
            <a:r>
              <a:rPr lang="en-US" b="1" i="1" dirty="0" err="1" smtClean="0">
                <a:solidFill>
                  <a:srgbClr val="9900CC"/>
                </a:solidFill>
                <a:latin typeface="Times New Roman" pitchFamily="18" charset="0"/>
              </a:rPr>
              <a:t>hề</a:t>
            </a:r>
            <a:r>
              <a:rPr lang="en-US" dirty="0" smtClean="0">
                <a:latin typeface="Times New Roman" pitchFamily="18" charset="0"/>
              </a:rPr>
              <a:t>) </a:t>
            </a:r>
            <a:r>
              <a:rPr lang="en-US" dirty="0" smtClean="0">
                <a:latin typeface="Times New Roman" pitchFamily="18" charset="0"/>
                <a:sym typeface="Wingdings" pitchFamily="2" charset="2"/>
              </a:rPr>
              <a:t></a:t>
            </a:r>
            <a:r>
              <a:rPr lang="en-US" b="1" i="1" dirty="0" err="1" smtClean="0">
                <a:latin typeface="Times New Roman" pitchFamily="18" charset="0"/>
                <a:sym typeface="Wingdings" pitchFamily="2" charset="2"/>
              </a:rPr>
              <a:t>một</a:t>
            </a:r>
            <a:r>
              <a:rPr lang="en-US" b="1" i="1" dirty="0" smtClean="0">
                <a:latin typeface="Times New Roman" pitchFamily="18" charset="0"/>
                <a:sym typeface="Wingdings" pitchFamily="2" charset="2"/>
              </a:rPr>
              <a:t> </a:t>
            </a:r>
            <a:r>
              <a:rPr lang="en-US" b="1" i="1" dirty="0" err="1" smtClean="0">
                <a:latin typeface="Times New Roman" pitchFamily="18" charset="0"/>
                <a:sym typeface="Wingdings" pitchFamily="2" charset="2"/>
              </a:rPr>
              <a:t>ngày</a:t>
            </a:r>
            <a:r>
              <a:rPr lang="en-US" b="1" i="1" dirty="0" smtClean="0">
                <a:latin typeface="Times New Roman" pitchFamily="18" charset="0"/>
                <a:sym typeface="Wingdings" pitchFamily="2" charset="2"/>
              </a:rPr>
              <a:t> </a:t>
            </a:r>
            <a:r>
              <a:rPr lang="en-US" b="1" i="1" dirty="0" err="1" smtClean="0">
                <a:latin typeface="Times New Roman" pitchFamily="18" charset="0"/>
                <a:sym typeface="Wingdings" pitchFamily="2" charset="2"/>
              </a:rPr>
              <a:t>không</a:t>
            </a:r>
            <a:r>
              <a:rPr lang="en-US" b="1" i="1" dirty="0" smtClean="0">
                <a:latin typeface="Times New Roman" pitchFamily="18" charset="0"/>
                <a:sym typeface="Wingdings" pitchFamily="2" charset="2"/>
              </a:rPr>
              <a:t> </a:t>
            </a:r>
            <a:r>
              <a:rPr lang="en-US" b="1" i="1" dirty="0" err="1" smtClean="0">
                <a:latin typeface="Times New Roman" pitchFamily="18" charset="0"/>
                <a:sym typeface="Wingdings" pitchFamily="2" charset="2"/>
              </a:rPr>
              <a:t>gặp</a:t>
            </a:r>
            <a:r>
              <a:rPr lang="en-US" b="1" i="1" dirty="0" smtClean="0">
                <a:latin typeface="Times New Roman" pitchFamily="18" charset="0"/>
                <a:sym typeface="Wingdings" pitchFamily="2" charset="2"/>
              </a:rPr>
              <a:t> </a:t>
            </a:r>
            <a:r>
              <a:rPr lang="en-US" b="1" i="1" dirty="0" err="1" smtClean="0">
                <a:latin typeface="Times New Roman" pitchFamily="18" charset="0"/>
                <a:sym typeface="Wingdings" pitchFamily="2" charset="2"/>
              </a:rPr>
              <a:t>dài</a:t>
            </a:r>
            <a:r>
              <a:rPr lang="en-US" b="1" i="1" dirty="0" smtClean="0">
                <a:latin typeface="Times New Roman" pitchFamily="18" charset="0"/>
                <a:sym typeface="Wingdings" pitchFamily="2" charset="2"/>
              </a:rPr>
              <a:t> </a:t>
            </a:r>
            <a:r>
              <a:rPr lang="en-US" b="1" i="1" dirty="0" err="1" smtClean="0">
                <a:latin typeface="Times New Roman" pitchFamily="18" charset="0"/>
                <a:sym typeface="Wingdings" pitchFamily="2" charset="2"/>
              </a:rPr>
              <a:t>như</a:t>
            </a:r>
            <a:r>
              <a:rPr lang="en-US" b="1" i="1" dirty="0" smtClean="0">
                <a:latin typeface="Times New Roman" pitchFamily="18" charset="0"/>
                <a:sym typeface="Wingdings" pitchFamily="2" charset="2"/>
              </a:rPr>
              <a:t> </a:t>
            </a:r>
            <a:r>
              <a:rPr lang="en-US" b="1" i="1" dirty="0" err="1" smtClean="0">
                <a:latin typeface="Times New Roman" pitchFamily="18" charset="0"/>
                <a:sym typeface="Wingdings" pitchFamily="2" charset="2"/>
              </a:rPr>
              <a:t>ba</a:t>
            </a:r>
            <a:r>
              <a:rPr lang="en-US" b="1" i="1" dirty="0" smtClean="0">
                <a:latin typeface="Times New Roman" pitchFamily="18" charset="0"/>
                <a:sym typeface="Wingdings" pitchFamily="2" charset="2"/>
              </a:rPr>
              <a:t> </a:t>
            </a:r>
            <a:r>
              <a:rPr lang="en-US" b="1" i="1" dirty="0" err="1" smtClean="0">
                <a:latin typeface="Times New Roman" pitchFamily="18" charset="0"/>
                <a:sym typeface="Wingdings" pitchFamily="2" charset="2"/>
              </a:rPr>
              <a:t>mùa</a:t>
            </a:r>
            <a:r>
              <a:rPr lang="en-US" b="1" i="1" dirty="0" smtClean="0">
                <a:latin typeface="Times New Roman" pitchFamily="18" charset="0"/>
                <a:sym typeface="Wingdings" pitchFamily="2" charset="2"/>
              </a:rPr>
              <a:t> </a:t>
            </a:r>
            <a:r>
              <a:rPr lang="en-US" b="1" i="1" dirty="0" err="1" smtClean="0">
                <a:latin typeface="Times New Roman" pitchFamily="18" charset="0"/>
                <a:sym typeface="Wingdings" pitchFamily="2" charset="2"/>
              </a:rPr>
              <a:t>thu</a:t>
            </a:r>
            <a:r>
              <a:rPr lang="en-US" b="1" i="1" dirty="0" smtClean="0">
                <a:latin typeface="Times New Roman" pitchFamily="18" charset="0"/>
                <a:sym typeface="Wingdings" pitchFamily="2" charset="2"/>
              </a:rPr>
              <a:t> </a:t>
            </a:r>
            <a:r>
              <a:rPr lang="en-US" dirty="0" smtClean="0">
                <a:latin typeface="Times New Roman" pitchFamily="18" charset="0"/>
                <a:sym typeface="Wingdings" pitchFamily="2" charset="2"/>
              </a:rPr>
              <a:t></a:t>
            </a:r>
            <a:r>
              <a:rPr lang="en-US" b="1" dirty="0" err="1" smtClean="0">
                <a:solidFill>
                  <a:srgbClr val="DB0F3B"/>
                </a:solidFill>
                <a:latin typeface="Times New Roman" pitchFamily="18" charset="0"/>
                <a:sym typeface="Wingdings" pitchFamily="2" charset="2"/>
              </a:rPr>
              <a:t>Niềm</a:t>
            </a:r>
            <a:r>
              <a:rPr lang="en-US" b="1" dirty="0" smtClean="0">
                <a:solidFill>
                  <a:srgbClr val="DB0F3B"/>
                </a:solidFill>
                <a:latin typeface="Times New Roman" pitchFamily="18" charset="0"/>
                <a:sym typeface="Wingdings" pitchFamily="2" charset="2"/>
              </a:rPr>
              <a:t> </a:t>
            </a:r>
            <a:r>
              <a:rPr lang="en-US" b="1" dirty="0" err="1" smtClean="0">
                <a:solidFill>
                  <a:srgbClr val="DB0F3B"/>
                </a:solidFill>
                <a:latin typeface="Times New Roman" pitchFamily="18" charset="0"/>
                <a:sym typeface="Wingdings" pitchFamily="2" charset="2"/>
              </a:rPr>
              <a:t>thương</a:t>
            </a:r>
            <a:r>
              <a:rPr lang="en-US" b="1" dirty="0" smtClean="0">
                <a:solidFill>
                  <a:srgbClr val="DB0F3B"/>
                </a:solidFill>
                <a:latin typeface="Times New Roman" pitchFamily="18" charset="0"/>
                <a:sym typeface="Wingdings" pitchFamily="2" charset="2"/>
              </a:rPr>
              <a:t> </a:t>
            </a:r>
            <a:r>
              <a:rPr lang="en-US" b="1" dirty="0" err="1" smtClean="0">
                <a:solidFill>
                  <a:srgbClr val="DB0F3B"/>
                </a:solidFill>
                <a:latin typeface="Times New Roman" pitchFamily="18" charset="0"/>
                <a:sym typeface="Wingdings" pitchFamily="2" charset="2"/>
              </a:rPr>
              <a:t>nhớ</a:t>
            </a:r>
            <a:r>
              <a:rPr lang="en-US" b="1" dirty="0" smtClean="0">
                <a:solidFill>
                  <a:srgbClr val="DB0F3B"/>
                </a:solidFill>
                <a:latin typeface="Times New Roman" pitchFamily="18" charset="0"/>
                <a:sym typeface="Wingdings" pitchFamily="2" charset="2"/>
              </a:rPr>
              <a:t>, </a:t>
            </a:r>
            <a:r>
              <a:rPr lang="en-US" b="1" dirty="0" err="1" smtClean="0">
                <a:solidFill>
                  <a:srgbClr val="DB0F3B"/>
                </a:solidFill>
                <a:latin typeface="Times New Roman" pitchFamily="18" charset="0"/>
                <a:sym typeface="Wingdings" pitchFamily="2" charset="2"/>
              </a:rPr>
              <a:t>tương</a:t>
            </a:r>
            <a:r>
              <a:rPr lang="en-US" b="1" dirty="0" smtClean="0">
                <a:solidFill>
                  <a:srgbClr val="DB0F3B"/>
                </a:solidFill>
                <a:latin typeface="Times New Roman" pitchFamily="18" charset="0"/>
                <a:sym typeface="Wingdings" pitchFamily="2" charset="2"/>
              </a:rPr>
              <a:t> </a:t>
            </a:r>
            <a:r>
              <a:rPr lang="en-US" b="1" dirty="0" err="1" smtClean="0">
                <a:solidFill>
                  <a:srgbClr val="DB0F3B"/>
                </a:solidFill>
                <a:latin typeface="Times New Roman" pitchFamily="18" charset="0"/>
                <a:sym typeface="Wingdings" pitchFamily="2" charset="2"/>
              </a:rPr>
              <a:t>tư</a:t>
            </a:r>
            <a:r>
              <a:rPr lang="en-US" b="1" dirty="0" smtClean="0">
                <a:solidFill>
                  <a:srgbClr val="DB0F3B"/>
                </a:solidFill>
                <a:latin typeface="Times New Roman" pitchFamily="18" charset="0"/>
                <a:sym typeface="Wingdings" pitchFamily="2" charset="2"/>
              </a:rPr>
              <a:t> </a:t>
            </a:r>
            <a:r>
              <a:rPr lang="en-US" b="1" dirty="0" err="1" smtClean="0">
                <a:solidFill>
                  <a:srgbClr val="DB0F3B"/>
                </a:solidFill>
                <a:latin typeface="Times New Roman" pitchFamily="18" charset="0"/>
                <a:sym typeface="Wingdings" pitchFamily="2" charset="2"/>
              </a:rPr>
              <a:t>của</a:t>
            </a:r>
            <a:r>
              <a:rPr lang="en-US" b="1" dirty="0" smtClean="0">
                <a:solidFill>
                  <a:srgbClr val="DB0F3B"/>
                </a:solidFill>
                <a:latin typeface="Times New Roman" pitchFamily="18" charset="0"/>
                <a:sym typeface="Wingdings" pitchFamily="2" charset="2"/>
              </a:rPr>
              <a:t> Kim </a:t>
            </a:r>
            <a:r>
              <a:rPr lang="en-US" b="1" dirty="0" err="1" smtClean="0">
                <a:solidFill>
                  <a:srgbClr val="DB0F3B"/>
                </a:solidFill>
                <a:latin typeface="Times New Roman" pitchFamily="18" charset="0"/>
                <a:sym typeface="Wingdings" pitchFamily="2" charset="2"/>
              </a:rPr>
              <a:t>Trọng</a:t>
            </a:r>
            <a:r>
              <a:rPr lang="en-US" b="1" dirty="0" smtClean="0">
                <a:solidFill>
                  <a:srgbClr val="DB0F3B"/>
                </a:solidFill>
                <a:latin typeface="Times New Roman" pitchFamily="18" charset="0"/>
                <a:sym typeface="Wingdings" pitchFamily="2" charset="2"/>
              </a:rPr>
              <a:t> </a:t>
            </a:r>
            <a:r>
              <a:rPr lang="en-US" b="1" dirty="0" err="1" smtClean="0">
                <a:solidFill>
                  <a:srgbClr val="DB0F3B"/>
                </a:solidFill>
                <a:latin typeface="Times New Roman" pitchFamily="18" charset="0"/>
                <a:sym typeface="Wingdings" pitchFamily="2" charset="2"/>
              </a:rPr>
              <a:t>dành</a:t>
            </a:r>
            <a:r>
              <a:rPr lang="en-US" b="1" dirty="0" smtClean="0">
                <a:solidFill>
                  <a:srgbClr val="DB0F3B"/>
                </a:solidFill>
                <a:latin typeface="Times New Roman" pitchFamily="18" charset="0"/>
                <a:sym typeface="Wingdings" pitchFamily="2" charset="2"/>
              </a:rPr>
              <a:t> </a:t>
            </a:r>
            <a:r>
              <a:rPr lang="en-US" b="1" dirty="0" err="1" smtClean="0">
                <a:solidFill>
                  <a:srgbClr val="DB0F3B"/>
                </a:solidFill>
                <a:latin typeface="Times New Roman" pitchFamily="18" charset="0"/>
                <a:sym typeface="Wingdings" pitchFamily="2" charset="2"/>
              </a:rPr>
              <a:t>cho</a:t>
            </a:r>
            <a:r>
              <a:rPr lang="en-US" b="1" dirty="0" smtClean="0">
                <a:solidFill>
                  <a:srgbClr val="DB0F3B"/>
                </a:solidFill>
                <a:latin typeface="Times New Roman" pitchFamily="18" charset="0"/>
                <a:sym typeface="Wingdings" pitchFamily="2" charset="2"/>
              </a:rPr>
              <a:t> </a:t>
            </a:r>
            <a:r>
              <a:rPr lang="en-US" b="1" dirty="0" err="1" smtClean="0">
                <a:solidFill>
                  <a:srgbClr val="DB0F3B"/>
                </a:solidFill>
                <a:latin typeface="Times New Roman" pitchFamily="18" charset="0"/>
                <a:sym typeface="Wingdings" pitchFamily="2" charset="2"/>
              </a:rPr>
              <a:t>Thúy</a:t>
            </a:r>
            <a:r>
              <a:rPr lang="en-US" b="1" dirty="0" smtClean="0">
                <a:solidFill>
                  <a:srgbClr val="DB0F3B"/>
                </a:solidFill>
                <a:latin typeface="Times New Roman" pitchFamily="18" charset="0"/>
                <a:sym typeface="Wingdings" pitchFamily="2" charset="2"/>
              </a:rPr>
              <a:t> </a:t>
            </a:r>
            <a:r>
              <a:rPr lang="en-US" b="1" dirty="0" err="1" smtClean="0">
                <a:solidFill>
                  <a:srgbClr val="DB0F3B"/>
                </a:solidFill>
                <a:latin typeface="Times New Roman" pitchFamily="18" charset="0"/>
                <a:sym typeface="Wingdings" pitchFamily="2" charset="2"/>
              </a:rPr>
              <a:t>Kiều</a:t>
            </a:r>
            <a:r>
              <a:rPr lang="en-US" b="1" dirty="0" smtClean="0">
                <a:solidFill>
                  <a:srgbClr val="DB0F3B"/>
                </a:solidFill>
                <a:latin typeface="Times New Roman" pitchFamily="18" charset="0"/>
                <a:sym typeface="Wingdings" pitchFamily="2" charset="2"/>
              </a:rPr>
              <a:t>.</a:t>
            </a:r>
          </a:p>
          <a:p>
            <a:pPr>
              <a:buFontTx/>
              <a:buNone/>
            </a:pPr>
            <a:endParaRPr lang="en-US" b="1" dirty="0" smtClean="0">
              <a:solidFill>
                <a:srgbClr val="DB0F3B"/>
              </a:solidFill>
              <a:latin typeface="Times New Roman" pitchFamily="18" charset="0"/>
              <a:sym typeface="Wingdings" pitchFamily="2" charset="2"/>
            </a:endParaRPr>
          </a:p>
          <a:p>
            <a:pPr>
              <a:buFontTx/>
              <a:buNone/>
            </a:pPr>
            <a:r>
              <a:rPr lang="en-US" b="1" dirty="0" smtClean="0">
                <a:solidFill>
                  <a:srgbClr val="DB0F3B"/>
                </a:solidFill>
                <a:latin typeface="Times New Roman" pitchFamily="18" charset="0"/>
                <a:sym typeface="Wingdings" pitchFamily="2" charset="2"/>
              </a:rPr>
              <a:t>(</a:t>
            </a:r>
            <a:r>
              <a:rPr lang="vi-VN" i="1" dirty="0"/>
              <a:t>mặt mơ tưởng mặt, lòng ngao ngán </a:t>
            </a:r>
            <a:r>
              <a:rPr lang="vi-VN" i="1" dirty="0" smtClean="0"/>
              <a:t>lòng</a:t>
            </a:r>
            <a:r>
              <a:rPr lang="en-US" i="1" dirty="0" smtClean="0"/>
              <a:t>)</a:t>
            </a:r>
            <a:endParaRPr lang="en-US" b="1" dirty="0" smtClean="0">
              <a:solidFill>
                <a:srgbClr val="DB0F3B"/>
              </a:solidFill>
              <a:latin typeface="Times New Roman" pitchFamily="18" charset="0"/>
              <a:sym typeface="Wingdings" pitchFamily="2" charset="2"/>
            </a:endParaRPr>
          </a:p>
          <a:p>
            <a:pPr>
              <a:buFontTx/>
              <a:buNone/>
            </a:pPr>
            <a:endParaRPr lang="en-US" b="1" dirty="0" smtClean="0">
              <a:solidFill>
                <a:srgbClr val="DB0F3B"/>
              </a:solidFill>
              <a:latin typeface="Times New Roman" pitchFamily="18" charset="0"/>
              <a:sym typeface="Wingdings" pitchFamily="2" charset="2"/>
            </a:endParaRPr>
          </a:p>
        </p:txBody>
      </p:sp>
    </p:spTree>
    <p:extLst>
      <p:ext uri="{BB962C8B-B14F-4D97-AF65-F5344CB8AC3E}">
        <p14:creationId xmlns:p14="http://schemas.microsoft.com/office/powerpoint/2010/main" val="2368989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wipe(down)">
                                      <p:cBhvr>
                                        <p:cTn id="11" dur="500"/>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5">
                                            <p:txEl>
                                              <p:pRg st="1" end="1"/>
                                            </p:txEl>
                                          </p:spTgt>
                                        </p:tgtEl>
                                        <p:attrNameLst>
                                          <p:attrName>style.visibility</p:attrName>
                                        </p:attrNameLst>
                                      </p:cBhvr>
                                      <p:to>
                                        <p:strVal val="visible"/>
                                      </p:to>
                                    </p:set>
                                    <p:animEffect transition="in" filter="wipe(down)">
                                      <p:cBhvr>
                                        <p:cTn id="16" dur="500"/>
                                        <p:tgtEl>
                                          <p:spTgt spid="5">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wipe(down)">
                                      <p:cBhvr>
                                        <p:cTn id="21" dur="500"/>
                                        <p:tgtEl>
                                          <p:spTgt spid="5">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5">
                                            <p:txEl>
                                              <p:pRg st="3" end="3"/>
                                            </p:txEl>
                                          </p:spTgt>
                                        </p:tgtEl>
                                        <p:attrNameLst>
                                          <p:attrName>style.visibility</p:attrName>
                                        </p:attrNameLst>
                                      </p:cBhvr>
                                      <p:to>
                                        <p:strVal val="visible"/>
                                      </p:to>
                                    </p:set>
                                    <p:animEffect transition="in" filter="wipe(down)">
                                      <p:cBhvr>
                                        <p:cTn id="26" dur="500"/>
                                        <p:tgtEl>
                                          <p:spTgt spid="5">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Effect transition="in" filter="wipe(down)">
                                      <p:cBhvr>
                                        <p:cTn id="31" dur="500"/>
                                        <p:tgtEl>
                                          <p:spTgt spid="5">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5">
                                            <p:txEl>
                                              <p:pRg st="6" end="6"/>
                                            </p:txEl>
                                          </p:spTgt>
                                        </p:tgtEl>
                                        <p:attrNameLst>
                                          <p:attrName>style.visibility</p:attrName>
                                        </p:attrNameLst>
                                      </p:cBhvr>
                                      <p:to>
                                        <p:strVal val="visible"/>
                                      </p:to>
                                    </p:set>
                                    <p:animEffect transition="in" filter="wipe(down)">
                                      <p:cBhvr>
                                        <p:cTn id="36"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649491"/>
          </a:xfrm>
          <a:blipFill>
            <a:blip r:embed="rId2"/>
            <a:tile tx="0" ty="0" sx="100000" sy="100000" flip="none" algn="tl"/>
          </a:blipFill>
        </p:spPr>
        <p:txBody>
          <a:bodyPr>
            <a:normAutofit/>
          </a:bodyPr>
          <a:lstStyle/>
          <a:p>
            <a:pPr marL="0" indent="0">
              <a:buNone/>
            </a:pPr>
            <a:r>
              <a:rPr lang="en-US" b="1" i="1" u="sng" dirty="0" smtClean="0">
                <a:solidFill>
                  <a:srgbClr val="FF0000"/>
                </a:solidFill>
                <a:latin typeface="Times New Roman" pitchFamily="18" charset="0"/>
                <a:sym typeface="Wingdings" pitchFamily="2" charset="2"/>
              </a:rPr>
              <a:t>“</a:t>
            </a:r>
            <a:r>
              <a:rPr lang="en-US" b="1" i="1" u="sng" dirty="0" err="1" smtClean="0">
                <a:solidFill>
                  <a:srgbClr val="FF0000"/>
                </a:solidFill>
                <a:latin typeface="Times New Roman" pitchFamily="18" charset="0"/>
                <a:sym typeface="Wingdings" pitchFamily="2" charset="2"/>
              </a:rPr>
              <a:t>Nhớ</a:t>
            </a:r>
            <a:r>
              <a:rPr lang="en-US" b="1" i="1" u="sng" dirty="0" smtClean="0">
                <a:solidFill>
                  <a:srgbClr val="FF0000"/>
                </a:solidFill>
                <a:latin typeface="Times New Roman" pitchFamily="18" charset="0"/>
                <a:sym typeface="Wingdings" pitchFamily="2" charset="2"/>
              </a:rPr>
              <a:t> </a:t>
            </a:r>
            <a:r>
              <a:rPr lang="en-US" b="1" i="1" u="sng" dirty="0" err="1" smtClean="0">
                <a:solidFill>
                  <a:srgbClr val="FF0000"/>
                </a:solidFill>
                <a:latin typeface="Times New Roman" pitchFamily="18" charset="0"/>
                <a:sym typeface="Wingdings" pitchFamily="2" charset="2"/>
              </a:rPr>
              <a:t>câu</a:t>
            </a:r>
            <a:r>
              <a:rPr lang="en-US" b="1" i="1" u="sng" dirty="0" smtClean="0">
                <a:solidFill>
                  <a:srgbClr val="FF0000"/>
                </a:solidFill>
                <a:latin typeface="Times New Roman" pitchFamily="18" charset="0"/>
                <a:sym typeface="Wingdings" pitchFamily="2" charset="2"/>
              </a:rPr>
              <a:t> </a:t>
            </a:r>
            <a:r>
              <a:rPr lang="en-US" b="1" i="1" u="sng" dirty="0" err="1" smtClean="0">
                <a:solidFill>
                  <a:srgbClr val="FF0000"/>
                </a:solidFill>
                <a:latin typeface="Times New Roman" pitchFamily="18" charset="0"/>
                <a:sym typeface="Wingdings" pitchFamily="2" charset="2"/>
              </a:rPr>
              <a:t>chín</a:t>
            </a:r>
            <a:r>
              <a:rPr lang="en-US" b="1" i="1" u="sng" dirty="0" smtClean="0">
                <a:solidFill>
                  <a:srgbClr val="FF0000"/>
                </a:solidFill>
                <a:latin typeface="Times New Roman" pitchFamily="18" charset="0"/>
                <a:sym typeface="Wingdings" pitchFamily="2" charset="2"/>
              </a:rPr>
              <a:t> </a:t>
            </a:r>
            <a:r>
              <a:rPr lang="en-US" b="1" i="1" u="sng" dirty="0" err="1" smtClean="0">
                <a:solidFill>
                  <a:srgbClr val="FF0000"/>
                </a:solidFill>
                <a:latin typeface="Times New Roman" pitchFamily="18" charset="0"/>
                <a:sym typeface="Wingdings" pitchFamily="2" charset="2"/>
              </a:rPr>
              <a:t>chữ</a:t>
            </a:r>
            <a:r>
              <a:rPr lang="en-US" b="1" i="1" u="sng" dirty="0" smtClean="0">
                <a:solidFill>
                  <a:srgbClr val="FF0000"/>
                </a:solidFill>
                <a:latin typeface="Times New Roman" pitchFamily="18" charset="0"/>
                <a:sym typeface="Wingdings" pitchFamily="2" charset="2"/>
              </a:rPr>
              <a:t> </a:t>
            </a:r>
            <a:r>
              <a:rPr lang="en-US" b="1" i="1" u="sng" dirty="0" err="1" smtClean="0">
                <a:solidFill>
                  <a:srgbClr val="FF0000"/>
                </a:solidFill>
                <a:latin typeface="Times New Roman" pitchFamily="18" charset="0"/>
                <a:sym typeface="Wingdings" pitchFamily="2" charset="2"/>
              </a:rPr>
              <a:t>cao</a:t>
            </a:r>
            <a:r>
              <a:rPr lang="en-US" b="1" i="1" u="sng" dirty="0" smtClean="0">
                <a:solidFill>
                  <a:srgbClr val="FF0000"/>
                </a:solidFill>
                <a:latin typeface="Times New Roman" pitchFamily="18" charset="0"/>
                <a:sym typeface="Wingdings" pitchFamily="2" charset="2"/>
              </a:rPr>
              <a:t> </a:t>
            </a:r>
            <a:r>
              <a:rPr lang="en-US" b="1" i="1" u="sng" dirty="0" err="1" smtClean="0">
                <a:solidFill>
                  <a:srgbClr val="FF0000"/>
                </a:solidFill>
                <a:latin typeface="Times New Roman" pitchFamily="18" charset="0"/>
                <a:sym typeface="Wingdings" pitchFamily="2" charset="2"/>
              </a:rPr>
              <a:t>sâu</a:t>
            </a:r>
            <a:r>
              <a:rPr lang="en-US" b="1" i="1" u="sng" dirty="0" smtClean="0">
                <a:solidFill>
                  <a:srgbClr val="FF0000"/>
                </a:solidFill>
                <a:latin typeface="Times New Roman" pitchFamily="18" charset="0"/>
                <a:sym typeface="Wingdings" pitchFamily="2" charset="2"/>
              </a:rPr>
              <a:t> </a:t>
            </a:r>
          </a:p>
          <a:p>
            <a:pPr marL="0" indent="0">
              <a:buNone/>
            </a:pPr>
            <a:r>
              <a:rPr lang="en-US" b="1" i="1" u="sng" dirty="0" err="1" smtClean="0">
                <a:solidFill>
                  <a:srgbClr val="FF0000"/>
                </a:solidFill>
                <a:latin typeface="Times New Roman" pitchFamily="18" charset="0"/>
                <a:sym typeface="Wingdings" pitchFamily="2" charset="2"/>
              </a:rPr>
              <a:t>Một</a:t>
            </a:r>
            <a:r>
              <a:rPr lang="en-US" b="1" i="1" u="sng" dirty="0" smtClean="0">
                <a:solidFill>
                  <a:srgbClr val="FF0000"/>
                </a:solidFill>
                <a:latin typeface="Times New Roman" pitchFamily="18" charset="0"/>
                <a:sym typeface="Wingdings" pitchFamily="2" charset="2"/>
              </a:rPr>
              <a:t> </a:t>
            </a:r>
            <a:r>
              <a:rPr lang="en-US" b="1" i="1" u="sng" dirty="0" err="1" smtClean="0">
                <a:solidFill>
                  <a:srgbClr val="FF0000"/>
                </a:solidFill>
                <a:latin typeface="Times New Roman" pitchFamily="18" charset="0"/>
                <a:sym typeface="Wingdings" pitchFamily="2" charset="2"/>
              </a:rPr>
              <a:t>ngày</a:t>
            </a:r>
            <a:r>
              <a:rPr lang="en-US" b="1" i="1" u="sng" dirty="0" smtClean="0">
                <a:solidFill>
                  <a:srgbClr val="FF0000"/>
                </a:solidFill>
                <a:latin typeface="Times New Roman" pitchFamily="18" charset="0"/>
                <a:sym typeface="Wingdings" pitchFamily="2" charset="2"/>
              </a:rPr>
              <a:t> </a:t>
            </a:r>
            <a:r>
              <a:rPr lang="en-US" b="1" i="1" u="sng" dirty="0" err="1" smtClean="0">
                <a:solidFill>
                  <a:srgbClr val="FF0000"/>
                </a:solidFill>
                <a:latin typeface="Times New Roman" pitchFamily="18" charset="0"/>
                <a:sym typeface="Wingdings" pitchFamily="2" charset="2"/>
              </a:rPr>
              <a:t>một</a:t>
            </a:r>
            <a:r>
              <a:rPr lang="en-US" b="1" i="1" u="sng" dirty="0" smtClean="0">
                <a:solidFill>
                  <a:srgbClr val="FF0000"/>
                </a:solidFill>
                <a:latin typeface="Times New Roman" pitchFamily="18" charset="0"/>
                <a:sym typeface="Wingdings" pitchFamily="2" charset="2"/>
              </a:rPr>
              <a:t> </a:t>
            </a:r>
            <a:r>
              <a:rPr lang="en-US" b="1" i="1" u="sng" dirty="0" err="1" smtClean="0">
                <a:solidFill>
                  <a:srgbClr val="FF0000"/>
                </a:solidFill>
                <a:latin typeface="Times New Roman" pitchFamily="18" charset="0"/>
                <a:sym typeface="Wingdings" pitchFamily="2" charset="2"/>
              </a:rPr>
              <a:t>ngả</a:t>
            </a:r>
            <a:r>
              <a:rPr lang="en-US" b="1" i="1" u="sng" dirty="0" smtClean="0">
                <a:solidFill>
                  <a:srgbClr val="FF0000"/>
                </a:solidFill>
                <a:latin typeface="Times New Roman" pitchFamily="18" charset="0"/>
                <a:sym typeface="Wingdings" pitchFamily="2" charset="2"/>
              </a:rPr>
              <a:t> </a:t>
            </a:r>
            <a:r>
              <a:rPr lang="en-US" b="1" i="1" u="sng" dirty="0" err="1" smtClean="0">
                <a:solidFill>
                  <a:srgbClr val="FF0000"/>
                </a:solidFill>
                <a:latin typeface="Times New Roman" pitchFamily="18" charset="0"/>
                <a:sym typeface="Wingdings" pitchFamily="2" charset="2"/>
              </a:rPr>
              <a:t>bóng</a:t>
            </a:r>
            <a:r>
              <a:rPr lang="en-US" b="1" i="1" u="sng" dirty="0" smtClean="0">
                <a:solidFill>
                  <a:srgbClr val="FF0000"/>
                </a:solidFill>
                <a:latin typeface="Times New Roman" pitchFamily="18" charset="0"/>
                <a:sym typeface="Wingdings" pitchFamily="2" charset="2"/>
              </a:rPr>
              <a:t> </a:t>
            </a:r>
            <a:r>
              <a:rPr lang="en-US" b="1" i="1" u="sng" dirty="0" err="1" smtClean="0">
                <a:solidFill>
                  <a:srgbClr val="FF0000"/>
                </a:solidFill>
                <a:latin typeface="Times New Roman" pitchFamily="18" charset="0"/>
                <a:sym typeface="Wingdings" pitchFamily="2" charset="2"/>
              </a:rPr>
              <a:t>dâu</a:t>
            </a:r>
            <a:r>
              <a:rPr lang="en-US" b="1" i="1" u="sng" dirty="0" smtClean="0">
                <a:solidFill>
                  <a:srgbClr val="FF0000"/>
                </a:solidFill>
                <a:latin typeface="Times New Roman" pitchFamily="18" charset="0"/>
                <a:sym typeface="Wingdings" pitchFamily="2" charset="2"/>
              </a:rPr>
              <a:t> </a:t>
            </a:r>
            <a:r>
              <a:rPr lang="en-US" b="1" i="1" u="sng" dirty="0" err="1" smtClean="0">
                <a:solidFill>
                  <a:srgbClr val="FF0000"/>
                </a:solidFill>
                <a:latin typeface="Times New Roman" pitchFamily="18" charset="0"/>
                <a:sym typeface="Wingdings" pitchFamily="2" charset="2"/>
              </a:rPr>
              <a:t>tà</a:t>
            </a:r>
            <a:r>
              <a:rPr lang="en-US" b="1" i="1" u="sng" dirty="0" smtClean="0">
                <a:solidFill>
                  <a:srgbClr val="FF0000"/>
                </a:solidFill>
                <a:latin typeface="Times New Roman" pitchFamily="18" charset="0"/>
                <a:sym typeface="Wingdings" pitchFamily="2" charset="2"/>
              </a:rPr>
              <a:t> </a:t>
            </a:r>
            <a:r>
              <a:rPr lang="en-US" b="1" i="1" u="sng" dirty="0" err="1" smtClean="0">
                <a:solidFill>
                  <a:srgbClr val="FF0000"/>
                </a:solidFill>
                <a:latin typeface="Times New Roman" pitchFamily="18" charset="0"/>
                <a:sym typeface="Wingdings" pitchFamily="2" charset="2"/>
              </a:rPr>
              <a:t>tà</a:t>
            </a:r>
            <a:r>
              <a:rPr lang="en-US" b="1" i="1" u="sng" dirty="0" smtClean="0">
                <a:solidFill>
                  <a:srgbClr val="FF0000"/>
                </a:solidFill>
                <a:latin typeface="Times New Roman" pitchFamily="18" charset="0"/>
                <a:sym typeface="Wingdings" pitchFamily="2" charset="2"/>
              </a:rPr>
              <a:t>”</a:t>
            </a:r>
          </a:p>
          <a:p>
            <a:pPr marL="0" indent="0">
              <a:buNone/>
            </a:pPr>
            <a:endParaRPr lang="en-US" b="1" i="1" u="sng" dirty="0" smtClean="0">
              <a:solidFill>
                <a:srgbClr val="FF0000"/>
              </a:solidFill>
              <a:latin typeface="Times New Roman" pitchFamily="18" charset="0"/>
              <a:sym typeface="Wingdings" pitchFamily="2" charset="2"/>
            </a:endParaRPr>
          </a:p>
          <a:p>
            <a:r>
              <a:rPr lang="en-US" b="1" i="1" u="sng" dirty="0" err="1" smtClean="0">
                <a:solidFill>
                  <a:srgbClr val="FF0000"/>
                </a:solidFill>
                <a:latin typeface="Times New Roman" pitchFamily="18" charset="0"/>
                <a:sym typeface="Wingdings" pitchFamily="2" charset="2"/>
              </a:rPr>
              <a:t>Chín</a:t>
            </a:r>
            <a:r>
              <a:rPr lang="en-US" b="1" i="1" u="sng" dirty="0" smtClean="0">
                <a:solidFill>
                  <a:srgbClr val="FF0000"/>
                </a:solidFill>
                <a:latin typeface="Times New Roman" pitchFamily="18" charset="0"/>
                <a:sym typeface="Wingdings" pitchFamily="2" charset="2"/>
              </a:rPr>
              <a:t> </a:t>
            </a:r>
            <a:r>
              <a:rPr lang="en-US" b="1" i="1" u="sng" dirty="0" err="1">
                <a:solidFill>
                  <a:srgbClr val="FF0000"/>
                </a:solidFill>
                <a:latin typeface="Times New Roman" pitchFamily="18" charset="0"/>
                <a:sym typeface="Wingdings" pitchFamily="2" charset="2"/>
              </a:rPr>
              <a:t>chữ</a:t>
            </a:r>
            <a:r>
              <a:rPr lang="en-US" b="1" i="1" u="sng" dirty="0">
                <a:solidFill>
                  <a:srgbClr val="FF0000"/>
                </a:solidFill>
                <a:latin typeface="Times New Roman" pitchFamily="18" charset="0"/>
                <a:sym typeface="Wingdings" pitchFamily="2" charset="2"/>
              </a:rPr>
              <a:t> </a:t>
            </a:r>
            <a:r>
              <a:rPr lang="en-US" dirty="0" smtClean="0">
                <a:latin typeface="Times New Roman" pitchFamily="18" charset="0"/>
                <a:sym typeface="Wingdings" pitchFamily="2" charset="2"/>
              </a:rPr>
              <a:t>: </a:t>
            </a:r>
            <a:r>
              <a:rPr lang="en-US" dirty="0" err="1" smtClean="0">
                <a:latin typeface="Times New Roman" pitchFamily="18" charset="0"/>
                <a:sym typeface="Wingdings" pitchFamily="2" charset="2"/>
              </a:rPr>
              <a:t>điển</a:t>
            </a:r>
            <a:r>
              <a:rPr lang="en-US" dirty="0" smtClean="0">
                <a:latin typeface="Times New Roman" pitchFamily="18" charset="0"/>
                <a:sym typeface="Wingdings" pitchFamily="2" charset="2"/>
              </a:rPr>
              <a:t> </a:t>
            </a:r>
            <a:r>
              <a:rPr lang="en-US" dirty="0" err="1">
                <a:latin typeface="Times New Roman" pitchFamily="18" charset="0"/>
                <a:sym typeface="Wingdings" pitchFamily="2" charset="2"/>
              </a:rPr>
              <a:t>cố</a:t>
            </a:r>
            <a:r>
              <a:rPr lang="en-US" dirty="0">
                <a:latin typeface="Times New Roman" pitchFamily="18" charset="0"/>
                <a:sym typeface="Wingdings" pitchFamily="2" charset="2"/>
              </a:rPr>
              <a:t> </a:t>
            </a:r>
            <a:r>
              <a:rPr lang="en-US" dirty="0" err="1">
                <a:latin typeface="Times New Roman" pitchFamily="18" charset="0"/>
                <a:sym typeface="Wingdings" pitchFamily="2" charset="2"/>
              </a:rPr>
              <a:t>Kinh</a:t>
            </a:r>
            <a:r>
              <a:rPr lang="en-US" dirty="0">
                <a:latin typeface="Times New Roman" pitchFamily="18" charset="0"/>
                <a:sym typeface="Wingdings" pitchFamily="2" charset="2"/>
              </a:rPr>
              <a:t> </a:t>
            </a:r>
            <a:r>
              <a:rPr lang="en-US" dirty="0" err="1" smtClean="0">
                <a:latin typeface="Times New Roman" pitchFamily="18" charset="0"/>
                <a:sym typeface="Wingdings" pitchFamily="2" charset="2"/>
              </a:rPr>
              <a:t>Thi</a:t>
            </a:r>
            <a:endParaRPr lang="en-US" dirty="0"/>
          </a:p>
        </p:txBody>
      </p:sp>
    </p:spTree>
    <p:extLst>
      <p:ext uri="{BB962C8B-B14F-4D97-AF65-F5344CB8AC3E}">
        <p14:creationId xmlns:p14="http://schemas.microsoft.com/office/powerpoint/2010/main" val="25888550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99379041"/>
              </p:ext>
            </p:extLst>
          </p:nvPr>
        </p:nvGraphicFramePr>
        <p:xfrm>
          <a:off x="395535" y="764704"/>
          <a:ext cx="8496945" cy="3078480"/>
        </p:xfrm>
        <a:graphic>
          <a:graphicData uri="http://schemas.openxmlformats.org/drawingml/2006/table">
            <a:tbl>
              <a:tblPr firstRow="1" bandRow="1">
                <a:tableStyleId>{5C22544A-7EE6-4342-B048-85BDC9FD1C3A}</a:tableStyleId>
              </a:tblPr>
              <a:tblGrid>
                <a:gridCol w="2832315"/>
                <a:gridCol w="2832315"/>
                <a:gridCol w="2832315"/>
              </a:tblGrid>
              <a:tr h="2664296">
                <a:tc>
                  <a:txBody>
                    <a:bodyPr/>
                    <a:lstStyle/>
                    <a:p>
                      <a:r>
                        <a:rPr lang="en-US" sz="2000" b="1" i="1" kern="1200" dirty="0" smtClean="0">
                          <a:solidFill>
                            <a:schemeClr val="lt1"/>
                          </a:solidFill>
                          <a:effectLst/>
                          <a:latin typeface="+mn-lt"/>
                          <a:ea typeface="+mn-ea"/>
                          <a:cs typeface="+mn-cs"/>
                        </a:rPr>
                        <a:t>T</a:t>
                      </a:r>
                      <a:r>
                        <a:rPr lang="vi-VN" sz="2000" b="1" i="1" kern="1200" dirty="0" smtClean="0">
                          <a:solidFill>
                            <a:schemeClr val="lt1"/>
                          </a:solidFill>
                          <a:effectLst/>
                          <a:latin typeface="+mn-lt"/>
                          <a:ea typeface="+mn-ea"/>
                          <a:cs typeface="+mn-cs"/>
                        </a:rPr>
                        <a:t>am thu hề</a:t>
                      </a:r>
                      <a:br>
                        <a:rPr lang="vi-VN" sz="2000" b="1" i="1" kern="1200" dirty="0" smtClean="0">
                          <a:solidFill>
                            <a:schemeClr val="lt1"/>
                          </a:solidFill>
                          <a:effectLst/>
                          <a:latin typeface="+mn-lt"/>
                          <a:ea typeface="+mn-ea"/>
                          <a:cs typeface="+mn-cs"/>
                        </a:rPr>
                      </a:br>
                      <a:r>
                        <a:rPr lang="en-US" sz="2000" b="1" i="1" kern="1200" dirty="0" smtClean="0">
                          <a:solidFill>
                            <a:schemeClr val="lt1"/>
                          </a:solidFill>
                          <a:effectLst/>
                          <a:latin typeface="+mn-lt"/>
                          <a:ea typeface="+mn-ea"/>
                          <a:cs typeface="+mn-cs"/>
                        </a:rPr>
                        <a:t>C</a:t>
                      </a:r>
                      <a:r>
                        <a:rPr lang="vi-VN" sz="2000" b="1" i="1" kern="1200" dirty="0" smtClean="0">
                          <a:solidFill>
                            <a:schemeClr val="lt1"/>
                          </a:solidFill>
                          <a:effectLst/>
                          <a:latin typeface="+mn-lt"/>
                          <a:ea typeface="+mn-ea"/>
                          <a:cs typeface="+mn-cs"/>
                        </a:rPr>
                        <a:t>hín mươi ngày</a:t>
                      </a:r>
                      <a:br>
                        <a:rPr lang="vi-VN" sz="2000" b="1" i="1" kern="1200" dirty="0" smtClean="0">
                          <a:solidFill>
                            <a:schemeClr val="lt1"/>
                          </a:solidFill>
                          <a:effectLst/>
                          <a:latin typeface="+mn-lt"/>
                          <a:ea typeface="+mn-ea"/>
                          <a:cs typeface="+mn-cs"/>
                        </a:rPr>
                      </a:br>
                      <a:r>
                        <a:rPr lang="vi-VN" sz="2000" b="1" i="1" kern="1200" dirty="0" smtClean="0">
                          <a:solidFill>
                            <a:schemeClr val="lt1"/>
                          </a:solidFill>
                          <a:effectLst/>
                          <a:latin typeface="+mn-lt"/>
                          <a:ea typeface="+mn-ea"/>
                          <a:cs typeface="+mn-cs"/>
                        </a:rPr>
                        <a:t>nhất nhật bất kiến</a:t>
                      </a:r>
                      <a:br>
                        <a:rPr lang="vi-VN" sz="2000" b="1" i="1" kern="1200" dirty="0" smtClean="0">
                          <a:solidFill>
                            <a:schemeClr val="lt1"/>
                          </a:solidFill>
                          <a:effectLst/>
                          <a:latin typeface="+mn-lt"/>
                          <a:ea typeface="+mn-ea"/>
                          <a:cs typeface="+mn-cs"/>
                        </a:rPr>
                      </a:br>
                      <a:r>
                        <a:rPr lang="en-US" sz="2000" b="1" i="1" kern="1200" dirty="0" smtClean="0">
                          <a:solidFill>
                            <a:schemeClr val="lt1"/>
                          </a:solidFill>
                          <a:effectLst/>
                          <a:latin typeface="+mn-lt"/>
                          <a:ea typeface="+mn-ea"/>
                          <a:cs typeface="+mn-cs"/>
                        </a:rPr>
                        <a:t>M</a:t>
                      </a:r>
                      <a:r>
                        <a:rPr lang="vi-VN" sz="2000" b="1" i="1" kern="1200" dirty="0" smtClean="0">
                          <a:solidFill>
                            <a:schemeClr val="lt1"/>
                          </a:solidFill>
                          <a:effectLst/>
                          <a:latin typeface="+mn-lt"/>
                          <a:ea typeface="+mn-ea"/>
                          <a:cs typeface="+mn-cs"/>
                        </a:rPr>
                        <a:t>ột ngày vắng nhau</a:t>
                      </a:r>
                      <a:br>
                        <a:rPr lang="vi-VN" sz="2000" b="1" i="1" kern="1200" dirty="0" smtClean="0">
                          <a:solidFill>
                            <a:schemeClr val="lt1"/>
                          </a:solidFill>
                          <a:effectLst/>
                          <a:latin typeface="+mn-lt"/>
                          <a:ea typeface="+mn-ea"/>
                          <a:cs typeface="+mn-cs"/>
                        </a:rPr>
                      </a:br>
                      <a:r>
                        <a:rPr lang="vi-VN" sz="2000" b="1" i="1" kern="1200" dirty="0" smtClean="0">
                          <a:solidFill>
                            <a:schemeClr val="lt1"/>
                          </a:solidFill>
                          <a:effectLst/>
                          <a:latin typeface="+mn-lt"/>
                          <a:ea typeface="+mn-ea"/>
                          <a:cs typeface="+mn-cs"/>
                        </a:rPr>
                        <a:t>một ngày đủ để lòng đau</a:t>
                      </a:r>
                      <a:br>
                        <a:rPr lang="vi-VN" sz="2000" b="1" i="1" kern="1200" dirty="0" smtClean="0">
                          <a:solidFill>
                            <a:schemeClr val="lt1"/>
                          </a:solidFill>
                          <a:effectLst/>
                          <a:latin typeface="+mn-lt"/>
                          <a:ea typeface="+mn-ea"/>
                          <a:cs typeface="+mn-cs"/>
                        </a:rPr>
                      </a:br>
                      <a:r>
                        <a:rPr lang="en-US" sz="2000" b="1" i="1" kern="1200" dirty="0" smtClean="0">
                          <a:solidFill>
                            <a:schemeClr val="lt1"/>
                          </a:solidFill>
                          <a:effectLst/>
                          <a:latin typeface="+mn-lt"/>
                          <a:ea typeface="+mn-ea"/>
                          <a:cs typeface="+mn-cs"/>
                        </a:rPr>
                        <a:t>H</a:t>
                      </a:r>
                      <a:r>
                        <a:rPr lang="vi-VN" sz="2000" b="1" i="1" kern="1200" dirty="0" smtClean="0">
                          <a:solidFill>
                            <a:schemeClr val="lt1"/>
                          </a:solidFill>
                          <a:effectLst/>
                          <a:latin typeface="+mn-lt"/>
                          <a:ea typeface="+mn-ea"/>
                          <a:cs typeface="+mn-cs"/>
                        </a:rPr>
                        <a:t>uống hồ như ngỡ trước sau ba mùa</a:t>
                      </a:r>
                      <a:endParaRPr lang="en-US" sz="2000" b="1" i="1" kern="1200" dirty="0" smtClean="0">
                        <a:solidFill>
                          <a:schemeClr val="lt1"/>
                        </a:solidFill>
                        <a:effectLst/>
                        <a:latin typeface="+mn-lt"/>
                        <a:ea typeface="+mn-ea"/>
                        <a:cs typeface="+mn-cs"/>
                      </a:endParaRPr>
                    </a:p>
                    <a:p>
                      <a:endParaRPr lang="en-US" sz="1800" b="1" i="1" kern="1200" dirty="0" smtClean="0">
                        <a:solidFill>
                          <a:schemeClr val="lt1"/>
                        </a:solidFill>
                        <a:effectLst/>
                        <a:latin typeface="+mn-lt"/>
                        <a:ea typeface="+mn-ea"/>
                        <a:cs typeface="+mn-cs"/>
                      </a:endParaRPr>
                    </a:p>
                    <a:p>
                      <a:endParaRPr lang="en-US" dirty="0"/>
                    </a:p>
                  </a:txBody>
                  <a:tcPr/>
                </a:tc>
                <a:tc>
                  <a:txBody>
                    <a:bodyPr/>
                    <a:lstStyle/>
                    <a:p>
                      <a:pPr marL="0" algn="l" defTabSz="914400" rtl="0" eaLnBrk="1" latinLnBrk="0" hangingPunct="1"/>
                      <a:r>
                        <a:rPr lang="en-US" sz="2000" b="1" i="1" kern="1200" dirty="0" smtClean="0">
                          <a:solidFill>
                            <a:schemeClr val="lt1"/>
                          </a:solidFill>
                          <a:effectLst/>
                          <a:latin typeface="+mn-lt"/>
                          <a:ea typeface="+mn-ea"/>
                          <a:cs typeface="+mn-cs"/>
                        </a:rPr>
                        <a:t>B</a:t>
                      </a:r>
                      <a:r>
                        <a:rPr lang="vi-VN" sz="2000" b="1" i="1" kern="1200" dirty="0" smtClean="0">
                          <a:solidFill>
                            <a:schemeClr val="lt1"/>
                          </a:solidFill>
                          <a:effectLst/>
                          <a:latin typeface="+mn-lt"/>
                          <a:ea typeface="+mn-ea"/>
                          <a:cs typeface="+mn-cs"/>
                        </a:rPr>
                        <a:t>ây giờ thu hóa mưa ngâu</a:t>
                      </a:r>
                      <a:br>
                        <a:rPr lang="vi-VN" sz="2000" b="1" i="1" kern="1200" dirty="0" smtClean="0">
                          <a:solidFill>
                            <a:schemeClr val="lt1"/>
                          </a:solidFill>
                          <a:effectLst/>
                          <a:latin typeface="+mn-lt"/>
                          <a:ea typeface="+mn-ea"/>
                          <a:cs typeface="+mn-cs"/>
                        </a:rPr>
                      </a:br>
                      <a:r>
                        <a:rPr lang="en-US" sz="2000" b="1" i="1" kern="1200" dirty="0" smtClean="0">
                          <a:solidFill>
                            <a:schemeClr val="lt1"/>
                          </a:solidFill>
                          <a:effectLst/>
                          <a:latin typeface="+mn-lt"/>
                          <a:ea typeface="+mn-ea"/>
                          <a:cs typeface="+mn-cs"/>
                        </a:rPr>
                        <a:t>M</a:t>
                      </a:r>
                      <a:r>
                        <a:rPr lang="vi-VN" sz="2000" b="1" i="1" kern="1200" dirty="0" smtClean="0">
                          <a:solidFill>
                            <a:schemeClr val="lt1"/>
                          </a:solidFill>
                          <a:effectLst/>
                          <a:latin typeface="+mn-lt"/>
                          <a:ea typeface="+mn-ea"/>
                          <a:cs typeface="+mn-cs"/>
                        </a:rPr>
                        <a:t>ột ngày vắng tưởng đã đâu ba lần</a:t>
                      </a:r>
                      <a:r>
                        <a:rPr lang="en-US" sz="2000" b="1" i="1" kern="1200" dirty="0" smtClean="0">
                          <a:solidFill>
                            <a:schemeClr val="lt1"/>
                          </a:solidFill>
                          <a:effectLst/>
                          <a:latin typeface="+mn-lt"/>
                          <a:ea typeface="+mn-ea"/>
                          <a:cs typeface="+mn-cs"/>
                        </a:rPr>
                        <a:t> </a:t>
                      </a:r>
                    </a:p>
                    <a:p>
                      <a:pPr marL="0" algn="l" defTabSz="914400" rtl="0" eaLnBrk="1" latinLnBrk="0" hangingPunct="1"/>
                      <a:r>
                        <a:rPr lang="en-US" sz="2000" b="1" i="1" kern="1200" dirty="0" smtClean="0">
                          <a:solidFill>
                            <a:schemeClr val="lt1"/>
                          </a:solidFill>
                          <a:effectLst/>
                          <a:latin typeface="+mn-lt"/>
                          <a:ea typeface="+mn-ea"/>
                          <a:cs typeface="+mn-cs"/>
                        </a:rPr>
                        <a:t>C</a:t>
                      </a:r>
                      <a:r>
                        <a:rPr lang="vi-VN" sz="2000" b="1" i="1" kern="1200" dirty="0" smtClean="0">
                          <a:solidFill>
                            <a:schemeClr val="lt1"/>
                          </a:solidFill>
                          <a:effectLst/>
                          <a:latin typeface="+mn-lt"/>
                          <a:ea typeface="+mn-ea"/>
                          <a:cs typeface="+mn-cs"/>
                        </a:rPr>
                        <a:t>hức ngưu</a:t>
                      </a:r>
                      <a:r>
                        <a:rPr lang="en-US" sz="2000" b="1" i="1" kern="1200" dirty="0" smtClean="0">
                          <a:solidFill>
                            <a:schemeClr val="lt1"/>
                          </a:solidFill>
                          <a:effectLst/>
                          <a:latin typeface="+mn-lt"/>
                          <a:ea typeface="+mn-ea"/>
                          <a:cs typeface="+mn-cs"/>
                        </a:rPr>
                        <a:t> </a:t>
                      </a:r>
                      <a:r>
                        <a:rPr lang="vi-VN" sz="2000" b="1" i="1" kern="1200" dirty="0" smtClean="0">
                          <a:solidFill>
                            <a:schemeClr val="lt1"/>
                          </a:solidFill>
                          <a:effectLst/>
                          <a:latin typeface="+mn-lt"/>
                          <a:ea typeface="+mn-ea"/>
                          <a:cs typeface="+mn-cs"/>
                        </a:rPr>
                        <a:t>ngâu chặn bước chân</a:t>
                      </a:r>
                      <a:br>
                        <a:rPr lang="vi-VN" sz="2000" b="1" i="1" kern="1200" dirty="0" smtClean="0">
                          <a:solidFill>
                            <a:schemeClr val="lt1"/>
                          </a:solidFill>
                          <a:effectLst/>
                          <a:latin typeface="+mn-lt"/>
                          <a:ea typeface="+mn-ea"/>
                          <a:cs typeface="+mn-cs"/>
                        </a:rPr>
                      </a:br>
                      <a:r>
                        <a:rPr lang="en-US" sz="2000" b="1" i="1" kern="1200" dirty="0" smtClean="0">
                          <a:solidFill>
                            <a:schemeClr val="lt1"/>
                          </a:solidFill>
                          <a:effectLst/>
                          <a:latin typeface="+mn-lt"/>
                          <a:ea typeface="+mn-ea"/>
                          <a:cs typeface="+mn-cs"/>
                        </a:rPr>
                        <a:t>X</a:t>
                      </a:r>
                      <a:r>
                        <a:rPr lang="vi-VN" sz="2000" b="1" i="1" kern="1200" dirty="0" smtClean="0">
                          <a:solidFill>
                            <a:schemeClr val="lt1"/>
                          </a:solidFill>
                          <a:effectLst/>
                          <a:latin typeface="+mn-lt"/>
                          <a:ea typeface="+mn-ea"/>
                          <a:cs typeface="+mn-cs"/>
                        </a:rPr>
                        <a:t>ót xa</a:t>
                      </a:r>
                      <a:r>
                        <a:rPr lang="en-US" sz="2000" b="1" i="1" kern="1200" dirty="0" smtClean="0">
                          <a:solidFill>
                            <a:schemeClr val="lt1"/>
                          </a:solidFill>
                          <a:effectLst/>
                          <a:latin typeface="+mn-lt"/>
                          <a:ea typeface="+mn-ea"/>
                          <a:cs typeface="+mn-cs"/>
                        </a:rPr>
                        <a:t> </a:t>
                      </a:r>
                      <a:r>
                        <a:rPr lang="vi-VN" sz="2000" b="1" i="1" kern="1200" dirty="0" smtClean="0">
                          <a:solidFill>
                            <a:schemeClr val="lt1"/>
                          </a:solidFill>
                          <a:effectLst/>
                          <a:latin typeface="+mn-lt"/>
                          <a:ea typeface="+mn-ea"/>
                          <a:cs typeface="+mn-cs"/>
                        </a:rPr>
                        <a:t>đến đấng minh quân cũng buồn</a:t>
                      </a:r>
                      <a:endParaRPr lang="en-US" sz="2000" b="1" i="1" kern="1200" dirty="0">
                        <a:solidFill>
                          <a:schemeClr val="lt1"/>
                        </a:solidFill>
                        <a:effectLst/>
                        <a:latin typeface="+mn-lt"/>
                        <a:ea typeface="+mn-ea"/>
                        <a:cs typeface="+mn-cs"/>
                      </a:endParaRPr>
                    </a:p>
                  </a:txBody>
                  <a:tcPr/>
                </a:tc>
                <a:tc>
                  <a:txBody>
                    <a:bodyPr/>
                    <a:lstStyle/>
                    <a:p>
                      <a:pPr marL="0" algn="l" defTabSz="914400" rtl="0" eaLnBrk="1" latinLnBrk="0" hangingPunct="1"/>
                      <a:r>
                        <a:rPr lang="en-US" sz="2000" b="1" i="1" kern="1200" dirty="0" smtClean="0">
                          <a:solidFill>
                            <a:schemeClr val="lt1"/>
                          </a:solidFill>
                          <a:effectLst/>
                          <a:latin typeface="+mn-lt"/>
                          <a:ea typeface="+mn-ea"/>
                          <a:cs typeface="+mn-cs"/>
                        </a:rPr>
                        <a:t>N</a:t>
                      </a:r>
                      <a:r>
                        <a:rPr lang="vi-VN" sz="2000" b="1" i="1" kern="1200" dirty="0" smtClean="0">
                          <a:solidFill>
                            <a:schemeClr val="lt1"/>
                          </a:solidFill>
                          <a:effectLst/>
                          <a:latin typeface="+mn-lt"/>
                          <a:ea typeface="+mn-ea"/>
                          <a:cs typeface="+mn-cs"/>
                        </a:rPr>
                        <a:t>hất nhật bất kiến triền miên</a:t>
                      </a:r>
                      <a:br>
                        <a:rPr lang="vi-VN" sz="2000" b="1" i="1" kern="1200" dirty="0" smtClean="0">
                          <a:solidFill>
                            <a:schemeClr val="lt1"/>
                          </a:solidFill>
                          <a:effectLst/>
                          <a:latin typeface="+mn-lt"/>
                          <a:ea typeface="+mn-ea"/>
                          <a:cs typeface="+mn-cs"/>
                        </a:rPr>
                      </a:br>
                      <a:r>
                        <a:rPr lang="en-US" sz="2000" b="1" i="1" kern="1200" dirty="0" smtClean="0">
                          <a:solidFill>
                            <a:schemeClr val="lt1"/>
                          </a:solidFill>
                          <a:effectLst/>
                          <a:latin typeface="+mn-lt"/>
                          <a:ea typeface="+mn-ea"/>
                          <a:cs typeface="+mn-cs"/>
                        </a:rPr>
                        <a:t>T</a:t>
                      </a:r>
                      <a:r>
                        <a:rPr lang="vi-VN" sz="2000" b="1" i="1" kern="1200" dirty="0" smtClean="0">
                          <a:solidFill>
                            <a:schemeClr val="lt1"/>
                          </a:solidFill>
                          <a:effectLst/>
                          <a:latin typeface="+mn-lt"/>
                          <a:ea typeface="+mn-ea"/>
                          <a:cs typeface="+mn-cs"/>
                        </a:rPr>
                        <a:t>ừ yêu anh vẫn tam niên đó hề</a:t>
                      </a:r>
                      <a:br>
                        <a:rPr lang="vi-VN" sz="2000" b="1" i="1" kern="1200" dirty="0" smtClean="0">
                          <a:solidFill>
                            <a:schemeClr val="lt1"/>
                          </a:solidFill>
                          <a:effectLst/>
                          <a:latin typeface="+mn-lt"/>
                          <a:ea typeface="+mn-ea"/>
                          <a:cs typeface="+mn-cs"/>
                        </a:rPr>
                      </a:br>
                      <a:r>
                        <a:rPr lang="en-US" sz="2000" b="1" i="1" kern="1200" dirty="0" smtClean="0">
                          <a:solidFill>
                            <a:schemeClr val="lt1"/>
                          </a:solidFill>
                          <a:effectLst/>
                          <a:latin typeface="+mn-lt"/>
                          <a:ea typeface="+mn-ea"/>
                          <a:cs typeface="+mn-cs"/>
                        </a:rPr>
                        <a:t>E</a:t>
                      </a:r>
                      <a:r>
                        <a:rPr lang="vi-VN" sz="2000" b="1" i="1" kern="1200" dirty="0" smtClean="0">
                          <a:solidFill>
                            <a:schemeClr val="lt1"/>
                          </a:solidFill>
                          <a:effectLst/>
                          <a:latin typeface="+mn-lt"/>
                          <a:ea typeface="+mn-ea"/>
                          <a:cs typeface="+mn-cs"/>
                        </a:rPr>
                        <a:t>m bên ni anh bên tê</a:t>
                      </a:r>
                      <a:br>
                        <a:rPr lang="vi-VN" sz="2000" b="1" i="1" kern="1200" dirty="0" smtClean="0">
                          <a:solidFill>
                            <a:schemeClr val="lt1"/>
                          </a:solidFill>
                          <a:effectLst/>
                          <a:latin typeface="+mn-lt"/>
                          <a:ea typeface="+mn-ea"/>
                          <a:cs typeface="+mn-cs"/>
                        </a:rPr>
                      </a:br>
                      <a:r>
                        <a:rPr lang="vi-VN" sz="2000" b="1" i="1" kern="1200" dirty="0" smtClean="0">
                          <a:solidFill>
                            <a:schemeClr val="lt1"/>
                          </a:solidFill>
                          <a:effectLst/>
                          <a:latin typeface="+mn-lt"/>
                          <a:ea typeface="+mn-ea"/>
                          <a:cs typeface="+mn-cs"/>
                        </a:rPr>
                        <a:t>vắng anh một bữa</a:t>
                      </a:r>
                      <a:br>
                        <a:rPr lang="vi-VN" sz="2000" b="1" i="1" kern="1200" dirty="0" smtClean="0">
                          <a:solidFill>
                            <a:schemeClr val="lt1"/>
                          </a:solidFill>
                          <a:effectLst/>
                          <a:latin typeface="+mn-lt"/>
                          <a:ea typeface="+mn-ea"/>
                          <a:cs typeface="+mn-cs"/>
                        </a:rPr>
                      </a:br>
                      <a:r>
                        <a:rPr lang="vi-VN" sz="2000" b="1" i="1" kern="1200" dirty="0" smtClean="0">
                          <a:solidFill>
                            <a:schemeClr val="lt1"/>
                          </a:solidFill>
                          <a:effectLst/>
                          <a:latin typeface="+mn-lt"/>
                          <a:ea typeface="+mn-ea"/>
                          <a:cs typeface="+mn-cs"/>
                        </a:rPr>
                        <a:t>ủ ê</a:t>
                      </a:r>
                      <a:br>
                        <a:rPr lang="vi-VN" sz="2000" b="1" i="1" kern="1200" dirty="0" smtClean="0">
                          <a:solidFill>
                            <a:schemeClr val="lt1"/>
                          </a:solidFill>
                          <a:effectLst/>
                          <a:latin typeface="+mn-lt"/>
                          <a:ea typeface="+mn-ea"/>
                          <a:cs typeface="+mn-cs"/>
                        </a:rPr>
                      </a:br>
                      <a:r>
                        <a:rPr lang="vi-VN" sz="2000" b="1" i="1" kern="1200" dirty="0" smtClean="0">
                          <a:solidFill>
                            <a:schemeClr val="lt1"/>
                          </a:solidFill>
                          <a:effectLst/>
                          <a:latin typeface="+mn-lt"/>
                          <a:ea typeface="+mn-ea"/>
                          <a:cs typeface="+mn-cs"/>
                        </a:rPr>
                        <a:t>ba mùa... .</a:t>
                      </a:r>
                      <a:endParaRPr lang="en-US" sz="2000" b="1" i="1" kern="1200" dirty="0">
                        <a:solidFill>
                          <a:schemeClr val="lt1"/>
                        </a:solidFill>
                        <a:effectLst/>
                        <a:latin typeface="+mn-lt"/>
                        <a:ea typeface="+mn-ea"/>
                        <a:cs typeface="+mn-cs"/>
                      </a:endParaRPr>
                    </a:p>
                  </a:txBody>
                  <a:tcPr/>
                </a:tc>
              </a:tr>
            </a:tbl>
          </a:graphicData>
        </a:graphic>
      </p:graphicFrame>
    </p:spTree>
    <p:extLst>
      <p:ext uri="{BB962C8B-B14F-4D97-AF65-F5344CB8AC3E}">
        <p14:creationId xmlns:p14="http://schemas.microsoft.com/office/powerpoint/2010/main" val="28177791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p:txBody>
          <a:bodyPr/>
          <a:lstStyle/>
          <a:p>
            <a:endParaRPr lang="vi-VN"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796"/>
            <a:ext cx="9144000" cy="6852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3"/>
          <p:cNvSpPr txBox="1">
            <a:spLocks noChangeArrowheads="1"/>
          </p:cNvSpPr>
          <p:nvPr/>
        </p:nvSpPr>
        <p:spPr>
          <a:xfrm>
            <a:off x="152400" y="198438"/>
            <a:ext cx="8915400" cy="665956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None/>
            </a:pPr>
            <a:r>
              <a:rPr lang="en-US" sz="3600" b="1" i="1" dirty="0" smtClean="0">
                <a:solidFill>
                  <a:srgbClr val="003300"/>
                </a:solidFill>
                <a:latin typeface="Times New Roman" pitchFamily="18" charset="0"/>
                <a:sym typeface="Wingdings" pitchFamily="2" charset="2"/>
              </a:rPr>
              <a:t>   </a:t>
            </a:r>
            <a:r>
              <a:rPr lang="en-US" sz="3600" b="1" i="1" u="sng" dirty="0" err="1" smtClean="0">
                <a:solidFill>
                  <a:srgbClr val="003300"/>
                </a:solidFill>
                <a:latin typeface="Times New Roman" pitchFamily="18" charset="0"/>
                <a:sym typeface="Wingdings" pitchFamily="2" charset="2"/>
              </a:rPr>
              <a:t>Liễu</a:t>
            </a:r>
            <a:r>
              <a:rPr lang="en-US" sz="3600" b="1" i="1" u="sng" dirty="0" smtClean="0">
                <a:solidFill>
                  <a:srgbClr val="003300"/>
                </a:solidFill>
                <a:latin typeface="Times New Roman" pitchFamily="18" charset="0"/>
                <a:sym typeface="Wingdings" pitchFamily="2" charset="2"/>
              </a:rPr>
              <a:t> </a:t>
            </a:r>
            <a:r>
              <a:rPr lang="en-US" sz="3600" b="1" i="1" u="sng" dirty="0" err="1">
                <a:solidFill>
                  <a:srgbClr val="003300"/>
                </a:solidFill>
                <a:latin typeface="Times New Roman" pitchFamily="18" charset="0"/>
                <a:sym typeface="Wingdings" pitchFamily="2" charset="2"/>
              </a:rPr>
              <a:t>Chương</a:t>
            </a:r>
            <a:r>
              <a:rPr lang="en-US" sz="3600" b="1" i="1" u="sng" dirty="0">
                <a:solidFill>
                  <a:srgbClr val="003300"/>
                </a:solidFill>
                <a:latin typeface="Times New Roman" pitchFamily="18" charset="0"/>
                <a:sym typeface="Wingdings" pitchFamily="2" charset="2"/>
              </a:rPr>
              <a:t> </a:t>
            </a:r>
            <a:r>
              <a:rPr lang="en-US" sz="3600" b="1" i="1" u="sng" dirty="0" err="1">
                <a:solidFill>
                  <a:srgbClr val="003300"/>
                </a:solidFill>
                <a:latin typeface="Times New Roman" pitchFamily="18" charset="0"/>
                <a:sym typeface="Wingdings" pitchFamily="2" charset="2"/>
              </a:rPr>
              <a:t>Đài</a:t>
            </a:r>
            <a:r>
              <a:rPr lang="en-US" sz="3600" b="1" i="1" u="sng" dirty="0">
                <a:solidFill>
                  <a:srgbClr val="003300"/>
                </a:solidFill>
                <a:latin typeface="Times New Roman" pitchFamily="18" charset="0"/>
                <a:sym typeface="Wingdings" pitchFamily="2" charset="2"/>
              </a:rPr>
              <a:t> </a:t>
            </a:r>
            <a:r>
              <a:rPr lang="en-US" sz="3600" dirty="0" smtClean="0">
                <a:latin typeface="Times New Roman" pitchFamily="18" charset="0"/>
                <a:sym typeface="Wingdings" pitchFamily="2" charset="2"/>
              </a:rPr>
              <a:t>: </a:t>
            </a:r>
            <a:r>
              <a:rPr lang="en-US" b="1" dirty="0" err="1" smtClean="0">
                <a:latin typeface="Times New Roman" pitchFamily="18" charset="0"/>
                <a:sym typeface="Wingdings" pitchFamily="2" charset="2"/>
              </a:rPr>
              <a:t>Kiều</a:t>
            </a:r>
            <a:r>
              <a:rPr lang="en-US" b="1" dirty="0" smtClean="0">
                <a:latin typeface="Times New Roman" pitchFamily="18" charset="0"/>
                <a:sym typeface="Wingdings" pitchFamily="2" charset="2"/>
              </a:rPr>
              <a:t> </a:t>
            </a:r>
            <a:r>
              <a:rPr lang="en-US" b="1" dirty="0" err="1">
                <a:latin typeface="Times New Roman" pitchFamily="18" charset="0"/>
                <a:sym typeface="Wingdings" pitchFamily="2" charset="2"/>
              </a:rPr>
              <a:t>mường</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tượng</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cảnh</a:t>
            </a:r>
            <a:r>
              <a:rPr lang="en-US" b="1" dirty="0">
                <a:latin typeface="Times New Roman" pitchFamily="18" charset="0"/>
                <a:sym typeface="Wingdings" pitchFamily="2" charset="2"/>
              </a:rPr>
              <a:t> Kim </a:t>
            </a:r>
            <a:r>
              <a:rPr lang="en-US" b="1" dirty="0" err="1">
                <a:latin typeface="Times New Roman" pitchFamily="18" charset="0"/>
                <a:sym typeface="Wingdings" pitchFamily="2" charset="2"/>
              </a:rPr>
              <a:t>Trọng</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trở</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lại</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thì</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nàng</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đã</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thuộc</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về</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người</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khác</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mà</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xót</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xa</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cho</a:t>
            </a:r>
            <a:r>
              <a:rPr lang="en-US" b="1" dirty="0">
                <a:latin typeface="Times New Roman" pitchFamily="18" charset="0"/>
                <a:sym typeface="Wingdings" pitchFamily="2" charset="2"/>
              </a:rPr>
              <a:t> </a:t>
            </a:r>
            <a:r>
              <a:rPr lang="en-US" b="1" dirty="0" err="1">
                <a:latin typeface="Times New Roman" pitchFamily="18" charset="0"/>
                <a:sym typeface="Wingdings" pitchFamily="2" charset="2"/>
              </a:rPr>
              <a:t>chàng</a:t>
            </a:r>
            <a:r>
              <a:rPr lang="en-US" b="1" dirty="0">
                <a:latin typeface="Times New Roman" pitchFamily="18" charset="0"/>
                <a:sym typeface="Wingdings" pitchFamily="2" charset="2"/>
              </a:rPr>
              <a:t> Kim.</a:t>
            </a:r>
            <a:endParaRPr lang="en-US" b="1" dirty="0">
              <a:latin typeface="Times New Roman" pitchFamily="18" charset="0"/>
            </a:endParaRPr>
          </a:p>
          <a:p>
            <a:pPr>
              <a:buFontTx/>
              <a:buNone/>
            </a:pPr>
            <a:r>
              <a:rPr lang="en-US" sz="3400" dirty="0" smtClean="0">
                <a:latin typeface="Times New Roman" pitchFamily="18" charset="0"/>
              </a:rPr>
              <a:t>-</a:t>
            </a:r>
            <a:r>
              <a:rPr lang="en-US" sz="3400" b="1" i="1" u="sng" dirty="0" err="1" smtClean="0">
                <a:solidFill>
                  <a:schemeClr val="tx2"/>
                </a:solidFill>
                <a:latin typeface="Times New Roman" pitchFamily="18" charset="0"/>
              </a:rPr>
              <a:t>Mắt</a:t>
            </a:r>
            <a:r>
              <a:rPr lang="en-US" sz="3400" b="1" i="1" u="sng" dirty="0" smtClean="0">
                <a:solidFill>
                  <a:schemeClr val="tx2"/>
                </a:solidFill>
                <a:latin typeface="Times New Roman" pitchFamily="18" charset="0"/>
              </a:rPr>
              <a:t> </a:t>
            </a:r>
            <a:r>
              <a:rPr lang="en-US" sz="3400" b="1" i="1" u="sng" dirty="0" err="1" smtClean="0">
                <a:solidFill>
                  <a:schemeClr val="tx2"/>
                </a:solidFill>
                <a:latin typeface="Times New Roman" pitchFamily="18" charset="0"/>
              </a:rPr>
              <a:t>xanh</a:t>
            </a:r>
            <a:r>
              <a:rPr lang="en-US" sz="3400" b="1" i="1" u="sng" dirty="0" smtClean="0">
                <a:solidFill>
                  <a:schemeClr val="tx2"/>
                </a:solidFill>
                <a:latin typeface="Times New Roman" pitchFamily="18" charset="0"/>
              </a:rPr>
              <a:t> </a:t>
            </a:r>
            <a:r>
              <a:rPr lang="en-US" sz="3400" b="1" dirty="0" smtClean="0">
                <a:latin typeface="Times New Roman" pitchFamily="18" charset="0"/>
              </a:rPr>
              <a:t>: </a:t>
            </a:r>
            <a:r>
              <a:rPr lang="en-US" b="1" dirty="0" err="1" smtClean="0">
                <a:latin typeface="Times New Roman" pitchFamily="18" charset="0"/>
              </a:rPr>
              <a:t>điển</a:t>
            </a:r>
            <a:r>
              <a:rPr lang="en-US" b="1" dirty="0" smtClean="0">
                <a:latin typeface="Times New Roman" pitchFamily="18" charset="0"/>
              </a:rPr>
              <a:t> </a:t>
            </a:r>
            <a:r>
              <a:rPr lang="en-US" b="1" dirty="0" err="1" smtClean="0">
                <a:latin typeface="Times New Roman" pitchFamily="18" charset="0"/>
              </a:rPr>
              <a:t>cố</a:t>
            </a:r>
            <a:r>
              <a:rPr lang="en-US" b="1" dirty="0" smtClean="0">
                <a:latin typeface="Times New Roman" pitchFamily="18" charset="0"/>
              </a:rPr>
              <a:t> </a:t>
            </a:r>
            <a:r>
              <a:rPr lang="en-US" b="1" dirty="0" err="1" smtClean="0">
                <a:latin typeface="Times New Roman" pitchFamily="18" charset="0"/>
              </a:rPr>
              <a:t>Nguyễn</a:t>
            </a:r>
            <a:r>
              <a:rPr lang="en-US" b="1" dirty="0" smtClean="0">
                <a:latin typeface="Times New Roman" pitchFamily="18" charset="0"/>
              </a:rPr>
              <a:t> </a:t>
            </a:r>
            <a:r>
              <a:rPr lang="en-US" b="1" dirty="0" err="1" smtClean="0">
                <a:latin typeface="Times New Roman" pitchFamily="18" charset="0"/>
              </a:rPr>
              <a:t>Tịch</a:t>
            </a:r>
            <a:r>
              <a:rPr lang="en-US" b="1" dirty="0" smtClean="0">
                <a:latin typeface="Times New Roman" pitchFamily="18" charset="0"/>
              </a:rPr>
              <a:t> </a:t>
            </a:r>
            <a:r>
              <a:rPr lang="en-US" b="1" dirty="0" err="1" smtClean="0">
                <a:latin typeface="Times New Roman" pitchFamily="18" charset="0"/>
              </a:rPr>
              <a:t>đời</a:t>
            </a:r>
            <a:r>
              <a:rPr lang="en-US" b="1" dirty="0" smtClean="0">
                <a:latin typeface="Times New Roman" pitchFamily="18" charset="0"/>
              </a:rPr>
              <a:t> </a:t>
            </a:r>
            <a:r>
              <a:rPr lang="en-US" b="1" dirty="0" err="1" smtClean="0">
                <a:latin typeface="Times New Roman" pitchFamily="18" charset="0"/>
              </a:rPr>
              <a:t>Tấn</a:t>
            </a:r>
            <a:r>
              <a:rPr lang="en-US" b="1" dirty="0">
                <a:latin typeface="Times New Roman" pitchFamily="18" charset="0"/>
              </a:rPr>
              <a:t>,</a:t>
            </a:r>
            <a:r>
              <a:rPr lang="en-US" b="1" dirty="0" smtClean="0">
                <a:latin typeface="Times New Roman" pitchFamily="18" charset="0"/>
              </a:rPr>
              <a:t> </a:t>
            </a:r>
            <a:r>
              <a:rPr lang="en-US" b="1" dirty="0" err="1" smtClean="0">
                <a:latin typeface="Times New Roman" pitchFamily="18" charset="0"/>
              </a:rPr>
              <a:t>quý</a:t>
            </a:r>
            <a:r>
              <a:rPr lang="en-US" b="1" dirty="0" smtClean="0">
                <a:latin typeface="Times New Roman" pitchFamily="18" charset="0"/>
              </a:rPr>
              <a:t> 			                   </a:t>
            </a:r>
            <a:r>
              <a:rPr lang="en-US" b="1" dirty="0" err="1" smtClean="0">
                <a:latin typeface="Times New Roman" pitchFamily="18" charset="0"/>
              </a:rPr>
              <a:t>ai</a:t>
            </a:r>
            <a:r>
              <a:rPr lang="en-US" b="1" dirty="0" smtClean="0">
                <a:latin typeface="Times New Roman" pitchFamily="18" charset="0"/>
              </a:rPr>
              <a:t> </a:t>
            </a:r>
            <a:r>
              <a:rPr lang="en-US" b="1" dirty="0" err="1" smtClean="0">
                <a:latin typeface="Times New Roman" pitchFamily="18" charset="0"/>
              </a:rPr>
              <a:t>thì</a:t>
            </a:r>
            <a:r>
              <a:rPr lang="en-US" b="1" dirty="0" smtClean="0">
                <a:latin typeface="Times New Roman" pitchFamily="18" charset="0"/>
              </a:rPr>
              <a:t> </a:t>
            </a:r>
            <a:r>
              <a:rPr lang="en-US" b="1" dirty="0" err="1" smtClean="0">
                <a:latin typeface="Times New Roman" pitchFamily="18" charset="0"/>
              </a:rPr>
              <a:t>tiếp</a:t>
            </a:r>
            <a:r>
              <a:rPr lang="en-US" b="1" dirty="0" smtClean="0">
                <a:latin typeface="Times New Roman" pitchFamily="18" charset="0"/>
              </a:rPr>
              <a:t> </a:t>
            </a:r>
            <a:r>
              <a:rPr lang="en-US" b="1" dirty="0" err="1" smtClean="0">
                <a:latin typeface="Times New Roman" pitchFamily="18" charset="0"/>
              </a:rPr>
              <a:t>bằng</a:t>
            </a:r>
            <a:r>
              <a:rPr lang="en-US" b="1" dirty="0" smtClean="0">
                <a:latin typeface="Times New Roman" pitchFamily="18" charset="0"/>
              </a:rPr>
              <a:t> </a:t>
            </a:r>
            <a:r>
              <a:rPr lang="en-US" b="1" dirty="0" err="1" smtClean="0">
                <a:latin typeface="Times New Roman" pitchFamily="18" charset="0"/>
              </a:rPr>
              <a:t>mắt</a:t>
            </a:r>
            <a:r>
              <a:rPr lang="en-US" b="1" dirty="0" smtClean="0">
                <a:latin typeface="Times New Roman" pitchFamily="18" charset="0"/>
              </a:rPr>
              <a:t> </a:t>
            </a:r>
            <a:r>
              <a:rPr lang="en-US" b="1" dirty="0" err="1" smtClean="0">
                <a:latin typeface="Times New Roman" pitchFamily="18" charset="0"/>
              </a:rPr>
              <a:t>xanh</a:t>
            </a:r>
            <a:r>
              <a:rPr lang="en-US" b="1" dirty="0" smtClean="0">
                <a:latin typeface="Times New Roman" pitchFamily="18" charset="0"/>
              </a:rPr>
              <a:t>                    				</a:t>
            </a:r>
            <a:r>
              <a:rPr lang="en-US" b="1" dirty="0" smtClean="0">
                <a:latin typeface="Times New Roman" pitchFamily="18" charset="0"/>
                <a:sym typeface="Wingdings" pitchFamily="2" charset="2"/>
              </a:rPr>
              <a:t></a:t>
            </a:r>
            <a:r>
              <a:rPr lang="en-US" b="1" dirty="0" err="1" smtClean="0">
                <a:latin typeface="Times New Roman" pitchFamily="18" charset="0"/>
                <a:sym typeface="Wingdings" pitchFamily="2" charset="2"/>
              </a:rPr>
              <a:t>Từ</a:t>
            </a:r>
            <a:r>
              <a:rPr lang="en-US" b="1" dirty="0" smtClean="0">
                <a:latin typeface="Times New Roman" pitchFamily="18" charset="0"/>
                <a:sym typeface="Wingdings" pitchFamily="2" charset="2"/>
              </a:rPr>
              <a:t> </a:t>
            </a:r>
            <a:r>
              <a:rPr lang="en-US" b="1" dirty="0">
                <a:latin typeface="Times New Roman" pitchFamily="18" charset="0"/>
                <a:sym typeface="Wingdings" pitchFamily="2" charset="2"/>
              </a:rPr>
              <a:t> </a:t>
            </a:r>
            <a:r>
              <a:rPr lang="en-US" b="1" dirty="0" err="1" smtClean="0">
                <a:latin typeface="Times New Roman" pitchFamily="18" charset="0"/>
                <a:sym typeface="Wingdings" pitchFamily="2" charset="2"/>
              </a:rPr>
              <a:t>Hải</a:t>
            </a:r>
            <a:r>
              <a:rPr lang="en-US" b="1" dirty="0" smtClean="0">
                <a:latin typeface="Times New Roman" pitchFamily="18" charset="0"/>
                <a:sym typeface="Wingdings" pitchFamily="2" charset="2"/>
              </a:rPr>
              <a:t> </a:t>
            </a:r>
            <a:r>
              <a:rPr lang="en-US" b="1" dirty="0" err="1" smtClean="0">
                <a:latin typeface="Times New Roman" pitchFamily="18" charset="0"/>
                <a:sym typeface="Wingdings" pitchFamily="2" charset="2"/>
              </a:rPr>
              <a:t>tỏ</a:t>
            </a:r>
            <a:r>
              <a:rPr lang="en-US" b="1" dirty="0" smtClean="0">
                <a:latin typeface="Times New Roman" pitchFamily="18" charset="0"/>
                <a:sym typeface="Wingdings" pitchFamily="2" charset="2"/>
              </a:rPr>
              <a:t> </a:t>
            </a:r>
            <a:r>
              <a:rPr lang="en-US" b="1" dirty="0" err="1" smtClean="0">
                <a:latin typeface="Times New Roman" pitchFamily="18" charset="0"/>
                <a:sym typeface="Wingdings" pitchFamily="2" charset="2"/>
              </a:rPr>
              <a:t>lòng</a:t>
            </a:r>
            <a:r>
              <a:rPr lang="en-US" b="1" dirty="0" smtClean="0">
                <a:latin typeface="Times New Roman" pitchFamily="18" charset="0"/>
                <a:sym typeface="Wingdings" pitchFamily="2" charset="2"/>
              </a:rPr>
              <a:t> </a:t>
            </a:r>
            <a:r>
              <a:rPr lang="en-US" b="1" dirty="0" err="1" smtClean="0">
                <a:latin typeface="Times New Roman" pitchFamily="18" charset="0"/>
                <a:sym typeface="Wingdings" pitchFamily="2" charset="2"/>
              </a:rPr>
              <a:t>quý</a:t>
            </a:r>
            <a:r>
              <a:rPr lang="en-US" b="1" dirty="0" smtClean="0">
                <a:latin typeface="Times New Roman" pitchFamily="18" charset="0"/>
                <a:sym typeface="Wingdings" pitchFamily="2" charset="2"/>
              </a:rPr>
              <a:t>      				         </a:t>
            </a:r>
            <a:r>
              <a:rPr lang="en-US" b="1" dirty="0" err="1" smtClean="0">
                <a:latin typeface="Times New Roman" pitchFamily="18" charset="0"/>
                <a:sym typeface="Wingdings" pitchFamily="2" charset="2"/>
              </a:rPr>
              <a:t>trọng</a:t>
            </a:r>
            <a:r>
              <a:rPr lang="en-US" b="1" dirty="0" smtClean="0">
                <a:latin typeface="Times New Roman" pitchFamily="18" charset="0"/>
                <a:sym typeface="Wingdings" pitchFamily="2" charset="2"/>
              </a:rPr>
              <a:t>, </a:t>
            </a:r>
            <a:r>
              <a:rPr lang="en-US" b="1" dirty="0" err="1" smtClean="0">
                <a:latin typeface="Times New Roman" pitchFamily="18" charset="0"/>
                <a:sym typeface="Wingdings" pitchFamily="2" charset="2"/>
              </a:rPr>
              <a:t>đề</a:t>
            </a:r>
            <a:r>
              <a:rPr lang="en-US" b="1" dirty="0" smtClean="0">
                <a:latin typeface="Times New Roman" pitchFamily="18" charset="0"/>
                <a:sym typeface="Wingdings" pitchFamily="2" charset="2"/>
              </a:rPr>
              <a:t> </a:t>
            </a:r>
            <a:r>
              <a:rPr lang="en-US" b="1" dirty="0" err="1" smtClean="0">
                <a:latin typeface="Times New Roman" pitchFamily="18" charset="0"/>
                <a:sym typeface="Wingdings" pitchFamily="2" charset="2"/>
              </a:rPr>
              <a:t>cao</a:t>
            </a:r>
            <a:r>
              <a:rPr lang="en-US" b="1" dirty="0" smtClean="0">
                <a:latin typeface="Times New Roman" pitchFamily="18" charset="0"/>
                <a:sym typeface="Wingdings" pitchFamily="2" charset="2"/>
              </a:rPr>
              <a:t> </a:t>
            </a:r>
            <a:r>
              <a:rPr lang="en-US" b="1" dirty="0" err="1" smtClean="0">
                <a:latin typeface="Times New Roman" pitchFamily="18" charset="0"/>
                <a:sym typeface="Wingdings" pitchFamily="2" charset="2"/>
              </a:rPr>
              <a:t>phẩm</a:t>
            </a:r>
            <a:r>
              <a:rPr lang="en-US" b="1" dirty="0" smtClean="0">
                <a:latin typeface="Times New Roman" pitchFamily="18" charset="0"/>
                <a:sym typeface="Wingdings" pitchFamily="2" charset="2"/>
              </a:rPr>
              <a:t> </a:t>
            </a:r>
            <a:r>
              <a:rPr lang="en-US" b="1" dirty="0" err="1" smtClean="0">
                <a:latin typeface="Times New Roman" pitchFamily="18" charset="0"/>
                <a:sym typeface="Wingdings" pitchFamily="2" charset="2"/>
              </a:rPr>
              <a:t>giá</a:t>
            </a:r>
            <a:r>
              <a:rPr lang="en-US" b="1" dirty="0" smtClean="0">
                <a:latin typeface="Times New Roman" pitchFamily="18" charset="0"/>
                <a:sym typeface="Wingdings" pitchFamily="2" charset="2"/>
              </a:rPr>
              <a:t>                                                 				     </a:t>
            </a:r>
            <a:r>
              <a:rPr lang="en-US" b="1" dirty="0" err="1" smtClean="0">
                <a:latin typeface="Times New Roman" pitchFamily="18" charset="0"/>
                <a:sym typeface="Wingdings" pitchFamily="2" charset="2"/>
              </a:rPr>
              <a:t>của</a:t>
            </a:r>
            <a:r>
              <a:rPr lang="en-US" b="1" dirty="0" smtClean="0">
                <a:latin typeface="Times New Roman" pitchFamily="18" charset="0"/>
                <a:sym typeface="Wingdings" pitchFamily="2" charset="2"/>
              </a:rPr>
              <a:t> </a:t>
            </a:r>
            <a:r>
              <a:rPr lang="en-US" b="1" dirty="0" err="1" smtClean="0">
                <a:latin typeface="Times New Roman" pitchFamily="18" charset="0"/>
                <a:sym typeface="Wingdings" pitchFamily="2" charset="2"/>
              </a:rPr>
              <a:t>nàng</a:t>
            </a:r>
            <a:r>
              <a:rPr lang="en-US" b="1" dirty="0" smtClean="0">
                <a:latin typeface="Times New Roman" pitchFamily="18" charset="0"/>
                <a:sym typeface="Wingdings" pitchFamily="2" charset="2"/>
              </a:rPr>
              <a:t> </a:t>
            </a:r>
            <a:r>
              <a:rPr lang="en-US" b="1" dirty="0" err="1" smtClean="0">
                <a:latin typeface="Times New Roman" pitchFamily="18" charset="0"/>
                <a:sym typeface="Wingdings" pitchFamily="2" charset="2"/>
              </a:rPr>
              <a:t>Kiều</a:t>
            </a:r>
            <a:r>
              <a:rPr lang="en-US" sz="2800" b="1" dirty="0" smtClean="0">
                <a:sym typeface="Wingdings" pitchFamily="2" charset="2"/>
              </a:rPr>
              <a:t>.</a:t>
            </a:r>
          </a:p>
          <a:p>
            <a:pPr>
              <a:buFontTx/>
              <a:buNone/>
            </a:pPr>
            <a:endParaRPr lang="en-US" b="1" dirty="0" smtClean="0">
              <a:sym typeface="Wingdings" pitchFamily="2" charset="2"/>
            </a:endParaRP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564904"/>
            <a:ext cx="3707904" cy="4259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3660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1000"/>
                                        <p:tgtEl>
                                          <p:spTgt spid="7170"/>
                                        </p:tgtEl>
                                      </p:cBhvr>
                                    </p:animEffect>
                                    <p:anim calcmode="lin" valueType="num">
                                      <p:cBhvr>
                                        <p:cTn id="8" dur="1000" fill="hold"/>
                                        <p:tgtEl>
                                          <p:spTgt spid="7170"/>
                                        </p:tgtEl>
                                        <p:attrNameLst>
                                          <p:attrName>ppt_x</p:attrName>
                                        </p:attrNameLst>
                                      </p:cBhvr>
                                      <p:tavLst>
                                        <p:tav tm="0">
                                          <p:val>
                                            <p:strVal val="#ppt_x"/>
                                          </p:val>
                                        </p:tav>
                                        <p:tav tm="100000">
                                          <p:val>
                                            <p:strVal val="#ppt_x"/>
                                          </p:val>
                                        </p:tav>
                                      </p:tavLst>
                                    </p:anim>
                                    <p:anim calcmode="lin" valueType="num">
                                      <p:cBhvr>
                                        <p:cTn id="9" dur="1000" fill="hold"/>
                                        <p:tgtEl>
                                          <p:spTgt spid="717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wipe(down)">
                                      <p:cBhvr>
                                        <p:cTn id="14" dur="500"/>
                                        <p:tgtEl>
                                          <p:spTgt spid="5">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Effect transition="in" filter="wheel(1)">
                                      <p:cBhvr>
                                        <p:cTn id="19" dur="2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p:txBody>
          <a:bodyPr/>
          <a:lstStyle/>
          <a:p>
            <a:endParaRPr lang="vi-VN"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777" y="0"/>
            <a:ext cx="9069288" cy="6669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043608" y="1965871"/>
            <a:ext cx="7488832" cy="1138773"/>
          </a:xfrm>
          <a:prstGeom prst="rect">
            <a:avLst/>
          </a:prstGeom>
        </p:spPr>
        <p:txBody>
          <a:bodyPr wrap="square">
            <a:spAutoFit/>
          </a:bodyPr>
          <a:lstStyle/>
          <a:p>
            <a:pPr lvl="0"/>
            <a:r>
              <a:rPr lang="en-US" b="1" dirty="0" smtClean="0">
                <a:solidFill>
                  <a:prstClr val="black"/>
                </a:solidFill>
                <a:sym typeface="Wingdings" pitchFamily="2" charset="2"/>
              </a:rPr>
              <a:t>  </a:t>
            </a:r>
            <a:r>
              <a:rPr lang="en-US" sz="3400" b="1" i="1" dirty="0" err="1" smtClean="0">
                <a:solidFill>
                  <a:srgbClr val="FF0000"/>
                </a:solidFill>
                <a:latin typeface="Times New Roman" pitchFamily="18" charset="0"/>
                <a:sym typeface="Wingdings" pitchFamily="2" charset="2"/>
              </a:rPr>
              <a:t>Làm</a:t>
            </a:r>
            <a:r>
              <a:rPr lang="en-US" sz="3400" b="1" i="1" dirty="0" smtClean="0">
                <a:solidFill>
                  <a:srgbClr val="FF0000"/>
                </a:solidFill>
                <a:latin typeface="Times New Roman" pitchFamily="18" charset="0"/>
                <a:sym typeface="Wingdings" pitchFamily="2" charset="2"/>
              </a:rPr>
              <a:t> </a:t>
            </a:r>
            <a:r>
              <a:rPr lang="en-US" sz="3400" b="1" i="1" dirty="0" err="1" smtClean="0">
                <a:solidFill>
                  <a:srgbClr val="FF0000"/>
                </a:solidFill>
                <a:latin typeface="Times New Roman" pitchFamily="18" charset="0"/>
                <a:sym typeface="Wingdings" pitchFamily="2" charset="2"/>
              </a:rPr>
              <a:t>thế</a:t>
            </a:r>
            <a:r>
              <a:rPr lang="en-US" sz="3400" b="1" i="1" dirty="0" smtClean="0">
                <a:solidFill>
                  <a:srgbClr val="FF0000"/>
                </a:solidFill>
                <a:latin typeface="Times New Roman" pitchFamily="18" charset="0"/>
                <a:sym typeface="Wingdings" pitchFamily="2" charset="2"/>
              </a:rPr>
              <a:t> </a:t>
            </a:r>
            <a:r>
              <a:rPr lang="en-US" sz="3400" b="1" i="1" dirty="0" err="1" smtClean="0">
                <a:solidFill>
                  <a:srgbClr val="FF0000"/>
                </a:solidFill>
                <a:latin typeface="Times New Roman" pitchFamily="18" charset="0"/>
                <a:sym typeface="Wingdings" pitchFamily="2" charset="2"/>
              </a:rPr>
              <a:t>nào</a:t>
            </a:r>
            <a:r>
              <a:rPr lang="en-US" sz="3400" b="1" i="1" dirty="0" smtClean="0">
                <a:solidFill>
                  <a:srgbClr val="FF0000"/>
                </a:solidFill>
                <a:latin typeface="Times New Roman" pitchFamily="18" charset="0"/>
                <a:sym typeface="Wingdings" pitchFamily="2" charset="2"/>
              </a:rPr>
              <a:t> </a:t>
            </a:r>
            <a:r>
              <a:rPr lang="en-US" sz="3400" b="1" i="1" dirty="0" err="1" smtClean="0">
                <a:solidFill>
                  <a:srgbClr val="FF0000"/>
                </a:solidFill>
                <a:latin typeface="Times New Roman" pitchFamily="18" charset="0"/>
                <a:sym typeface="Wingdings" pitchFamily="2" charset="2"/>
              </a:rPr>
              <a:t>để</a:t>
            </a:r>
            <a:r>
              <a:rPr lang="en-US" sz="3400" b="1" i="1" dirty="0" smtClean="0">
                <a:solidFill>
                  <a:srgbClr val="FF0000"/>
                </a:solidFill>
                <a:latin typeface="Times New Roman" pitchFamily="18" charset="0"/>
                <a:sym typeface="Wingdings" pitchFamily="2" charset="2"/>
              </a:rPr>
              <a:t> </a:t>
            </a:r>
            <a:r>
              <a:rPr lang="en-US" sz="3400" b="1" i="1" dirty="0" err="1" smtClean="0">
                <a:solidFill>
                  <a:srgbClr val="FF0000"/>
                </a:solidFill>
                <a:latin typeface="Times New Roman" pitchFamily="18" charset="0"/>
                <a:sym typeface="Wingdings" pitchFamily="2" charset="2"/>
              </a:rPr>
              <a:t>lĩnh</a:t>
            </a:r>
            <a:r>
              <a:rPr lang="en-US" sz="3400" b="1" i="1" dirty="0" smtClean="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hội</a:t>
            </a:r>
            <a:r>
              <a:rPr lang="en-US" sz="3400" b="1" i="1" dirty="0">
                <a:solidFill>
                  <a:srgbClr val="FF0000"/>
                </a:solidFill>
                <a:latin typeface="Times New Roman" pitchFamily="18" charset="0"/>
                <a:sym typeface="Wingdings" pitchFamily="2" charset="2"/>
              </a:rPr>
              <a:t> </a:t>
            </a:r>
            <a:r>
              <a:rPr lang="en-US" sz="3400" b="1" i="1" dirty="0" smtClean="0">
                <a:solidFill>
                  <a:srgbClr val="FF0000"/>
                </a:solidFill>
                <a:latin typeface="Times New Roman" pitchFamily="18" charset="0"/>
                <a:sym typeface="Wingdings" pitchFamily="2" charset="2"/>
              </a:rPr>
              <a:t>, </a:t>
            </a:r>
            <a:r>
              <a:rPr lang="en-US" sz="3400" b="1" i="1" dirty="0" err="1" smtClean="0">
                <a:solidFill>
                  <a:srgbClr val="FF0000"/>
                </a:solidFill>
                <a:latin typeface="Times New Roman" pitchFamily="18" charset="0"/>
                <a:sym typeface="Wingdings" pitchFamily="2" charset="2"/>
              </a:rPr>
              <a:t>sử</a:t>
            </a:r>
            <a:r>
              <a:rPr lang="en-US" sz="3400" b="1" i="1" dirty="0" smtClean="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dụng</a:t>
            </a:r>
            <a:r>
              <a:rPr lang="en-US" sz="3400" b="1" i="1" dirty="0">
                <a:solidFill>
                  <a:srgbClr val="FF0000"/>
                </a:solidFill>
                <a:latin typeface="Times New Roman" pitchFamily="18" charset="0"/>
                <a:sym typeface="Wingdings" pitchFamily="2" charset="2"/>
              </a:rPr>
              <a:t> </a:t>
            </a:r>
            <a:r>
              <a:rPr lang="en-US" sz="3400" b="1" i="1" dirty="0" err="1">
                <a:solidFill>
                  <a:srgbClr val="FF0000"/>
                </a:solidFill>
                <a:latin typeface="Times New Roman" pitchFamily="18" charset="0"/>
                <a:sym typeface="Wingdings" pitchFamily="2" charset="2"/>
              </a:rPr>
              <a:t>điển</a:t>
            </a:r>
            <a:r>
              <a:rPr lang="en-US" sz="3400" b="1" i="1" dirty="0">
                <a:solidFill>
                  <a:srgbClr val="FF0000"/>
                </a:solidFill>
                <a:latin typeface="Times New Roman" pitchFamily="18" charset="0"/>
                <a:sym typeface="Wingdings" pitchFamily="2" charset="2"/>
              </a:rPr>
              <a:t> </a:t>
            </a:r>
            <a:r>
              <a:rPr lang="en-US" sz="3400" b="1" i="1" dirty="0" err="1" smtClean="0">
                <a:solidFill>
                  <a:srgbClr val="FF0000"/>
                </a:solidFill>
                <a:latin typeface="Times New Roman" pitchFamily="18" charset="0"/>
                <a:sym typeface="Wingdings" pitchFamily="2" charset="2"/>
              </a:rPr>
              <a:t>cố</a:t>
            </a:r>
            <a:r>
              <a:rPr lang="en-US" sz="3400" b="1" i="1" dirty="0" smtClean="0">
                <a:solidFill>
                  <a:srgbClr val="FF0000"/>
                </a:solidFill>
                <a:latin typeface="Times New Roman" pitchFamily="18" charset="0"/>
                <a:sym typeface="Wingdings" pitchFamily="2" charset="2"/>
              </a:rPr>
              <a:t> </a:t>
            </a:r>
            <a:r>
              <a:rPr lang="en-US" sz="3400" b="1" i="1" dirty="0" err="1" smtClean="0">
                <a:solidFill>
                  <a:srgbClr val="FF0000"/>
                </a:solidFill>
                <a:latin typeface="Times New Roman" pitchFamily="18" charset="0"/>
                <a:sym typeface="Wingdings" pitchFamily="2" charset="2"/>
              </a:rPr>
              <a:t>được</a:t>
            </a:r>
            <a:r>
              <a:rPr lang="en-US" sz="3400" b="1" i="1" dirty="0">
                <a:solidFill>
                  <a:srgbClr val="FF0000"/>
                </a:solidFill>
                <a:latin typeface="Times New Roman" pitchFamily="18" charset="0"/>
                <a:sym typeface="Wingdings" pitchFamily="2" charset="2"/>
              </a:rPr>
              <a:t> </a:t>
            </a:r>
            <a:r>
              <a:rPr lang="en-US" sz="3400" b="1" i="1" dirty="0" smtClean="0">
                <a:solidFill>
                  <a:srgbClr val="FF0000"/>
                </a:solidFill>
                <a:latin typeface="Times New Roman" pitchFamily="18" charset="0"/>
                <a:sym typeface="Wingdings" pitchFamily="2" charset="2"/>
              </a:rPr>
              <a:t>hay?</a:t>
            </a:r>
            <a:endParaRPr lang="en-US" sz="3400" b="1" i="1" dirty="0">
              <a:solidFill>
                <a:srgbClr val="FF0000"/>
              </a:solidFill>
              <a:latin typeface="Times New Roman" pitchFamily="18" charset="0"/>
              <a:sym typeface="Wingdings" pitchFamily="2" charset="2"/>
            </a:endParaRPr>
          </a:p>
        </p:txBody>
      </p:sp>
    </p:spTree>
    <p:extLst>
      <p:ext uri="{BB962C8B-B14F-4D97-AF65-F5344CB8AC3E}">
        <p14:creationId xmlns:p14="http://schemas.microsoft.com/office/powerpoint/2010/main" val="268435502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p:txBody>
          <a:bodyPr/>
          <a:lstStyle/>
          <a:p>
            <a:endParaRPr lang="vi-VN"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741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a:spLocks noGrp="1" noChangeArrowheads="1"/>
          </p:cNvSpPr>
          <p:nvPr/>
        </p:nvSpPr>
        <p:spPr bwMode="auto">
          <a:xfrm>
            <a:off x="1132919" y="188640"/>
            <a:ext cx="7342584" cy="1512168"/>
          </a:xfrm>
          <a:prstGeom prst="rect">
            <a:avLst/>
          </a:prstGeom>
          <a:solidFill>
            <a:schemeClr val="bg1"/>
          </a:solidFill>
          <a:ln>
            <a:noFill/>
          </a:ln>
          <a:effectLs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r>
              <a:rPr lang="af-ZA" sz="3200" b="1" dirty="0" smtClean="0">
                <a:solidFill>
                  <a:srgbClr val="FF0000"/>
                </a:solidFill>
                <a:latin typeface="Times New Roman" pitchFamily="18" charset="0"/>
                <a:cs typeface="Times New Roman" pitchFamily="18" charset="0"/>
              </a:rPr>
              <a:t>“</a:t>
            </a:r>
          </a:p>
          <a:p>
            <a:r>
              <a:rPr lang="af-ZA" sz="3200" b="1" dirty="0" smtClean="0">
                <a:solidFill>
                  <a:srgbClr val="FF0000"/>
                </a:solidFill>
                <a:latin typeface="Times New Roman" pitchFamily="18" charset="0"/>
                <a:cs typeface="Times New Roman" pitchFamily="18" charset="0"/>
              </a:rPr>
              <a:t>Một </a:t>
            </a:r>
            <a:r>
              <a:rPr lang="af-ZA" sz="3200" b="1" dirty="0">
                <a:solidFill>
                  <a:srgbClr val="FF0000"/>
                </a:solidFill>
                <a:latin typeface="Times New Roman" pitchFamily="18" charset="0"/>
                <a:cs typeface="Times New Roman" pitchFamily="18" charset="0"/>
              </a:rPr>
              <a:t>hai </a:t>
            </a:r>
            <a:r>
              <a:rPr lang="af-ZA" sz="3200" b="1" i="1" u="sng" dirty="0">
                <a:solidFill>
                  <a:srgbClr val="FF0000"/>
                </a:solidFill>
                <a:latin typeface="Times New Roman" pitchFamily="18" charset="0"/>
                <a:cs typeface="Times New Roman" pitchFamily="18" charset="0"/>
              </a:rPr>
              <a:t>nghiêng nước nghiêng thành</a:t>
            </a:r>
            <a:r>
              <a:rPr lang="af-ZA" sz="3200" b="1" dirty="0">
                <a:solidFill>
                  <a:srgbClr val="FF0000"/>
                </a:solidFill>
                <a:latin typeface="Times New Roman" pitchFamily="18" charset="0"/>
                <a:cs typeface="Times New Roman" pitchFamily="18" charset="0"/>
              </a:rPr>
              <a:t/>
            </a:r>
            <a:br>
              <a:rPr lang="af-ZA" sz="3200" b="1" dirty="0">
                <a:solidFill>
                  <a:srgbClr val="FF0000"/>
                </a:solidFill>
                <a:latin typeface="Times New Roman" pitchFamily="18" charset="0"/>
                <a:cs typeface="Times New Roman" pitchFamily="18" charset="0"/>
              </a:rPr>
            </a:br>
            <a:r>
              <a:rPr lang="af-ZA" sz="3200" b="1" dirty="0">
                <a:solidFill>
                  <a:srgbClr val="FF0000"/>
                </a:solidFill>
                <a:latin typeface="Times New Roman" pitchFamily="18" charset="0"/>
                <a:cs typeface="Times New Roman" pitchFamily="18" charset="0"/>
              </a:rPr>
              <a:t>  Sắc đành đòi một tài đành hoạ hai”</a:t>
            </a:r>
            <a:br>
              <a:rPr lang="af-ZA" sz="3200" b="1" dirty="0">
                <a:solidFill>
                  <a:srgbClr val="FF0000"/>
                </a:solidFill>
                <a:latin typeface="Times New Roman" pitchFamily="18" charset="0"/>
                <a:cs typeface="Times New Roman" pitchFamily="18" charset="0"/>
              </a:rPr>
            </a:br>
            <a:r>
              <a:rPr lang="af-ZA" sz="3200" b="1" dirty="0">
                <a:solidFill>
                  <a:srgbClr val="FF0000"/>
                </a:solidFill>
                <a:latin typeface="Times New Roman" pitchFamily="18" charset="0"/>
                <a:cs typeface="Times New Roman" pitchFamily="18" charset="0"/>
              </a:rPr>
              <a:t>                                      (Truyện Kiều)</a:t>
            </a:r>
            <a:r>
              <a:rPr lang="af-ZA" sz="2800" dirty="0">
                <a:solidFill>
                  <a:schemeClr val="bg1"/>
                </a:solidFill>
              </a:rPr>
              <a:t/>
            </a:r>
            <a:br>
              <a:rPr lang="af-ZA" sz="2800" dirty="0">
                <a:solidFill>
                  <a:schemeClr val="bg1"/>
                </a:solidFill>
              </a:rPr>
            </a:br>
            <a:endParaRPr lang="af-ZA" sz="2800" dirty="0">
              <a:solidFill>
                <a:schemeClr val="bg1"/>
              </a:solidFill>
            </a:endParaRPr>
          </a:p>
        </p:txBody>
      </p:sp>
      <p:sp>
        <p:nvSpPr>
          <p:cNvPr id="4" name="Rectangle 3"/>
          <p:cNvSpPr/>
          <p:nvPr/>
        </p:nvSpPr>
        <p:spPr>
          <a:xfrm>
            <a:off x="267932" y="3204676"/>
            <a:ext cx="8876068" cy="954107"/>
          </a:xfrm>
          <a:prstGeom prst="rect">
            <a:avLst/>
          </a:prstGeom>
        </p:spPr>
        <p:txBody>
          <a:bodyPr wrap="square">
            <a:spAutoFit/>
          </a:bodyPr>
          <a:lstStyle/>
          <a:p>
            <a:r>
              <a:rPr lang="af-ZA" sz="2800" b="1" dirty="0">
                <a:latin typeface="Times New Roman" pitchFamily="18" charset="0"/>
                <a:cs typeface="Times New Roman" pitchFamily="18" charset="0"/>
                <a:sym typeface="Wingdings" pitchFamily="2" charset="2"/>
              </a:rPr>
              <a:t/>
            </a:r>
            <a:br>
              <a:rPr lang="af-ZA" sz="2800" b="1" dirty="0">
                <a:latin typeface="Times New Roman" pitchFamily="18" charset="0"/>
                <a:cs typeface="Times New Roman" pitchFamily="18" charset="0"/>
                <a:sym typeface="Wingdings" pitchFamily="2" charset="2"/>
              </a:rPr>
            </a:br>
            <a:endParaRPr lang="vi-VN" sz="2800" dirty="0">
              <a:latin typeface="Times New Roman" pitchFamily="18" charset="0"/>
              <a:cs typeface="Times New Roman" pitchFamily="18" charset="0"/>
            </a:endParaRPr>
          </a:p>
        </p:txBody>
      </p:sp>
    </p:spTree>
    <p:extLst>
      <p:ext uri="{BB962C8B-B14F-4D97-AF65-F5344CB8AC3E}">
        <p14:creationId xmlns:p14="http://schemas.microsoft.com/office/powerpoint/2010/main" val="3085986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fade">
                                      <p:cBhvr>
                                        <p:cTn id="7" dur="500"/>
                                        <p:tgtEl>
                                          <p:spTgt spid="819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af-ZA" sz="3600" b="1" dirty="0">
                <a:solidFill>
                  <a:srgbClr val="C00000"/>
                </a:solidFill>
                <a:latin typeface="Times New Roman" pitchFamily="18" charset="0"/>
                <a:cs typeface="Times New Roman" pitchFamily="18" charset="0"/>
              </a:rPr>
              <a:t>“</a:t>
            </a:r>
            <a:r>
              <a:rPr lang="af-ZA" sz="4000" b="1" i="1" u="sng" dirty="0">
                <a:solidFill>
                  <a:srgbClr val="C00000"/>
                </a:solidFill>
                <a:latin typeface="Times New Roman" pitchFamily="18" charset="0"/>
                <a:cs typeface="Times New Roman" pitchFamily="18" charset="0"/>
              </a:rPr>
              <a:t>Cảo thơm</a:t>
            </a:r>
            <a:r>
              <a:rPr lang="af-ZA" sz="3600" b="1" dirty="0">
                <a:solidFill>
                  <a:srgbClr val="C00000"/>
                </a:solidFill>
                <a:latin typeface="Times New Roman" pitchFamily="18" charset="0"/>
                <a:cs typeface="Times New Roman" pitchFamily="18" charset="0"/>
              </a:rPr>
              <a:t> lần giở trước đèn</a:t>
            </a:r>
            <a:br>
              <a:rPr lang="af-ZA" sz="3600" b="1" dirty="0">
                <a:solidFill>
                  <a:srgbClr val="C00000"/>
                </a:solidFill>
                <a:latin typeface="Times New Roman" pitchFamily="18" charset="0"/>
                <a:cs typeface="Times New Roman" pitchFamily="18" charset="0"/>
              </a:rPr>
            </a:br>
            <a:r>
              <a:rPr lang="af-ZA" sz="3600" b="1" dirty="0">
                <a:solidFill>
                  <a:srgbClr val="C00000"/>
                </a:solidFill>
                <a:latin typeface="Times New Roman" pitchFamily="18" charset="0"/>
                <a:cs typeface="Times New Roman" pitchFamily="18" charset="0"/>
              </a:rPr>
              <a:t>Phong tình </a:t>
            </a:r>
            <a:r>
              <a:rPr lang="af-ZA" sz="3600" b="1" dirty="0" smtClean="0">
                <a:solidFill>
                  <a:srgbClr val="C00000"/>
                </a:solidFill>
                <a:latin typeface="Times New Roman" pitchFamily="18" charset="0"/>
                <a:cs typeface="Times New Roman" pitchFamily="18" charset="0"/>
              </a:rPr>
              <a:t>cổ </a:t>
            </a:r>
            <a:r>
              <a:rPr lang="af-ZA" sz="3600" b="1" dirty="0">
                <a:solidFill>
                  <a:srgbClr val="C00000"/>
                </a:solidFill>
                <a:latin typeface="Times New Roman" pitchFamily="18" charset="0"/>
                <a:cs typeface="Times New Roman" pitchFamily="18" charset="0"/>
              </a:rPr>
              <a:t>lục còn truyền sử xanh” </a:t>
            </a:r>
            <a:endParaRPr lang="vi-VN" sz="3600" b="1" dirty="0">
              <a:solidFill>
                <a:srgbClr val="C00000"/>
              </a:solidFill>
              <a:latin typeface="Times New Roman" pitchFamily="18" charset="0"/>
              <a:cs typeface="Times New Roman" pitchFamily="18" charset="0"/>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4581128"/>
            <a:ext cx="4581525" cy="2276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ontent Placeholder 4"/>
          <p:cNvSpPr>
            <a:spLocks noGrp="1" noChangeArrowheads="1"/>
          </p:cNvSpPr>
          <p:nvPr>
            <p:ph idx="1"/>
          </p:nvPr>
        </p:nvSpPr>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rmAutofit/>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defRPr>
            </a:lvl2pPr>
            <a:lvl3pPr marL="914400" indent="0" algn="ctr" rtl="0" fontAlgn="base">
              <a:spcBef>
                <a:spcPct val="20000"/>
              </a:spcBef>
              <a:spcAft>
                <a:spcPct val="0"/>
              </a:spcAft>
              <a:buNone/>
              <a:defRPr sz="2400">
                <a:solidFill>
                  <a:schemeClr val="tx1"/>
                </a:solidFill>
                <a:latin typeface="+mn-lt"/>
              </a:defRPr>
            </a:lvl3pPr>
            <a:lvl4pPr marL="1371600" indent="0" algn="ctr" rtl="0" fontAlgn="base">
              <a:spcBef>
                <a:spcPct val="20000"/>
              </a:spcBef>
              <a:spcAft>
                <a:spcPct val="0"/>
              </a:spcAft>
              <a:buNone/>
              <a:defRPr sz="2000">
                <a:solidFill>
                  <a:schemeClr val="tx1"/>
                </a:solidFill>
                <a:latin typeface="+mn-lt"/>
              </a:defRPr>
            </a:lvl4pPr>
            <a:lvl5pPr marL="1828800" indent="0" algn="ctr" rtl="0" fontAlgn="base">
              <a:spcBef>
                <a:spcPct val="20000"/>
              </a:spcBef>
              <a:spcAft>
                <a:spcPct val="0"/>
              </a:spcAft>
              <a:buNone/>
              <a:defRPr sz="2000">
                <a:solidFill>
                  <a:schemeClr val="tx1"/>
                </a:solidFill>
                <a:latin typeface="+mn-lt"/>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algn="l">
              <a:lnSpc>
                <a:spcPct val="80000"/>
              </a:lnSpc>
            </a:pPr>
            <a:r>
              <a:rPr lang="af-ZA" dirty="0">
                <a:latin typeface="Times New Roman" pitchFamily="18" charset="0"/>
                <a:cs typeface="Times New Roman" pitchFamily="18" charset="0"/>
                <a:sym typeface="Wingdings" pitchFamily="2" charset="2"/>
              </a:rPr>
              <a:t> Điển </a:t>
            </a:r>
            <a:r>
              <a:rPr lang="af-ZA" dirty="0" smtClean="0">
                <a:latin typeface="Times New Roman" pitchFamily="18" charset="0"/>
                <a:cs typeface="Times New Roman" pitchFamily="18" charset="0"/>
                <a:sym typeface="Wingdings" pitchFamily="2" charset="2"/>
              </a:rPr>
              <a:t>cố </a:t>
            </a:r>
            <a:r>
              <a:rPr lang="af-ZA" i="1" dirty="0">
                <a:latin typeface="Times New Roman" pitchFamily="18" charset="0"/>
                <a:cs typeface="Times New Roman" pitchFamily="18" charset="0"/>
              </a:rPr>
              <a:t>"</a:t>
            </a:r>
            <a:r>
              <a:rPr lang="af-ZA" b="1" i="1" dirty="0">
                <a:solidFill>
                  <a:srgbClr val="FF0000"/>
                </a:solidFill>
                <a:latin typeface="Times New Roman" pitchFamily="18" charset="0"/>
                <a:cs typeface="Times New Roman" pitchFamily="18" charset="0"/>
              </a:rPr>
              <a:t>Cảo thơm</a:t>
            </a:r>
            <a:r>
              <a:rPr lang="af-ZA" i="1" dirty="0">
                <a:latin typeface="Times New Roman" pitchFamily="18" charset="0"/>
                <a:cs typeface="Times New Roman" pitchFamily="18" charset="0"/>
              </a:rPr>
              <a:t>" </a:t>
            </a:r>
            <a:r>
              <a:rPr lang="af-ZA" dirty="0">
                <a:latin typeface="Times New Roman" pitchFamily="18" charset="0"/>
                <a:cs typeface="Times New Roman" pitchFamily="18" charset="0"/>
              </a:rPr>
              <a:t>ở đây lấy bởi chữ "phương cảo</a:t>
            </a:r>
            <a:r>
              <a:rPr lang="af-ZA" dirty="0" smtClean="0">
                <a:latin typeface="Times New Roman" pitchFamily="18" charset="0"/>
                <a:cs typeface="Times New Roman" pitchFamily="18" charset="0"/>
              </a:rPr>
              <a:t>", </a:t>
            </a:r>
            <a:r>
              <a:rPr lang="af-ZA" dirty="0">
                <a:latin typeface="Times New Roman" pitchFamily="18" charset="0"/>
                <a:cs typeface="Times New Roman" pitchFamily="18" charset="0"/>
              </a:rPr>
              <a:t>pho sách </a:t>
            </a:r>
            <a:r>
              <a:rPr lang="af-ZA" dirty="0" smtClean="0">
                <a:latin typeface="Times New Roman" pitchFamily="18" charset="0"/>
                <a:cs typeface="Times New Roman" pitchFamily="18" charset="0"/>
              </a:rPr>
              <a:t>thơm, </a:t>
            </a:r>
            <a:r>
              <a:rPr lang="af-ZA" dirty="0">
                <a:latin typeface="Times New Roman" pitchFamily="18" charset="0"/>
                <a:cs typeface="Times New Roman" pitchFamily="18" charset="0"/>
              </a:rPr>
              <a:t>tức là pho sách hay. " </a:t>
            </a:r>
            <a:r>
              <a:rPr lang="af-ZA" i="1" dirty="0">
                <a:latin typeface="Times New Roman" pitchFamily="18" charset="0"/>
                <a:cs typeface="Times New Roman" pitchFamily="18" charset="0"/>
              </a:rPr>
              <a:t>Cổ nhân dụng phương thảo tàng thư trung, dĩ tị đố ngư, vị chi vân biên</a:t>
            </a:r>
            <a:r>
              <a:rPr lang="af-ZA" dirty="0">
                <a:latin typeface="Times New Roman" pitchFamily="18" charset="0"/>
                <a:cs typeface="Times New Roman" pitchFamily="18" charset="0"/>
              </a:rPr>
              <a:t>", nghĩa là: người đời xưa lấy cỏ thơm để vào trong sách cho đỡ mối mọt, gọi là vân biên". "Cảo thơm" trong câu thơ này có nghĩa là bản sách hay, để tiếng thơm về sau. </a:t>
            </a:r>
          </a:p>
        </p:txBody>
      </p:sp>
    </p:spTree>
    <p:extLst>
      <p:ext uri="{BB962C8B-B14F-4D97-AF65-F5344CB8AC3E}">
        <p14:creationId xmlns:p14="http://schemas.microsoft.com/office/powerpoint/2010/main" val="3980713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9218"/>
                                        </p:tgtEl>
                                        <p:attrNameLst>
                                          <p:attrName>style.visibility</p:attrName>
                                        </p:attrNameLst>
                                      </p:cBhvr>
                                      <p:to>
                                        <p:strVal val="visible"/>
                                      </p:to>
                                    </p:set>
                                    <p:animEffect transition="in" filter="wipe(down)">
                                      <p:cBhvr>
                                        <p:cTn id="12" dur="500"/>
                                        <p:tgtEl>
                                          <p:spTgt spid="921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wipe(down)">
                                      <p:cBhvr>
                                        <p:cTn id="1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p:txBody>
          <a:bodyPr/>
          <a:lstStyle/>
          <a:p>
            <a:endParaRPr lang="vi-VN"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 y="0"/>
            <a:ext cx="9144000" cy="6858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899592" y="1124744"/>
            <a:ext cx="7344815" cy="1512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err="1" smtClean="0">
                <a:solidFill>
                  <a:schemeClr val="bg1"/>
                </a:solidFill>
                <a:latin typeface="Times New Roman" pitchFamily="18" charset="0"/>
                <a:cs typeface="Times New Roman" pitchFamily="18" charset="0"/>
              </a:rPr>
              <a:t>Trải</a:t>
            </a:r>
            <a:r>
              <a:rPr lang="en-US" sz="3200" b="1" dirty="0" smtClean="0">
                <a:solidFill>
                  <a:schemeClr val="bg1"/>
                </a:solidFill>
                <a:latin typeface="Times New Roman" pitchFamily="18" charset="0"/>
                <a:cs typeface="Times New Roman" pitchFamily="18" charset="0"/>
              </a:rPr>
              <a:t> qua </a:t>
            </a:r>
            <a:r>
              <a:rPr lang="en-US" sz="3200" b="1" dirty="0" err="1" smtClean="0">
                <a:solidFill>
                  <a:schemeClr val="bg1"/>
                </a:solidFill>
                <a:latin typeface="Times New Roman" pitchFamily="18" charset="0"/>
                <a:cs typeface="Times New Roman" pitchFamily="18" charset="0"/>
              </a:rPr>
              <a:t>một</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cuộc</a:t>
            </a:r>
            <a:r>
              <a:rPr lang="en-US" sz="3200" b="1" dirty="0" smtClean="0">
                <a:solidFill>
                  <a:schemeClr val="bg1"/>
                </a:solidFill>
                <a:latin typeface="Times New Roman" pitchFamily="18" charset="0"/>
                <a:cs typeface="Times New Roman" pitchFamily="18" charset="0"/>
              </a:rPr>
              <a:t> </a:t>
            </a:r>
            <a:r>
              <a:rPr lang="en-US" sz="3200" b="1" i="1" dirty="0" err="1" smtClean="0">
                <a:solidFill>
                  <a:schemeClr val="bg1"/>
                </a:solidFill>
                <a:latin typeface="Times New Roman" pitchFamily="18" charset="0"/>
                <a:cs typeface="Times New Roman" pitchFamily="18" charset="0"/>
              </a:rPr>
              <a:t>bể</a:t>
            </a:r>
            <a:r>
              <a:rPr lang="en-US" sz="3200" b="1" i="1" dirty="0" smtClean="0">
                <a:solidFill>
                  <a:schemeClr val="bg1"/>
                </a:solidFill>
                <a:latin typeface="Times New Roman" pitchFamily="18" charset="0"/>
                <a:cs typeface="Times New Roman" pitchFamily="18" charset="0"/>
              </a:rPr>
              <a:t> </a:t>
            </a:r>
            <a:r>
              <a:rPr lang="en-US" sz="3200" b="1" i="1" dirty="0" err="1" smtClean="0">
                <a:solidFill>
                  <a:schemeClr val="bg1"/>
                </a:solidFill>
                <a:latin typeface="Times New Roman" pitchFamily="18" charset="0"/>
                <a:cs typeface="Times New Roman" pitchFamily="18" charset="0"/>
              </a:rPr>
              <a:t>dâu</a:t>
            </a:r>
            <a:endParaRPr lang="en-US" sz="3200" b="1" i="1" dirty="0" smtClean="0">
              <a:solidFill>
                <a:schemeClr val="bg1"/>
              </a:solidFill>
              <a:latin typeface="Times New Roman" pitchFamily="18" charset="0"/>
              <a:cs typeface="Times New Roman" pitchFamily="18" charset="0"/>
            </a:endParaRPr>
          </a:p>
          <a:p>
            <a:pPr algn="ctr"/>
            <a:r>
              <a:rPr lang="en-US" sz="3200" b="1" dirty="0" err="1" smtClean="0">
                <a:solidFill>
                  <a:schemeClr val="bg1"/>
                </a:solidFill>
                <a:latin typeface="Times New Roman" pitchFamily="18" charset="0"/>
                <a:cs typeface="Times New Roman" pitchFamily="18" charset="0"/>
              </a:rPr>
              <a:t>Những</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điều</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trông</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thấy</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mà</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đau</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đớn</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lòng</a:t>
            </a:r>
            <a:endParaRPr lang="vi-VN" sz="3200" b="1" dirty="0">
              <a:solidFill>
                <a:schemeClr val="bg1"/>
              </a:solidFill>
              <a:latin typeface="Times New Roman" pitchFamily="18" charset="0"/>
              <a:cs typeface="Times New Roman" pitchFamily="18" charset="0"/>
            </a:endParaRPr>
          </a:p>
        </p:txBody>
      </p:sp>
      <p:sp>
        <p:nvSpPr>
          <p:cNvPr id="5" name="Rectangle 4"/>
          <p:cNvSpPr/>
          <p:nvPr/>
        </p:nvSpPr>
        <p:spPr>
          <a:xfrm>
            <a:off x="611319" y="3933056"/>
            <a:ext cx="7920880" cy="25922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32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433432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nodePh="1">
                                  <p:stCondLst>
                                    <p:cond delay="0"/>
                                  </p:stCondLst>
                                  <p:endCondLst>
                                    <p:cond evt="begin" delay="0">
                                      <p:tn val="10"/>
                                    </p:cond>
                                  </p:end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856"/>
            <a:ext cx="7020272" cy="1143000"/>
          </a:xfrm>
        </p:spPr>
        <p:txBody>
          <a:bodyPr>
            <a:noAutofit/>
          </a:bodyPr>
          <a:lstStyle/>
          <a:p>
            <a:r>
              <a:rPr lang="en-US" sz="2800" dirty="0" err="1" smtClean="0">
                <a:latin typeface="Times New Roman" pitchFamily="18" charset="0"/>
                <a:cs typeface="Times New Roman" pitchFamily="18" charset="0"/>
              </a:rPr>
              <a:t>Lạ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gì</a:t>
            </a:r>
            <a:r>
              <a:rPr lang="en-US" sz="2800" dirty="0" smtClean="0">
                <a:latin typeface="Times New Roman" pitchFamily="18" charset="0"/>
                <a:cs typeface="Times New Roman" pitchFamily="18" charset="0"/>
              </a:rPr>
              <a:t> </a:t>
            </a:r>
            <a:r>
              <a:rPr lang="en-US" sz="2800" b="1" i="1" dirty="0" err="1" smtClean="0">
                <a:latin typeface="Times New Roman" pitchFamily="18" charset="0"/>
                <a:cs typeface="Times New Roman" pitchFamily="18" charset="0"/>
              </a:rPr>
              <a:t>bỉ</a:t>
            </a:r>
            <a:r>
              <a:rPr lang="en-US" sz="2800" b="1" i="1" dirty="0" smtClean="0">
                <a:latin typeface="Times New Roman" pitchFamily="18" charset="0"/>
                <a:cs typeface="Times New Roman" pitchFamily="18" charset="0"/>
              </a:rPr>
              <a:t> </a:t>
            </a:r>
            <a:r>
              <a:rPr lang="en-US" sz="2800" b="1" i="1" dirty="0" err="1" smtClean="0">
                <a:latin typeface="Times New Roman" pitchFamily="18" charset="0"/>
                <a:cs typeface="Times New Roman" pitchFamily="18" charset="0"/>
              </a:rPr>
              <a:t>sắc</a:t>
            </a:r>
            <a:r>
              <a:rPr lang="en-US" sz="2800" b="1" i="1" dirty="0" smtClean="0">
                <a:latin typeface="Times New Roman" pitchFamily="18" charset="0"/>
                <a:cs typeface="Times New Roman" pitchFamily="18" charset="0"/>
              </a:rPr>
              <a:t> </a:t>
            </a:r>
            <a:r>
              <a:rPr lang="en-US" sz="2800" b="1" i="1" dirty="0" err="1" smtClean="0">
                <a:latin typeface="Times New Roman" pitchFamily="18" charset="0"/>
                <a:cs typeface="Times New Roman" pitchFamily="18" charset="0"/>
              </a:rPr>
              <a:t>tư</a:t>
            </a:r>
            <a:r>
              <a:rPr lang="en-US" sz="2800" b="1" i="1" dirty="0" smtClean="0">
                <a:latin typeface="Times New Roman" pitchFamily="18" charset="0"/>
                <a:cs typeface="Times New Roman" pitchFamily="18" charset="0"/>
              </a:rPr>
              <a:t> </a:t>
            </a:r>
            <a:r>
              <a:rPr lang="en-US" sz="2800" b="1" i="1" dirty="0" err="1" smtClean="0">
                <a:latin typeface="Times New Roman" pitchFamily="18" charset="0"/>
                <a:cs typeface="Times New Roman" pitchFamily="18" charset="0"/>
              </a:rPr>
              <a:t>phong</a:t>
            </a:r>
            <a:r>
              <a:rPr lang="en-US" sz="2800" dirty="0" smtClean="0">
                <a:latin typeface="Times New Roman" pitchFamily="18" charset="0"/>
                <a:cs typeface="Times New Roman" pitchFamily="18" charset="0"/>
              </a:rPr>
              <a:t/>
            </a:r>
            <a:br>
              <a:rPr lang="en-US" sz="2800" dirty="0" smtClean="0">
                <a:latin typeface="Times New Roman" pitchFamily="18" charset="0"/>
                <a:cs typeface="Times New Roman" pitchFamily="18" charset="0"/>
              </a:rPr>
            </a:br>
            <a:r>
              <a:rPr lang="en-US" sz="2800" dirty="0" err="1">
                <a:latin typeface="Times New Roman" pitchFamily="18" charset="0"/>
                <a:cs typeface="Times New Roman" pitchFamily="18" charset="0"/>
              </a:rPr>
              <a:t>T</a:t>
            </a:r>
            <a:r>
              <a:rPr lang="en-US" sz="2800" dirty="0" err="1" smtClean="0">
                <a:latin typeface="Times New Roman" pitchFamily="18" charset="0"/>
                <a:cs typeface="Times New Roman" pitchFamily="18" charset="0"/>
              </a:rPr>
              <a:t>rời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xanh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quen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thói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hồng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đánh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ghen</a:t>
            </a:r>
            <a:endParaRPr lang="vi-VN" sz="2800" dirty="0">
              <a:latin typeface="Times New Roman" pitchFamily="18" charset="0"/>
              <a:cs typeface="Times New Roman" pitchFamily="18" charset="0"/>
            </a:endParaRPr>
          </a:p>
        </p:txBody>
      </p:sp>
      <p:sp>
        <p:nvSpPr>
          <p:cNvPr id="3" name="Content Placeholder 2"/>
          <p:cNvSpPr>
            <a:spLocks noGrp="1"/>
          </p:cNvSpPr>
          <p:nvPr>
            <p:ph idx="1"/>
          </p:nvPr>
        </p:nvSpPr>
        <p:spPr>
          <a:xfrm>
            <a:off x="3804" y="1169368"/>
            <a:ext cx="5940152" cy="5688632"/>
          </a:xfrm>
        </p:spPr>
        <p:txBody>
          <a:bodyPr>
            <a:noAutofit/>
          </a:bodyPr>
          <a:lstStyle/>
          <a:p>
            <a:pPr marL="0" indent="0">
              <a:buNone/>
            </a:pPr>
            <a:r>
              <a:rPr lang="af-ZA" sz="2200" b="1" dirty="0" smtClean="0">
                <a:solidFill>
                  <a:srgbClr val="FF0000"/>
                </a:solidFill>
                <a:latin typeface="Times New Roman" pitchFamily="18" charset="0"/>
                <a:cs typeface="Times New Roman" pitchFamily="18" charset="0"/>
              </a:rPr>
              <a:t> </a:t>
            </a:r>
            <a:r>
              <a:rPr lang="af-ZA" sz="2400" b="1" i="1" dirty="0" smtClean="0">
                <a:solidFill>
                  <a:srgbClr val="FF0000"/>
                </a:solidFill>
                <a:latin typeface="Times New Roman" pitchFamily="18" charset="0"/>
                <a:cs typeface="Times New Roman" pitchFamily="18" charset="0"/>
              </a:rPr>
              <a:t>Bỉ sắc tư phong</a:t>
            </a:r>
            <a:r>
              <a:rPr lang="af-ZA" sz="2400" b="1" i="1" dirty="0" smtClean="0">
                <a:latin typeface="Times New Roman" pitchFamily="18" charset="0"/>
                <a:cs typeface="Times New Roman" pitchFamily="18" charset="0"/>
              </a:rPr>
              <a:t> </a:t>
            </a:r>
            <a:r>
              <a:rPr lang="af-ZA" sz="2200" b="1" dirty="0" smtClean="0">
                <a:latin typeface="Times New Roman" pitchFamily="18" charset="0"/>
                <a:cs typeface="Times New Roman" pitchFamily="18" charset="0"/>
              </a:rPr>
              <a:t>ở đây có nghĩa là </a:t>
            </a:r>
            <a:r>
              <a:rPr lang="af-ZA" sz="2200" b="1" dirty="0" smtClean="0">
                <a:solidFill>
                  <a:srgbClr val="FF0000"/>
                </a:solidFill>
                <a:latin typeface="Times New Roman" pitchFamily="18" charset="0"/>
                <a:cs typeface="Times New Roman" pitchFamily="18" charset="0"/>
              </a:rPr>
              <a:t>được cái kia ít, thì cái này nhiều, không cân nhau bao giờ. Câu này muốn nói đã hơn tài thì phải kém mệnh. </a:t>
            </a:r>
          </a:p>
          <a:p>
            <a:pPr marL="0" indent="0">
              <a:buNone/>
            </a:pPr>
            <a:r>
              <a:rPr lang="af-ZA" sz="2200" b="1" dirty="0" smtClean="0">
                <a:latin typeface="Times New Roman" pitchFamily="18" charset="0"/>
                <a:cs typeface="Times New Roman" pitchFamily="18" charset="0"/>
              </a:rPr>
              <a:t>Nguyễn Du đã lấy ý trong câu "</a:t>
            </a:r>
            <a:r>
              <a:rPr lang="af-ZA" sz="2200" b="1" i="1" dirty="0" smtClean="0">
                <a:latin typeface="Times New Roman" pitchFamily="18" charset="0"/>
                <a:cs typeface="Times New Roman" pitchFamily="18" charset="0"/>
              </a:rPr>
              <a:t>Phong vu bỉ sắc vu thử", "phong vu tài sắc vu ngộ”</a:t>
            </a:r>
            <a:r>
              <a:rPr lang="af-ZA" sz="2200" b="1" dirty="0" smtClean="0">
                <a:latin typeface="Times New Roman" pitchFamily="18" charset="0"/>
                <a:cs typeface="Times New Roman" pitchFamily="18" charset="0"/>
              </a:rPr>
              <a:t>.  Lấy tích từ "Thánh Thán bình”,  </a:t>
            </a:r>
            <a:r>
              <a:rPr lang="af-ZA" sz="2200" b="1" i="1" dirty="0" smtClean="0">
                <a:latin typeface="Times New Roman" pitchFamily="18" charset="0"/>
                <a:cs typeface="Times New Roman" pitchFamily="18" charset="0"/>
              </a:rPr>
              <a:t>Thánh Thán bàn rằng: ông tạo hoá ghét người được trọn vẹn đủ điều, người được điều nọ mất điều kia, cho nên sinh cho người ta được một phần nhan sắc thì lại bắt người chịu mười phần chiết ma, được một phần tài tình thì bắt chịu thêm một phần nghiệt chướng</a:t>
            </a:r>
            <a:r>
              <a:rPr lang="af-ZA" sz="2200" b="1" dirty="0" smtClean="0">
                <a:latin typeface="Times New Roman" pitchFamily="18" charset="0"/>
                <a:cs typeface="Times New Roman" pitchFamily="18" charset="0"/>
              </a:rPr>
              <a:t>"</a:t>
            </a:r>
            <a:r>
              <a:rPr lang="af-ZA" sz="2200" b="1" dirty="0">
                <a:latin typeface="Times New Roman" pitchFamily="18" charset="0"/>
                <a:cs typeface="Times New Roman" pitchFamily="18" charset="0"/>
              </a:rPr>
              <a:t/>
            </a:r>
            <a:br>
              <a:rPr lang="af-ZA" sz="2200" b="1" dirty="0">
                <a:latin typeface="Times New Roman" pitchFamily="18" charset="0"/>
                <a:cs typeface="Times New Roman" pitchFamily="18" charset="0"/>
              </a:rPr>
            </a:br>
            <a:endParaRPr lang="vi-VN" sz="2200" b="1" dirty="0">
              <a:latin typeface="Times New Roman" pitchFamily="18" charset="0"/>
              <a:cs typeface="Times New Roman" pitchFamily="18" charset="0"/>
            </a:endParaRP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1628800"/>
            <a:ext cx="3203847" cy="4680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14690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11266"/>
                                        </p:tgtEl>
                                        <p:attrNameLst>
                                          <p:attrName>style.visibility</p:attrName>
                                        </p:attrNameLst>
                                      </p:cBhvr>
                                      <p:to>
                                        <p:strVal val="visible"/>
                                      </p:to>
                                    </p:set>
                                    <p:animEffect transition="in" filter="wheel(1)">
                                      <p:cBhvr>
                                        <p:cTn id="12" dur="2000"/>
                                        <p:tgtEl>
                                          <p:spTgt spid="1126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1)">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heel(1)">
                                      <p:cBhvr>
                                        <p:cTn id="2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p:txBody>
          <a:bodyPr/>
          <a:lstStyle/>
          <a:p>
            <a:endParaRPr lang="vi-VN"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3"/>
          <p:cNvSpPr txBox="1">
            <a:spLocks noChangeArrowheads="1"/>
          </p:cNvSpPr>
          <p:nvPr/>
        </p:nvSpPr>
        <p:spPr>
          <a:xfrm>
            <a:off x="152400" y="228600"/>
            <a:ext cx="8991600" cy="66294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None/>
            </a:pPr>
            <a:r>
              <a:rPr lang="en-US" sz="3400" b="1" dirty="0" smtClean="0">
                <a:solidFill>
                  <a:srgbClr val="0000CC"/>
                </a:solidFill>
                <a:latin typeface="Times New Roman" pitchFamily="18" charset="0"/>
              </a:rPr>
              <a:t>BÀI TẬP </a:t>
            </a:r>
            <a:r>
              <a:rPr lang="en-US" sz="3400" b="1" dirty="0" smtClean="0">
                <a:solidFill>
                  <a:srgbClr val="0000CC"/>
                </a:solidFill>
                <a:latin typeface="Times New Roman" pitchFamily="18" charset="0"/>
              </a:rPr>
              <a:t>5</a:t>
            </a:r>
            <a:r>
              <a:rPr lang="en-US" sz="3400" dirty="0" smtClean="0">
                <a:latin typeface="Times New Roman" pitchFamily="18" charset="0"/>
              </a:rPr>
              <a:t>:</a:t>
            </a:r>
            <a:endParaRPr lang="en-US" sz="3400" dirty="0" smtClean="0">
              <a:latin typeface="Times New Roman" pitchFamily="18" charset="0"/>
            </a:endParaRPr>
          </a:p>
          <a:p>
            <a:pPr>
              <a:buFontTx/>
              <a:buNone/>
            </a:pPr>
            <a:r>
              <a:rPr lang="en-US" sz="3400" dirty="0" smtClean="0">
                <a:latin typeface="Times New Roman" pitchFamily="18" charset="0"/>
              </a:rPr>
              <a:t>-</a:t>
            </a:r>
            <a:r>
              <a:rPr lang="en-US" sz="3400" dirty="0" err="1" smtClean="0">
                <a:latin typeface="Times New Roman" pitchFamily="18" charset="0"/>
              </a:rPr>
              <a:t>Thay</a:t>
            </a:r>
            <a:r>
              <a:rPr lang="en-US" sz="3400" dirty="0" smtClean="0">
                <a:latin typeface="Times New Roman" pitchFamily="18" charset="0"/>
              </a:rPr>
              <a:t> </a:t>
            </a:r>
            <a:r>
              <a:rPr lang="en-US" sz="3400" dirty="0" err="1" smtClean="0">
                <a:latin typeface="Times New Roman" pitchFamily="18" charset="0"/>
              </a:rPr>
              <a:t>thế</a:t>
            </a:r>
            <a:r>
              <a:rPr lang="en-US" sz="3400" dirty="0" smtClean="0">
                <a:latin typeface="Times New Roman" pitchFamily="18" charset="0"/>
              </a:rPr>
              <a:t> </a:t>
            </a:r>
            <a:r>
              <a:rPr lang="en-US" sz="3400" dirty="0" err="1" smtClean="0">
                <a:latin typeface="Times New Roman" pitchFamily="18" charset="0"/>
              </a:rPr>
              <a:t>thành</a:t>
            </a:r>
            <a:r>
              <a:rPr lang="en-US" sz="3400" dirty="0" smtClean="0">
                <a:latin typeface="Times New Roman" pitchFamily="18" charset="0"/>
              </a:rPr>
              <a:t> </a:t>
            </a:r>
            <a:r>
              <a:rPr lang="en-US" sz="3400" dirty="0" err="1" smtClean="0">
                <a:latin typeface="Times New Roman" pitchFamily="18" charset="0"/>
              </a:rPr>
              <a:t>ngữ</a:t>
            </a:r>
            <a:r>
              <a:rPr lang="en-US" sz="3400" dirty="0" smtClean="0">
                <a:latin typeface="Times New Roman" pitchFamily="18" charset="0"/>
              </a:rPr>
              <a:t> </a:t>
            </a:r>
            <a:r>
              <a:rPr lang="en-US" sz="3400" dirty="0" err="1" smtClean="0">
                <a:latin typeface="Times New Roman" pitchFamily="18" charset="0"/>
              </a:rPr>
              <a:t>trong</a:t>
            </a:r>
            <a:r>
              <a:rPr lang="en-US" sz="3400" dirty="0" smtClean="0">
                <a:latin typeface="Times New Roman" pitchFamily="18" charset="0"/>
              </a:rPr>
              <a:t> </a:t>
            </a:r>
            <a:r>
              <a:rPr lang="en-US" sz="3400" dirty="0" err="1" smtClean="0">
                <a:latin typeface="Times New Roman" pitchFamily="18" charset="0"/>
              </a:rPr>
              <a:t>những</a:t>
            </a:r>
            <a:r>
              <a:rPr lang="en-US" sz="3400" dirty="0" smtClean="0">
                <a:latin typeface="Times New Roman" pitchFamily="18" charset="0"/>
              </a:rPr>
              <a:t> </a:t>
            </a:r>
            <a:r>
              <a:rPr lang="en-US" sz="3400" dirty="0" err="1" smtClean="0">
                <a:latin typeface="Times New Roman" pitchFamily="18" charset="0"/>
              </a:rPr>
              <a:t>câu</a:t>
            </a:r>
            <a:r>
              <a:rPr lang="en-US" sz="3400" dirty="0" smtClean="0">
                <a:latin typeface="Times New Roman" pitchFamily="18" charset="0"/>
              </a:rPr>
              <a:t> </a:t>
            </a:r>
            <a:r>
              <a:rPr lang="en-US" sz="3400" dirty="0" err="1" smtClean="0">
                <a:latin typeface="Times New Roman" pitchFamily="18" charset="0"/>
              </a:rPr>
              <a:t>sau</a:t>
            </a:r>
            <a:r>
              <a:rPr lang="en-US" sz="3400" dirty="0" smtClean="0">
                <a:latin typeface="Times New Roman" pitchFamily="18" charset="0"/>
              </a:rPr>
              <a:t> </a:t>
            </a:r>
            <a:r>
              <a:rPr lang="en-US" sz="3400" dirty="0" err="1" smtClean="0">
                <a:latin typeface="Times New Roman" pitchFamily="18" charset="0"/>
              </a:rPr>
              <a:t>bằng</a:t>
            </a:r>
            <a:r>
              <a:rPr lang="en-US" sz="3400" dirty="0" smtClean="0">
                <a:latin typeface="Times New Roman" pitchFamily="18" charset="0"/>
              </a:rPr>
              <a:t> </a:t>
            </a:r>
            <a:r>
              <a:rPr lang="en-US" sz="3400" dirty="0" err="1" smtClean="0">
                <a:latin typeface="Times New Roman" pitchFamily="18" charset="0"/>
              </a:rPr>
              <a:t>các</a:t>
            </a:r>
            <a:r>
              <a:rPr lang="en-US" sz="3400" dirty="0" smtClean="0">
                <a:latin typeface="Times New Roman" pitchFamily="18" charset="0"/>
              </a:rPr>
              <a:t> </a:t>
            </a:r>
            <a:r>
              <a:rPr lang="en-US" sz="3400" dirty="0" err="1" smtClean="0">
                <a:latin typeface="Times New Roman" pitchFamily="18" charset="0"/>
              </a:rPr>
              <a:t>từ</a:t>
            </a:r>
            <a:r>
              <a:rPr lang="en-US" sz="3400" dirty="0" smtClean="0">
                <a:latin typeface="Times New Roman" pitchFamily="18" charset="0"/>
              </a:rPr>
              <a:t> </a:t>
            </a:r>
            <a:r>
              <a:rPr lang="en-US" sz="3400" dirty="0" err="1" smtClean="0">
                <a:latin typeface="Times New Roman" pitchFamily="18" charset="0"/>
              </a:rPr>
              <a:t>ngữ</a:t>
            </a:r>
            <a:r>
              <a:rPr lang="en-US" sz="3400" dirty="0" smtClean="0">
                <a:latin typeface="Times New Roman" pitchFamily="18" charset="0"/>
              </a:rPr>
              <a:t> </a:t>
            </a:r>
            <a:r>
              <a:rPr lang="en-US" sz="3400" dirty="0" err="1" smtClean="0">
                <a:latin typeface="Times New Roman" pitchFamily="18" charset="0"/>
              </a:rPr>
              <a:t>thông</a:t>
            </a:r>
            <a:r>
              <a:rPr lang="en-US" sz="3400" dirty="0" smtClean="0">
                <a:latin typeface="Times New Roman" pitchFamily="18" charset="0"/>
              </a:rPr>
              <a:t> </a:t>
            </a:r>
            <a:r>
              <a:rPr lang="en-US" sz="3400" dirty="0" err="1" smtClean="0">
                <a:latin typeface="Times New Roman" pitchFamily="18" charset="0"/>
              </a:rPr>
              <a:t>thường</a:t>
            </a:r>
            <a:r>
              <a:rPr lang="en-US" sz="3400" dirty="0" smtClean="0">
                <a:latin typeface="Times New Roman" pitchFamily="18" charset="0"/>
              </a:rPr>
              <a:t>, </a:t>
            </a:r>
            <a:r>
              <a:rPr lang="en-US" sz="3400" dirty="0" err="1" smtClean="0">
                <a:latin typeface="Times New Roman" pitchFamily="18" charset="0"/>
              </a:rPr>
              <a:t>tương</a:t>
            </a:r>
            <a:r>
              <a:rPr lang="en-US" sz="3400" dirty="0" smtClean="0">
                <a:latin typeface="Times New Roman" pitchFamily="18" charset="0"/>
              </a:rPr>
              <a:t> </a:t>
            </a:r>
            <a:r>
              <a:rPr lang="en-US" sz="3400" dirty="0" err="1" smtClean="0">
                <a:latin typeface="Times New Roman" pitchFamily="18" charset="0"/>
              </a:rPr>
              <a:t>đương</a:t>
            </a:r>
            <a:r>
              <a:rPr lang="en-US" sz="3400" dirty="0" smtClean="0">
                <a:latin typeface="Times New Roman" pitchFamily="18" charset="0"/>
              </a:rPr>
              <a:t> </a:t>
            </a:r>
            <a:r>
              <a:rPr lang="en-US" sz="3400" dirty="0" err="1" smtClean="0">
                <a:latin typeface="Times New Roman" pitchFamily="18" charset="0"/>
              </a:rPr>
              <a:t>về</a:t>
            </a:r>
            <a:r>
              <a:rPr lang="en-US" sz="3400" dirty="0" smtClean="0">
                <a:latin typeface="Times New Roman" pitchFamily="18" charset="0"/>
              </a:rPr>
              <a:t> </a:t>
            </a:r>
            <a:r>
              <a:rPr lang="en-US" sz="3400" dirty="0" err="1" smtClean="0">
                <a:latin typeface="Times New Roman" pitchFamily="18" charset="0"/>
              </a:rPr>
              <a:t>nghĩa</a:t>
            </a:r>
            <a:r>
              <a:rPr lang="en-US" sz="3400" dirty="0" smtClean="0">
                <a:latin typeface="Times New Roman" pitchFamily="18" charset="0"/>
              </a:rPr>
              <a:t> . </a:t>
            </a:r>
            <a:r>
              <a:rPr lang="en-US" sz="3400" dirty="0" err="1" smtClean="0">
                <a:latin typeface="Times New Roman" pitchFamily="18" charset="0"/>
              </a:rPr>
              <a:t>Nhận</a:t>
            </a:r>
            <a:r>
              <a:rPr lang="en-US" sz="3400" dirty="0" smtClean="0">
                <a:latin typeface="Times New Roman" pitchFamily="18" charset="0"/>
              </a:rPr>
              <a:t> </a:t>
            </a:r>
            <a:r>
              <a:rPr lang="en-US" sz="3400" dirty="0" err="1" smtClean="0">
                <a:latin typeface="Times New Roman" pitchFamily="18" charset="0"/>
              </a:rPr>
              <a:t>xét</a:t>
            </a:r>
            <a:r>
              <a:rPr lang="en-US" sz="3400" dirty="0" smtClean="0">
                <a:latin typeface="Times New Roman" pitchFamily="18" charset="0"/>
              </a:rPr>
              <a:t> </a:t>
            </a:r>
            <a:r>
              <a:rPr lang="en-US" sz="3400" dirty="0" err="1" smtClean="0">
                <a:latin typeface="Times New Roman" pitchFamily="18" charset="0"/>
              </a:rPr>
              <a:t>sự</a:t>
            </a:r>
            <a:r>
              <a:rPr lang="en-US" sz="3400" dirty="0" smtClean="0">
                <a:latin typeface="Times New Roman" pitchFamily="18" charset="0"/>
              </a:rPr>
              <a:t> </a:t>
            </a:r>
            <a:r>
              <a:rPr lang="en-US" sz="3400" dirty="0" err="1" smtClean="0">
                <a:latin typeface="Times New Roman" pitchFamily="18" charset="0"/>
              </a:rPr>
              <a:t>khác</a:t>
            </a:r>
            <a:r>
              <a:rPr lang="en-US" sz="3400" dirty="0" smtClean="0">
                <a:latin typeface="Times New Roman" pitchFamily="18" charset="0"/>
              </a:rPr>
              <a:t> </a:t>
            </a:r>
            <a:r>
              <a:rPr lang="en-US" sz="3400" dirty="0" err="1" smtClean="0">
                <a:latin typeface="Times New Roman" pitchFamily="18" charset="0"/>
              </a:rPr>
              <a:t>biệt</a:t>
            </a:r>
            <a:r>
              <a:rPr lang="en-US" sz="3400" dirty="0" smtClean="0">
                <a:latin typeface="Times New Roman" pitchFamily="18" charset="0"/>
              </a:rPr>
              <a:t> </a:t>
            </a:r>
            <a:r>
              <a:rPr lang="en-US" sz="3400" dirty="0" err="1" smtClean="0">
                <a:latin typeface="Times New Roman" pitchFamily="18" charset="0"/>
              </a:rPr>
              <a:t>và</a:t>
            </a:r>
            <a:r>
              <a:rPr lang="en-US" sz="3400" dirty="0" smtClean="0">
                <a:latin typeface="Times New Roman" pitchFamily="18" charset="0"/>
              </a:rPr>
              <a:t> </a:t>
            </a:r>
            <a:r>
              <a:rPr lang="en-US" sz="3400" dirty="0" err="1" smtClean="0">
                <a:latin typeface="Times New Roman" pitchFamily="18" charset="0"/>
              </a:rPr>
              <a:t>hiệu</a:t>
            </a:r>
            <a:r>
              <a:rPr lang="en-US" sz="3400" dirty="0" smtClean="0">
                <a:latin typeface="Times New Roman" pitchFamily="18" charset="0"/>
              </a:rPr>
              <a:t> </a:t>
            </a:r>
            <a:r>
              <a:rPr lang="en-US" sz="3400" dirty="0" err="1" smtClean="0">
                <a:latin typeface="Times New Roman" pitchFamily="18" charset="0"/>
              </a:rPr>
              <a:t>quả</a:t>
            </a:r>
            <a:r>
              <a:rPr lang="en-US" sz="3400" dirty="0" smtClean="0">
                <a:latin typeface="Times New Roman" pitchFamily="18" charset="0"/>
              </a:rPr>
              <a:t> </a:t>
            </a:r>
            <a:r>
              <a:rPr lang="en-US" sz="3400" dirty="0" err="1" smtClean="0">
                <a:latin typeface="Times New Roman" pitchFamily="18" charset="0"/>
              </a:rPr>
              <a:t>của</a:t>
            </a:r>
            <a:r>
              <a:rPr lang="en-US" sz="3400" dirty="0" smtClean="0">
                <a:latin typeface="Times New Roman" pitchFamily="18" charset="0"/>
              </a:rPr>
              <a:t> </a:t>
            </a:r>
            <a:r>
              <a:rPr lang="en-US" sz="3400" dirty="0" err="1" smtClean="0">
                <a:latin typeface="Times New Roman" pitchFamily="18" charset="0"/>
              </a:rPr>
              <a:t>mỗi</a:t>
            </a:r>
            <a:r>
              <a:rPr lang="en-US" sz="3400" dirty="0" smtClean="0">
                <a:latin typeface="Times New Roman" pitchFamily="18" charset="0"/>
              </a:rPr>
              <a:t> </a:t>
            </a:r>
            <a:r>
              <a:rPr lang="en-US" sz="3400" dirty="0" err="1" smtClean="0">
                <a:latin typeface="Times New Roman" pitchFamily="18" charset="0"/>
              </a:rPr>
              <a:t>cách</a:t>
            </a:r>
            <a:r>
              <a:rPr lang="en-US" sz="3400" dirty="0" smtClean="0">
                <a:latin typeface="Times New Roman" pitchFamily="18" charset="0"/>
              </a:rPr>
              <a:t> </a:t>
            </a:r>
            <a:r>
              <a:rPr lang="en-US" sz="3400" dirty="0" err="1" smtClean="0">
                <a:latin typeface="Times New Roman" pitchFamily="18" charset="0"/>
              </a:rPr>
              <a:t>diễn</a:t>
            </a:r>
            <a:r>
              <a:rPr lang="en-US" sz="3400" dirty="0" smtClean="0">
                <a:latin typeface="Times New Roman" pitchFamily="18" charset="0"/>
              </a:rPr>
              <a:t> </a:t>
            </a:r>
            <a:r>
              <a:rPr lang="en-US" sz="3400" dirty="0" err="1" smtClean="0">
                <a:latin typeface="Times New Roman" pitchFamily="18" charset="0"/>
              </a:rPr>
              <a:t>đạt</a:t>
            </a:r>
            <a:r>
              <a:rPr lang="en-US" sz="3400" dirty="0" smtClean="0">
                <a:latin typeface="Times New Roman" pitchFamily="18" charset="0"/>
              </a:rPr>
              <a:t> ?</a:t>
            </a:r>
          </a:p>
          <a:p>
            <a:pPr>
              <a:buFontTx/>
              <a:buNone/>
            </a:pPr>
            <a:r>
              <a:rPr lang="en-US" sz="3400" dirty="0" smtClean="0">
                <a:latin typeface="Times New Roman" pitchFamily="18" charset="0"/>
              </a:rPr>
              <a:t>a)</a:t>
            </a:r>
            <a:r>
              <a:rPr lang="en-US" sz="3400" dirty="0" err="1" smtClean="0">
                <a:latin typeface="Times New Roman" pitchFamily="18" charset="0"/>
              </a:rPr>
              <a:t>Này</a:t>
            </a:r>
            <a:r>
              <a:rPr lang="en-US" sz="3400" dirty="0" smtClean="0">
                <a:latin typeface="Times New Roman" pitchFamily="18" charset="0"/>
              </a:rPr>
              <a:t> </a:t>
            </a:r>
            <a:r>
              <a:rPr lang="en-US" sz="3400" dirty="0" err="1" smtClean="0">
                <a:latin typeface="Times New Roman" pitchFamily="18" charset="0"/>
              </a:rPr>
              <a:t>các</a:t>
            </a:r>
            <a:r>
              <a:rPr lang="en-US" sz="3400" dirty="0" smtClean="0">
                <a:latin typeface="Times New Roman" pitchFamily="18" charset="0"/>
              </a:rPr>
              <a:t> </a:t>
            </a:r>
            <a:r>
              <a:rPr lang="en-US" sz="3400" dirty="0" err="1" smtClean="0">
                <a:latin typeface="Times New Roman" pitchFamily="18" charset="0"/>
              </a:rPr>
              <a:t>cậu</a:t>
            </a:r>
            <a:r>
              <a:rPr lang="en-US" sz="3400" dirty="0" smtClean="0">
                <a:latin typeface="Times New Roman" pitchFamily="18" charset="0"/>
              </a:rPr>
              <a:t>, </a:t>
            </a:r>
            <a:r>
              <a:rPr lang="en-US" sz="3400" dirty="0" err="1" smtClean="0">
                <a:latin typeface="Times New Roman" pitchFamily="18" charset="0"/>
              </a:rPr>
              <a:t>đừng</a:t>
            </a:r>
            <a:r>
              <a:rPr lang="en-US" sz="3400" dirty="0" smtClean="0">
                <a:latin typeface="Times New Roman" pitchFamily="18" charset="0"/>
              </a:rPr>
              <a:t> </a:t>
            </a:r>
            <a:r>
              <a:rPr lang="en-US" sz="3400" dirty="0" err="1" smtClean="0">
                <a:latin typeface="Times New Roman" pitchFamily="18" charset="0"/>
              </a:rPr>
              <a:t>có</a:t>
            </a:r>
            <a:r>
              <a:rPr lang="en-US" sz="3400" dirty="0" smtClean="0">
                <a:latin typeface="Times New Roman" pitchFamily="18" charset="0"/>
              </a:rPr>
              <a:t> </a:t>
            </a:r>
            <a:r>
              <a:rPr lang="en-US" sz="3400" dirty="0" err="1" smtClean="0">
                <a:latin typeface="Times New Roman" pitchFamily="18" charset="0"/>
              </a:rPr>
              <a:t>mà</a:t>
            </a:r>
            <a:r>
              <a:rPr lang="en-US" sz="3400" dirty="0" smtClean="0">
                <a:latin typeface="Times New Roman" pitchFamily="18" charset="0"/>
              </a:rPr>
              <a:t> </a:t>
            </a:r>
            <a:r>
              <a:rPr lang="en-US" sz="3400" dirty="0" smtClean="0">
                <a:solidFill>
                  <a:srgbClr val="FF0000"/>
                </a:solidFill>
                <a:latin typeface="Times New Roman" pitchFamily="18" charset="0"/>
              </a:rPr>
              <a:t>ma </a:t>
            </a:r>
            <a:r>
              <a:rPr lang="en-US" sz="3400" dirty="0" err="1" smtClean="0">
                <a:solidFill>
                  <a:srgbClr val="FF0000"/>
                </a:solidFill>
                <a:latin typeface="Times New Roman" pitchFamily="18" charset="0"/>
              </a:rPr>
              <a:t>cũ</a:t>
            </a:r>
            <a:r>
              <a:rPr lang="en-US" sz="3400" dirty="0" smtClean="0">
                <a:solidFill>
                  <a:srgbClr val="FF0000"/>
                </a:solidFill>
                <a:latin typeface="Times New Roman" pitchFamily="18" charset="0"/>
              </a:rPr>
              <a:t> </a:t>
            </a:r>
            <a:r>
              <a:rPr lang="en-US" sz="3400" dirty="0" err="1" smtClean="0">
                <a:solidFill>
                  <a:srgbClr val="FF0000"/>
                </a:solidFill>
                <a:latin typeface="Times New Roman" pitchFamily="18" charset="0"/>
              </a:rPr>
              <a:t>bắt</a:t>
            </a:r>
            <a:r>
              <a:rPr lang="en-US" sz="3400" dirty="0" smtClean="0">
                <a:solidFill>
                  <a:srgbClr val="FF0000"/>
                </a:solidFill>
                <a:latin typeface="Times New Roman" pitchFamily="18" charset="0"/>
              </a:rPr>
              <a:t> </a:t>
            </a:r>
            <a:r>
              <a:rPr lang="en-US" sz="3400" dirty="0" err="1" smtClean="0">
                <a:solidFill>
                  <a:srgbClr val="FF0000"/>
                </a:solidFill>
                <a:latin typeface="Times New Roman" pitchFamily="18" charset="0"/>
              </a:rPr>
              <a:t>nạt</a:t>
            </a:r>
            <a:r>
              <a:rPr lang="en-US" sz="3400" dirty="0" smtClean="0">
                <a:solidFill>
                  <a:srgbClr val="FF0000"/>
                </a:solidFill>
                <a:latin typeface="Times New Roman" pitchFamily="18" charset="0"/>
              </a:rPr>
              <a:t> ma </a:t>
            </a:r>
            <a:r>
              <a:rPr lang="en-US" sz="3400" dirty="0" err="1" smtClean="0">
                <a:solidFill>
                  <a:srgbClr val="FF0000"/>
                </a:solidFill>
                <a:latin typeface="Times New Roman" pitchFamily="18" charset="0"/>
              </a:rPr>
              <a:t>mới</a:t>
            </a:r>
            <a:r>
              <a:rPr lang="en-US" sz="3400" dirty="0" smtClean="0">
                <a:latin typeface="Times New Roman" pitchFamily="18" charset="0"/>
              </a:rPr>
              <a:t> .</a:t>
            </a:r>
            <a:r>
              <a:rPr lang="en-US" sz="3400" dirty="0" err="1" smtClean="0">
                <a:latin typeface="Times New Roman" pitchFamily="18" charset="0"/>
              </a:rPr>
              <a:t>Cậu</a:t>
            </a:r>
            <a:r>
              <a:rPr lang="en-US" sz="3400" dirty="0" smtClean="0">
                <a:latin typeface="Times New Roman" pitchFamily="18" charset="0"/>
              </a:rPr>
              <a:t> </a:t>
            </a:r>
            <a:r>
              <a:rPr lang="en-US" sz="3400" dirty="0" err="1" smtClean="0">
                <a:latin typeface="Times New Roman" pitchFamily="18" charset="0"/>
              </a:rPr>
              <a:t>ấy</a:t>
            </a:r>
            <a:r>
              <a:rPr lang="en-US" sz="3400" dirty="0" smtClean="0">
                <a:latin typeface="Times New Roman" pitchFamily="18" charset="0"/>
              </a:rPr>
              <a:t> </a:t>
            </a:r>
            <a:r>
              <a:rPr lang="en-US" sz="3400" dirty="0" err="1" smtClean="0">
                <a:latin typeface="Times New Roman" pitchFamily="18" charset="0"/>
              </a:rPr>
              <a:t>vừa</a:t>
            </a:r>
            <a:r>
              <a:rPr lang="en-US" sz="3400" dirty="0" smtClean="0">
                <a:latin typeface="Times New Roman" pitchFamily="18" charset="0"/>
              </a:rPr>
              <a:t> </a:t>
            </a:r>
            <a:r>
              <a:rPr lang="en-US" sz="3400" dirty="0" err="1" smtClean="0">
                <a:latin typeface="Times New Roman" pitchFamily="18" charset="0"/>
              </a:rPr>
              <a:t>mới</a:t>
            </a:r>
            <a:r>
              <a:rPr lang="en-US" sz="3400" dirty="0" smtClean="0">
                <a:latin typeface="Times New Roman" pitchFamily="18" charset="0"/>
              </a:rPr>
              <a:t> </a:t>
            </a:r>
            <a:r>
              <a:rPr lang="en-US" sz="3400" dirty="0" err="1" smtClean="0">
                <a:solidFill>
                  <a:srgbClr val="FF0000"/>
                </a:solidFill>
                <a:latin typeface="Times New Roman" pitchFamily="18" charset="0"/>
              </a:rPr>
              <a:t>chân</a:t>
            </a:r>
            <a:r>
              <a:rPr lang="en-US" sz="3400" dirty="0" smtClean="0">
                <a:solidFill>
                  <a:srgbClr val="FF0000"/>
                </a:solidFill>
                <a:latin typeface="Times New Roman" pitchFamily="18" charset="0"/>
              </a:rPr>
              <a:t> </a:t>
            </a:r>
            <a:r>
              <a:rPr lang="en-US" sz="3400" dirty="0" err="1" smtClean="0">
                <a:solidFill>
                  <a:srgbClr val="FF0000"/>
                </a:solidFill>
                <a:latin typeface="Times New Roman" pitchFamily="18" charset="0"/>
              </a:rPr>
              <a:t>ướt</a:t>
            </a:r>
            <a:r>
              <a:rPr lang="en-US" sz="3400" dirty="0" smtClean="0">
                <a:solidFill>
                  <a:srgbClr val="FF0000"/>
                </a:solidFill>
                <a:latin typeface="Times New Roman" pitchFamily="18" charset="0"/>
              </a:rPr>
              <a:t> </a:t>
            </a:r>
            <a:r>
              <a:rPr lang="en-US" sz="3400" dirty="0" err="1" smtClean="0">
                <a:solidFill>
                  <a:srgbClr val="FF0000"/>
                </a:solidFill>
                <a:latin typeface="Times New Roman" pitchFamily="18" charset="0"/>
              </a:rPr>
              <a:t>chân</a:t>
            </a:r>
            <a:r>
              <a:rPr lang="en-US" sz="3400" dirty="0" smtClean="0">
                <a:solidFill>
                  <a:srgbClr val="FF0000"/>
                </a:solidFill>
                <a:latin typeface="Times New Roman" pitchFamily="18" charset="0"/>
              </a:rPr>
              <a:t> </a:t>
            </a:r>
            <a:r>
              <a:rPr lang="en-US" sz="3400" dirty="0" err="1" smtClean="0">
                <a:solidFill>
                  <a:srgbClr val="FF0000"/>
                </a:solidFill>
                <a:latin typeface="Times New Roman" pitchFamily="18" charset="0"/>
              </a:rPr>
              <a:t>ráo</a:t>
            </a:r>
            <a:r>
              <a:rPr lang="en-US" sz="3400" dirty="0" smtClean="0">
                <a:solidFill>
                  <a:srgbClr val="FF0000"/>
                </a:solidFill>
                <a:latin typeface="Times New Roman" pitchFamily="18" charset="0"/>
              </a:rPr>
              <a:t> </a:t>
            </a:r>
            <a:r>
              <a:rPr lang="en-US" sz="3400" dirty="0" err="1" smtClean="0">
                <a:latin typeface="Times New Roman" pitchFamily="18" charset="0"/>
              </a:rPr>
              <a:t>đến</a:t>
            </a:r>
            <a:r>
              <a:rPr lang="en-US" sz="3400" dirty="0" smtClean="0">
                <a:latin typeface="Times New Roman" pitchFamily="18" charset="0"/>
              </a:rPr>
              <a:t>, </a:t>
            </a:r>
            <a:r>
              <a:rPr lang="en-US" sz="3400" dirty="0" err="1" smtClean="0">
                <a:latin typeface="Times New Roman" pitchFamily="18" charset="0"/>
              </a:rPr>
              <a:t>mình</a:t>
            </a:r>
            <a:r>
              <a:rPr lang="en-US" sz="3400" dirty="0" smtClean="0">
                <a:latin typeface="Times New Roman" pitchFamily="18" charset="0"/>
              </a:rPr>
              <a:t> </a:t>
            </a:r>
            <a:r>
              <a:rPr lang="en-US" sz="3400" dirty="0" err="1" smtClean="0">
                <a:latin typeface="Times New Roman" pitchFamily="18" charset="0"/>
              </a:rPr>
              <a:t>phải</a:t>
            </a:r>
            <a:r>
              <a:rPr lang="en-US" sz="3400" dirty="0" smtClean="0">
                <a:latin typeface="Times New Roman" pitchFamily="18" charset="0"/>
              </a:rPr>
              <a:t> </a:t>
            </a:r>
            <a:r>
              <a:rPr lang="en-US" sz="3400" dirty="0" err="1" smtClean="0">
                <a:latin typeface="Times New Roman" pitchFamily="18" charset="0"/>
              </a:rPr>
              <a:t>tìm</a:t>
            </a:r>
            <a:r>
              <a:rPr lang="en-US" sz="3400" dirty="0" smtClean="0">
                <a:latin typeface="Times New Roman" pitchFamily="18" charset="0"/>
              </a:rPr>
              <a:t> </a:t>
            </a:r>
            <a:r>
              <a:rPr lang="en-US" sz="3400" dirty="0" err="1" smtClean="0">
                <a:latin typeface="Times New Roman" pitchFamily="18" charset="0"/>
              </a:rPr>
              <a:t>cách</a:t>
            </a:r>
            <a:r>
              <a:rPr lang="en-US" sz="3400" dirty="0" smtClean="0">
                <a:latin typeface="Times New Roman" pitchFamily="18" charset="0"/>
              </a:rPr>
              <a:t> </a:t>
            </a:r>
            <a:r>
              <a:rPr lang="en-US" sz="3400" dirty="0" err="1" smtClean="0">
                <a:latin typeface="Times New Roman" pitchFamily="18" charset="0"/>
              </a:rPr>
              <a:t>giúp</a:t>
            </a:r>
            <a:r>
              <a:rPr lang="en-US" sz="3400" dirty="0" smtClean="0">
                <a:latin typeface="Times New Roman" pitchFamily="18" charset="0"/>
              </a:rPr>
              <a:t> </a:t>
            </a:r>
            <a:r>
              <a:rPr lang="en-US" sz="3400" dirty="0" err="1" smtClean="0">
                <a:latin typeface="Times New Roman" pitchFamily="18" charset="0"/>
              </a:rPr>
              <a:t>đỡ</a:t>
            </a:r>
            <a:r>
              <a:rPr lang="en-US" sz="3400" dirty="0" smtClean="0">
                <a:latin typeface="Times New Roman" pitchFamily="18" charset="0"/>
              </a:rPr>
              <a:t> </a:t>
            </a:r>
            <a:r>
              <a:rPr lang="en-US" sz="3400" dirty="0" err="1" smtClean="0">
                <a:latin typeface="Times New Roman" pitchFamily="18" charset="0"/>
              </a:rPr>
              <a:t>chứ</a:t>
            </a:r>
            <a:r>
              <a:rPr lang="en-US" sz="3400" dirty="0" smtClean="0">
                <a:latin typeface="Times New Roman" pitchFamily="18" charset="0"/>
              </a:rPr>
              <a:t> .</a:t>
            </a:r>
          </a:p>
          <a:p>
            <a:pPr>
              <a:buFontTx/>
              <a:buNone/>
            </a:pPr>
            <a:r>
              <a:rPr lang="en-US" sz="3400" dirty="0" smtClean="0">
                <a:latin typeface="Times New Roman" pitchFamily="18" charset="0"/>
              </a:rPr>
              <a:t>b)</a:t>
            </a:r>
            <a:r>
              <a:rPr lang="en-US" sz="3400" dirty="0" err="1" smtClean="0">
                <a:latin typeface="Times New Roman" pitchFamily="18" charset="0"/>
              </a:rPr>
              <a:t>Họ</a:t>
            </a:r>
            <a:r>
              <a:rPr lang="en-US" sz="3400" dirty="0" smtClean="0">
                <a:latin typeface="Times New Roman" pitchFamily="18" charset="0"/>
              </a:rPr>
              <a:t> </a:t>
            </a:r>
            <a:r>
              <a:rPr lang="en-US" sz="3400" dirty="0" err="1" smtClean="0">
                <a:latin typeface="Times New Roman" pitchFamily="18" charset="0"/>
              </a:rPr>
              <a:t>không</a:t>
            </a:r>
            <a:r>
              <a:rPr lang="en-US" sz="3400" dirty="0" smtClean="0">
                <a:latin typeface="Times New Roman" pitchFamily="18" charset="0"/>
              </a:rPr>
              <a:t> </a:t>
            </a:r>
            <a:r>
              <a:rPr lang="en-US" sz="3400" dirty="0" err="1" smtClean="0">
                <a:latin typeface="Times New Roman" pitchFamily="18" charset="0"/>
              </a:rPr>
              <a:t>đi</a:t>
            </a:r>
            <a:r>
              <a:rPr lang="en-US" sz="3400" dirty="0" smtClean="0">
                <a:latin typeface="Times New Roman" pitchFamily="18" charset="0"/>
              </a:rPr>
              <a:t> </a:t>
            </a:r>
            <a:r>
              <a:rPr lang="en-US" sz="3400" dirty="0" err="1" smtClean="0">
                <a:latin typeface="Times New Roman" pitchFamily="18" charset="0"/>
              </a:rPr>
              <a:t>tham</a:t>
            </a:r>
            <a:r>
              <a:rPr lang="en-US" sz="3400" dirty="0" smtClean="0">
                <a:latin typeface="Times New Roman" pitchFamily="18" charset="0"/>
              </a:rPr>
              <a:t> </a:t>
            </a:r>
            <a:r>
              <a:rPr lang="en-US" sz="3400" dirty="0" err="1" smtClean="0">
                <a:latin typeface="Times New Roman" pitchFamily="18" charset="0"/>
              </a:rPr>
              <a:t>quan</a:t>
            </a:r>
            <a:r>
              <a:rPr lang="en-US" sz="3400" dirty="0" smtClean="0">
                <a:latin typeface="Times New Roman" pitchFamily="18" charset="0"/>
              </a:rPr>
              <a:t>, </a:t>
            </a:r>
            <a:r>
              <a:rPr lang="en-US" sz="3400" dirty="0" err="1" smtClean="0">
                <a:latin typeface="Times New Roman" pitchFamily="18" charset="0"/>
              </a:rPr>
              <a:t>không</a:t>
            </a:r>
            <a:r>
              <a:rPr lang="en-US" sz="3400" dirty="0" smtClean="0">
                <a:latin typeface="Times New Roman" pitchFamily="18" charset="0"/>
              </a:rPr>
              <a:t> </a:t>
            </a:r>
            <a:r>
              <a:rPr lang="en-US" sz="3400" dirty="0" err="1" smtClean="0">
                <a:latin typeface="Times New Roman" pitchFamily="18" charset="0"/>
              </a:rPr>
              <a:t>đi</a:t>
            </a:r>
            <a:r>
              <a:rPr lang="en-US" sz="3400" dirty="0" smtClean="0">
                <a:latin typeface="Times New Roman" pitchFamily="18" charset="0"/>
              </a:rPr>
              <a:t> </a:t>
            </a:r>
            <a:r>
              <a:rPr lang="en-US" sz="3400" dirty="0" err="1" smtClean="0">
                <a:latin typeface="Times New Roman" pitchFamily="18" charset="0"/>
              </a:rPr>
              <a:t>thực</a:t>
            </a:r>
            <a:r>
              <a:rPr lang="en-US" sz="3400" dirty="0" smtClean="0">
                <a:latin typeface="Times New Roman" pitchFamily="18" charset="0"/>
              </a:rPr>
              <a:t> </a:t>
            </a:r>
            <a:r>
              <a:rPr lang="en-US" sz="3400" dirty="0" err="1" smtClean="0">
                <a:latin typeface="Times New Roman" pitchFamily="18" charset="0"/>
              </a:rPr>
              <a:t>tế</a:t>
            </a:r>
            <a:r>
              <a:rPr lang="en-US" sz="3400" dirty="0" smtClean="0">
                <a:latin typeface="Times New Roman" pitchFamily="18" charset="0"/>
              </a:rPr>
              <a:t> </a:t>
            </a:r>
            <a:r>
              <a:rPr lang="en-US" sz="3400" dirty="0" err="1" smtClean="0">
                <a:latin typeface="Times New Roman" pitchFamily="18" charset="0"/>
              </a:rPr>
              <a:t>kiểu</a:t>
            </a:r>
            <a:r>
              <a:rPr lang="en-US" sz="3400" dirty="0" smtClean="0">
                <a:latin typeface="Times New Roman" pitchFamily="18" charset="0"/>
              </a:rPr>
              <a:t> </a:t>
            </a:r>
            <a:r>
              <a:rPr lang="en-US" sz="3400" dirty="0" err="1" smtClean="0">
                <a:solidFill>
                  <a:srgbClr val="FF0000"/>
                </a:solidFill>
                <a:latin typeface="Times New Roman" pitchFamily="18" charset="0"/>
              </a:rPr>
              <a:t>cưỡi</a:t>
            </a:r>
            <a:r>
              <a:rPr lang="en-US" sz="3400" dirty="0" smtClean="0">
                <a:solidFill>
                  <a:srgbClr val="FF0000"/>
                </a:solidFill>
                <a:latin typeface="Times New Roman" pitchFamily="18" charset="0"/>
              </a:rPr>
              <a:t> </a:t>
            </a:r>
            <a:r>
              <a:rPr lang="en-US" sz="3400" dirty="0" err="1" smtClean="0">
                <a:solidFill>
                  <a:srgbClr val="FF0000"/>
                </a:solidFill>
                <a:latin typeface="Times New Roman" pitchFamily="18" charset="0"/>
              </a:rPr>
              <a:t>ngựa</a:t>
            </a:r>
            <a:r>
              <a:rPr lang="en-US" sz="3400" dirty="0" smtClean="0">
                <a:solidFill>
                  <a:srgbClr val="FF0000"/>
                </a:solidFill>
                <a:latin typeface="Times New Roman" pitchFamily="18" charset="0"/>
              </a:rPr>
              <a:t> </a:t>
            </a:r>
            <a:r>
              <a:rPr lang="en-US" sz="3400" dirty="0" err="1" smtClean="0">
                <a:solidFill>
                  <a:srgbClr val="FF0000"/>
                </a:solidFill>
                <a:latin typeface="Times New Roman" pitchFamily="18" charset="0"/>
              </a:rPr>
              <a:t>xem</a:t>
            </a:r>
            <a:r>
              <a:rPr lang="en-US" sz="3400" dirty="0" smtClean="0">
                <a:solidFill>
                  <a:srgbClr val="FF0000"/>
                </a:solidFill>
                <a:latin typeface="Times New Roman" pitchFamily="18" charset="0"/>
              </a:rPr>
              <a:t> </a:t>
            </a:r>
            <a:r>
              <a:rPr lang="en-US" sz="3400" dirty="0" err="1" smtClean="0">
                <a:solidFill>
                  <a:srgbClr val="FF0000"/>
                </a:solidFill>
                <a:latin typeface="Times New Roman" pitchFamily="18" charset="0"/>
              </a:rPr>
              <a:t>hoa</a:t>
            </a:r>
            <a:r>
              <a:rPr lang="en-US" sz="3400" dirty="0" smtClean="0">
                <a:solidFill>
                  <a:srgbClr val="FF0000"/>
                </a:solidFill>
                <a:latin typeface="Times New Roman" pitchFamily="18" charset="0"/>
              </a:rPr>
              <a:t> </a:t>
            </a:r>
            <a:r>
              <a:rPr lang="en-US" sz="3400" dirty="0" err="1" smtClean="0">
                <a:latin typeface="Times New Roman" pitchFamily="18" charset="0"/>
              </a:rPr>
              <a:t>mà</a:t>
            </a:r>
            <a:r>
              <a:rPr lang="en-US" sz="3400" dirty="0" smtClean="0">
                <a:latin typeface="Times New Roman" pitchFamily="18" charset="0"/>
              </a:rPr>
              <a:t> </a:t>
            </a:r>
            <a:r>
              <a:rPr lang="en-US" sz="3400" dirty="0" err="1" smtClean="0">
                <a:latin typeface="Times New Roman" pitchFamily="18" charset="0"/>
              </a:rPr>
              <a:t>đi</a:t>
            </a:r>
            <a:r>
              <a:rPr lang="en-US" sz="3400" dirty="0" smtClean="0">
                <a:latin typeface="Times New Roman" pitchFamily="18" charset="0"/>
              </a:rPr>
              <a:t> </a:t>
            </a:r>
            <a:r>
              <a:rPr lang="en-US" sz="3400" dirty="0" err="1" smtClean="0">
                <a:latin typeface="Times New Roman" pitchFamily="18" charset="0"/>
              </a:rPr>
              <a:t>chiến</a:t>
            </a:r>
            <a:r>
              <a:rPr lang="en-US" sz="3400" dirty="0" smtClean="0">
                <a:latin typeface="Times New Roman" pitchFamily="18" charset="0"/>
              </a:rPr>
              <a:t> </a:t>
            </a:r>
            <a:r>
              <a:rPr lang="en-US" sz="3400" dirty="0" err="1" smtClean="0">
                <a:latin typeface="Times New Roman" pitchFamily="18" charset="0"/>
              </a:rPr>
              <a:t>đấu</a:t>
            </a:r>
            <a:r>
              <a:rPr lang="en-US" sz="3400" dirty="0" smtClean="0">
                <a:latin typeface="Times New Roman" pitchFamily="18" charset="0"/>
              </a:rPr>
              <a:t> </a:t>
            </a:r>
            <a:r>
              <a:rPr lang="en-US" sz="3400" dirty="0" err="1" smtClean="0">
                <a:latin typeface="Times New Roman" pitchFamily="18" charset="0"/>
              </a:rPr>
              <a:t>thật</a:t>
            </a:r>
            <a:r>
              <a:rPr lang="en-US" sz="3400" dirty="0" smtClean="0">
                <a:latin typeface="Times New Roman" pitchFamily="18" charset="0"/>
              </a:rPr>
              <a:t> </a:t>
            </a:r>
            <a:r>
              <a:rPr lang="en-US" sz="3400" dirty="0" err="1" smtClean="0">
                <a:latin typeface="Times New Roman" pitchFamily="18" charset="0"/>
              </a:rPr>
              <a:t>sự</a:t>
            </a:r>
            <a:r>
              <a:rPr lang="en-US" sz="3400" dirty="0" smtClean="0">
                <a:latin typeface="Times New Roman" pitchFamily="18" charset="0"/>
              </a:rPr>
              <a:t>, </a:t>
            </a:r>
            <a:r>
              <a:rPr lang="en-US" sz="3400" dirty="0" err="1" smtClean="0">
                <a:latin typeface="Times New Roman" pitchFamily="18" charset="0"/>
              </a:rPr>
              <a:t>đi</a:t>
            </a:r>
            <a:r>
              <a:rPr lang="en-US" sz="3400" dirty="0" smtClean="0">
                <a:latin typeface="Times New Roman" pitchFamily="18" charset="0"/>
              </a:rPr>
              <a:t> </a:t>
            </a:r>
            <a:r>
              <a:rPr lang="en-US" sz="3400" dirty="0" err="1" smtClean="0">
                <a:latin typeface="Times New Roman" pitchFamily="18" charset="0"/>
              </a:rPr>
              <a:t>làm</a:t>
            </a:r>
            <a:r>
              <a:rPr lang="en-US" sz="3400" dirty="0" smtClean="0">
                <a:latin typeface="Times New Roman" pitchFamily="18" charset="0"/>
              </a:rPr>
              <a:t> </a:t>
            </a:r>
            <a:r>
              <a:rPr lang="en-US" sz="3400" dirty="0" err="1" smtClean="0">
                <a:latin typeface="Times New Roman" pitchFamily="18" charset="0"/>
              </a:rPr>
              <a:t>nhiệm</a:t>
            </a:r>
            <a:r>
              <a:rPr lang="en-US" sz="3400" dirty="0" smtClean="0">
                <a:latin typeface="Times New Roman" pitchFamily="18" charset="0"/>
              </a:rPr>
              <a:t> </a:t>
            </a:r>
            <a:r>
              <a:rPr lang="en-US" sz="3400" dirty="0" err="1" smtClean="0">
                <a:latin typeface="Times New Roman" pitchFamily="18" charset="0"/>
              </a:rPr>
              <a:t>vụ</a:t>
            </a:r>
            <a:r>
              <a:rPr lang="en-US" sz="3400" dirty="0" smtClean="0">
                <a:latin typeface="Times New Roman" pitchFamily="18" charset="0"/>
              </a:rPr>
              <a:t> </a:t>
            </a:r>
            <a:r>
              <a:rPr lang="en-US" sz="3400" dirty="0" err="1" smtClean="0">
                <a:latin typeface="Times New Roman" pitchFamily="18" charset="0"/>
              </a:rPr>
              <a:t>của</a:t>
            </a:r>
            <a:r>
              <a:rPr lang="en-US" sz="3400" dirty="0" smtClean="0">
                <a:latin typeface="Times New Roman" pitchFamily="18" charset="0"/>
              </a:rPr>
              <a:t> </a:t>
            </a:r>
            <a:r>
              <a:rPr lang="en-US" sz="3400" dirty="0" err="1" smtClean="0">
                <a:latin typeface="Times New Roman" pitchFamily="18" charset="0"/>
              </a:rPr>
              <a:t>những</a:t>
            </a:r>
            <a:r>
              <a:rPr lang="en-US" sz="3400" dirty="0" smtClean="0">
                <a:latin typeface="Times New Roman" pitchFamily="18" charset="0"/>
              </a:rPr>
              <a:t> </a:t>
            </a:r>
            <a:r>
              <a:rPr lang="en-US" sz="3400" dirty="0" err="1" smtClean="0">
                <a:latin typeface="Times New Roman" pitchFamily="18" charset="0"/>
              </a:rPr>
              <a:t>chiến</a:t>
            </a:r>
            <a:r>
              <a:rPr lang="en-US" sz="3400" dirty="0" smtClean="0">
                <a:latin typeface="Times New Roman" pitchFamily="18" charset="0"/>
              </a:rPr>
              <a:t> </a:t>
            </a:r>
            <a:r>
              <a:rPr lang="en-US" sz="3400" dirty="0" err="1" smtClean="0">
                <a:latin typeface="Times New Roman" pitchFamily="18" charset="0"/>
              </a:rPr>
              <a:t>sĩ</a:t>
            </a:r>
            <a:r>
              <a:rPr lang="en-US" sz="3400" dirty="0" smtClean="0">
                <a:latin typeface="Times New Roman" pitchFamily="18" charset="0"/>
              </a:rPr>
              <a:t> </a:t>
            </a:r>
            <a:r>
              <a:rPr lang="en-US" sz="3400" dirty="0" err="1" smtClean="0">
                <a:latin typeface="Times New Roman" pitchFamily="18" charset="0"/>
              </a:rPr>
              <a:t>bình</a:t>
            </a:r>
            <a:r>
              <a:rPr lang="en-US" sz="3400" dirty="0" smtClean="0">
                <a:latin typeface="Times New Roman" pitchFamily="18" charset="0"/>
              </a:rPr>
              <a:t> </a:t>
            </a:r>
            <a:r>
              <a:rPr lang="en-US" sz="3400" dirty="0" err="1" smtClean="0">
                <a:latin typeface="Times New Roman" pitchFamily="18" charset="0"/>
              </a:rPr>
              <a:t>thường</a:t>
            </a:r>
            <a:r>
              <a:rPr lang="en-US" sz="3400" dirty="0" smtClean="0">
                <a:latin typeface="Times New Roman" pitchFamily="18" charset="0"/>
              </a:rPr>
              <a:t>…</a:t>
            </a:r>
          </a:p>
          <a:p>
            <a:pPr>
              <a:buFontTx/>
              <a:buNone/>
            </a:pPr>
            <a:endParaRPr lang="en-US" sz="3400" dirty="0">
              <a:latin typeface="Times New Roman" pitchFamily="18" charset="0"/>
            </a:endParaRPr>
          </a:p>
        </p:txBody>
      </p:sp>
    </p:spTree>
    <p:extLst>
      <p:ext uri="{BB962C8B-B14F-4D97-AF65-F5344CB8AC3E}">
        <p14:creationId xmlns:p14="http://schemas.microsoft.com/office/powerpoint/2010/main" val="3034207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edge">
                                      <p:cBhvr>
                                        <p:cTn id="7" dur="1000"/>
                                        <p:tgtEl>
                                          <p:spTgt spid="5">
                                            <p:txEl>
                                              <p:pRg st="0" end="0"/>
                                            </p:txEl>
                                          </p:spTgt>
                                        </p:tgtEl>
                                      </p:cBhvr>
                                    </p:animEffect>
                                  </p:childTnLst>
                                </p:cTn>
                              </p:par>
                              <p:par>
                                <p:cTn id="8" presetID="20" presetClass="entr" presetSubtype="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wedge">
                                      <p:cBhvr>
                                        <p:cTn id="10" dur="1000"/>
                                        <p:tgtEl>
                                          <p:spTgt spid="5">
                                            <p:txEl>
                                              <p:pRg st="1" end="1"/>
                                            </p:txEl>
                                          </p:spTgt>
                                        </p:tgtEl>
                                      </p:cBhvr>
                                    </p:animEffect>
                                  </p:childTnLst>
                                </p:cTn>
                              </p:par>
                              <p:par>
                                <p:cTn id="11" presetID="20" presetClass="entr" presetSubtype="0" fill="hold"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wedge">
                                      <p:cBhvr>
                                        <p:cTn id="13" dur="1000"/>
                                        <p:tgtEl>
                                          <p:spTgt spid="5">
                                            <p:txEl>
                                              <p:pRg st="2" end="2"/>
                                            </p:txEl>
                                          </p:spTgt>
                                        </p:tgtEl>
                                      </p:cBhvr>
                                    </p:animEffect>
                                  </p:childTnLst>
                                </p:cTn>
                              </p:par>
                              <p:par>
                                <p:cTn id="14" presetID="20" presetClass="entr" presetSubtype="0" fill="hold"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wedge">
                                      <p:cBhvr>
                                        <p:cTn id="16" dur="10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p:txBody>
          <a:bodyPr/>
          <a:lstStyle/>
          <a:p>
            <a:endParaRPr lang="vi-VN"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3"/>
          <p:cNvSpPr txBox="1">
            <a:spLocks noChangeArrowheads="1"/>
          </p:cNvSpPr>
          <p:nvPr/>
        </p:nvSpPr>
        <p:spPr>
          <a:xfrm>
            <a:off x="76200" y="76200"/>
            <a:ext cx="8991600" cy="67056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None/>
            </a:pPr>
            <a:endParaRPr lang="en-US" sz="3400" b="1" u="sng" dirty="0" smtClean="0">
              <a:solidFill>
                <a:srgbClr val="FF0000"/>
              </a:solidFill>
              <a:latin typeface="Times New Roman" pitchFamily="18" charset="0"/>
            </a:endParaRPr>
          </a:p>
          <a:p>
            <a:pPr>
              <a:buFontTx/>
              <a:buNone/>
            </a:pPr>
            <a:r>
              <a:rPr lang="en-US" sz="3400" b="1" dirty="0" smtClean="0">
                <a:latin typeface="Times New Roman" pitchFamily="18" charset="0"/>
              </a:rPr>
              <a:t>   a)Ma </a:t>
            </a:r>
            <a:r>
              <a:rPr lang="en-US" sz="3400" b="1" dirty="0" err="1" smtClean="0">
                <a:latin typeface="Times New Roman" pitchFamily="18" charset="0"/>
              </a:rPr>
              <a:t>cũ</a:t>
            </a:r>
            <a:r>
              <a:rPr lang="en-US" sz="3400" b="1" dirty="0" smtClean="0">
                <a:latin typeface="Times New Roman" pitchFamily="18" charset="0"/>
              </a:rPr>
              <a:t> </a:t>
            </a:r>
            <a:r>
              <a:rPr lang="en-US" sz="3400" b="1" dirty="0" err="1" smtClean="0">
                <a:latin typeface="Times New Roman" pitchFamily="18" charset="0"/>
              </a:rPr>
              <a:t>bắt</a:t>
            </a:r>
            <a:r>
              <a:rPr lang="en-US" sz="3400" b="1" dirty="0" smtClean="0">
                <a:latin typeface="Times New Roman" pitchFamily="18" charset="0"/>
              </a:rPr>
              <a:t> </a:t>
            </a:r>
            <a:r>
              <a:rPr lang="en-US" sz="3400" b="1" dirty="0" err="1" smtClean="0">
                <a:latin typeface="Times New Roman" pitchFamily="18" charset="0"/>
              </a:rPr>
              <a:t>nạt</a:t>
            </a:r>
            <a:r>
              <a:rPr lang="en-US" sz="3400" b="1" dirty="0" smtClean="0">
                <a:latin typeface="Times New Roman" pitchFamily="18" charset="0"/>
              </a:rPr>
              <a:t> ma </a:t>
            </a:r>
            <a:r>
              <a:rPr lang="en-US" sz="3400" b="1" dirty="0" err="1" smtClean="0">
                <a:latin typeface="Times New Roman" pitchFamily="18" charset="0"/>
              </a:rPr>
              <a:t>mới</a:t>
            </a:r>
            <a:r>
              <a:rPr lang="en-US" sz="3400" b="1" dirty="0" smtClean="0">
                <a:latin typeface="Times New Roman" pitchFamily="18" charset="0"/>
              </a:rPr>
              <a:t> </a:t>
            </a:r>
            <a:r>
              <a:rPr lang="en-US" sz="3400" b="1" dirty="0" smtClean="0">
                <a:latin typeface="Times New Roman" pitchFamily="18" charset="0"/>
                <a:sym typeface="Wingdings" pitchFamily="2" charset="2"/>
              </a:rPr>
              <a:t>-</a:t>
            </a:r>
            <a:r>
              <a:rPr lang="en-US" sz="3400" b="1" dirty="0" err="1" smtClean="0">
                <a:latin typeface="Times New Roman" pitchFamily="18" charset="0"/>
                <a:sym typeface="Wingdings" pitchFamily="2" charset="2"/>
              </a:rPr>
              <a:t>Chân</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ướt</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chân</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ráo</a:t>
            </a:r>
            <a:r>
              <a:rPr lang="en-US" sz="3400" b="1" dirty="0" smtClean="0">
                <a:latin typeface="Times New Roman" pitchFamily="18" charset="0"/>
                <a:sym typeface="Wingdings" pitchFamily="2" charset="2"/>
              </a:rPr>
              <a:t>: </a:t>
            </a:r>
            <a:r>
              <a:rPr lang="en-US" sz="3400" b="1" dirty="0" smtClean="0">
                <a:latin typeface="Times New Roman" pitchFamily="18" charset="0"/>
                <a:sym typeface="Wingdings" pitchFamily="2" charset="2"/>
              </a:rPr>
              <a:t>b)</a:t>
            </a:r>
            <a:r>
              <a:rPr lang="en-US" sz="3400" b="1" dirty="0" err="1" smtClean="0">
                <a:latin typeface="Times New Roman" pitchFamily="18" charset="0"/>
                <a:sym typeface="Wingdings" pitchFamily="2" charset="2"/>
              </a:rPr>
              <a:t>Cưỡi</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ngựa</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xem</a:t>
            </a:r>
            <a:r>
              <a:rPr lang="en-US" sz="3400" b="1" dirty="0" smtClean="0">
                <a:latin typeface="Times New Roman" pitchFamily="18" charset="0"/>
                <a:sym typeface="Wingdings" pitchFamily="2" charset="2"/>
              </a:rPr>
              <a:t> </a:t>
            </a:r>
            <a:r>
              <a:rPr lang="en-US" sz="3400" b="1" dirty="0" err="1" smtClean="0">
                <a:latin typeface="Times New Roman" pitchFamily="18" charset="0"/>
                <a:sym typeface="Wingdings" pitchFamily="2" charset="2"/>
              </a:rPr>
              <a:t>hoa</a:t>
            </a:r>
            <a:r>
              <a:rPr lang="en-US" sz="3400" b="1" dirty="0" smtClean="0">
                <a:latin typeface="Times New Roman" pitchFamily="18" charset="0"/>
                <a:sym typeface="Wingdings" pitchFamily="2" charset="2"/>
              </a:rPr>
              <a:t> </a:t>
            </a:r>
            <a:r>
              <a:rPr lang="en-US" sz="3400" b="1" dirty="0" smtClean="0">
                <a:latin typeface="Times New Roman" pitchFamily="18" charset="0"/>
                <a:sym typeface="Wingdings" pitchFamily="2" charset="2"/>
              </a:rPr>
              <a:t>:</a:t>
            </a:r>
            <a:endParaRPr lang="en-US" sz="3400" dirty="0">
              <a:solidFill>
                <a:srgbClr val="002060"/>
              </a:solidFill>
              <a:latin typeface="Times New Roman" pitchFamily="18" charset="0"/>
            </a:endParaRPr>
          </a:p>
        </p:txBody>
      </p:sp>
    </p:spTree>
    <p:extLst>
      <p:ext uri="{BB962C8B-B14F-4D97-AF65-F5344CB8AC3E}">
        <p14:creationId xmlns:p14="http://schemas.microsoft.com/office/powerpoint/2010/main" val="2235300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diamond(in)">
                                      <p:cBhvr>
                                        <p:cTn id="7" dur="1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Text Box 4"/>
          <p:cNvSpPr txBox="1">
            <a:spLocks noChangeArrowheads="1"/>
          </p:cNvSpPr>
          <p:nvPr/>
        </p:nvSpPr>
        <p:spPr bwMode="auto">
          <a:xfrm>
            <a:off x="304800" y="762000"/>
            <a:ext cx="7512313"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sz="4000" dirty="0">
                <a:effectLst>
                  <a:outerShdw blurRad="38100" dist="38100" dir="2700000" algn="tl">
                    <a:srgbClr val="000000"/>
                  </a:outerShdw>
                </a:effectLst>
                <a:latin typeface="Times New Roman" pitchFamily="18" charset="0"/>
                <a:cs typeface="Times New Roman" pitchFamily="18" charset="0"/>
              </a:rPr>
              <a:t>MỜI CÁC EM CÙNG THAM </a:t>
            </a:r>
            <a:r>
              <a:rPr lang="en-US" sz="4000" dirty="0" smtClean="0">
                <a:effectLst>
                  <a:outerShdw blurRad="38100" dist="38100" dir="2700000" algn="tl">
                    <a:srgbClr val="000000"/>
                  </a:outerShdw>
                </a:effectLst>
                <a:latin typeface="Times New Roman" pitchFamily="18" charset="0"/>
                <a:cs typeface="Times New Roman" pitchFamily="18" charset="0"/>
              </a:rPr>
              <a:t>GIA</a:t>
            </a:r>
          </a:p>
          <a:p>
            <a:pPr algn="ctr">
              <a:defRPr/>
            </a:pPr>
            <a:r>
              <a:rPr lang="en-US" sz="4000" dirty="0" smtClean="0">
                <a:effectLst>
                  <a:outerShdw blurRad="38100" dist="38100" dir="2700000" algn="tl">
                    <a:srgbClr val="000000"/>
                  </a:outerShdw>
                </a:effectLst>
                <a:latin typeface="Times New Roman" pitchFamily="18" charset="0"/>
                <a:cs typeface="Times New Roman" pitchFamily="18" charset="0"/>
              </a:rPr>
              <a:t> </a:t>
            </a:r>
            <a:r>
              <a:rPr lang="en-US" sz="4000" dirty="0">
                <a:effectLst>
                  <a:outerShdw blurRad="38100" dist="38100" dir="2700000" algn="tl">
                    <a:srgbClr val="000000"/>
                  </a:outerShdw>
                </a:effectLst>
                <a:latin typeface="Times New Roman" pitchFamily="18" charset="0"/>
                <a:cs typeface="Times New Roman" pitchFamily="18" charset="0"/>
              </a:rPr>
              <a:t>TRÒ CHƠI</a:t>
            </a:r>
          </a:p>
        </p:txBody>
      </p:sp>
      <p:sp>
        <p:nvSpPr>
          <p:cNvPr id="57349" name="Text Box 5"/>
          <p:cNvSpPr txBox="1">
            <a:spLocks noChangeArrowheads="1"/>
          </p:cNvSpPr>
          <p:nvPr/>
        </p:nvSpPr>
        <p:spPr bwMode="auto">
          <a:xfrm>
            <a:off x="337204" y="2662535"/>
            <a:ext cx="8725466"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sz="5400" dirty="0" smtClean="0">
                <a:solidFill>
                  <a:srgbClr val="FF0066"/>
                </a:solidFill>
                <a:effectLst>
                  <a:outerShdw blurRad="38100" dist="38100" dir="2700000" algn="tl">
                    <a:srgbClr val="000000"/>
                  </a:outerShdw>
                </a:effectLst>
                <a:latin typeface="Times New Roman" pitchFamily="18" charset="0"/>
                <a:cs typeface="Times New Roman" pitchFamily="18" charset="0"/>
              </a:rPr>
              <a:t>  XEM </a:t>
            </a:r>
            <a:r>
              <a:rPr lang="en-US" sz="5400" dirty="0">
                <a:solidFill>
                  <a:srgbClr val="FF0066"/>
                </a:solidFill>
                <a:effectLst>
                  <a:outerShdw blurRad="38100" dist="38100" dir="2700000" algn="tl">
                    <a:srgbClr val="000000"/>
                  </a:outerShdw>
                </a:effectLst>
                <a:latin typeface="Times New Roman" pitchFamily="18" charset="0"/>
                <a:cs typeface="Times New Roman" pitchFamily="18" charset="0"/>
              </a:rPr>
              <a:t>HÌNH ĐOÁN NGHĨA</a:t>
            </a:r>
          </a:p>
        </p:txBody>
      </p:sp>
    </p:spTree>
    <p:extLst>
      <p:ext uri="{BB962C8B-B14F-4D97-AF65-F5344CB8AC3E}">
        <p14:creationId xmlns:p14="http://schemas.microsoft.com/office/powerpoint/2010/main" val="38245524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7348"/>
                                        </p:tgtEl>
                                        <p:attrNameLst>
                                          <p:attrName>style.visibility</p:attrName>
                                        </p:attrNameLst>
                                      </p:cBhvr>
                                      <p:to>
                                        <p:strVal val="visible"/>
                                      </p:to>
                                    </p:set>
                                    <p:animEffect transition="in" filter="checkerboard(across)">
                                      <p:cBhvr>
                                        <p:cTn id="7" dur="500"/>
                                        <p:tgtEl>
                                          <p:spTgt spid="5734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7349"/>
                                        </p:tgtEl>
                                        <p:attrNameLst>
                                          <p:attrName>style.visibility</p:attrName>
                                        </p:attrNameLst>
                                      </p:cBhvr>
                                      <p:to>
                                        <p:strVal val="visible"/>
                                      </p:to>
                                    </p:set>
                                    <p:animEffect transition="in" filter="box(in)">
                                      <p:cBhvr>
                                        <p:cTn id="12" dur="500"/>
                                        <p:tgtEl>
                                          <p:spTgt spid="573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8" grpId="0"/>
      <p:bldP spid="5734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descr="treo dau d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1066800"/>
            <a:ext cx="6705600"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Oval 5"/>
          <p:cNvSpPr>
            <a:spLocks noChangeArrowheads="1"/>
          </p:cNvSpPr>
          <p:nvPr/>
        </p:nvSpPr>
        <p:spPr bwMode="auto">
          <a:xfrm>
            <a:off x="73152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00</a:t>
            </a:r>
          </a:p>
        </p:txBody>
      </p:sp>
      <p:sp>
        <p:nvSpPr>
          <p:cNvPr id="32774" name="Oval 6"/>
          <p:cNvSpPr>
            <a:spLocks noChangeArrowheads="1"/>
          </p:cNvSpPr>
          <p:nvPr/>
        </p:nvSpPr>
        <p:spPr bwMode="auto">
          <a:xfrm>
            <a:off x="73152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01</a:t>
            </a:r>
          </a:p>
        </p:txBody>
      </p:sp>
      <p:sp>
        <p:nvSpPr>
          <p:cNvPr id="32775" name="Oval 7"/>
          <p:cNvSpPr>
            <a:spLocks noChangeArrowheads="1"/>
          </p:cNvSpPr>
          <p:nvPr/>
        </p:nvSpPr>
        <p:spPr bwMode="auto">
          <a:xfrm>
            <a:off x="73152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02</a:t>
            </a:r>
          </a:p>
        </p:txBody>
      </p:sp>
      <p:sp>
        <p:nvSpPr>
          <p:cNvPr id="32776" name="Oval 8"/>
          <p:cNvSpPr>
            <a:spLocks noChangeArrowheads="1"/>
          </p:cNvSpPr>
          <p:nvPr/>
        </p:nvSpPr>
        <p:spPr bwMode="auto">
          <a:xfrm>
            <a:off x="73152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03</a:t>
            </a:r>
          </a:p>
        </p:txBody>
      </p:sp>
      <p:sp>
        <p:nvSpPr>
          <p:cNvPr id="32777" name="Oval 9"/>
          <p:cNvSpPr>
            <a:spLocks noChangeArrowheads="1"/>
          </p:cNvSpPr>
          <p:nvPr/>
        </p:nvSpPr>
        <p:spPr bwMode="auto">
          <a:xfrm>
            <a:off x="73152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04</a:t>
            </a:r>
          </a:p>
        </p:txBody>
      </p:sp>
      <p:sp>
        <p:nvSpPr>
          <p:cNvPr id="32778" name="Oval 10"/>
          <p:cNvSpPr>
            <a:spLocks noChangeArrowheads="1"/>
          </p:cNvSpPr>
          <p:nvPr/>
        </p:nvSpPr>
        <p:spPr bwMode="auto">
          <a:xfrm>
            <a:off x="73152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05</a:t>
            </a:r>
          </a:p>
        </p:txBody>
      </p:sp>
      <p:sp>
        <p:nvSpPr>
          <p:cNvPr id="32795" name="Rectangle 27"/>
          <p:cNvSpPr>
            <a:spLocks noGrp="1" noChangeArrowheads="1"/>
          </p:cNvSpPr>
          <p:nvPr>
            <p:ph type="subTitle" idx="1"/>
          </p:nvPr>
        </p:nvSpPr>
        <p:spPr/>
        <p:txBody>
          <a:bodyPr/>
          <a:lstStyle/>
          <a:p>
            <a:pPr eaLnBrk="1" hangingPunct="1">
              <a:defRPr/>
            </a:pPr>
            <a:endParaRPr lang="vi-VN" smtClean="0"/>
          </a:p>
        </p:txBody>
      </p:sp>
      <p:sp>
        <p:nvSpPr>
          <p:cNvPr id="32796" name="Rectangle 28"/>
          <p:cNvSpPr>
            <a:spLocks noChangeArrowheads="1"/>
          </p:cNvSpPr>
          <p:nvPr/>
        </p:nvSpPr>
        <p:spPr bwMode="auto">
          <a:xfrm>
            <a:off x="685800" y="6172200"/>
            <a:ext cx="769620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20000"/>
              </a:spcBef>
              <a:spcAft>
                <a:spcPct val="0"/>
              </a:spcAft>
              <a:buClr>
                <a:srgbClr val="99FF66"/>
              </a:buClr>
              <a:buFont typeface="Wingdings" pitchFamily="2" charset="2"/>
              <a:buNone/>
              <a:defRPr/>
            </a:pPr>
            <a:r>
              <a:rPr lang="en-US" sz="4400" b="1">
                <a:solidFill>
                  <a:srgbClr val="FF0000"/>
                </a:solidFill>
                <a:effectLst>
                  <a:outerShdw blurRad="38100" dist="38100" dir="2700000" algn="tl">
                    <a:srgbClr val="000000"/>
                  </a:outerShdw>
                </a:effectLst>
                <a:latin typeface="VNI-Helve-Condense" pitchFamily="2" charset="0"/>
              </a:rPr>
              <a:t>Treo ñaàu deâ, baùn thòt choù</a:t>
            </a:r>
            <a:r>
              <a:rPr lang="en-US" sz="4400">
                <a:solidFill>
                  <a:srgbClr val="FF0000"/>
                </a:solidFill>
                <a:effectLst>
                  <a:outerShdw blurRad="38100" dist="38100" dir="2700000" algn="tl">
                    <a:srgbClr val="000000"/>
                  </a:outerShdw>
                </a:effectLst>
                <a:latin typeface="VNI-Helve-Condense" pitchFamily="2" charset="0"/>
              </a:rPr>
              <a:t> </a:t>
            </a:r>
          </a:p>
        </p:txBody>
      </p:sp>
    </p:spTree>
    <p:extLst>
      <p:ext uri="{BB962C8B-B14F-4D97-AF65-F5344CB8AC3E}">
        <p14:creationId xmlns:p14="http://schemas.microsoft.com/office/powerpoint/2010/main" val="3304921690"/>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2772"/>
                                        </p:tgtEl>
                                        <p:attrNameLst>
                                          <p:attrName>style.visibility</p:attrName>
                                        </p:attrNameLst>
                                      </p:cBhvr>
                                      <p:to>
                                        <p:strVal val="visible"/>
                                      </p:to>
                                    </p:set>
                                    <p:animEffect transition="in" filter="box(in)">
                                      <p:cBhvr>
                                        <p:cTn id="7" dur="500"/>
                                        <p:tgtEl>
                                          <p:spTgt spid="32772"/>
                                        </p:tgtEl>
                                      </p:cBhvr>
                                    </p:animEffect>
                                  </p:childTnLst>
                                </p:cTn>
                              </p:par>
                            </p:childTnLst>
                          </p:cTn>
                        </p:par>
                        <p:par>
                          <p:cTn id="8" fill="hold" nodeType="afterGroup">
                            <p:stCondLst>
                              <p:cond delay="500"/>
                            </p:stCondLst>
                            <p:childTnLst>
                              <p:par>
                                <p:cTn id="9" presetID="49" presetClass="exit" presetSubtype="0" accel="100000" fill="hold" grpId="0" nodeType="afterEffect">
                                  <p:stCondLst>
                                    <p:cond delay="1000"/>
                                  </p:stCondLst>
                                  <p:childTnLst>
                                    <p:anim calcmode="lin" valueType="num">
                                      <p:cBhvr>
                                        <p:cTn id="10" dur="200"/>
                                        <p:tgtEl>
                                          <p:spTgt spid="32778"/>
                                        </p:tgtEl>
                                        <p:attrNameLst>
                                          <p:attrName>ppt_w</p:attrName>
                                        </p:attrNameLst>
                                      </p:cBhvr>
                                      <p:tavLst>
                                        <p:tav tm="0">
                                          <p:val>
                                            <p:strVal val="ppt_w"/>
                                          </p:val>
                                        </p:tav>
                                        <p:tav tm="100000">
                                          <p:val>
                                            <p:fltVal val="0"/>
                                          </p:val>
                                        </p:tav>
                                      </p:tavLst>
                                    </p:anim>
                                    <p:anim calcmode="lin" valueType="num">
                                      <p:cBhvr>
                                        <p:cTn id="11" dur="200"/>
                                        <p:tgtEl>
                                          <p:spTgt spid="32778"/>
                                        </p:tgtEl>
                                        <p:attrNameLst>
                                          <p:attrName>ppt_h</p:attrName>
                                        </p:attrNameLst>
                                      </p:cBhvr>
                                      <p:tavLst>
                                        <p:tav tm="0">
                                          <p:val>
                                            <p:strVal val="ppt_h"/>
                                          </p:val>
                                        </p:tav>
                                        <p:tav tm="100000">
                                          <p:val>
                                            <p:fltVal val="0"/>
                                          </p:val>
                                        </p:tav>
                                      </p:tavLst>
                                    </p:anim>
                                    <p:anim calcmode="lin" valueType="num">
                                      <p:cBhvr>
                                        <p:cTn id="12" dur="200"/>
                                        <p:tgtEl>
                                          <p:spTgt spid="32778"/>
                                        </p:tgtEl>
                                        <p:attrNameLst>
                                          <p:attrName>style.rotation</p:attrName>
                                        </p:attrNameLst>
                                      </p:cBhvr>
                                      <p:tavLst>
                                        <p:tav tm="0">
                                          <p:val>
                                            <p:fltVal val="0"/>
                                          </p:val>
                                        </p:tav>
                                        <p:tav tm="100000">
                                          <p:val>
                                            <p:fltVal val="360"/>
                                          </p:val>
                                        </p:tav>
                                      </p:tavLst>
                                    </p:anim>
                                    <p:animEffect transition="out" filter="fade">
                                      <p:cBhvr>
                                        <p:cTn id="13" dur="200"/>
                                        <p:tgtEl>
                                          <p:spTgt spid="32778"/>
                                        </p:tgtEl>
                                      </p:cBhvr>
                                    </p:animEffect>
                                    <p:set>
                                      <p:cBhvr>
                                        <p:cTn id="14" dur="1" fill="hold">
                                          <p:stCondLst>
                                            <p:cond delay="199"/>
                                          </p:stCondLst>
                                        </p:cTn>
                                        <p:tgtEl>
                                          <p:spTgt spid="32778"/>
                                        </p:tgtEl>
                                        <p:attrNameLst>
                                          <p:attrName>style.visibility</p:attrName>
                                        </p:attrNameLst>
                                      </p:cBhvr>
                                      <p:to>
                                        <p:strVal val="hidden"/>
                                      </p:to>
                                    </p:set>
                                  </p:childTnLst>
                                  <p:subTnLst>
                                    <p:audio>
                                      <p:cMediaNode>
                                        <p:cTn display="0" masterRel="sameClick">
                                          <p:stCondLst>
                                            <p:cond evt="begin" delay="0">
                                              <p:tn val="9"/>
                                            </p:cond>
                                          </p:stCondLst>
                                          <p:endCondLst>
                                            <p:cond evt="onStopAudio" delay="0">
                                              <p:tgtEl>
                                                <p:sldTgt/>
                                              </p:tgtEl>
                                            </p:cond>
                                          </p:endCondLst>
                                        </p:cTn>
                                        <p:tgtEl>
                                          <p:sndTgt r:embed="rId2" name="click.wav"/>
                                        </p:tgtEl>
                                      </p:cMediaNode>
                                    </p:audio>
                                  </p:subTnLst>
                                </p:cTn>
                              </p:par>
                            </p:childTnLst>
                          </p:cTn>
                        </p:par>
                        <p:par>
                          <p:cTn id="15" fill="hold" nodeType="afterGroup">
                            <p:stCondLst>
                              <p:cond delay="1700"/>
                            </p:stCondLst>
                            <p:childTnLst>
                              <p:par>
                                <p:cTn id="16" presetID="49" presetClass="exit" presetSubtype="0" accel="100000" fill="hold" grpId="0" nodeType="afterEffect">
                                  <p:stCondLst>
                                    <p:cond delay="1000"/>
                                  </p:stCondLst>
                                  <p:childTnLst>
                                    <p:anim calcmode="lin" valueType="num">
                                      <p:cBhvr>
                                        <p:cTn id="17" dur="200"/>
                                        <p:tgtEl>
                                          <p:spTgt spid="32777"/>
                                        </p:tgtEl>
                                        <p:attrNameLst>
                                          <p:attrName>ppt_w</p:attrName>
                                        </p:attrNameLst>
                                      </p:cBhvr>
                                      <p:tavLst>
                                        <p:tav tm="0">
                                          <p:val>
                                            <p:strVal val="ppt_w"/>
                                          </p:val>
                                        </p:tav>
                                        <p:tav tm="100000">
                                          <p:val>
                                            <p:fltVal val="0"/>
                                          </p:val>
                                        </p:tav>
                                      </p:tavLst>
                                    </p:anim>
                                    <p:anim calcmode="lin" valueType="num">
                                      <p:cBhvr>
                                        <p:cTn id="18" dur="200"/>
                                        <p:tgtEl>
                                          <p:spTgt spid="32777"/>
                                        </p:tgtEl>
                                        <p:attrNameLst>
                                          <p:attrName>ppt_h</p:attrName>
                                        </p:attrNameLst>
                                      </p:cBhvr>
                                      <p:tavLst>
                                        <p:tav tm="0">
                                          <p:val>
                                            <p:strVal val="ppt_h"/>
                                          </p:val>
                                        </p:tav>
                                        <p:tav tm="100000">
                                          <p:val>
                                            <p:fltVal val="0"/>
                                          </p:val>
                                        </p:tav>
                                      </p:tavLst>
                                    </p:anim>
                                    <p:anim calcmode="lin" valueType="num">
                                      <p:cBhvr>
                                        <p:cTn id="19" dur="200"/>
                                        <p:tgtEl>
                                          <p:spTgt spid="32777"/>
                                        </p:tgtEl>
                                        <p:attrNameLst>
                                          <p:attrName>style.rotation</p:attrName>
                                        </p:attrNameLst>
                                      </p:cBhvr>
                                      <p:tavLst>
                                        <p:tav tm="0">
                                          <p:val>
                                            <p:fltVal val="0"/>
                                          </p:val>
                                        </p:tav>
                                        <p:tav tm="100000">
                                          <p:val>
                                            <p:fltVal val="360"/>
                                          </p:val>
                                        </p:tav>
                                      </p:tavLst>
                                    </p:anim>
                                    <p:animEffect transition="out" filter="fade">
                                      <p:cBhvr>
                                        <p:cTn id="20" dur="200"/>
                                        <p:tgtEl>
                                          <p:spTgt spid="32777"/>
                                        </p:tgtEl>
                                      </p:cBhvr>
                                    </p:animEffect>
                                    <p:set>
                                      <p:cBhvr>
                                        <p:cTn id="21" dur="1" fill="hold">
                                          <p:stCondLst>
                                            <p:cond delay="199"/>
                                          </p:stCondLst>
                                        </p:cTn>
                                        <p:tgtEl>
                                          <p:spTgt spid="32777"/>
                                        </p:tgtEl>
                                        <p:attrNameLst>
                                          <p:attrName>style.visibility</p:attrName>
                                        </p:attrNameLst>
                                      </p:cBhvr>
                                      <p:to>
                                        <p:strVal val="hidden"/>
                                      </p:to>
                                    </p:set>
                                  </p:childTnLst>
                                  <p:subTnLst>
                                    <p:audio>
                                      <p:cMediaNode>
                                        <p:cTn display="0" masterRel="sameClick">
                                          <p:stCondLst>
                                            <p:cond evt="begin" delay="0">
                                              <p:tn val="16"/>
                                            </p:cond>
                                          </p:stCondLst>
                                          <p:endCondLst>
                                            <p:cond evt="onStopAudio" delay="0">
                                              <p:tgtEl>
                                                <p:sldTgt/>
                                              </p:tgtEl>
                                            </p:cond>
                                          </p:endCondLst>
                                        </p:cTn>
                                        <p:tgtEl>
                                          <p:sndTgt r:embed="rId2" name="click.wav"/>
                                        </p:tgtEl>
                                      </p:cMediaNode>
                                    </p:audio>
                                  </p:subTnLst>
                                </p:cTn>
                              </p:par>
                            </p:childTnLst>
                          </p:cTn>
                        </p:par>
                        <p:par>
                          <p:cTn id="22" fill="hold" nodeType="afterGroup">
                            <p:stCondLst>
                              <p:cond delay="2900"/>
                            </p:stCondLst>
                            <p:childTnLst>
                              <p:par>
                                <p:cTn id="23" presetID="49" presetClass="exit" presetSubtype="0" accel="100000" fill="hold" grpId="0" nodeType="afterEffect">
                                  <p:stCondLst>
                                    <p:cond delay="1000"/>
                                  </p:stCondLst>
                                  <p:childTnLst>
                                    <p:anim calcmode="lin" valueType="num">
                                      <p:cBhvr>
                                        <p:cTn id="24" dur="200"/>
                                        <p:tgtEl>
                                          <p:spTgt spid="32776"/>
                                        </p:tgtEl>
                                        <p:attrNameLst>
                                          <p:attrName>ppt_w</p:attrName>
                                        </p:attrNameLst>
                                      </p:cBhvr>
                                      <p:tavLst>
                                        <p:tav tm="0">
                                          <p:val>
                                            <p:strVal val="ppt_w"/>
                                          </p:val>
                                        </p:tav>
                                        <p:tav tm="100000">
                                          <p:val>
                                            <p:fltVal val="0"/>
                                          </p:val>
                                        </p:tav>
                                      </p:tavLst>
                                    </p:anim>
                                    <p:anim calcmode="lin" valueType="num">
                                      <p:cBhvr>
                                        <p:cTn id="25" dur="200"/>
                                        <p:tgtEl>
                                          <p:spTgt spid="32776"/>
                                        </p:tgtEl>
                                        <p:attrNameLst>
                                          <p:attrName>ppt_h</p:attrName>
                                        </p:attrNameLst>
                                      </p:cBhvr>
                                      <p:tavLst>
                                        <p:tav tm="0">
                                          <p:val>
                                            <p:strVal val="ppt_h"/>
                                          </p:val>
                                        </p:tav>
                                        <p:tav tm="100000">
                                          <p:val>
                                            <p:fltVal val="0"/>
                                          </p:val>
                                        </p:tav>
                                      </p:tavLst>
                                    </p:anim>
                                    <p:anim calcmode="lin" valueType="num">
                                      <p:cBhvr>
                                        <p:cTn id="26" dur="200"/>
                                        <p:tgtEl>
                                          <p:spTgt spid="32776"/>
                                        </p:tgtEl>
                                        <p:attrNameLst>
                                          <p:attrName>style.rotation</p:attrName>
                                        </p:attrNameLst>
                                      </p:cBhvr>
                                      <p:tavLst>
                                        <p:tav tm="0">
                                          <p:val>
                                            <p:fltVal val="0"/>
                                          </p:val>
                                        </p:tav>
                                        <p:tav tm="100000">
                                          <p:val>
                                            <p:fltVal val="360"/>
                                          </p:val>
                                        </p:tav>
                                      </p:tavLst>
                                    </p:anim>
                                    <p:animEffect transition="out" filter="fade">
                                      <p:cBhvr>
                                        <p:cTn id="27" dur="200"/>
                                        <p:tgtEl>
                                          <p:spTgt spid="32776"/>
                                        </p:tgtEl>
                                      </p:cBhvr>
                                    </p:animEffect>
                                    <p:set>
                                      <p:cBhvr>
                                        <p:cTn id="28" dur="1" fill="hold">
                                          <p:stCondLst>
                                            <p:cond delay="199"/>
                                          </p:stCondLst>
                                        </p:cTn>
                                        <p:tgtEl>
                                          <p:spTgt spid="32776"/>
                                        </p:tgtEl>
                                        <p:attrNameLst>
                                          <p:attrName>style.visibility</p:attrName>
                                        </p:attrNameLst>
                                      </p:cBhvr>
                                      <p:to>
                                        <p:strVal val="hidden"/>
                                      </p:to>
                                    </p:set>
                                  </p:childTnLst>
                                  <p:subTnLst>
                                    <p:audio>
                                      <p:cMediaNode>
                                        <p:cTn display="0" masterRel="sameClick">
                                          <p:stCondLst>
                                            <p:cond evt="begin" delay="0">
                                              <p:tn val="23"/>
                                            </p:cond>
                                          </p:stCondLst>
                                          <p:endCondLst>
                                            <p:cond evt="onStopAudio" delay="0">
                                              <p:tgtEl>
                                                <p:sldTgt/>
                                              </p:tgtEl>
                                            </p:cond>
                                          </p:endCondLst>
                                        </p:cTn>
                                        <p:tgtEl>
                                          <p:sndTgt r:embed="rId2" name="click.wav"/>
                                        </p:tgtEl>
                                      </p:cMediaNode>
                                    </p:audio>
                                  </p:subTnLst>
                                </p:cTn>
                              </p:par>
                            </p:childTnLst>
                          </p:cTn>
                        </p:par>
                        <p:par>
                          <p:cTn id="29" fill="hold" nodeType="afterGroup">
                            <p:stCondLst>
                              <p:cond delay="4100"/>
                            </p:stCondLst>
                            <p:childTnLst>
                              <p:par>
                                <p:cTn id="30" presetID="49" presetClass="exit" presetSubtype="0" accel="100000" fill="hold" grpId="0" nodeType="afterEffect">
                                  <p:stCondLst>
                                    <p:cond delay="1000"/>
                                  </p:stCondLst>
                                  <p:childTnLst>
                                    <p:anim calcmode="lin" valueType="num">
                                      <p:cBhvr>
                                        <p:cTn id="31" dur="200"/>
                                        <p:tgtEl>
                                          <p:spTgt spid="32775"/>
                                        </p:tgtEl>
                                        <p:attrNameLst>
                                          <p:attrName>ppt_w</p:attrName>
                                        </p:attrNameLst>
                                      </p:cBhvr>
                                      <p:tavLst>
                                        <p:tav tm="0">
                                          <p:val>
                                            <p:strVal val="ppt_w"/>
                                          </p:val>
                                        </p:tav>
                                        <p:tav tm="100000">
                                          <p:val>
                                            <p:fltVal val="0"/>
                                          </p:val>
                                        </p:tav>
                                      </p:tavLst>
                                    </p:anim>
                                    <p:anim calcmode="lin" valueType="num">
                                      <p:cBhvr>
                                        <p:cTn id="32" dur="200"/>
                                        <p:tgtEl>
                                          <p:spTgt spid="32775"/>
                                        </p:tgtEl>
                                        <p:attrNameLst>
                                          <p:attrName>ppt_h</p:attrName>
                                        </p:attrNameLst>
                                      </p:cBhvr>
                                      <p:tavLst>
                                        <p:tav tm="0">
                                          <p:val>
                                            <p:strVal val="ppt_h"/>
                                          </p:val>
                                        </p:tav>
                                        <p:tav tm="100000">
                                          <p:val>
                                            <p:fltVal val="0"/>
                                          </p:val>
                                        </p:tav>
                                      </p:tavLst>
                                    </p:anim>
                                    <p:anim calcmode="lin" valueType="num">
                                      <p:cBhvr>
                                        <p:cTn id="33" dur="200"/>
                                        <p:tgtEl>
                                          <p:spTgt spid="32775"/>
                                        </p:tgtEl>
                                        <p:attrNameLst>
                                          <p:attrName>style.rotation</p:attrName>
                                        </p:attrNameLst>
                                      </p:cBhvr>
                                      <p:tavLst>
                                        <p:tav tm="0">
                                          <p:val>
                                            <p:fltVal val="0"/>
                                          </p:val>
                                        </p:tav>
                                        <p:tav tm="100000">
                                          <p:val>
                                            <p:fltVal val="360"/>
                                          </p:val>
                                        </p:tav>
                                      </p:tavLst>
                                    </p:anim>
                                    <p:animEffect transition="out" filter="fade">
                                      <p:cBhvr>
                                        <p:cTn id="34" dur="200"/>
                                        <p:tgtEl>
                                          <p:spTgt spid="32775"/>
                                        </p:tgtEl>
                                      </p:cBhvr>
                                    </p:animEffect>
                                    <p:set>
                                      <p:cBhvr>
                                        <p:cTn id="35" dur="1" fill="hold">
                                          <p:stCondLst>
                                            <p:cond delay="199"/>
                                          </p:stCondLst>
                                        </p:cTn>
                                        <p:tgtEl>
                                          <p:spTgt spid="32775"/>
                                        </p:tgtEl>
                                        <p:attrNameLst>
                                          <p:attrName>style.visibility</p:attrName>
                                        </p:attrNameLst>
                                      </p:cBhvr>
                                      <p:to>
                                        <p:strVal val="hidden"/>
                                      </p:to>
                                    </p:set>
                                  </p:childTnLst>
                                  <p:subTnLst>
                                    <p:audio>
                                      <p:cMediaNode>
                                        <p:cTn display="0" masterRel="sameClick">
                                          <p:stCondLst>
                                            <p:cond evt="begin" delay="0">
                                              <p:tn val="30"/>
                                            </p:cond>
                                          </p:stCondLst>
                                          <p:endCondLst>
                                            <p:cond evt="onStopAudio" delay="0">
                                              <p:tgtEl>
                                                <p:sldTgt/>
                                              </p:tgtEl>
                                            </p:cond>
                                          </p:endCondLst>
                                        </p:cTn>
                                        <p:tgtEl>
                                          <p:sndTgt r:embed="rId2" name="click.wav"/>
                                        </p:tgtEl>
                                      </p:cMediaNode>
                                    </p:audio>
                                  </p:subTnLst>
                                </p:cTn>
                              </p:par>
                            </p:childTnLst>
                          </p:cTn>
                        </p:par>
                        <p:par>
                          <p:cTn id="36" fill="hold" nodeType="afterGroup">
                            <p:stCondLst>
                              <p:cond delay="5300"/>
                            </p:stCondLst>
                            <p:childTnLst>
                              <p:par>
                                <p:cTn id="37" presetID="49" presetClass="exit" presetSubtype="0" accel="100000" fill="hold" grpId="0" nodeType="afterEffect">
                                  <p:stCondLst>
                                    <p:cond delay="1000"/>
                                  </p:stCondLst>
                                  <p:childTnLst>
                                    <p:anim calcmode="lin" valueType="num">
                                      <p:cBhvr>
                                        <p:cTn id="38" dur="200"/>
                                        <p:tgtEl>
                                          <p:spTgt spid="32774"/>
                                        </p:tgtEl>
                                        <p:attrNameLst>
                                          <p:attrName>ppt_w</p:attrName>
                                        </p:attrNameLst>
                                      </p:cBhvr>
                                      <p:tavLst>
                                        <p:tav tm="0">
                                          <p:val>
                                            <p:strVal val="ppt_w"/>
                                          </p:val>
                                        </p:tav>
                                        <p:tav tm="100000">
                                          <p:val>
                                            <p:fltVal val="0"/>
                                          </p:val>
                                        </p:tav>
                                      </p:tavLst>
                                    </p:anim>
                                    <p:anim calcmode="lin" valueType="num">
                                      <p:cBhvr>
                                        <p:cTn id="39" dur="200"/>
                                        <p:tgtEl>
                                          <p:spTgt spid="32774"/>
                                        </p:tgtEl>
                                        <p:attrNameLst>
                                          <p:attrName>ppt_h</p:attrName>
                                        </p:attrNameLst>
                                      </p:cBhvr>
                                      <p:tavLst>
                                        <p:tav tm="0">
                                          <p:val>
                                            <p:strVal val="ppt_h"/>
                                          </p:val>
                                        </p:tav>
                                        <p:tav tm="100000">
                                          <p:val>
                                            <p:fltVal val="0"/>
                                          </p:val>
                                        </p:tav>
                                      </p:tavLst>
                                    </p:anim>
                                    <p:anim calcmode="lin" valueType="num">
                                      <p:cBhvr>
                                        <p:cTn id="40" dur="200"/>
                                        <p:tgtEl>
                                          <p:spTgt spid="32774"/>
                                        </p:tgtEl>
                                        <p:attrNameLst>
                                          <p:attrName>style.rotation</p:attrName>
                                        </p:attrNameLst>
                                      </p:cBhvr>
                                      <p:tavLst>
                                        <p:tav tm="0">
                                          <p:val>
                                            <p:fltVal val="0"/>
                                          </p:val>
                                        </p:tav>
                                        <p:tav tm="100000">
                                          <p:val>
                                            <p:fltVal val="360"/>
                                          </p:val>
                                        </p:tav>
                                      </p:tavLst>
                                    </p:anim>
                                    <p:animEffect transition="out" filter="fade">
                                      <p:cBhvr>
                                        <p:cTn id="41" dur="200"/>
                                        <p:tgtEl>
                                          <p:spTgt spid="32774"/>
                                        </p:tgtEl>
                                      </p:cBhvr>
                                    </p:animEffect>
                                    <p:set>
                                      <p:cBhvr>
                                        <p:cTn id="42" dur="1" fill="hold">
                                          <p:stCondLst>
                                            <p:cond delay="199"/>
                                          </p:stCondLst>
                                        </p:cTn>
                                        <p:tgtEl>
                                          <p:spTgt spid="32774"/>
                                        </p:tgtEl>
                                        <p:attrNameLst>
                                          <p:attrName>style.visibility</p:attrName>
                                        </p:attrNameLst>
                                      </p:cBhvr>
                                      <p:to>
                                        <p:strVal val="hidden"/>
                                      </p:to>
                                    </p:set>
                                  </p:childTnLst>
                                  <p:subTnLst>
                                    <p:audio>
                                      <p:cMediaNode>
                                        <p:cTn display="0" masterRel="sameClick">
                                          <p:stCondLst>
                                            <p:cond evt="begin" delay="0">
                                              <p:tn val="37"/>
                                            </p:cond>
                                          </p:stCondLst>
                                          <p:endCondLst>
                                            <p:cond evt="onStopAudio" delay="0">
                                              <p:tgtEl>
                                                <p:sldTgt/>
                                              </p:tgtEl>
                                            </p:cond>
                                          </p:endCondLst>
                                        </p:cTn>
                                        <p:tgtEl>
                                          <p:sndTgt r:embed="rId3" name="drumroll.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32796"/>
                                        </p:tgtEl>
                                        <p:attrNameLst>
                                          <p:attrName>style.visibility</p:attrName>
                                        </p:attrNameLst>
                                      </p:cBhvr>
                                      <p:to>
                                        <p:strVal val="visible"/>
                                      </p:to>
                                    </p:set>
                                    <p:animEffect transition="in" filter="blinds(horizontal)">
                                      <p:cBhvr>
                                        <p:cTn id="47" dur="500"/>
                                        <p:tgtEl>
                                          <p:spTgt spid="327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4" grpId="0" animBg="1"/>
      <p:bldP spid="32775" grpId="0" animBg="1"/>
      <p:bldP spid="32776" grpId="0" animBg="1"/>
      <p:bldP spid="32777" grpId="0" animBg="1"/>
      <p:bldP spid="32778" grpId="0" animBg="1"/>
      <p:bldP spid="3279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4" descr="tre gi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76200"/>
            <a:ext cx="60198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45" name="Rectangle 29"/>
          <p:cNvSpPr>
            <a:spLocks noRot="1" noChangeArrowheads="1"/>
          </p:cNvSpPr>
          <p:nvPr/>
        </p:nvSpPr>
        <p:spPr bwMode="auto">
          <a:xfrm>
            <a:off x="838200" y="5943600"/>
            <a:ext cx="800735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20000"/>
              </a:spcBef>
              <a:spcAft>
                <a:spcPct val="0"/>
              </a:spcAft>
              <a:buClr>
                <a:srgbClr val="99FF66"/>
              </a:buClr>
              <a:buFont typeface="Wingdings" pitchFamily="2" charset="2"/>
              <a:buNone/>
              <a:defRPr/>
            </a:pPr>
            <a:r>
              <a:rPr lang="en-US" sz="4800">
                <a:solidFill>
                  <a:srgbClr val="FFFFFF"/>
                </a:solidFill>
                <a:effectLst>
                  <a:outerShdw blurRad="38100" dist="38100" dir="2700000" algn="tl">
                    <a:srgbClr val="000000"/>
                  </a:outerShdw>
                </a:effectLst>
              </a:rPr>
              <a:t>Tre già măng mọc</a:t>
            </a:r>
          </a:p>
        </p:txBody>
      </p:sp>
      <p:sp>
        <p:nvSpPr>
          <p:cNvPr id="6148" name="Oval 30"/>
          <p:cNvSpPr>
            <a:spLocks noChangeArrowheads="1"/>
          </p:cNvSpPr>
          <p:nvPr/>
        </p:nvSpPr>
        <p:spPr bwMode="auto">
          <a:xfrm>
            <a:off x="7239000" y="1219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00</a:t>
            </a:r>
          </a:p>
        </p:txBody>
      </p:sp>
      <p:sp>
        <p:nvSpPr>
          <p:cNvPr id="34847" name="Oval 31"/>
          <p:cNvSpPr>
            <a:spLocks noChangeArrowheads="1"/>
          </p:cNvSpPr>
          <p:nvPr/>
        </p:nvSpPr>
        <p:spPr bwMode="auto">
          <a:xfrm>
            <a:off x="7239000" y="1219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01</a:t>
            </a:r>
          </a:p>
        </p:txBody>
      </p:sp>
      <p:sp>
        <p:nvSpPr>
          <p:cNvPr id="34848" name="Oval 32"/>
          <p:cNvSpPr>
            <a:spLocks noChangeArrowheads="1"/>
          </p:cNvSpPr>
          <p:nvPr/>
        </p:nvSpPr>
        <p:spPr bwMode="auto">
          <a:xfrm>
            <a:off x="7239000" y="1219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02</a:t>
            </a:r>
          </a:p>
        </p:txBody>
      </p:sp>
      <p:sp>
        <p:nvSpPr>
          <p:cNvPr id="34849" name="Oval 33"/>
          <p:cNvSpPr>
            <a:spLocks noChangeArrowheads="1"/>
          </p:cNvSpPr>
          <p:nvPr/>
        </p:nvSpPr>
        <p:spPr bwMode="auto">
          <a:xfrm>
            <a:off x="7239000" y="1219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03</a:t>
            </a:r>
          </a:p>
        </p:txBody>
      </p:sp>
      <p:sp>
        <p:nvSpPr>
          <p:cNvPr id="34850" name="Oval 34"/>
          <p:cNvSpPr>
            <a:spLocks noChangeArrowheads="1"/>
          </p:cNvSpPr>
          <p:nvPr/>
        </p:nvSpPr>
        <p:spPr bwMode="auto">
          <a:xfrm>
            <a:off x="7239000" y="1219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04</a:t>
            </a:r>
          </a:p>
        </p:txBody>
      </p:sp>
      <p:sp>
        <p:nvSpPr>
          <p:cNvPr id="34851" name="Oval 35"/>
          <p:cNvSpPr>
            <a:spLocks noChangeArrowheads="1"/>
          </p:cNvSpPr>
          <p:nvPr/>
        </p:nvSpPr>
        <p:spPr bwMode="auto">
          <a:xfrm>
            <a:off x="7239000" y="1219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05</a:t>
            </a:r>
          </a:p>
        </p:txBody>
      </p:sp>
    </p:spTree>
    <p:extLst>
      <p:ext uri="{BB962C8B-B14F-4D97-AF65-F5344CB8AC3E}">
        <p14:creationId xmlns:p14="http://schemas.microsoft.com/office/powerpoint/2010/main" val="3562736652"/>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xit" presetSubtype="0" accel="100000" fill="hold" grpId="0" nodeType="afterEffect">
                                  <p:stCondLst>
                                    <p:cond delay="1000"/>
                                  </p:stCondLst>
                                  <p:childTnLst>
                                    <p:anim calcmode="lin" valueType="num">
                                      <p:cBhvr>
                                        <p:cTn id="6" dur="200"/>
                                        <p:tgtEl>
                                          <p:spTgt spid="34851"/>
                                        </p:tgtEl>
                                        <p:attrNameLst>
                                          <p:attrName>ppt_w</p:attrName>
                                        </p:attrNameLst>
                                      </p:cBhvr>
                                      <p:tavLst>
                                        <p:tav tm="0">
                                          <p:val>
                                            <p:strVal val="ppt_w"/>
                                          </p:val>
                                        </p:tav>
                                        <p:tav tm="100000">
                                          <p:val>
                                            <p:fltVal val="0"/>
                                          </p:val>
                                        </p:tav>
                                      </p:tavLst>
                                    </p:anim>
                                    <p:anim calcmode="lin" valueType="num">
                                      <p:cBhvr>
                                        <p:cTn id="7" dur="200"/>
                                        <p:tgtEl>
                                          <p:spTgt spid="34851"/>
                                        </p:tgtEl>
                                        <p:attrNameLst>
                                          <p:attrName>ppt_h</p:attrName>
                                        </p:attrNameLst>
                                      </p:cBhvr>
                                      <p:tavLst>
                                        <p:tav tm="0">
                                          <p:val>
                                            <p:strVal val="ppt_h"/>
                                          </p:val>
                                        </p:tav>
                                        <p:tav tm="100000">
                                          <p:val>
                                            <p:fltVal val="0"/>
                                          </p:val>
                                        </p:tav>
                                      </p:tavLst>
                                    </p:anim>
                                    <p:anim calcmode="lin" valueType="num">
                                      <p:cBhvr>
                                        <p:cTn id="8" dur="200"/>
                                        <p:tgtEl>
                                          <p:spTgt spid="34851"/>
                                        </p:tgtEl>
                                        <p:attrNameLst>
                                          <p:attrName>style.rotation</p:attrName>
                                        </p:attrNameLst>
                                      </p:cBhvr>
                                      <p:tavLst>
                                        <p:tav tm="0">
                                          <p:val>
                                            <p:fltVal val="0"/>
                                          </p:val>
                                        </p:tav>
                                        <p:tav tm="100000">
                                          <p:val>
                                            <p:fltVal val="360"/>
                                          </p:val>
                                        </p:tav>
                                      </p:tavLst>
                                    </p:anim>
                                    <p:animEffect transition="out" filter="fade">
                                      <p:cBhvr>
                                        <p:cTn id="9" dur="200"/>
                                        <p:tgtEl>
                                          <p:spTgt spid="34851"/>
                                        </p:tgtEl>
                                      </p:cBhvr>
                                    </p:animEffect>
                                    <p:set>
                                      <p:cBhvr>
                                        <p:cTn id="10" dur="1" fill="hold">
                                          <p:stCondLst>
                                            <p:cond delay="199"/>
                                          </p:stCondLst>
                                        </p:cTn>
                                        <p:tgtEl>
                                          <p:spTgt spid="34851"/>
                                        </p:tgtEl>
                                        <p:attrNameLst>
                                          <p:attrName>style.visibility</p:attrName>
                                        </p:attrNameLst>
                                      </p:cBhvr>
                                      <p:to>
                                        <p:strVal val="hidden"/>
                                      </p:to>
                                    </p:set>
                                  </p:childTnLst>
                                  <p:subTnLst>
                                    <p:audio>
                                      <p:cMediaNode>
                                        <p:cTn display="0" masterRel="sameClick">
                                          <p:stCondLst>
                                            <p:cond evt="begin" delay="0">
                                              <p:tn val="5"/>
                                            </p:cond>
                                          </p:stCondLst>
                                          <p:endCondLst>
                                            <p:cond evt="onStopAudio" delay="0">
                                              <p:tgtEl>
                                                <p:sldTgt/>
                                              </p:tgtEl>
                                            </p:cond>
                                          </p:endCondLst>
                                        </p:cTn>
                                        <p:tgtEl>
                                          <p:sndTgt r:embed="rId2" name="click.wav"/>
                                        </p:tgtEl>
                                      </p:cMediaNode>
                                    </p:audio>
                                  </p:subTnLst>
                                </p:cTn>
                              </p:par>
                            </p:childTnLst>
                          </p:cTn>
                        </p:par>
                        <p:par>
                          <p:cTn id="11" fill="hold" nodeType="afterGroup">
                            <p:stCondLst>
                              <p:cond delay="1200"/>
                            </p:stCondLst>
                            <p:childTnLst>
                              <p:par>
                                <p:cTn id="12" presetID="49" presetClass="exit" presetSubtype="0" accel="100000" fill="hold" grpId="0" nodeType="afterEffect">
                                  <p:stCondLst>
                                    <p:cond delay="1000"/>
                                  </p:stCondLst>
                                  <p:childTnLst>
                                    <p:anim calcmode="lin" valueType="num">
                                      <p:cBhvr>
                                        <p:cTn id="13" dur="200"/>
                                        <p:tgtEl>
                                          <p:spTgt spid="34850"/>
                                        </p:tgtEl>
                                        <p:attrNameLst>
                                          <p:attrName>ppt_w</p:attrName>
                                        </p:attrNameLst>
                                      </p:cBhvr>
                                      <p:tavLst>
                                        <p:tav tm="0">
                                          <p:val>
                                            <p:strVal val="ppt_w"/>
                                          </p:val>
                                        </p:tav>
                                        <p:tav tm="100000">
                                          <p:val>
                                            <p:fltVal val="0"/>
                                          </p:val>
                                        </p:tav>
                                      </p:tavLst>
                                    </p:anim>
                                    <p:anim calcmode="lin" valueType="num">
                                      <p:cBhvr>
                                        <p:cTn id="14" dur="200"/>
                                        <p:tgtEl>
                                          <p:spTgt spid="34850"/>
                                        </p:tgtEl>
                                        <p:attrNameLst>
                                          <p:attrName>ppt_h</p:attrName>
                                        </p:attrNameLst>
                                      </p:cBhvr>
                                      <p:tavLst>
                                        <p:tav tm="0">
                                          <p:val>
                                            <p:strVal val="ppt_h"/>
                                          </p:val>
                                        </p:tav>
                                        <p:tav tm="100000">
                                          <p:val>
                                            <p:fltVal val="0"/>
                                          </p:val>
                                        </p:tav>
                                      </p:tavLst>
                                    </p:anim>
                                    <p:anim calcmode="lin" valueType="num">
                                      <p:cBhvr>
                                        <p:cTn id="15" dur="200"/>
                                        <p:tgtEl>
                                          <p:spTgt spid="34850"/>
                                        </p:tgtEl>
                                        <p:attrNameLst>
                                          <p:attrName>style.rotation</p:attrName>
                                        </p:attrNameLst>
                                      </p:cBhvr>
                                      <p:tavLst>
                                        <p:tav tm="0">
                                          <p:val>
                                            <p:fltVal val="0"/>
                                          </p:val>
                                        </p:tav>
                                        <p:tav tm="100000">
                                          <p:val>
                                            <p:fltVal val="360"/>
                                          </p:val>
                                        </p:tav>
                                      </p:tavLst>
                                    </p:anim>
                                    <p:animEffect transition="out" filter="fade">
                                      <p:cBhvr>
                                        <p:cTn id="16" dur="200"/>
                                        <p:tgtEl>
                                          <p:spTgt spid="34850"/>
                                        </p:tgtEl>
                                      </p:cBhvr>
                                    </p:animEffect>
                                    <p:set>
                                      <p:cBhvr>
                                        <p:cTn id="17" dur="1" fill="hold">
                                          <p:stCondLst>
                                            <p:cond delay="199"/>
                                          </p:stCondLst>
                                        </p:cTn>
                                        <p:tgtEl>
                                          <p:spTgt spid="34850"/>
                                        </p:tgtEl>
                                        <p:attrNameLst>
                                          <p:attrName>style.visibility</p:attrName>
                                        </p:attrNameLst>
                                      </p:cBhvr>
                                      <p:to>
                                        <p:strVal val="hidden"/>
                                      </p:to>
                                    </p:set>
                                  </p:childTnLst>
                                  <p:subTnLst>
                                    <p:audio>
                                      <p:cMediaNode>
                                        <p:cTn display="0" masterRel="sameClick">
                                          <p:stCondLst>
                                            <p:cond evt="begin" delay="0">
                                              <p:tn val="12"/>
                                            </p:cond>
                                          </p:stCondLst>
                                          <p:endCondLst>
                                            <p:cond evt="onStopAudio" delay="0">
                                              <p:tgtEl>
                                                <p:sldTgt/>
                                              </p:tgtEl>
                                            </p:cond>
                                          </p:endCondLst>
                                        </p:cTn>
                                        <p:tgtEl>
                                          <p:sndTgt r:embed="rId2" name="click.wav"/>
                                        </p:tgtEl>
                                      </p:cMediaNode>
                                    </p:audio>
                                  </p:subTnLst>
                                </p:cTn>
                              </p:par>
                            </p:childTnLst>
                          </p:cTn>
                        </p:par>
                        <p:par>
                          <p:cTn id="18" fill="hold" nodeType="afterGroup">
                            <p:stCondLst>
                              <p:cond delay="2400"/>
                            </p:stCondLst>
                            <p:childTnLst>
                              <p:par>
                                <p:cTn id="19" presetID="49" presetClass="exit" presetSubtype="0" accel="100000" fill="hold" grpId="0" nodeType="afterEffect">
                                  <p:stCondLst>
                                    <p:cond delay="1000"/>
                                  </p:stCondLst>
                                  <p:childTnLst>
                                    <p:anim calcmode="lin" valueType="num">
                                      <p:cBhvr>
                                        <p:cTn id="20" dur="200"/>
                                        <p:tgtEl>
                                          <p:spTgt spid="34849"/>
                                        </p:tgtEl>
                                        <p:attrNameLst>
                                          <p:attrName>ppt_w</p:attrName>
                                        </p:attrNameLst>
                                      </p:cBhvr>
                                      <p:tavLst>
                                        <p:tav tm="0">
                                          <p:val>
                                            <p:strVal val="ppt_w"/>
                                          </p:val>
                                        </p:tav>
                                        <p:tav tm="100000">
                                          <p:val>
                                            <p:fltVal val="0"/>
                                          </p:val>
                                        </p:tav>
                                      </p:tavLst>
                                    </p:anim>
                                    <p:anim calcmode="lin" valueType="num">
                                      <p:cBhvr>
                                        <p:cTn id="21" dur="200"/>
                                        <p:tgtEl>
                                          <p:spTgt spid="34849"/>
                                        </p:tgtEl>
                                        <p:attrNameLst>
                                          <p:attrName>ppt_h</p:attrName>
                                        </p:attrNameLst>
                                      </p:cBhvr>
                                      <p:tavLst>
                                        <p:tav tm="0">
                                          <p:val>
                                            <p:strVal val="ppt_h"/>
                                          </p:val>
                                        </p:tav>
                                        <p:tav tm="100000">
                                          <p:val>
                                            <p:fltVal val="0"/>
                                          </p:val>
                                        </p:tav>
                                      </p:tavLst>
                                    </p:anim>
                                    <p:anim calcmode="lin" valueType="num">
                                      <p:cBhvr>
                                        <p:cTn id="22" dur="200"/>
                                        <p:tgtEl>
                                          <p:spTgt spid="34849"/>
                                        </p:tgtEl>
                                        <p:attrNameLst>
                                          <p:attrName>style.rotation</p:attrName>
                                        </p:attrNameLst>
                                      </p:cBhvr>
                                      <p:tavLst>
                                        <p:tav tm="0">
                                          <p:val>
                                            <p:fltVal val="0"/>
                                          </p:val>
                                        </p:tav>
                                        <p:tav tm="100000">
                                          <p:val>
                                            <p:fltVal val="360"/>
                                          </p:val>
                                        </p:tav>
                                      </p:tavLst>
                                    </p:anim>
                                    <p:animEffect transition="out" filter="fade">
                                      <p:cBhvr>
                                        <p:cTn id="23" dur="200"/>
                                        <p:tgtEl>
                                          <p:spTgt spid="34849"/>
                                        </p:tgtEl>
                                      </p:cBhvr>
                                    </p:animEffect>
                                    <p:set>
                                      <p:cBhvr>
                                        <p:cTn id="24" dur="1" fill="hold">
                                          <p:stCondLst>
                                            <p:cond delay="199"/>
                                          </p:stCondLst>
                                        </p:cTn>
                                        <p:tgtEl>
                                          <p:spTgt spid="34849"/>
                                        </p:tgtEl>
                                        <p:attrNameLst>
                                          <p:attrName>style.visibility</p:attrName>
                                        </p:attrNameLst>
                                      </p:cBhvr>
                                      <p:to>
                                        <p:strVal val="hidden"/>
                                      </p:to>
                                    </p:set>
                                  </p:childTnLst>
                                  <p:subTnLst>
                                    <p:audio>
                                      <p:cMediaNode>
                                        <p:cTn display="0" masterRel="sameClick">
                                          <p:stCondLst>
                                            <p:cond evt="begin" delay="0">
                                              <p:tn val="19"/>
                                            </p:cond>
                                          </p:stCondLst>
                                          <p:endCondLst>
                                            <p:cond evt="onStopAudio" delay="0">
                                              <p:tgtEl>
                                                <p:sldTgt/>
                                              </p:tgtEl>
                                            </p:cond>
                                          </p:endCondLst>
                                        </p:cTn>
                                        <p:tgtEl>
                                          <p:sndTgt r:embed="rId2" name="click.wav"/>
                                        </p:tgtEl>
                                      </p:cMediaNode>
                                    </p:audio>
                                  </p:subTnLst>
                                </p:cTn>
                              </p:par>
                            </p:childTnLst>
                          </p:cTn>
                        </p:par>
                        <p:par>
                          <p:cTn id="25" fill="hold" nodeType="afterGroup">
                            <p:stCondLst>
                              <p:cond delay="3600"/>
                            </p:stCondLst>
                            <p:childTnLst>
                              <p:par>
                                <p:cTn id="26" presetID="49" presetClass="exit" presetSubtype="0" accel="100000" fill="hold" grpId="0" nodeType="afterEffect">
                                  <p:stCondLst>
                                    <p:cond delay="1000"/>
                                  </p:stCondLst>
                                  <p:childTnLst>
                                    <p:anim calcmode="lin" valueType="num">
                                      <p:cBhvr>
                                        <p:cTn id="27" dur="200"/>
                                        <p:tgtEl>
                                          <p:spTgt spid="34848"/>
                                        </p:tgtEl>
                                        <p:attrNameLst>
                                          <p:attrName>ppt_w</p:attrName>
                                        </p:attrNameLst>
                                      </p:cBhvr>
                                      <p:tavLst>
                                        <p:tav tm="0">
                                          <p:val>
                                            <p:strVal val="ppt_w"/>
                                          </p:val>
                                        </p:tav>
                                        <p:tav tm="100000">
                                          <p:val>
                                            <p:fltVal val="0"/>
                                          </p:val>
                                        </p:tav>
                                      </p:tavLst>
                                    </p:anim>
                                    <p:anim calcmode="lin" valueType="num">
                                      <p:cBhvr>
                                        <p:cTn id="28" dur="200"/>
                                        <p:tgtEl>
                                          <p:spTgt spid="34848"/>
                                        </p:tgtEl>
                                        <p:attrNameLst>
                                          <p:attrName>ppt_h</p:attrName>
                                        </p:attrNameLst>
                                      </p:cBhvr>
                                      <p:tavLst>
                                        <p:tav tm="0">
                                          <p:val>
                                            <p:strVal val="ppt_h"/>
                                          </p:val>
                                        </p:tav>
                                        <p:tav tm="100000">
                                          <p:val>
                                            <p:fltVal val="0"/>
                                          </p:val>
                                        </p:tav>
                                      </p:tavLst>
                                    </p:anim>
                                    <p:anim calcmode="lin" valueType="num">
                                      <p:cBhvr>
                                        <p:cTn id="29" dur="200"/>
                                        <p:tgtEl>
                                          <p:spTgt spid="34848"/>
                                        </p:tgtEl>
                                        <p:attrNameLst>
                                          <p:attrName>style.rotation</p:attrName>
                                        </p:attrNameLst>
                                      </p:cBhvr>
                                      <p:tavLst>
                                        <p:tav tm="0">
                                          <p:val>
                                            <p:fltVal val="0"/>
                                          </p:val>
                                        </p:tav>
                                        <p:tav tm="100000">
                                          <p:val>
                                            <p:fltVal val="360"/>
                                          </p:val>
                                        </p:tav>
                                      </p:tavLst>
                                    </p:anim>
                                    <p:animEffect transition="out" filter="fade">
                                      <p:cBhvr>
                                        <p:cTn id="30" dur="200"/>
                                        <p:tgtEl>
                                          <p:spTgt spid="34848"/>
                                        </p:tgtEl>
                                      </p:cBhvr>
                                    </p:animEffect>
                                    <p:set>
                                      <p:cBhvr>
                                        <p:cTn id="31" dur="1" fill="hold">
                                          <p:stCondLst>
                                            <p:cond delay="199"/>
                                          </p:stCondLst>
                                        </p:cTn>
                                        <p:tgtEl>
                                          <p:spTgt spid="34848"/>
                                        </p:tgtEl>
                                        <p:attrNameLst>
                                          <p:attrName>style.visibility</p:attrName>
                                        </p:attrNameLst>
                                      </p:cBhvr>
                                      <p:to>
                                        <p:strVal val="hidden"/>
                                      </p:to>
                                    </p:set>
                                  </p:childTnLst>
                                  <p:subTnLst>
                                    <p:audio>
                                      <p:cMediaNode>
                                        <p:cTn display="0" masterRel="sameClick">
                                          <p:stCondLst>
                                            <p:cond evt="begin" delay="0">
                                              <p:tn val="26"/>
                                            </p:cond>
                                          </p:stCondLst>
                                          <p:endCondLst>
                                            <p:cond evt="onStopAudio" delay="0">
                                              <p:tgtEl>
                                                <p:sldTgt/>
                                              </p:tgtEl>
                                            </p:cond>
                                          </p:endCondLst>
                                        </p:cTn>
                                        <p:tgtEl>
                                          <p:sndTgt r:embed="rId2" name="click.wav"/>
                                        </p:tgtEl>
                                      </p:cMediaNode>
                                    </p:audio>
                                  </p:subTnLst>
                                </p:cTn>
                              </p:par>
                            </p:childTnLst>
                          </p:cTn>
                        </p:par>
                        <p:par>
                          <p:cTn id="32" fill="hold" nodeType="afterGroup">
                            <p:stCondLst>
                              <p:cond delay="4800"/>
                            </p:stCondLst>
                            <p:childTnLst>
                              <p:par>
                                <p:cTn id="33" presetID="49" presetClass="exit" presetSubtype="0" accel="100000" fill="hold" grpId="0" nodeType="afterEffect">
                                  <p:stCondLst>
                                    <p:cond delay="1000"/>
                                  </p:stCondLst>
                                  <p:childTnLst>
                                    <p:anim calcmode="lin" valueType="num">
                                      <p:cBhvr>
                                        <p:cTn id="34" dur="200"/>
                                        <p:tgtEl>
                                          <p:spTgt spid="34847"/>
                                        </p:tgtEl>
                                        <p:attrNameLst>
                                          <p:attrName>ppt_w</p:attrName>
                                        </p:attrNameLst>
                                      </p:cBhvr>
                                      <p:tavLst>
                                        <p:tav tm="0">
                                          <p:val>
                                            <p:strVal val="ppt_w"/>
                                          </p:val>
                                        </p:tav>
                                        <p:tav tm="100000">
                                          <p:val>
                                            <p:fltVal val="0"/>
                                          </p:val>
                                        </p:tav>
                                      </p:tavLst>
                                    </p:anim>
                                    <p:anim calcmode="lin" valueType="num">
                                      <p:cBhvr>
                                        <p:cTn id="35" dur="200"/>
                                        <p:tgtEl>
                                          <p:spTgt spid="34847"/>
                                        </p:tgtEl>
                                        <p:attrNameLst>
                                          <p:attrName>ppt_h</p:attrName>
                                        </p:attrNameLst>
                                      </p:cBhvr>
                                      <p:tavLst>
                                        <p:tav tm="0">
                                          <p:val>
                                            <p:strVal val="ppt_h"/>
                                          </p:val>
                                        </p:tav>
                                        <p:tav tm="100000">
                                          <p:val>
                                            <p:fltVal val="0"/>
                                          </p:val>
                                        </p:tav>
                                      </p:tavLst>
                                    </p:anim>
                                    <p:anim calcmode="lin" valueType="num">
                                      <p:cBhvr>
                                        <p:cTn id="36" dur="200"/>
                                        <p:tgtEl>
                                          <p:spTgt spid="34847"/>
                                        </p:tgtEl>
                                        <p:attrNameLst>
                                          <p:attrName>style.rotation</p:attrName>
                                        </p:attrNameLst>
                                      </p:cBhvr>
                                      <p:tavLst>
                                        <p:tav tm="0">
                                          <p:val>
                                            <p:fltVal val="0"/>
                                          </p:val>
                                        </p:tav>
                                        <p:tav tm="100000">
                                          <p:val>
                                            <p:fltVal val="360"/>
                                          </p:val>
                                        </p:tav>
                                      </p:tavLst>
                                    </p:anim>
                                    <p:animEffect transition="out" filter="fade">
                                      <p:cBhvr>
                                        <p:cTn id="37" dur="200"/>
                                        <p:tgtEl>
                                          <p:spTgt spid="34847"/>
                                        </p:tgtEl>
                                      </p:cBhvr>
                                    </p:animEffect>
                                    <p:set>
                                      <p:cBhvr>
                                        <p:cTn id="38" dur="1" fill="hold">
                                          <p:stCondLst>
                                            <p:cond delay="199"/>
                                          </p:stCondLst>
                                        </p:cTn>
                                        <p:tgtEl>
                                          <p:spTgt spid="34847"/>
                                        </p:tgtEl>
                                        <p:attrNameLst>
                                          <p:attrName>style.visibility</p:attrName>
                                        </p:attrNameLst>
                                      </p:cBhvr>
                                      <p:to>
                                        <p:strVal val="hidden"/>
                                      </p:to>
                                    </p:set>
                                  </p:childTnLst>
                                  <p:subTnLst>
                                    <p:audio>
                                      <p:cMediaNode>
                                        <p:cTn display="0" masterRel="sameClick">
                                          <p:stCondLst>
                                            <p:cond evt="begin" delay="0">
                                              <p:tn val="33"/>
                                            </p:cond>
                                          </p:stCondLst>
                                          <p:endCondLst>
                                            <p:cond evt="onStopAudio" delay="0">
                                              <p:tgtEl>
                                                <p:sldTgt/>
                                              </p:tgtEl>
                                            </p:cond>
                                          </p:endCondLst>
                                        </p:cTn>
                                        <p:tgtEl>
                                          <p:sndTgt r:embed="rId3" name="drumroll.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9" presetClass="entr" presetSubtype="0" fill="hold" grpId="0" nodeType="clickEffect">
                                  <p:stCondLst>
                                    <p:cond delay="0"/>
                                  </p:stCondLst>
                                  <p:childTnLst>
                                    <p:set>
                                      <p:cBhvr>
                                        <p:cTn id="42" dur="1" fill="hold">
                                          <p:stCondLst>
                                            <p:cond delay="0"/>
                                          </p:stCondLst>
                                        </p:cTn>
                                        <p:tgtEl>
                                          <p:spTgt spid="34845"/>
                                        </p:tgtEl>
                                        <p:attrNameLst>
                                          <p:attrName>style.visibility</p:attrName>
                                        </p:attrNameLst>
                                      </p:cBhvr>
                                      <p:to>
                                        <p:strVal val="visible"/>
                                      </p:to>
                                    </p:set>
                                    <p:animEffect transition="in" filter="dissolve">
                                      <p:cBhvr>
                                        <p:cTn id="43" dur="500"/>
                                        <p:tgtEl>
                                          <p:spTgt spid="348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45" grpId="0"/>
      <p:bldP spid="34847" grpId="0" animBg="1"/>
      <p:bldP spid="34848" grpId="0" animBg="1"/>
      <p:bldP spid="34849" grpId="0" animBg="1"/>
      <p:bldP spid="34850" grpId="0" animBg="1"/>
      <p:bldP spid="3485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 y="685800"/>
            <a:ext cx="8305800" cy="484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Oval 3"/>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00</a:t>
            </a:r>
          </a:p>
        </p:txBody>
      </p:sp>
      <p:sp>
        <p:nvSpPr>
          <p:cNvPr id="36868" name="Oval 4"/>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01</a:t>
            </a:r>
          </a:p>
        </p:txBody>
      </p:sp>
      <p:sp>
        <p:nvSpPr>
          <p:cNvPr id="36869" name="Oval 5"/>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02</a:t>
            </a:r>
          </a:p>
        </p:txBody>
      </p:sp>
      <p:sp>
        <p:nvSpPr>
          <p:cNvPr id="36870" name="Oval 6"/>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03</a:t>
            </a:r>
          </a:p>
        </p:txBody>
      </p:sp>
      <p:sp>
        <p:nvSpPr>
          <p:cNvPr id="36871" name="Oval 7"/>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04</a:t>
            </a:r>
          </a:p>
        </p:txBody>
      </p:sp>
      <p:sp>
        <p:nvSpPr>
          <p:cNvPr id="36872" name="Oval 8"/>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05</a:t>
            </a:r>
          </a:p>
        </p:txBody>
      </p:sp>
      <p:sp>
        <p:nvSpPr>
          <p:cNvPr id="36873" name="Rectangle 9"/>
          <p:cNvSpPr>
            <a:spLocks noChangeArrowheads="1"/>
          </p:cNvSpPr>
          <p:nvPr/>
        </p:nvSpPr>
        <p:spPr bwMode="auto">
          <a:xfrm>
            <a:off x="1371600" y="5791200"/>
            <a:ext cx="64008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20000"/>
              </a:spcBef>
              <a:spcAft>
                <a:spcPct val="0"/>
              </a:spcAft>
              <a:buClr>
                <a:srgbClr val="99FF66"/>
              </a:buClr>
              <a:buFont typeface="Wingdings" pitchFamily="2" charset="2"/>
              <a:buNone/>
              <a:defRPr/>
            </a:pPr>
            <a:r>
              <a:rPr lang="en-US" sz="4800">
                <a:solidFill>
                  <a:srgbClr val="FFFFFF"/>
                </a:solidFill>
                <a:effectLst>
                  <a:outerShdw blurRad="38100" dist="38100" dir="2700000" algn="tl">
                    <a:srgbClr val="000000"/>
                  </a:outerShdw>
                </a:effectLst>
              </a:rPr>
              <a:t>Điếc không sợ súng</a:t>
            </a:r>
          </a:p>
        </p:txBody>
      </p:sp>
    </p:spTree>
    <p:extLst>
      <p:ext uri="{BB962C8B-B14F-4D97-AF65-F5344CB8AC3E}">
        <p14:creationId xmlns:p14="http://schemas.microsoft.com/office/powerpoint/2010/main" val="594710864"/>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6866"/>
                                        </p:tgtEl>
                                        <p:attrNameLst>
                                          <p:attrName>style.visibility</p:attrName>
                                        </p:attrNameLst>
                                      </p:cBhvr>
                                      <p:to>
                                        <p:strVal val="visible"/>
                                      </p:to>
                                    </p:set>
                                    <p:anim calcmode="lin" valueType="num">
                                      <p:cBhvr additive="base">
                                        <p:cTn id="7" dur="500" fill="hold"/>
                                        <p:tgtEl>
                                          <p:spTgt spid="36866"/>
                                        </p:tgtEl>
                                        <p:attrNameLst>
                                          <p:attrName>ppt_x</p:attrName>
                                        </p:attrNameLst>
                                      </p:cBhvr>
                                      <p:tavLst>
                                        <p:tav tm="0">
                                          <p:val>
                                            <p:strVal val="#ppt_x"/>
                                          </p:val>
                                        </p:tav>
                                        <p:tav tm="100000">
                                          <p:val>
                                            <p:strVal val="#ppt_x"/>
                                          </p:val>
                                        </p:tav>
                                      </p:tavLst>
                                    </p:anim>
                                    <p:anim calcmode="lin" valueType="num">
                                      <p:cBhvr additive="base">
                                        <p:cTn id="8" dur="500" fill="hold"/>
                                        <p:tgtEl>
                                          <p:spTgt spid="36866"/>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49" presetClass="exit" presetSubtype="0" accel="100000" fill="hold" grpId="0" nodeType="afterEffect">
                                  <p:stCondLst>
                                    <p:cond delay="1000"/>
                                  </p:stCondLst>
                                  <p:childTnLst>
                                    <p:anim calcmode="lin" valueType="num">
                                      <p:cBhvr>
                                        <p:cTn id="11" dur="200"/>
                                        <p:tgtEl>
                                          <p:spTgt spid="36872"/>
                                        </p:tgtEl>
                                        <p:attrNameLst>
                                          <p:attrName>ppt_w</p:attrName>
                                        </p:attrNameLst>
                                      </p:cBhvr>
                                      <p:tavLst>
                                        <p:tav tm="0">
                                          <p:val>
                                            <p:strVal val="ppt_w"/>
                                          </p:val>
                                        </p:tav>
                                        <p:tav tm="100000">
                                          <p:val>
                                            <p:fltVal val="0"/>
                                          </p:val>
                                        </p:tav>
                                      </p:tavLst>
                                    </p:anim>
                                    <p:anim calcmode="lin" valueType="num">
                                      <p:cBhvr>
                                        <p:cTn id="12" dur="200"/>
                                        <p:tgtEl>
                                          <p:spTgt spid="36872"/>
                                        </p:tgtEl>
                                        <p:attrNameLst>
                                          <p:attrName>ppt_h</p:attrName>
                                        </p:attrNameLst>
                                      </p:cBhvr>
                                      <p:tavLst>
                                        <p:tav tm="0">
                                          <p:val>
                                            <p:strVal val="ppt_h"/>
                                          </p:val>
                                        </p:tav>
                                        <p:tav tm="100000">
                                          <p:val>
                                            <p:fltVal val="0"/>
                                          </p:val>
                                        </p:tav>
                                      </p:tavLst>
                                    </p:anim>
                                    <p:anim calcmode="lin" valueType="num">
                                      <p:cBhvr>
                                        <p:cTn id="13" dur="200"/>
                                        <p:tgtEl>
                                          <p:spTgt spid="36872"/>
                                        </p:tgtEl>
                                        <p:attrNameLst>
                                          <p:attrName>style.rotation</p:attrName>
                                        </p:attrNameLst>
                                      </p:cBhvr>
                                      <p:tavLst>
                                        <p:tav tm="0">
                                          <p:val>
                                            <p:fltVal val="0"/>
                                          </p:val>
                                        </p:tav>
                                        <p:tav tm="100000">
                                          <p:val>
                                            <p:fltVal val="360"/>
                                          </p:val>
                                        </p:tav>
                                      </p:tavLst>
                                    </p:anim>
                                    <p:animEffect transition="out" filter="fade">
                                      <p:cBhvr>
                                        <p:cTn id="14" dur="200"/>
                                        <p:tgtEl>
                                          <p:spTgt spid="36872"/>
                                        </p:tgtEl>
                                      </p:cBhvr>
                                    </p:animEffect>
                                    <p:set>
                                      <p:cBhvr>
                                        <p:cTn id="15" dur="1" fill="hold">
                                          <p:stCondLst>
                                            <p:cond delay="199"/>
                                          </p:stCondLst>
                                        </p:cTn>
                                        <p:tgtEl>
                                          <p:spTgt spid="36872"/>
                                        </p:tgtEl>
                                        <p:attrNameLst>
                                          <p:attrName>style.visibility</p:attrName>
                                        </p:attrNameLst>
                                      </p:cBhvr>
                                      <p:to>
                                        <p:strVal val="hidden"/>
                                      </p:to>
                                    </p:set>
                                  </p:childTnLst>
                                  <p:subTnLst>
                                    <p:audio>
                                      <p:cMediaNode>
                                        <p:cTn display="0" masterRel="sameClick">
                                          <p:stCondLst>
                                            <p:cond evt="begin" delay="0">
                                              <p:tn val="10"/>
                                            </p:cond>
                                          </p:stCondLst>
                                          <p:endCondLst>
                                            <p:cond evt="onStopAudio" delay="0">
                                              <p:tgtEl>
                                                <p:sldTgt/>
                                              </p:tgtEl>
                                            </p:cond>
                                          </p:endCondLst>
                                        </p:cTn>
                                        <p:tgtEl>
                                          <p:sndTgt r:embed="rId2" name="click.wav"/>
                                        </p:tgtEl>
                                      </p:cMediaNode>
                                    </p:audio>
                                  </p:subTnLst>
                                </p:cTn>
                              </p:par>
                            </p:childTnLst>
                          </p:cTn>
                        </p:par>
                        <p:par>
                          <p:cTn id="16" fill="hold" nodeType="afterGroup">
                            <p:stCondLst>
                              <p:cond delay="1700"/>
                            </p:stCondLst>
                            <p:childTnLst>
                              <p:par>
                                <p:cTn id="17" presetID="49" presetClass="exit" presetSubtype="0" accel="100000" fill="hold" grpId="0" nodeType="afterEffect">
                                  <p:stCondLst>
                                    <p:cond delay="1000"/>
                                  </p:stCondLst>
                                  <p:childTnLst>
                                    <p:anim calcmode="lin" valueType="num">
                                      <p:cBhvr>
                                        <p:cTn id="18" dur="200"/>
                                        <p:tgtEl>
                                          <p:spTgt spid="36871"/>
                                        </p:tgtEl>
                                        <p:attrNameLst>
                                          <p:attrName>ppt_w</p:attrName>
                                        </p:attrNameLst>
                                      </p:cBhvr>
                                      <p:tavLst>
                                        <p:tav tm="0">
                                          <p:val>
                                            <p:strVal val="ppt_w"/>
                                          </p:val>
                                        </p:tav>
                                        <p:tav tm="100000">
                                          <p:val>
                                            <p:fltVal val="0"/>
                                          </p:val>
                                        </p:tav>
                                      </p:tavLst>
                                    </p:anim>
                                    <p:anim calcmode="lin" valueType="num">
                                      <p:cBhvr>
                                        <p:cTn id="19" dur="200"/>
                                        <p:tgtEl>
                                          <p:spTgt spid="36871"/>
                                        </p:tgtEl>
                                        <p:attrNameLst>
                                          <p:attrName>ppt_h</p:attrName>
                                        </p:attrNameLst>
                                      </p:cBhvr>
                                      <p:tavLst>
                                        <p:tav tm="0">
                                          <p:val>
                                            <p:strVal val="ppt_h"/>
                                          </p:val>
                                        </p:tav>
                                        <p:tav tm="100000">
                                          <p:val>
                                            <p:fltVal val="0"/>
                                          </p:val>
                                        </p:tav>
                                      </p:tavLst>
                                    </p:anim>
                                    <p:anim calcmode="lin" valueType="num">
                                      <p:cBhvr>
                                        <p:cTn id="20" dur="200"/>
                                        <p:tgtEl>
                                          <p:spTgt spid="36871"/>
                                        </p:tgtEl>
                                        <p:attrNameLst>
                                          <p:attrName>style.rotation</p:attrName>
                                        </p:attrNameLst>
                                      </p:cBhvr>
                                      <p:tavLst>
                                        <p:tav tm="0">
                                          <p:val>
                                            <p:fltVal val="0"/>
                                          </p:val>
                                        </p:tav>
                                        <p:tav tm="100000">
                                          <p:val>
                                            <p:fltVal val="360"/>
                                          </p:val>
                                        </p:tav>
                                      </p:tavLst>
                                    </p:anim>
                                    <p:animEffect transition="out" filter="fade">
                                      <p:cBhvr>
                                        <p:cTn id="21" dur="200"/>
                                        <p:tgtEl>
                                          <p:spTgt spid="36871"/>
                                        </p:tgtEl>
                                      </p:cBhvr>
                                    </p:animEffect>
                                    <p:set>
                                      <p:cBhvr>
                                        <p:cTn id="22" dur="1" fill="hold">
                                          <p:stCondLst>
                                            <p:cond delay="199"/>
                                          </p:stCondLst>
                                        </p:cTn>
                                        <p:tgtEl>
                                          <p:spTgt spid="36871"/>
                                        </p:tgtEl>
                                        <p:attrNameLst>
                                          <p:attrName>style.visibility</p:attrName>
                                        </p:attrNameLst>
                                      </p:cBhvr>
                                      <p:to>
                                        <p:strVal val="hidden"/>
                                      </p:to>
                                    </p:set>
                                  </p:childTnLst>
                                  <p:subTnLst>
                                    <p:audio>
                                      <p:cMediaNode>
                                        <p:cTn display="0" masterRel="sameClick">
                                          <p:stCondLst>
                                            <p:cond evt="begin" delay="0">
                                              <p:tn val="17"/>
                                            </p:cond>
                                          </p:stCondLst>
                                          <p:endCondLst>
                                            <p:cond evt="onStopAudio" delay="0">
                                              <p:tgtEl>
                                                <p:sldTgt/>
                                              </p:tgtEl>
                                            </p:cond>
                                          </p:endCondLst>
                                        </p:cTn>
                                        <p:tgtEl>
                                          <p:sndTgt r:embed="rId2" name="click.wav"/>
                                        </p:tgtEl>
                                      </p:cMediaNode>
                                    </p:audio>
                                  </p:subTnLst>
                                </p:cTn>
                              </p:par>
                            </p:childTnLst>
                          </p:cTn>
                        </p:par>
                        <p:par>
                          <p:cTn id="23" fill="hold" nodeType="afterGroup">
                            <p:stCondLst>
                              <p:cond delay="2900"/>
                            </p:stCondLst>
                            <p:childTnLst>
                              <p:par>
                                <p:cTn id="24" presetID="49" presetClass="exit" presetSubtype="0" accel="100000" fill="hold" grpId="0" nodeType="afterEffect">
                                  <p:stCondLst>
                                    <p:cond delay="1000"/>
                                  </p:stCondLst>
                                  <p:childTnLst>
                                    <p:anim calcmode="lin" valueType="num">
                                      <p:cBhvr>
                                        <p:cTn id="25" dur="200"/>
                                        <p:tgtEl>
                                          <p:spTgt spid="36870"/>
                                        </p:tgtEl>
                                        <p:attrNameLst>
                                          <p:attrName>ppt_w</p:attrName>
                                        </p:attrNameLst>
                                      </p:cBhvr>
                                      <p:tavLst>
                                        <p:tav tm="0">
                                          <p:val>
                                            <p:strVal val="ppt_w"/>
                                          </p:val>
                                        </p:tav>
                                        <p:tav tm="100000">
                                          <p:val>
                                            <p:fltVal val="0"/>
                                          </p:val>
                                        </p:tav>
                                      </p:tavLst>
                                    </p:anim>
                                    <p:anim calcmode="lin" valueType="num">
                                      <p:cBhvr>
                                        <p:cTn id="26" dur="200"/>
                                        <p:tgtEl>
                                          <p:spTgt spid="36870"/>
                                        </p:tgtEl>
                                        <p:attrNameLst>
                                          <p:attrName>ppt_h</p:attrName>
                                        </p:attrNameLst>
                                      </p:cBhvr>
                                      <p:tavLst>
                                        <p:tav tm="0">
                                          <p:val>
                                            <p:strVal val="ppt_h"/>
                                          </p:val>
                                        </p:tav>
                                        <p:tav tm="100000">
                                          <p:val>
                                            <p:fltVal val="0"/>
                                          </p:val>
                                        </p:tav>
                                      </p:tavLst>
                                    </p:anim>
                                    <p:anim calcmode="lin" valueType="num">
                                      <p:cBhvr>
                                        <p:cTn id="27" dur="200"/>
                                        <p:tgtEl>
                                          <p:spTgt spid="36870"/>
                                        </p:tgtEl>
                                        <p:attrNameLst>
                                          <p:attrName>style.rotation</p:attrName>
                                        </p:attrNameLst>
                                      </p:cBhvr>
                                      <p:tavLst>
                                        <p:tav tm="0">
                                          <p:val>
                                            <p:fltVal val="0"/>
                                          </p:val>
                                        </p:tav>
                                        <p:tav tm="100000">
                                          <p:val>
                                            <p:fltVal val="360"/>
                                          </p:val>
                                        </p:tav>
                                      </p:tavLst>
                                    </p:anim>
                                    <p:animEffect transition="out" filter="fade">
                                      <p:cBhvr>
                                        <p:cTn id="28" dur="200"/>
                                        <p:tgtEl>
                                          <p:spTgt spid="36870"/>
                                        </p:tgtEl>
                                      </p:cBhvr>
                                    </p:animEffect>
                                    <p:set>
                                      <p:cBhvr>
                                        <p:cTn id="29" dur="1" fill="hold">
                                          <p:stCondLst>
                                            <p:cond delay="199"/>
                                          </p:stCondLst>
                                        </p:cTn>
                                        <p:tgtEl>
                                          <p:spTgt spid="36870"/>
                                        </p:tgtEl>
                                        <p:attrNameLst>
                                          <p:attrName>style.visibility</p:attrName>
                                        </p:attrNameLst>
                                      </p:cBhvr>
                                      <p:to>
                                        <p:strVal val="hidden"/>
                                      </p:to>
                                    </p:set>
                                  </p:childTnLst>
                                  <p:subTnLst>
                                    <p:audio>
                                      <p:cMediaNode>
                                        <p:cTn display="0" masterRel="sameClick">
                                          <p:stCondLst>
                                            <p:cond evt="begin" delay="0">
                                              <p:tn val="24"/>
                                            </p:cond>
                                          </p:stCondLst>
                                          <p:endCondLst>
                                            <p:cond evt="onStopAudio" delay="0">
                                              <p:tgtEl>
                                                <p:sldTgt/>
                                              </p:tgtEl>
                                            </p:cond>
                                          </p:endCondLst>
                                        </p:cTn>
                                        <p:tgtEl>
                                          <p:sndTgt r:embed="rId2" name="click.wav"/>
                                        </p:tgtEl>
                                      </p:cMediaNode>
                                    </p:audio>
                                  </p:subTnLst>
                                </p:cTn>
                              </p:par>
                            </p:childTnLst>
                          </p:cTn>
                        </p:par>
                        <p:par>
                          <p:cTn id="30" fill="hold" nodeType="afterGroup">
                            <p:stCondLst>
                              <p:cond delay="4100"/>
                            </p:stCondLst>
                            <p:childTnLst>
                              <p:par>
                                <p:cTn id="31" presetID="49" presetClass="exit" presetSubtype="0" accel="100000" fill="hold" grpId="0" nodeType="afterEffect">
                                  <p:stCondLst>
                                    <p:cond delay="1000"/>
                                  </p:stCondLst>
                                  <p:childTnLst>
                                    <p:anim calcmode="lin" valueType="num">
                                      <p:cBhvr>
                                        <p:cTn id="32" dur="200"/>
                                        <p:tgtEl>
                                          <p:spTgt spid="36869"/>
                                        </p:tgtEl>
                                        <p:attrNameLst>
                                          <p:attrName>ppt_w</p:attrName>
                                        </p:attrNameLst>
                                      </p:cBhvr>
                                      <p:tavLst>
                                        <p:tav tm="0">
                                          <p:val>
                                            <p:strVal val="ppt_w"/>
                                          </p:val>
                                        </p:tav>
                                        <p:tav tm="100000">
                                          <p:val>
                                            <p:fltVal val="0"/>
                                          </p:val>
                                        </p:tav>
                                      </p:tavLst>
                                    </p:anim>
                                    <p:anim calcmode="lin" valueType="num">
                                      <p:cBhvr>
                                        <p:cTn id="33" dur="200"/>
                                        <p:tgtEl>
                                          <p:spTgt spid="36869"/>
                                        </p:tgtEl>
                                        <p:attrNameLst>
                                          <p:attrName>ppt_h</p:attrName>
                                        </p:attrNameLst>
                                      </p:cBhvr>
                                      <p:tavLst>
                                        <p:tav tm="0">
                                          <p:val>
                                            <p:strVal val="ppt_h"/>
                                          </p:val>
                                        </p:tav>
                                        <p:tav tm="100000">
                                          <p:val>
                                            <p:fltVal val="0"/>
                                          </p:val>
                                        </p:tav>
                                      </p:tavLst>
                                    </p:anim>
                                    <p:anim calcmode="lin" valueType="num">
                                      <p:cBhvr>
                                        <p:cTn id="34" dur="200"/>
                                        <p:tgtEl>
                                          <p:spTgt spid="36869"/>
                                        </p:tgtEl>
                                        <p:attrNameLst>
                                          <p:attrName>style.rotation</p:attrName>
                                        </p:attrNameLst>
                                      </p:cBhvr>
                                      <p:tavLst>
                                        <p:tav tm="0">
                                          <p:val>
                                            <p:fltVal val="0"/>
                                          </p:val>
                                        </p:tav>
                                        <p:tav tm="100000">
                                          <p:val>
                                            <p:fltVal val="360"/>
                                          </p:val>
                                        </p:tav>
                                      </p:tavLst>
                                    </p:anim>
                                    <p:animEffect transition="out" filter="fade">
                                      <p:cBhvr>
                                        <p:cTn id="35" dur="200"/>
                                        <p:tgtEl>
                                          <p:spTgt spid="36869"/>
                                        </p:tgtEl>
                                      </p:cBhvr>
                                    </p:animEffect>
                                    <p:set>
                                      <p:cBhvr>
                                        <p:cTn id="36" dur="1" fill="hold">
                                          <p:stCondLst>
                                            <p:cond delay="199"/>
                                          </p:stCondLst>
                                        </p:cTn>
                                        <p:tgtEl>
                                          <p:spTgt spid="36869"/>
                                        </p:tgtEl>
                                        <p:attrNameLst>
                                          <p:attrName>style.visibility</p:attrName>
                                        </p:attrNameLst>
                                      </p:cBhvr>
                                      <p:to>
                                        <p:strVal val="hidden"/>
                                      </p:to>
                                    </p:set>
                                  </p:childTnLst>
                                  <p:subTnLst>
                                    <p:audio>
                                      <p:cMediaNode>
                                        <p:cTn display="0" masterRel="sameClick">
                                          <p:stCondLst>
                                            <p:cond evt="begin" delay="0">
                                              <p:tn val="31"/>
                                            </p:cond>
                                          </p:stCondLst>
                                          <p:endCondLst>
                                            <p:cond evt="onStopAudio" delay="0">
                                              <p:tgtEl>
                                                <p:sldTgt/>
                                              </p:tgtEl>
                                            </p:cond>
                                          </p:endCondLst>
                                        </p:cTn>
                                        <p:tgtEl>
                                          <p:sndTgt r:embed="rId2" name="click.wav"/>
                                        </p:tgtEl>
                                      </p:cMediaNode>
                                    </p:audio>
                                  </p:subTnLst>
                                </p:cTn>
                              </p:par>
                            </p:childTnLst>
                          </p:cTn>
                        </p:par>
                        <p:par>
                          <p:cTn id="37" fill="hold" nodeType="afterGroup">
                            <p:stCondLst>
                              <p:cond delay="5300"/>
                            </p:stCondLst>
                            <p:childTnLst>
                              <p:par>
                                <p:cTn id="38" presetID="49" presetClass="exit" presetSubtype="0" accel="100000" fill="hold" grpId="0" nodeType="afterEffect">
                                  <p:stCondLst>
                                    <p:cond delay="1000"/>
                                  </p:stCondLst>
                                  <p:childTnLst>
                                    <p:anim calcmode="lin" valueType="num">
                                      <p:cBhvr>
                                        <p:cTn id="39" dur="200"/>
                                        <p:tgtEl>
                                          <p:spTgt spid="36868"/>
                                        </p:tgtEl>
                                        <p:attrNameLst>
                                          <p:attrName>ppt_w</p:attrName>
                                        </p:attrNameLst>
                                      </p:cBhvr>
                                      <p:tavLst>
                                        <p:tav tm="0">
                                          <p:val>
                                            <p:strVal val="ppt_w"/>
                                          </p:val>
                                        </p:tav>
                                        <p:tav tm="100000">
                                          <p:val>
                                            <p:fltVal val="0"/>
                                          </p:val>
                                        </p:tav>
                                      </p:tavLst>
                                    </p:anim>
                                    <p:anim calcmode="lin" valueType="num">
                                      <p:cBhvr>
                                        <p:cTn id="40" dur="200"/>
                                        <p:tgtEl>
                                          <p:spTgt spid="36868"/>
                                        </p:tgtEl>
                                        <p:attrNameLst>
                                          <p:attrName>ppt_h</p:attrName>
                                        </p:attrNameLst>
                                      </p:cBhvr>
                                      <p:tavLst>
                                        <p:tav tm="0">
                                          <p:val>
                                            <p:strVal val="ppt_h"/>
                                          </p:val>
                                        </p:tav>
                                        <p:tav tm="100000">
                                          <p:val>
                                            <p:fltVal val="0"/>
                                          </p:val>
                                        </p:tav>
                                      </p:tavLst>
                                    </p:anim>
                                    <p:anim calcmode="lin" valueType="num">
                                      <p:cBhvr>
                                        <p:cTn id="41" dur="200"/>
                                        <p:tgtEl>
                                          <p:spTgt spid="36868"/>
                                        </p:tgtEl>
                                        <p:attrNameLst>
                                          <p:attrName>style.rotation</p:attrName>
                                        </p:attrNameLst>
                                      </p:cBhvr>
                                      <p:tavLst>
                                        <p:tav tm="0">
                                          <p:val>
                                            <p:fltVal val="0"/>
                                          </p:val>
                                        </p:tav>
                                        <p:tav tm="100000">
                                          <p:val>
                                            <p:fltVal val="360"/>
                                          </p:val>
                                        </p:tav>
                                      </p:tavLst>
                                    </p:anim>
                                    <p:animEffect transition="out" filter="fade">
                                      <p:cBhvr>
                                        <p:cTn id="42" dur="200"/>
                                        <p:tgtEl>
                                          <p:spTgt spid="36868"/>
                                        </p:tgtEl>
                                      </p:cBhvr>
                                    </p:animEffect>
                                    <p:set>
                                      <p:cBhvr>
                                        <p:cTn id="43" dur="1" fill="hold">
                                          <p:stCondLst>
                                            <p:cond delay="199"/>
                                          </p:stCondLst>
                                        </p:cTn>
                                        <p:tgtEl>
                                          <p:spTgt spid="36868"/>
                                        </p:tgtEl>
                                        <p:attrNameLst>
                                          <p:attrName>style.visibility</p:attrName>
                                        </p:attrNameLst>
                                      </p:cBhvr>
                                      <p:to>
                                        <p:strVal val="hidden"/>
                                      </p:to>
                                    </p:set>
                                  </p:childTnLst>
                                  <p:subTnLst>
                                    <p:audio>
                                      <p:cMediaNode>
                                        <p:cTn display="0" masterRel="sameClick">
                                          <p:stCondLst>
                                            <p:cond evt="begin" delay="0">
                                              <p:tn val="38"/>
                                            </p:cond>
                                          </p:stCondLst>
                                          <p:endCondLst>
                                            <p:cond evt="onStopAudio" delay="0">
                                              <p:tgtEl>
                                                <p:sldTgt/>
                                              </p:tgtEl>
                                            </p:cond>
                                          </p:endCondLst>
                                        </p:cTn>
                                        <p:tgtEl>
                                          <p:sndTgt r:embed="rId3" name="drumroll.wav"/>
                                        </p:tgtEl>
                                      </p:cMediaNode>
                                    </p:audio>
                                  </p:subTnLst>
                                </p:cTn>
                              </p:par>
                            </p:childTnLst>
                          </p:cTn>
                        </p:par>
                      </p:childTnLst>
                    </p:cTn>
                  </p:par>
                  <p:par>
                    <p:cTn id="44" fill="hold" nodeType="clickPar">
                      <p:stCondLst>
                        <p:cond delay="indefinite"/>
                      </p:stCondLst>
                      <p:childTnLst>
                        <p:par>
                          <p:cTn id="45" fill="hold" nodeType="withGroup">
                            <p:stCondLst>
                              <p:cond delay="0"/>
                            </p:stCondLst>
                            <p:childTnLst>
                              <p:par>
                                <p:cTn id="46" presetID="4" presetClass="entr" presetSubtype="16" fill="hold" grpId="0" nodeType="clickEffect">
                                  <p:stCondLst>
                                    <p:cond delay="0"/>
                                  </p:stCondLst>
                                  <p:childTnLst>
                                    <p:set>
                                      <p:cBhvr>
                                        <p:cTn id="47" dur="1" fill="hold">
                                          <p:stCondLst>
                                            <p:cond delay="0"/>
                                          </p:stCondLst>
                                        </p:cTn>
                                        <p:tgtEl>
                                          <p:spTgt spid="36873"/>
                                        </p:tgtEl>
                                        <p:attrNameLst>
                                          <p:attrName>style.visibility</p:attrName>
                                        </p:attrNameLst>
                                      </p:cBhvr>
                                      <p:to>
                                        <p:strVal val="visible"/>
                                      </p:to>
                                    </p:set>
                                    <p:animEffect transition="in" filter="box(in)">
                                      <p:cBhvr>
                                        <p:cTn id="48" dur="500"/>
                                        <p:tgtEl>
                                          <p:spTgt spid="368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8" grpId="0" animBg="1"/>
      <p:bldP spid="36869" grpId="0" animBg="1"/>
      <p:bldP spid="36870" grpId="0" animBg="1"/>
      <p:bldP spid="36871" grpId="0" animBg="1"/>
      <p:bldP spid="36872" grpId="0" animBg="1"/>
      <p:bldP spid="3687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3" name="Picture 5" descr="dem con bo ch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381000"/>
            <a:ext cx="66294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Oval 7"/>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00</a:t>
            </a:r>
          </a:p>
        </p:txBody>
      </p:sp>
      <p:sp>
        <p:nvSpPr>
          <p:cNvPr id="27656" name="Oval 8"/>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01</a:t>
            </a:r>
          </a:p>
        </p:txBody>
      </p:sp>
      <p:sp>
        <p:nvSpPr>
          <p:cNvPr id="27657" name="Oval 9"/>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02</a:t>
            </a:r>
          </a:p>
        </p:txBody>
      </p:sp>
      <p:sp>
        <p:nvSpPr>
          <p:cNvPr id="27658" name="Oval 10"/>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03</a:t>
            </a:r>
          </a:p>
        </p:txBody>
      </p:sp>
      <p:sp>
        <p:nvSpPr>
          <p:cNvPr id="27659" name="Oval 11"/>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04</a:t>
            </a:r>
          </a:p>
        </p:txBody>
      </p:sp>
      <p:sp>
        <p:nvSpPr>
          <p:cNvPr id="27660" name="Oval 12"/>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05</a:t>
            </a:r>
          </a:p>
        </p:txBody>
      </p:sp>
      <p:sp>
        <p:nvSpPr>
          <p:cNvPr id="27662" name="Text Box 14"/>
          <p:cNvSpPr txBox="1">
            <a:spLocks noChangeArrowheads="1"/>
          </p:cNvSpPr>
          <p:nvPr/>
        </p:nvSpPr>
        <p:spPr bwMode="auto">
          <a:xfrm>
            <a:off x="914400" y="5943600"/>
            <a:ext cx="6172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Times New Roman" pitchFamily="18" charset="0"/>
              </a:defRPr>
            </a:lvl1pPr>
            <a:lvl2pPr marL="742950" indent="-285750">
              <a:defRPr sz="3200">
                <a:solidFill>
                  <a:schemeClr val="tx1"/>
                </a:solidFill>
                <a:latin typeface="Times New Roman" pitchFamily="18" charset="0"/>
              </a:defRPr>
            </a:lvl2pPr>
            <a:lvl3pPr marL="1143000" indent="-228600">
              <a:defRPr sz="3200">
                <a:solidFill>
                  <a:schemeClr val="tx1"/>
                </a:solidFill>
                <a:latin typeface="Times New Roman" pitchFamily="18" charset="0"/>
              </a:defRPr>
            </a:lvl3pPr>
            <a:lvl4pPr marL="1600200" indent="-228600">
              <a:defRPr sz="3200">
                <a:solidFill>
                  <a:schemeClr val="tx1"/>
                </a:solidFill>
                <a:latin typeface="Times New Roman" pitchFamily="18" charset="0"/>
              </a:defRPr>
            </a:lvl4pPr>
            <a:lvl5pPr marL="2057400" indent="-228600">
              <a:defRPr sz="3200">
                <a:solidFill>
                  <a:schemeClr val="tx1"/>
                </a:solidFill>
                <a:latin typeface="Times New Roman" pitchFamily="18" charset="0"/>
              </a:defRPr>
            </a:lvl5pPr>
            <a:lvl6pPr marL="2514600" indent="-228600" eaLnBrk="0" fontAlgn="base" hangingPunct="0">
              <a:spcBef>
                <a:spcPct val="0"/>
              </a:spcBef>
              <a:spcAft>
                <a:spcPct val="0"/>
              </a:spcAft>
              <a:defRPr sz="3200">
                <a:solidFill>
                  <a:schemeClr val="tx1"/>
                </a:solidFill>
                <a:latin typeface="Times New Roman" pitchFamily="18" charset="0"/>
              </a:defRPr>
            </a:lvl6pPr>
            <a:lvl7pPr marL="2971800" indent="-228600" eaLnBrk="0" fontAlgn="base" hangingPunct="0">
              <a:spcBef>
                <a:spcPct val="0"/>
              </a:spcBef>
              <a:spcAft>
                <a:spcPct val="0"/>
              </a:spcAft>
              <a:defRPr sz="3200">
                <a:solidFill>
                  <a:schemeClr val="tx1"/>
                </a:solidFill>
                <a:latin typeface="Times New Roman" pitchFamily="18" charset="0"/>
              </a:defRPr>
            </a:lvl7pPr>
            <a:lvl8pPr marL="3429000" indent="-228600" eaLnBrk="0" fontAlgn="base" hangingPunct="0">
              <a:spcBef>
                <a:spcPct val="0"/>
              </a:spcBef>
              <a:spcAft>
                <a:spcPct val="0"/>
              </a:spcAft>
              <a:defRPr sz="3200">
                <a:solidFill>
                  <a:schemeClr val="tx1"/>
                </a:solidFill>
                <a:latin typeface="Times New Roman" pitchFamily="18" charset="0"/>
              </a:defRPr>
            </a:lvl8pPr>
            <a:lvl9pPr marL="3886200" indent="-228600" eaLnBrk="0" fontAlgn="base" hangingPunct="0">
              <a:spcBef>
                <a:spcPct val="0"/>
              </a:spcBef>
              <a:spcAft>
                <a:spcPct val="0"/>
              </a:spcAft>
              <a:defRPr sz="3200">
                <a:solidFill>
                  <a:schemeClr val="tx1"/>
                </a:solidFill>
                <a:latin typeface="Times New Roman" pitchFamily="18" charset="0"/>
              </a:defRPr>
            </a:lvl9pPr>
          </a:lstStyle>
          <a:p>
            <a:pPr eaLnBrk="0" fontAlgn="base" hangingPunct="0">
              <a:spcBef>
                <a:spcPct val="50000"/>
              </a:spcBef>
              <a:spcAft>
                <a:spcPct val="0"/>
              </a:spcAft>
            </a:pPr>
            <a:r>
              <a:rPr lang="en-US" b="1">
                <a:solidFill>
                  <a:srgbClr val="FFFFFF"/>
                </a:solidFill>
              </a:rPr>
              <a:t>ĐEM CON BỎ CHỢ</a:t>
            </a:r>
          </a:p>
        </p:txBody>
      </p:sp>
    </p:spTree>
    <p:extLst>
      <p:ext uri="{BB962C8B-B14F-4D97-AF65-F5344CB8AC3E}">
        <p14:creationId xmlns:p14="http://schemas.microsoft.com/office/powerpoint/2010/main" val="3880803526"/>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6" fill="hold" nodeType="clickEffect">
                                  <p:stCondLst>
                                    <p:cond delay="0"/>
                                  </p:stCondLst>
                                  <p:childTnLst>
                                    <p:set>
                                      <p:cBhvr>
                                        <p:cTn id="6" dur="1" fill="hold">
                                          <p:stCondLst>
                                            <p:cond delay="0"/>
                                          </p:stCondLst>
                                        </p:cTn>
                                        <p:tgtEl>
                                          <p:spTgt spid="27653"/>
                                        </p:tgtEl>
                                        <p:attrNameLst>
                                          <p:attrName>style.visibility</p:attrName>
                                        </p:attrNameLst>
                                      </p:cBhvr>
                                      <p:to>
                                        <p:strVal val="visible"/>
                                      </p:to>
                                    </p:set>
                                    <p:animEffect transition="in" filter="barn(inHorizontal)">
                                      <p:cBhvr>
                                        <p:cTn id="7" dur="500"/>
                                        <p:tgtEl>
                                          <p:spTgt spid="27653"/>
                                        </p:tgtEl>
                                      </p:cBhvr>
                                    </p:animEffect>
                                  </p:childTnLst>
                                </p:cTn>
                              </p:par>
                            </p:childTnLst>
                          </p:cTn>
                        </p:par>
                        <p:par>
                          <p:cTn id="8" fill="hold" nodeType="afterGroup">
                            <p:stCondLst>
                              <p:cond delay="500"/>
                            </p:stCondLst>
                            <p:childTnLst>
                              <p:par>
                                <p:cTn id="9" presetID="49" presetClass="exit" presetSubtype="0" accel="100000" fill="hold" grpId="0" nodeType="afterEffect">
                                  <p:stCondLst>
                                    <p:cond delay="1000"/>
                                  </p:stCondLst>
                                  <p:childTnLst>
                                    <p:anim calcmode="lin" valueType="num">
                                      <p:cBhvr>
                                        <p:cTn id="10" dur="200"/>
                                        <p:tgtEl>
                                          <p:spTgt spid="27660"/>
                                        </p:tgtEl>
                                        <p:attrNameLst>
                                          <p:attrName>ppt_w</p:attrName>
                                        </p:attrNameLst>
                                      </p:cBhvr>
                                      <p:tavLst>
                                        <p:tav tm="0">
                                          <p:val>
                                            <p:strVal val="ppt_w"/>
                                          </p:val>
                                        </p:tav>
                                        <p:tav tm="100000">
                                          <p:val>
                                            <p:fltVal val="0"/>
                                          </p:val>
                                        </p:tav>
                                      </p:tavLst>
                                    </p:anim>
                                    <p:anim calcmode="lin" valueType="num">
                                      <p:cBhvr>
                                        <p:cTn id="11" dur="200"/>
                                        <p:tgtEl>
                                          <p:spTgt spid="27660"/>
                                        </p:tgtEl>
                                        <p:attrNameLst>
                                          <p:attrName>ppt_h</p:attrName>
                                        </p:attrNameLst>
                                      </p:cBhvr>
                                      <p:tavLst>
                                        <p:tav tm="0">
                                          <p:val>
                                            <p:strVal val="ppt_h"/>
                                          </p:val>
                                        </p:tav>
                                        <p:tav tm="100000">
                                          <p:val>
                                            <p:fltVal val="0"/>
                                          </p:val>
                                        </p:tav>
                                      </p:tavLst>
                                    </p:anim>
                                    <p:anim calcmode="lin" valueType="num">
                                      <p:cBhvr>
                                        <p:cTn id="12" dur="200"/>
                                        <p:tgtEl>
                                          <p:spTgt spid="27660"/>
                                        </p:tgtEl>
                                        <p:attrNameLst>
                                          <p:attrName>style.rotation</p:attrName>
                                        </p:attrNameLst>
                                      </p:cBhvr>
                                      <p:tavLst>
                                        <p:tav tm="0">
                                          <p:val>
                                            <p:fltVal val="0"/>
                                          </p:val>
                                        </p:tav>
                                        <p:tav tm="100000">
                                          <p:val>
                                            <p:fltVal val="360"/>
                                          </p:val>
                                        </p:tav>
                                      </p:tavLst>
                                    </p:anim>
                                    <p:animEffect transition="out" filter="fade">
                                      <p:cBhvr>
                                        <p:cTn id="13" dur="200"/>
                                        <p:tgtEl>
                                          <p:spTgt spid="27660"/>
                                        </p:tgtEl>
                                      </p:cBhvr>
                                    </p:animEffect>
                                    <p:set>
                                      <p:cBhvr>
                                        <p:cTn id="14" dur="1" fill="hold">
                                          <p:stCondLst>
                                            <p:cond delay="199"/>
                                          </p:stCondLst>
                                        </p:cTn>
                                        <p:tgtEl>
                                          <p:spTgt spid="27660"/>
                                        </p:tgtEl>
                                        <p:attrNameLst>
                                          <p:attrName>style.visibility</p:attrName>
                                        </p:attrNameLst>
                                      </p:cBhvr>
                                      <p:to>
                                        <p:strVal val="hidden"/>
                                      </p:to>
                                    </p:set>
                                  </p:childTnLst>
                                  <p:subTnLst>
                                    <p:audio>
                                      <p:cMediaNode>
                                        <p:cTn display="0" masterRel="sameClick">
                                          <p:stCondLst>
                                            <p:cond evt="begin" delay="0">
                                              <p:tn val="9"/>
                                            </p:cond>
                                          </p:stCondLst>
                                          <p:endCondLst>
                                            <p:cond evt="onStopAudio" delay="0">
                                              <p:tgtEl>
                                                <p:sldTgt/>
                                              </p:tgtEl>
                                            </p:cond>
                                          </p:endCondLst>
                                        </p:cTn>
                                        <p:tgtEl>
                                          <p:sndTgt r:embed="rId2" name="click.wav"/>
                                        </p:tgtEl>
                                      </p:cMediaNode>
                                    </p:audio>
                                  </p:subTnLst>
                                </p:cTn>
                              </p:par>
                            </p:childTnLst>
                          </p:cTn>
                        </p:par>
                        <p:par>
                          <p:cTn id="15" fill="hold" nodeType="afterGroup">
                            <p:stCondLst>
                              <p:cond delay="1700"/>
                            </p:stCondLst>
                            <p:childTnLst>
                              <p:par>
                                <p:cTn id="16" presetID="49" presetClass="exit" presetSubtype="0" accel="100000" fill="hold" grpId="0" nodeType="afterEffect">
                                  <p:stCondLst>
                                    <p:cond delay="1000"/>
                                  </p:stCondLst>
                                  <p:childTnLst>
                                    <p:anim calcmode="lin" valueType="num">
                                      <p:cBhvr>
                                        <p:cTn id="17" dur="200"/>
                                        <p:tgtEl>
                                          <p:spTgt spid="27659"/>
                                        </p:tgtEl>
                                        <p:attrNameLst>
                                          <p:attrName>ppt_w</p:attrName>
                                        </p:attrNameLst>
                                      </p:cBhvr>
                                      <p:tavLst>
                                        <p:tav tm="0">
                                          <p:val>
                                            <p:strVal val="ppt_w"/>
                                          </p:val>
                                        </p:tav>
                                        <p:tav tm="100000">
                                          <p:val>
                                            <p:fltVal val="0"/>
                                          </p:val>
                                        </p:tav>
                                      </p:tavLst>
                                    </p:anim>
                                    <p:anim calcmode="lin" valueType="num">
                                      <p:cBhvr>
                                        <p:cTn id="18" dur="200"/>
                                        <p:tgtEl>
                                          <p:spTgt spid="27659"/>
                                        </p:tgtEl>
                                        <p:attrNameLst>
                                          <p:attrName>ppt_h</p:attrName>
                                        </p:attrNameLst>
                                      </p:cBhvr>
                                      <p:tavLst>
                                        <p:tav tm="0">
                                          <p:val>
                                            <p:strVal val="ppt_h"/>
                                          </p:val>
                                        </p:tav>
                                        <p:tav tm="100000">
                                          <p:val>
                                            <p:fltVal val="0"/>
                                          </p:val>
                                        </p:tav>
                                      </p:tavLst>
                                    </p:anim>
                                    <p:anim calcmode="lin" valueType="num">
                                      <p:cBhvr>
                                        <p:cTn id="19" dur="200"/>
                                        <p:tgtEl>
                                          <p:spTgt spid="27659"/>
                                        </p:tgtEl>
                                        <p:attrNameLst>
                                          <p:attrName>style.rotation</p:attrName>
                                        </p:attrNameLst>
                                      </p:cBhvr>
                                      <p:tavLst>
                                        <p:tav tm="0">
                                          <p:val>
                                            <p:fltVal val="0"/>
                                          </p:val>
                                        </p:tav>
                                        <p:tav tm="100000">
                                          <p:val>
                                            <p:fltVal val="360"/>
                                          </p:val>
                                        </p:tav>
                                      </p:tavLst>
                                    </p:anim>
                                    <p:animEffect transition="out" filter="fade">
                                      <p:cBhvr>
                                        <p:cTn id="20" dur="200"/>
                                        <p:tgtEl>
                                          <p:spTgt spid="27659"/>
                                        </p:tgtEl>
                                      </p:cBhvr>
                                    </p:animEffect>
                                    <p:set>
                                      <p:cBhvr>
                                        <p:cTn id="21" dur="1" fill="hold">
                                          <p:stCondLst>
                                            <p:cond delay="199"/>
                                          </p:stCondLst>
                                        </p:cTn>
                                        <p:tgtEl>
                                          <p:spTgt spid="27659"/>
                                        </p:tgtEl>
                                        <p:attrNameLst>
                                          <p:attrName>style.visibility</p:attrName>
                                        </p:attrNameLst>
                                      </p:cBhvr>
                                      <p:to>
                                        <p:strVal val="hidden"/>
                                      </p:to>
                                    </p:set>
                                  </p:childTnLst>
                                  <p:subTnLst>
                                    <p:audio>
                                      <p:cMediaNode>
                                        <p:cTn display="0" masterRel="sameClick">
                                          <p:stCondLst>
                                            <p:cond evt="begin" delay="0">
                                              <p:tn val="16"/>
                                            </p:cond>
                                          </p:stCondLst>
                                          <p:endCondLst>
                                            <p:cond evt="onStopAudio" delay="0">
                                              <p:tgtEl>
                                                <p:sldTgt/>
                                              </p:tgtEl>
                                            </p:cond>
                                          </p:endCondLst>
                                        </p:cTn>
                                        <p:tgtEl>
                                          <p:sndTgt r:embed="rId2" name="click.wav"/>
                                        </p:tgtEl>
                                      </p:cMediaNode>
                                    </p:audio>
                                  </p:subTnLst>
                                </p:cTn>
                              </p:par>
                            </p:childTnLst>
                          </p:cTn>
                        </p:par>
                        <p:par>
                          <p:cTn id="22" fill="hold" nodeType="afterGroup">
                            <p:stCondLst>
                              <p:cond delay="2900"/>
                            </p:stCondLst>
                            <p:childTnLst>
                              <p:par>
                                <p:cTn id="23" presetID="49" presetClass="exit" presetSubtype="0" accel="100000" fill="hold" grpId="0" nodeType="afterEffect">
                                  <p:stCondLst>
                                    <p:cond delay="1000"/>
                                  </p:stCondLst>
                                  <p:childTnLst>
                                    <p:anim calcmode="lin" valueType="num">
                                      <p:cBhvr>
                                        <p:cTn id="24" dur="200"/>
                                        <p:tgtEl>
                                          <p:spTgt spid="27658"/>
                                        </p:tgtEl>
                                        <p:attrNameLst>
                                          <p:attrName>ppt_w</p:attrName>
                                        </p:attrNameLst>
                                      </p:cBhvr>
                                      <p:tavLst>
                                        <p:tav tm="0">
                                          <p:val>
                                            <p:strVal val="ppt_w"/>
                                          </p:val>
                                        </p:tav>
                                        <p:tav tm="100000">
                                          <p:val>
                                            <p:fltVal val="0"/>
                                          </p:val>
                                        </p:tav>
                                      </p:tavLst>
                                    </p:anim>
                                    <p:anim calcmode="lin" valueType="num">
                                      <p:cBhvr>
                                        <p:cTn id="25" dur="200"/>
                                        <p:tgtEl>
                                          <p:spTgt spid="27658"/>
                                        </p:tgtEl>
                                        <p:attrNameLst>
                                          <p:attrName>ppt_h</p:attrName>
                                        </p:attrNameLst>
                                      </p:cBhvr>
                                      <p:tavLst>
                                        <p:tav tm="0">
                                          <p:val>
                                            <p:strVal val="ppt_h"/>
                                          </p:val>
                                        </p:tav>
                                        <p:tav tm="100000">
                                          <p:val>
                                            <p:fltVal val="0"/>
                                          </p:val>
                                        </p:tav>
                                      </p:tavLst>
                                    </p:anim>
                                    <p:anim calcmode="lin" valueType="num">
                                      <p:cBhvr>
                                        <p:cTn id="26" dur="200"/>
                                        <p:tgtEl>
                                          <p:spTgt spid="27658"/>
                                        </p:tgtEl>
                                        <p:attrNameLst>
                                          <p:attrName>style.rotation</p:attrName>
                                        </p:attrNameLst>
                                      </p:cBhvr>
                                      <p:tavLst>
                                        <p:tav tm="0">
                                          <p:val>
                                            <p:fltVal val="0"/>
                                          </p:val>
                                        </p:tav>
                                        <p:tav tm="100000">
                                          <p:val>
                                            <p:fltVal val="360"/>
                                          </p:val>
                                        </p:tav>
                                      </p:tavLst>
                                    </p:anim>
                                    <p:animEffect transition="out" filter="fade">
                                      <p:cBhvr>
                                        <p:cTn id="27" dur="200"/>
                                        <p:tgtEl>
                                          <p:spTgt spid="27658"/>
                                        </p:tgtEl>
                                      </p:cBhvr>
                                    </p:animEffect>
                                    <p:set>
                                      <p:cBhvr>
                                        <p:cTn id="28" dur="1" fill="hold">
                                          <p:stCondLst>
                                            <p:cond delay="199"/>
                                          </p:stCondLst>
                                        </p:cTn>
                                        <p:tgtEl>
                                          <p:spTgt spid="27658"/>
                                        </p:tgtEl>
                                        <p:attrNameLst>
                                          <p:attrName>style.visibility</p:attrName>
                                        </p:attrNameLst>
                                      </p:cBhvr>
                                      <p:to>
                                        <p:strVal val="hidden"/>
                                      </p:to>
                                    </p:set>
                                  </p:childTnLst>
                                  <p:subTnLst>
                                    <p:audio>
                                      <p:cMediaNode>
                                        <p:cTn display="0" masterRel="sameClick">
                                          <p:stCondLst>
                                            <p:cond evt="begin" delay="0">
                                              <p:tn val="23"/>
                                            </p:cond>
                                          </p:stCondLst>
                                          <p:endCondLst>
                                            <p:cond evt="onStopAudio" delay="0">
                                              <p:tgtEl>
                                                <p:sldTgt/>
                                              </p:tgtEl>
                                            </p:cond>
                                          </p:endCondLst>
                                        </p:cTn>
                                        <p:tgtEl>
                                          <p:sndTgt r:embed="rId2" name="click.wav"/>
                                        </p:tgtEl>
                                      </p:cMediaNode>
                                    </p:audio>
                                  </p:subTnLst>
                                </p:cTn>
                              </p:par>
                            </p:childTnLst>
                          </p:cTn>
                        </p:par>
                        <p:par>
                          <p:cTn id="29" fill="hold" nodeType="afterGroup">
                            <p:stCondLst>
                              <p:cond delay="4100"/>
                            </p:stCondLst>
                            <p:childTnLst>
                              <p:par>
                                <p:cTn id="30" presetID="49" presetClass="exit" presetSubtype="0" accel="100000" fill="hold" grpId="0" nodeType="afterEffect">
                                  <p:stCondLst>
                                    <p:cond delay="1000"/>
                                  </p:stCondLst>
                                  <p:childTnLst>
                                    <p:anim calcmode="lin" valueType="num">
                                      <p:cBhvr>
                                        <p:cTn id="31" dur="200"/>
                                        <p:tgtEl>
                                          <p:spTgt spid="27657"/>
                                        </p:tgtEl>
                                        <p:attrNameLst>
                                          <p:attrName>ppt_w</p:attrName>
                                        </p:attrNameLst>
                                      </p:cBhvr>
                                      <p:tavLst>
                                        <p:tav tm="0">
                                          <p:val>
                                            <p:strVal val="ppt_w"/>
                                          </p:val>
                                        </p:tav>
                                        <p:tav tm="100000">
                                          <p:val>
                                            <p:fltVal val="0"/>
                                          </p:val>
                                        </p:tav>
                                      </p:tavLst>
                                    </p:anim>
                                    <p:anim calcmode="lin" valueType="num">
                                      <p:cBhvr>
                                        <p:cTn id="32" dur="200"/>
                                        <p:tgtEl>
                                          <p:spTgt spid="27657"/>
                                        </p:tgtEl>
                                        <p:attrNameLst>
                                          <p:attrName>ppt_h</p:attrName>
                                        </p:attrNameLst>
                                      </p:cBhvr>
                                      <p:tavLst>
                                        <p:tav tm="0">
                                          <p:val>
                                            <p:strVal val="ppt_h"/>
                                          </p:val>
                                        </p:tav>
                                        <p:tav tm="100000">
                                          <p:val>
                                            <p:fltVal val="0"/>
                                          </p:val>
                                        </p:tav>
                                      </p:tavLst>
                                    </p:anim>
                                    <p:anim calcmode="lin" valueType="num">
                                      <p:cBhvr>
                                        <p:cTn id="33" dur="200"/>
                                        <p:tgtEl>
                                          <p:spTgt spid="27657"/>
                                        </p:tgtEl>
                                        <p:attrNameLst>
                                          <p:attrName>style.rotation</p:attrName>
                                        </p:attrNameLst>
                                      </p:cBhvr>
                                      <p:tavLst>
                                        <p:tav tm="0">
                                          <p:val>
                                            <p:fltVal val="0"/>
                                          </p:val>
                                        </p:tav>
                                        <p:tav tm="100000">
                                          <p:val>
                                            <p:fltVal val="360"/>
                                          </p:val>
                                        </p:tav>
                                      </p:tavLst>
                                    </p:anim>
                                    <p:animEffect transition="out" filter="fade">
                                      <p:cBhvr>
                                        <p:cTn id="34" dur="200"/>
                                        <p:tgtEl>
                                          <p:spTgt spid="27657"/>
                                        </p:tgtEl>
                                      </p:cBhvr>
                                    </p:animEffect>
                                    <p:set>
                                      <p:cBhvr>
                                        <p:cTn id="35" dur="1" fill="hold">
                                          <p:stCondLst>
                                            <p:cond delay="199"/>
                                          </p:stCondLst>
                                        </p:cTn>
                                        <p:tgtEl>
                                          <p:spTgt spid="27657"/>
                                        </p:tgtEl>
                                        <p:attrNameLst>
                                          <p:attrName>style.visibility</p:attrName>
                                        </p:attrNameLst>
                                      </p:cBhvr>
                                      <p:to>
                                        <p:strVal val="hidden"/>
                                      </p:to>
                                    </p:set>
                                  </p:childTnLst>
                                  <p:subTnLst>
                                    <p:audio>
                                      <p:cMediaNode>
                                        <p:cTn display="0" masterRel="sameClick">
                                          <p:stCondLst>
                                            <p:cond evt="begin" delay="0">
                                              <p:tn val="30"/>
                                            </p:cond>
                                          </p:stCondLst>
                                          <p:endCondLst>
                                            <p:cond evt="onStopAudio" delay="0">
                                              <p:tgtEl>
                                                <p:sldTgt/>
                                              </p:tgtEl>
                                            </p:cond>
                                          </p:endCondLst>
                                        </p:cTn>
                                        <p:tgtEl>
                                          <p:sndTgt r:embed="rId2" name="click.wav"/>
                                        </p:tgtEl>
                                      </p:cMediaNode>
                                    </p:audio>
                                  </p:subTnLst>
                                </p:cTn>
                              </p:par>
                            </p:childTnLst>
                          </p:cTn>
                        </p:par>
                        <p:par>
                          <p:cTn id="36" fill="hold" nodeType="afterGroup">
                            <p:stCondLst>
                              <p:cond delay="5300"/>
                            </p:stCondLst>
                            <p:childTnLst>
                              <p:par>
                                <p:cTn id="37" presetID="49" presetClass="exit" presetSubtype="0" accel="100000" fill="hold" grpId="0" nodeType="afterEffect">
                                  <p:stCondLst>
                                    <p:cond delay="1000"/>
                                  </p:stCondLst>
                                  <p:childTnLst>
                                    <p:anim calcmode="lin" valueType="num">
                                      <p:cBhvr>
                                        <p:cTn id="38" dur="200"/>
                                        <p:tgtEl>
                                          <p:spTgt spid="27656"/>
                                        </p:tgtEl>
                                        <p:attrNameLst>
                                          <p:attrName>ppt_w</p:attrName>
                                        </p:attrNameLst>
                                      </p:cBhvr>
                                      <p:tavLst>
                                        <p:tav tm="0">
                                          <p:val>
                                            <p:strVal val="ppt_w"/>
                                          </p:val>
                                        </p:tav>
                                        <p:tav tm="100000">
                                          <p:val>
                                            <p:fltVal val="0"/>
                                          </p:val>
                                        </p:tav>
                                      </p:tavLst>
                                    </p:anim>
                                    <p:anim calcmode="lin" valueType="num">
                                      <p:cBhvr>
                                        <p:cTn id="39" dur="200"/>
                                        <p:tgtEl>
                                          <p:spTgt spid="27656"/>
                                        </p:tgtEl>
                                        <p:attrNameLst>
                                          <p:attrName>ppt_h</p:attrName>
                                        </p:attrNameLst>
                                      </p:cBhvr>
                                      <p:tavLst>
                                        <p:tav tm="0">
                                          <p:val>
                                            <p:strVal val="ppt_h"/>
                                          </p:val>
                                        </p:tav>
                                        <p:tav tm="100000">
                                          <p:val>
                                            <p:fltVal val="0"/>
                                          </p:val>
                                        </p:tav>
                                      </p:tavLst>
                                    </p:anim>
                                    <p:anim calcmode="lin" valueType="num">
                                      <p:cBhvr>
                                        <p:cTn id="40" dur="200"/>
                                        <p:tgtEl>
                                          <p:spTgt spid="27656"/>
                                        </p:tgtEl>
                                        <p:attrNameLst>
                                          <p:attrName>style.rotation</p:attrName>
                                        </p:attrNameLst>
                                      </p:cBhvr>
                                      <p:tavLst>
                                        <p:tav tm="0">
                                          <p:val>
                                            <p:fltVal val="0"/>
                                          </p:val>
                                        </p:tav>
                                        <p:tav tm="100000">
                                          <p:val>
                                            <p:fltVal val="360"/>
                                          </p:val>
                                        </p:tav>
                                      </p:tavLst>
                                    </p:anim>
                                    <p:animEffect transition="out" filter="fade">
                                      <p:cBhvr>
                                        <p:cTn id="41" dur="200"/>
                                        <p:tgtEl>
                                          <p:spTgt spid="27656"/>
                                        </p:tgtEl>
                                      </p:cBhvr>
                                    </p:animEffect>
                                    <p:set>
                                      <p:cBhvr>
                                        <p:cTn id="42" dur="1" fill="hold">
                                          <p:stCondLst>
                                            <p:cond delay="199"/>
                                          </p:stCondLst>
                                        </p:cTn>
                                        <p:tgtEl>
                                          <p:spTgt spid="27656"/>
                                        </p:tgtEl>
                                        <p:attrNameLst>
                                          <p:attrName>style.visibility</p:attrName>
                                        </p:attrNameLst>
                                      </p:cBhvr>
                                      <p:to>
                                        <p:strVal val="hidden"/>
                                      </p:to>
                                    </p:set>
                                  </p:childTnLst>
                                  <p:subTnLst>
                                    <p:audio>
                                      <p:cMediaNode>
                                        <p:cTn display="0" masterRel="sameClick">
                                          <p:stCondLst>
                                            <p:cond evt="begin" delay="0">
                                              <p:tn val="37"/>
                                            </p:cond>
                                          </p:stCondLst>
                                          <p:endCondLst>
                                            <p:cond evt="onStopAudio" delay="0">
                                              <p:tgtEl>
                                                <p:sldTgt/>
                                              </p:tgtEl>
                                            </p:cond>
                                          </p:endCondLst>
                                        </p:cTn>
                                        <p:tgtEl>
                                          <p:sndTgt r:embed="rId3" name="drumroll.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5" presetClass="entr" presetSubtype="10" fill="hold" grpId="0" nodeType="clickEffect">
                                  <p:stCondLst>
                                    <p:cond delay="0"/>
                                  </p:stCondLst>
                                  <p:childTnLst>
                                    <p:set>
                                      <p:cBhvr>
                                        <p:cTn id="46" dur="1" fill="hold">
                                          <p:stCondLst>
                                            <p:cond delay="0"/>
                                          </p:stCondLst>
                                        </p:cTn>
                                        <p:tgtEl>
                                          <p:spTgt spid="27662"/>
                                        </p:tgtEl>
                                        <p:attrNameLst>
                                          <p:attrName>style.visibility</p:attrName>
                                        </p:attrNameLst>
                                      </p:cBhvr>
                                      <p:to>
                                        <p:strVal val="visible"/>
                                      </p:to>
                                    </p:set>
                                    <p:animEffect transition="in" filter="checkerboard(across)">
                                      <p:cBhvr>
                                        <p:cTn id="47" dur="500"/>
                                        <p:tgtEl>
                                          <p:spTgt spid="276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6" grpId="0" animBg="1"/>
      <p:bldP spid="27657" grpId="0" animBg="1"/>
      <p:bldP spid="27658" grpId="0" animBg="1"/>
      <p:bldP spid="27659" grpId="0" animBg="1"/>
      <p:bldP spid="27660" grpId="0" animBg="1"/>
      <p:bldP spid="2766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descr="mat ng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304800"/>
            <a:ext cx="6858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Text Box 5"/>
          <p:cNvSpPr txBox="1">
            <a:spLocks noChangeArrowheads="1"/>
          </p:cNvSpPr>
          <p:nvPr/>
        </p:nvSpPr>
        <p:spPr bwMode="auto">
          <a:xfrm>
            <a:off x="762000" y="5775325"/>
            <a:ext cx="61722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Times New Roman" pitchFamily="18" charset="0"/>
              </a:defRPr>
            </a:lvl1pPr>
            <a:lvl2pPr marL="742950" indent="-285750">
              <a:defRPr sz="3200">
                <a:solidFill>
                  <a:schemeClr val="tx1"/>
                </a:solidFill>
                <a:latin typeface="Times New Roman" pitchFamily="18" charset="0"/>
              </a:defRPr>
            </a:lvl2pPr>
            <a:lvl3pPr marL="1143000" indent="-228600">
              <a:defRPr sz="3200">
                <a:solidFill>
                  <a:schemeClr val="tx1"/>
                </a:solidFill>
                <a:latin typeface="Times New Roman" pitchFamily="18" charset="0"/>
              </a:defRPr>
            </a:lvl3pPr>
            <a:lvl4pPr marL="1600200" indent="-228600">
              <a:defRPr sz="3200">
                <a:solidFill>
                  <a:schemeClr val="tx1"/>
                </a:solidFill>
                <a:latin typeface="Times New Roman" pitchFamily="18" charset="0"/>
              </a:defRPr>
            </a:lvl4pPr>
            <a:lvl5pPr marL="2057400" indent="-228600">
              <a:defRPr sz="3200">
                <a:solidFill>
                  <a:schemeClr val="tx1"/>
                </a:solidFill>
                <a:latin typeface="Times New Roman" pitchFamily="18" charset="0"/>
              </a:defRPr>
            </a:lvl5pPr>
            <a:lvl6pPr marL="2514600" indent="-228600" eaLnBrk="0" fontAlgn="base" hangingPunct="0">
              <a:spcBef>
                <a:spcPct val="0"/>
              </a:spcBef>
              <a:spcAft>
                <a:spcPct val="0"/>
              </a:spcAft>
              <a:defRPr sz="3200">
                <a:solidFill>
                  <a:schemeClr val="tx1"/>
                </a:solidFill>
                <a:latin typeface="Times New Roman" pitchFamily="18" charset="0"/>
              </a:defRPr>
            </a:lvl6pPr>
            <a:lvl7pPr marL="2971800" indent="-228600" eaLnBrk="0" fontAlgn="base" hangingPunct="0">
              <a:spcBef>
                <a:spcPct val="0"/>
              </a:spcBef>
              <a:spcAft>
                <a:spcPct val="0"/>
              </a:spcAft>
              <a:defRPr sz="3200">
                <a:solidFill>
                  <a:schemeClr val="tx1"/>
                </a:solidFill>
                <a:latin typeface="Times New Roman" pitchFamily="18" charset="0"/>
              </a:defRPr>
            </a:lvl7pPr>
            <a:lvl8pPr marL="3429000" indent="-228600" eaLnBrk="0" fontAlgn="base" hangingPunct="0">
              <a:spcBef>
                <a:spcPct val="0"/>
              </a:spcBef>
              <a:spcAft>
                <a:spcPct val="0"/>
              </a:spcAft>
              <a:defRPr sz="3200">
                <a:solidFill>
                  <a:schemeClr val="tx1"/>
                </a:solidFill>
                <a:latin typeface="Times New Roman" pitchFamily="18" charset="0"/>
              </a:defRPr>
            </a:lvl8pPr>
            <a:lvl9pPr marL="3886200" indent="-228600" eaLnBrk="0" fontAlgn="base" hangingPunct="0">
              <a:spcBef>
                <a:spcPct val="0"/>
              </a:spcBef>
              <a:spcAft>
                <a:spcPct val="0"/>
              </a:spcAft>
              <a:defRPr sz="3200">
                <a:solidFill>
                  <a:schemeClr val="tx1"/>
                </a:solidFill>
                <a:latin typeface="Times New Roman" pitchFamily="18" charset="0"/>
              </a:defRPr>
            </a:lvl9pPr>
          </a:lstStyle>
          <a:p>
            <a:pPr eaLnBrk="0" fontAlgn="base" hangingPunct="0">
              <a:spcBef>
                <a:spcPct val="50000"/>
              </a:spcBef>
              <a:spcAft>
                <a:spcPct val="0"/>
              </a:spcAft>
            </a:pPr>
            <a:r>
              <a:rPr lang="en-US" sz="4000" b="1">
                <a:solidFill>
                  <a:srgbClr val="FFFFFF"/>
                </a:solidFill>
              </a:rPr>
              <a:t>MẬT NGỌT CHẾT RUỒI</a:t>
            </a:r>
          </a:p>
        </p:txBody>
      </p:sp>
      <p:sp>
        <p:nvSpPr>
          <p:cNvPr id="9220" name="Oval 8"/>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00</a:t>
            </a:r>
          </a:p>
        </p:txBody>
      </p:sp>
      <p:sp>
        <p:nvSpPr>
          <p:cNvPr id="28681" name="Oval 9"/>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01</a:t>
            </a:r>
          </a:p>
        </p:txBody>
      </p:sp>
      <p:sp>
        <p:nvSpPr>
          <p:cNvPr id="28682" name="Oval 10"/>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02</a:t>
            </a:r>
          </a:p>
        </p:txBody>
      </p:sp>
      <p:sp>
        <p:nvSpPr>
          <p:cNvPr id="28683" name="Oval 11"/>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03</a:t>
            </a:r>
          </a:p>
        </p:txBody>
      </p:sp>
      <p:sp>
        <p:nvSpPr>
          <p:cNvPr id="28684" name="Oval 12"/>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04</a:t>
            </a:r>
          </a:p>
        </p:txBody>
      </p:sp>
      <p:sp>
        <p:nvSpPr>
          <p:cNvPr id="28685" name="Oval 13"/>
          <p:cNvSpPr>
            <a:spLocks noChangeArrowheads="1"/>
          </p:cNvSpPr>
          <p:nvPr/>
        </p:nvSpPr>
        <p:spPr bwMode="auto">
          <a:xfrm>
            <a:off x="7391400" y="76200"/>
            <a:ext cx="1676400" cy="1600200"/>
          </a:xfrm>
          <a:prstGeom prst="ellipse">
            <a:avLst/>
          </a:prstGeom>
          <a:solidFill>
            <a:srgbClr val="00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US" sz="8800">
                <a:solidFill>
                  <a:srgbClr val="008000"/>
                </a:solidFill>
              </a:rPr>
              <a:t>05</a:t>
            </a:r>
          </a:p>
        </p:txBody>
      </p:sp>
    </p:spTree>
    <p:extLst>
      <p:ext uri="{BB962C8B-B14F-4D97-AF65-F5344CB8AC3E}">
        <p14:creationId xmlns:p14="http://schemas.microsoft.com/office/powerpoint/2010/main" val="1767824770"/>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xit" presetSubtype="0" accel="100000" fill="hold" grpId="0" nodeType="afterEffect">
                                  <p:stCondLst>
                                    <p:cond delay="1000"/>
                                  </p:stCondLst>
                                  <p:childTnLst>
                                    <p:anim calcmode="lin" valueType="num">
                                      <p:cBhvr>
                                        <p:cTn id="6" dur="200"/>
                                        <p:tgtEl>
                                          <p:spTgt spid="28685"/>
                                        </p:tgtEl>
                                        <p:attrNameLst>
                                          <p:attrName>ppt_w</p:attrName>
                                        </p:attrNameLst>
                                      </p:cBhvr>
                                      <p:tavLst>
                                        <p:tav tm="0">
                                          <p:val>
                                            <p:strVal val="ppt_w"/>
                                          </p:val>
                                        </p:tav>
                                        <p:tav tm="100000">
                                          <p:val>
                                            <p:fltVal val="0"/>
                                          </p:val>
                                        </p:tav>
                                      </p:tavLst>
                                    </p:anim>
                                    <p:anim calcmode="lin" valueType="num">
                                      <p:cBhvr>
                                        <p:cTn id="7" dur="200"/>
                                        <p:tgtEl>
                                          <p:spTgt spid="28685"/>
                                        </p:tgtEl>
                                        <p:attrNameLst>
                                          <p:attrName>ppt_h</p:attrName>
                                        </p:attrNameLst>
                                      </p:cBhvr>
                                      <p:tavLst>
                                        <p:tav tm="0">
                                          <p:val>
                                            <p:strVal val="ppt_h"/>
                                          </p:val>
                                        </p:tav>
                                        <p:tav tm="100000">
                                          <p:val>
                                            <p:fltVal val="0"/>
                                          </p:val>
                                        </p:tav>
                                      </p:tavLst>
                                    </p:anim>
                                    <p:anim calcmode="lin" valueType="num">
                                      <p:cBhvr>
                                        <p:cTn id="8" dur="200"/>
                                        <p:tgtEl>
                                          <p:spTgt spid="28685"/>
                                        </p:tgtEl>
                                        <p:attrNameLst>
                                          <p:attrName>style.rotation</p:attrName>
                                        </p:attrNameLst>
                                      </p:cBhvr>
                                      <p:tavLst>
                                        <p:tav tm="0">
                                          <p:val>
                                            <p:fltVal val="0"/>
                                          </p:val>
                                        </p:tav>
                                        <p:tav tm="100000">
                                          <p:val>
                                            <p:fltVal val="360"/>
                                          </p:val>
                                        </p:tav>
                                      </p:tavLst>
                                    </p:anim>
                                    <p:animEffect transition="out" filter="fade">
                                      <p:cBhvr>
                                        <p:cTn id="9" dur="200"/>
                                        <p:tgtEl>
                                          <p:spTgt spid="28685"/>
                                        </p:tgtEl>
                                      </p:cBhvr>
                                    </p:animEffect>
                                    <p:set>
                                      <p:cBhvr>
                                        <p:cTn id="10" dur="1" fill="hold">
                                          <p:stCondLst>
                                            <p:cond delay="199"/>
                                          </p:stCondLst>
                                        </p:cTn>
                                        <p:tgtEl>
                                          <p:spTgt spid="28685"/>
                                        </p:tgtEl>
                                        <p:attrNameLst>
                                          <p:attrName>style.visibility</p:attrName>
                                        </p:attrNameLst>
                                      </p:cBhvr>
                                      <p:to>
                                        <p:strVal val="hidden"/>
                                      </p:to>
                                    </p:set>
                                  </p:childTnLst>
                                  <p:subTnLst>
                                    <p:audio>
                                      <p:cMediaNode>
                                        <p:cTn display="0" masterRel="sameClick">
                                          <p:stCondLst>
                                            <p:cond evt="begin" delay="0">
                                              <p:tn val="5"/>
                                            </p:cond>
                                          </p:stCondLst>
                                          <p:endCondLst>
                                            <p:cond evt="onStopAudio" delay="0">
                                              <p:tgtEl>
                                                <p:sldTgt/>
                                              </p:tgtEl>
                                            </p:cond>
                                          </p:endCondLst>
                                        </p:cTn>
                                        <p:tgtEl>
                                          <p:sndTgt r:embed="rId2" name="click.wav"/>
                                        </p:tgtEl>
                                      </p:cMediaNode>
                                    </p:audio>
                                  </p:subTnLst>
                                </p:cTn>
                              </p:par>
                            </p:childTnLst>
                          </p:cTn>
                        </p:par>
                        <p:par>
                          <p:cTn id="11" fill="hold" nodeType="afterGroup">
                            <p:stCondLst>
                              <p:cond delay="1200"/>
                            </p:stCondLst>
                            <p:childTnLst>
                              <p:par>
                                <p:cTn id="12" presetID="49" presetClass="exit" presetSubtype="0" accel="100000" fill="hold" grpId="0" nodeType="afterEffect">
                                  <p:stCondLst>
                                    <p:cond delay="1000"/>
                                  </p:stCondLst>
                                  <p:childTnLst>
                                    <p:anim calcmode="lin" valueType="num">
                                      <p:cBhvr>
                                        <p:cTn id="13" dur="200"/>
                                        <p:tgtEl>
                                          <p:spTgt spid="28684"/>
                                        </p:tgtEl>
                                        <p:attrNameLst>
                                          <p:attrName>ppt_w</p:attrName>
                                        </p:attrNameLst>
                                      </p:cBhvr>
                                      <p:tavLst>
                                        <p:tav tm="0">
                                          <p:val>
                                            <p:strVal val="ppt_w"/>
                                          </p:val>
                                        </p:tav>
                                        <p:tav tm="100000">
                                          <p:val>
                                            <p:fltVal val="0"/>
                                          </p:val>
                                        </p:tav>
                                      </p:tavLst>
                                    </p:anim>
                                    <p:anim calcmode="lin" valueType="num">
                                      <p:cBhvr>
                                        <p:cTn id="14" dur="200"/>
                                        <p:tgtEl>
                                          <p:spTgt spid="28684"/>
                                        </p:tgtEl>
                                        <p:attrNameLst>
                                          <p:attrName>ppt_h</p:attrName>
                                        </p:attrNameLst>
                                      </p:cBhvr>
                                      <p:tavLst>
                                        <p:tav tm="0">
                                          <p:val>
                                            <p:strVal val="ppt_h"/>
                                          </p:val>
                                        </p:tav>
                                        <p:tav tm="100000">
                                          <p:val>
                                            <p:fltVal val="0"/>
                                          </p:val>
                                        </p:tav>
                                      </p:tavLst>
                                    </p:anim>
                                    <p:anim calcmode="lin" valueType="num">
                                      <p:cBhvr>
                                        <p:cTn id="15" dur="200"/>
                                        <p:tgtEl>
                                          <p:spTgt spid="28684"/>
                                        </p:tgtEl>
                                        <p:attrNameLst>
                                          <p:attrName>style.rotation</p:attrName>
                                        </p:attrNameLst>
                                      </p:cBhvr>
                                      <p:tavLst>
                                        <p:tav tm="0">
                                          <p:val>
                                            <p:fltVal val="0"/>
                                          </p:val>
                                        </p:tav>
                                        <p:tav tm="100000">
                                          <p:val>
                                            <p:fltVal val="360"/>
                                          </p:val>
                                        </p:tav>
                                      </p:tavLst>
                                    </p:anim>
                                    <p:animEffect transition="out" filter="fade">
                                      <p:cBhvr>
                                        <p:cTn id="16" dur="200"/>
                                        <p:tgtEl>
                                          <p:spTgt spid="28684"/>
                                        </p:tgtEl>
                                      </p:cBhvr>
                                    </p:animEffect>
                                    <p:set>
                                      <p:cBhvr>
                                        <p:cTn id="17" dur="1" fill="hold">
                                          <p:stCondLst>
                                            <p:cond delay="199"/>
                                          </p:stCondLst>
                                        </p:cTn>
                                        <p:tgtEl>
                                          <p:spTgt spid="28684"/>
                                        </p:tgtEl>
                                        <p:attrNameLst>
                                          <p:attrName>style.visibility</p:attrName>
                                        </p:attrNameLst>
                                      </p:cBhvr>
                                      <p:to>
                                        <p:strVal val="hidden"/>
                                      </p:to>
                                    </p:set>
                                  </p:childTnLst>
                                  <p:subTnLst>
                                    <p:audio>
                                      <p:cMediaNode>
                                        <p:cTn display="0" masterRel="sameClick">
                                          <p:stCondLst>
                                            <p:cond evt="begin" delay="0">
                                              <p:tn val="12"/>
                                            </p:cond>
                                          </p:stCondLst>
                                          <p:endCondLst>
                                            <p:cond evt="onStopAudio" delay="0">
                                              <p:tgtEl>
                                                <p:sldTgt/>
                                              </p:tgtEl>
                                            </p:cond>
                                          </p:endCondLst>
                                        </p:cTn>
                                        <p:tgtEl>
                                          <p:sndTgt r:embed="rId2" name="click.wav"/>
                                        </p:tgtEl>
                                      </p:cMediaNode>
                                    </p:audio>
                                  </p:subTnLst>
                                </p:cTn>
                              </p:par>
                            </p:childTnLst>
                          </p:cTn>
                        </p:par>
                        <p:par>
                          <p:cTn id="18" fill="hold" nodeType="afterGroup">
                            <p:stCondLst>
                              <p:cond delay="2400"/>
                            </p:stCondLst>
                            <p:childTnLst>
                              <p:par>
                                <p:cTn id="19" presetID="49" presetClass="exit" presetSubtype="0" accel="100000" fill="hold" grpId="0" nodeType="afterEffect">
                                  <p:stCondLst>
                                    <p:cond delay="1000"/>
                                  </p:stCondLst>
                                  <p:childTnLst>
                                    <p:anim calcmode="lin" valueType="num">
                                      <p:cBhvr>
                                        <p:cTn id="20" dur="200"/>
                                        <p:tgtEl>
                                          <p:spTgt spid="28683"/>
                                        </p:tgtEl>
                                        <p:attrNameLst>
                                          <p:attrName>ppt_w</p:attrName>
                                        </p:attrNameLst>
                                      </p:cBhvr>
                                      <p:tavLst>
                                        <p:tav tm="0">
                                          <p:val>
                                            <p:strVal val="ppt_w"/>
                                          </p:val>
                                        </p:tav>
                                        <p:tav tm="100000">
                                          <p:val>
                                            <p:fltVal val="0"/>
                                          </p:val>
                                        </p:tav>
                                      </p:tavLst>
                                    </p:anim>
                                    <p:anim calcmode="lin" valueType="num">
                                      <p:cBhvr>
                                        <p:cTn id="21" dur="200"/>
                                        <p:tgtEl>
                                          <p:spTgt spid="28683"/>
                                        </p:tgtEl>
                                        <p:attrNameLst>
                                          <p:attrName>ppt_h</p:attrName>
                                        </p:attrNameLst>
                                      </p:cBhvr>
                                      <p:tavLst>
                                        <p:tav tm="0">
                                          <p:val>
                                            <p:strVal val="ppt_h"/>
                                          </p:val>
                                        </p:tav>
                                        <p:tav tm="100000">
                                          <p:val>
                                            <p:fltVal val="0"/>
                                          </p:val>
                                        </p:tav>
                                      </p:tavLst>
                                    </p:anim>
                                    <p:anim calcmode="lin" valueType="num">
                                      <p:cBhvr>
                                        <p:cTn id="22" dur="200"/>
                                        <p:tgtEl>
                                          <p:spTgt spid="28683"/>
                                        </p:tgtEl>
                                        <p:attrNameLst>
                                          <p:attrName>style.rotation</p:attrName>
                                        </p:attrNameLst>
                                      </p:cBhvr>
                                      <p:tavLst>
                                        <p:tav tm="0">
                                          <p:val>
                                            <p:fltVal val="0"/>
                                          </p:val>
                                        </p:tav>
                                        <p:tav tm="100000">
                                          <p:val>
                                            <p:fltVal val="360"/>
                                          </p:val>
                                        </p:tav>
                                      </p:tavLst>
                                    </p:anim>
                                    <p:animEffect transition="out" filter="fade">
                                      <p:cBhvr>
                                        <p:cTn id="23" dur="200"/>
                                        <p:tgtEl>
                                          <p:spTgt spid="28683"/>
                                        </p:tgtEl>
                                      </p:cBhvr>
                                    </p:animEffect>
                                    <p:set>
                                      <p:cBhvr>
                                        <p:cTn id="24" dur="1" fill="hold">
                                          <p:stCondLst>
                                            <p:cond delay="199"/>
                                          </p:stCondLst>
                                        </p:cTn>
                                        <p:tgtEl>
                                          <p:spTgt spid="28683"/>
                                        </p:tgtEl>
                                        <p:attrNameLst>
                                          <p:attrName>style.visibility</p:attrName>
                                        </p:attrNameLst>
                                      </p:cBhvr>
                                      <p:to>
                                        <p:strVal val="hidden"/>
                                      </p:to>
                                    </p:set>
                                  </p:childTnLst>
                                  <p:subTnLst>
                                    <p:audio>
                                      <p:cMediaNode>
                                        <p:cTn display="0" masterRel="sameClick">
                                          <p:stCondLst>
                                            <p:cond evt="begin" delay="0">
                                              <p:tn val="19"/>
                                            </p:cond>
                                          </p:stCondLst>
                                          <p:endCondLst>
                                            <p:cond evt="onStopAudio" delay="0">
                                              <p:tgtEl>
                                                <p:sldTgt/>
                                              </p:tgtEl>
                                            </p:cond>
                                          </p:endCondLst>
                                        </p:cTn>
                                        <p:tgtEl>
                                          <p:sndTgt r:embed="rId2" name="click.wav"/>
                                        </p:tgtEl>
                                      </p:cMediaNode>
                                    </p:audio>
                                  </p:subTnLst>
                                </p:cTn>
                              </p:par>
                            </p:childTnLst>
                          </p:cTn>
                        </p:par>
                        <p:par>
                          <p:cTn id="25" fill="hold" nodeType="afterGroup">
                            <p:stCondLst>
                              <p:cond delay="3600"/>
                            </p:stCondLst>
                            <p:childTnLst>
                              <p:par>
                                <p:cTn id="26" presetID="49" presetClass="exit" presetSubtype="0" accel="100000" fill="hold" grpId="0" nodeType="afterEffect">
                                  <p:stCondLst>
                                    <p:cond delay="1000"/>
                                  </p:stCondLst>
                                  <p:childTnLst>
                                    <p:anim calcmode="lin" valueType="num">
                                      <p:cBhvr>
                                        <p:cTn id="27" dur="200"/>
                                        <p:tgtEl>
                                          <p:spTgt spid="28682"/>
                                        </p:tgtEl>
                                        <p:attrNameLst>
                                          <p:attrName>ppt_w</p:attrName>
                                        </p:attrNameLst>
                                      </p:cBhvr>
                                      <p:tavLst>
                                        <p:tav tm="0">
                                          <p:val>
                                            <p:strVal val="ppt_w"/>
                                          </p:val>
                                        </p:tav>
                                        <p:tav tm="100000">
                                          <p:val>
                                            <p:fltVal val="0"/>
                                          </p:val>
                                        </p:tav>
                                      </p:tavLst>
                                    </p:anim>
                                    <p:anim calcmode="lin" valueType="num">
                                      <p:cBhvr>
                                        <p:cTn id="28" dur="200"/>
                                        <p:tgtEl>
                                          <p:spTgt spid="28682"/>
                                        </p:tgtEl>
                                        <p:attrNameLst>
                                          <p:attrName>ppt_h</p:attrName>
                                        </p:attrNameLst>
                                      </p:cBhvr>
                                      <p:tavLst>
                                        <p:tav tm="0">
                                          <p:val>
                                            <p:strVal val="ppt_h"/>
                                          </p:val>
                                        </p:tav>
                                        <p:tav tm="100000">
                                          <p:val>
                                            <p:fltVal val="0"/>
                                          </p:val>
                                        </p:tav>
                                      </p:tavLst>
                                    </p:anim>
                                    <p:anim calcmode="lin" valueType="num">
                                      <p:cBhvr>
                                        <p:cTn id="29" dur="200"/>
                                        <p:tgtEl>
                                          <p:spTgt spid="28682"/>
                                        </p:tgtEl>
                                        <p:attrNameLst>
                                          <p:attrName>style.rotation</p:attrName>
                                        </p:attrNameLst>
                                      </p:cBhvr>
                                      <p:tavLst>
                                        <p:tav tm="0">
                                          <p:val>
                                            <p:fltVal val="0"/>
                                          </p:val>
                                        </p:tav>
                                        <p:tav tm="100000">
                                          <p:val>
                                            <p:fltVal val="360"/>
                                          </p:val>
                                        </p:tav>
                                      </p:tavLst>
                                    </p:anim>
                                    <p:animEffect transition="out" filter="fade">
                                      <p:cBhvr>
                                        <p:cTn id="30" dur="200"/>
                                        <p:tgtEl>
                                          <p:spTgt spid="28682"/>
                                        </p:tgtEl>
                                      </p:cBhvr>
                                    </p:animEffect>
                                    <p:set>
                                      <p:cBhvr>
                                        <p:cTn id="31" dur="1" fill="hold">
                                          <p:stCondLst>
                                            <p:cond delay="199"/>
                                          </p:stCondLst>
                                        </p:cTn>
                                        <p:tgtEl>
                                          <p:spTgt spid="28682"/>
                                        </p:tgtEl>
                                        <p:attrNameLst>
                                          <p:attrName>style.visibility</p:attrName>
                                        </p:attrNameLst>
                                      </p:cBhvr>
                                      <p:to>
                                        <p:strVal val="hidden"/>
                                      </p:to>
                                    </p:set>
                                  </p:childTnLst>
                                  <p:subTnLst>
                                    <p:audio>
                                      <p:cMediaNode>
                                        <p:cTn display="0" masterRel="sameClick">
                                          <p:stCondLst>
                                            <p:cond evt="begin" delay="0">
                                              <p:tn val="26"/>
                                            </p:cond>
                                          </p:stCondLst>
                                          <p:endCondLst>
                                            <p:cond evt="onStopAudio" delay="0">
                                              <p:tgtEl>
                                                <p:sldTgt/>
                                              </p:tgtEl>
                                            </p:cond>
                                          </p:endCondLst>
                                        </p:cTn>
                                        <p:tgtEl>
                                          <p:sndTgt r:embed="rId2" name="click.wav"/>
                                        </p:tgtEl>
                                      </p:cMediaNode>
                                    </p:audio>
                                  </p:subTnLst>
                                </p:cTn>
                              </p:par>
                            </p:childTnLst>
                          </p:cTn>
                        </p:par>
                        <p:par>
                          <p:cTn id="32" fill="hold" nodeType="afterGroup">
                            <p:stCondLst>
                              <p:cond delay="4800"/>
                            </p:stCondLst>
                            <p:childTnLst>
                              <p:par>
                                <p:cTn id="33" presetID="49" presetClass="exit" presetSubtype="0" accel="100000" fill="hold" grpId="0" nodeType="afterEffect">
                                  <p:stCondLst>
                                    <p:cond delay="1000"/>
                                  </p:stCondLst>
                                  <p:childTnLst>
                                    <p:anim calcmode="lin" valueType="num">
                                      <p:cBhvr>
                                        <p:cTn id="34" dur="200"/>
                                        <p:tgtEl>
                                          <p:spTgt spid="28681"/>
                                        </p:tgtEl>
                                        <p:attrNameLst>
                                          <p:attrName>ppt_w</p:attrName>
                                        </p:attrNameLst>
                                      </p:cBhvr>
                                      <p:tavLst>
                                        <p:tav tm="0">
                                          <p:val>
                                            <p:strVal val="ppt_w"/>
                                          </p:val>
                                        </p:tav>
                                        <p:tav tm="100000">
                                          <p:val>
                                            <p:fltVal val="0"/>
                                          </p:val>
                                        </p:tav>
                                      </p:tavLst>
                                    </p:anim>
                                    <p:anim calcmode="lin" valueType="num">
                                      <p:cBhvr>
                                        <p:cTn id="35" dur="200"/>
                                        <p:tgtEl>
                                          <p:spTgt spid="28681"/>
                                        </p:tgtEl>
                                        <p:attrNameLst>
                                          <p:attrName>ppt_h</p:attrName>
                                        </p:attrNameLst>
                                      </p:cBhvr>
                                      <p:tavLst>
                                        <p:tav tm="0">
                                          <p:val>
                                            <p:strVal val="ppt_h"/>
                                          </p:val>
                                        </p:tav>
                                        <p:tav tm="100000">
                                          <p:val>
                                            <p:fltVal val="0"/>
                                          </p:val>
                                        </p:tav>
                                      </p:tavLst>
                                    </p:anim>
                                    <p:anim calcmode="lin" valueType="num">
                                      <p:cBhvr>
                                        <p:cTn id="36" dur="200"/>
                                        <p:tgtEl>
                                          <p:spTgt spid="28681"/>
                                        </p:tgtEl>
                                        <p:attrNameLst>
                                          <p:attrName>style.rotation</p:attrName>
                                        </p:attrNameLst>
                                      </p:cBhvr>
                                      <p:tavLst>
                                        <p:tav tm="0">
                                          <p:val>
                                            <p:fltVal val="0"/>
                                          </p:val>
                                        </p:tav>
                                        <p:tav tm="100000">
                                          <p:val>
                                            <p:fltVal val="360"/>
                                          </p:val>
                                        </p:tav>
                                      </p:tavLst>
                                    </p:anim>
                                    <p:animEffect transition="out" filter="fade">
                                      <p:cBhvr>
                                        <p:cTn id="37" dur="200"/>
                                        <p:tgtEl>
                                          <p:spTgt spid="28681"/>
                                        </p:tgtEl>
                                      </p:cBhvr>
                                    </p:animEffect>
                                    <p:set>
                                      <p:cBhvr>
                                        <p:cTn id="38" dur="1" fill="hold">
                                          <p:stCondLst>
                                            <p:cond delay="199"/>
                                          </p:stCondLst>
                                        </p:cTn>
                                        <p:tgtEl>
                                          <p:spTgt spid="28681"/>
                                        </p:tgtEl>
                                        <p:attrNameLst>
                                          <p:attrName>style.visibility</p:attrName>
                                        </p:attrNameLst>
                                      </p:cBhvr>
                                      <p:to>
                                        <p:strVal val="hidden"/>
                                      </p:to>
                                    </p:set>
                                  </p:childTnLst>
                                  <p:subTnLst>
                                    <p:audio>
                                      <p:cMediaNode>
                                        <p:cTn display="0" masterRel="sameClick">
                                          <p:stCondLst>
                                            <p:cond evt="begin" delay="0">
                                              <p:tn val="33"/>
                                            </p:cond>
                                          </p:stCondLst>
                                          <p:endCondLst>
                                            <p:cond evt="onStopAudio" delay="0">
                                              <p:tgtEl>
                                                <p:sldTgt/>
                                              </p:tgtEl>
                                            </p:cond>
                                          </p:endCondLst>
                                        </p:cTn>
                                        <p:tgtEl>
                                          <p:sndTgt r:embed="rId3" name="drumroll.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5" presetClass="entr" presetSubtype="10" fill="hold" grpId="0" nodeType="clickEffect">
                                  <p:stCondLst>
                                    <p:cond delay="0"/>
                                  </p:stCondLst>
                                  <p:childTnLst>
                                    <p:set>
                                      <p:cBhvr>
                                        <p:cTn id="42" dur="1" fill="hold">
                                          <p:stCondLst>
                                            <p:cond delay="0"/>
                                          </p:stCondLst>
                                        </p:cTn>
                                        <p:tgtEl>
                                          <p:spTgt spid="28677"/>
                                        </p:tgtEl>
                                        <p:attrNameLst>
                                          <p:attrName>style.visibility</p:attrName>
                                        </p:attrNameLst>
                                      </p:cBhvr>
                                      <p:to>
                                        <p:strVal val="visible"/>
                                      </p:to>
                                    </p:set>
                                    <p:animEffect transition="in" filter="checkerboard(across)">
                                      <p:cBhvr>
                                        <p:cTn id="43" dur="500"/>
                                        <p:tgtEl>
                                          <p:spTgt spid="286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7" grpId="0"/>
      <p:bldP spid="28681" grpId="0" animBg="1"/>
      <p:bldP spid="28682" grpId="0" animBg="1"/>
      <p:bldP spid="28683" grpId="0" animBg="1"/>
      <p:bldP spid="28684" grpId="0" animBg="1"/>
      <p:bldP spid="2868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ChangeArrowheads="1"/>
          </p:cNvSpPr>
          <p:nvPr/>
        </p:nvSpPr>
        <p:spPr bwMode="auto">
          <a:xfrm>
            <a:off x="0" y="0"/>
            <a:ext cx="6172200" cy="6858000"/>
          </a:xfrm>
          <a:prstGeom prst="rect">
            <a:avLst/>
          </a:prstGeom>
          <a:solidFill>
            <a:srgbClr val="D9A3FB"/>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vi-VN">
              <a:solidFill>
                <a:srgbClr val="000000"/>
              </a:solidFill>
            </a:endParaRPr>
          </a:p>
        </p:txBody>
      </p:sp>
      <p:pic>
        <p:nvPicPr>
          <p:cNvPr id="13315" name="Picture 5" descr="metronconvuong">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61722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Text Box 7"/>
          <p:cNvSpPr txBox="1">
            <a:spLocks noChangeArrowheads="1"/>
          </p:cNvSpPr>
          <p:nvPr/>
        </p:nvSpPr>
        <p:spPr bwMode="auto">
          <a:xfrm>
            <a:off x="6172200" y="1209675"/>
            <a:ext cx="2895600" cy="3743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z="2400" b="1" dirty="0" err="1">
                <a:solidFill>
                  <a:srgbClr val="0000FF"/>
                </a:solidFill>
                <a:latin typeface="Times New Roman" pitchFamily="18" charset="0"/>
              </a:rPr>
              <a:t>Mẹ</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tròn</a:t>
            </a:r>
            <a:r>
              <a:rPr lang="en-US" sz="2400" b="1" dirty="0">
                <a:solidFill>
                  <a:srgbClr val="0000FF"/>
                </a:solidFill>
                <a:latin typeface="Times New Roman" pitchFamily="18" charset="0"/>
              </a:rPr>
              <a:t> con </a:t>
            </a:r>
            <a:r>
              <a:rPr lang="en-US" sz="2400" b="1" dirty="0" err="1">
                <a:solidFill>
                  <a:srgbClr val="0000FF"/>
                </a:solidFill>
                <a:latin typeface="Times New Roman" pitchFamily="18" charset="0"/>
              </a:rPr>
              <a:t>vuông</a:t>
            </a:r>
            <a:r>
              <a:rPr lang="en-US" sz="2400" b="1" dirty="0">
                <a:solidFill>
                  <a:srgbClr val="000000"/>
                </a:solidFill>
                <a:latin typeface="Times New Roman" pitchFamily="18" charset="0"/>
              </a:rPr>
              <a:t>:</a:t>
            </a:r>
          </a:p>
          <a:p>
            <a:pPr eaLnBrk="1" fontAlgn="base" hangingPunct="1">
              <a:spcBef>
                <a:spcPct val="50000"/>
              </a:spcBef>
              <a:spcAft>
                <a:spcPct val="0"/>
              </a:spcAft>
            </a:pPr>
            <a:r>
              <a:rPr lang="en-US" sz="2400" dirty="0" err="1">
                <a:solidFill>
                  <a:srgbClr val="000000"/>
                </a:solidFill>
                <a:latin typeface="Times New Roman" pitchFamily="18" charset="0"/>
              </a:rPr>
              <a:t>Sinh</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nở</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bình</a:t>
            </a:r>
            <a:r>
              <a:rPr lang="en-US" sz="2400" dirty="0">
                <a:solidFill>
                  <a:srgbClr val="000000"/>
                </a:solidFill>
                <a:latin typeface="Times New Roman" pitchFamily="18" charset="0"/>
              </a:rPr>
              <a:t> an, </a:t>
            </a:r>
            <a:r>
              <a:rPr lang="en-US" sz="2400" dirty="0" err="1">
                <a:solidFill>
                  <a:srgbClr val="000000"/>
                </a:solidFill>
                <a:latin typeface="Times New Roman" pitchFamily="18" charset="0"/>
              </a:rPr>
              <a:t>mẹ</a:t>
            </a:r>
            <a:r>
              <a:rPr lang="en-US" sz="2400" dirty="0">
                <a:solidFill>
                  <a:srgbClr val="000000"/>
                </a:solidFill>
                <a:latin typeface="Times New Roman" pitchFamily="18" charset="0"/>
              </a:rPr>
              <a:t> con </a:t>
            </a:r>
            <a:r>
              <a:rPr lang="en-US" sz="2400" dirty="0" err="1">
                <a:solidFill>
                  <a:srgbClr val="000000"/>
                </a:solidFill>
                <a:latin typeface="Times New Roman" pitchFamily="18" charset="0"/>
              </a:rPr>
              <a:t>đều</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khỏe</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mạnh</a:t>
            </a:r>
            <a:r>
              <a:rPr lang="en-US" sz="2400" dirty="0">
                <a:solidFill>
                  <a:srgbClr val="000000"/>
                </a:solidFill>
                <a:latin typeface="Times New Roman" pitchFamily="18" charset="0"/>
              </a:rPr>
              <a:t>.</a:t>
            </a:r>
          </a:p>
          <a:p>
            <a:pPr eaLnBrk="1" fontAlgn="base" hangingPunct="1">
              <a:spcBef>
                <a:spcPct val="50000"/>
              </a:spcBef>
              <a:spcAft>
                <a:spcPct val="0"/>
              </a:spcAft>
            </a:pPr>
            <a:r>
              <a:rPr lang="en-US" sz="2400" dirty="0">
                <a:solidFill>
                  <a:srgbClr val="000000"/>
                </a:solidFill>
                <a:latin typeface="Times New Roman" pitchFamily="18" charset="0"/>
                <a:sym typeface="Wingdings" pitchFamily="2" charset="2"/>
              </a:rPr>
              <a:t> </a:t>
            </a:r>
            <a:r>
              <a:rPr lang="en-US" sz="2400" dirty="0" err="1">
                <a:solidFill>
                  <a:srgbClr val="000000"/>
                </a:solidFill>
                <a:latin typeface="Times New Roman" pitchFamily="18" charset="0"/>
                <a:sym typeface="Wingdings" pitchFamily="2" charset="2"/>
              </a:rPr>
              <a:t>Sự</a:t>
            </a:r>
            <a:r>
              <a:rPr lang="en-US" sz="2400" dirty="0">
                <a:solidFill>
                  <a:srgbClr val="000000"/>
                </a:solidFill>
                <a:latin typeface="Times New Roman" pitchFamily="18" charset="0"/>
                <a:sym typeface="Wingdings" pitchFamily="2" charset="2"/>
              </a:rPr>
              <a:t> </a:t>
            </a:r>
            <a:r>
              <a:rPr lang="en-US" sz="2400" dirty="0" err="1">
                <a:solidFill>
                  <a:srgbClr val="000000"/>
                </a:solidFill>
                <a:latin typeface="Times New Roman" pitchFamily="18" charset="0"/>
                <a:sym typeface="Wingdings" pitchFamily="2" charset="2"/>
              </a:rPr>
              <a:t>trọn</a:t>
            </a:r>
            <a:r>
              <a:rPr lang="en-US" sz="2400" dirty="0">
                <a:solidFill>
                  <a:srgbClr val="000000"/>
                </a:solidFill>
                <a:latin typeface="Times New Roman" pitchFamily="18" charset="0"/>
                <a:sym typeface="Wingdings" pitchFamily="2" charset="2"/>
              </a:rPr>
              <a:t> </a:t>
            </a:r>
            <a:r>
              <a:rPr lang="en-US" sz="2400" dirty="0" err="1">
                <a:solidFill>
                  <a:srgbClr val="000000"/>
                </a:solidFill>
                <a:latin typeface="Times New Roman" pitchFamily="18" charset="0"/>
                <a:sym typeface="Wingdings" pitchFamily="2" charset="2"/>
              </a:rPr>
              <a:t>vẹn</a:t>
            </a:r>
            <a:r>
              <a:rPr lang="en-US" sz="2400" dirty="0">
                <a:solidFill>
                  <a:srgbClr val="000000"/>
                </a:solidFill>
                <a:latin typeface="Times New Roman" pitchFamily="18" charset="0"/>
                <a:sym typeface="Wingdings" pitchFamily="2" charset="2"/>
              </a:rPr>
              <a:t>, </a:t>
            </a:r>
            <a:r>
              <a:rPr lang="en-US" sz="2400" dirty="0" err="1">
                <a:solidFill>
                  <a:srgbClr val="000000"/>
                </a:solidFill>
                <a:latin typeface="Times New Roman" pitchFamily="18" charset="0"/>
                <a:sym typeface="Wingdings" pitchFamily="2" charset="2"/>
              </a:rPr>
              <a:t>tốt</a:t>
            </a:r>
            <a:r>
              <a:rPr lang="en-US" sz="2400" dirty="0">
                <a:solidFill>
                  <a:srgbClr val="000000"/>
                </a:solidFill>
                <a:latin typeface="Times New Roman" pitchFamily="18" charset="0"/>
                <a:sym typeface="Wingdings" pitchFamily="2" charset="2"/>
              </a:rPr>
              <a:t> </a:t>
            </a:r>
            <a:r>
              <a:rPr lang="en-US" sz="2400" dirty="0" err="1">
                <a:solidFill>
                  <a:srgbClr val="000000"/>
                </a:solidFill>
                <a:latin typeface="Times New Roman" pitchFamily="18" charset="0"/>
                <a:sym typeface="Wingdings" pitchFamily="2" charset="2"/>
              </a:rPr>
              <a:t>đẹp</a:t>
            </a:r>
            <a:endParaRPr lang="en-US" sz="2400" dirty="0">
              <a:solidFill>
                <a:srgbClr val="000000"/>
              </a:solidFill>
              <a:latin typeface="Times New Roman" pitchFamily="18" charset="0"/>
              <a:sym typeface="Wingdings" pitchFamily="2" charset="2"/>
            </a:endParaRPr>
          </a:p>
          <a:p>
            <a:pPr eaLnBrk="1" fontAlgn="base" hangingPunct="1">
              <a:spcBef>
                <a:spcPct val="50000"/>
              </a:spcBef>
              <a:spcAft>
                <a:spcPct val="0"/>
              </a:spcAft>
            </a:pPr>
            <a:r>
              <a:rPr lang="en-US" sz="2400" b="1" dirty="0">
                <a:solidFill>
                  <a:srgbClr val="FF0000"/>
                </a:solidFill>
                <a:latin typeface="Times New Roman" pitchFamily="18" charset="0"/>
                <a:sym typeface="Wingdings" pitchFamily="2" charset="2"/>
              </a:rPr>
              <a:t>VD</a:t>
            </a:r>
            <a:r>
              <a:rPr lang="en-US" sz="2400" dirty="0">
                <a:solidFill>
                  <a:srgbClr val="000000"/>
                </a:solidFill>
                <a:latin typeface="Times New Roman" pitchFamily="18" charset="0"/>
                <a:sym typeface="Wingdings" pitchFamily="2" charset="2"/>
              </a:rPr>
              <a:t>: </a:t>
            </a:r>
            <a:r>
              <a:rPr lang="en-US" sz="2400" dirty="0" err="1">
                <a:solidFill>
                  <a:srgbClr val="000000"/>
                </a:solidFill>
                <a:latin typeface="Times New Roman" pitchFamily="18" charset="0"/>
                <a:sym typeface="Wingdings" pitchFamily="2" charset="2"/>
              </a:rPr>
              <a:t>Chúc</a:t>
            </a:r>
            <a:r>
              <a:rPr lang="en-US" sz="2400" dirty="0">
                <a:solidFill>
                  <a:srgbClr val="000000"/>
                </a:solidFill>
                <a:latin typeface="Times New Roman" pitchFamily="18" charset="0"/>
                <a:sym typeface="Wingdings" pitchFamily="2" charset="2"/>
              </a:rPr>
              <a:t> </a:t>
            </a:r>
            <a:r>
              <a:rPr lang="en-US" sz="2400" dirty="0" err="1">
                <a:solidFill>
                  <a:srgbClr val="000000"/>
                </a:solidFill>
                <a:latin typeface="Times New Roman" pitchFamily="18" charset="0"/>
                <a:sym typeface="Wingdings" pitchFamily="2" charset="2"/>
              </a:rPr>
              <a:t>chị</a:t>
            </a:r>
            <a:r>
              <a:rPr lang="en-US" sz="2400" dirty="0">
                <a:solidFill>
                  <a:srgbClr val="000000"/>
                </a:solidFill>
                <a:latin typeface="Times New Roman" pitchFamily="18" charset="0"/>
                <a:sym typeface="Wingdings" pitchFamily="2" charset="2"/>
              </a:rPr>
              <a:t> </a:t>
            </a:r>
            <a:r>
              <a:rPr lang="en-US" sz="2400" b="1" i="1" dirty="0" err="1">
                <a:solidFill>
                  <a:srgbClr val="000000"/>
                </a:solidFill>
                <a:latin typeface="Times New Roman" pitchFamily="18" charset="0"/>
                <a:sym typeface="Wingdings" pitchFamily="2" charset="2"/>
              </a:rPr>
              <a:t>mẹ</a:t>
            </a:r>
            <a:r>
              <a:rPr lang="en-US" sz="2400" b="1" i="1" dirty="0">
                <a:solidFill>
                  <a:srgbClr val="000000"/>
                </a:solidFill>
                <a:latin typeface="Times New Roman" pitchFamily="18" charset="0"/>
                <a:sym typeface="Wingdings" pitchFamily="2" charset="2"/>
              </a:rPr>
              <a:t> </a:t>
            </a:r>
            <a:r>
              <a:rPr lang="en-US" sz="2400" b="1" i="1" dirty="0" err="1">
                <a:solidFill>
                  <a:srgbClr val="000000"/>
                </a:solidFill>
                <a:latin typeface="Times New Roman" pitchFamily="18" charset="0"/>
                <a:sym typeface="Wingdings" pitchFamily="2" charset="2"/>
              </a:rPr>
              <a:t>tròn</a:t>
            </a:r>
            <a:r>
              <a:rPr lang="en-US" sz="2400" b="1" i="1" dirty="0">
                <a:solidFill>
                  <a:srgbClr val="000000"/>
                </a:solidFill>
                <a:latin typeface="Times New Roman" pitchFamily="18" charset="0"/>
                <a:sym typeface="Wingdings" pitchFamily="2" charset="2"/>
              </a:rPr>
              <a:t> con </a:t>
            </a:r>
            <a:r>
              <a:rPr lang="en-US" sz="2400" b="1" i="1" dirty="0" err="1">
                <a:solidFill>
                  <a:srgbClr val="000000"/>
                </a:solidFill>
                <a:latin typeface="Times New Roman" pitchFamily="18" charset="0"/>
                <a:sym typeface="Wingdings" pitchFamily="2" charset="2"/>
              </a:rPr>
              <a:t>vuông</a:t>
            </a:r>
            <a:r>
              <a:rPr lang="en-US" sz="2400" dirty="0">
                <a:solidFill>
                  <a:srgbClr val="000000"/>
                </a:solidFill>
                <a:latin typeface="Times New Roman" pitchFamily="18" charset="0"/>
                <a:sym typeface="Wingdings" pitchFamily="2" charset="2"/>
              </a:rPr>
              <a:t>!</a:t>
            </a:r>
          </a:p>
          <a:p>
            <a:pPr eaLnBrk="1" fontAlgn="base" hangingPunct="1">
              <a:spcBef>
                <a:spcPct val="50000"/>
              </a:spcBef>
              <a:spcAft>
                <a:spcPct val="0"/>
              </a:spcAft>
            </a:pPr>
            <a:endParaRPr lang="en-US" sz="2400" dirty="0">
              <a:solidFill>
                <a:srgbClr val="000000"/>
              </a:solidFill>
              <a:latin typeface="Times New Roman" pitchFamily="18" charset="0"/>
            </a:endParaRPr>
          </a:p>
        </p:txBody>
      </p:sp>
    </p:spTree>
    <p:extLst>
      <p:ext uri="{BB962C8B-B14F-4D97-AF65-F5344CB8AC3E}">
        <p14:creationId xmlns:p14="http://schemas.microsoft.com/office/powerpoint/2010/main" val="3194889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3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3316"/>
                                        </p:tgtEl>
                                        <p:attrNameLst>
                                          <p:attrName>style.visibility</p:attrName>
                                        </p:attrNameLst>
                                      </p:cBhvr>
                                      <p:to>
                                        <p:strVal val="visible"/>
                                      </p:to>
                                    </p:set>
                                    <p:anim calcmode="lin" valueType="num">
                                      <p:cBhvr additive="base">
                                        <p:cTn id="11" dur="500" fill="hold"/>
                                        <p:tgtEl>
                                          <p:spTgt spid="13316"/>
                                        </p:tgtEl>
                                        <p:attrNameLst>
                                          <p:attrName>ppt_x</p:attrName>
                                        </p:attrNameLst>
                                      </p:cBhvr>
                                      <p:tavLst>
                                        <p:tav tm="0">
                                          <p:val>
                                            <p:strVal val="#ppt_x"/>
                                          </p:val>
                                        </p:tav>
                                        <p:tav tm="100000">
                                          <p:val>
                                            <p:strVal val="#ppt_x"/>
                                          </p:val>
                                        </p:tav>
                                      </p:tavLst>
                                    </p:anim>
                                    <p:anim calcmode="lin" valueType="num">
                                      <p:cBhvr additive="base">
                                        <p:cTn id="12" dur="500" fill="hold"/>
                                        <p:tgtEl>
                                          <p:spTgt spid="133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ChangeArrowheads="1"/>
          </p:cNvSpPr>
          <p:nvPr/>
        </p:nvSpPr>
        <p:spPr bwMode="auto">
          <a:xfrm>
            <a:off x="0" y="0"/>
            <a:ext cx="5486400" cy="6858000"/>
          </a:xfrm>
          <a:prstGeom prst="rect">
            <a:avLst/>
          </a:prstGeom>
          <a:solidFill>
            <a:srgbClr val="DEE1BD"/>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vi-VN">
              <a:solidFill>
                <a:srgbClr val="000000"/>
              </a:solidFill>
            </a:endParaRPr>
          </a:p>
        </p:txBody>
      </p:sp>
      <p:pic>
        <p:nvPicPr>
          <p:cNvPr id="14339" name="Picture 5" descr="nuocdodauvit">
            <a:hlinkClick r:id="rId2" action="ppaction://hlinksldjump"/>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484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Text Box 7"/>
          <p:cNvSpPr txBox="1">
            <a:spLocks noChangeArrowheads="1"/>
          </p:cNvSpPr>
          <p:nvPr/>
        </p:nvSpPr>
        <p:spPr bwMode="auto">
          <a:xfrm>
            <a:off x="5486400" y="1862138"/>
            <a:ext cx="3657600" cy="2100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z="2400" b="1" dirty="0" err="1">
                <a:solidFill>
                  <a:srgbClr val="0000FF"/>
                </a:solidFill>
                <a:latin typeface="Times New Roman" pitchFamily="18" charset="0"/>
              </a:rPr>
              <a:t>Nước</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đổ</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đầu</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vịt</a:t>
            </a:r>
            <a:r>
              <a:rPr lang="en-US" sz="2400" b="1" dirty="0">
                <a:solidFill>
                  <a:srgbClr val="0000FF"/>
                </a:solidFill>
                <a:latin typeface="Times New Roman" pitchFamily="18" charset="0"/>
              </a:rPr>
              <a:t>:</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không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chịu</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tiếp</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thu</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lời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nói</a:t>
            </a:r>
            <a:r>
              <a:rPr lang="en-US" sz="2400" dirty="0">
                <a:solidFill>
                  <a:srgbClr val="000000"/>
                </a:solidFill>
                <a:latin typeface="Times New Roman" pitchFamily="18" charset="0"/>
              </a:rPr>
              <a:t>, ý </a:t>
            </a:r>
            <a:r>
              <a:rPr lang="en-US" sz="2400" dirty="0" err="1">
                <a:solidFill>
                  <a:srgbClr val="000000"/>
                </a:solidFill>
                <a:latin typeface="Times New Roman" pitchFamily="18" charset="0"/>
              </a:rPr>
              <a:t>kiến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của</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người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khác</a:t>
            </a:r>
            <a:r>
              <a:rPr lang="en-US" sz="2400" dirty="0">
                <a:solidFill>
                  <a:srgbClr val="000000"/>
                </a:solidFill>
                <a:latin typeface="Times New Roman" pitchFamily="18" charset="0"/>
              </a:rPr>
              <a:t>.</a:t>
            </a:r>
          </a:p>
          <a:p>
            <a:pPr eaLnBrk="1" fontAlgn="base" hangingPunct="1">
              <a:spcBef>
                <a:spcPct val="50000"/>
              </a:spcBef>
              <a:spcAft>
                <a:spcPct val="0"/>
              </a:spcAft>
            </a:pPr>
            <a:r>
              <a:rPr lang="en-US" sz="2400" b="1" dirty="0">
                <a:solidFill>
                  <a:srgbClr val="FF0000"/>
                </a:solidFill>
                <a:latin typeface="Times New Roman" pitchFamily="18" charset="0"/>
              </a:rPr>
              <a:t>VD</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Nói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với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nó</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cũng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giống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như</a:t>
            </a:r>
            <a:r>
              <a:rPr lang="en-US" sz="2400" dirty="0">
                <a:solidFill>
                  <a:srgbClr val="000000"/>
                </a:solidFill>
                <a:latin typeface="Times New Roman" pitchFamily="18" charset="0"/>
              </a:rPr>
              <a:t> </a:t>
            </a:r>
            <a:r>
              <a:rPr lang="en-US" sz="2400" b="1" i="1" dirty="0" err="1">
                <a:solidFill>
                  <a:srgbClr val="000000"/>
                </a:solidFill>
                <a:latin typeface="Times New Roman" pitchFamily="18" charset="0"/>
              </a:rPr>
              <a:t>nước</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đổ</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đầu</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vịt</a:t>
            </a:r>
            <a:r>
              <a:rPr lang="en-US" sz="2400" dirty="0">
                <a:solidFill>
                  <a:srgbClr val="000000"/>
                </a:solidFill>
                <a:latin typeface="Times New Roman" pitchFamily="18" charset="0"/>
              </a:rPr>
              <a:t>.</a:t>
            </a:r>
          </a:p>
        </p:txBody>
      </p:sp>
    </p:spTree>
    <p:extLst>
      <p:ext uri="{BB962C8B-B14F-4D97-AF65-F5344CB8AC3E}">
        <p14:creationId xmlns:p14="http://schemas.microsoft.com/office/powerpoint/2010/main" val="2666033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wipe(down)">
                                      <p:cBhvr>
                                        <p:cTn id="7" dur="500"/>
                                        <p:tgtEl>
                                          <p:spTgt spid="14339"/>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4340"/>
                                        </p:tgtEl>
                                        <p:attrNameLst>
                                          <p:attrName>style.visibility</p:attrName>
                                        </p:attrNameLst>
                                      </p:cBhvr>
                                      <p:to>
                                        <p:strVal val="visible"/>
                                      </p:to>
                                    </p:set>
                                    <p:animEffect transition="in" filter="circle(in)">
                                      <p:cBhvr>
                                        <p:cTn id="12" dur="20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ChangeArrowheads="1"/>
          </p:cNvSpPr>
          <p:nvPr/>
        </p:nvSpPr>
        <p:spPr bwMode="auto">
          <a:xfrm>
            <a:off x="0" y="0"/>
            <a:ext cx="5867400" cy="6858000"/>
          </a:xfrm>
          <a:prstGeom prst="rect">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vi-VN">
              <a:solidFill>
                <a:srgbClr val="000000"/>
              </a:solidFill>
            </a:endParaRPr>
          </a:p>
        </p:txBody>
      </p:sp>
      <p:pic>
        <p:nvPicPr>
          <p:cNvPr id="15363" name="Picture 5" descr="naususoikinh">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8674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Text Box 7"/>
          <p:cNvSpPr txBox="1">
            <a:spLocks noChangeArrowheads="1"/>
          </p:cNvSpPr>
          <p:nvPr/>
        </p:nvSpPr>
        <p:spPr bwMode="auto">
          <a:xfrm>
            <a:off x="5943600" y="1284288"/>
            <a:ext cx="3200400"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z="2400" b="1" dirty="0" err="1">
                <a:solidFill>
                  <a:srgbClr val="0000FF"/>
                </a:solidFill>
                <a:latin typeface="Times New Roman" pitchFamily="18" charset="0"/>
              </a:rPr>
              <a:t>Nấu</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sử</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sôi</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kinh</a:t>
            </a:r>
            <a:r>
              <a:rPr lang="en-US" sz="2400" b="1" dirty="0">
                <a:solidFill>
                  <a:srgbClr val="0000FF"/>
                </a:solidFill>
                <a:latin typeface="Times New Roman" pitchFamily="18" charset="0"/>
              </a:rPr>
              <a:t>:</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sự</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chăm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chỉ</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cần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cù</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trong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học</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tập</a:t>
            </a:r>
            <a:r>
              <a:rPr lang="en-US" sz="2400" dirty="0">
                <a:solidFill>
                  <a:srgbClr val="000000"/>
                </a:solidFill>
                <a:latin typeface="Times New Roman" pitchFamily="18" charset="0"/>
              </a:rPr>
              <a:t>.</a:t>
            </a:r>
          </a:p>
          <a:p>
            <a:pPr eaLnBrk="1" fontAlgn="base" hangingPunct="1">
              <a:spcBef>
                <a:spcPct val="50000"/>
              </a:spcBef>
              <a:spcAft>
                <a:spcPct val="0"/>
              </a:spcAft>
            </a:pPr>
            <a:r>
              <a:rPr lang="en-US" sz="2400" b="1" dirty="0">
                <a:solidFill>
                  <a:srgbClr val="FF0000"/>
                </a:solidFill>
                <a:latin typeface="Times New Roman" pitchFamily="18" charset="0"/>
              </a:rPr>
              <a:t>VD</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Nhờ</a:t>
            </a:r>
            <a:r>
              <a:rPr lang="en-US" sz="2400" dirty="0">
                <a:solidFill>
                  <a:srgbClr val="000000"/>
                </a:solidFill>
                <a:latin typeface="Times New Roman" pitchFamily="18" charset="0"/>
              </a:rPr>
              <a:t> </a:t>
            </a:r>
            <a:r>
              <a:rPr lang="en-US" sz="2400" b="1" i="1" dirty="0" err="1">
                <a:solidFill>
                  <a:srgbClr val="000000"/>
                </a:solidFill>
                <a:latin typeface="Times New Roman" pitchFamily="18" charset="0"/>
              </a:rPr>
              <a:t>nấu</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sử</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sôi</a:t>
            </a:r>
            <a:r>
              <a:rPr lang="en-US" sz="2400" dirty="0">
                <a:solidFill>
                  <a:srgbClr val="000000"/>
                </a:solidFill>
                <a:latin typeface="Times New Roman" pitchFamily="18" charset="0"/>
              </a:rPr>
              <a:t> </a:t>
            </a:r>
            <a:r>
              <a:rPr lang="en-US" sz="2400" b="1" i="1" dirty="0" err="1">
                <a:solidFill>
                  <a:srgbClr val="000000"/>
                </a:solidFill>
                <a:latin typeface="Times New Roman" pitchFamily="18" charset="0"/>
              </a:rPr>
              <a:t>kinh</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nên</a:t>
            </a:r>
            <a:r>
              <a:rPr lang="en-US" sz="2400" dirty="0">
                <a:solidFill>
                  <a:srgbClr val="000000"/>
                </a:solidFill>
                <a:latin typeface="Times New Roman" pitchFamily="18" charset="0"/>
              </a:rPr>
              <a:t> </a:t>
            </a:r>
            <a:r>
              <a:rPr lang="en-US" sz="2400" dirty="0" err="1" smtClean="0">
                <a:solidFill>
                  <a:srgbClr val="000000"/>
                </a:solidFill>
                <a:latin typeface="Times New Roman" pitchFamily="18" charset="0"/>
              </a:rPr>
              <a:t>Ân</a:t>
            </a:r>
            <a:r>
              <a:rPr lang="en-US" sz="2400" dirty="0" smtClean="0">
                <a:solidFill>
                  <a:srgbClr val="000000"/>
                </a:solidFill>
                <a:latin typeface="Times New Roman" pitchFamily="18" charset="0"/>
              </a:rPr>
              <a:t> </a:t>
            </a:r>
            <a:r>
              <a:rPr lang="en-US" sz="2400" dirty="0" err="1">
                <a:solidFill>
                  <a:srgbClr val="000000"/>
                </a:solidFill>
                <a:latin typeface="Times New Roman" pitchFamily="18" charset="0"/>
              </a:rPr>
              <a:t>mới</a:t>
            </a:r>
            <a:r>
              <a:rPr lang="en-US" sz="2400" dirty="0">
                <a:solidFill>
                  <a:srgbClr val="000000"/>
                </a:solidFill>
                <a:latin typeface="Times New Roman" pitchFamily="18" charset="0"/>
              </a:rPr>
              <a:t> qua </a:t>
            </a:r>
            <a:r>
              <a:rPr lang="en-US" sz="2400" dirty="0" err="1">
                <a:solidFill>
                  <a:srgbClr val="000000"/>
                </a:solidFill>
                <a:latin typeface="Times New Roman" pitchFamily="18" charset="0"/>
              </a:rPr>
              <a:t>khỏi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kì</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thi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quan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trọng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đó</a:t>
            </a:r>
            <a:r>
              <a:rPr lang="en-US" sz="2400" dirty="0">
                <a:solidFill>
                  <a:srgbClr val="000000"/>
                </a:solidFill>
                <a:latin typeface="Times New Roman" pitchFamily="18" charset="0"/>
              </a:rPr>
              <a:t>.</a:t>
            </a:r>
          </a:p>
        </p:txBody>
      </p:sp>
    </p:spTree>
    <p:extLst>
      <p:ext uri="{BB962C8B-B14F-4D97-AF65-F5344CB8AC3E}">
        <p14:creationId xmlns:p14="http://schemas.microsoft.com/office/powerpoint/2010/main" val="862711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363"/>
                                        </p:tgtEl>
                                        <p:attrNameLst>
                                          <p:attrName>style.visibility</p:attrName>
                                        </p:attrNameLst>
                                      </p:cBhvr>
                                      <p:to>
                                        <p:strVal val="visible"/>
                                      </p:to>
                                    </p:set>
                                    <p:anim calcmode="lin" valueType="num">
                                      <p:cBhvr additive="base">
                                        <p:cTn id="7" dur="500" fill="hold"/>
                                        <p:tgtEl>
                                          <p:spTgt spid="15363"/>
                                        </p:tgtEl>
                                        <p:attrNameLst>
                                          <p:attrName>ppt_x</p:attrName>
                                        </p:attrNameLst>
                                      </p:cBhvr>
                                      <p:tavLst>
                                        <p:tav tm="0">
                                          <p:val>
                                            <p:strVal val="#ppt_x"/>
                                          </p:val>
                                        </p:tav>
                                        <p:tav tm="100000">
                                          <p:val>
                                            <p:strVal val="#ppt_x"/>
                                          </p:val>
                                        </p:tav>
                                      </p:tavLst>
                                    </p:anim>
                                    <p:anim calcmode="lin" valueType="num">
                                      <p:cBhvr additive="base">
                                        <p:cTn id="8" dur="500" fill="hold"/>
                                        <p:tgtEl>
                                          <p:spTgt spid="1536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15364"/>
                                        </p:tgtEl>
                                        <p:attrNameLst>
                                          <p:attrName>style.visibility</p:attrName>
                                        </p:attrNameLst>
                                      </p:cBhvr>
                                      <p:to>
                                        <p:strVal val="visible"/>
                                      </p:to>
                                    </p:set>
                                    <p:animEffect transition="in" filter="wipe(down)">
                                      <p:cBhvr>
                                        <p:cTn id="13" dur="5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ChangeArrowheads="1"/>
          </p:cNvSpPr>
          <p:nvPr/>
        </p:nvSpPr>
        <p:spPr bwMode="auto">
          <a:xfrm>
            <a:off x="0" y="0"/>
            <a:ext cx="5791200" cy="6858000"/>
          </a:xfrm>
          <a:prstGeom prst="rect">
            <a:avLst/>
          </a:prstGeom>
          <a:solidFill>
            <a:srgbClr val="F2BBA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vi-VN">
              <a:solidFill>
                <a:srgbClr val="000000"/>
              </a:solidFill>
            </a:endParaRPr>
          </a:p>
        </p:txBody>
      </p:sp>
      <p:pic>
        <p:nvPicPr>
          <p:cNvPr id="16387" name="Picture 5" descr="giocaodanhkhe">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7912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8" name="Text Box 7"/>
          <p:cNvSpPr txBox="1">
            <a:spLocks noChangeArrowheads="1"/>
          </p:cNvSpPr>
          <p:nvPr/>
        </p:nvSpPr>
        <p:spPr bwMode="auto">
          <a:xfrm>
            <a:off x="5791200" y="685800"/>
            <a:ext cx="3352800" cy="4291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z="2400" b="1" dirty="0" err="1">
                <a:solidFill>
                  <a:srgbClr val="0000FF"/>
                </a:solidFill>
                <a:latin typeface="Times New Roman" pitchFamily="18" charset="0"/>
              </a:rPr>
              <a:t>Giơ</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cao</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đánh</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khẽ</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dù</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mắng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mỏ</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nhưng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vẫn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thương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không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trừng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phạt</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như</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lời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đe</a:t>
            </a:r>
            <a:r>
              <a:rPr lang="en-US" sz="2400" dirty="0">
                <a:solidFill>
                  <a:srgbClr val="000000"/>
                </a:solidFill>
                <a:latin typeface="Times New Roman" pitchFamily="18" charset="0"/>
              </a:rPr>
              <a:t>.</a:t>
            </a:r>
          </a:p>
          <a:p>
            <a:pPr eaLnBrk="1" fontAlgn="base" hangingPunct="1">
              <a:spcBef>
                <a:spcPct val="50000"/>
              </a:spcBef>
              <a:spcAft>
                <a:spcPct val="0"/>
              </a:spcAft>
            </a:pPr>
            <a:r>
              <a:rPr lang="en-US" sz="2400" b="1" dirty="0">
                <a:solidFill>
                  <a:srgbClr val="FF0000"/>
                </a:solidFill>
                <a:latin typeface="Times New Roman" pitchFamily="18" charset="0"/>
              </a:rPr>
              <a:t>VD</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Nhưng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lòng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tôi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chỉ</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khát</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thèm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vô</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hạn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những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làn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roi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mẹ</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đánh</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cuối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năm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những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làn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roi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mẹ</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giấu</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mặt</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khóc</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thầm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những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làn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roi</a:t>
            </a:r>
            <a:r>
              <a:rPr lang="en-US" sz="2400" dirty="0">
                <a:solidFill>
                  <a:srgbClr val="000000"/>
                </a:solidFill>
                <a:latin typeface="Times New Roman" pitchFamily="18" charset="0"/>
              </a:rPr>
              <a:t> </a:t>
            </a:r>
            <a:r>
              <a:rPr lang="en-US" sz="2400" b="1" i="1" dirty="0" err="1">
                <a:solidFill>
                  <a:srgbClr val="000000"/>
                </a:solidFill>
                <a:latin typeface="Times New Roman" pitchFamily="18" charset="0"/>
              </a:rPr>
              <a:t>giơ</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cao</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đánh</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khẽ</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Tố</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Nguyên</a:t>
            </a:r>
            <a:r>
              <a:rPr lang="en-US" sz="2400" dirty="0">
                <a:solidFill>
                  <a:srgbClr val="000000"/>
                </a:solidFill>
                <a:latin typeface="Times New Roman" pitchFamily="18" charset="0"/>
              </a:rPr>
              <a:t>)</a:t>
            </a:r>
          </a:p>
        </p:txBody>
      </p:sp>
    </p:spTree>
    <p:extLst>
      <p:ext uri="{BB962C8B-B14F-4D97-AF65-F5344CB8AC3E}">
        <p14:creationId xmlns:p14="http://schemas.microsoft.com/office/powerpoint/2010/main" val="3648559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fade">
                                      <p:cBhvr>
                                        <p:cTn id="7" dur="500"/>
                                        <p:tgtEl>
                                          <p:spTgt spid="1638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63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ChangeArrowheads="1"/>
          </p:cNvSpPr>
          <p:nvPr/>
        </p:nvSpPr>
        <p:spPr bwMode="auto">
          <a:xfrm>
            <a:off x="0" y="0"/>
            <a:ext cx="5486400" cy="6858000"/>
          </a:xfrm>
          <a:prstGeom prst="rect">
            <a:avLst/>
          </a:prstGeom>
          <a:solidFill>
            <a:schemeClr val="fo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vi-VN">
              <a:solidFill>
                <a:srgbClr val="000000"/>
              </a:solidFill>
            </a:endParaRPr>
          </a:p>
        </p:txBody>
      </p:sp>
      <p:pic>
        <p:nvPicPr>
          <p:cNvPr id="17411" name="Picture 5" descr="3chim7noi">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562600" cy="6858000"/>
          </a:xfrm>
          <a:prstGeom prst="rect">
            <a:avLst/>
          </a:prstGeom>
          <a:noFill/>
          <a:ln w="9525">
            <a:solidFill>
              <a:srgbClr val="FF3399"/>
            </a:solidFill>
            <a:miter lim="800000"/>
            <a:headEnd/>
            <a:tailEnd/>
          </a:ln>
          <a:extLst>
            <a:ext uri="{909E8E84-426E-40DD-AFC4-6F175D3DCCD1}">
              <a14:hiddenFill xmlns:a14="http://schemas.microsoft.com/office/drawing/2010/main">
                <a:solidFill>
                  <a:srgbClr val="FFFFFF"/>
                </a:solidFill>
              </a14:hiddenFill>
            </a:ext>
          </a:extLst>
        </p:spPr>
      </p:pic>
      <p:sp>
        <p:nvSpPr>
          <p:cNvPr id="17412" name="Text Box 7"/>
          <p:cNvSpPr txBox="1">
            <a:spLocks noChangeArrowheads="1"/>
          </p:cNvSpPr>
          <p:nvPr/>
        </p:nvSpPr>
        <p:spPr bwMode="auto">
          <a:xfrm>
            <a:off x="5638800" y="533400"/>
            <a:ext cx="3505200" cy="5386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z="2400" b="1" dirty="0" err="1">
                <a:solidFill>
                  <a:srgbClr val="0000FF"/>
                </a:solidFill>
                <a:latin typeface="Times New Roman" pitchFamily="18" charset="0"/>
              </a:rPr>
              <a:t>Bảy</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nổi</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ba</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chìm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vất</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vả</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lận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đận</a:t>
            </a:r>
            <a:r>
              <a:rPr lang="en-US" sz="2400" dirty="0">
                <a:solidFill>
                  <a:srgbClr val="000000"/>
                </a:solidFill>
                <a:latin typeface="Times New Roman" pitchFamily="18" charset="0"/>
              </a:rPr>
              <a:t>, long </a:t>
            </a:r>
            <a:r>
              <a:rPr lang="en-US" sz="2400" dirty="0" err="1">
                <a:solidFill>
                  <a:srgbClr val="000000"/>
                </a:solidFill>
                <a:latin typeface="Times New Roman" pitchFamily="18" charset="0"/>
              </a:rPr>
              <a:t>đong</a:t>
            </a:r>
            <a:r>
              <a:rPr lang="en-US" sz="2400" dirty="0">
                <a:solidFill>
                  <a:srgbClr val="000000"/>
                </a:solidFill>
                <a:latin typeface="Times New Roman" pitchFamily="18" charset="0"/>
              </a:rPr>
              <a:t>.</a:t>
            </a:r>
          </a:p>
          <a:p>
            <a:pPr eaLnBrk="1" fontAlgn="base" hangingPunct="1">
              <a:spcBef>
                <a:spcPct val="50000"/>
              </a:spcBef>
              <a:spcAft>
                <a:spcPct val="0"/>
              </a:spcAft>
            </a:pPr>
            <a:r>
              <a:rPr lang="en-US" sz="2400" b="1" dirty="0">
                <a:solidFill>
                  <a:srgbClr val="FF0000"/>
                </a:solidFill>
                <a:latin typeface="Times New Roman" pitchFamily="18" charset="0"/>
              </a:rPr>
              <a:t>VD</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Thân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em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vừa</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trắng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lại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vừa</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tròn</a:t>
            </a:r>
            <a:endParaRPr lang="en-US" sz="2400" dirty="0">
              <a:solidFill>
                <a:srgbClr val="000000"/>
              </a:solidFill>
              <a:latin typeface="Times New Roman" pitchFamily="18" charset="0"/>
            </a:endParaRPr>
          </a:p>
          <a:p>
            <a:pPr eaLnBrk="1" fontAlgn="base" hangingPunct="1">
              <a:spcBef>
                <a:spcPct val="50000"/>
              </a:spcBef>
              <a:spcAft>
                <a:spcPct val="0"/>
              </a:spcAft>
            </a:pPr>
            <a:r>
              <a:rPr lang="en-US" sz="2400" b="1" i="1" dirty="0" err="1">
                <a:solidFill>
                  <a:srgbClr val="000000"/>
                </a:solidFill>
                <a:latin typeface="Times New Roman" pitchFamily="18" charset="0"/>
              </a:rPr>
              <a:t>Bảy</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nổi</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ba</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chìm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với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nước</a:t>
            </a:r>
            <a:r>
              <a:rPr lang="en-US" sz="2400" dirty="0">
                <a:solidFill>
                  <a:srgbClr val="000000"/>
                </a:solidFill>
                <a:latin typeface="Times New Roman" pitchFamily="18" charset="0"/>
              </a:rPr>
              <a:t> non</a:t>
            </a:r>
          </a:p>
          <a:p>
            <a:pPr eaLnBrk="1" fontAlgn="base" hangingPunct="1">
              <a:spcBef>
                <a:spcPct val="50000"/>
              </a:spcBef>
              <a:spcAft>
                <a:spcPct val="0"/>
              </a:spcAft>
            </a:pPr>
            <a:r>
              <a:rPr lang="en-US" sz="2400" dirty="0" err="1">
                <a:solidFill>
                  <a:srgbClr val="000000"/>
                </a:solidFill>
                <a:latin typeface="Times New Roman" pitchFamily="18" charset="0"/>
              </a:rPr>
              <a:t>Rắn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nát</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mặc</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dầu</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tay</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kẻ</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nặng</a:t>
            </a:r>
            <a:endParaRPr lang="en-US" sz="2400" dirty="0">
              <a:solidFill>
                <a:srgbClr val="000000"/>
              </a:solidFill>
              <a:latin typeface="Times New Roman" pitchFamily="18" charset="0"/>
            </a:endParaRPr>
          </a:p>
          <a:p>
            <a:pPr eaLnBrk="1" fontAlgn="base" hangingPunct="1">
              <a:spcBef>
                <a:spcPct val="50000"/>
              </a:spcBef>
              <a:spcAft>
                <a:spcPct val="0"/>
              </a:spcAft>
            </a:pPr>
            <a:r>
              <a:rPr lang="en-US" sz="2400" dirty="0" err="1">
                <a:solidFill>
                  <a:srgbClr val="000000"/>
                </a:solidFill>
                <a:latin typeface="Times New Roman" pitchFamily="18" charset="0"/>
              </a:rPr>
              <a:t>Mà</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em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vẫn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giữ</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tấm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lòng</a:t>
            </a:r>
            <a:r>
              <a:rPr lang="en-US" sz="2400" dirty="0">
                <a:solidFill>
                  <a:srgbClr val="000000"/>
                </a:solidFill>
                <a:latin typeface="Times New Roman" pitchFamily="18" charset="0"/>
              </a:rPr>
              <a:t> son</a:t>
            </a:r>
          </a:p>
          <a:p>
            <a:pPr eaLnBrk="1" fontAlgn="base" hangingPunct="1">
              <a:spcBef>
                <a:spcPct val="50000"/>
              </a:spcBef>
              <a:spcAft>
                <a:spcPct val="0"/>
              </a:spcAft>
            </a:pPr>
            <a:r>
              <a:rPr lang="en-US" sz="2400" dirty="0">
                <a:solidFill>
                  <a:srgbClr val="000000"/>
                </a:solidFill>
                <a:latin typeface="Times New Roman" pitchFamily="18" charset="0"/>
              </a:rPr>
              <a:t>(</a:t>
            </a:r>
            <a:r>
              <a:rPr lang="en-US" sz="2400" dirty="0" err="1">
                <a:solidFill>
                  <a:srgbClr val="000000"/>
                </a:solidFill>
                <a:latin typeface="Times New Roman" pitchFamily="18" charset="0"/>
              </a:rPr>
              <a:t>Hồ</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Xuân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Hương</a:t>
            </a:r>
            <a:r>
              <a:rPr lang="en-US" sz="2400" dirty="0">
                <a:solidFill>
                  <a:srgbClr val="000000"/>
                </a:solidFill>
                <a:latin typeface="Times New Roman" pitchFamily="18" charset="0"/>
              </a:rPr>
              <a:t>, </a:t>
            </a:r>
            <a:r>
              <a:rPr lang="en-US" sz="2400" i="1" dirty="0" err="1">
                <a:solidFill>
                  <a:srgbClr val="000000"/>
                </a:solidFill>
                <a:latin typeface="Times New Roman" pitchFamily="18" charset="0"/>
              </a:rPr>
              <a:t>Bánh</a:t>
            </a:r>
            <a:r>
              <a:rPr lang="en-US" sz="2400" i="1" dirty="0">
                <a:solidFill>
                  <a:srgbClr val="000000"/>
                </a:solidFill>
                <a:latin typeface="Times New Roman" pitchFamily="18" charset="0"/>
              </a:rPr>
              <a:t> </a:t>
            </a:r>
            <a:r>
              <a:rPr lang="en-US" sz="2400" i="1" dirty="0" err="1">
                <a:solidFill>
                  <a:srgbClr val="000000"/>
                </a:solidFill>
                <a:latin typeface="Times New Roman" pitchFamily="18" charset="0"/>
              </a:rPr>
              <a:t>trôi</a:t>
            </a:r>
            <a:r>
              <a:rPr lang="en-US" sz="2400" i="1" dirty="0">
                <a:solidFill>
                  <a:srgbClr val="000000"/>
                </a:solidFill>
                <a:latin typeface="Times New Roman" pitchFamily="18" charset="0"/>
              </a:rPr>
              <a:t> </a:t>
            </a:r>
            <a:r>
              <a:rPr lang="en-US" sz="2400" i="1" dirty="0" err="1">
                <a:solidFill>
                  <a:srgbClr val="000000"/>
                </a:solidFill>
                <a:latin typeface="Times New Roman" pitchFamily="18" charset="0"/>
              </a:rPr>
              <a:t>nước</a:t>
            </a:r>
            <a:r>
              <a:rPr lang="en-US" sz="2400" dirty="0">
                <a:solidFill>
                  <a:srgbClr val="000000"/>
                </a:solidFill>
                <a:latin typeface="Times New Roman" pitchFamily="18" charset="0"/>
              </a:rPr>
              <a:t>)</a:t>
            </a:r>
          </a:p>
        </p:txBody>
      </p:sp>
    </p:spTree>
    <p:extLst>
      <p:ext uri="{BB962C8B-B14F-4D97-AF65-F5344CB8AC3E}">
        <p14:creationId xmlns:p14="http://schemas.microsoft.com/office/powerpoint/2010/main" val="3211790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circle(in)">
                                      <p:cBhvr>
                                        <p:cTn id="7" dur="2000"/>
                                        <p:tgtEl>
                                          <p:spTgt spid="1741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7412"/>
                                        </p:tgtEl>
                                        <p:attrNameLst>
                                          <p:attrName>style.visibility</p:attrName>
                                        </p:attrNameLst>
                                      </p:cBhvr>
                                      <p:to>
                                        <p:strVal val="visible"/>
                                      </p:to>
                                    </p:set>
                                    <p:animEffect transition="in" filter="circle(in)">
                                      <p:cBhvr>
                                        <p:cTn id="12" dur="2000"/>
                                        <p:tgtEl>
                                          <p:spTgt spid="174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descr="coinguaxemhoa">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228600"/>
            <a:ext cx="91440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Text Box 6"/>
          <p:cNvSpPr txBox="1">
            <a:spLocks noChangeArrowheads="1"/>
          </p:cNvSpPr>
          <p:nvPr/>
        </p:nvSpPr>
        <p:spPr bwMode="auto">
          <a:xfrm>
            <a:off x="76200" y="4800600"/>
            <a:ext cx="9067800" cy="210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z="2400" b="1" dirty="0" err="1">
                <a:solidFill>
                  <a:srgbClr val="0000FF"/>
                </a:solidFill>
                <a:latin typeface="Times New Roman" pitchFamily="18" charset="0"/>
              </a:rPr>
              <a:t>Cưỡi</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ngựa</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xem</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hoa</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xem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hoặc</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làm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một</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cách</a:t>
            </a:r>
            <a:r>
              <a:rPr lang="en-US" sz="2400" dirty="0">
                <a:solidFill>
                  <a:srgbClr val="000000"/>
                </a:solidFill>
                <a:latin typeface="Times New Roman" pitchFamily="18" charset="0"/>
              </a:rPr>
              <a:t> qua </a:t>
            </a:r>
            <a:r>
              <a:rPr lang="en-US" sz="2400" dirty="0" err="1">
                <a:solidFill>
                  <a:srgbClr val="000000"/>
                </a:solidFill>
                <a:latin typeface="Times New Roman" pitchFamily="18" charset="0"/>
              </a:rPr>
              <a:t>loa</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đại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khái</a:t>
            </a:r>
            <a:r>
              <a:rPr lang="en-US" sz="2400" dirty="0">
                <a:solidFill>
                  <a:srgbClr val="000000"/>
                </a:solidFill>
                <a:latin typeface="Times New Roman" pitchFamily="18" charset="0"/>
              </a:rPr>
              <a:t>.</a:t>
            </a:r>
          </a:p>
          <a:p>
            <a:pPr eaLnBrk="1" fontAlgn="base" hangingPunct="1">
              <a:spcBef>
                <a:spcPct val="50000"/>
              </a:spcBef>
              <a:spcAft>
                <a:spcPct val="0"/>
              </a:spcAft>
            </a:pPr>
            <a:r>
              <a:rPr lang="en-US" sz="2400" b="1" dirty="0">
                <a:solidFill>
                  <a:srgbClr val="FF0000"/>
                </a:solidFill>
                <a:latin typeface="Times New Roman" pitchFamily="18" charset="0"/>
              </a:rPr>
              <a:t>VD</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Sâu</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sát</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là</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tác</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phong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của</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người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cán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bộ</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cách</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mạng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là</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tác</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phong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công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tác</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khoa</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học</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Nó</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đối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lập</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với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bệnh</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quan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liêu</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mệnh</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lệnh</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giấy</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tờ</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thói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lười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biếng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bệnh</a:t>
            </a:r>
            <a:r>
              <a:rPr lang="en-US" sz="2400" dirty="0">
                <a:solidFill>
                  <a:srgbClr val="000000"/>
                </a:solidFill>
                <a:latin typeface="Times New Roman" pitchFamily="18" charset="0"/>
              </a:rPr>
              <a:t> </a:t>
            </a:r>
            <a:r>
              <a:rPr lang="en-US" sz="2400" b="1" i="1" dirty="0" err="1">
                <a:solidFill>
                  <a:srgbClr val="000000"/>
                </a:solidFill>
                <a:latin typeface="Times New Roman" pitchFamily="18" charset="0"/>
              </a:rPr>
              <a:t>cưỡi</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ngựa</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xem</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hoa</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và</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bệnh</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hình</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thức</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giả</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tạo</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Báo</a:t>
            </a:r>
            <a:r>
              <a:rPr lang="en-US" sz="2400" dirty="0">
                <a:solidFill>
                  <a:srgbClr val="000000"/>
                </a:solidFill>
                <a:latin typeface="Times New Roman" pitchFamily="18" charset="0"/>
              </a:rPr>
              <a:t> QĐND)</a:t>
            </a:r>
          </a:p>
        </p:txBody>
      </p:sp>
    </p:spTree>
    <p:extLst>
      <p:ext uri="{BB962C8B-B14F-4D97-AF65-F5344CB8AC3E}">
        <p14:creationId xmlns:p14="http://schemas.microsoft.com/office/powerpoint/2010/main" val="491179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434"/>
                                        </p:tgtEl>
                                        <p:attrNameLst>
                                          <p:attrName>style.visibility</p:attrName>
                                        </p:attrNameLst>
                                      </p:cBhvr>
                                      <p:to>
                                        <p:strVal val="visible"/>
                                      </p:to>
                                    </p:set>
                                    <p:anim calcmode="lin" valueType="num">
                                      <p:cBhvr additive="base">
                                        <p:cTn id="7" dur="500" fill="hold"/>
                                        <p:tgtEl>
                                          <p:spTgt spid="18434"/>
                                        </p:tgtEl>
                                        <p:attrNameLst>
                                          <p:attrName>ppt_x</p:attrName>
                                        </p:attrNameLst>
                                      </p:cBhvr>
                                      <p:tavLst>
                                        <p:tav tm="0">
                                          <p:val>
                                            <p:strVal val="#ppt_x"/>
                                          </p:val>
                                        </p:tav>
                                        <p:tav tm="100000">
                                          <p:val>
                                            <p:strVal val="#ppt_x"/>
                                          </p:val>
                                        </p:tav>
                                      </p:tavLst>
                                    </p:anim>
                                    <p:anim calcmode="lin" valueType="num">
                                      <p:cBhvr additive="base">
                                        <p:cTn id="8" dur="500" fill="hold"/>
                                        <p:tgtEl>
                                          <p:spTgt spid="1843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84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descr="gotchanasin">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8006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ext Box 6"/>
          <p:cNvSpPr txBox="1">
            <a:spLocks noChangeArrowheads="1"/>
          </p:cNvSpPr>
          <p:nvPr/>
        </p:nvSpPr>
        <p:spPr bwMode="auto">
          <a:xfrm>
            <a:off x="5181600" y="1481138"/>
            <a:ext cx="3810000" cy="2100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z="2400" b="1" dirty="0" err="1">
                <a:solidFill>
                  <a:srgbClr val="0000FF"/>
                </a:solidFill>
                <a:latin typeface="Times New Roman" pitchFamily="18" charset="0"/>
              </a:rPr>
              <a:t>Gót</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chân</a:t>
            </a:r>
            <a:r>
              <a:rPr lang="en-US" sz="2400" b="1" dirty="0">
                <a:solidFill>
                  <a:srgbClr val="0000FF"/>
                </a:solidFill>
                <a:latin typeface="Times New Roman" pitchFamily="18" charset="0"/>
              </a:rPr>
              <a:t> A – sin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chỗ</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yếu</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nhất</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của</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một</a:t>
            </a:r>
            <a:r>
              <a:rPr lang="en-US" sz="2400" dirty="0">
                <a:solidFill>
                  <a:srgbClr val="000000"/>
                </a:solidFill>
                <a:latin typeface="Times New Roman" pitchFamily="18" charset="0"/>
              </a:rPr>
              <a:t> con </a:t>
            </a:r>
            <a:r>
              <a:rPr lang="en-US" sz="2400" dirty="0" err="1">
                <a:solidFill>
                  <a:srgbClr val="000000"/>
                </a:solidFill>
                <a:latin typeface="Times New Roman" pitchFamily="18" charset="0"/>
              </a:rPr>
              <a:t>người</a:t>
            </a:r>
            <a:r>
              <a:rPr lang="en-US" sz="2400" dirty="0">
                <a:solidFill>
                  <a:srgbClr val="000000"/>
                </a:solidFill>
                <a:latin typeface="Times New Roman" pitchFamily="18" charset="0"/>
              </a:rPr>
              <a:t>.</a:t>
            </a:r>
          </a:p>
          <a:p>
            <a:pPr eaLnBrk="1" fontAlgn="base" hangingPunct="1">
              <a:spcBef>
                <a:spcPct val="50000"/>
              </a:spcBef>
              <a:spcAft>
                <a:spcPct val="0"/>
              </a:spcAft>
            </a:pPr>
            <a:r>
              <a:rPr lang="en-US" sz="2400" b="1" dirty="0">
                <a:solidFill>
                  <a:srgbClr val="FF0000"/>
                </a:solidFill>
                <a:latin typeface="Times New Roman" pitchFamily="18" charset="0"/>
              </a:rPr>
              <a:t>VD</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Hắn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cố</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che</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đậy</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cái</a:t>
            </a:r>
            <a:r>
              <a:rPr lang="en-US" sz="2400" dirty="0">
                <a:solidFill>
                  <a:srgbClr val="000000"/>
                </a:solidFill>
                <a:latin typeface="Times New Roman" pitchFamily="18" charset="0"/>
              </a:rPr>
              <a:t> </a:t>
            </a:r>
            <a:r>
              <a:rPr lang="en-US" sz="2400" b="1" i="1" dirty="0" err="1">
                <a:solidFill>
                  <a:srgbClr val="000000"/>
                </a:solidFill>
                <a:latin typeface="Times New Roman" pitchFamily="18" charset="0"/>
              </a:rPr>
              <a:t>gót</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chân</a:t>
            </a:r>
            <a:r>
              <a:rPr lang="en-US" sz="2400" b="1" i="1" dirty="0">
                <a:solidFill>
                  <a:srgbClr val="000000"/>
                </a:solidFill>
                <a:latin typeface="Times New Roman" pitchFamily="18" charset="0"/>
              </a:rPr>
              <a:t> A – sin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của</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hắn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đấy</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thôi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đừng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sợ</a:t>
            </a:r>
            <a:r>
              <a:rPr lang="en-US" sz="2400" dirty="0">
                <a:solidFill>
                  <a:srgbClr val="000000"/>
                </a:solidFill>
                <a:latin typeface="Times New Roman" pitchFamily="18" charset="0"/>
              </a:rPr>
              <a:t>.</a:t>
            </a:r>
          </a:p>
        </p:txBody>
      </p:sp>
    </p:spTree>
    <p:extLst>
      <p:ext uri="{BB962C8B-B14F-4D97-AF65-F5344CB8AC3E}">
        <p14:creationId xmlns:p14="http://schemas.microsoft.com/office/powerpoint/2010/main" val="2279614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fade">
                                      <p:cBhvr>
                                        <p:cTn id="7" dur="1000"/>
                                        <p:tgtEl>
                                          <p:spTgt spid="19458"/>
                                        </p:tgtEl>
                                      </p:cBhvr>
                                    </p:animEffect>
                                    <p:anim calcmode="lin" valueType="num">
                                      <p:cBhvr>
                                        <p:cTn id="8" dur="1000" fill="hold"/>
                                        <p:tgtEl>
                                          <p:spTgt spid="19458"/>
                                        </p:tgtEl>
                                        <p:attrNameLst>
                                          <p:attrName>ppt_x</p:attrName>
                                        </p:attrNameLst>
                                      </p:cBhvr>
                                      <p:tavLst>
                                        <p:tav tm="0">
                                          <p:val>
                                            <p:strVal val="#ppt_x"/>
                                          </p:val>
                                        </p:tav>
                                        <p:tav tm="100000">
                                          <p:val>
                                            <p:strVal val="#ppt_x"/>
                                          </p:val>
                                        </p:tav>
                                      </p:tavLst>
                                    </p:anim>
                                    <p:anim calcmode="lin" valueType="num">
                                      <p:cBhvr>
                                        <p:cTn id="9" dur="1000" fill="hold"/>
                                        <p:tgtEl>
                                          <p:spTgt spid="1945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9459"/>
                                        </p:tgtEl>
                                        <p:attrNameLst>
                                          <p:attrName>style.visibility</p:attrName>
                                        </p:attrNameLst>
                                      </p:cBhvr>
                                      <p:to>
                                        <p:strVal val="visible"/>
                                      </p:to>
                                    </p:set>
                                    <p:animEffect transition="in" filter="fade">
                                      <p:cBhvr>
                                        <p:cTn id="14" dur="1000"/>
                                        <p:tgtEl>
                                          <p:spTgt spid="19459"/>
                                        </p:tgtEl>
                                      </p:cBhvr>
                                    </p:animEffect>
                                    <p:anim calcmode="lin" valueType="num">
                                      <p:cBhvr>
                                        <p:cTn id="15" dur="1000" fill="hold"/>
                                        <p:tgtEl>
                                          <p:spTgt spid="19459"/>
                                        </p:tgtEl>
                                        <p:attrNameLst>
                                          <p:attrName>ppt_x</p:attrName>
                                        </p:attrNameLst>
                                      </p:cBhvr>
                                      <p:tavLst>
                                        <p:tav tm="0">
                                          <p:val>
                                            <p:strVal val="#ppt_x"/>
                                          </p:val>
                                        </p:tav>
                                        <p:tav tm="100000">
                                          <p:val>
                                            <p:strVal val="#ppt_x"/>
                                          </p:val>
                                        </p:tav>
                                      </p:tavLst>
                                    </p:anim>
                                    <p:anim calcmode="lin" valueType="num">
                                      <p:cBhvr>
                                        <p:cTn id="16" dur="1000" fill="hold"/>
                                        <p:tgtEl>
                                          <p:spTgt spid="194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4" descr="thanhgiong">
            <a:hlinkClick r:id="rId2" action="ppaction://hlinksldjump"/>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7244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Text Box 6"/>
          <p:cNvSpPr txBox="1">
            <a:spLocks noChangeArrowheads="1"/>
          </p:cNvSpPr>
          <p:nvPr/>
        </p:nvSpPr>
        <p:spPr bwMode="auto">
          <a:xfrm>
            <a:off x="4800600" y="457200"/>
            <a:ext cx="4343400" cy="210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z="2400" b="1" dirty="0" err="1">
                <a:solidFill>
                  <a:srgbClr val="0000FF"/>
                </a:solidFill>
                <a:latin typeface="Times New Roman" pitchFamily="18" charset="0"/>
              </a:rPr>
              <a:t>Sức</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trai</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Phù</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Đổng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sức</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mạnh</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có</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thể</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làm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nên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chuyện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lớn</a:t>
            </a:r>
            <a:r>
              <a:rPr lang="en-US" sz="2400" dirty="0">
                <a:solidFill>
                  <a:srgbClr val="000000"/>
                </a:solidFill>
                <a:latin typeface="Times New Roman" pitchFamily="18" charset="0"/>
              </a:rPr>
              <a:t>.</a:t>
            </a:r>
          </a:p>
          <a:p>
            <a:pPr eaLnBrk="1" fontAlgn="base" hangingPunct="1">
              <a:spcBef>
                <a:spcPct val="50000"/>
              </a:spcBef>
              <a:spcAft>
                <a:spcPct val="0"/>
              </a:spcAft>
            </a:pPr>
            <a:r>
              <a:rPr lang="en-US" sz="2400" b="1" dirty="0">
                <a:solidFill>
                  <a:srgbClr val="FF0000"/>
                </a:solidFill>
                <a:latin typeface="Times New Roman" pitchFamily="18" charset="0"/>
              </a:rPr>
              <a:t>VD</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Với</a:t>
            </a:r>
            <a:r>
              <a:rPr lang="en-US" sz="2400" dirty="0">
                <a:solidFill>
                  <a:srgbClr val="000000"/>
                </a:solidFill>
                <a:latin typeface="Times New Roman" pitchFamily="18" charset="0"/>
              </a:rPr>
              <a:t> </a:t>
            </a:r>
            <a:r>
              <a:rPr lang="en-US" sz="2400" b="1" i="1" dirty="0" err="1">
                <a:solidFill>
                  <a:srgbClr val="000000"/>
                </a:solidFill>
                <a:latin typeface="Times New Roman" pitchFamily="18" charset="0"/>
              </a:rPr>
              <a:t>sức</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trai</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Phù</a:t>
            </a:r>
            <a:r>
              <a:rPr lang="en-US" sz="2400" b="1" i="1" dirty="0">
                <a:solidFill>
                  <a:srgbClr val="000000"/>
                </a:solidFill>
                <a:latin typeface="Times New Roman" pitchFamily="18" charset="0"/>
              </a:rPr>
              <a:t> </a:t>
            </a:r>
            <a:r>
              <a:rPr lang="en-US" sz="2400" b="1" i="1" dirty="0" err="1">
                <a:solidFill>
                  <a:srgbClr val="000000"/>
                </a:solidFill>
                <a:latin typeface="Times New Roman" pitchFamily="18" charset="0"/>
              </a:rPr>
              <a:t>Đổng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thanh</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niên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ngày</a:t>
            </a:r>
            <a:r>
              <a:rPr lang="en-US" sz="2400" dirty="0">
                <a:solidFill>
                  <a:srgbClr val="000000"/>
                </a:solidFill>
                <a:latin typeface="Times New Roman" pitchFamily="18" charset="0"/>
              </a:rPr>
              <a:t> nay </a:t>
            </a:r>
            <a:r>
              <a:rPr lang="en-US" sz="2400" dirty="0" err="1">
                <a:solidFill>
                  <a:srgbClr val="000000"/>
                </a:solidFill>
                <a:latin typeface="Times New Roman" pitchFamily="18" charset="0"/>
              </a:rPr>
              <a:t>không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ngần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ngại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bất</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cứ</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việc</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gì</a:t>
            </a:r>
            <a:r>
              <a:rPr lang="en-US" sz="2400" dirty="0">
                <a:solidFill>
                  <a:srgbClr val="000000"/>
                </a:solidFill>
                <a:latin typeface="Times New Roman" pitchFamily="18" charset="0"/>
              </a:rPr>
              <a:t>.</a:t>
            </a:r>
          </a:p>
        </p:txBody>
      </p:sp>
    </p:spTree>
    <p:extLst>
      <p:ext uri="{BB962C8B-B14F-4D97-AF65-F5344CB8AC3E}">
        <p14:creationId xmlns:p14="http://schemas.microsoft.com/office/powerpoint/2010/main" val="267714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wipe(down)">
                                      <p:cBhvr>
                                        <p:cTn id="7" dur="500"/>
                                        <p:tgtEl>
                                          <p:spTgt spid="2048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0483"/>
                                        </p:tgtEl>
                                        <p:attrNameLst>
                                          <p:attrName>style.visibility</p:attrName>
                                        </p:attrNameLst>
                                      </p:cBhvr>
                                      <p:to>
                                        <p:strVal val="visible"/>
                                      </p:to>
                                    </p:set>
                                    <p:animEffect transition="in" filter="circle(in)">
                                      <p:cBhvr>
                                        <p:cTn id="12" dur="2000"/>
                                        <p:tgtEl>
                                          <p:spTgt spid="20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ChangeArrowheads="1"/>
          </p:cNvSpPr>
          <p:nvPr/>
        </p:nvSpPr>
        <p:spPr bwMode="auto">
          <a:xfrm>
            <a:off x="0" y="0"/>
            <a:ext cx="5562600" cy="6858000"/>
          </a:xfrm>
          <a:prstGeom prst="rect">
            <a:avLst/>
          </a:prstGeom>
          <a:solidFill>
            <a:srgbClr val="FAFAA4"/>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vi-VN">
              <a:solidFill>
                <a:srgbClr val="000000"/>
              </a:solidFill>
            </a:endParaRPr>
          </a:p>
        </p:txBody>
      </p:sp>
      <p:pic>
        <p:nvPicPr>
          <p:cNvPr id="21507" name="Picture 5" descr="echngoidaygi">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56388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8" name="Text Box 7"/>
          <p:cNvSpPr txBox="1">
            <a:spLocks noChangeArrowheads="1"/>
          </p:cNvSpPr>
          <p:nvPr/>
        </p:nvSpPr>
        <p:spPr bwMode="auto">
          <a:xfrm>
            <a:off x="5715000" y="1970088"/>
            <a:ext cx="3429000" cy="2830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pPr>
            <a:r>
              <a:rPr lang="en-US" sz="2400" b="1" dirty="0" err="1">
                <a:solidFill>
                  <a:srgbClr val="0000FF"/>
                </a:solidFill>
                <a:latin typeface="Times New Roman" pitchFamily="18" charset="0"/>
              </a:rPr>
              <a:t>Ếch</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ngồi</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đáy</a:t>
            </a:r>
            <a:r>
              <a:rPr lang="en-US" sz="2400" b="1" dirty="0">
                <a:solidFill>
                  <a:srgbClr val="0000FF"/>
                </a:solidFill>
                <a:latin typeface="Times New Roman" pitchFamily="18" charset="0"/>
              </a:rPr>
              <a:t> </a:t>
            </a:r>
            <a:r>
              <a:rPr lang="en-US" sz="2400" b="1" dirty="0" err="1">
                <a:solidFill>
                  <a:srgbClr val="0000FF"/>
                </a:solidFill>
                <a:latin typeface="Times New Roman" pitchFamily="18" charset="0"/>
              </a:rPr>
              <a:t>giếng</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hiểu</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biết</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ít</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tầm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nhìn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bị</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hạn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chế</a:t>
            </a:r>
            <a:r>
              <a:rPr lang="en-US" sz="2400" dirty="0">
                <a:solidFill>
                  <a:srgbClr val="000000"/>
                </a:solidFill>
                <a:latin typeface="Times New Roman" pitchFamily="18" charset="0"/>
              </a:rPr>
              <a:t>, do </a:t>
            </a:r>
            <a:r>
              <a:rPr lang="en-US" sz="2400" dirty="0" err="1">
                <a:solidFill>
                  <a:srgbClr val="000000"/>
                </a:solidFill>
                <a:latin typeface="Times New Roman" pitchFamily="18" charset="0"/>
              </a:rPr>
              <a:t>điều</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kiện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tiếp</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xúc</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hạn</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hẹp</a:t>
            </a:r>
            <a:r>
              <a:rPr lang="en-US" sz="2400" dirty="0">
                <a:solidFill>
                  <a:srgbClr val="000000"/>
                </a:solidFill>
                <a:latin typeface="Times New Roman" pitchFamily="18" charset="0"/>
              </a:rPr>
              <a:t>.</a:t>
            </a:r>
          </a:p>
          <a:p>
            <a:pPr eaLnBrk="1" fontAlgn="base" hangingPunct="1">
              <a:spcBef>
                <a:spcPct val="50000"/>
              </a:spcBef>
              <a:spcAft>
                <a:spcPct val="0"/>
              </a:spcAft>
            </a:pPr>
            <a:r>
              <a:rPr lang="en-US" sz="2400" b="1" dirty="0">
                <a:solidFill>
                  <a:srgbClr val="FF0000"/>
                </a:solidFill>
                <a:latin typeface="Times New Roman" pitchFamily="18" charset="0"/>
              </a:rPr>
              <a:t>VD: </a:t>
            </a:r>
            <a:r>
              <a:rPr lang="en-US" sz="2400" dirty="0" err="1">
                <a:solidFill>
                  <a:srgbClr val="000000"/>
                </a:solidFill>
                <a:latin typeface="Times New Roman" pitchFamily="18" charset="0"/>
              </a:rPr>
              <a:t>Nếu</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chỉ</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ngắm</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mình</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thôi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thì</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khác</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gì</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ếch</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ngồi</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đáy</a:t>
            </a:r>
            <a:r>
              <a:rPr lang="en-US" sz="2400" dirty="0">
                <a:solidFill>
                  <a:srgbClr val="000000"/>
                </a:solidFill>
                <a:latin typeface="Times New Roman" pitchFamily="18" charset="0"/>
              </a:rPr>
              <a:t> </a:t>
            </a:r>
            <a:r>
              <a:rPr lang="en-US" sz="2400" dirty="0" err="1">
                <a:solidFill>
                  <a:srgbClr val="000000"/>
                </a:solidFill>
                <a:latin typeface="Times New Roman" pitchFamily="18" charset="0"/>
              </a:rPr>
              <a:t>giếng</a:t>
            </a:r>
            <a:r>
              <a:rPr lang="en-US" sz="2400" dirty="0">
                <a:solidFill>
                  <a:srgbClr val="000000"/>
                </a:solidFill>
                <a:latin typeface="Times New Roman" pitchFamily="18" charset="0"/>
              </a:rPr>
              <a:t>.</a:t>
            </a:r>
          </a:p>
        </p:txBody>
      </p:sp>
    </p:spTree>
    <p:extLst>
      <p:ext uri="{BB962C8B-B14F-4D97-AF65-F5344CB8AC3E}">
        <p14:creationId xmlns:p14="http://schemas.microsoft.com/office/powerpoint/2010/main" val="2953207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1507"/>
                                        </p:tgtEl>
                                        <p:attrNameLst>
                                          <p:attrName>style.visibility</p:attrName>
                                        </p:attrNameLst>
                                      </p:cBhvr>
                                      <p:to>
                                        <p:strVal val="visible"/>
                                      </p:to>
                                    </p:set>
                                    <p:animEffect transition="in" filter="wipe(down)">
                                      <p:cBhvr>
                                        <p:cTn id="7" dur="500"/>
                                        <p:tgtEl>
                                          <p:spTgt spid="21507"/>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1508"/>
                                        </p:tgtEl>
                                        <p:attrNameLst>
                                          <p:attrName>style.visibility</p:attrName>
                                        </p:attrNameLst>
                                      </p:cBhvr>
                                      <p:to>
                                        <p:strVal val="visible"/>
                                      </p:to>
                                    </p:set>
                                    <p:animEffect transition="in" filter="wheel(1)">
                                      <p:cBhvr>
                                        <p:cTn id="12" dur="2000"/>
                                        <p:tgtEl>
                                          <p:spTgt spid="215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p:txBody>
          <a:bodyPr/>
          <a:lstStyle/>
          <a:p>
            <a:endParaRPr lang="vi-VN"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3059832" y="1988840"/>
            <a:ext cx="5904656" cy="28083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solidFill>
                  <a:srgbClr val="C00000"/>
                </a:solidFill>
                <a:latin typeface="Times New Roman" pitchFamily="18" charset="0"/>
                <a:cs typeface="Times New Roman" pitchFamily="18" charset="0"/>
              </a:rPr>
              <a:t>CẢM ƠN CÁC EM ĐÃ CHĂM HỌC. CHÚC CÁC EM HỌC TỐT</a:t>
            </a:r>
            <a:endParaRPr lang="vi-VN" sz="3600" b="1" dirty="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287883365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Glass Layers">
  <a:themeElements>
    <a:clrScheme name="Glass Layers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fontScheme name="Glass Layers">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lnDef>
  </a:objectDefaults>
  <a:extraClrSchemeLst>
    <a:extraClrScheme>
      <a:clrScheme name="Glass Layers 1">
        <a:dk1>
          <a:srgbClr val="FF9900"/>
        </a:dk1>
        <a:lt1>
          <a:srgbClr val="FFFFFF"/>
        </a:lt1>
        <a:dk2>
          <a:srgbClr val="FFCC66"/>
        </a:dk2>
        <a:lt2>
          <a:srgbClr val="CC6600"/>
        </a:lt2>
        <a:accent1>
          <a:srgbClr val="F05000"/>
        </a:accent1>
        <a:accent2>
          <a:srgbClr val="B28300"/>
        </a:accent2>
        <a:accent3>
          <a:srgbClr val="FFE2B8"/>
        </a:accent3>
        <a:accent4>
          <a:srgbClr val="DADADA"/>
        </a:accent4>
        <a:accent5>
          <a:srgbClr val="F6B3AA"/>
        </a:accent5>
        <a:accent6>
          <a:srgbClr val="A17600"/>
        </a:accent6>
        <a:hlink>
          <a:srgbClr val="99CC00"/>
        </a:hlink>
        <a:folHlink>
          <a:srgbClr val="008000"/>
        </a:folHlink>
      </a:clrScheme>
      <a:clrMap bg1="dk2" tx1="lt1" bg2="dk1" tx2="lt2" accent1="accent1" accent2="accent2" accent3="accent3" accent4="accent4" accent5="accent5" accent6="accent6" hlink="hlink" folHlink="folHlink"/>
    </a:extraClrScheme>
    <a:extraClrScheme>
      <a:clrScheme name="Glass Layers 2">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00"/>
        </a:hlink>
        <a:folHlink>
          <a:srgbClr val="FFFF99"/>
        </a:folHlink>
      </a:clrScheme>
      <a:clrMap bg1="dk2" tx1="lt1" bg2="dk1" tx2="lt2" accent1="accent1" accent2="accent2" accent3="accent3" accent4="accent4" accent5="accent5" accent6="accent6" hlink="hlink" folHlink="folHlink"/>
    </a:extraClrScheme>
    <a:extraClrScheme>
      <a:clrScheme name="Glass Layers 3">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DDFFBB"/>
        </a:folHlink>
      </a:clrScheme>
      <a:clrMap bg1="dk2" tx1="lt1" bg2="dk1" tx2="lt2" accent1="accent1" accent2="accent2" accent3="accent3" accent4="accent4" accent5="accent5" accent6="accent6" hlink="hlink" folHlink="folHlink"/>
    </a:extraClrScheme>
    <a:extraClrScheme>
      <a:clrScheme name="Glass Layers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clrMap bg1="dk2" tx1="lt1" bg2="dk1" tx2="lt2" accent1="accent1" accent2="accent2" accent3="accent3" accent4="accent4" accent5="accent5" accent6="accent6" hlink="hlink" folHlink="folHlink"/>
    </a:extraClrScheme>
    <a:extraClrScheme>
      <a:clrScheme name="Glass Layers 5">
        <a:dk1>
          <a:srgbClr val="000000"/>
        </a:dk1>
        <a:lt1>
          <a:srgbClr val="CCECFF"/>
        </a:lt1>
        <a:dk2>
          <a:srgbClr val="000000"/>
        </a:dk2>
        <a:lt2>
          <a:srgbClr val="D6EDEE"/>
        </a:lt2>
        <a:accent1>
          <a:srgbClr val="E8F0F4"/>
        </a:accent1>
        <a:accent2>
          <a:srgbClr val="8EAAFA"/>
        </a:accent2>
        <a:accent3>
          <a:srgbClr val="E2F4FF"/>
        </a:accent3>
        <a:accent4>
          <a:srgbClr val="000000"/>
        </a:accent4>
        <a:accent5>
          <a:srgbClr val="F2F6F8"/>
        </a:accent5>
        <a:accent6>
          <a:srgbClr val="809AE3"/>
        </a:accent6>
        <a:hlink>
          <a:srgbClr val="0066FF"/>
        </a:hlink>
        <a:folHlink>
          <a:srgbClr val="9947FD"/>
        </a:folHlink>
      </a:clrScheme>
      <a:clrMap bg1="lt1" tx1="dk1" bg2="lt2" tx2="dk2" accent1="accent1" accent2="accent2" accent3="accent3" accent4="accent4" accent5="accent5" accent6="accent6" hlink="hlink" folHlink="folHlink"/>
    </a:extraClrScheme>
    <a:extraClrScheme>
      <a:clrScheme name="Glass Layers 6">
        <a:dk1>
          <a:srgbClr val="48486A"/>
        </a:dk1>
        <a:lt1>
          <a:srgbClr val="FFFFFF"/>
        </a:lt1>
        <a:dk2>
          <a:srgbClr val="000099"/>
        </a:dk2>
        <a:lt2>
          <a:srgbClr val="F8F8F8"/>
        </a:lt2>
        <a:accent1>
          <a:srgbClr val="6699FF"/>
        </a:accent1>
        <a:accent2>
          <a:srgbClr val="0000FF"/>
        </a:accent2>
        <a:accent3>
          <a:srgbClr val="AAAACA"/>
        </a:accent3>
        <a:accent4>
          <a:srgbClr val="DADADA"/>
        </a:accent4>
        <a:accent5>
          <a:srgbClr val="B8CAFF"/>
        </a:accent5>
        <a:accent6>
          <a:srgbClr val="0000E7"/>
        </a:accent6>
        <a:hlink>
          <a:srgbClr val="3DCCFF"/>
        </a:hlink>
        <a:folHlink>
          <a:srgbClr val="CCECFF"/>
        </a:folHlink>
      </a:clrScheme>
      <a:clrMap bg1="dk2" tx1="lt1" bg2="dk1" tx2="lt2" accent1="accent1" accent2="accent2" accent3="accent3" accent4="accent4" accent5="accent5" accent6="accent6" hlink="hlink" folHlink="folHlink"/>
    </a:extraClrScheme>
    <a:extraClrScheme>
      <a:clrScheme name="Glass Layers 7">
        <a:dk1>
          <a:srgbClr val="573F8B"/>
        </a:dk1>
        <a:lt1>
          <a:srgbClr val="FFFFFF"/>
        </a:lt1>
        <a:dk2>
          <a:srgbClr val="666699"/>
        </a:dk2>
        <a:lt2>
          <a:srgbClr val="D9D9FF"/>
        </a:lt2>
        <a:accent1>
          <a:srgbClr val="CC99FF"/>
        </a:accent1>
        <a:accent2>
          <a:srgbClr val="9933FF"/>
        </a:accent2>
        <a:accent3>
          <a:srgbClr val="B8B8CA"/>
        </a:accent3>
        <a:accent4>
          <a:srgbClr val="DADADA"/>
        </a:accent4>
        <a:accent5>
          <a:srgbClr val="E2CAFF"/>
        </a:accent5>
        <a:accent6>
          <a:srgbClr val="8A2DE7"/>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Glass Layers 8">
        <a:dk1>
          <a:srgbClr val="000000"/>
        </a:dk1>
        <a:lt1>
          <a:srgbClr val="EAEAEA"/>
        </a:lt1>
        <a:dk2>
          <a:srgbClr val="000000"/>
        </a:dk2>
        <a:lt2>
          <a:srgbClr val="C1C2CB"/>
        </a:lt2>
        <a:accent1>
          <a:srgbClr val="F1F1F7"/>
        </a:accent1>
        <a:accent2>
          <a:srgbClr val="8C8CB4"/>
        </a:accent2>
        <a:accent3>
          <a:srgbClr val="F3F3F3"/>
        </a:accent3>
        <a:accent4>
          <a:srgbClr val="000000"/>
        </a:accent4>
        <a:accent5>
          <a:srgbClr val="F7F7FA"/>
        </a:accent5>
        <a:accent6>
          <a:srgbClr val="7E7EA3"/>
        </a:accent6>
        <a:hlink>
          <a:srgbClr val="A3FFFF"/>
        </a:hlink>
        <a:folHlink>
          <a:srgbClr val="9E99F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Glass Layers">
  <a:themeElements>
    <a:clrScheme name="Glass Layers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fontScheme name="Glass Layers">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lnDef>
  </a:objectDefaults>
  <a:extraClrSchemeLst>
    <a:extraClrScheme>
      <a:clrScheme name="Glass Layers 1">
        <a:dk1>
          <a:srgbClr val="FF9900"/>
        </a:dk1>
        <a:lt1>
          <a:srgbClr val="FFFFFF"/>
        </a:lt1>
        <a:dk2>
          <a:srgbClr val="FFCC66"/>
        </a:dk2>
        <a:lt2>
          <a:srgbClr val="CC6600"/>
        </a:lt2>
        <a:accent1>
          <a:srgbClr val="F05000"/>
        </a:accent1>
        <a:accent2>
          <a:srgbClr val="B28300"/>
        </a:accent2>
        <a:accent3>
          <a:srgbClr val="FFE2B8"/>
        </a:accent3>
        <a:accent4>
          <a:srgbClr val="DADADA"/>
        </a:accent4>
        <a:accent5>
          <a:srgbClr val="F6B3AA"/>
        </a:accent5>
        <a:accent6>
          <a:srgbClr val="A17600"/>
        </a:accent6>
        <a:hlink>
          <a:srgbClr val="99CC00"/>
        </a:hlink>
        <a:folHlink>
          <a:srgbClr val="008000"/>
        </a:folHlink>
      </a:clrScheme>
      <a:clrMap bg1="dk2" tx1="lt1" bg2="dk1" tx2="lt2" accent1="accent1" accent2="accent2" accent3="accent3" accent4="accent4" accent5="accent5" accent6="accent6" hlink="hlink" folHlink="folHlink"/>
    </a:extraClrScheme>
    <a:extraClrScheme>
      <a:clrScheme name="Glass Layers 2">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00"/>
        </a:hlink>
        <a:folHlink>
          <a:srgbClr val="FFFF99"/>
        </a:folHlink>
      </a:clrScheme>
      <a:clrMap bg1="dk2" tx1="lt1" bg2="dk1" tx2="lt2" accent1="accent1" accent2="accent2" accent3="accent3" accent4="accent4" accent5="accent5" accent6="accent6" hlink="hlink" folHlink="folHlink"/>
    </a:extraClrScheme>
    <a:extraClrScheme>
      <a:clrScheme name="Glass Layers 3">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DDFFBB"/>
        </a:folHlink>
      </a:clrScheme>
      <a:clrMap bg1="dk2" tx1="lt1" bg2="dk1" tx2="lt2" accent1="accent1" accent2="accent2" accent3="accent3" accent4="accent4" accent5="accent5" accent6="accent6" hlink="hlink" folHlink="folHlink"/>
    </a:extraClrScheme>
    <a:extraClrScheme>
      <a:clrScheme name="Glass Layers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clrMap bg1="dk2" tx1="lt1" bg2="dk1" tx2="lt2" accent1="accent1" accent2="accent2" accent3="accent3" accent4="accent4" accent5="accent5" accent6="accent6" hlink="hlink" folHlink="folHlink"/>
    </a:extraClrScheme>
    <a:extraClrScheme>
      <a:clrScheme name="Glass Layers 5">
        <a:dk1>
          <a:srgbClr val="000000"/>
        </a:dk1>
        <a:lt1>
          <a:srgbClr val="CCECFF"/>
        </a:lt1>
        <a:dk2>
          <a:srgbClr val="000000"/>
        </a:dk2>
        <a:lt2>
          <a:srgbClr val="D6EDEE"/>
        </a:lt2>
        <a:accent1>
          <a:srgbClr val="E8F0F4"/>
        </a:accent1>
        <a:accent2>
          <a:srgbClr val="8EAAFA"/>
        </a:accent2>
        <a:accent3>
          <a:srgbClr val="E2F4FF"/>
        </a:accent3>
        <a:accent4>
          <a:srgbClr val="000000"/>
        </a:accent4>
        <a:accent5>
          <a:srgbClr val="F2F6F8"/>
        </a:accent5>
        <a:accent6>
          <a:srgbClr val="809AE3"/>
        </a:accent6>
        <a:hlink>
          <a:srgbClr val="0066FF"/>
        </a:hlink>
        <a:folHlink>
          <a:srgbClr val="9947FD"/>
        </a:folHlink>
      </a:clrScheme>
      <a:clrMap bg1="lt1" tx1="dk1" bg2="lt2" tx2="dk2" accent1="accent1" accent2="accent2" accent3="accent3" accent4="accent4" accent5="accent5" accent6="accent6" hlink="hlink" folHlink="folHlink"/>
    </a:extraClrScheme>
    <a:extraClrScheme>
      <a:clrScheme name="Glass Layers 6">
        <a:dk1>
          <a:srgbClr val="48486A"/>
        </a:dk1>
        <a:lt1>
          <a:srgbClr val="FFFFFF"/>
        </a:lt1>
        <a:dk2>
          <a:srgbClr val="000099"/>
        </a:dk2>
        <a:lt2>
          <a:srgbClr val="F8F8F8"/>
        </a:lt2>
        <a:accent1>
          <a:srgbClr val="6699FF"/>
        </a:accent1>
        <a:accent2>
          <a:srgbClr val="0000FF"/>
        </a:accent2>
        <a:accent3>
          <a:srgbClr val="AAAACA"/>
        </a:accent3>
        <a:accent4>
          <a:srgbClr val="DADADA"/>
        </a:accent4>
        <a:accent5>
          <a:srgbClr val="B8CAFF"/>
        </a:accent5>
        <a:accent6>
          <a:srgbClr val="0000E7"/>
        </a:accent6>
        <a:hlink>
          <a:srgbClr val="3DCCFF"/>
        </a:hlink>
        <a:folHlink>
          <a:srgbClr val="CCECFF"/>
        </a:folHlink>
      </a:clrScheme>
      <a:clrMap bg1="dk2" tx1="lt1" bg2="dk1" tx2="lt2" accent1="accent1" accent2="accent2" accent3="accent3" accent4="accent4" accent5="accent5" accent6="accent6" hlink="hlink" folHlink="folHlink"/>
    </a:extraClrScheme>
    <a:extraClrScheme>
      <a:clrScheme name="Glass Layers 7">
        <a:dk1>
          <a:srgbClr val="573F8B"/>
        </a:dk1>
        <a:lt1>
          <a:srgbClr val="FFFFFF"/>
        </a:lt1>
        <a:dk2>
          <a:srgbClr val="666699"/>
        </a:dk2>
        <a:lt2>
          <a:srgbClr val="D9D9FF"/>
        </a:lt2>
        <a:accent1>
          <a:srgbClr val="CC99FF"/>
        </a:accent1>
        <a:accent2>
          <a:srgbClr val="9933FF"/>
        </a:accent2>
        <a:accent3>
          <a:srgbClr val="B8B8CA"/>
        </a:accent3>
        <a:accent4>
          <a:srgbClr val="DADADA"/>
        </a:accent4>
        <a:accent5>
          <a:srgbClr val="E2CAFF"/>
        </a:accent5>
        <a:accent6>
          <a:srgbClr val="8A2DE7"/>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Glass Layers 8">
        <a:dk1>
          <a:srgbClr val="000000"/>
        </a:dk1>
        <a:lt1>
          <a:srgbClr val="EAEAEA"/>
        </a:lt1>
        <a:dk2>
          <a:srgbClr val="000000"/>
        </a:dk2>
        <a:lt2>
          <a:srgbClr val="C1C2CB"/>
        </a:lt2>
        <a:accent1>
          <a:srgbClr val="F1F1F7"/>
        </a:accent1>
        <a:accent2>
          <a:srgbClr val="8C8CB4"/>
        </a:accent2>
        <a:accent3>
          <a:srgbClr val="F3F3F3"/>
        </a:accent3>
        <a:accent4>
          <a:srgbClr val="000000"/>
        </a:accent4>
        <a:accent5>
          <a:srgbClr val="F7F7FA"/>
        </a:accent5>
        <a:accent6>
          <a:srgbClr val="7E7EA3"/>
        </a:accent6>
        <a:hlink>
          <a:srgbClr val="A3FFFF"/>
        </a:hlink>
        <a:folHlink>
          <a:srgbClr val="9E99FF"/>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Glass Layers">
  <a:themeElements>
    <a:clrScheme name="Glass Layers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fontScheme name="Glass Layers">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lnDef>
  </a:objectDefaults>
  <a:extraClrSchemeLst>
    <a:extraClrScheme>
      <a:clrScheme name="Glass Layers 1">
        <a:dk1>
          <a:srgbClr val="FF9900"/>
        </a:dk1>
        <a:lt1>
          <a:srgbClr val="FFFFFF"/>
        </a:lt1>
        <a:dk2>
          <a:srgbClr val="FFCC66"/>
        </a:dk2>
        <a:lt2>
          <a:srgbClr val="CC6600"/>
        </a:lt2>
        <a:accent1>
          <a:srgbClr val="F05000"/>
        </a:accent1>
        <a:accent2>
          <a:srgbClr val="B28300"/>
        </a:accent2>
        <a:accent3>
          <a:srgbClr val="FFE2B8"/>
        </a:accent3>
        <a:accent4>
          <a:srgbClr val="DADADA"/>
        </a:accent4>
        <a:accent5>
          <a:srgbClr val="F6B3AA"/>
        </a:accent5>
        <a:accent6>
          <a:srgbClr val="A17600"/>
        </a:accent6>
        <a:hlink>
          <a:srgbClr val="99CC00"/>
        </a:hlink>
        <a:folHlink>
          <a:srgbClr val="008000"/>
        </a:folHlink>
      </a:clrScheme>
      <a:clrMap bg1="dk2" tx1="lt1" bg2="dk1" tx2="lt2" accent1="accent1" accent2="accent2" accent3="accent3" accent4="accent4" accent5="accent5" accent6="accent6" hlink="hlink" folHlink="folHlink"/>
    </a:extraClrScheme>
    <a:extraClrScheme>
      <a:clrScheme name="Glass Layers 2">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00"/>
        </a:hlink>
        <a:folHlink>
          <a:srgbClr val="FFFF99"/>
        </a:folHlink>
      </a:clrScheme>
      <a:clrMap bg1="dk2" tx1="lt1" bg2="dk1" tx2="lt2" accent1="accent1" accent2="accent2" accent3="accent3" accent4="accent4" accent5="accent5" accent6="accent6" hlink="hlink" folHlink="folHlink"/>
    </a:extraClrScheme>
    <a:extraClrScheme>
      <a:clrScheme name="Glass Layers 3">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DDFFBB"/>
        </a:folHlink>
      </a:clrScheme>
      <a:clrMap bg1="dk2" tx1="lt1" bg2="dk1" tx2="lt2" accent1="accent1" accent2="accent2" accent3="accent3" accent4="accent4" accent5="accent5" accent6="accent6" hlink="hlink" folHlink="folHlink"/>
    </a:extraClrScheme>
    <a:extraClrScheme>
      <a:clrScheme name="Glass Layers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clrMap bg1="dk2" tx1="lt1" bg2="dk1" tx2="lt2" accent1="accent1" accent2="accent2" accent3="accent3" accent4="accent4" accent5="accent5" accent6="accent6" hlink="hlink" folHlink="folHlink"/>
    </a:extraClrScheme>
    <a:extraClrScheme>
      <a:clrScheme name="Glass Layers 5">
        <a:dk1>
          <a:srgbClr val="000000"/>
        </a:dk1>
        <a:lt1>
          <a:srgbClr val="CCECFF"/>
        </a:lt1>
        <a:dk2>
          <a:srgbClr val="000000"/>
        </a:dk2>
        <a:lt2>
          <a:srgbClr val="D6EDEE"/>
        </a:lt2>
        <a:accent1>
          <a:srgbClr val="E8F0F4"/>
        </a:accent1>
        <a:accent2>
          <a:srgbClr val="8EAAFA"/>
        </a:accent2>
        <a:accent3>
          <a:srgbClr val="E2F4FF"/>
        </a:accent3>
        <a:accent4>
          <a:srgbClr val="000000"/>
        </a:accent4>
        <a:accent5>
          <a:srgbClr val="F2F6F8"/>
        </a:accent5>
        <a:accent6>
          <a:srgbClr val="809AE3"/>
        </a:accent6>
        <a:hlink>
          <a:srgbClr val="0066FF"/>
        </a:hlink>
        <a:folHlink>
          <a:srgbClr val="9947FD"/>
        </a:folHlink>
      </a:clrScheme>
      <a:clrMap bg1="lt1" tx1="dk1" bg2="lt2" tx2="dk2" accent1="accent1" accent2="accent2" accent3="accent3" accent4="accent4" accent5="accent5" accent6="accent6" hlink="hlink" folHlink="folHlink"/>
    </a:extraClrScheme>
    <a:extraClrScheme>
      <a:clrScheme name="Glass Layers 6">
        <a:dk1>
          <a:srgbClr val="48486A"/>
        </a:dk1>
        <a:lt1>
          <a:srgbClr val="FFFFFF"/>
        </a:lt1>
        <a:dk2>
          <a:srgbClr val="000099"/>
        </a:dk2>
        <a:lt2>
          <a:srgbClr val="F8F8F8"/>
        </a:lt2>
        <a:accent1>
          <a:srgbClr val="6699FF"/>
        </a:accent1>
        <a:accent2>
          <a:srgbClr val="0000FF"/>
        </a:accent2>
        <a:accent3>
          <a:srgbClr val="AAAACA"/>
        </a:accent3>
        <a:accent4>
          <a:srgbClr val="DADADA"/>
        </a:accent4>
        <a:accent5>
          <a:srgbClr val="B8CAFF"/>
        </a:accent5>
        <a:accent6>
          <a:srgbClr val="0000E7"/>
        </a:accent6>
        <a:hlink>
          <a:srgbClr val="3DCCFF"/>
        </a:hlink>
        <a:folHlink>
          <a:srgbClr val="CCECFF"/>
        </a:folHlink>
      </a:clrScheme>
      <a:clrMap bg1="dk2" tx1="lt1" bg2="dk1" tx2="lt2" accent1="accent1" accent2="accent2" accent3="accent3" accent4="accent4" accent5="accent5" accent6="accent6" hlink="hlink" folHlink="folHlink"/>
    </a:extraClrScheme>
    <a:extraClrScheme>
      <a:clrScheme name="Glass Layers 7">
        <a:dk1>
          <a:srgbClr val="573F8B"/>
        </a:dk1>
        <a:lt1>
          <a:srgbClr val="FFFFFF"/>
        </a:lt1>
        <a:dk2>
          <a:srgbClr val="666699"/>
        </a:dk2>
        <a:lt2>
          <a:srgbClr val="D9D9FF"/>
        </a:lt2>
        <a:accent1>
          <a:srgbClr val="CC99FF"/>
        </a:accent1>
        <a:accent2>
          <a:srgbClr val="9933FF"/>
        </a:accent2>
        <a:accent3>
          <a:srgbClr val="B8B8CA"/>
        </a:accent3>
        <a:accent4>
          <a:srgbClr val="DADADA"/>
        </a:accent4>
        <a:accent5>
          <a:srgbClr val="E2CAFF"/>
        </a:accent5>
        <a:accent6>
          <a:srgbClr val="8A2DE7"/>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Glass Layers 8">
        <a:dk1>
          <a:srgbClr val="000000"/>
        </a:dk1>
        <a:lt1>
          <a:srgbClr val="EAEAEA"/>
        </a:lt1>
        <a:dk2>
          <a:srgbClr val="000000"/>
        </a:dk2>
        <a:lt2>
          <a:srgbClr val="C1C2CB"/>
        </a:lt2>
        <a:accent1>
          <a:srgbClr val="F1F1F7"/>
        </a:accent1>
        <a:accent2>
          <a:srgbClr val="8C8CB4"/>
        </a:accent2>
        <a:accent3>
          <a:srgbClr val="F3F3F3"/>
        </a:accent3>
        <a:accent4>
          <a:srgbClr val="000000"/>
        </a:accent4>
        <a:accent5>
          <a:srgbClr val="F7F7FA"/>
        </a:accent5>
        <a:accent6>
          <a:srgbClr val="7E7EA3"/>
        </a:accent6>
        <a:hlink>
          <a:srgbClr val="A3FFFF"/>
        </a:hlink>
        <a:folHlink>
          <a:srgbClr val="9E99F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Glass Layers">
  <a:themeElements>
    <a:clrScheme name="Glass Layers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fontScheme name="Glass Layers">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lnDef>
  </a:objectDefaults>
  <a:extraClrSchemeLst>
    <a:extraClrScheme>
      <a:clrScheme name="Glass Layers 1">
        <a:dk1>
          <a:srgbClr val="FF9900"/>
        </a:dk1>
        <a:lt1>
          <a:srgbClr val="FFFFFF"/>
        </a:lt1>
        <a:dk2>
          <a:srgbClr val="FFCC66"/>
        </a:dk2>
        <a:lt2>
          <a:srgbClr val="CC6600"/>
        </a:lt2>
        <a:accent1>
          <a:srgbClr val="F05000"/>
        </a:accent1>
        <a:accent2>
          <a:srgbClr val="B28300"/>
        </a:accent2>
        <a:accent3>
          <a:srgbClr val="FFE2B8"/>
        </a:accent3>
        <a:accent4>
          <a:srgbClr val="DADADA"/>
        </a:accent4>
        <a:accent5>
          <a:srgbClr val="F6B3AA"/>
        </a:accent5>
        <a:accent6>
          <a:srgbClr val="A17600"/>
        </a:accent6>
        <a:hlink>
          <a:srgbClr val="99CC00"/>
        </a:hlink>
        <a:folHlink>
          <a:srgbClr val="008000"/>
        </a:folHlink>
      </a:clrScheme>
      <a:clrMap bg1="dk2" tx1="lt1" bg2="dk1" tx2="lt2" accent1="accent1" accent2="accent2" accent3="accent3" accent4="accent4" accent5="accent5" accent6="accent6" hlink="hlink" folHlink="folHlink"/>
    </a:extraClrScheme>
    <a:extraClrScheme>
      <a:clrScheme name="Glass Layers 2">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00"/>
        </a:hlink>
        <a:folHlink>
          <a:srgbClr val="FFFF99"/>
        </a:folHlink>
      </a:clrScheme>
      <a:clrMap bg1="dk2" tx1="lt1" bg2="dk1" tx2="lt2" accent1="accent1" accent2="accent2" accent3="accent3" accent4="accent4" accent5="accent5" accent6="accent6" hlink="hlink" folHlink="folHlink"/>
    </a:extraClrScheme>
    <a:extraClrScheme>
      <a:clrScheme name="Glass Layers 3">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DDFFBB"/>
        </a:folHlink>
      </a:clrScheme>
      <a:clrMap bg1="dk2" tx1="lt1" bg2="dk1" tx2="lt2" accent1="accent1" accent2="accent2" accent3="accent3" accent4="accent4" accent5="accent5" accent6="accent6" hlink="hlink" folHlink="folHlink"/>
    </a:extraClrScheme>
    <a:extraClrScheme>
      <a:clrScheme name="Glass Layers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clrMap bg1="dk2" tx1="lt1" bg2="dk1" tx2="lt2" accent1="accent1" accent2="accent2" accent3="accent3" accent4="accent4" accent5="accent5" accent6="accent6" hlink="hlink" folHlink="folHlink"/>
    </a:extraClrScheme>
    <a:extraClrScheme>
      <a:clrScheme name="Glass Layers 5">
        <a:dk1>
          <a:srgbClr val="000000"/>
        </a:dk1>
        <a:lt1>
          <a:srgbClr val="CCECFF"/>
        </a:lt1>
        <a:dk2>
          <a:srgbClr val="000000"/>
        </a:dk2>
        <a:lt2>
          <a:srgbClr val="D6EDEE"/>
        </a:lt2>
        <a:accent1>
          <a:srgbClr val="E8F0F4"/>
        </a:accent1>
        <a:accent2>
          <a:srgbClr val="8EAAFA"/>
        </a:accent2>
        <a:accent3>
          <a:srgbClr val="E2F4FF"/>
        </a:accent3>
        <a:accent4>
          <a:srgbClr val="000000"/>
        </a:accent4>
        <a:accent5>
          <a:srgbClr val="F2F6F8"/>
        </a:accent5>
        <a:accent6>
          <a:srgbClr val="809AE3"/>
        </a:accent6>
        <a:hlink>
          <a:srgbClr val="0066FF"/>
        </a:hlink>
        <a:folHlink>
          <a:srgbClr val="9947FD"/>
        </a:folHlink>
      </a:clrScheme>
      <a:clrMap bg1="lt1" tx1="dk1" bg2="lt2" tx2="dk2" accent1="accent1" accent2="accent2" accent3="accent3" accent4="accent4" accent5="accent5" accent6="accent6" hlink="hlink" folHlink="folHlink"/>
    </a:extraClrScheme>
    <a:extraClrScheme>
      <a:clrScheme name="Glass Layers 6">
        <a:dk1>
          <a:srgbClr val="48486A"/>
        </a:dk1>
        <a:lt1>
          <a:srgbClr val="FFFFFF"/>
        </a:lt1>
        <a:dk2>
          <a:srgbClr val="000099"/>
        </a:dk2>
        <a:lt2>
          <a:srgbClr val="F8F8F8"/>
        </a:lt2>
        <a:accent1>
          <a:srgbClr val="6699FF"/>
        </a:accent1>
        <a:accent2>
          <a:srgbClr val="0000FF"/>
        </a:accent2>
        <a:accent3>
          <a:srgbClr val="AAAACA"/>
        </a:accent3>
        <a:accent4>
          <a:srgbClr val="DADADA"/>
        </a:accent4>
        <a:accent5>
          <a:srgbClr val="B8CAFF"/>
        </a:accent5>
        <a:accent6>
          <a:srgbClr val="0000E7"/>
        </a:accent6>
        <a:hlink>
          <a:srgbClr val="3DCCFF"/>
        </a:hlink>
        <a:folHlink>
          <a:srgbClr val="CCECFF"/>
        </a:folHlink>
      </a:clrScheme>
      <a:clrMap bg1="dk2" tx1="lt1" bg2="dk1" tx2="lt2" accent1="accent1" accent2="accent2" accent3="accent3" accent4="accent4" accent5="accent5" accent6="accent6" hlink="hlink" folHlink="folHlink"/>
    </a:extraClrScheme>
    <a:extraClrScheme>
      <a:clrScheme name="Glass Layers 7">
        <a:dk1>
          <a:srgbClr val="573F8B"/>
        </a:dk1>
        <a:lt1>
          <a:srgbClr val="FFFFFF"/>
        </a:lt1>
        <a:dk2>
          <a:srgbClr val="666699"/>
        </a:dk2>
        <a:lt2>
          <a:srgbClr val="D9D9FF"/>
        </a:lt2>
        <a:accent1>
          <a:srgbClr val="CC99FF"/>
        </a:accent1>
        <a:accent2>
          <a:srgbClr val="9933FF"/>
        </a:accent2>
        <a:accent3>
          <a:srgbClr val="B8B8CA"/>
        </a:accent3>
        <a:accent4>
          <a:srgbClr val="DADADA"/>
        </a:accent4>
        <a:accent5>
          <a:srgbClr val="E2CAFF"/>
        </a:accent5>
        <a:accent6>
          <a:srgbClr val="8A2DE7"/>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Glass Layers 8">
        <a:dk1>
          <a:srgbClr val="000000"/>
        </a:dk1>
        <a:lt1>
          <a:srgbClr val="EAEAEA"/>
        </a:lt1>
        <a:dk2>
          <a:srgbClr val="000000"/>
        </a:dk2>
        <a:lt2>
          <a:srgbClr val="C1C2CB"/>
        </a:lt2>
        <a:accent1>
          <a:srgbClr val="F1F1F7"/>
        </a:accent1>
        <a:accent2>
          <a:srgbClr val="8C8CB4"/>
        </a:accent2>
        <a:accent3>
          <a:srgbClr val="F3F3F3"/>
        </a:accent3>
        <a:accent4>
          <a:srgbClr val="000000"/>
        </a:accent4>
        <a:accent5>
          <a:srgbClr val="F7F7FA"/>
        </a:accent5>
        <a:accent6>
          <a:srgbClr val="7E7EA3"/>
        </a:accent6>
        <a:hlink>
          <a:srgbClr val="A3FFFF"/>
        </a:hlink>
        <a:folHlink>
          <a:srgbClr val="9E99FF"/>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4_Glass Layers">
  <a:themeElements>
    <a:clrScheme name="Glass Layers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fontScheme name="Glass Layers">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lnDef>
  </a:objectDefaults>
  <a:extraClrSchemeLst>
    <a:extraClrScheme>
      <a:clrScheme name="Glass Layers 1">
        <a:dk1>
          <a:srgbClr val="FF9900"/>
        </a:dk1>
        <a:lt1>
          <a:srgbClr val="FFFFFF"/>
        </a:lt1>
        <a:dk2>
          <a:srgbClr val="FFCC66"/>
        </a:dk2>
        <a:lt2>
          <a:srgbClr val="CC6600"/>
        </a:lt2>
        <a:accent1>
          <a:srgbClr val="F05000"/>
        </a:accent1>
        <a:accent2>
          <a:srgbClr val="B28300"/>
        </a:accent2>
        <a:accent3>
          <a:srgbClr val="FFE2B8"/>
        </a:accent3>
        <a:accent4>
          <a:srgbClr val="DADADA"/>
        </a:accent4>
        <a:accent5>
          <a:srgbClr val="F6B3AA"/>
        </a:accent5>
        <a:accent6>
          <a:srgbClr val="A17600"/>
        </a:accent6>
        <a:hlink>
          <a:srgbClr val="99CC00"/>
        </a:hlink>
        <a:folHlink>
          <a:srgbClr val="008000"/>
        </a:folHlink>
      </a:clrScheme>
      <a:clrMap bg1="dk2" tx1="lt1" bg2="dk1" tx2="lt2" accent1="accent1" accent2="accent2" accent3="accent3" accent4="accent4" accent5="accent5" accent6="accent6" hlink="hlink" folHlink="folHlink"/>
    </a:extraClrScheme>
    <a:extraClrScheme>
      <a:clrScheme name="Glass Layers 2">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00"/>
        </a:hlink>
        <a:folHlink>
          <a:srgbClr val="FFFF99"/>
        </a:folHlink>
      </a:clrScheme>
      <a:clrMap bg1="dk2" tx1="lt1" bg2="dk1" tx2="lt2" accent1="accent1" accent2="accent2" accent3="accent3" accent4="accent4" accent5="accent5" accent6="accent6" hlink="hlink" folHlink="folHlink"/>
    </a:extraClrScheme>
    <a:extraClrScheme>
      <a:clrScheme name="Glass Layers 3">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DDFFBB"/>
        </a:folHlink>
      </a:clrScheme>
      <a:clrMap bg1="dk2" tx1="lt1" bg2="dk1" tx2="lt2" accent1="accent1" accent2="accent2" accent3="accent3" accent4="accent4" accent5="accent5" accent6="accent6" hlink="hlink" folHlink="folHlink"/>
    </a:extraClrScheme>
    <a:extraClrScheme>
      <a:clrScheme name="Glass Layers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clrMap bg1="dk2" tx1="lt1" bg2="dk1" tx2="lt2" accent1="accent1" accent2="accent2" accent3="accent3" accent4="accent4" accent5="accent5" accent6="accent6" hlink="hlink" folHlink="folHlink"/>
    </a:extraClrScheme>
    <a:extraClrScheme>
      <a:clrScheme name="Glass Layers 5">
        <a:dk1>
          <a:srgbClr val="000000"/>
        </a:dk1>
        <a:lt1>
          <a:srgbClr val="CCECFF"/>
        </a:lt1>
        <a:dk2>
          <a:srgbClr val="000000"/>
        </a:dk2>
        <a:lt2>
          <a:srgbClr val="D6EDEE"/>
        </a:lt2>
        <a:accent1>
          <a:srgbClr val="E8F0F4"/>
        </a:accent1>
        <a:accent2>
          <a:srgbClr val="8EAAFA"/>
        </a:accent2>
        <a:accent3>
          <a:srgbClr val="E2F4FF"/>
        </a:accent3>
        <a:accent4>
          <a:srgbClr val="000000"/>
        </a:accent4>
        <a:accent5>
          <a:srgbClr val="F2F6F8"/>
        </a:accent5>
        <a:accent6>
          <a:srgbClr val="809AE3"/>
        </a:accent6>
        <a:hlink>
          <a:srgbClr val="0066FF"/>
        </a:hlink>
        <a:folHlink>
          <a:srgbClr val="9947FD"/>
        </a:folHlink>
      </a:clrScheme>
      <a:clrMap bg1="lt1" tx1="dk1" bg2="lt2" tx2="dk2" accent1="accent1" accent2="accent2" accent3="accent3" accent4="accent4" accent5="accent5" accent6="accent6" hlink="hlink" folHlink="folHlink"/>
    </a:extraClrScheme>
    <a:extraClrScheme>
      <a:clrScheme name="Glass Layers 6">
        <a:dk1>
          <a:srgbClr val="48486A"/>
        </a:dk1>
        <a:lt1>
          <a:srgbClr val="FFFFFF"/>
        </a:lt1>
        <a:dk2>
          <a:srgbClr val="000099"/>
        </a:dk2>
        <a:lt2>
          <a:srgbClr val="F8F8F8"/>
        </a:lt2>
        <a:accent1>
          <a:srgbClr val="6699FF"/>
        </a:accent1>
        <a:accent2>
          <a:srgbClr val="0000FF"/>
        </a:accent2>
        <a:accent3>
          <a:srgbClr val="AAAACA"/>
        </a:accent3>
        <a:accent4>
          <a:srgbClr val="DADADA"/>
        </a:accent4>
        <a:accent5>
          <a:srgbClr val="B8CAFF"/>
        </a:accent5>
        <a:accent6>
          <a:srgbClr val="0000E7"/>
        </a:accent6>
        <a:hlink>
          <a:srgbClr val="3DCCFF"/>
        </a:hlink>
        <a:folHlink>
          <a:srgbClr val="CCECFF"/>
        </a:folHlink>
      </a:clrScheme>
      <a:clrMap bg1="dk2" tx1="lt1" bg2="dk1" tx2="lt2" accent1="accent1" accent2="accent2" accent3="accent3" accent4="accent4" accent5="accent5" accent6="accent6" hlink="hlink" folHlink="folHlink"/>
    </a:extraClrScheme>
    <a:extraClrScheme>
      <a:clrScheme name="Glass Layers 7">
        <a:dk1>
          <a:srgbClr val="573F8B"/>
        </a:dk1>
        <a:lt1>
          <a:srgbClr val="FFFFFF"/>
        </a:lt1>
        <a:dk2>
          <a:srgbClr val="666699"/>
        </a:dk2>
        <a:lt2>
          <a:srgbClr val="D9D9FF"/>
        </a:lt2>
        <a:accent1>
          <a:srgbClr val="CC99FF"/>
        </a:accent1>
        <a:accent2>
          <a:srgbClr val="9933FF"/>
        </a:accent2>
        <a:accent3>
          <a:srgbClr val="B8B8CA"/>
        </a:accent3>
        <a:accent4>
          <a:srgbClr val="DADADA"/>
        </a:accent4>
        <a:accent5>
          <a:srgbClr val="E2CAFF"/>
        </a:accent5>
        <a:accent6>
          <a:srgbClr val="8A2DE7"/>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Glass Layers 8">
        <a:dk1>
          <a:srgbClr val="000000"/>
        </a:dk1>
        <a:lt1>
          <a:srgbClr val="EAEAEA"/>
        </a:lt1>
        <a:dk2>
          <a:srgbClr val="000000"/>
        </a:dk2>
        <a:lt2>
          <a:srgbClr val="C1C2CB"/>
        </a:lt2>
        <a:accent1>
          <a:srgbClr val="F1F1F7"/>
        </a:accent1>
        <a:accent2>
          <a:srgbClr val="8C8CB4"/>
        </a:accent2>
        <a:accent3>
          <a:srgbClr val="F3F3F3"/>
        </a:accent3>
        <a:accent4>
          <a:srgbClr val="000000"/>
        </a:accent4>
        <a:accent5>
          <a:srgbClr val="F7F7FA"/>
        </a:accent5>
        <a:accent6>
          <a:srgbClr val="7E7EA3"/>
        </a:accent6>
        <a:hlink>
          <a:srgbClr val="A3FFFF"/>
        </a:hlink>
        <a:folHlink>
          <a:srgbClr val="9E99FF"/>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2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4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5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6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7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8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9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10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536</TotalTime>
  <Words>1275</Words>
  <Application>Microsoft Office PowerPoint</Application>
  <PresentationFormat>On-screen Show (4:3)</PresentationFormat>
  <Paragraphs>140</Paragraphs>
  <Slides>41</Slides>
  <Notes>0</Notes>
  <HiddenSlides>0</HiddenSlides>
  <MMClips>0</MMClips>
  <ScaleCrop>false</ScaleCrop>
  <HeadingPairs>
    <vt:vector size="4" baseType="variant">
      <vt:variant>
        <vt:lpstr>Theme</vt:lpstr>
      </vt:variant>
      <vt:variant>
        <vt:i4>15</vt:i4>
      </vt:variant>
      <vt:variant>
        <vt:lpstr>Slide Titles</vt:lpstr>
      </vt:variant>
      <vt:variant>
        <vt:i4>41</vt:i4>
      </vt:variant>
    </vt:vector>
  </HeadingPairs>
  <TitlesOfParts>
    <vt:vector size="56" baseType="lpstr">
      <vt:lpstr>Office Theme</vt:lpstr>
      <vt:lpstr>Glass Layers</vt:lpstr>
      <vt:lpstr>1_Glass Layers</vt:lpstr>
      <vt:lpstr>2_Glass Layers</vt:lpstr>
      <vt:lpstr>3_Glass Layers</vt:lpstr>
      <vt:lpstr>4_Glass Layers</vt:lpstr>
      <vt:lpstr>2_Default Design</vt:lpstr>
      <vt:lpstr>3_Default Design</vt:lpstr>
      <vt:lpstr>4_Default Design</vt:lpstr>
      <vt:lpstr>5_Default Design</vt:lpstr>
      <vt:lpstr>6_Default Design</vt:lpstr>
      <vt:lpstr>7_Default Design</vt:lpstr>
      <vt:lpstr>8_Default Design</vt:lpstr>
      <vt:lpstr>9_Default Design</vt:lpstr>
      <vt:lpstr>10_Default Design</vt:lpstr>
      <vt:lpstr>PowerPoint Presentation</vt:lpstr>
      <vt:lpstr>PowerPoint Presentation</vt:lpstr>
      <vt:lpstr>PowerPoint Presentation</vt:lpstr>
      <vt:lpstr>PowerPoint Presentation</vt:lpstr>
      <vt:lpstr>PowerPoint Presentation</vt:lpstr>
      <vt:lpstr>Người nách thước, kẻ tay đao, Đầu trâu mặt ngựa, ào ào như sôi</vt:lpstr>
      <vt:lpstr>Đội trời đạp đất ở đời, Họ Từ tên Hải vốn người Việt Đông. </vt:lpstr>
      <vt:lpstr>PowerPoint Presentation</vt:lpstr>
      <vt:lpstr>PowerPoint Presentation</vt:lpstr>
      <vt:lpstr>  </vt:lpstr>
      <vt:lpstr>     "Nghĩ đà bưng kín miệng bình, Nào ai có khảo mà mình lại xưng ? Những là e ấp dùng dằng, Rút dây sợ nữa động rừng lại thôi."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“Cảo thơm lần giở trước đèn Phong tình cổ lục còn truyền sử xanh” </vt:lpstr>
      <vt:lpstr>PowerPoint Presentation</vt:lpstr>
      <vt:lpstr>Lạ gì bỉ sắc tư phong Trời xanh quen thói má hồng đánh ghen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zizibibi</dc:creator>
  <cp:lastModifiedBy>user</cp:lastModifiedBy>
  <cp:revision>56</cp:revision>
  <dcterms:created xsi:type="dcterms:W3CDTF">2017-09-21T02:21:34Z</dcterms:created>
  <dcterms:modified xsi:type="dcterms:W3CDTF">2020-05-08T10:59:15Z</dcterms:modified>
</cp:coreProperties>
</file>