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3" r:id="rId3"/>
    <p:sldMasterId id="2147483655" r:id="rId4"/>
    <p:sldMasterId id="2147483659" r:id="rId5"/>
    <p:sldMasterId id="2147483661" r:id="rId6"/>
  </p:sldMasterIdLst>
  <p:notesMasterIdLst>
    <p:notesMasterId r:id="rId19"/>
  </p:notesMasterIdLst>
  <p:sldIdLst>
    <p:sldId id="256" r:id="rId7"/>
    <p:sldId id="268" r:id="rId8"/>
    <p:sldId id="266" r:id="rId9"/>
    <p:sldId id="259" r:id="rId10"/>
    <p:sldId id="267" r:id="rId11"/>
    <p:sldId id="269" r:id="rId12"/>
    <p:sldId id="270" r:id="rId13"/>
    <p:sldId id="271" r:id="rId14"/>
    <p:sldId id="261" r:id="rId15"/>
    <p:sldId id="272" r:id="rId16"/>
    <p:sldId id="273" r:id="rId17"/>
    <p:sldId id="264" r:id="rId18"/>
  </p:sldIdLst>
  <p:sldSz cx="17648238" cy="119792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774">
          <p15:clr>
            <a:srgbClr val="A4A3A4"/>
          </p15:clr>
        </p15:guide>
        <p15:guide id="2" pos="55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254" y="-126"/>
      </p:cViewPr>
      <p:guideLst>
        <p:guide orient="horz" pos="3774"/>
        <p:guide pos="55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9A495-9DD5-4D5E-BFC3-2DD47A424563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685800"/>
            <a:ext cx="5051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10AB20-7DAC-49A0-ABA1-FC370DD55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891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10AB20-7DAC-49A0-ABA1-FC370DD55AD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108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7C9CC1-A6F3-4B79-8412-FEAD184ED1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6625" y="1960563"/>
            <a:ext cx="13234988" cy="417036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027B8F3-D717-4265-B61C-9CD0F3EF67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6625" y="6291263"/>
            <a:ext cx="13234988" cy="2892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4A37344-0C4C-4D1A-AF1C-14D2EF184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44DA94-7984-42E5-982B-7A07C25A6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E04DECE-769E-49DF-8675-40D428230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80C08-65A5-4ACF-A4E8-F2166B5CA8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9659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908F7F-905D-484F-9318-AB542B216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B12E4F-8A53-4D60-B5A1-252FB2E0DF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1374BA8-92B7-43E0-AD7F-DD23FD36A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49B9AE-05C1-4644-9AF4-B91598126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F84230A-002D-4437-A483-F998312A3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C4A65-D4C3-4956-A874-83487450055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9582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65724B-18C8-4451-A5EA-686606812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D00A264-BC8C-4A33-A979-CC0495F1C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3A5F233-60D4-4294-971A-22ABEA41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F3CC72E-816F-445E-B88A-C28DBC63B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257705D-3BD8-45B4-A7CD-7839205C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0A40D-1528-4F3C-9042-3E35C277B2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8658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89EEA3-C9F9-4C80-8847-6D51732D0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3F81046-566B-49C5-80C7-65C41DE24C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2DC155E-71F8-46AC-AE7A-8B501FDF5D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A24952B-1567-4E37-833E-F7785DC3F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1B9ADF0-55DE-4AB1-9104-CD26A02FD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6782B4C-1A95-450B-A534-91C0EE31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BF7F5-819D-4BD9-ACD5-8B5B307BB7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1870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F1DD94-2A36-4149-9F14-C9A4F9C6B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5DBC1C3-ECDE-4F6E-BEBE-531D1330D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22D0327-9B89-41C3-B509-8809EBA92A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27DF3B2-C201-4C2C-AD64-4D9407D3C3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4AB2D16-3259-441A-983B-47678F6CF2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FC88AAF-098C-41C9-BE15-3E30E5196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17295F5-6C9E-446C-95F0-39F420983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6F006E0-66B0-4CF0-83A6-6D99CBCBE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F5C66-33B0-4506-83BC-3D6ADEC6C3D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5549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564E90-6CC7-4F8C-97E0-FE9C54165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D3A1C5A-E8CF-49FC-A53A-539B0F043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31F889F-652F-4AFF-8C68-61A88D55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4C44301-C317-42CE-B5CA-B5EBB4448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E84DB-82BA-4C03-8111-429D836E2C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7661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8EB392E-FCB0-452A-8D37-A2FEEF592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88A0C0D-AA21-4064-A0E1-5C44B56A7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5F18C24-68BA-4C61-A337-A538BB936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878A37-06A5-4DB1-A9F1-431CFA1912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345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FC675B-DB73-4764-B62F-E74CD77E5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B9CA28-A8E9-433D-AA17-FF3E2D992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CE0431B-4C0F-4162-9044-8CF510EC4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1286D19-B7B9-4B10-A849-1973E87DD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E0BB361-01A2-4BE2-A2BA-46D946969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604857E-570F-489C-9A66-E28262A30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42FB2-9DC5-4CA4-9E1C-C496DBF87D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2129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BCB8DE-FC3C-4748-B71A-7C861EB81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F2ED599-3833-4DDB-9068-84107F6417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C1291F1-FEE2-46B4-8E65-E66A14AFA7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92D6B63-B050-4C43-965B-CD08AC636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99D131F-CB7E-4F6F-AD3C-CB5E8E588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BF09C58-D0AE-42C4-8F49-736A0EC76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3908A-3454-4B7B-B3EC-75777CFA48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4730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7C36A3-3630-49E6-94CA-F205D6C0F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F289DD9-FAFC-42AD-9F89-5E52BF8841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711F5FD-F2D7-42F0-A166-C46473139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9256F8-2A2F-4572-A77B-DCF0F673F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79375C-187C-498E-979C-11236F4B1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213B4-5C7C-4C27-A034-2DF0F3865F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7540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D144909-123F-4097-83D5-36DED233F0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479425"/>
            <a:ext cx="3968750" cy="10223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F27F77B-EC11-40EB-826A-FD04ED0BDC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479425"/>
            <a:ext cx="11758612" cy="10223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CA8E13C-37D0-45FE-A2DB-953055EDD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1E7F28-DEB8-4328-B23B-1B6F10BBB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F603ED7-FC6E-4BFB-90DC-4090C00FA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8C4572-D0B6-4D61-876B-B0B572D4E7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0686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CDC9EB-471F-4636-9D0D-D923BB8A4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479425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27DE706-2B72-4142-9A78-21E321256B29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1C00C5A-C5F7-405A-BBD6-FA9FDFE3DD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86F2A25-FD55-4F04-A53B-F7009019D5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0888"/>
            <a:ext cx="4113212" cy="8318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B977468-F8BC-4DBF-9968-7266DFCBF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0888"/>
            <a:ext cx="5583238" cy="8318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8D165C6-AD78-42F2-A58B-147699BD3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0888"/>
            <a:ext cx="4113212" cy="831850"/>
          </a:xfrm>
        </p:spPr>
        <p:txBody>
          <a:bodyPr/>
          <a:lstStyle>
            <a:lvl1pPr>
              <a:defRPr/>
            </a:lvl1pPr>
          </a:lstStyle>
          <a:p>
            <a:fld id="{5EEB1C92-81A8-4400-9B7E-6547F09B69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55237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>
            <a:extLst>
              <a:ext uri="{FF2B5EF4-FFF2-40B4-BE49-F238E27FC236}">
                <a16:creationId xmlns:a16="http://schemas.microsoft.com/office/drawing/2014/main" xmlns="" id="{10B160B2-B597-46BA-9CFF-39DBE6FC51C1}"/>
              </a:ext>
            </a:extLst>
          </p:cNvPr>
          <p:cNvGrpSpPr>
            <a:grpSpLocks/>
          </p:cNvGrpSpPr>
          <p:nvPr/>
        </p:nvGrpSpPr>
        <p:grpSpPr bwMode="auto">
          <a:xfrm>
            <a:off x="7334250" y="3121025"/>
            <a:ext cx="10310813" cy="8836025"/>
            <a:chOff x="2394" y="1127"/>
            <a:chExt cx="3364" cy="3185"/>
          </a:xfrm>
        </p:grpSpPr>
        <p:sp>
          <p:nvSpPr>
            <p:cNvPr id="22531" name="Rectangle 3">
              <a:extLst>
                <a:ext uri="{FF2B5EF4-FFF2-40B4-BE49-F238E27FC236}">
                  <a16:creationId xmlns:a16="http://schemas.microsoft.com/office/drawing/2014/main" xmlns="" id="{B02792EA-D563-4D4D-B329-E8E0CB8CF498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2" name="Oval 4">
              <a:extLst>
                <a:ext uri="{FF2B5EF4-FFF2-40B4-BE49-F238E27FC236}">
                  <a16:creationId xmlns:a16="http://schemas.microsoft.com/office/drawing/2014/main" xmlns="" id="{3078CDF3-EA86-4A6D-A44A-74CDA0211D1D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3" name="Rectangle 5">
              <a:extLst>
                <a:ext uri="{FF2B5EF4-FFF2-40B4-BE49-F238E27FC236}">
                  <a16:creationId xmlns:a16="http://schemas.microsoft.com/office/drawing/2014/main" xmlns="" id="{D8BF2214-E243-4EC0-B038-6EC57D9A3057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4" name="Freeform 6">
              <a:extLst>
                <a:ext uri="{FF2B5EF4-FFF2-40B4-BE49-F238E27FC236}">
                  <a16:creationId xmlns:a16="http://schemas.microsoft.com/office/drawing/2014/main" xmlns="" id="{67906FE6-E73C-4EB8-865F-D6AAACD857D2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5" name="Rectangle 7">
              <a:extLst>
                <a:ext uri="{FF2B5EF4-FFF2-40B4-BE49-F238E27FC236}">
                  <a16:creationId xmlns:a16="http://schemas.microsoft.com/office/drawing/2014/main" xmlns="" id="{FD3DD0B0-B3B0-42EB-B5E9-944D46260539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6" name="Rectangle 8">
              <a:extLst>
                <a:ext uri="{FF2B5EF4-FFF2-40B4-BE49-F238E27FC236}">
                  <a16:creationId xmlns:a16="http://schemas.microsoft.com/office/drawing/2014/main" xmlns="" id="{ECA46C72-8294-4BEA-953A-B6D9BFDF41EF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7" name="Rectangle 9">
              <a:extLst>
                <a:ext uri="{FF2B5EF4-FFF2-40B4-BE49-F238E27FC236}">
                  <a16:creationId xmlns:a16="http://schemas.microsoft.com/office/drawing/2014/main" xmlns="" id="{586A376C-0B0C-46E9-9A0B-ED0282383B56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8" name="Rectangle 10">
              <a:extLst>
                <a:ext uri="{FF2B5EF4-FFF2-40B4-BE49-F238E27FC236}">
                  <a16:creationId xmlns:a16="http://schemas.microsoft.com/office/drawing/2014/main" xmlns="" id="{7043FEF7-ABA4-4371-859C-360018FBE906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9" name="Rectangle 11">
              <a:extLst>
                <a:ext uri="{FF2B5EF4-FFF2-40B4-BE49-F238E27FC236}">
                  <a16:creationId xmlns:a16="http://schemas.microsoft.com/office/drawing/2014/main" xmlns="" id="{A383A19D-D1F1-430D-A03D-B8A9F1FF0CB3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0" name="Freeform 12">
              <a:extLst>
                <a:ext uri="{FF2B5EF4-FFF2-40B4-BE49-F238E27FC236}">
                  <a16:creationId xmlns:a16="http://schemas.microsoft.com/office/drawing/2014/main" xmlns="" id="{759F0363-04E3-40C6-B963-D7586A60E7A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1" name="Freeform 13">
              <a:extLst>
                <a:ext uri="{FF2B5EF4-FFF2-40B4-BE49-F238E27FC236}">
                  <a16:creationId xmlns:a16="http://schemas.microsoft.com/office/drawing/2014/main" xmlns="" id="{BE5F17EC-ED11-4DB7-8793-536E343A870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2" name="Freeform 14">
              <a:extLst>
                <a:ext uri="{FF2B5EF4-FFF2-40B4-BE49-F238E27FC236}">
                  <a16:creationId xmlns:a16="http://schemas.microsoft.com/office/drawing/2014/main" xmlns="" id="{A0386AE1-CE36-48E5-9F1B-CE6CE97B6C4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3" name="Freeform 15">
              <a:extLst>
                <a:ext uri="{FF2B5EF4-FFF2-40B4-BE49-F238E27FC236}">
                  <a16:creationId xmlns:a16="http://schemas.microsoft.com/office/drawing/2014/main" xmlns="" id="{4FB69C42-A400-496B-AB87-D846CBB1C72F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4" name="Freeform 16">
              <a:extLst>
                <a:ext uri="{FF2B5EF4-FFF2-40B4-BE49-F238E27FC236}">
                  <a16:creationId xmlns:a16="http://schemas.microsoft.com/office/drawing/2014/main" xmlns="" id="{0B0C82EA-1B2B-4068-8B41-19B6DB4CB840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5" name="Freeform 17">
              <a:extLst>
                <a:ext uri="{FF2B5EF4-FFF2-40B4-BE49-F238E27FC236}">
                  <a16:creationId xmlns:a16="http://schemas.microsoft.com/office/drawing/2014/main" xmlns="" id="{B225A0F4-E66D-431E-99A6-31A1576FDDC9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6" name="Freeform 18">
              <a:extLst>
                <a:ext uri="{FF2B5EF4-FFF2-40B4-BE49-F238E27FC236}">
                  <a16:creationId xmlns:a16="http://schemas.microsoft.com/office/drawing/2014/main" xmlns="" id="{1A632292-2554-4FD8-9F37-F305F98A7749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7" name="Freeform 19">
              <a:extLst>
                <a:ext uri="{FF2B5EF4-FFF2-40B4-BE49-F238E27FC236}">
                  <a16:creationId xmlns:a16="http://schemas.microsoft.com/office/drawing/2014/main" xmlns="" id="{30CAE71A-0D49-49A1-9670-BAF16664F23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8" name="Freeform 20">
              <a:extLst>
                <a:ext uri="{FF2B5EF4-FFF2-40B4-BE49-F238E27FC236}">
                  <a16:creationId xmlns:a16="http://schemas.microsoft.com/office/drawing/2014/main" xmlns="" id="{328B7AD8-D7DF-4185-9E14-BA600F4BFC21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9" name="Freeform 21">
              <a:extLst>
                <a:ext uri="{FF2B5EF4-FFF2-40B4-BE49-F238E27FC236}">
                  <a16:creationId xmlns:a16="http://schemas.microsoft.com/office/drawing/2014/main" xmlns="" id="{F2189062-5D7C-4DE7-9535-98A87C5A8D90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0" name="Freeform 22">
              <a:extLst>
                <a:ext uri="{FF2B5EF4-FFF2-40B4-BE49-F238E27FC236}">
                  <a16:creationId xmlns:a16="http://schemas.microsoft.com/office/drawing/2014/main" xmlns="" id="{FC996DD4-A504-4F32-B18F-A87D2A78A8EA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1" name="Freeform 23">
              <a:extLst>
                <a:ext uri="{FF2B5EF4-FFF2-40B4-BE49-F238E27FC236}">
                  <a16:creationId xmlns:a16="http://schemas.microsoft.com/office/drawing/2014/main" xmlns="" id="{811A9C96-981B-457D-82EA-1A3633FC6FF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2" name="Freeform 24">
              <a:extLst>
                <a:ext uri="{FF2B5EF4-FFF2-40B4-BE49-F238E27FC236}">
                  <a16:creationId xmlns:a16="http://schemas.microsoft.com/office/drawing/2014/main" xmlns="" id="{145E76A4-07BD-4D68-A181-E238DE11DCD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3" name="Freeform 25">
              <a:extLst>
                <a:ext uri="{FF2B5EF4-FFF2-40B4-BE49-F238E27FC236}">
                  <a16:creationId xmlns:a16="http://schemas.microsoft.com/office/drawing/2014/main" xmlns="" id="{A4448330-89A4-4029-9D05-FCA5058FCCA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4" name="Freeform 26">
              <a:extLst>
                <a:ext uri="{FF2B5EF4-FFF2-40B4-BE49-F238E27FC236}">
                  <a16:creationId xmlns:a16="http://schemas.microsoft.com/office/drawing/2014/main" xmlns="" id="{A0CC117E-F0D8-4E2A-A3FC-BBFFA144CA32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5" name="Oval 27">
              <a:extLst>
                <a:ext uri="{FF2B5EF4-FFF2-40B4-BE49-F238E27FC236}">
                  <a16:creationId xmlns:a16="http://schemas.microsoft.com/office/drawing/2014/main" xmlns="" id="{04245314-18F1-4573-9524-FE59840D9DF0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6" name="Oval 28">
              <a:extLst>
                <a:ext uri="{FF2B5EF4-FFF2-40B4-BE49-F238E27FC236}">
                  <a16:creationId xmlns:a16="http://schemas.microsoft.com/office/drawing/2014/main" xmlns="" id="{07B42331-24E8-451B-9DC6-8635D587CB5D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7" name="Oval 29">
              <a:extLst>
                <a:ext uri="{FF2B5EF4-FFF2-40B4-BE49-F238E27FC236}">
                  <a16:creationId xmlns:a16="http://schemas.microsoft.com/office/drawing/2014/main" xmlns="" id="{F17D07FC-90D4-4AF5-896C-5A34AA72C249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8" name="Freeform 30">
              <a:extLst>
                <a:ext uri="{FF2B5EF4-FFF2-40B4-BE49-F238E27FC236}">
                  <a16:creationId xmlns:a16="http://schemas.microsoft.com/office/drawing/2014/main" xmlns="" id="{0754A41D-B5AA-497A-BE84-A68EF5A2D34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9" name="Freeform 31">
              <a:extLst>
                <a:ext uri="{FF2B5EF4-FFF2-40B4-BE49-F238E27FC236}">
                  <a16:creationId xmlns:a16="http://schemas.microsoft.com/office/drawing/2014/main" xmlns="" id="{5F4EF2A7-E796-48D2-93A9-469D0CA54BDB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0" name="Rectangle 32">
              <a:extLst>
                <a:ext uri="{FF2B5EF4-FFF2-40B4-BE49-F238E27FC236}">
                  <a16:creationId xmlns:a16="http://schemas.microsoft.com/office/drawing/2014/main" xmlns="" id="{4FC259FE-9AC2-4210-8901-BAFB54CC9B88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1" name="Rectangle 33">
              <a:extLst>
                <a:ext uri="{FF2B5EF4-FFF2-40B4-BE49-F238E27FC236}">
                  <a16:creationId xmlns:a16="http://schemas.microsoft.com/office/drawing/2014/main" xmlns="" id="{7909FFF4-D343-49A6-BAB0-C66CDEBCFB8D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2" name="AutoShape 34">
              <a:extLst>
                <a:ext uri="{FF2B5EF4-FFF2-40B4-BE49-F238E27FC236}">
                  <a16:creationId xmlns:a16="http://schemas.microsoft.com/office/drawing/2014/main" xmlns="" id="{30337D77-5B3D-4476-B969-02E9410DD225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3" name="Freeform 35">
              <a:extLst>
                <a:ext uri="{FF2B5EF4-FFF2-40B4-BE49-F238E27FC236}">
                  <a16:creationId xmlns:a16="http://schemas.microsoft.com/office/drawing/2014/main" xmlns="" id="{6CA4F1F7-27FC-4CB8-9B54-6958E404D3D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4" name="Freeform 36">
              <a:extLst>
                <a:ext uri="{FF2B5EF4-FFF2-40B4-BE49-F238E27FC236}">
                  <a16:creationId xmlns:a16="http://schemas.microsoft.com/office/drawing/2014/main" xmlns="" id="{7DF10971-28DF-4810-BA31-8191D1BEC7B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565" name="Rectangle 37">
            <a:extLst>
              <a:ext uri="{FF2B5EF4-FFF2-40B4-BE49-F238E27FC236}">
                <a16:creationId xmlns:a16="http://schemas.microsoft.com/office/drawing/2014/main" xmlns="" id="{C66DC6F6-3864-46AF-AEA8-411C5092FAF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2566" name="Rectangle 38">
            <a:extLst>
              <a:ext uri="{FF2B5EF4-FFF2-40B4-BE49-F238E27FC236}">
                <a16:creationId xmlns:a16="http://schemas.microsoft.com/office/drawing/2014/main" xmlns="" id="{7DDC744B-5BB9-49F0-A888-23544C2C335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2567" name="Rectangle 39">
            <a:extLst>
              <a:ext uri="{FF2B5EF4-FFF2-40B4-BE49-F238E27FC236}">
                <a16:creationId xmlns:a16="http://schemas.microsoft.com/office/drawing/2014/main" xmlns="" id="{9AA498C7-C6F3-4355-9401-6C959D51F78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646363" y="6786563"/>
            <a:ext cx="12355512" cy="3063875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22568" name="Rectangle 40">
            <a:extLst>
              <a:ext uri="{FF2B5EF4-FFF2-40B4-BE49-F238E27FC236}">
                <a16:creationId xmlns:a16="http://schemas.microsoft.com/office/drawing/2014/main" xmlns="" id="{19A2AAE7-7414-472F-806F-8FB897D9B7A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20800" y="3090863"/>
            <a:ext cx="15006638" cy="3032125"/>
          </a:xfrm>
        </p:spPr>
        <p:txBody>
          <a:bodyPr anchor="b" anchorCtr="1"/>
          <a:lstStyle>
            <a:lvl1pPr>
              <a:defRPr sz="9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2569" name="Rectangle 41">
            <a:extLst>
              <a:ext uri="{FF2B5EF4-FFF2-40B4-BE49-F238E27FC236}">
                <a16:creationId xmlns:a16="http://schemas.microsoft.com/office/drawing/2014/main" xmlns="" id="{50F2C885-9815-45DC-AF6D-2617C9AF3C8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D5C8360-60B3-4C3A-96F1-FB2A03C0D8C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1BED68-043F-4FBE-BD4B-054EC310B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BEB19FB-8996-429C-9741-FB70B6A6F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F48427D-11AF-4939-B4DA-FA574EFE8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C52FC0-D6A7-4254-8EBE-1BECCF9A4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8900F3-C571-4837-8C54-7DA14AA2E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42B0C-CA36-44DF-B2D9-47BA797A49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2105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FCB787-9000-4D20-B038-A0EE04D20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A2AC221-ED07-474D-ABD8-2FD4C0F106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111B0F-53C9-441D-B7D1-250E3FAE1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3993B5-C262-4338-BDD4-D1F22ACCD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D2EA81F-F13D-4F9B-84F2-63226D48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7173F-6D41-45F2-B184-9650B0E35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4220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12EA67-E782-43F2-94A8-9A3653E0D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7C82F2A-D965-46F1-9306-27A82B0DF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3F03F16-24F8-465D-9FC4-99E86AF8D2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384B744-1F02-42B7-8BDA-DB37A651D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8DBD4DF-596C-40C8-9029-DCE2A8E80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262F275-8EDF-444B-9511-CBD54EE8B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A9422-81B8-499C-A218-5C9DA84F4F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89755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C5B8F5-D0EF-452C-941B-03222D83B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1B381D8-790C-4D3D-A5CB-68E04941D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D59EC03-AEF3-4785-841D-30D0DBEE6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EA36D55-25BD-453B-AECC-9EBDF4CD8F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1C70B49-8F8A-4595-B81E-786C25EDE1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D633793-8834-4B14-86D4-FBF143E02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CC21323-CCA7-485F-8411-12B4F563C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9F7C907-EEE6-4DD7-B1F3-5CFF030BB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10B39-FDCC-4A88-934A-7AFB139317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772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A04E3C-211E-49C4-964F-C1603084B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62E6BD6-6614-4E2E-AB65-A08C112B6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72CC3D8-1D36-4999-B3E4-64583133E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CE3A818-CAB5-48C7-8FBC-55DA3021F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3A828A-C807-4460-AD2B-451C235B52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1928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0067057-24AC-4F7C-B09A-5B8DEA97D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5291B21-43FD-4978-9B70-9F7273BD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09C94AB-969A-496D-AB0A-2694E1654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F9A2B-3540-4F01-A27C-EC3E13918F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93810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41FD27-7C31-4FDC-92F8-00CCE2559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15C6ED3-6BF1-4889-A237-48471BDA5E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51E8D0F-F23B-4DF1-BB9E-E858D196B4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95B746A-CB87-4B70-9338-1AEC7BFA3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BF81EC2-9D9B-44B6-8F3C-DD9D68097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DCC321D-DC0B-463D-B728-5ABA07869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ACA0A-4BCB-4E51-A1AA-88A697729C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64378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CB7F7B-4A1F-4E58-B8D5-B0781BCD8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5D2BF8B-79EC-4AB8-9E8E-0EFD173C29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E3F6855-6AE7-4408-AD48-E16725912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B767EF6-F9EE-4FDE-9113-D904C0B73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361A4BC-373F-49ED-8459-E3D594786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6F445C6-1C08-4C0A-8E2A-EB41D304F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FD8DE-25D4-4CDF-97B0-673270F690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04415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5241B1-1568-4057-B172-C7D4FB31A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613F6DB-0DD6-4CE5-AABF-B8D637064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99A2A41-1B12-4B8C-8529-B0FE0DB9D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A585D9-AA7B-4C50-9D8B-9430C2A30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79351B6-5605-4DC7-91C6-00EDEEC81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EEE2F-EFF5-45C6-A695-48EAA5A308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9217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2871EC3-64CD-47A5-899F-3C35CB5914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485775"/>
            <a:ext cx="3968750" cy="10223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9D65FC4-4DCE-411C-A8C8-B19BD01D1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485775"/>
            <a:ext cx="11758612" cy="10223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8DFC7F2-4604-44F9-887E-9FD6FCF62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5586028-5FFD-482E-AB6A-6DB8CA4EF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14EF0B-2624-471B-82B5-E418A6AE0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681DE-4926-4689-818D-20717C24A5B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8501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96C580-AC10-431C-9672-FDB8BB50D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485775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364032-6787-496C-A3A5-5AF960465F6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6FB1395-7F98-48B4-B8B1-1FF1970E7C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07FED82-8270-4C94-9710-F44E1A3CA7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68038"/>
            <a:ext cx="4113212" cy="801687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4EE8848-9DF2-4298-B5EE-CAA714C31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68038"/>
            <a:ext cx="5583238" cy="801687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283F080-03BC-4F8A-9FB4-355A29043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68038"/>
            <a:ext cx="4113212" cy="801687"/>
          </a:xfrm>
        </p:spPr>
        <p:txBody>
          <a:bodyPr/>
          <a:lstStyle>
            <a:lvl1pPr>
              <a:defRPr/>
            </a:lvl1pPr>
          </a:lstStyle>
          <a:p>
            <a:fld id="{10EA2A1C-0E54-42CF-AC18-5A9BEDB45F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81222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>
            <a:extLst>
              <a:ext uri="{FF2B5EF4-FFF2-40B4-BE49-F238E27FC236}">
                <a16:creationId xmlns:a16="http://schemas.microsoft.com/office/drawing/2014/main" xmlns="" id="{1D57F6B8-0ED8-4559-9675-EB44592F74A3}"/>
              </a:ext>
            </a:extLst>
          </p:cNvPr>
          <p:cNvGrpSpPr>
            <a:grpSpLocks/>
          </p:cNvGrpSpPr>
          <p:nvPr/>
        </p:nvGrpSpPr>
        <p:grpSpPr bwMode="auto">
          <a:xfrm>
            <a:off x="3201988" y="2795588"/>
            <a:ext cx="13193712" cy="5589587"/>
            <a:chOff x="1045" y="1008"/>
            <a:chExt cx="4307" cy="2016"/>
          </a:xfrm>
        </p:grpSpPr>
        <p:sp>
          <p:nvSpPr>
            <p:cNvPr id="28675" name="Oval 3">
              <a:extLst>
                <a:ext uri="{FF2B5EF4-FFF2-40B4-BE49-F238E27FC236}">
                  <a16:creationId xmlns:a16="http://schemas.microsoft.com/office/drawing/2014/main" xmlns="" id="{6334FAC6-FEE9-4318-A48C-63C4A1B730D4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6" name="Oval 4">
              <a:extLst>
                <a:ext uri="{FF2B5EF4-FFF2-40B4-BE49-F238E27FC236}">
                  <a16:creationId xmlns:a16="http://schemas.microsoft.com/office/drawing/2014/main" xmlns="" id="{5997FC6A-450A-42B8-9FA6-C276DA3EB22C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7" name="Oval 5">
              <a:extLst>
                <a:ext uri="{FF2B5EF4-FFF2-40B4-BE49-F238E27FC236}">
                  <a16:creationId xmlns:a16="http://schemas.microsoft.com/office/drawing/2014/main" xmlns="" id="{C97F4546-8D3A-4385-99A5-21D5034C76CE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8" name="Oval 6">
              <a:extLst>
                <a:ext uri="{FF2B5EF4-FFF2-40B4-BE49-F238E27FC236}">
                  <a16:creationId xmlns:a16="http://schemas.microsoft.com/office/drawing/2014/main" xmlns="" id="{4DD6804B-7AA5-4EFF-B5CC-42670D53C956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9" name="Oval 7">
              <a:extLst>
                <a:ext uri="{FF2B5EF4-FFF2-40B4-BE49-F238E27FC236}">
                  <a16:creationId xmlns:a16="http://schemas.microsoft.com/office/drawing/2014/main" xmlns="" id="{38ECCC4C-8679-4C83-9A4E-D97113BA9D25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80" name="Oval 8">
              <a:extLst>
                <a:ext uri="{FF2B5EF4-FFF2-40B4-BE49-F238E27FC236}">
                  <a16:creationId xmlns:a16="http://schemas.microsoft.com/office/drawing/2014/main" xmlns="" id="{51B11667-C412-4959-A78A-D90DEEAB53A1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</p:grpSp>
      <p:sp>
        <p:nvSpPr>
          <p:cNvPr id="28681" name="Rectangle 9">
            <a:extLst>
              <a:ext uri="{FF2B5EF4-FFF2-40B4-BE49-F238E27FC236}">
                <a16:creationId xmlns:a16="http://schemas.microsoft.com/office/drawing/2014/main" xmlns="" id="{74209290-B290-4403-A274-64530AF484E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8682" name="Rectangle 10">
            <a:extLst>
              <a:ext uri="{FF2B5EF4-FFF2-40B4-BE49-F238E27FC236}">
                <a16:creationId xmlns:a16="http://schemas.microsoft.com/office/drawing/2014/main" xmlns="" id="{AB2DD891-DB40-4392-BD6E-4575862A22A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8683" name="Rectangle 11">
            <a:extLst>
              <a:ext uri="{FF2B5EF4-FFF2-40B4-BE49-F238E27FC236}">
                <a16:creationId xmlns:a16="http://schemas.microsoft.com/office/drawing/2014/main" xmlns="" id="{F57858CF-03B7-421D-956C-CD3600B297D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A8F8BB5-80D7-4763-A7F5-2EA7A99FDE6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8684" name="Rectangle 12">
            <a:extLst>
              <a:ext uri="{FF2B5EF4-FFF2-40B4-BE49-F238E27FC236}">
                <a16:creationId xmlns:a16="http://schemas.microsoft.com/office/drawing/2014/main" xmlns="" id="{D7032774-A7CB-48E9-9DB1-77764522460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20800" y="2128838"/>
            <a:ext cx="15006638" cy="3378200"/>
          </a:xfrm>
        </p:spPr>
        <p:txBody>
          <a:bodyPr anchor="b"/>
          <a:lstStyle>
            <a:lvl1pPr algn="r">
              <a:defRPr sz="75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8685" name="Rectangle 13">
            <a:extLst>
              <a:ext uri="{FF2B5EF4-FFF2-40B4-BE49-F238E27FC236}">
                <a16:creationId xmlns:a16="http://schemas.microsoft.com/office/drawing/2014/main" xmlns="" id="{534A89C1-A565-49EB-9914-1FF83689F20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71925" y="6122988"/>
            <a:ext cx="12355513" cy="30607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018B05-796D-42B9-93F2-F00E24D0D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4E77255-DEE5-43FB-B05E-078B3EC35B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613D8CB-A3B0-4C30-8743-0A025DA50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B2BF336-E284-4A44-9D14-457545B0F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6412AE2-DA42-4201-AFDC-E1B9CDF09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67A89-8EA2-4D76-A759-B9735C8C3AB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82589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08E52B-6CF8-4102-8BE8-061681675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033705D-5338-4EF7-A7AC-1DAC33794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730360-AF35-4122-9497-EC08686BA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779BA38-A7A1-404C-850E-DA7A95DFC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8FD32C3-CCB7-4ED9-87CE-21DFD745F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8EBE2-B2A5-4D67-8CF5-6D23AD70A1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77645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C5311B-E2E8-4464-9682-38A5BE12D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3E0595-1049-4ABD-8060-25E306FF25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B64DDD0-3B3C-4A48-BC42-1F4A0E1F9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13CEED9-1A50-4BB2-8225-4AF96F1A6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BF324E2-32F4-47D0-98DA-BE7604EF5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E8AB310-DFED-434E-92F0-B830D4E26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C5A563-6DAC-41D8-903C-00602527AF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68869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EA9BFE-343D-4560-81C2-5B1D25D69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0002225-E114-4A50-93FA-514D905D5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AF9727D-8426-4C4B-8728-5D561CEECC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61FBFC5-0EC1-415D-B0AB-AA0E6CF83D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CD62813-E87B-4FC3-B57B-D85B9C1312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38FB24D-A3E0-4BF1-B798-63F6F5E56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E730D6A-DD65-4878-B664-F9A515E46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17ED607-1EDF-4F4D-93A9-9650405DB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4B8BE-D74A-4BD4-8CA8-BC39983DC9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99719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A87B17-4B64-4CAF-AF36-507B4F134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AB5C843-266E-40BE-8737-67CD0E443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D7AD408-FFD6-454F-8BD4-07902F566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0FEDCB2-2E70-4544-817A-8F5CB1E27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F0647-8CFD-4BA5-B5F8-9C0F127865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56698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8A6D4BA-3EA5-4663-988F-A691F9768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B834B2D-EF03-4BA9-B27E-4DC848895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B2C106D-2AA8-438C-B0E2-28143BCD1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21518-F352-4FD0-801E-9E19AAA0A3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48054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600EC9-8E0B-4F19-80A6-170A20B99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69D322B-76D3-4872-85AF-AE73A3F1D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13E34DC-3967-474F-BDC1-1D3A6755C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E1BEBF5-D04D-4199-9234-075481143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0798A7B-5696-4BA9-B44C-67D016CB5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78A3D56-5654-4BA6-9CA7-306A2468B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C4EDC-68B9-44A8-831E-CB010E5E8A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19347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EA0791-803C-4993-A1AA-6789225E2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52C1F0D-5DD9-4889-86ED-7C71AB1AC4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AB6237-AEAE-4E0C-B801-BEA31EC135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ABD5E90-9142-406E-A1AA-58DD7560B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D017C5-3D31-4C12-9B50-5260D498F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E51FD9-984E-4444-BF92-866BB270D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5BEA2-57FF-4A9D-97CB-A23E6D4475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82338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6D22B7-5721-48DC-94F0-AF2C94DB1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85F341C-BD5B-43D1-8DBB-60FCCA5DA7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7F7FC7-5AFB-400B-9D87-DAF3EA741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FE1AE4A-19E4-4055-86A8-31A17B03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D99E04-1DED-4C23-BCDC-5A46AEBF2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D2E6E3-B423-4449-B43C-016F2BBA41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43622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8420D6E-9B22-4850-8D36-06CC14BFA3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479425"/>
            <a:ext cx="3968750" cy="10229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286BB74-2387-4D7E-935A-2B5C8758DD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479425"/>
            <a:ext cx="11758612" cy="10229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2099D4B-A19A-41CA-BFDD-88642A324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35F67C-369D-414E-8B6D-DCF0989FA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C244B3-1A49-4DE2-A59E-695984C1B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66A1B-EB2A-42C1-A5FE-6C2D647E02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41008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3F147F-86A7-4173-BEFA-730C73935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479425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EB70F00-EADF-403F-AC5A-07F46F53307D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F1E7E40-1D60-42CA-8D50-FF5F984134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518994D-0ED3-4916-B9AE-42EECB53C7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1398752-E790-479F-9169-63DAEA360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4063"/>
            <a:ext cx="5583238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2154804-DD22-4686-93C7-4FBEA603F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fld id="{A77C3E58-9F96-4080-B7BF-71B3BF86AB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59188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>
            <a:extLst>
              <a:ext uri="{FF2B5EF4-FFF2-40B4-BE49-F238E27FC236}">
                <a16:creationId xmlns:a16="http://schemas.microsoft.com/office/drawing/2014/main" xmlns="" id="{876F14AA-8F2A-4FE9-8DFD-C0F6406F18B4}"/>
              </a:ext>
            </a:extLst>
          </p:cNvPr>
          <p:cNvGrpSpPr>
            <a:grpSpLocks/>
          </p:cNvGrpSpPr>
          <p:nvPr/>
        </p:nvGrpSpPr>
        <p:grpSpPr bwMode="auto">
          <a:xfrm>
            <a:off x="-11113" y="38100"/>
            <a:ext cx="17648238" cy="11979275"/>
            <a:chOff x="0" y="0"/>
            <a:chExt cx="5760" cy="4320"/>
          </a:xfrm>
        </p:grpSpPr>
        <p:sp>
          <p:nvSpPr>
            <p:cNvPr id="31747" name="Freeform 3">
              <a:extLst>
                <a:ext uri="{FF2B5EF4-FFF2-40B4-BE49-F238E27FC236}">
                  <a16:creationId xmlns:a16="http://schemas.microsoft.com/office/drawing/2014/main" xmlns="" id="{4DFD6D8F-9210-4444-B1A7-A687B3514D6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48" name="Freeform 4">
              <a:extLst>
                <a:ext uri="{FF2B5EF4-FFF2-40B4-BE49-F238E27FC236}">
                  <a16:creationId xmlns:a16="http://schemas.microsoft.com/office/drawing/2014/main" xmlns="" id="{7B2ADBBD-1BAB-4BA3-95D0-5AE5690FB6C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49" name="Freeform 5">
            <a:extLst>
              <a:ext uri="{FF2B5EF4-FFF2-40B4-BE49-F238E27FC236}">
                <a16:creationId xmlns:a16="http://schemas.microsoft.com/office/drawing/2014/main" xmlns="" id="{92AE0B05-AE38-4D08-8713-68A214C29DF5}"/>
              </a:ext>
            </a:extLst>
          </p:cNvPr>
          <p:cNvSpPr>
            <a:spLocks/>
          </p:cNvSpPr>
          <p:nvPr/>
        </p:nvSpPr>
        <p:spPr bwMode="hidden">
          <a:xfrm>
            <a:off x="12044363" y="10953750"/>
            <a:ext cx="5592762" cy="1063625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750" name="Group 6">
            <a:extLst>
              <a:ext uri="{FF2B5EF4-FFF2-40B4-BE49-F238E27FC236}">
                <a16:creationId xmlns:a16="http://schemas.microsoft.com/office/drawing/2014/main" xmlns="" id="{7E96FABC-9D27-4B92-886D-ACDE9C680E53}"/>
              </a:ext>
            </a:extLst>
          </p:cNvPr>
          <p:cNvGrpSpPr>
            <a:grpSpLocks/>
          </p:cNvGrpSpPr>
          <p:nvPr/>
        </p:nvGrpSpPr>
        <p:grpSpPr bwMode="auto">
          <a:xfrm>
            <a:off x="-3175" y="10541000"/>
            <a:ext cx="15143163" cy="1482725"/>
            <a:chOff x="0" y="3792"/>
            <a:chExt cx="4942" cy="536"/>
          </a:xfrm>
        </p:grpSpPr>
        <p:sp>
          <p:nvSpPr>
            <p:cNvPr id="31751" name="Freeform 7">
              <a:extLst>
                <a:ext uri="{FF2B5EF4-FFF2-40B4-BE49-F238E27FC236}">
                  <a16:creationId xmlns:a16="http://schemas.microsoft.com/office/drawing/2014/main" xmlns="" id="{5DBF6130-B072-4AB2-A900-E4C42CDDCAC9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1752" name="Group 8">
              <a:extLst>
                <a:ext uri="{FF2B5EF4-FFF2-40B4-BE49-F238E27FC236}">
                  <a16:creationId xmlns:a16="http://schemas.microsoft.com/office/drawing/2014/main" xmlns="" id="{7C61C67D-7303-4798-BE9C-AE415768F3E6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31753" name="Freeform 9">
                <a:extLst>
                  <a:ext uri="{FF2B5EF4-FFF2-40B4-BE49-F238E27FC236}">
                    <a16:creationId xmlns:a16="http://schemas.microsoft.com/office/drawing/2014/main" xmlns="" id="{53510DDD-60E2-4B8B-83A9-C3218614BB1C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4" name="Freeform 10">
                <a:extLst>
                  <a:ext uri="{FF2B5EF4-FFF2-40B4-BE49-F238E27FC236}">
                    <a16:creationId xmlns:a16="http://schemas.microsoft.com/office/drawing/2014/main" xmlns="" id="{F5DE4F5E-A357-48D1-888A-F1032EF37D7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5" name="Freeform 11">
                <a:extLst>
                  <a:ext uri="{FF2B5EF4-FFF2-40B4-BE49-F238E27FC236}">
                    <a16:creationId xmlns:a16="http://schemas.microsoft.com/office/drawing/2014/main" xmlns="" id="{CB5AED3E-5951-4230-BB23-68DC532B4758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6" name="Freeform 12">
                <a:extLst>
                  <a:ext uri="{FF2B5EF4-FFF2-40B4-BE49-F238E27FC236}">
                    <a16:creationId xmlns:a16="http://schemas.microsoft.com/office/drawing/2014/main" xmlns="" id="{4C848F20-B895-4FF8-AABE-9AADA6380B8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7" name="Freeform 13">
                <a:extLst>
                  <a:ext uri="{FF2B5EF4-FFF2-40B4-BE49-F238E27FC236}">
                    <a16:creationId xmlns:a16="http://schemas.microsoft.com/office/drawing/2014/main" xmlns="" id="{38841DB0-B586-496B-B040-9AD121F35C69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1758" name="Freeform 14">
              <a:extLst>
                <a:ext uri="{FF2B5EF4-FFF2-40B4-BE49-F238E27FC236}">
                  <a16:creationId xmlns:a16="http://schemas.microsoft.com/office/drawing/2014/main" xmlns="" id="{08F8FD85-7DB8-4401-A81F-B55C12967AAC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759" name="Group 15">
            <a:extLst>
              <a:ext uri="{FF2B5EF4-FFF2-40B4-BE49-F238E27FC236}">
                <a16:creationId xmlns:a16="http://schemas.microsoft.com/office/drawing/2014/main" xmlns="" id="{C97C54A8-FD6C-418C-B713-BEB8531B8645}"/>
              </a:ext>
            </a:extLst>
          </p:cNvPr>
          <p:cNvGrpSpPr>
            <a:grpSpLocks/>
          </p:cNvGrpSpPr>
          <p:nvPr/>
        </p:nvGrpSpPr>
        <p:grpSpPr bwMode="auto">
          <a:xfrm>
            <a:off x="1211263" y="10521950"/>
            <a:ext cx="10972800" cy="1479550"/>
            <a:chOff x="395" y="3793"/>
            <a:chExt cx="3581" cy="535"/>
          </a:xfrm>
        </p:grpSpPr>
        <p:sp>
          <p:nvSpPr>
            <p:cNvPr id="31760" name="Freeform 16">
              <a:extLst>
                <a:ext uri="{FF2B5EF4-FFF2-40B4-BE49-F238E27FC236}">
                  <a16:creationId xmlns:a16="http://schemas.microsoft.com/office/drawing/2014/main" xmlns="" id="{255ECBAE-43E6-4A73-A569-771D29C11E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1" name="Freeform 17">
              <a:extLst>
                <a:ext uri="{FF2B5EF4-FFF2-40B4-BE49-F238E27FC236}">
                  <a16:creationId xmlns:a16="http://schemas.microsoft.com/office/drawing/2014/main" xmlns="" id="{83C722F4-74A1-4FBF-BBAC-3AEA5C18BA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2" name="Freeform 18">
              <a:extLst>
                <a:ext uri="{FF2B5EF4-FFF2-40B4-BE49-F238E27FC236}">
                  <a16:creationId xmlns:a16="http://schemas.microsoft.com/office/drawing/2014/main" xmlns="" id="{BBBE1DCA-1EF3-483E-9D5A-8AF2379C5F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3" name="Freeform 19">
              <a:extLst>
                <a:ext uri="{FF2B5EF4-FFF2-40B4-BE49-F238E27FC236}">
                  <a16:creationId xmlns:a16="http://schemas.microsoft.com/office/drawing/2014/main" xmlns="" id="{DEB7EB48-6287-467C-AA59-EE4823D4E6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4" name="Freeform 20">
              <a:extLst>
                <a:ext uri="{FF2B5EF4-FFF2-40B4-BE49-F238E27FC236}">
                  <a16:creationId xmlns:a16="http://schemas.microsoft.com/office/drawing/2014/main" xmlns="" id="{1A91DE83-516F-47DF-B69F-0BBED16967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5" name="Freeform 21">
              <a:extLst>
                <a:ext uri="{FF2B5EF4-FFF2-40B4-BE49-F238E27FC236}">
                  <a16:creationId xmlns:a16="http://schemas.microsoft.com/office/drawing/2014/main" xmlns="" id="{9F6BE289-1D78-48A4-8942-A6930FF5DC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66" name="Rectangle 22">
            <a:extLst>
              <a:ext uri="{FF2B5EF4-FFF2-40B4-BE49-F238E27FC236}">
                <a16:creationId xmlns:a16="http://schemas.microsoft.com/office/drawing/2014/main" xmlns="" id="{49107E5E-F117-4DA4-8BF2-685DFF020508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884238" y="2528888"/>
            <a:ext cx="15879762" cy="3032125"/>
          </a:xfrm>
        </p:spPr>
        <p:txBody>
          <a:bodyPr/>
          <a:lstStyle>
            <a:lvl1pPr>
              <a:defRPr sz="9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1767" name="Rectangle 23">
            <a:extLst>
              <a:ext uri="{FF2B5EF4-FFF2-40B4-BE49-F238E27FC236}">
                <a16:creationId xmlns:a16="http://schemas.microsoft.com/office/drawing/2014/main" xmlns="" id="{B89149D3-EA18-4124-8620-065091BE81E2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646363" y="5991225"/>
            <a:ext cx="12355512" cy="3059113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31768" name="Rectangle 24">
            <a:extLst>
              <a:ext uri="{FF2B5EF4-FFF2-40B4-BE49-F238E27FC236}">
                <a16:creationId xmlns:a16="http://schemas.microsoft.com/office/drawing/2014/main" xmlns="" id="{1CEE34B3-19C3-4D06-9692-F9026A630B3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1769" name="Rectangle 25">
            <a:extLst>
              <a:ext uri="{FF2B5EF4-FFF2-40B4-BE49-F238E27FC236}">
                <a16:creationId xmlns:a16="http://schemas.microsoft.com/office/drawing/2014/main" xmlns="" id="{9FBFE122-1477-46A0-B549-F13CAD83A69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A42CB16-7899-421A-A26C-A46328E5BF3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1770" name="Rectangle 26">
            <a:extLst>
              <a:ext uri="{FF2B5EF4-FFF2-40B4-BE49-F238E27FC236}">
                <a16:creationId xmlns:a16="http://schemas.microsoft.com/office/drawing/2014/main" xmlns="" id="{B897E990-BB2D-4958-BB3B-7207665EE2C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764C15-DD0B-4E32-B883-064DEED1E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6A99D4-5789-41BE-BA15-CCF413F2C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F2DB62B-2E76-4D07-A48F-7DDCAE991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36EA13-770D-421A-8C65-147469558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F673126-EFDB-4ECF-8B24-0C6FFB59F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2D174B-9B1E-4C21-9BF2-1BA55C036D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08308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CAC012-9CCD-4343-BFAF-D5B8D437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7223A64-0902-4972-A549-91D00444E9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34A305-D6DE-4EFF-8995-21F42F5E6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413E758-DF6B-4DC2-A9AF-C827E28E3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1FB4BB-00B7-4EA6-804A-121CE678D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56698-44C1-45C9-B003-F4E348EE76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94994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57B1DE-EE2F-4914-B84F-86EAB04B9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D1843E-C5BF-4418-AB40-FB432658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C5299AE-2CE9-4D8C-AF54-C61363694A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9880C9B-3855-4956-81B7-E0FBDBC3D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240242F-F842-41DB-9679-3CAEC5B8B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B83A15C-4F0E-43DB-B932-D9A354982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966AA-C573-462E-8CF9-CA03368C04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78000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C4E16E-65C5-4B28-B237-6908D47BC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3189CEE-6D91-4F25-AE7A-2B53EFDA8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DB1FB4-B2C2-4825-AFDF-804AE19664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8A8C549-10D2-4BFD-BAA0-ACECADCF05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8B61B52-C7DB-4324-87C5-1735646F4C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514DB90-3D94-49DE-8B51-BEBF17659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2F91979-D0DA-454F-93B9-C4B5B528A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05BFF94-9771-48A0-A757-4C4D1065F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6D8A37-8B23-49F9-B79C-E177E828791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72472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B88A80-4113-49E1-86EB-09B32FDFA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D015BE3-E8C5-4189-AEAC-30DC18305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B5F14CB-8C2B-4543-85BA-4DA73AACB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65F21D4-7518-4F98-BA62-33AB16D4A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0CF37-11CE-45EC-9B6A-41F28E16B5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93833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8BDDFC2-009B-4F0A-8FAD-13F3981BC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D18F4B2-1CAF-40A9-A0F2-530A89C90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7A81CF4-28B0-4FE8-B894-8E680788E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E32F2-5401-4EBF-99AF-FB4A5988AC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09154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B595FF-4B69-4906-99B5-94A351668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3D8A98-0170-4C2F-874B-543C04C2F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CBD1B91-DB36-409C-BEF0-411807689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57F57AE-ED5C-40AC-80BD-8FFE542A5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F30E079-C073-43AE-85C1-C1126E6A5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A1ADD6E-7295-4317-9983-939025652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8BA3D-11C0-4BE1-8A23-0EEC9BE63B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691033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8FF5F1-C1D0-4E94-9EB6-33D6B52E8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22975F0-755F-4ADB-BB87-44A8542862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4F5516C-C228-4CB7-9AB9-08ECA1B8D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C4611FE-759F-4FB7-BDCE-92D8D4B30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74268B1-4417-4315-8015-0E551C2D2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CC5583F-C9EF-461B-84AD-D416ABFE8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0774C-387E-49F7-85C4-EC138527004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95328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56A35E-F98E-4BA2-AC70-E369D4745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BCE4359-0FA2-47D2-BB1C-82C7321004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36B86B-575E-40A6-93AE-F0EF6E4AD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61BABA5-C62C-4A26-89C2-A7596057B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8FB8630-ABD4-4389-81A1-889404656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8EEFF-0DDD-4979-A263-E8FBC0DE3C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48720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AFB9386-C2CC-4ADB-A57C-4091260C39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398463"/>
            <a:ext cx="3968750" cy="102504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DCA3EF2-3ACD-44BC-8D1B-EE4B1D0A6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398463"/>
            <a:ext cx="11758612" cy="102504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36A57C4-8203-4910-A2B0-EEE890E64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8FF369-7FC7-408E-8CEC-10802C946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FB0143-D1A5-44D9-AA93-D7B9B2B14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102D6-2977-4353-913B-0B7FEFAB42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3639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A9E8CF-23D7-449B-8EF3-27B55228F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398463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5CCD820-45D2-437B-A5D6-CEAC369A3BE3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9CB8AB2-36E7-4C7D-9904-DE660FAD24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B5FD98-58A1-4357-9499-83B93C9407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F1A0EB5-E9E5-4676-A746-9C30D0F3D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4063"/>
            <a:ext cx="5583238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056208A-C6F0-473B-82E5-618951D69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fld id="{AC05B278-BF0D-477A-9AB1-E1CE47249A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02880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8F4192-C48C-4610-97BB-D1B4D99F7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398463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xmlns="" id="{9B604935-AA6C-4C67-8D0F-25795B3E8EC1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884238" y="2795588"/>
            <a:ext cx="15879762" cy="7853362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FD0F909-96EB-4ED9-A537-11A2FC43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CFCE119-9D67-4531-BFF3-C9B4A13F5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4063"/>
            <a:ext cx="5583238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2A795FC-5559-4104-B91E-3183F628B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fld id="{5F37EE58-B4EC-4C29-A267-D007D7A359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669035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>
            <a:extLst>
              <a:ext uri="{FF2B5EF4-FFF2-40B4-BE49-F238E27FC236}">
                <a16:creationId xmlns:a16="http://schemas.microsoft.com/office/drawing/2014/main" xmlns="" id="{74A581EB-C43E-48F5-A0A3-31F27CC626C8}"/>
              </a:ext>
            </a:extLst>
          </p:cNvPr>
          <p:cNvGrpSpPr>
            <a:grpSpLocks/>
          </p:cNvGrpSpPr>
          <p:nvPr/>
        </p:nvGrpSpPr>
        <p:grpSpPr bwMode="auto">
          <a:xfrm>
            <a:off x="4022725" y="517525"/>
            <a:ext cx="13169900" cy="9351963"/>
            <a:chOff x="1313" y="187"/>
            <a:chExt cx="4298" cy="3372"/>
          </a:xfrm>
        </p:grpSpPr>
        <p:grpSp>
          <p:nvGrpSpPr>
            <p:cNvPr id="44035" name="Group 3">
              <a:extLst>
                <a:ext uri="{FF2B5EF4-FFF2-40B4-BE49-F238E27FC236}">
                  <a16:creationId xmlns:a16="http://schemas.microsoft.com/office/drawing/2014/main" xmlns="" id="{6459EBF1-13AD-4D3F-A7CB-187650F0A4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44036" name="Oval 4">
                <a:extLst>
                  <a:ext uri="{FF2B5EF4-FFF2-40B4-BE49-F238E27FC236}">
                    <a16:creationId xmlns:a16="http://schemas.microsoft.com/office/drawing/2014/main" xmlns="" id="{2E81E83B-475E-4AA9-BB57-F916215CDEEB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037" name="Oval 5">
                <a:extLst>
                  <a:ext uri="{FF2B5EF4-FFF2-40B4-BE49-F238E27FC236}">
                    <a16:creationId xmlns:a16="http://schemas.microsoft.com/office/drawing/2014/main" xmlns="" id="{AACC95E6-391D-4095-A25B-FCBF951CF6E8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4038" name="Group 6">
              <a:extLst>
                <a:ext uri="{FF2B5EF4-FFF2-40B4-BE49-F238E27FC236}">
                  <a16:creationId xmlns:a16="http://schemas.microsoft.com/office/drawing/2014/main" xmlns="" id="{C064413F-A2C1-4135-9D66-220B6C5FC5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44039" name="Group 7">
                <a:extLst>
                  <a:ext uri="{FF2B5EF4-FFF2-40B4-BE49-F238E27FC236}">
                    <a16:creationId xmlns:a16="http://schemas.microsoft.com/office/drawing/2014/main" xmlns="" id="{545D8D9F-F25B-4BA0-BC2B-003333D86E0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44040" name="Group 8">
                  <a:extLst>
                    <a:ext uri="{FF2B5EF4-FFF2-40B4-BE49-F238E27FC236}">
                      <a16:creationId xmlns:a16="http://schemas.microsoft.com/office/drawing/2014/main" xmlns="" id="{2361A28C-7C32-4055-83CB-5CDD120BE32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44041" name="Oval 9">
                    <a:extLst>
                      <a:ext uri="{FF2B5EF4-FFF2-40B4-BE49-F238E27FC236}">
                        <a16:creationId xmlns:a16="http://schemas.microsoft.com/office/drawing/2014/main" xmlns="" id="{86265932-6A69-4313-BCB8-E5DDEAEC745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042" name="Oval 10">
                    <a:extLst>
                      <a:ext uri="{FF2B5EF4-FFF2-40B4-BE49-F238E27FC236}">
                        <a16:creationId xmlns:a16="http://schemas.microsoft.com/office/drawing/2014/main" xmlns="" id="{46E6C74F-4032-4F31-972F-E3263815F4A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hidden"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4043" name="Group 11">
                  <a:extLst>
                    <a:ext uri="{FF2B5EF4-FFF2-40B4-BE49-F238E27FC236}">
                      <a16:creationId xmlns:a16="http://schemas.microsoft.com/office/drawing/2014/main" xmlns="" id="{A7AA7332-EB14-4F35-B692-13A11A83CF5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44044" name="Group 12">
                    <a:extLst>
                      <a:ext uri="{FF2B5EF4-FFF2-40B4-BE49-F238E27FC236}">
                        <a16:creationId xmlns:a16="http://schemas.microsoft.com/office/drawing/2014/main" xmlns="" id="{72163AFE-E278-4969-9A87-7DF1F63C07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44045" name="Freeform 13">
                      <a:extLst>
                        <a:ext uri="{FF2B5EF4-FFF2-40B4-BE49-F238E27FC236}">
                          <a16:creationId xmlns:a16="http://schemas.microsoft.com/office/drawing/2014/main" xmlns="" id="{E1040B1E-C3F0-4C4F-9558-7668F300088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46" name="Freeform 14">
                      <a:extLst>
                        <a:ext uri="{FF2B5EF4-FFF2-40B4-BE49-F238E27FC236}">
                          <a16:creationId xmlns:a16="http://schemas.microsoft.com/office/drawing/2014/main" xmlns="" id="{8EA221E5-803D-4AEE-AD78-ED1BA47E1D6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1" y="3150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47" name="Group 15">
                    <a:extLst>
                      <a:ext uri="{FF2B5EF4-FFF2-40B4-BE49-F238E27FC236}">
                        <a16:creationId xmlns:a16="http://schemas.microsoft.com/office/drawing/2014/main" xmlns="" id="{650D96BD-4481-4D11-AFFE-799B3500261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44048" name="Freeform 16">
                      <a:extLst>
                        <a:ext uri="{FF2B5EF4-FFF2-40B4-BE49-F238E27FC236}">
                          <a16:creationId xmlns:a16="http://schemas.microsoft.com/office/drawing/2014/main" xmlns="" id="{E2BEB6F4-B3DA-4C52-BD2E-003F1F40461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9"/>
                      <a:ext cx="1814" cy="347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49" name="Freeform 17">
                      <a:extLst>
                        <a:ext uri="{FF2B5EF4-FFF2-40B4-BE49-F238E27FC236}">
                          <a16:creationId xmlns:a16="http://schemas.microsoft.com/office/drawing/2014/main" xmlns="" id="{B206AFED-DA0E-4797-81B4-66860376A44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3" y="2806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0" name="Group 18">
                    <a:extLst>
                      <a:ext uri="{FF2B5EF4-FFF2-40B4-BE49-F238E27FC236}">
                        <a16:creationId xmlns:a16="http://schemas.microsoft.com/office/drawing/2014/main" xmlns="" id="{374CFF34-7E1E-43E0-B257-A805B6BB518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44051" name="Freeform 19">
                      <a:extLst>
                        <a:ext uri="{FF2B5EF4-FFF2-40B4-BE49-F238E27FC236}">
                          <a16:creationId xmlns:a16="http://schemas.microsoft.com/office/drawing/2014/main" xmlns="" id="{C7BA20C6-9120-4F2E-ACDA-4D2B8413DC5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7" y="1832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52" name="Freeform 20">
                      <a:extLst>
                        <a:ext uri="{FF2B5EF4-FFF2-40B4-BE49-F238E27FC236}">
                          <a16:creationId xmlns:a16="http://schemas.microsoft.com/office/drawing/2014/main" xmlns="" id="{79021538-3F24-495D-91A2-71F4BF5EE0F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3" name="Group 21">
                    <a:extLst>
                      <a:ext uri="{FF2B5EF4-FFF2-40B4-BE49-F238E27FC236}">
                        <a16:creationId xmlns:a16="http://schemas.microsoft.com/office/drawing/2014/main" xmlns="" id="{7E484297-C3E5-4619-BD42-B15BFC22559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44054" name="Freeform 22">
                      <a:extLst>
                        <a:ext uri="{FF2B5EF4-FFF2-40B4-BE49-F238E27FC236}">
                          <a16:creationId xmlns:a16="http://schemas.microsoft.com/office/drawing/2014/main" xmlns="" id="{7B23E6D6-7928-4628-B86B-F523504DAB7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55" name="Freeform 23">
                      <a:extLst>
                        <a:ext uri="{FF2B5EF4-FFF2-40B4-BE49-F238E27FC236}">
                          <a16:creationId xmlns:a16="http://schemas.microsoft.com/office/drawing/2014/main" xmlns="" id="{EBD5B61A-FF99-4914-ABF9-2817C49967B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6" name="Group 24">
                    <a:extLst>
                      <a:ext uri="{FF2B5EF4-FFF2-40B4-BE49-F238E27FC236}">
                        <a16:creationId xmlns:a16="http://schemas.microsoft.com/office/drawing/2014/main" xmlns="" id="{0DF92E88-D47B-486B-8AEC-03FC3E3BCF0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44057" name="Freeform 25">
                      <a:extLst>
                        <a:ext uri="{FF2B5EF4-FFF2-40B4-BE49-F238E27FC236}">
                          <a16:creationId xmlns:a16="http://schemas.microsoft.com/office/drawing/2014/main" xmlns="" id="{181AD17D-2C64-4C42-A9CE-AB34533F3B2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58" name="Freeform 26">
                      <a:extLst>
                        <a:ext uri="{FF2B5EF4-FFF2-40B4-BE49-F238E27FC236}">
                          <a16:creationId xmlns:a16="http://schemas.microsoft.com/office/drawing/2014/main" xmlns="" id="{ADC10E0D-3287-4DB6-A7AB-58973196943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70" y="1582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9" name="Group 27">
                    <a:extLst>
                      <a:ext uri="{FF2B5EF4-FFF2-40B4-BE49-F238E27FC236}">
                        <a16:creationId xmlns:a16="http://schemas.microsoft.com/office/drawing/2014/main" xmlns="" id="{8BBDD5EE-CA5C-4D8B-A1C9-33EF4368043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44060" name="Freeform 28">
                      <a:extLst>
                        <a:ext uri="{FF2B5EF4-FFF2-40B4-BE49-F238E27FC236}">
                          <a16:creationId xmlns:a16="http://schemas.microsoft.com/office/drawing/2014/main" xmlns="" id="{E7969567-9D4E-4B51-96D3-58B08875F22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89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61" name="Freeform 29">
                      <a:extLst>
                        <a:ext uri="{FF2B5EF4-FFF2-40B4-BE49-F238E27FC236}">
                          <a16:creationId xmlns:a16="http://schemas.microsoft.com/office/drawing/2014/main" xmlns="" id="{4157122A-7C76-453E-9DA5-51D6727B1FB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62" name="Group 30">
                    <a:extLst>
                      <a:ext uri="{FF2B5EF4-FFF2-40B4-BE49-F238E27FC236}">
                        <a16:creationId xmlns:a16="http://schemas.microsoft.com/office/drawing/2014/main" xmlns="" id="{5F000B3D-4E8F-4F39-A3B9-0CBBA3E1F9C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44063" name="Freeform 31">
                      <a:extLst>
                        <a:ext uri="{FF2B5EF4-FFF2-40B4-BE49-F238E27FC236}">
                          <a16:creationId xmlns:a16="http://schemas.microsoft.com/office/drawing/2014/main" xmlns="" id="{805ABB47-5EB1-4AC3-B1DB-119BD051C2D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64" name="Freeform 32">
                      <a:extLst>
                        <a:ext uri="{FF2B5EF4-FFF2-40B4-BE49-F238E27FC236}">
                          <a16:creationId xmlns:a16="http://schemas.microsoft.com/office/drawing/2014/main" xmlns="" id="{69C06723-5FAE-47F5-BFFC-FA0434C655C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7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65" name="Group 33">
                    <a:extLst>
                      <a:ext uri="{FF2B5EF4-FFF2-40B4-BE49-F238E27FC236}">
                        <a16:creationId xmlns:a16="http://schemas.microsoft.com/office/drawing/2014/main" xmlns="" id="{479F8856-7BFC-49DA-A2DE-65C9570E788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44066" name="Freeform 34">
                      <a:extLst>
                        <a:ext uri="{FF2B5EF4-FFF2-40B4-BE49-F238E27FC236}">
                          <a16:creationId xmlns:a16="http://schemas.microsoft.com/office/drawing/2014/main" xmlns="" id="{2D4D1736-DFEB-4AD7-882A-C37AF3D3250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9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67" name="Freeform 35">
                      <a:extLst>
                        <a:ext uri="{FF2B5EF4-FFF2-40B4-BE49-F238E27FC236}">
                          <a16:creationId xmlns:a16="http://schemas.microsoft.com/office/drawing/2014/main" xmlns="" id="{9FC698EC-712C-42DF-94EA-37F84EEF1BF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2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68" name="Group 36">
                    <a:extLst>
                      <a:ext uri="{FF2B5EF4-FFF2-40B4-BE49-F238E27FC236}">
                        <a16:creationId xmlns:a16="http://schemas.microsoft.com/office/drawing/2014/main" xmlns="" id="{89AA0741-AC7F-48B2-B5F6-97087B43EA3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44069" name="Freeform 37">
                      <a:extLst>
                        <a:ext uri="{FF2B5EF4-FFF2-40B4-BE49-F238E27FC236}">
                          <a16:creationId xmlns:a16="http://schemas.microsoft.com/office/drawing/2014/main" xmlns="" id="{EBFC1919-3553-4D5F-B5FC-76BE4D19F2B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4" cy="347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0" name="Freeform 38">
                      <a:extLst>
                        <a:ext uri="{FF2B5EF4-FFF2-40B4-BE49-F238E27FC236}">
                          <a16:creationId xmlns:a16="http://schemas.microsoft.com/office/drawing/2014/main" xmlns="" id="{109965CF-EADB-4891-B9E8-5D284733B36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3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71" name="Group 39">
                    <a:extLst>
                      <a:ext uri="{FF2B5EF4-FFF2-40B4-BE49-F238E27FC236}">
                        <a16:creationId xmlns:a16="http://schemas.microsoft.com/office/drawing/2014/main" xmlns="" id="{E2EEDE65-407B-4432-BB15-5B8D661E453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44072" name="Freeform 40">
                      <a:extLst>
                        <a:ext uri="{FF2B5EF4-FFF2-40B4-BE49-F238E27FC236}">
                          <a16:creationId xmlns:a16="http://schemas.microsoft.com/office/drawing/2014/main" xmlns="" id="{50CDD2C8-7A96-4A09-8A24-0A0E189D643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3" name="Freeform 41">
                      <a:extLst>
                        <a:ext uri="{FF2B5EF4-FFF2-40B4-BE49-F238E27FC236}">
                          <a16:creationId xmlns:a16="http://schemas.microsoft.com/office/drawing/2014/main" xmlns="" id="{9A12C168-006E-4F63-9D5B-890D92568C6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7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74" name="Group 42">
                    <a:extLst>
                      <a:ext uri="{FF2B5EF4-FFF2-40B4-BE49-F238E27FC236}">
                        <a16:creationId xmlns:a16="http://schemas.microsoft.com/office/drawing/2014/main" xmlns="" id="{62AFFCAF-5C17-4E7D-B547-DEA53CCC5F1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44075" name="Freeform 43">
                      <a:extLst>
                        <a:ext uri="{FF2B5EF4-FFF2-40B4-BE49-F238E27FC236}">
                          <a16:creationId xmlns:a16="http://schemas.microsoft.com/office/drawing/2014/main" xmlns="" id="{77C64BCE-DAFF-4A58-BACD-C1D7F6B751B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6" name="Freeform 44">
                      <a:extLst>
                        <a:ext uri="{FF2B5EF4-FFF2-40B4-BE49-F238E27FC236}">
                          <a16:creationId xmlns:a16="http://schemas.microsoft.com/office/drawing/2014/main" xmlns="" id="{25A25411-A489-4C97-8AE3-881C18556F4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77" name="Group 45">
                    <a:extLst>
                      <a:ext uri="{FF2B5EF4-FFF2-40B4-BE49-F238E27FC236}">
                        <a16:creationId xmlns:a16="http://schemas.microsoft.com/office/drawing/2014/main" xmlns="" id="{3AC8AFC9-B1FD-4520-92AD-24AF1821CE5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44078" name="Freeform 46">
                      <a:extLst>
                        <a:ext uri="{FF2B5EF4-FFF2-40B4-BE49-F238E27FC236}">
                          <a16:creationId xmlns:a16="http://schemas.microsoft.com/office/drawing/2014/main" xmlns="" id="{5DE5AFA1-3DBC-4D01-A99B-AFE494D998A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9" name="Freeform 47">
                      <a:extLst>
                        <a:ext uri="{FF2B5EF4-FFF2-40B4-BE49-F238E27FC236}">
                          <a16:creationId xmlns:a16="http://schemas.microsoft.com/office/drawing/2014/main" xmlns="" id="{5069F7BD-DC3E-4764-ABEB-6C686F0FCAA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2" y="1759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0" name="Group 48">
                    <a:extLst>
                      <a:ext uri="{FF2B5EF4-FFF2-40B4-BE49-F238E27FC236}">
                        <a16:creationId xmlns:a16="http://schemas.microsoft.com/office/drawing/2014/main" xmlns="" id="{8C64B388-3170-4FF0-8F57-809B4B69F03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44081" name="Freeform 49">
                      <a:extLst>
                        <a:ext uri="{FF2B5EF4-FFF2-40B4-BE49-F238E27FC236}">
                          <a16:creationId xmlns:a16="http://schemas.microsoft.com/office/drawing/2014/main" xmlns="" id="{C4D6BA6C-62CB-43CD-9FD0-21B7D5C6779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82" name="Freeform 50">
                      <a:extLst>
                        <a:ext uri="{FF2B5EF4-FFF2-40B4-BE49-F238E27FC236}">
                          <a16:creationId xmlns:a16="http://schemas.microsoft.com/office/drawing/2014/main" xmlns="" id="{CC8FC96B-93E5-4308-8B17-ED9ADBEB201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6"/>
                      <a:ext cx="754" cy="34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3" name="Group 51">
                    <a:extLst>
                      <a:ext uri="{FF2B5EF4-FFF2-40B4-BE49-F238E27FC236}">
                        <a16:creationId xmlns:a16="http://schemas.microsoft.com/office/drawing/2014/main" xmlns="" id="{7DC25B96-762F-4372-A880-D64616B6B20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44084" name="Freeform 52">
                      <a:extLst>
                        <a:ext uri="{FF2B5EF4-FFF2-40B4-BE49-F238E27FC236}">
                          <a16:creationId xmlns:a16="http://schemas.microsoft.com/office/drawing/2014/main" xmlns="" id="{0FC845AD-9CA0-4D68-A86A-3CB28AD9094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85" name="Freeform 53">
                      <a:extLst>
                        <a:ext uri="{FF2B5EF4-FFF2-40B4-BE49-F238E27FC236}">
                          <a16:creationId xmlns:a16="http://schemas.microsoft.com/office/drawing/2014/main" xmlns="" id="{CBE81BED-F175-483E-8225-008F0842F39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6" name="Group 54">
                    <a:extLst>
                      <a:ext uri="{FF2B5EF4-FFF2-40B4-BE49-F238E27FC236}">
                        <a16:creationId xmlns:a16="http://schemas.microsoft.com/office/drawing/2014/main" xmlns="" id="{8D1E68F9-250C-4B87-90D0-437662490A8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44087" name="Freeform 55">
                      <a:extLst>
                        <a:ext uri="{FF2B5EF4-FFF2-40B4-BE49-F238E27FC236}">
                          <a16:creationId xmlns:a16="http://schemas.microsoft.com/office/drawing/2014/main" xmlns="" id="{D434A4EB-0D9C-447D-B34E-A83A33AA827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88" name="Freeform 56">
                      <a:extLst>
                        <a:ext uri="{FF2B5EF4-FFF2-40B4-BE49-F238E27FC236}">
                          <a16:creationId xmlns:a16="http://schemas.microsoft.com/office/drawing/2014/main" xmlns="" id="{EFB4254E-8531-41A1-882E-92D8D43C650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899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9" name="Group 57">
                    <a:extLst>
                      <a:ext uri="{FF2B5EF4-FFF2-40B4-BE49-F238E27FC236}">
                        <a16:creationId xmlns:a16="http://schemas.microsoft.com/office/drawing/2014/main" xmlns="" id="{99CD0815-7715-48F8-BA50-D0831508FC3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44090" name="Freeform 58">
                      <a:extLst>
                        <a:ext uri="{FF2B5EF4-FFF2-40B4-BE49-F238E27FC236}">
                          <a16:creationId xmlns:a16="http://schemas.microsoft.com/office/drawing/2014/main" xmlns="" id="{D58445C2-CFCE-4634-84E3-5F4C3FFD4D9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91" name="Freeform 59">
                      <a:extLst>
                        <a:ext uri="{FF2B5EF4-FFF2-40B4-BE49-F238E27FC236}">
                          <a16:creationId xmlns:a16="http://schemas.microsoft.com/office/drawing/2014/main" xmlns="" id="{75851EF6-1BB0-4AFD-B3BB-7EFE7A4FAF6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92" name="Group 60">
                    <a:extLst>
                      <a:ext uri="{FF2B5EF4-FFF2-40B4-BE49-F238E27FC236}">
                        <a16:creationId xmlns:a16="http://schemas.microsoft.com/office/drawing/2014/main" xmlns="" id="{B1C6CFD3-61F6-409B-A219-DB8FC9008C7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44093" name="Freeform 61">
                      <a:extLst>
                        <a:ext uri="{FF2B5EF4-FFF2-40B4-BE49-F238E27FC236}">
                          <a16:creationId xmlns:a16="http://schemas.microsoft.com/office/drawing/2014/main" xmlns="" id="{F3A2B44F-203A-4A8D-9036-925F367B70C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94" name="Freeform 62">
                      <a:extLst>
                        <a:ext uri="{FF2B5EF4-FFF2-40B4-BE49-F238E27FC236}">
                          <a16:creationId xmlns:a16="http://schemas.microsoft.com/office/drawing/2014/main" xmlns="" id="{AA328936-84F5-43DA-9528-B7B21D536E8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95" name="Group 63">
                    <a:extLst>
                      <a:ext uri="{FF2B5EF4-FFF2-40B4-BE49-F238E27FC236}">
                        <a16:creationId xmlns:a16="http://schemas.microsoft.com/office/drawing/2014/main" xmlns="" id="{C16F6C1E-DEB9-4987-99EB-CFEA6FE6C9D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44096" name="Freeform 64">
                      <a:extLst>
                        <a:ext uri="{FF2B5EF4-FFF2-40B4-BE49-F238E27FC236}">
                          <a16:creationId xmlns:a16="http://schemas.microsoft.com/office/drawing/2014/main" xmlns="" id="{29E2100E-8261-42F1-9B58-26889747B11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8"/>
                      <a:ext cx="1100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97" name="Freeform 65">
                      <a:extLst>
                        <a:ext uri="{FF2B5EF4-FFF2-40B4-BE49-F238E27FC236}">
                          <a16:creationId xmlns:a16="http://schemas.microsoft.com/office/drawing/2014/main" xmlns="" id="{C66AC8E3-0B00-4F97-91AB-DFEC6C3FCF5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1"/>
                      <a:ext cx="591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98" name="Group 66">
                    <a:extLst>
                      <a:ext uri="{FF2B5EF4-FFF2-40B4-BE49-F238E27FC236}">
                        <a16:creationId xmlns:a16="http://schemas.microsoft.com/office/drawing/2014/main" xmlns="" id="{E6796671-9A45-425C-B2D0-D404B46E500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44099" name="Freeform 67">
                      <a:extLst>
                        <a:ext uri="{FF2B5EF4-FFF2-40B4-BE49-F238E27FC236}">
                          <a16:creationId xmlns:a16="http://schemas.microsoft.com/office/drawing/2014/main" xmlns="" id="{2BAEF2DA-23F9-4D2D-8B58-FEBC0FF012E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1" y="924"/>
                      <a:ext cx="106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00" name="Freeform 68">
                      <a:extLst>
                        <a:ext uri="{FF2B5EF4-FFF2-40B4-BE49-F238E27FC236}">
                          <a16:creationId xmlns:a16="http://schemas.microsoft.com/office/drawing/2014/main" xmlns="" id="{20CDB0DD-81CF-4514-A282-E785B3152FD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01" name="Group 69">
                    <a:extLst>
                      <a:ext uri="{FF2B5EF4-FFF2-40B4-BE49-F238E27FC236}">
                        <a16:creationId xmlns:a16="http://schemas.microsoft.com/office/drawing/2014/main" xmlns="" id="{1F651D7E-5B9B-4094-B573-4B11081572C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44102" name="Freeform 70">
                      <a:extLst>
                        <a:ext uri="{FF2B5EF4-FFF2-40B4-BE49-F238E27FC236}">
                          <a16:creationId xmlns:a16="http://schemas.microsoft.com/office/drawing/2014/main" xmlns="" id="{51075AFA-7F4D-44A4-AEE8-72A2BB13EFB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03" name="Freeform 71">
                      <a:extLst>
                        <a:ext uri="{FF2B5EF4-FFF2-40B4-BE49-F238E27FC236}">
                          <a16:creationId xmlns:a16="http://schemas.microsoft.com/office/drawing/2014/main" xmlns="" id="{836DFC0B-4371-4325-9CA2-69627F35168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04" name="Group 72">
                    <a:extLst>
                      <a:ext uri="{FF2B5EF4-FFF2-40B4-BE49-F238E27FC236}">
                        <a16:creationId xmlns:a16="http://schemas.microsoft.com/office/drawing/2014/main" xmlns="" id="{7B294F60-2DCC-41C5-A610-CA2F45FD4A8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44105" name="Freeform 73">
                      <a:extLst>
                        <a:ext uri="{FF2B5EF4-FFF2-40B4-BE49-F238E27FC236}">
                          <a16:creationId xmlns:a16="http://schemas.microsoft.com/office/drawing/2014/main" xmlns="" id="{D324EB4E-4524-422A-901A-A4E8C209B33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06" name="Freeform 74">
                      <a:extLst>
                        <a:ext uri="{FF2B5EF4-FFF2-40B4-BE49-F238E27FC236}">
                          <a16:creationId xmlns:a16="http://schemas.microsoft.com/office/drawing/2014/main" xmlns="" id="{11E22B32-7200-45D0-989C-A8AA6F8E2DD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2" y="445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44107" name="Freeform 75">
                    <a:extLst>
                      <a:ext uri="{FF2B5EF4-FFF2-40B4-BE49-F238E27FC236}">
                        <a16:creationId xmlns:a16="http://schemas.microsoft.com/office/drawing/2014/main" xmlns="" id="{426CDF82-D2A4-4A85-B897-8628028870D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578755" flipH="1">
                    <a:off x="2175" y="949"/>
                    <a:ext cx="1027" cy="14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08" name="Freeform 76">
                    <a:extLst>
                      <a:ext uri="{FF2B5EF4-FFF2-40B4-BE49-F238E27FC236}">
                        <a16:creationId xmlns:a16="http://schemas.microsoft.com/office/drawing/2014/main" xmlns="" id="{56D21E4E-BAA4-4D91-AC72-7C1C7E2284C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pSp>
                <p:nvGrpSpPr>
                  <p:cNvPr id="44109" name="Group 77">
                    <a:extLst>
                      <a:ext uri="{FF2B5EF4-FFF2-40B4-BE49-F238E27FC236}">
                        <a16:creationId xmlns:a16="http://schemas.microsoft.com/office/drawing/2014/main" xmlns="" id="{08254029-D710-41D7-AA06-9797469CC30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44110" name="Freeform 78">
                      <a:extLst>
                        <a:ext uri="{FF2B5EF4-FFF2-40B4-BE49-F238E27FC236}">
                          <a16:creationId xmlns:a16="http://schemas.microsoft.com/office/drawing/2014/main" xmlns="" id="{CED7AB48-DD9C-4FBF-BAFF-0DC6C0ACC42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11" name="Freeform 79">
                      <a:extLst>
                        <a:ext uri="{FF2B5EF4-FFF2-40B4-BE49-F238E27FC236}">
                          <a16:creationId xmlns:a16="http://schemas.microsoft.com/office/drawing/2014/main" xmlns="" id="{F6EE1E8C-AFD1-4A61-8178-E9434CF627D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1" y="181"/>
                      <a:ext cx="570" cy="2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12" name="Group 80">
                    <a:extLst>
                      <a:ext uri="{FF2B5EF4-FFF2-40B4-BE49-F238E27FC236}">
                        <a16:creationId xmlns:a16="http://schemas.microsoft.com/office/drawing/2014/main" xmlns="" id="{F31E9378-B1FB-4020-90EB-1219DF9CD06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44113" name="Freeform 81">
                      <a:extLst>
                        <a:ext uri="{FF2B5EF4-FFF2-40B4-BE49-F238E27FC236}">
                          <a16:creationId xmlns:a16="http://schemas.microsoft.com/office/drawing/2014/main" xmlns="" id="{98A51503-45D1-4816-9243-431DB38637E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1" y="915"/>
                      <a:ext cx="1155" cy="270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14" name="Freeform 82">
                      <a:extLst>
                        <a:ext uri="{FF2B5EF4-FFF2-40B4-BE49-F238E27FC236}">
                          <a16:creationId xmlns:a16="http://schemas.microsoft.com/office/drawing/2014/main" xmlns="" id="{19FEDB90-4BC0-441C-87EB-88E83A31DFB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30" y="261"/>
                      <a:ext cx="620" cy="42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15" name="Group 83">
                    <a:extLst>
                      <a:ext uri="{FF2B5EF4-FFF2-40B4-BE49-F238E27FC236}">
                        <a16:creationId xmlns:a16="http://schemas.microsoft.com/office/drawing/2014/main" xmlns="" id="{2A538EC2-3E88-4A0C-AF88-42316FDFC1C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44116" name="Freeform 84">
                      <a:extLst>
                        <a:ext uri="{FF2B5EF4-FFF2-40B4-BE49-F238E27FC236}">
                          <a16:creationId xmlns:a16="http://schemas.microsoft.com/office/drawing/2014/main" xmlns="" id="{EC773CFC-8D3A-4106-8E41-221736CAB2F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6" y="960"/>
                      <a:ext cx="954" cy="8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17" name="Freeform 85">
                      <a:extLst>
                        <a:ext uri="{FF2B5EF4-FFF2-40B4-BE49-F238E27FC236}">
                          <a16:creationId xmlns:a16="http://schemas.microsoft.com/office/drawing/2014/main" xmlns="" id="{D69F4987-798E-4B85-BFAE-7756AFC98C4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50" y="220"/>
                      <a:ext cx="512" cy="13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18" name="Group 86">
                    <a:extLst>
                      <a:ext uri="{FF2B5EF4-FFF2-40B4-BE49-F238E27FC236}">
                        <a16:creationId xmlns:a16="http://schemas.microsoft.com/office/drawing/2014/main" xmlns="" id="{6423D64D-6881-4EA1-AE9D-F84590976B0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44119" name="Freeform 87">
                      <a:extLst>
                        <a:ext uri="{FF2B5EF4-FFF2-40B4-BE49-F238E27FC236}">
                          <a16:creationId xmlns:a16="http://schemas.microsoft.com/office/drawing/2014/main" xmlns="" id="{FA282BBF-5077-447B-BC77-72501C37265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0" name="Freeform 88">
                      <a:extLst>
                        <a:ext uri="{FF2B5EF4-FFF2-40B4-BE49-F238E27FC236}">
                          <a16:creationId xmlns:a16="http://schemas.microsoft.com/office/drawing/2014/main" xmlns="" id="{D0FC1238-2597-4BC4-A806-AEE498CBE79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5" y="3512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21" name="Group 89">
                    <a:extLst>
                      <a:ext uri="{FF2B5EF4-FFF2-40B4-BE49-F238E27FC236}">
                        <a16:creationId xmlns:a16="http://schemas.microsoft.com/office/drawing/2014/main" xmlns="" id="{75A6DBEA-4DBB-48FF-A8F5-59F53A1639E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44122" name="Freeform 90">
                      <a:extLst>
                        <a:ext uri="{FF2B5EF4-FFF2-40B4-BE49-F238E27FC236}">
                          <a16:creationId xmlns:a16="http://schemas.microsoft.com/office/drawing/2014/main" xmlns="" id="{17270803-868D-44E5-A9B3-BB5DB8506D7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3" name="Freeform 91">
                      <a:extLst>
                        <a:ext uri="{FF2B5EF4-FFF2-40B4-BE49-F238E27FC236}">
                          <a16:creationId xmlns:a16="http://schemas.microsoft.com/office/drawing/2014/main" xmlns="" id="{65204F25-7124-45FA-8A81-491808D9CCB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24" name="Group 92">
                    <a:extLst>
                      <a:ext uri="{FF2B5EF4-FFF2-40B4-BE49-F238E27FC236}">
                        <a16:creationId xmlns:a16="http://schemas.microsoft.com/office/drawing/2014/main" xmlns="" id="{0CBE0A20-E1ED-4BAB-A0E5-F5C29897E86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44125" name="Freeform 93">
                      <a:extLst>
                        <a:ext uri="{FF2B5EF4-FFF2-40B4-BE49-F238E27FC236}">
                          <a16:creationId xmlns:a16="http://schemas.microsoft.com/office/drawing/2014/main" xmlns="" id="{A68E3FBD-0655-4ED9-81CA-1FCF7F55C13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2" y="2695"/>
                      <a:ext cx="1711" cy="301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6" name="Freeform 94">
                      <a:extLst>
                        <a:ext uri="{FF2B5EF4-FFF2-40B4-BE49-F238E27FC236}">
                          <a16:creationId xmlns:a16="http://schemas.microsoft.com/office/drawing/2014/main" xmlns="" id="{A8529734-965C-41E9-9AED-822A25F0FC1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4" y="3898"/>
                      <a:ext cx="918" cy="47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27" name="Group 95">
                    <a:extLst>
                      <a:ext uri="{FF2B5EF4-FFF2-40B4-BE49-F238E27FC236}">
                        <a16:creationId xmlns:a16="http://schemas.microsoft.com/office/drawing/2014/main" xmlns="" id="{255B7350-3B89-4732-844D-F472080B8A6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44128" name="Freeform 96">
                      <a:extLst>
                        <a:ext uri="{FF2B5EF4-FFF2-40B4-BE49-F238E27FC236}">
                          <a16:creationId xmlns:a16="http://schemas.microsoft.com/office/drawing/2014/main" xmlns="" id="{414791C1-1C27-4ADB-9C53-CEAAB88A2D8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9" name="Freeform 97">
                      <a:extLst>
                        <a:ext uri="{FF2B5EF4-FFF2-40B4-BE49-F238E27FC236}">
                          <a16:creationId xmlns:a16="http://schemas.microsoft.com/office/drawing/2014/main" xmlns="" id="{50326BC2-33D9-4C8D-A47A-60A96F3A5DC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1" y="3436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0" name="Group 98">
                    <a:extLst>
                      <a:ext uri="{FF2B5EF4-FFF2-40B4-BE49-F238E27FC236}">
                        <a16:creationId xmlns:a16="http://schemas.microsoft.com/office/drawing/2014/main" xmlns="" id="{6DA83F8C-C12B-4FFF-8CEB-CF9AE83E8C5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44131" name="Freeform 99">
                      <a:extLst>
                        <a:ext uri="{FF2B5EF4-FFF2-40B4-BE49-F238E27FC236}">
                          <a16:creationId xmlns:a16="http://schemas.microsoft.com/office/drawing/2014/main" xmlns="" id="{A19E804A-8C4A-42D4-975A-50C067F69E2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1"/>
                      <a:ext cx="1650" cy="29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32" name="Freeform 100">
                      <a:extLst>
                        <a:ext uri="{FF2B5EF4-FFF2-40B4-BE49-F238E27FC236}">
                          <a16:creationId xmlns:a16="http://schemas.microsoft.com/office/drawing/2014/main" xmlns="" id="{2F09661A-A9FC-47A7-BCB5-82EC83A1AE7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5" cy="46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3" name="Group 101">
                    <a:extLst>
                      <a:ext uri="{FF2B5EF4-FFF2-40B4-BE49-F238E27FC236}">
                        <a16:creationId xmlns:a16="http://schemas.microsoft.com/office/drawing/2014/main" xmlns="" id="{9B4BA54C-2862-4318-9479-A196B2B6D24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44134" name="Freeform 102">
                      <a:extLst>
                        <a:ext uri="{FF2B5EF4-FFF2-40B4-BE49-F238E27FC236}">
                          <a16:creationId xmlns:a16="http://schemas.microsoft.com/office/drawing/2014/main" xmlns="" id="{64483907-7131-4BF8-93AF-0C6432F74DD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8" y="2661"/>
                      <a:ext cx="1601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35" name="Freeform 103">
                      <a:extLst>
                        <a:ext uri="{FF2B5EF4-FFF2-40B4-BE49-F238E27FC236}">
                          <a16:creationId xmlns:a16="http://schemas.microsoft.com/office/drawing/2014/main" xmlns="" id="{E9E94FC6-8326-4A62-8B34-D18A8D9F198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2" y="3747"/>
                      <a:ext cx="859" cy="38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6" name="Group 104">
                    <a:extLst>
                      <a:ext uri="{FF2B5EF4-FFF2-40B4-BE49-F238E27FC236}">
                        <a16:creationId xmlns:a16="http://schemas.microsoft.com/office/drawing/2014/main" xmlns="" id="{BD92BCBC-EC19-45A5-8E66-7F8D47703AB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44137" name="Freeform 105">
                      <a:extLst>
                        <a:ext uri="{FF2B5EF4-FFF2-40B4-BE49-F238E27FC236}">
                          <a16:creationId xmlns:a16="http://schemas.microsoft.com/office/drawing/2014/main" xmlns="" id="{51586D1B-3CDB-4117-AA8B-B03D89058BD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4"/>
                      <a:ext cx="1471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38" name="Freeform 106">
                      <a:extLst>
                        <a:ext uri="{FF2B5EF4-FFF2-40B4-BE49-F238E27FC236}">
                          <a16:creationId xmlns:a16="http://schemas.microsoft.com/office/drawing/2014/main" xmlns="" id="{FE47C4F8-6F2F-4FE5-AF5F-47CE7768EFD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9" name="Group 107">
                    <a:extLst>
                      <a:ext uri="{FF2B5EF4-FFF2-40B4-BE49-F238E27FC236}">
                        <a16:creationId xmlns:a16="http://schemas.microsoft.com/office/drawing/2014/main" xmlns="" id="{F05A842B-2C13-4D5C-9072-1415143A673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44140" name="Freeform 108">
                      <a:extLst>
                        <a:ext uri="{FF2B5EF4-FFF2-40B4-BE49-F238E27FC236}">
                          <a16:creationId xmlns:a16="http://schemas.microsoft.com/office/drawing/2014/main" xmlns="" id="{9CE82D1E-2D18-432B-B1A1-5A2F5ED9741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0" y="2760"/>
                      <a:ext cx="1437" cy="188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41" name="Freeform 109">
                      <a:extLst>
                        <a:ext uri="{FF2B5EF4-FFF2-40B4-BE49-F238E27FC236}">
                          <a16:creationId xmlns:a16="http://schemas.microsoft.com/office/drawing/2014/main" xmlns="" id="{499A0067-6B3B-48BA-AD1E-11105C9FCF9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44142" name="Group 110">
                <a:extLst>
                  <a:ext uri="{FF2B5EF4-FFF2-40B4-BE49-F238E27FC236}">
                    <a16:creationId xmlns:a16="http://schemas.microsoft.com/office/drawing/2014/main" xmlns="" id="{FBDBCD24-ED5F-42B7-B728-D9C6C4822EF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44143" name="Group 111">
                  <a:extLst>
                    <a:ext uri="{FF2B5EF4-FFF2-40B4-BE49-F238E27FC236}">
                      <a16:creationId xmlns:a16="http://schemas.microsoft.com/office/drawing/2014/main" xmlns="" id="{5FA723EE-19AF-4EA8-AD67-D2FC95AA971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44144" name="Arc 112">
                    <a:extLst>
                      <a:ext uri="{FF2B5EF4-FFF2-40B4-BE49-F238E27FC236}">
                        <a16:creationId xmlns:a16="http://schemas.microsoft.com/office/drawing/2014/main" xmlns="" id="{8ED7ED07-04C0-4129-B483-F8968C60D6D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V="1">
                    <a:off x="2966" y="456"/>
                    <a:ext cx="2567" cy="2046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599"/>
                        </a:cubicBezTo>
                        <a:cubicBezTo>
                          <a:pt x="10696" y="21599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599"/>
                        </a:cubicBezTo>
                        <a:cubicBezTo>
                          <a:pt x="10696" y="21599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5" name="Arc 113">
                    <a:extLst>
                      <a:ext uri="{FF2B5EF4-FFF2-40B4-BE49-F238E27FC236}">
                        <a16:creationId xmlns:a16="http://schemas.microsoft.com/office/drawing/2014/main" xmlns="" id="{C5BD9C7A-3969-4A46-BD7E-EACBA90FFB7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388" y="1601"/>
                    <a:ext cx="2016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0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0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6" name="Arc 114">
                    <a:extLst>
                      <a:ext uri="{FF2B5EF4-FFF2-40B4-BE49-F238E27FC236}">
                        <a16:creationId xmlns:a16="http://schemas.microsoft.com/office/drawing/2014/main" xmlns="" id="{BC702132-7BF1-49BF-A601-61788A2E14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>
                    <a:off x="3029" y="1181"/>
                    <a:ext cx="1426" cy="2379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7" name="Arc 115">
                    <a:extLst>
                      <a:ext uri="{FF2B5EF4-FFF2-40B4-BE49-F238E27FC236}">
                        <a16:creationId xmlns:a16="http://schemas.microsoft.com/office/drawing/2014/main" xmlns="" id="{073AF72A-8A03-4B4F-8CF2-40B8F806DAF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74" y="813"/>
                    <a:ext cx="2540" cy="2379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0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0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8" name="Arc 116">
                    <a:extLst>
                      <a:ext uri="{FF2B5EF4-FFF2-40B4-BE49-F238E27FC236}">
                        <a16:creationId xmlns:a16="http://schemas.microsoft.com/office/drawing/2014/main" xmlns="" id="{E4E6B692-3333-41FB-AFBD-58F4FBD7D0E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790" y="313"/>
                    <a:ext cx="1850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0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0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9" name="Arc 117">
                    <a:extLst>
                      <a:ext uri="{FF2B5EF4-FFF2-40B4-BE49-F238E27FC236}">
                        <a16:creationId xmlns:a16="http://schemas.microsoft.com/office/drawing/2014/main" xmlns="" id="{5B221E33-29BB-4CBD-A5B2-DEBDEA5694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4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50" name="Freeform 118">
                    <a:extLst>
                      <a:ext uri="{FF2B5EF4-FFF2-40B4-BE49-F238E27FC236}">
                        <a16:creationId xmlns:a16="http://schemas.microsoft.com/office/drawing/2014/main" xmlns="" id="{E86C1FEC-9BA3-4364-9703-21182BC062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1800" y="438"/>
                    <a:ext cx="418" cy="1524"/>
                  </a:xfrm>
                  <a:custGeom>
                    <a:avLst/>
                    <a:gdLst>
                      <a:gd name="T0" fmla="*/ 0 w 776"/>
                      <a:gd name="T1" fmla="*/ 64 h 2368"/>
                      <a:gd name="T2" fmla="*/ 240 w 776"/>
                      <a:gd name="T3" fmla="*/ 16 h 2368"/>
                      <a:gd name="T4" fmla="*/ 96 w 776"/>
                      <a:gd name="T5" fmla="*/ 160 h 2368"/>
                      <a:gd name="T6" fmla="*/ 336 w 776"/>
                      <a:gd name="T7" fmla="*/ 160 h 2368"/>
                      <a:gd name="T8" fmla="*/ 192 w 776"/>
                      <a:gd name="T9" fmla="*/ 304 h 2368"/>
                      <a:gd name="T10" fmla="*/ 384 w 776"/>
                      <a:gd name="T11" fmla="*/ 352 h 2368"/>
                      <a:gd name="T12" fmla="*/ 288 w 776"/>
                      <a:gd name="T13" fmla="*/ 448 h 2368"/>
                      <a:gd name="T14" fmla="*/ 480 w 776"/>
                      <a:gd name="T15" fmla="*/ 496 h 2368"/>
                      <a:gd name="T16" fmla="*/ 384 w 776"/>
                      <a:gd name="T17" fmla="*/ 592 h 2368"/>
                      <a:gd name="T18" fmla="*/ 528 w 776"/>
                      <a:gd name="T19" fmla="*/ 640 h 2368"/>
                      <a:gd name="T20" fmla="*/ 480 w 776"/>
                      <a:gd name="T21" fmla="*/ 736 h 2368"/>
                      <a:gd name="T22" fmla="*/ 576 w 776"/>
                      <a:gd name="T23" fmla="*/ 832 h 2368"/>
                      <a:gd name="T24" fmla="*/ 576 w 776"/>
                      <a:gd name="T25" fmla="*/ 928 h 2368"/>
                      <a:gd name="T26" fmla="*/ 672 w 776"/>
                      <a:gd name="T27" fmla="*/ 1072 h 2368"/>
                      <a:gd name="T28" fmla="*/ 624 w 776"/>
                      <a:gd name="T29" fmla="*/ 1216 h 2368"/>
                      <a:gd name="T30" fmla="*/ 720 w 776"/>
                      <a:gd name="T31" fmla="*/ 1312 h 2368"/>
                      <a:gd name="T32" fmla="*/ 672 w 776"/>
                      <a:gd name="T33" fmla="*/ 1456 h 2368"/>
                      <a:gd name="T34" fmla="*/ 720 w 776"/>
                      <a:gd name="T35" fmla="*/ 1600 h 2368"/>
                      <a:gd name="T36" fmla="*/ 672 w 776"/>
                      <a:gd name="T37" fmla="*/ 1696 h 2368"/>
                      <a:gd name="T38" fmla="*/ 768 w 776"/>
                      <a:gd name="T39" fmla="*/ 1840 h 2368"/>
                      <a:gd name="T40" fmla="*/ 720 w 776"/>
                      <a:gd name="T41" fmla="*/ 1984 h 2368"/>
                      <a:gd name="T42" fmla="*/ 768 w 776"/>
                      <a:gd name="T43" fmla="*/ 2176 h 2368"/>
                      <a:gd name="T44" fmla="*/ 720 w 776"/>
                      <a:gd name="T45" fmla="*/ 2224 h 2368"/>
                      <a:gd name="T46" fmla="*/ 768 w 776"/>
                      <a:gd name="T47" fmla="*/ 2368 h 23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4151" name="Freeform 119">
                  <a:extLst>
                    <a:ext uri="{FF2B5EF4-FFF2-40B4-BE49-F238E27FC236}">
                      <a16:creationId xmlns:a16="http://schemas.microsoft.com/office/drawing/2014/main" xmlns="" id="{B381B1C3-4379-48F8-8318-1C371D154898}"/>
                    </a:ext>
                  </a:extLst>
                </p:cNvPr>
                <p:cNvSpPr>
                  <a:spLocks/>
                </p:cNvSpPr>
                <p:nvPr/>
              </p:nvSpPr>
              <p:spPr bwMode="hidden">
                <a:xfrm rot="20253369">
                  <a:off x="3280" y="1529"/>
                  <a:ext cx="442" cy="837"/>
                </a:xfrm>
                <a:custGeom>
                  <a:avLst/>
                  <a:gdLst>
                    <a:gd name="T0" fmla="*/ 0 w 776"/>
                    <a:gd name="T1" fmla="*/ 64 h 2368"/>
                    <a:gd name="T2" fmla="*/ 240 w 776"/>
                    <a:gd name="T3" fmla="*/ 16 h 2368"/>
                    <a:gd name="T4" fmla="*/ 96 w 776"/>
                    <a:gd name="T5" fmla="*/ 160 h 2368"/>
                    <a:gd name="T6" fmla="*/ 336 w 776"/>
                    <a:gd name="T7" fmla="*/ 160 h 2368"/>
                    <a:gd name="T8" fmla="*/ 192 w 776"/>
                    <a:gd name="T9" fmla="*/ 304 h 2368"/>
                    <a:gd name="T10" fmla="*/ 384 w 776"/>
                    <a:gd name="T11" fmla="*/ 352 h 2368"/>
                    <a:gd name="T12" fmla="*/ 288 w 776"/>
                    <a:gd name="T13" fmla="*/ 448 h 2368"/>
                    <a:gd name="T14" fmla="*/ 480 w 776"/>
                    <a:gd name="T15" fmla="*/ 496 h 2368"/>
                    <a:gd name="T16" fmla="*/ 384 w 776"/>
                    <a:gd name="T17" fmla="*/ 592 h 2368"/>
                    <a:gd name="T18" fmla="*/ 528 w 776"/>
                    <a:gd name="T19" fmla="*/ 640 h 2368"/>
                    <a:gd name="T20" fmla="*/ 480 w 776"/>
                    <a:gd name="T21" fmla="*/ 736 h 2368"/>
                    <a:gd name="T22" fmla="*/ 576 w 776"/>
                    <a:gd name="T23" fmla="*/ 832 h 2368"/>
                    <a:gd name="T24" fmla="*/ 576 w 776"/>
                    <a:gd name="T25" fmla="*/ 928 h 2368"/>
                    <a:gd name="T26" fmla="*/ 672 w 776"/>
                    <a:gd name="T27" fmla="*/ 1072 h 2368"/>
                    <a:gd name="T28" fmla="*/ 624 w 776"/>
                    <a:gd name="T29" fmla="*/ 1216 h 2368"/>
                    <a:gd name="T30" fmla="*/ 720 w 776"/>
                    <a:gd name="T31" fmla="*/ 1312 h 2368"/>
                    <a:gd name="T32" fmla="*/ 672 w 776"/>
                    <a:gd name="T33" fmla="*/ 1456 h 2368"/>
                    <a:gd name="T34" fmla="*/ 720 w 776"/>
                    <a:gd name="T35" fmla="*/ 1600 h 2368"/>
                    <a:gd name="T36" fmla="*/ 672 w 776"/>
                    <a:gd name="T37" fmla="*/ 1696 h 2368"/>
                    <a:gd name="T38" fmla="*/ 768 w 776"/>
                    <a:gd name="T39" fmla="*/ 1840 h 2368"/>
                    <a:gd name="T40" fmla="*/ 720 w 776"/>
                    <a:gd name="T41" fmla="*/ 1984 h 2368"/>
                    <a:gd name="T42" fmla="*/ 768 w 776"/>
                    <a:gd name="T43" fmla="*/ 2176 h 2368"/>
                    <a:gd name="T44" fmla="*/ 720 w 776"/>
                    <a:gd name="T45" fmla="*/ 2224 h 2368"/>
                    <a:gd name="T46" fmla="*/ 768 w 776"/>
                    <a:gd name="T47" fmla="*/ 2368 h 23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4152" name="Group 120">
              <a:extLst>
                <a:ext uri="{FF2B5EF4-FFF2-40B4-BE49-F238E27FC236}">
                  <a16:creationId xmlns:a16="http://schemas.microsoft.com/office/drawing/2014/main" xmlns="" id="{6766E075-A101-4359-87CE-2552691FE2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44153" name="Freeform 121">
                <a:extLst>
                  <a:ext uri="{FF2B5EF4-FFF2-40B4-BE49-F238E27FC236}">
                    <a16:creationId xmlns:a16="http://schemas.microsoft.com/office/drawing/2014/main" xmlns="" id="{82BEE9CD-CD33-4062-8E1F-2B3555DBC7AD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4" name="Arc 122">
                <a:extLst>
                  <a:ext uri="{FF2B5EF4-FFF2-40B4-BE49-F238E27FC236}">
                    <a16:creationId xmlns:a16="http://schemas.microsoft.com/office/drawing/2014/main" xmlns="" id="{27B07270-E23C-4C09-82B2-EEF5E8428106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5" name="Arc 123">
                <a:extLst>
                  <a:ext uri="{FF2B5EF4-FFF2-40B4-BE49-F238E27FC236}">
                    <a16:creationId xmlns:a16="http://schemas.microsoft.com/office/drawing/2014/main" xmlns="" id="{2C783A14-A505-4CFC-8763-04F62F83039F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6" name="Arc 124">
                <a:extLst>
                  <a:ext uri="{FF2B5EF4-FFF2-40B4-BE49-F238E27FC236}">
                    <a16:creationId xmlns:a16="http://schemas.microsoft.com/office/drawing/2014/main" xmlns="" id="{971798E2-5FAE-49B2-A021-257CD44550A9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210" y="1168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7" name="Arc 125">
                <a:extLst>
                  <a:ext uri="{FF2B5EF4-FFF2-40B4-BE49-F238E27FC236}">
                    <a16:creationId xmlns:a16="http://schemas.microsoft.com/office/drawing/2014/main" xmlns="" id="{86AB562A-648C-40B2-9392-CCAC5931B8F4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8" name="Arc 126">
                <a:extLst>
                  <a:ext uri="{FF2B5EF4-FFF2-40B4-BE49-F238E27FC236}">
                    <a16:creationId xmlns:a16="http://schemas.microsoft.com/office/drawing/2014/main" xmlns="" id="{998C7C6F-2DC8-475E-9AEE-93F77C73F84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9" name="Freeform 127">
                <a:extLst>
                  <a:ext uri="{FF2B5EF4-FFF2-40B4-BE49-F238E27FC236}">
                    <a16:creationId xmlns:a16="http://schemas.microsoft.com/office/drawing/2014/main" xmlns="" id="{21B95B39-D8FE-4846-BC75-4794FC0946A1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301" y="2635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0" name="Freeform 128">
                <a:extLst>
                  <a:ext uri="{FF2B5EF4-FFF2-40B4-BE49-F238E27FC236}">
                    <a16:creationId xmlns:a16="http://schemas.microsoft.com/office/drawing/2014/main" xmlns="" id="{5C4B7B63-41DA-4FED-8B53-0718317ACF0B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9660755" flipV="1">
                <a:off x="2546" y="2150"/>
                <a:ext cx="442" cy="83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1" name="Freeform 129">
                <a:extLst>
                  <a:ext uri="{FF2B5EF4-FFF2-40B4-BE49-F238E27FC236}">
                    <a16:creationId xmlns:a16="http://schemas.microsoft.com/office/drawing/2014/main" xmlns="" id="{78A34356-BEF9-49AF-88A1-F1206C089D60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489" y="2504"/>
                <a:ext cx="1085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2" name="Freeform 130">
                <a:extLst>
                  <a:ext uri="{FF2B5EF4-FFF2-40B4-BE49-F238E27FC236}">
                    <a16:creationId xmlns:a16="http://schemas.microsoft.com/office/drawing/2014/main" xmlns="" id="{B9E60480-FFA8-4401-BF7E-38A743AE470A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3" name="Freeform 131">
                <a:extLst>
                  <a:ext uri="{FF2B5EF4-FFF2-40B4-BE49-F238E27FC236}">
                    <a16:creationId xmlns:a16="http://schemas.microsoft.com/office/drawing/2014/main" xmlns="" id="{511E22A7-7B21-4B02-AB78-6CF08686ADDE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401" y="2280"/>
                <a:ext cx="1007" cy="1601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4" name="Freeform 132">
                <a:extLst>
                  <a:ext uri="{FF2B5EF4-FFF2-40B4-BE49-F238E27FC236}">
                    <a16:creationId xmlns:a16="http://schemas.microsoft.com/office/drawing/2014/main" xmlns="" id="{85EA6332-DD85-48C5-A7F5-987E5B9B0697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5" name="Freeform 133">
                <a:extLst>
                  <a:ext uri="{FF2B5EF4-FFF2-40B4-BE49-F238E27FC236}">
                    <a16:creationId xmlns:a16="http://schemas.microsoft.com/office/drawing/2014/main" xmlns="" id="{8C783AE3-4A25-4B88-9BBD-B7BE907EAE6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934" y="337"/>
                <a:ext cx="663" cy="143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6" name="Freeform 134">
                <a:extLst>
                  <a:ext uri="{FF2B5EF4-FFF2-40B4-BE49-F238E27FC236}">
                    <a16:creationId xmlns:a16="http://schemas.microsoft.com/office/drawing/2014/main" xmlns="" id="{4594DA47-CA7A-4156-82DD-D1C6E1D59DF2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2" cy="83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44167" name="Rectangle 135">
            <a:extLst>
              <a:ext uri="{FF2B5EF4-FFF2-40B4-BE49-F238E27FC236}">
                <a16:creationId xmlns:a16="http://schemas.microsoft.com/office/drawing/2014/main" xmlns="" id="{67F2E106-964C-4873-B0D5-7CC4782D4D87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1322388" y="3192463"/>
            <a:ext cx="15003462" cy="284003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168" name="Rectangle 136">
            <a:extLst>
              <a:ext uri="{FF2B5EF4-FFF2-40B4-BE49-F238E27FC236}">
                <a16:creationId xmlns:a16="http://schemas.microsoft.com/office/drawing/2014/main" xmlns="" id="{D81746B8-9CEF-4451-BBD4-800DE3888F45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646363" y="6786563"/>
            <a:ext cx="12355512" cy="3063875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44169" name="Rectangle 137">
            <a:extLst>
              <a:ext uri="{FF2B5EF4-FFF2-40B4-BE49-F238E27FC236}">
                <a16:creationId xmlns:a16="http://schemas.microsoft.com/office/drawing/2014/main" xmlns="" id="{70AE4ABD-B417-4068-9C78-91BC1DD05BEB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4170" name="Rectangle 138">
            <a:extLst>
              <a:ext uri="{FF2B5EF4-FFF2-40B4-BE49-F238E27FC236}">
                <a16:creationId xmlns:a16="http://schemas.microsoft.com/office/drawing/2014/main" xmlns="" id="{00A52081-C8EE-4BE3-B18C-735A5A7045A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4171" name="Rectangle 139">
            <a:extLst>
              <a:ext uri="{FF2B5EF4-FFF2-40B4-BE49-F238E27FC236}">
                <a16:creationId xmlns:a16="http://schemas.microsoft.com/office/drawing/2014/main" xmlns="" id="{D57FAF6A-9205-44A3-9697-3417DD00469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3393AD-E8BF-4F9E-B5E4-1645EB91E7C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787D15-3DCD-43E9-AA84-4A44AC16D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C65048-06C4-49A9-8002-9C5D3B46B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6685B5-B28A-4FEE-A346-850FB7E7D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E891178-A76B-47FA-8DB3-51F2206F8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5B94D14-C7F8-43DC-8C91-D8549E38B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208455-B35D-4556-B539-305D5DE91B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5380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E33077-67C0-43E3-8988-17DFC0C88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151702D-ED89-404D-A741-C9129A52A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094FB10-2390-408B-ABA5-8B679F44F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9D27BC7-8576-4E0D-94D1-C8775E2CD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B0ACDD-5088-45F1-A2BE-A97CFB652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E883CC-3B40-4147-B300-10DA0566B40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42996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CDC90A-4E85-4EC1-8CBF-B7FFDFEE3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7E6D115-314A-46DC-A1FA-831FCFFF3B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22388" y="3459163"/>
            <a:ext cx="7424737" cy="71897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ECEED22-2CED-4E60-813F-680707A7DB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3459163"/>
            <a:ext cx="7426325" cy="71897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A69D2E3-1EC4-4429-985E-DFF00862B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8BDD585-2A79-46AB-B145-5B230D55E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210662F-38D1-42F7-ACD2-A230256AD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452C7-E796-4721-8504-9B63A28589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149886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3ED9E8-B64D-4B7D-AFDA-8D7AA4F2A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81D8C57-29DA-4C9E-8359-E5716B5EE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FF5927F-C45D-461B-BCBA-00EF055EA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03B7124-E6D0-47C1-A388-B0E1AC4DC3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C585BA6-B7BB-4A48-9BF3-BEF1372A29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CA0B796-F3C7-4360-AAD4-E35910E6C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1A24EED-9BEB-4480-ABED-F394B94F9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DB5F03D-A69C-4B9F-9B79-C09573CD1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F158F-594D-43CD-81E2-1455A0F4F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75960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E4F941-2515-4A00-840C-35FA2FEC5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954361F-3D93-4659-BC69-FEF8BDA80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933A366-2AC4-45F3-8552-96750983B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77733F4-B9D1-4A22-A2FA-0BCE65FFE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83129-EE28-411A-ACDC-57F2E6EB3D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437171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41650EC-80E9-44E1-A361-E2253815D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E991B181-A839-46C9-8B7B-4B3500E04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D06DC87-C36F-4E66-9B03-FBF390D6D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920F2-AF63-49E1-8114-AB42FF0007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775447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97A2B3-3385-472E-9658-4EA51BC79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37DC11-4977-4AF9-A34C-911E7818C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8432E0D-3D22-4173-A048-7E8377C33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5C58E4E-C4EA-418F-9535-B870644DA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86F9825-1048-4353-86FE-55219C821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53A4366-01B3-4F3F-BD3C-820F3F417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45470-30B5-4BA2-A418-FC0509AC36A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95357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BDB32B-FDDD-4360-BA4A-C6B2281FD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EEA28E4-6C04-46FA-B548-B3B2A0DD6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88EA728-CE08-400B-ABCC-47E827583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B0AD443-E197-4527-93A3-4E8A672E0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8F6D172-BC75-4463-BC51-994AE4988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0AEFD7-4CCC-465A-8B95-FA3AA154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C2E2C-02F0-4599-93D6-AAA13B905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41575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AFDDE5-DD72-42F8-A60F-8F0464295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E06EB8D-DD1D-426C-9F54-53D4F7866E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5F4E50-2D2A-4F69-8D9D-F9DBDE649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2F7F04F-7FBA-4CD9-9C8B-A48012501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2409B2-BB1B-4760-8117-3FFAEBB1F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5A0B8-456B-47D6-B54D-382EE365FF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54578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012A12A9-02DF-44DA-ABD2-136271407A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576175" y="527050"/>
            <a:ext cx="3749675" cy="10121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9124C75-71FC-4978-BBC2-20563637E2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322388" y="527050"/>
            <a:ext cx="11101387" cy="10121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4C96874-CCC5-42A8-9B57-5321ACCCB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1ABF1D-C9AC-4CF0-B12A-C68AB40EA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ED85C07-0A59-4BDA-A93A-4A197E255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CF4CE2-AA8A-428A-9C4D-786A53EE6B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845410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ADE433-0A98-459C-8446-434A49907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88" y="527050"/>
            <a:ext cx="15003462" cy="25542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xmlns="" id="{3CC38BDB-FC0A-48E0-B623-F57A6502E445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1322388" y="3459163"/>
            <a:ext cx="15003462" cy="7189787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DBCF196-E286-442C-8B6E-5C880081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2388" y="10914063"/>
            <a:ext cx="3676650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7548204-A4F7-4EE2-9726-7587032C7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0913" y="10914063"/>
            <a:ext cx="55864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B136F3A-A716-459B-944D-B3F9418F1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49200" y="10914063"/>
            <a:ext cx="3676650" cy="798512"/>
          </a:xfrm>
        </p:spPr>
        <p:txBody>
          <a:bodyPr/>
          <a:lstStyle>
            <a:lvl1pPr>
              <a:defRPr/>
            </a:lvl1pPr>
          </a:lstStyle>
          <a:p>
            <a:fld id="{FFF0B6BE-8D5F-4757-9A84-4C484063B3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362262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xmlns="" id="{5A518276-BAE0-4342-BA4B-9ADB778972E4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1323975" y="2928938"/>
            <a:ext cx="15000288" cy="31940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xmlns="" id="{C5D384FA-E7FF-4CE7-B48C-048AC0B729EF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647950" y="6788150"/>
            <a:ext cx="12352338" cy="30607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93188" name="Rectangle 4">
            <a:extLst>
              <a:ext uri="{FF2B5EF4-FFF2-40B4-BE49-F238E27FC236}">
                <a16:creationId xmlns:a16="http://schemas.microsoft.com/office/drawing/2014/main" xmlns="" id="{C308F297-A5C3-4237-BF34-EB3ACDA70F1E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3189" name="Rectangle 5">
            <a:extLst>
              <a:ext uri="{FF2B5EF4-FFF2-40B4-BE49-F238E27FC236}">
                <a16:creationId xmlns:a16="http://schemas.microsoft.com/office/drawing/2014/main" xmlns="" id="{4DAE6E92-CD06-41CA-8063-3D33DADA06D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3190" name="Rectangle 6">
            <a:extLst>
              <a:ext uri="{FF2B5EF4-FFF2-40B4-BE49-F238E27FC236}">
                <a16:creationId xmlns:a16="http://schemas.microsoft.com/office/drawing/2014/main" xmlns="" id="{FAEE6399-8DB0-4180-8682-EF1789DEFF8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F1AF423-4F4E-4DA2-BF84-A303FE366FD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CA777A-0F1C-4C5F-823C-8EE6DC030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16E8EA6-00E4-4406-A02D-2C1E0B38C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31929DA-1AC8-4CA3-A2D5-8A0B60E1B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C9CDA89-632D-4834-8404-A47B614C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6F24EE-9729-4C53-9BC5-08E350938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13F4F-8A27-4E5C-82E7-F4DE2A4AC1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631450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744198-5F4C-4057-B79F-F83000FBC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272A4BC-242F-4E2F-8DE3-BB96E2887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213A9BA-688F-4457-BF40-AF8B359D5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0F666C-1C62-4562-9341-AE892B25A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C038219-8083-404E-9C1F-E1F1A0B6E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B3EAF-33C8-45A4-A075-7523AD624B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50374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B2C3FC-FC52-4493-B44A-56E4373E3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5C3ACE-8159-4D6D-96B3-51EA2A23CD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2650" y="3460750"/>
            <a:ext cx="7864475" cy="718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C0DCCFE-B60B-40DD-9082-445CECB5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3460750"/>
            <a:ext cx="7866063" cy="718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03BA161-6C5A-437C-8B22-16DA3626A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5D809BA-1E86-459E-87F7-76910F884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AD4DE2A-DEEC-4CCD-B440-F56697537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16AAD-985F-4EEB-8865-E95803CB0F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157352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2AA81F-3409-4022-8353-248AF55C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00627FB-7595-450F-9C40-6DA98DA57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8956061-8FD7-488E-AE1D-6D8BB1ABD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D6443E4-3750-45C6-B39C-3296FED718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ABA179C-9639-4CE6-8A3A-3100202D5E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D28F12C-7C63-4D52-A3D1-737AB82C8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A4D1AA2-8F0C-47BE-806C-5C5A5EFC1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286E235-92FE-4511-949B-418F52071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8FF94-266A-43F8-942A-867C714078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287061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3BDE6C-222D-4454-BAF4-5835E50E4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1D9BC21-16B0-4668-BD82-12B6EFBD5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D9EF606-4758-4E9A-8720-06CB343EE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A4A3918-379C-404E-963D-02DE3EC16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2416F-E003-455C-8D37-25D627F00E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007016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EA5B279-CF73-4306-A7AE-AFBBEEF58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02A5042-C025-41A8-8053-13A3E427F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61A2E6B-D9A3-4B73-97DF-F05D4897B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FA3FD-2F89-4796-9A39-70D6B5C4C6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730015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85378A-0990-4144-84C4-AF2C6E449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A7E4BA0-F9B0-4D19-BF17-EBB6C4C7F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09A3243-A994-49C0-AA6A-DBD4AF0EC0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A85DA8F-7CC2-4FE9-96CD-7D369815F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05A30FF-4051-45F3-8F29-E41AAC008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8741340-BF3F-489E-8A0E-3D140688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3E5F-9083-4918-90B0-0FACD4C261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370040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B48C0D-516D-4B84-B5F4-94F8D3D93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1EC272C-0D71-4BA0-A942-4B6BE871DD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FD93605-6C7A-4432-BF74-603E847CBF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0FC524D-2895-4A6E-B25A-DCF5A0B6D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95146FF-E597-44A8-9759-9848C0609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9FD128B-A1F6-4DA4-906B-CC17B1212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78189-4632-46C9-9007-5E6EFF3E36B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682141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B1E6289-8707-4F12-BFA9-5E2C34E70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8DAE0BA-9F77-4647-9FE7-9635B66BC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394C91-2B6D-4C12-A196-4347E8345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070018D-56D6-4A03-9178-9331E3E73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A6B6D4-D4EF-4999-A904-E83FBF566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2468E-E613-4AF7-B824-5CF1DBEF13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98980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A1A3C0B-4CE9-4048-A791-68B3D36A6F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665163"/>
            <a:ext cx="3970338" cy="99837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A2BB0C1-23C9-4A66-90BD-791BC94C4C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2650" y="665163"/>
            <a:ext cx="11760200" cy="99837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0CAF73C-654D-4644-95D8-181139FE5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C4C61D1-D2DE-4903-8398-3A6F9F38E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2E328E4-56EE-44CC-8276-791F22A57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2E9B7-D199-4D2A-97F4-CDE64A6E04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883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E92A84AD-AAC8-4B7B-B8F9-8015E94B60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479425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1DF1C3A0-1FFF-42E1-AAF7-E8ADFED464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90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4A138C07-5772-40C2-B98C-79A55174ACF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10888"/>
            <a:ext cx="4113212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defTabSz="1531938">
              <a:defRPr sz="2400"/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428CA397-CD94-4DAF-AD11-A46812C7C08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10888"/>
            <a:ext cx="558323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ctr" defTabSz="1531938">
              <a:defRPr sz="2400"/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0EC72B81-4A80-4008-AD9E-BCBED49159A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10888"/>
            <a:ext cx="4113212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r" defTabSz="1531938">
              <a:defRPr sz="2400"/>
            </a:lvl1pPr>
          </a:lstStyle>
          <a:p>
            <a:fld id="{2D844498-8532-4807-8169-706CBDE6ED4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728" r:id="rId12"/>
  </p:sldLayoutIdLst>
  <p:txStyles>
    <p:titleStyle>
      <a:lvl1pPr algn="ctr" defTabSz="1531938" rtl="0" fontAlgn="base">
        <a:spcBef>
          <a:spcPct val="0"/>
        </a:spcBef>
        <a:spcAft>
          <a:spcPct val="0"/>
        </a:spcAft>
        <a:defRPr sz="75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2pPr>
      <a:lvl3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3pPr>
      <a:lvl4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4pPr>
      <a:lvl5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5pPr>
      <a:lvl6pPr marL="4572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6pPr>
      <a:lvl7pPr marL="9144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7pPr>
      <a:lvl8pPr marL="13716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8pPr>
      <a:lvl9pPr marL="18288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har char="–"/>
        <a:defRPr sz="4900" kern="1200">
          <a:solidFill>
            <a:schemeClr val="tx1"/>
          </a:solidFill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har char="»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>
            <a:extLst>
              <a:ext uri="{FF2B5EF4-FFF2-40B4-BE49-F238E27FC236}">
                <a16:creationId xmlns:a16="http://schemas.microsoft.com/office/drawing/2014/main" xmlns="" id="{D472226B-3FBA-4B91-B927-D5E281A89F24}"/>
              </a:ext>
            </a:extLst>
          </p:cNvPr>
          <p:cNvGrpSpPr>
            <a:grpSpLocks/>
          </p:cNvGrpSpPr>
          <p:nvPr/>
        </p:nvGrpSpPr>
        <p:grpSpPr bwMode="auto">
          <a:xfrm>
            <a:off x="7334250" y="3121025"/>
            <a:ext cx="10310813" cy="8836025"/>
            <a:chOff x="2394" y="1127"/>
            <a:chExt cx="3364" cy="3185"/>
          </a:xfrm>
        </p:grpSpPr>
        <p:sp>
          <p:nvSpPr>
            <p:cNvPr id="21507" name="Rectangle 3">
              <a:extLst>
                <a:ext uri="{FF2B5EF4-FFF2-40B4-BE49-F238E27FC236}">
                  <a16:creationId xmlns:a16="http://schemas.microsoft.com/office/drawing/2014/main" xmlns="" id="{E87CCC76-452F-46AC-9A65-969E22311FBA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08" name="Oval 4">
              <a:extLst>
                <a:ext uri="{FF2B5EF4-FFF2-40B4-BE49-F238E27FC236}">
                  <a16:creationId xmlns:a16="http://schemas.microsoft.com/office/drawing/2014/main" xmlns="" id="{CD7C630A-1BB6-4A19-A79B-B15A26E91C10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09" name="Rectangle 5">
              <a:extLst>
                <a:ext uri="{FF2B5EF4-FFF2-40B4-BE49-F238E27FC236}">
                  <a16:creationId xmlns:a16="http://schemas.microsoft.com/office/drawing/2014/main" xmlns="" id="{7D6BB487-D2BC-4BB9-881A-21448A314E4A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0" name="Freeform 6">
              <a:extLst>
                <a:ext uri="{FF2B5EF4-FFF2-40B4-BE49-F238E27FC236}">
                  <a16:creationId xmlns:a16="http://schemas.microsoft.com/office/drawing/2014/main" xmlns="" id="{6D6E0232-A13B-43B1-92FD-3955DA0D6934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1" name="Rectangle 7">
              <a:extLst>
                <a:ext uri="{FF2B5EF4-FFF2-40B4-BE49-F238E27FC236}">
                  <a16:creationId xmlns:a16="http://schemas.microsoft.com/office/drawing/2014/main" xmlns="" id="{991ECA88-80E3-4D22-95D3-09206C1F19CC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2" name="Rectangle 8">
              <a:extLst>
                <a:ext uri="{FF2B5EF4-FFF2-40B4-BE49-F238E27FC236}">
                  <a16:creationId xmlns:a16="http://schemas.microsoft.com/office/drawing/2014/main" xmlns="" id="{E32AE045-938A-47C2-9A3A-C0219F0A724B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3" name="Rectangle 9">
              <a:extLst>
                <a:ext uri="{FF2B5EF4-FFF2-40B4-BE49-F238E27FC236}">
                  <a16:creationId xmlns:a16="http://schemas.microsoft.com/office/drawing/2014/main" xmlns="" id="{2239A8B9-3F53-4DB5-AE4A-AD357DDD0456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4" name="Rectangle 10">
              <a:extLst>
                <a:ext uri="{FF2B5EF4-FFF2-40B4-BE49-F238E27FC236}">
                  <a16:creationId xmlns:a16="http://schemas.microsoft.com/office/drawing/2014/main" xmlns="" id="{42ADC596-1D86-4D27-9BF0-306FF14D18EE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5" name="Rectangle 11">
              <a:extLst>
                <a:ext uri="{FF2B5EF4-FFF2-40B4-BE49-F238E27FC236}">
                  <a16:creationId xmlns:a16="http://schemas.microsoft.com/office/drawing/2014/main" xmlns="" id="{6C624D6C-DABE-47B0-BE82-ADD531A25C92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6" name="Freeform 12">
              <a:extLst>
                <a:ext uri="{FF2B5EF4-FFF2-40B4-BE49-F238E27FC236}">
                  <a16:creationId xmlns:a16="http://schemas.microsoft.com/office/drawing/2014/main" xmlns="" id="{3420E938-90C3-4614-9A75-F1BBADFBD8F8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7" name="Freeform 13">
              <a:extLst>
                <a:ext uri="{FF2B5EF4-FFF2-40B4-BE49-F238E27FC236}">
                  <a16:creationId xmlns:a16="http://schemas.microsoft.com/office/drawing/2014/main" xmlns="" id="{4EA986D8-77D9-464A-8FE7-CE39FC068928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8" name="Freeform 14">
              <a:extLst>
                <a:ext uri="{FF2B5EF4-FFF2-40B4-BE49-F238E27FC236}">
                  <a16:creationId xmlns:a16="http://schemas.microsoft.com/office/drawing/2014/main" xmlns="" id="{0F210620-7BAE-489D-A376-633C67DC7FF2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9" name="Freeform 15">
              <a:extLst>
                <a:ext uri="{FF2B5EF4-FFF2-40B4-BE49-F238E27FC236}">
                  <a16:creationId xmlns:a16="http://schemas.microsoft.com/office/drawing/2014/main" xmlns="" id="{D6652868-F69B-49CD-A351-E669D109DD64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0" name="Freeform 16">
              <a:extLst>
                <a:ext uri="{FF2B5EF4-FFF2-40B4-BE49-F238E27FC236}">
                  <a16:creationId xmlns:a16="http://schemas.microsoft.com/office/drawing/2014/main" xmlns="" id="{F8B6A91A-19BC-4AD7-AAC8-AE86AB8B240F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1" name="Freeform 17">
              <a:extLst>
                <a:ext uri="{FF2B5EF4-FFF2-40B4-BE49-F238E27FC236}">
                  <a16:creationId xmlns:a16="http://schemas.microsoft.com/office/drawing/2014/main" xmlns="" id="{97DD70A8-8C29-4800-8271-0EEAB818C556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2" name="Freeform 18">
              <a:extLst>
                <a:ext uri="{FF2B5EF4-FFF2-40B4-BE49-F238E27FC236}">
                  <a16:creationId xmlns:a16="http://schemas.microsoft.com/office/drawing/2014/main" xmlns="" id="{3C9C76D1-D62B-4A96-A0F7-A7A1B49A0D32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3" name="Freeform 19">
              <a:extLst>
                <a:ext uri="{FF2B5EF4-FFF2-40B4-BE49-F238E27FC236}">
                  <a16:creationId xmlns:a16="http://schemas.microsoft.com/office/drawing/2014/main" xmlns="" id="{BC7EEACA-9D6A-4B12-A47A-E017D3DF8F89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4" name="Freeform 20">
              <a:extLst>
                <a:ext uri="{FF2B5EF4-FFF2-40B4-BE49-F238E27FC236}">
                  <a16:creationId xmlns:a16="http://schemas.microsoft.com/office/drawing/2014/main" xmlns="" id="{DC8873EE-ED5F-43A9-B37F-A73DAAE6F146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5" name="Freeform 21">
              <a:extLst>
                <a:ext uri="{FF2B5EF4-FFF2-40B4-BE49-F238E27FC236}">
                  <a16:creationId xmlns:a16="http://schemas.microsoft.com/office/drawing/2014/main" xmlns="" id="{3165C833-DB00-40DE-8D46-A540ACFB545F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6" name="Freeform 22">
              <a:extLst>
                <a:ext uri="{FF2B5EF4-FFF2-40B4-BE49-F238E27FC236}">
                  <a16:creationId xmlns:a16="http://schemas.microsoft.com/office/drawing/2014/main" xmlns="" id="{E2917546-6C86-4FE3-933A-D7FF45E553B5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7" name="Freeform 23">
              <a:extLst>
                <a:ext uri="{FF2B5EF4-FFF2-40B4-BE49-F238E27FC236}">
                  <a16:creationId xmlns:a16="http://schemas.microsoft.com/office/drawing/2014/main" xmlns="" id="{95829D9A-8CB7-4049-845D-B0D248F75E01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8" name="Freeform 24">
              <a:extLst>
                <a:ext uri="{FF2B5EF4-FFF2-40B4-BE49-F238E27FC236}">
                  <a16:creationId xmlns:a16="http://schemas.microsoft.com/office/drawing/2014/main" xmlns="" id="{2757D562-EB39-475C-BBA6-98B2E761BCBF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9" name="Freeform 25">
              <a:extLst>
                <a:ext uri="{FF2B5EF4-FFF2-40B4-BE49-F238E27FC236}">
                  <a16:creationId xmlns:a16="http://schemas.microsoft.com/office/drawing/2014/main" xmlns="" id="{3ABCF4C1-7B66-43FB-B9CD-7F6CEBFFE497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0" name="Freeform 26">
              <a:extLst>
                <a:ext uri="{FF2B5EF4-FFF2-40B4-BE49-F238E27FC236}">
                  <a16:creationId xmlns:a16="http://schemas.microsoft.com/office/drawing/2014/main" xmlns="" id="{00D7A931-D92C-43AF-B70B-D5F4D3A687E1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1" name="Oval 27">
              <a:extLst>
                <a:ext uri="{FF2B5EF4-FFF2-40B4-BE49-F238E27FC236}">
                  <a16:creationId xmlns:a16="http://schemas.microsoft.com/office/drawing/2014/main" xmlns="" id="{5393B32F-7A74-4C3E-ABEB-B57F9BDBD3EC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2" name="Oval 28">
              <a:extLst>
                <a:ext uri="{FF2B5EF4-FFF2-40B4-BE49-F238E27FC236}">
                  <a16:creationId xmlns:a16="http://schemas.microsoft.com/office/drawing/2014/main" xmlns="" id="{5DF6D588-7634-41CB-9C0D-6AD4DAB710D2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3" name="Oval 29">
              <a:extLst>
                <a:ext uri="{FF2B5EF4-FFF2-40B4-BE49-F238E27FC236}">
                  <a16:creationId xmlns:a16="http://schemas.microsoft.com/office/drawing/2014/main" xmlns="" id="{87EF1358-5D55-400B-BDB2-4E12D29A1D42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4" name="Freeform 30">
              <a:extLst>
                <a:ext uri="{FF2B5EF4-FFF2-40B4-BE49-F238E27FC236}">
                  <a16:creationId xmlns:a16="http://schemas.microsoft.com/office/drawing/2014/main" xmlns="" id="{87CFBD74-E0F4-4301-BCEA-173F23B733CE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5" name="Freeform 31">
              <a:extLst>
                <a:ext uri="{FF2B5EF4-FFF2-40B4-BE49-F238E27FC236}">
                  <a16:creationId xmlns:a16="http://schemas.microsoft.com/office/drawing/2014/main" xmlns="" id="{51BF6A48-0536-403C-91BB-2B1BDD91369D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6" name="Rectangle 32">
              <a:extLst>
                <a:ext uri="{FF2B5EF4-FFF2-40B4-BE49-F238E27FC236}">
                  <a16:creationId xmlns:a16="http://schemas.microsoft.com/office/drawing/2014/main" xmlns="" id="{0E29E0E4-BA8F-49CD-8F35-361BBFD875D1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7" name="Rectangle 33">
              <a:extLst>
                <a:ext uri="{FF2B5EF4-FFF2-40B4-BE49-F238E27FC236}">
                  <a16:creationId xmlns:a16="http://schemas.microsoft.com/office/drawing/2014/main" xmlns="" id="{0CA23CD5-68F2-4401-9529-1384A5EF86FF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8" name="AutoShape 34">
              <a:extLst>
                <a:ext uri="{FF2B5EF4-FFF2-40B4-BE49-F238E27FC236}">
                  <a16:creationId xmlns:a16="http://schemas.microsoft.com/office/drawing/2014/main" xmlns="" id="{9B02D78F-F1DC-4ED6-B44F-950A3D3A4401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9" name="Freeform 35">
              <a:extLst>
                <a:ext uri="{FF2B5EF4-FFF2-40B4-BE49-F238E27FC236}">
                  <a16:creationId xmlns:a16="http://schemas.microsoft.com/office/drawing/2014/main" xmlns="" id="{404D8EAD-42EA-4BAD-A790-429D6FB52399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40" name="Freeform 36">
              <a:extLst>
                <a:ext uri="{FF2B5EF4-FFF2-40B4-BE49-F238E27FC236}">
                  <a16:creationId xmlns:a16="http://schemas.microsoft.com/office/drawing/2014/main" xmlns="" id="{17F39AA9-4ACC-42E9-8913-F67AB5367230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541" name="Rectangle 37">
            <a:extLst>
              <a:ext uri="{FF2B5EF4-FFF2-40B4-BE49-F238E27FC236}">
                <a16:creationId xmlns:a16="http://schemas.microsoft.com/office/drawing/2014/main" xmlns="" id="{36E74365-FB41-4403-AED6-3D5967F714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485775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1542" name="Rectangle 38">
            <a:extLst>
              <a:ext uri="{FF2B5EF4-FFF2-40B4-BE49-F238E27FC236}">
                <a16:creationId xmlns:a16="http://schemas.microsoft.com/office/drawing/2014/main" xmlns="" id="{09418667-3C7C-49F7-BC3E-7AACE8664F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91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1543" name="Rectangle 39">
            <a:extLst>
              <a:ext uri="{FF2B5EF4-FFF2-40B4-BE49-F238E27FC236}">
                <a16:creationId xmlns:a16="http://schemas.microsoft.com/office/drawing/2014/main" xmlns="" id="{E049D7B9-43F9-40CF-B8F5-FE98A968817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68038"/>
            <a:ext cx="4113212" cy="80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defTabSz="1531938">
              <a:defRPr sz="21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21544" name="Rectangle 40">
            <a:extLst>
              <a:ext uri="{FF2B5EF4-FFF2-40B4-BE49-F238E27FC236}">
                <a16:creationId xmlns:a16="http://schemas.microsoft.com/office/drawing/2014/main" xmlns="" id="{2C8CF775-1D38-4D73-BDA9-0638CDAB8BD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68038"/>
            <a:ext cx="5583238" cy="80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ctr" defTabSz="1531938">
              <a:defRPr sz="21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21545" name="Rectangle 41">
            <a:extLst>
              <a:ext uri="{FF2B5EF4-FFF2-40B4-BE49-F238E27FC236}">
                <a16:creationId xmlns:a16="http://schemas.microsoft.com/office/drawing/2014/main" xmlns="" id="{E3A7527B-FF60-4AC1-8BA4-C7E31E92F9F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68038"/>
            <a:ext cx="4113212" cy="80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r" defTabSz="1531938">
              <a:defRPr sz="2100">
                <a:latin typeface="+mn-lt"/>
              </a:defRPr>
            </a:lvl1pPr>
          </a:lstStyle>
          <a:p>
            <a:fld id="{E6D41C9E-F3B0-4B80-90A4-155701B2167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729" r:id="rId12"/>
  </p:sldLayoutIdLst>
  <p:txStyles>
    <p:titleStyle>
      <a:lvl1pPr algn="ctr" defTabSz="1531938" rtl="0" fontAlgn="base">
        <a:spcBef>
          <a:spcPct val="0"/>
        </a:spcBef>
        <a:spcAft>
          <a:spcPct val="0"/>
        </a:spcAft>
        <a:defRPr sz="75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5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49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4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3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3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>
            <a:extLst>
              <a:ext uri="{FF2B5EF4-FFF2-40B4-BE49-F238E27FC236}">
                <a16:creationId xmlns:a16="http://schemas.microsoft.com/office/drawing/2014/main" xmlns="" id="{F4F9BD12-4919-4715-89B1-12875399ECD6}"/>
              </a:ext>
            </a:extLst>
          </p:cNvPr>
          <p:cNvGrpSpPr>
            <a:grpSpLocks/>
          </p:cNvGrpSpPr>
          <p:nvPr/>
        </p:nvGrpSpPr>
        <p:grpSpPr bwMode="auto">
          <a:xfrm>
            <a:off x="2068513" y="531813"/>
            <a:ext cx="14695487" cy="1935162"/>
            <a:chOff x="675" y="192"/>
            <a:chExt cx="4797" cy="697"/>
          </a:xfrm>
        </p:grpSpPr>
        <p:sp>
          <p:nvSpPr>
            <p:cNvPr id="27651" name="Oval 3">
              <a:extLst>
                <a:ext uri="{FF2B5EF4-FFF2-40B4-BE49-F238E27FC236}">
                  <a16:creationId xmlns:a16="http://schemas.microsoft.com/office/drawing/2014/main" xmlns="" id="{7CBAC162-9B98-409F-9D07-F4F963611E1B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2" name="Oval 4">
              <a:extLst>
                <a:ext uri="{FF2B5EF4-FFF2-40B4-BE49-F238E27FC236}">
                  <a16:creationId xmlns:a16="http://schemas.microsoft.com/office/drawing/2014/main" xmlns="" id="{2027337B-9441-48F2-B940-4071815E2E1A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3" name="Oval 5">
              <a:extLst>
                <a:ext uri="{FF2B5EF4-FFF2-40B4-BE49-F238E27FC236}">
                  <a16:creationId xmlns:a16="http://schemas.microsoft.com/office/drawing/2014/main" xmlns="" id="{74F3F6AD-B960-47C5-A061-C84982A996BD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4" name="Oval 6">
              <a:extLst>
                <a:ext uri="{FF2B5EF4-FFF2-40B4-BE49-F238E27FC236}">
                  <a16:creationId xmlns:a16="http://schemas.microsoft.com/office/drawing/2014/main" xmlns="" id="{FE3B6427-2D32-4E27-8ECF-07CBBE077937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5" name="Oval 7">
              <a:extLst>
                <a:ext uri="{FF2B5EF4-FFF2-40B4-BE49-F238E27FC236}">
                  <a16:creationId xmlns:a16="http://schemas.microsoft.com/office/drawing/2014/main" xmlns="" id="{ABBC4B6E-80A0-44B9-9ADA-DFDDB4265750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</p:grpSp>
      <p:sp>
        <p:nvSpPr>
          <p:cNvPr id="27656" name="Rectangle 8">
            <a:extLst>
              <a:ext uri="{FF2B5EF4-FFF2-40B4-BE49-F238E27FC236}">
                <a16:creationId xmlns:a16="http://schemas.microsoft.com/office/drawing/2014/main" xmlns="" id="{28DFDF5E-9358-46F7-B7D2-E13ADBBFDF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91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7657" name="Rectangle 9">
            <a:extLst>
              <a:ext uri="{FF2B5EF4-FFF2-40B4-BE49-F238E27FC236}">
                <a16:creationId xmlns:a16="http://schemas.microsoft.com/office/drawing/2014/main" xmlns="" id="{32B22E97-EA35-4E3D-A9CD-F5638AD9715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defTabSz="1531938">
              <a:defRPr sz="1600"/>
            </a:lvl1pPr>
          </a:lstStyle>
          <a:p>
            <a:endParaRPr lang="en-US" altLang="en-US"/>
          </a:p>
        </p:txBody>
      </p:sp>
      <p:sp>
        <p:nvSpPr>
          <p:cNvPr id="27658" name="Rectangle 10">
            <a:extLst>
              <a:ext uri="{FF2B5EF4-FFF2-40B4-BE49-F238E27FC236}">
                <a16:creationId xmlns:a16="http://schemas.microsoft.com/office/drawing/2014/main" xmlns="" id="{5D04E10B-86A3-4C73-A7AD-76CCCBAC96A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14063"/>
            <a:ext cx="5583238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ctr" defTabSz="1531938">
              <a:defRPr sz="1600"/>
            </a:lvl1pPr>
          </a:lstStyle>
          <a:p>
            <a:endParaRPr lang="en-US" altLang="en-US"/>
          </a:p>
        </p:txBody>
      </p:sp>
      <p:sp>
        <p:nvSpPr>
          <p:cNvPr id="27659" name="Rectangle 11">
            <a:extLst>
              <a:ext uri="{FF2B5EF4-FFF2-40B4-BE49-F238E27FC236}">
                <a16:creationId xmlns:a16="http://schemas.microsoft.com/office/drawing/2014/main" xmlns="" id="{82D18A1B-6039-4F18-BF92-172202BCA61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r" defTabSz="1531938">
              <a:defRPr sz="1600"/>
            </a:lvl1pPr>
          </a:lstStyle>
          <a:p>
            <a:fld id="{9711FBFF-3FAE-44C4-B0E5-CB7CC31FCCB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7660" name="Rectangle 12">
            <a:extLst>
              <a:ext uri="{FF2B5EF4-FFF2-40B4-BE49-F238E27FC236}">
                <a16:creationId xmlns:a16="http://schemas.microsoft.com/office/drawing/2014/main" xmlns="" id="{08C10088-44B7-4729-BFD9-1E72681EF5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479425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726" r:id="rId12"/>
  </p:sldLayoutIdLst>
  <p:txStyles>
    <p:titleStyle>
      <a:lvl1pPr algn="l" defTabSz="1531938" rtl="0" fontAlgn="base">
        <a:spcBef>
          <a:spcPct val="0"/>
        </a:spcBef>
        <a:spcAft>
          <a:spcPct val="0"/>
        </a:spcAft>
        <a:defRPr sz="65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2pPr>
      <a:lvl3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3pPr>
      <a:lvl4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4pPr>
      <a:lvl5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5pPr>
      <a:lvl6pPr marL="4572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6pPr>
      <a:lvl7pPr marL="9144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7pPr>
      <a:lvl8pPr marL="13716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8pPr>
      <a:lvl9pPr marL="18288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4600" kern="1200">
          <a:solidFill>
            <a:schemeClr val="tx1"/>
          </a:solidFill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8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>
            <a:extLst>
              <a:ext uri="{FF2B5EF4-FFF2-40B4-BE49-F238E27FC236}">
                <a16:creationId xmlns:a16="http://schemas.microsoft.com/office/drawing/2014/main" xmlns="" id="{83436FF2-B4DC-467B-8D37-2ED4642F278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7648238" cy="11979275"/>
            <a:chOff x="0" y="0"/>
            <a:chExt cx="5760" cy="4320"/>
          </a:xfrm>
        </p:grpSpPr>
        <p:sp>
          <p:nvSpPr>
            <p:cNvPr id="30723" name="Freeform 3">
              <a:extLst>
                <a:ext uri="{FF2B5EF4-FFF2-40B4-BE49-F238E27FC236}">
                  <a16:creationId xmlns:a16="http://schemas.microsoft.com/office/drawing/2014/main" xmlns="" id="{B7322271-0EFF-46DC-8E79-1BDB70EED62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4" name="Freeform 4">
              <a:extLst>
                <a:ext uri="{FF2B5EF4-FFF2-40B4-BE49-F238E27FC236}">
                  <a16:creationId xmlns:a16="http://schemas.microsoft.com/office/drawing/2014/main" xmlns="" id="{31B2F98B-D933-429F-B2FF-E8327D083BA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25" name="Freeform 5">
            <a:extLst>
              <a:ext uri="{FF2B5EF4-FFF2-40B4-BE49-F238E27FC236}">
                <a16:creationId xmlns:a16="http://schemas.microsoft.com/office/drawing/2014/main" xmlns="" id="{41FDCD70-219C-42AD-BD73-F63253FC2112}"/>
              </a:ext>
            </a:extLst>
          </p:cNvPr>
          <p:cNvSpPr>
            <a:spLocks/>
          </p:cNvSpPr>
          <p:nvPr/>
        </p:nvSpPr>
        <p:spPr bwMode="hidden">
          <a:xfrm>
            <a:off x="12061825" y="10939463"/>
            <a:ext cx="5586413" cy="1065212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0726" name="Group 6">
            <a:extLst>
              <a:ext uri="{FF2B5EF4-FFF2-40B4-BE49-F238E27FC236}">
                <a16:creationId xmlns:a16="http://schemas.microsoft.com/office/drawing/2014/main" xmlns="" id="{F7264A83-A6FC-47A7-8496-E6011AA24F2A}"/>
              </a:ext>
            </a:extLst>
          </p:cNvPr>
          <p:cNvGrpSpPr>
            <a:grpSpLocks/>
          </p:cNvGrpSpPr>
          <p:nvPr/>
        </p:nvGrpSpPr>
        <p:grpSpPr bwMode="auto">
          <a:xfrm>
            <a:off x="0" y="10517188"/>
            <a:ext cx="15146338" cy="1495425"/>
            <a:chOff x="0" y="3792"/>
            <a:chExt cx="4944" cy="540"/>
          </a:xfrm>
        </p:grpSpPr>
        <p:sp>
          <p:nvSpPr>
            <p:cNvPr id="30727" name="Freeform 7">
              <a:extLst>
                <a:ext uri="{FF2B5EF4-FFF2-40B4-BE49-F238E27FC236}">
                  <a16:creationId xmlns:a16="http://schemas.microsoft.com/office/drawing/2014/main" xmlns="" id="{3B2D1DAC-59E1-475F-9137-4BAC809A87EF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0728" name="Group 8">
              <a:extLst>
                <a:ext uri="{FF2B5EF4-FFF2-40B4-BE49-F238E27FC236}">
                  <a16:creationId xmlns:a16="http://schemas.microsoft.com/office/drawing/2014/main" xmlns="" id="{5CF72D10-7DE8-4914-AACE-307A0BF1B8F7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30729" name="Freeform 9">
                <a:extLst>
                  <a:ext uri="{FF2B5EF4-FFF2-40B4-BE49-F238E27FC236}">
                    <a16:creationId xmlns:a16="http://schemas.microsoft.com/office/drawing/2014/main" xmlns="" id="{088DC0CD-13FF-49BE-B95E-B87A47A5E779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0" name="Freeform 10">
                <a:extLst>
                  <a:ext uri="{FF2B5EF4-FFF2-40B4-BE49-F238E27FC236}">
                    <a16:creationId xmlns:a16="http://schemas.microsoft.com/office/drawing/2014/main" xmlns="" id="{B00F9F3C-FB1A-4D1E-8904-567411146AD3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1" name="Freeform 11">
                <a:extLst>
                  <a:ext uri="{FF2B5EF4-FFF2-40B4-BE49-F238E27FC236}">
                    <a16:creationId xmlns:a16="http://schemas.microsoft.com/office/drawing/2014/main" xmlns="" id="{92B6F492-45AC-4C35-8605-EC2AD8F81565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2" name="Freeform 12">
                <a:extLst>
                  <a:ext uri="{FF2B5EF4-FFF2-40B4-BE49-F238E27FC236}">
                    <a16:creationId xmlns:a16="http://schemas.microsoft.com/office/drawing/2014/main" xmlns="" id="{26C21400-0D7E-43D4-9EDA-535C5EB8BF6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3" name="Freeform 13">
                <a:extLst>
                  <a:ext uri="{FF2B5EF4-FFF2-40B4-BE49-F238E27FC236}">
                    <a16:creationId xmlns:a16="http://schemas.microsoft.com/office/drawing/2014/main" xmlns="" id="{72AE8545-1749-481C-9C50-97F0A995DC85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0734" name="Freeform 14">
              <a:extLst>
                <a:ext uri="{FF2B5EF4-FFF2-40B4-BE49-F238E27FC236}">
                  <a16:creationId xmlns:a16="http://schemas.microsoft.com/office/drawing/2014/main" xmlns="" id="{2C2F165E-B596-4A52-97E3-21FC0F8821F1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735" name="Group 15">
            <a:extLst>
              <a:ext uri="{FF2B5EF4-FFF2-40B4-BE49-F238E27FC236}">
                <a16:creationId xmlns:a16="http://schemas.microsoft.com/office/drawing/2014/main" xmlns="" id="{466131E7-0072-4653-ABC0-0FA6A99F1C0C}"/>
              </a:ext>
            </a:extLst>
          </p:cNvPr>
          <p:cNvGrpSpPr>
            <a:grpSpLocks/>
          </p:cNvGrpSpPr>
          <p:nvPr/>
        </p:nvGrpSpPr>
        <p:grpSpPr bwMode="auto">
          <a:xfrm>
            <a:off x="1211263" y="10521950"/>
            <a:ext cx="10972800" cy="1479550"/>
            <a:chOff x="395" y="3793"/>
            <a:chExt cx="3581" cy="535"/>
          </a:xfrm>
        </p:grpSpPr>
        <p:sp>
          <p:nvSpPr>
            <p:cNvPr id="30736" name="Freeform 16">
              <a:extLst>
                <a:ext uri="{FF2B5EF4-FFF2-40B4-BE49-F238E27FC236}">
                  <a16:creationId xmlns:a16="http://schemas.microsoft.com/office/drawing/2014/main" xmlns="" id="{E4BA98C5-E1CB-4DDC-AE08-892FEC40D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7" name="Freeform 17">
              <a:extLst>
                <a:ext uri="{FF2B5EF4-FFF2-40B4-BE49-F238E27FC236}">
                  <a16:creationId xmlns:a16="http://schemas.microsoft.com/office/drawing/2014/main" xmlns="" id="{A5C88A71-DF00-42CB-BFFD-3924B8735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8" name="Freeform 18">
              <a:extLst>
                <a:ext uri="{FF2B5EF4-FFF2-40B4-BE49-F238E27FC236}">
                  <a16:creationId xmlns:a16="http://schemas.microsoft.com/office/drawing/2014/main" xmlns="" id="{17917C1A-6938-4D16-8C8D-B5AE3B5A31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9" name="Freeform 19">
              <a:extLst>
                <a:ext uri="{FF2B5EF4-FFF2-40B4-BE49-F238E27FC236}">
                  <a16:creationId xmlns:a16="http://schemas.microsoft.com/office/drawing/2014/main" xmlns="" id="{887779E9-1E72-46C8-9802-5594E1192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0" name="Freeform 20">
              <a:extLst>
                <a:ext uri="{FF2B5EF4-FFF2-40B4-BE49-F238E27FC236}">
                  <a16:creationId xmlns:a16="http://schemas.microsoft.com/office/drawing/2014/main" xmlns="" id="{DEEC517D-482A-40E2-AC76-C81D5767D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1" name="Freeform 21">
              <a:extLst>
                <a:ext uri="{FF2B5EF4-FFF2-40B4-BE49-F238E27FC236}">
                  <a16:creationId xmlns:a16="http://schemas.microsoft.com/office/drawing/2014/main" xmlns="" id="{93977D23-D394-4172-8FA9-807AD382B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42" name="Rectangle 22">
            <a:extLst>
              <a:ext uri="{FF2B5EF4-FFF2-40B4-BE49-F238E27FC236}">
                <a16:creationId xmlns:a16="http://schemas.microsoft.com/office/drawing/2014/main" xmlns="" id="{49060952-4C5B-435F-9F81-C449A2C281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398463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43" name="Rectangle 23">
            <a:extLst>
              <a:ext uri="{FF2B5EF4-FFF2-40B4-BE49-F238E27FC236}">
                <a16:creationId xmlns:a16="http://schemas.microsoft.com/office/drawing/2014/main" xmlns="" id="{8BC8D0BC-0C57-4AC9-8DD2-102674D2F2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853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44" name="Rectangle 24">
            <a:extLst>
              <a:ext uri="{FF2B5EF4-FFF2-40B4-BE49-F238E27FC236}">
                <a16:creationId xmlns:a16="http://schemas.microsoft.com/office/drawing/2014/main" xmlns="" id="{0CF836ED-1DEC-4301-AF64-D7F9AA5B123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defTabSz="1531938">
              <a:defRPr sz="21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30745" name="Rectangle 25">
            <a:extLst>
              <a:ext uri="{FF2B5EF4-FFF2-40B4-BE49-F238E27FC236}">
                <a16:creationId xmlns:a16="http://schemas.microsoft.com/office/drawing/2014/main" xmlns="" id="{422CBE09-F1C6-409C-BE01-4ABE46F2B25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14063"/>
            <a:ext cx="5583238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ctr" defTabSz="1531938">
              <a:defRPr sz="21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30746" name="Rectangle 26">
            <a:extLst>
              <a:ext uri="{FF2B5EF4-FFF2-40B4-BE49-F238E27FC236}">
                <a16:creationId xmlns:a16="http://schemas.microsoft.com/office/drawing/2014/main" xmlns="" id="{04077B7E-6D5C-43D7-AE3D-766E4CE7088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r" defTabSz="1531938">
              <a:defRPr sz="21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4C74268-BCD0-4D40-B389-226D3F6B010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24" r:id="rId12"/>
    <p:sldLayoutId id="2147483725" r:id="rId13"/>
  </p:sldLayoutIdLst>
  <p:txStyles>
    <p:titleStyle>
      <a:lvl1pPr algn="ctr" defTabSz="1531938" rtl="0" fontAlgn="base">
        <a:spcBef>
          <a:spcPct val="0"/>
        </a:spcBef>
        <a:spcAft>
          <a:spcPct val="0"/>
        </a:spcAft>
        <a:defRPr sz="75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har char="–"/>
        <a:defRPr sz="4900" kern="1200">
          <a:solidFill>
            <a:schemeClr val="tx1"/>
          </a:solidFill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>
            <a:extLst>
              <a:ext uri="{FF2B5EF4-FFF2-40B4-BE49-F238E27FC236}">
                <a16:creationId xmlns:a16="http://schemas.microsoft.com/office/drawing/2014/main" xmlns="" id="{2056D9C0-BA80-4466-A8F1-BA9B4005CC7F}"/>
              </a:ext>
            </a:extLst>
          </p:cNvPr>
          <p:cNvGrpSpPr>
            <a:grpSpLocks/>
          </p:cNvGrpSpPr>
          <p:nvPr/>
        </p:nvGrpSpPr>
        <p:grpSpPr bwMode="auto">
          <a:xfrm>
            <a:off x="12168188" y="0"/>
            <a:ext cx="5480050" cy="5684838"/>
            <a:chOff x="3115" y="0"/>
            <a:chExt cx="2170" cy="2486"/>
          </a:xfrm>
        </p:grpSpPr>
        <p:grpSp>
          <p:nvGrpSpPr>
            <p:cNvPr id="43011" name="Group 3">
              <a:extLst>
                <a:ext uri="{FF2B5EF4-FFF2-40B4-BE49-F238E27FC236}">
                  <a16:creationId xmlns:a16="http://schemas.microsoft.com/office/drawing/2014/main" xmlns="" id="{3F901A09-3984-428B-A813-FAACCE4BEF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43012" name="Oval 4">
                <a:extLst>
                  <a:ext uri="{FF2B5EF4-FFF2-40B4-BE49-F238E27FC236}">
                    <a16:creationId xmlns:a16="http://schemas.microsoft.com/office/drawing/2014/main" xmlns="" id="{7559C5D6-31BD-4638-A208-618B4835F7DB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013" name="Oval 5">
                <a:extLst>
                  <a:ext uri="{FF2B5EF4-FFF2-40B4-BE49-F238E27FC236}">
                    <a16:creationId xmlns:a16="http://schemas.microsoft.com/office/drawing/2014/main" xmlns="" id="{15BDC1D5-3155-4622-927E-7D4E796A7E8C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3014" name="Group 6">
              <a:extLst>
                <a:ext uri="{FF2B5EF4-FFF2-40B4-BE49-F238E27FC236}">
                  <a16:creationId xmlns:a16="http://schemas.microsoft.com/office/drawing/2014/main" xmlns="" id="{D2BD7371-37C5-4652-AACD-B7895BB1BF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43015" name="Oval 7">
                <a:extLst>
                  <a:ext uri="{FF2B5EF4-FFF2-40B4-BE49-F238E27FC236}">
                    <a16:creationId xmlns:a16="http://schemas.microsoft.com/office/drawing/2014/main" xmlns="" id="{43011865-F697-4464-9A4E-8B9E19AACF2B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016" name="Oval 8">
                <a:extLst>
                  <a:ext uri="{FF2B5EF4-FFF2-40B4-BE49-F238E27FC236}">
                    <a16:creationId xmlns:a16="http://schemas.microsoft.com/office/drawing/2014/main" xmlns="" id="{ED64F8F6-4766-4D4F-A45B-9CA880DB86E9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3017" name="Group 9">
              <a:extLst>
                <a:ext uri="{FF2B5EF4-FFF2-40B4-BE49-F238E27FC236}">
                  <a16:creationId xmlns:a16="http://schemas.microsoft.com/office/drawing/2014/main" xmlns="" id="{12B31DB2-E5CC-4620-B964-D6A6DED59E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43018" name="Oval 10">
                <a:extLst>
                  <a:ext uri="{FF2B5EF4-FFF2-40B4-BE49-F238E27FC236}">
                    <a16:creationId xmlns:a16="http://schemas.microsoft.com/office/drawing/2014/main" xmlns="" id="{429AA22E-2310-4B2C-A5E5-56E2D64B2AFC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019" name="Oval 11">
                <a:extLst>
                  <a:ext uri="{FF2B5EF4-FFF2-40B4-BE49-F238E27FC236}">
                    <a16:creationId xmlns:a16="http://schemas.microsoft.com/office/drawing/2014/main" xmlns="" id="{DA6100EE-647E-43DF-866D-CE19DD67CC56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3020" name="Group 12">
              <a:extLst>
                <a:ext uri="{FF2B5EF4-FFF2-40B4-BE49-F238E27FC236}">
                  <a16:creationId xmlns:a16="http://schemas.microsoft.com/office/drawing/2014/main" xmlns="" id="{BEE043F3-586F-423E-A613-4932457AD3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43021" name="Group 13">
                <a:extLst>
                  <a:ext uri="{FF2B5EF4-FFF2-40B4-BE49-F238E27FC236}">
                    <a16:creationId xmlns:a16="http://schemas.microsoft.com/office/drawing/2014/main" xmlns="" id="{03A48247-BE20-450A-8446-5B9166AE48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43022" name="Oval 14">
                  <a:extLst>
                    <a:ext uri="{FF2B5EF4-FFF2-40B4-BE49-F238E27FC236}">
                      <a16:creationId xmlns:a16="http://schemas.microsoft.com/office/drawing/2014/main" xmlns="" id="{9834F3BF-30D5-429B-95C8-0B2054137D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hidden"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3023" name="Oval 15">
                  <a:extLst>
                    <a:ext uri="{FF2B5EF4-FFF2-40B4-BE49-F238E27FC236}">
                      <a16:creationId xmlns:a16="http://schemas.microsoft.com/office/drawing/2014/main" xmlns="" id="{4B7B7092-72AE-4130-B105-F00100B6EE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hidden"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3024" name="Group 16">
                <a:extLst>
                  <a:ext uri="{FF2B5EF4-FFF2-40B4-BE49-F238E27FC236}">
                    <a16:creationId xmlns:a16="http://schemas.microsoft.com/office/drawing/2014/main" xmlns="" id="{537A4AF5-2903-4D4B-990D-6D77E02A016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43025" name="Group 17">
                  <a:extLst>
                    <a:ext uri="{FF2B5EF4-FFF2-40B4-BE49-F238E27FC236}">
                      <a16:creationId xmlns:a16="http://schemas.microsoft.com/office/drawing/2014/main" xmlns="" id="{99E42B40-BCE5-4559-BB37-3770807A649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43026" name="Freeform 18">
                    <a:extLst>
                      <a:ext uri="{FF2B5EF4-FFF2-40B4-BE49-F238E27FC236}">
                        <a16:creationId xmlns:a16="http://schemas.microsoft.com/office/drawing/2014/main" xmlns="" id="{075AAD26-3EAC-4850-85F7-EC59FE7B474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711884">
                    <a:off x="2765" y="2236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27" name="Freeform 19">
                    <a:extLst>
                      <a:ext uri="{FF2B5EF4-FFF2-40B4-BE49-F238E27FC236}">
                        <a16:creationId xmlns:a16="http://schemas.microsoft.com/office/drawing/2014/main" xmlns="" id="{36965ECC-84C3-4752-B1AD-A0A2DC898B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711884">
                    <a:off x="4021" y="3150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28" name="Group 20">
                  <a:extLst>
                    <a:ext uri="{FF2B5EF4-FFF2-40B4-BE49-F238E27FC236}">
                      <a16:creationId xmlns:a16="http://schemas.microsoft.com/office/drawing/2014/main" xmlns="" id="{24B7FCDC-704F-46AA-8943-FD571547DC2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43029" name="Freeform 21">
                    <a:extLst>
                      <a:ext uri="{FF2B5EF4-FFF2-40B4-BE49-F238E27FC236}">
                        <a16:creationId xmlns:a16="http://schemas.microsoft.com/office/drawing/2014/main" xmlns="" id="{06C1E030-B618-4638-BD68-5B075F85F6F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04081">
                    <a:off x="2864" y="2019"/>
                    <a:ext cx="1814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0" name="Freeform 22">
                    <a:extLst>
                      <a:ext uri="{FF2B5EF4-FFF2-40B4-BE49-F238E27FC236}">
                        <a16:creationId xmlns:a16="http://schemas.microsoft.com/office/drawing/2014/main" xmlns="" id="{7B2CDB1D-15E2-44CB-B791-AC801EC7661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04081">
                    <a:off x="4353" y="2806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31" name="Group 23">
                  <a:extLst>
                    <a:ext uri="{FF2B5EF4-FFF2-40B4-BE49-F238E27FC236}">
                      <a16:creationId xmlns:a16="http://schemas.microsoft.com/office/drawing/2014/main" xmlns="" id="{E4F649A0-3AF7-4AED-B85F-394FEA30FED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43032" name="Freeform 24">
                    <a:extLst>
                      <a:ext uri="{FF2B5EF4-FFF2-40B4-BE49-F238E27FC236}">
                        <a16:creationId xmlns:a16="http://schemas.microsoft.com/office/drawing/2014/main" xmlns="" id="{CF9AADB5-CDD8-4AD5-BF8A-AA4604038C7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582915">
                    <a:off x="2897" y="1832"/>
                    <a:ext cx="1736" cy="30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3" name="Freeform 25">
                    <a:extLst>
                      <a:ext uri="{FF2B5EF4-FFF2-40B4-BE49-F238E27FC236}">
                        <a16:creationId xmlns:a16="http://schemas.microsoft.com/office/drawing/2014/main" xmlns="" id="{BE5051FC-2134-4C42-ABA7-B5E3319F857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582915">
                    <a:off x="4442" y="2420"/>
                    <a:ext cx="932" cy="47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34" name="Group 26">
                  <a:extLst>
                    <a:ext uri="{FF2B5EF4-FFF2-40B4-BE49-F238E27FC236}">
                      <a16:creationId xmlns:a16="http://schemas.microsoft.com/office/drawing/2014/main" xmlns="" id="{3F6F5BDB-D731-4FF7-836E-C458B3E36ED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43035" name="Freeform 27">
                    <a:extLst>
                      <a:ext uri="{FF2B5EF4-FFF2-40B4-BE49-F238E27FC236}">
                        <a16:creationId xmlns:a16="http://schemas.microsoft.com/office/drawing/2014/main" xmlns="" id="{CA789CB9-52BE-4799-ACC0-54559A6050C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080363">
                    <a:off x="2924" y="1636"/>
                    <a:ext cx="1677" cy="33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6" name="Freeform 28">
                    <a:extLst>
                      <a:ext uri="{FF2B5EF4-FFF2-40B4-BE49-F238E27FC236}">
                        <a16:creationId xmlns:a16="http://schemas.microsoft.com/office/drawing/2014/main" xmlns="" id="{EC7275DB-BC0D-4435-AC59-BE9E6C0223E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080363">
                    <a:off x="4495" y="2037"/>
                    <a:ext cx="901" cy="52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37" name="Group 29">
                  <a:extLst>
                    <a:ext uri="{FF2B5EF4-FFF2-40B4-BE49-F238E27FC236}">
                      <a16:creationId xmlns:a16="http://schemas.microsoft.com/office/drawing/2014/main" xmlns="" id="{394A736C-5F62-4C49-92E0-BC2FE4465B7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43038" name="Freeform 30">
                    <a:extLst>
                      <a:ext uri="{FF2B5EF4-FFF2-40B4-BE49-F238E27FC236}">
                        <a16:creationId xmlns:a16="http://schemas.microsoft.com/office/drawing/2014/main" xmlns="" id="{5093F106-1D2F-4D8E-A878-D76013A64C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63793">
                    <a:off x="2958" y="1414"/>
                    <a:ext cx="154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9" name="Freeform 31">
                    <a:extLst>
                      <a:ext uri="{FF2B5EF4-FFF2-40B4-BE49-F238E27FC236}">
                        <a16:creationId xmlns:a16="http://schemas.microsoft.com/office/drawing/2014/main" xmlns="" id="{DB792199-9FDF-49E1-83C3-A3C80908FE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63793">
                    <a:off x="4470" y="1582"/>
                    <a:ext cx="830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0" name="Group 32">
                  <a:extLst>
                    <a:ext uri="{FF2B5EF4-FFF2-40B4-BE49-F238E27FC236}">
                      <a16:creationId xmlns:a16="http://schemas.microsoft.com/office/drawing/2014/main" xmlns="" id="{07224B20-F72E-48B7-95D4-829177A13A8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43041" name="Freeform 33">
                    <a:extLst>
                      <a:ext uri="{FF2B5EF4-FFF2-40B4-BE49-F238E27FC236}">
                        <a16:creationId xmlns:a16="http://schemas.microsoft.com/office/drawing/2014/main" xmlns="" id="{7C381117-96B7-44E1-B1F2-74A99D1932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4182">
                    <a:off x="2983" y="1289"/>
                    <a:ext cx="1404" cy="21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42" name="Freeform 34">
                    <a:extLst>
                      <a:ext uri="{FF2B5EF4-FFF2-40B4-BE49-F238E27FC236}">
                        <a16:creationId xmlns:a16="http://schemas.microsoft.com/office/drawing/2014/main" xmlns="" id="{CC7EE12F-258F-43BC-98E8-CCBDBD29956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4182">
                    <a:off x="4379" y="1269"/>
                    <a:ext cx="754" cy="34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3" name="Group 35">
                  <a:extLst>
                    <a:ext uri="{FF2B5EF4-FFF2-40B4-BE49-F238E27FC236}">
                      <a16:creationId xmlns:a16="http://schemas.microsoft.com/office/drawing/2014/main" xmlns="" id="{9F85EB25-705D-4087-94FD-EC8EF59D2CF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43044" name="Freeform 36">
                    <a:extLst>
                      <a:ext uri="{FF2B5EF4-FFF2-40B4-BE49-F238E27FC236}">
                        <a16:creationId xmlns:a16="http://schemas.microsoft.com/office/drawing/2014/main" xmlns="" id="{3034628D-2208-4144-8A1F-460C2B1BC42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02576">
                    <a:off x="2938" y="1129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45" name="Freeform 37">
                    <a:extLst>
                      <a:ext uri="{FF2B5EF4-FFF2-40B4-BE49-F238E27FC236}">
                        <a16:creationId xmlns:a16="http://schemas.microsoft.com/office/drawing/2014/main" xmlns="" id="{4D6E35BB-B362-48FD-A455-5CBDB538799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02576">
                    <a:off x="4155" y="917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6" name="Group 38">
                  <a:extLst>
                    <a:ext uri="{FF2B5EF4-FFF2-40B4-BE49-F238E27FC236}">
                      <a16:creationId xmlns:a16="http://schemas.microsoft.com/office/drawing/2014/main" xmlns="" id="{DA55C2A4-F627-41C9-BAF0-B05742AC39F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43047" name="Freeform 39">
                    <a:extLst>
                      <a:ext uri="{FF2B5EF4-FFF2-40B4-BE49-F238E27FC236}">
                        <a16:creationId xmlns:a16="http://schemas.microsoft.com/office/drawing/2014/main" xmlns="" id="{125B9430-BBDC-4F8E-A5C0-6598BFF8FD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888116" flipH="1">
                    <a:off x="876" y="2359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48" name="Freeform 40">
                    <a:extLst>
                      <a:ext uri="{FF2B5EF4-FFF2-40B4-BE49-F238E27FC236}">
                        <a16:creationId xmlns:a16="http://schemas.microsoft.com/office/drawing/2014/main" xmlns="" id="{F5A9DFFA-EBEF-4158-B174-78E3FC7443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2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9" name="Group 41">
                  <a:extLst>
                    <a:ext uri="{FF2B5EF4-FFF2-40B4-BE49-F238E27FC236}">
                      <a16:creationId xmlns:a16="http://schemas.microsoft.com/office/drawing/2014/main" xmlns="" id="{CD6DE451-59A9-4754-98D1-C2214C120EE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43050" name="Freeform 42">
                    <a:extLst>
                      <a:ext uri="{FF2B5EF4-FFF2-40B4-BE49-F238E27FC236}">
                        <a16:creationId xmlns:a16="http://schemas.microsoft.com/office/drawing/2014/main" xmlns="" id="{1F5ED4C0-61E2-4481-88F3-3364434FAD6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4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51" name="Freeform 43">
                    <a:extLst>
                      <a:ext uri="{FF2B5EF4-FFF2-40B4-BE49-F238E27FC236}">
                        <a16:creationId xmlns:a16="http://schemas.microsoft.com/office/drawing/2014/main" xmlns="" id="{994DDCCC-BE0B-44DD-B9E0-DBF0293C89E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9495919" flipH="1">
                    <a:off x="-5" y="2983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52" name="Group 44">
                  <a:extLst>
                    <a:ext uri="{FF2B5EF4-FFF2-40B4-BE49-F238E27FC236}">
                      <a16:creationId xmlns:a16="http://schemas.microsoft.com/office/drawing/2014/main" xmlns="" id="{F0A86D0E-E489-4505-9C0B-13B1A61087F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43053" name="Freeform 45">
                    <a:extLst>
                      <a:ext uri="{FF2B5EF4-FFF2-40B4-BE49-F238E27FC236}">
                        <a16:creationId xmlns:a16="http://schemas.microsoft.com/office/drawing/2014/main" xmlns="" id="{6132CD60-53A1-4106-9508-7A19CF3275B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09"/>
                    <a:ext cx="1736" cy="30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54" name="Freeform 46">
                    <a:extLst>
                      <a:ext uri="{FF2B5EF4-FFF2-40B4-BE49-F238E27FC236}">
                        <a16:creationId xmlns:a16="http://schemas.microsoft.com/office/drawing/2014/main" xmlns="" id="{8E25BE46-272A-4A6C-8B99-BE2E956E709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017085" flipH="1">
                    <a:off x="-52" y="2597"/>
                    <a:ext cx="932" cy="47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55" name="Group 47">
                  <a:extLst>
                    <a:ext uri="{FF2B5EF4-FFF2-40B4-BE49-F238E27FC236}">
                      <a16:creationId xmlns:a16="http://schemas.microsoft.com/office/drawing/2014/main" xmlns="" id="{75344D47-8FAD-451C-BFDE-39585557FFE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43056" name="Freeform 48">
                    <a:extLst>
                      <a:ext uri="{FF2B5EF4-FFF2-40B4-BE49-F238E27FC236}">
                        <a16:creationId xmlns:a16="http://schemas.microsoft.com/office/drawing/2014/main" xmlns="" id="{436C887C-BAE8-402C-BADC-B547B253A8D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3"/>
                    <a:ext cx="1677" cy="33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57" name="Freeform 49">
                    <a:extLst>
                      <a:ext uri="{FF2B5EF4-FFF2-40B4-BE49-F238E27FC236}">
                        <a16:creationId xmlns:a16="http://schemas.microsoft.com/office/drawing/2014/main" xmlns="" id="{EE4485C2-D574-432E-ADFE-4D089A3223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4"/>
                    <a:ext cx="901" cy="52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58" name="Group 50">
                  <a:extLst>
                    <a:ext uri="{FF2B5EF4-FFF2-40B4-BE49-F238E27FC236}">
                      <a16:creationId xmlns:a16="http://schemas.microsoft.com/office/drawing/2014/main" xmlns="" id="{59C63A76-E3B7-4780-8AD0-1CF5FEB7C73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43059" name="Freeform 51">
                    <a:extLst>
                      <a:ext uri="{FF2B5EF4-FFF2-40B4-BE49-F238E27FC236}">
                        <a16:creationId xmlns:a16="http://schemas.microsoft.com/office/drawing/2014/main" xmlns="" id="{DC7842D0-D3DA-461C-A74D-840FA6D08D7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91"/>
                    <a:ext cx="154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0" name="Freeform 52">
                    <a:extLst>
                      <a:ext uri="{FF2B5EF4-FFF2-40B4-BE49-F238E27FC236}">
                        <a16:creationId xmlns:a16="http://schemas.microsoft.com/office/drawing/2014/main" xmlns="" id="{E9DD824F-2C6B-42D6-8A31-E0357528CC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136207" flipH="1">
                    <a:off x="22" y="1759"/>
                    <a:ext cx="830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61" name="Group 53">
                  <a:extLst>
                    <a:ext uri="{FF2B5EF4-FFF2-40B4-BE49-F238E27FC236}">
                      <a16:creationId xmlns:a16="http://schemas.microsoft.com/office/drawing/2014/main" xmlns="" id="{4754D092-F3A9-4337-91FD-E7C61690ADD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43062" name="Freeform 54">
                    <a:extLst>
                      <a:ext uri="{FF2B5EF4-FFF2-40B4-BE49-F238E27FC236}">
                        <a16:creationId xmlns:a16="http://schemas.microsoft.com/office/drawing/2014/main" xmlns="" id="{39FE036E-9F06-45DC-8BEF-4BCD1D0BD0D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6"/>
                    <a:ext cx="1404" cy="21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3" name="Freeform 55">
                    <a:extLst>
                      <a:ext uri="{FF2B5EF4-FFF2-40B4-BE49-F238E27FC236}">
                        <a16:creationId xmlns:a16="http://schemas.microsoft.com/office/drawing/2014/main" xmlns="" id="{F0D7EF99-CBEA-4160-81F7-AF6ADB2D33A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6"/>
                    <a:ext cx="754" cy="34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64" name="Group 56">
                  <a:extLst>
                    <a:ext uri="{FF2B5EF4-FFF2-40B4-BE49-F238E27FC236}">
                      <a16:creationId xmlns:a16="http://schemas.microsoft.com/office/drawing/2014/main" xmlns="" id="{853469F7-CC8F-45DA-8988-9627AC6F0E6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43065" name="Freeform 57">
                    <a:extLst>
                      <a:ext uri="{FF2B5EF4-FFF2-40B4-BE49-F238E27FC236}">
                        <a16:creationId xmlns:a16="http://schemas.microsoft.com/office/drawing/2014/main" xmlns="" id="{30F7B581-5819-4B55-AA96-B461222864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6" name="Freeform 58">
                    <a:extLst>
                      <a:ext uri="{FF2B5EF4-FFF2-40B4-BE49-F238E27FC236}">
                        <a16:creationId xmlns:a16="http://schemas.microsoft.com/office/drawing/2014/main" xmlns="" id="{F54F9421-B23E-4530-A909-18DA2E8032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4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67" name="Group 59">
                  <a:extLst>
                    <a:ext uri="{FF2B5EF4-FFF2-40B4-BE49-F238E27FC236}">
                      <a16:creationId xmlns:a16="http://schemas.microsoft.com/office/drawing/2014/main" xmlns="" id="{3E00B4E5-6212-4B60-9379-69EE56740ED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43068" name="Freeform 60">
                    <a:extLst>
                      <a:ext uri="{FF2B5EF4-FFF2-40B4-BE49-F238E27FC236}">
                        <a16:creationId xmlns:a16="http://schemas.microsoft.com/office/drawing/2014/main" xmlns="" id="{359EFED5-1DB3-40C3-B1C6-44D69A0DA0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277471" flipH="1">
                    <a:off x="1233" y="1238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9" name="Freeform 61">
                    <a:extLst>
                      <a:ext uri="{FF2B5EF4-FFF2-40B4-BE49-F238E27FC236}">
                        <a16:creationId xmlns:a16="http://schemas.microsoft.com/office/drawing/2014/main" xmlns="" id="{7AECB269-8BA4-4B96-AA7E-BC9448E2A6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277471" flipH="1">
                    <a:off x="616" y="899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0" name="Group 62">
                  <a:extLst>
                    <a:ext uri="{FF2B5EF4-FFF2-40B4-BE49-F238E27FC236}">
                      <a16:creationId xmlns:a16="http://schemas.microsoft.com/office/drawing/2014/main" xmlns="" id="{41702BC6-DB29-4245-8718-21CAE693AD4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43071" name="Freeform 63">
                    <a:extLst>
                      <a:ext uri="{FF2B5EF4-FFF2-40B4-BE49-F238E27FC236}">
                        <a16:creationId xmlns:a16="http://schemas.microsoft.com/office/drawing/2014/main" xmlns="" id="{DB23BFA2-72F3-4AAE-8D7E-1C48443816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28410" flipH="1">
                    <a:off x="3681" y="438"/>
                    <a:ext cx="484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72" name="Freeform 64">
                    <a:extLst>
                      <a:ext uri="{FF2B5EF4-FFF2-40B4-BE49-F238E27FC236}">
                        <a16:creationId xmlns:a16="http://schemas.microsoft.com/office/drawing/2014/main" xmlns="" id="{9C9ABF67-3210-4A10-9AD1-5CC656D653C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1"/>
                    <a:ext cx="260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3" name="Group 65">
                  <a:extLst>
                    <a:ext uri="{FF2B5EF4-FFF2-40B4-BE49-F238E27FC236}">
                      <a16:creationId xmlns:a16="http://schemas.microsoft.com/office/drawing/2014/main" xmlns="" id="{AA7FF472-DBDE-46BC-93F2-AAF12AFFB96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43074" name="Freeform 66">
                    <a:extLst>
                      <a:ext uri="{FF2B5EF4-FFF2-40B4-BE49-F238E27FC236}">
                        <a16:creationId xmlns:a16="http://schemas.microsoft.com/office/drawing/2014/main" xmlns="" id="{F834141F-8D1C-4EA6-8741-FD6879A7A9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664424" flipH="1">
                    <a:off x="3727" y="383"/>
                    <a:ext cx="491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75" name="Freeform 67">
                    <a:extLst>
                      <a:ext uri="{FF2B5EF4-FFF2-40B4-BE49-F238E27FC236}">
                        <a16:creationId xmlns:a16="http://schemas.microsoft.com/office/drawing/2014/main" xmlns="" id="{94D1C5AD-7C78-4096-9341-2433022E46C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4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6" name="Group 68">
                  <a:extLst>
                    <a:ext uri="{FF2B5EF4-FFF2-40B4-BE49-F238E27FC236}">
                      <a16:creationId xmlns:a16="http://schemas.microsoft.com/office/drawing/2014/main" xmlns="" id="{5275724B-02A4-4532-B24C-7E3392524C5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43077" name="Freeform 69">
                    <a:extLst>
                      <a:ext uri="{FF2B5EF4-FFF2-40B4-BE49-F238E27FC236}">
                        <a16:creationId xmlns:a16="http://schemas.microsoft.com/office/drawing/2014/main" xmlns="" id="{06BE78C3-D772-450D-8A42-B63D987C72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473776" flipH="1">
                    <a:off x="1754" y="958"/>
                    <a:ext cx="1100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78" name="Freeform 70">
                    <a:extLst>
                      <a:ext uri="{FF2B5EF4-FFF2-40B4-BE49-F238E27FC236}">
                        <a16:creationId xmlns:a16="http://schemas.microsoft.com/office/drawing/2014/main" xmlns="" id="{E4A7D2D4-BA22-4257-9577-3DE213E6169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473776" flipH="1">
                    <a:off x="1506" y="231"/>
                    <a:ext cx="591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9" name="Group 71">
                  <a:extLst>
                    <a:ext uri="{FF2B5EF4-FFF2-40B4-BE49-F238E27FC236}">
                      <a16:creationId xmlns:a16="http://schemas.microsoft.com/office/drawing/2014/main" xmlns="" id="{602145B3-E190-4546-92B5-E50FD1EE112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43080" name="Freeform 72">
                    <a:extLst>
                      <a:ext uri="{FF2B5EF4-FFF2-40B4-BE49-F238E27FC236}">
                        <a16:creationId xmlns:a16="http://schemas.microsoft.com/office/drawing/2014/main" xmlns="" id="{A1DA9632-46FF-49BF-AF03-877087E586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126480" flipH="1">
                    <a:off x="1931" y="924"/>
                    <a:ext cx="1061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81" name="Freeform 73">
                    <a:extLst>
                      <a:ext uri="{FF2B5EF4-FFF2-40B4-BE49-F238E27FC236}">
                        <a16:creationId xmlns:a16="http://schemas.microsoft.com/office/drawing/2014/main" xmlns="" id="{021F95A2-F5C0-4E6F-8815-78763299FB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126480" flipH="1">
                    <a:off x="1819" y="144"/>
                    <a:ext cx="570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82" name="Group 74">
                  <a:extLst>
                    <a:ext uri="{FF2B5EF4-FFF2-40B4-BE49-F238E27FC236}">
                      <a16:creationId xmlns:a16="http://schemas.microsoft.com/office/drawing/2014/main" xmlns="" id="{7864E547-9E06-46E8-BCF9-BE81C5B24EE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43083" name="Freeform 75">
                    <a:extLst>
                      <a:ext uri="{FF2B5EF4-FFF2-40B4-BE49-F238E27FC236}">
                        <a16:creationId xmlns:a16="http://schemas.microsoft.com/office/drawing/2014/main" xmlns="" id="{43555B2B-B991-4B92-A4F9-75DA90950F6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325434">
                    <a:off x="2822" y="1023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84" name="Freeform 76">
                    <a:extLst>
                      <a:ext uri="{FF2B5EF4-FFF2-40B4-BE49-F238E27FC236}">
                        <a16:creationId xmlns:a16="http://schemas.microsoft.com/office/drawing/2014/main" xmlns="" id="{4D92688F-4FAF-4E4E-A819-FADEB51938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325434">
                    <a:off x="4005" y="672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85" name="Group 77">
                  <a:extLst>
                    <a:ext uri="{FF2B5EF4-FFF2-40B4-BE49-F238E27FC236}">
                      <a16:creationId xmlns:a16="http://schemas.microsoft.com/office/drawing/2014/main" xmlns="" id="{1CC581B9-EF76-4020-A869-FDC19FE9CC6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43086" name="Freeform 78">
                    <a:extLst>
                      <a:ext uri="{FF2B5EF4-FFF2-40B4-BE49-F238E27FC236}">
                        <a16:creationId xmlns:a16="http://schemas.microsoft.com/office/drawing/2014/main" xmlns="" id="{79EDEE6A-1410-413B-A4B2-AB315FEE613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921064">
                    <a:off x="2683" y="947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87" name="Freeform 79">
                    <a:extLst>
                      <a:ext uri="{FF2B5EF4-FFF2-40B4-BE49-F238E27FC236}">
                        <a16:creationId xmlns:a16="http://schemas.microsoft.com/office/drawing/2014/main" xmlns="" id="{D280DE77-534C-4341-9C44-8A90EB30AE8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921064">
                    <a:off x="3802" y="445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3088" name="Freeform 80">
                  <a:extLst>
                    <a:ext uri="{FF2B5EF4-FFF2-40B4-BE49-F238E27FC236}">
                      <a16:creationId xmlns:a16="http://schemas.microsoft.com/office/drawing/2014/main" xmlns="" id="{06124154-F565-47C8-B2E0-6E448F7D5C09}"/>
                    </a:ext>
                  </a:extLst>
                </p:cNvPr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>
                    <a:gd name="T0" fmla="*/ 0 w 2736"/>
                    <a:gd name="T1" fmla="*/ 504 h 504"/>
                    <a:gd name="T2" fmla="*/ 864 w 2736"/>
                    <a:gd name="T3" fmla="*/ 168 h 504"/>
                    <a:gd name="T4" fmla="*/ 1776 w 2736"/>
                    <a:gd name="T5" fmla="*/ 24 h 504"/>
                    <a:gd name="T6" fmla="*/ 2736 w 2736"/>
                    <a:gd name="T7" fmla="*/ 24 h 504"/>
                    <a:gd name="T8" fmla="*/ 2720 w 2736"/>
                    <a:gd name="T9" fmla="*/ 103 h 504"/>
                    <a:gd name="T10" fmla="*/ 1764 w 2736"/>
                    <a:gd name="T11" fmla="*/ 103 h 504"/>
                    <a:gd name="T12" fmla="*/ 654 w 2736"/>
                    <a:gd name="T13" fmla="*/ 292 h 504"/>
                    <a:gd name="T14" fmla="*/ 0 w 2736"/>
                    <a:gd name="T15" fmla="*/ 504 h 5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3089" name="Freeform 81">
                  <a:extLst>
                    <a:ext uri="{FF2B5EF4-FFF2-40B4-BE49-F238E27FC236}">
                      <a16:creationId xmlns:a16="http://schemas.microsoft.com/office/drawing/2014/main" xmlns="" id="{60E21676-35A9-4C57-B022-F2D7CE9F8B4D}"/>
                    </a:ext>
                  </a:extLst>
                </p:cNvPr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0"/>
                </a:xfrm>
                <a:custGeom>
                  <a:avLst/>
                  <a:gdLst>
                    <a:gd name="T0" fmla="*/ 5 w 1769"/>
                    <a:gd name="T1" fmla="*/ 8 h 791"/>
                    <a:gd name="T2" fmla="*/ 485 w 1769"/>
                    <a:gd name="T3" fmla="*/ 56 h 791"/>
                    <a:gd name="T4" fmla="*/ 1157 w 1769"/>
                    <a:gd name="T5" fmla="*/ 200 h 791"/>
                    <a:gd name="T6" fmla="*/ 1611 w 1769"/>
                    <a:gd name="T7" fmla="*/ 432 h 791"/>
                    <a:gd name="T8" fmla="*/ 1756 w 1769"/>
                    <a:gd name="T9" fmla="*/ 609 h 791"/>
                    <a:gd name="T10" fmla="*/ 1689 w 1769"/>
                    <a:gd name="T11" fmla="*/ 787 h 791"/>
                    <a:gd name="T12" fmla="*/ 1589 w 1769"/>
                    <a:gd name="T13" fmla="*/ 632 h 791"/>
                    <a:gd name="T14" fmla="*/ 1389 w 1769"/>
                    <a:gd name="T15" fmla="*/ 454 h 791"/>
                    <a:gd name="T16" fmla="*/ 1109 w 1769"/>
                    <a:gd name="T17" fmla="*/ 296 h 791"/>
                    <a:gd name="T18" fmla="*/ 581 w 1769"/>
                    <a:gd name="T19" fmla="*/ 152 h 791"/>
                    <a:gd name="T20" fmla="*/ 0 w 1769"/>
                    <a:gd name="T21" fmla="*/ 76 h 791"/>
                    <a:gd name="T22" fmla="*/ 5 w 1769"/>
                    <a:gd name="T23" fmla="*/ 8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43090" name="Group 82">
                  <a:extLst>
                    <a:ext uri="{FF2B5EF4-FFF2-40B4-BE49-F238E27FC236}">
                      <a16:creationId xmlns:a16="http://schemas.microsoft.com/office/drawing/2014/main" xmlns="" id="{E07140D2-0CE6-4075-B237-9D5E378D269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43091" name="Freeform 83">
                    <a:extLst>
                      <a:ext uri="{FF2B5EF4-FFF2-40B4-BE49-F238E27FC236}">
                        <a16:creationId xmlns:a16="http://schemas.microsoft.com/office/drawing/2014/main" xmlns="" id="{2D6FD352-9433-47EA-A32F-B793F8EAAB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3857755">
                    <a:off x="2361" y="938"/>
                    <a:ext cx="1062" cy="1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92" name="Freeform 84">
                    <a:extLst>
                      <a:ext uri="{FF2B5EF4-FFF2-40B4-BE49-F238E27FC236}">
                        <a16:creationId xmlns:a16="http://schemas.microsoft.com/office/drawing/2014/main" xmlns="" id="{D94AA7D2-A85F-4642-9660-9FB1851B547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70" cy="2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93" name="Group 85">
                  <a:extLst>
                    <a:ext uri="{FF2B5EF4-FFF2-40B4-BE49-F238E27FC236}">
                      <a16:creationId xmlns:a16="http://schemas.microsoft.com/office/drawing/2014/main" xmlns="" id="{E7C1F0FB-6637-4086-BFC8-C78A3EE17CB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43094" name="Freeform 86">
                    <a:extLst>
                      <a:ext uri="{FF2B5EF4-FFF2-40B4-BE49-F238E27FC236}">
                        <a16:creationId xmlns:a16="http://schemas.microsoft.com/office/drawing/2014/main" xmlns="" id="{7F53B858-7C1B-48B9-92A6-511CC2DC19C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2777260">
                    <a:off x="2491" y="915"/>
                    <a:ext cx="1155" cy="270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95" name="Freeform 87">
                    <a:extLst>
                      <a:ext uri="{FF2B5EF4-FFF2-40B4-BE49-F238E27FC236}">
                        <a16:creationId xmlns:a16="http://schemas.microsoft.com/office/drawing/2014/main" xmlns="" id="{21D831CA-61DA-40A2-84D2-6B54388F48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2777260">
                    <a:off x="3430" y="261"/>
                    <a:ext cx="620" cy="42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96" name="Group 88">
                  <a:extLst>
                    <a:ext uri="{FF2B5EF4-FFF2-40B4-BE49-F238E27FC236}">
                      <a16:creationId xmlns:a16="http://schemas.microsoft.com/office/drawing/2014/main" xmlns="" id="{6BA33EFD-A509-4840-AF51-04F740DAE42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43097" name="Freeform 89">
                    <a:extLst>
                      <a:ext uri="{FF2B5EF4-FFF2-40B4-BE49-F238E27FC236}">
                        <a16:creationId xmlns:a16="http://schemas.microsoft.com/office/drawing/2014/main" xmlns="" id="{ED39EA69-F481-4B7D-A136-DB84106F08C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4903748">
                    <a:off x="2296" y="960"/>
                    <a:ext cx="954" cy="8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98" name="Freeform 90">
                    <a:extLst>
                      <a:ext uri="{FF2B5EF4-FFF2-40B4-BE49-F238E27FC236}">
                        <a16:creationId xmlns:a16="http://schemas.microsoft.com/office/drawing/2014/main" xmlns="" id="{B29F1022-BAE5-4049-B5F4-6A39D46136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4903748">
                    <a:off x="2650" y="220"/>
                    <a:ext cx="512" cy="13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99" name="Group 91">
                  <a:extLst>
                    <a:ext uri="{FF2B5EF4-FFF2-40B4-BE49-F238E27FC236}">
                      <a16:creationId xmlns:a16="http://schemas.microsoft.com/office/drawing/2014/main" xmlns="" id="{F6275BB9-0152-4484-95E5-D7F6F14B5BE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43100" name="Freeform 92">
                    <a:extLst>
                      <a:ext uri="{FF2B5EF4-FFF2-40B4-BE49-F238E27FC236}">
                        <a16:creationId xmlns:a16="http://schemas.microsoft.com/office/drawing/2014/main" xmlns="" id="{9FA6F2D6-D316-4965-8C57-2C8F373043D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335692" flipH="1">
                    <a:off x="1010" y="2475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01" name="Freeform 93">
                    <a:extLst>
                      <a:ext uri="{FF2B5EF4-FFF2-40B4-BE49-F238E27FC236}">
                        <a16:creationId xmlns:a16="http://schemas.microsoft.com/office/drawing/2014/main" xmlns="" id="{C5972640-D899-4995-904A-9CB570101C7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12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02" name="Group 94">
                  <a:extLst>
                    <a:ext uri="{FF2B5EF4-FFF2-40B4-BE49-F238E27FC236}">
                      <a16:creationId xmlns:a16="http://schemas.microsoft.com/office/drawing/2014/main" xmlns="" id="{8DB8AB20-9EC1-4051-BA9D-8178B7AB005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43103" name="Freeform 95">
                    <a:extLst>
                      <a:ext uri="{FF2B5EF4-FFF2-40B4-BE49-F238E27FC236}">
                        <a16:creationId xmlns:a16="http://schemas.microsoft.com/office/drawing/2014/main" xmlns="" id="{5DE6192A-0442-4BB1-B6F8-E180E2E7958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7542885" flipH="1">
                    <a:off x="1267" y="2578"/>
                    <a:ext cx="159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04" name="Freeform 96">
                    <a:extLst>
                      <a:ext uri="{FF2B5EF4-FFF2-40B4-BE49-F238E27FC236}">
                        <a16:creationId xmlns:a16="http://schemas.microsoft.com/office/drawing/2014/main" xmlns="" id="{BE504DD0-374A-4093-B538-A1B4C557935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7542885" flipH="1">
                    <a:off x="1272" y="3636"/>
                    <a:ext cx="856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05" name="Group 97">
                  <a:extLst>
                    <a:ext uri="{FF2B5EF4-FFF2-40B4-BE49-F238E27FC236}">
                      <a16:creationId xmlns:a16="http://schemas.microsoft.com/office/drawing/2014/main" xmlns="" id="{CFD1B2DD-C2D4-4875-BBF7-DC2A5542B99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43106" name="Freeform 98">
                    <a:extLst>
                      <a:ext uri="{FF2B5EF4-FFF2-40B4-BE49-F238E27FC236}">
                        <a16:creationId xmlns:a16="http://schemas.microsoft.com/office/drawing/2014/main" xmlns="" id="{48CA782E-1DD6-45D7-9AA1-164DBE46EA0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6782062" flipH="1">
                    <a:off x="1442" y="2695"/>
                    <a:ext cx="1711" cy="301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07" name="Freeform 99">
                    <a:extLst>
                      <a:ext uri="{FF2B5EF4-FFF2-40B4-BE49-F238E27FC236}">
                        <a16:creationId xmlns:a16="http://schemas.microsoft.com/office/drawing/2014/main" xmlns="" id="{8B42F6B7-2599-418E-B22C-6578CE74708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6782062" flipH="1">
                    <a:off x="1734" y="3898"/>
                    <a:ext cx="918" cy="47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08" name="Group 100">
                  <a:extLst>
                    <a:ext uri="{FF2B5EF4-FFF2-40B4-BE49-F238E27FC236}">
                      <a16:creationId xmlns:a16="http://schemas.microsoft.com/office/drawing/2014/main" xmlns="" id="{0AC93BAE-98C5-4520-A53A-9F5798929D6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43109" name="Freeform 101">
                    <a:extLst>
                      <a:ext uri="{FF2B5EF4-FFF2-40B4-BE49-F238E27FC236}">
                        <a16:creationId xmlns:a16="http://schemas.microsoft.com/office/drawing/2014/main" xmlns="" id="{F854EDB9-48FC-44EA-A306-3D3211AAFA7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144576">
                    <a:off x="2628" y="2423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0" name="Freeform 102">
                    <a:extLst>
                      <a:ext uri="{FF2B5EF4-FFF2-40B4-BE49-F238E27FC236}">
                        <a16:creationId xmlns:a16="http://schemas.microsoft.com/office/drawing/2014/main" xmlns="" id="{1C738AED-AA71-4C90-AADD-742DEA19026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144576">
                    <a:off x="3751" y="3436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11" name="Group 103">
                  <a:extLst>
                    <a:ext uri="{FF2B5EF4-FFF2-40B4-BE49-F238E27FC236}">
                      <a16:creationId xmlns:a16="http://schemas.microsoft.com/office/drawing/2014/main" xmlns="" id="{373C14BC-3B8C-4851-9737-DA67999B04B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43112" name="Freeform 104">
                    <a:extLst>
                      <a:ext uri="{FF2B5EF4-FFF2-40B4-BE49-F238E27FC236}">
                        <a16:creationId xmlns:a16="http://schemas.microsoft.com/office/drawing/2014/main" xmlns="" id="{AA45513A-7963-4AAF-9CF9-A856CA01D6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745735">
                    <a:off x="2506" y="2541"/>
                    <a:ext cx="1650" cy="29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3" name="Freeform 105">
                    <a:extLst>
                      <a:ext uri="{FF2B5EF4-FFF2-40B4-BE49-F238E27FC236}">
                        <a16:creationId xmlns:a16="http://schemas.microsoft.com/office/drawing/2014/main" xmlns="" id="{4C09F766-0CC6-4DE1-B844-C690714A6C1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745735">
                    <a:off x="3387" y="3615"/>
                    <a:ext cx="885" cy="46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14" name="Group 106">
                  <a:extLst>
                    <a:ext uri="{FF2B5EF4-FFF2-40B4-BE49-F238E27FC236}">
                      <a16:creationId xmlns:a16="http://schemas.microsoft.com/office/drawing/2014/main" xmlns="" id="{5B95B9F0-0318-4E84-B37C-C1D36072F47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43115" name="Freeform 107">
                    <a:extLst>
                      <a:ext uri="{FF2B5EF4-FFF2-40B4-BE49-F238E27FC236}">
                        <a16:creationId xmlns:a16="http://schemas.microsoft.com/office/drawing/2014/main" xmlns="" id="{535D4966-00C0-49FA-9D93-BD4079A5E9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286818">
                    <a:off x="2328" y="2661"/>
                    <a:ext cx="1601" cy="24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6" name="Freeform 108">
                    <a:extLst>
                      <a:ext uri="{FF2B5EF4-FFF2-40B4-BE49-F238E27FC236}">
                        <a16:creationId xmlns:a16="http://schemas.microsoft.com/office/drawing/2014/main" xmlns="" id="{98021682-D1D1-4F72-9F14-1F772A6F24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286818">
                    <a:off x="3002" y="3747"/>
                    <a:ext cx="859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17" name="Group 109">
                  <a:extLst>
                    <a:ext uri="{FF2B5EF4-FFF2-40B4-BE49-F238E27FC236}">
                      <a16:creationId xmlns:a16="http://schemas.microsoft.com/office/drawing/2014/main" xmlns="" id="{6A5E64D6-A20F-43B3-9467-CFFB0A015D6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43118" name="Freeform 110">
                    <a:extLst>
                      <a:ext uri="{FF2B5EF4-FFF2-40B4-BE49-F238E27FC236}">
                        <a16:creationId xmlns:a16="http://schemas.microsoft.com/office/drawing/2014/main" xmlns="" id="{33D140F0-92F1-44C6-B1D2-C0EAA64AB79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898956">
                    <a:off x="2206" y="2714"/>
                    <a:ext cx="1471" cy="24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9" name="Freeform 111">
                    <a:extLst>
                      <a:ext uri="{FF2B5EF4-FFF2-40B4-BE49-F238E27FC236}">
                        <a16:creationId xmlns:a16="http://schemas.microsoft.com/office/drawing/2014/main" xmlns="" id="{409D522D-BCB9-4666-9663-D8B2A2DDC54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898956">
                    <a:off x="2636" y="3732"/>
                    <a:ext cx="790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20" name="Group 112">
                  <a:extLst>
                    <a:ext uri="{FF2B5EF4-FFF2-40B4-BE49-F238E27FC236}">
                      <a16:creationId xmlns:a16="http://schemas.microsoft.com/office/drawing/2014/main" xmlns="" id="{C4CFE90C-7157-428D-B37A-F1D2F1991A9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43121" name="Freeform 113">
                    <a:extLst>
                      <a:ext uri="{FF2B5EF4-FFF2-40B4-BE49-F238E27FC236}">
                        <a16:creationId xmlns:a16="http://schemas.microsoft.com/office/drawing/2014/main" xmlns="" id="{7ABB5A8C-3575-4B0A-B245-134676B24E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5755659">
                    <a:off x="1900" y="2760"/>
                    <a:ext cx="1437" cy="188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22" name="Freeform 114">
                    <a:extLst>
                      <a:ext uri="{FF2B5EF4-FFF2-40B4-BE49-F238E27FC236}">
                        <a16:creationId xmlns:a16="http://schemas.microsoft.com/office/drawing/2014/main" xmlns="" id="{07FE44FE-A5F5-4584-B2B0-07FF07574F8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5755659">
                    <a:off x="2049" y="3787"/>
                    <a:ext cx="771" cy="29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43123" name="Freeform 115">
                <a:extLst>
                  <a:ext uri="{FF2B5EF4-FFF2-40B4-BE49-F238E27FC236}">
                    <a16:creationId xmlns:a16="http://schemas.microsoft.com/office/drawing/2014/main" xmlns="" id="{3257FBF1-220B-4F8E-928D-E044E4EE1E21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873" y="934"/>
                <a:ext cx="191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4" name="Arc 116">
                <a:extLst>
                  <a:ext uri="{FF2B5EF4-FFF2-40B4-BE49-F238E27FC236}">
                    <a16:creationId xmlns:a16="http://schemas.microsoft.com/office/drawing/2014/main" xmlns="" id="{6C066CB2-0586-4842-B527-63A97D0A9596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528" y="726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5" name="Arc 117">
                <a:extLst>
                  <a:ext uri="{FF2B5EF4-FFF2-40B4-BE49-F238E27FC236}">
                    <a16:creationId xmlns:a16="http://schemas.microsoft.com/office/drawing/2014/main" xmlns="" id="{040AADDF-0EB8-42D0-B165-A58BB9CC9AF6}"/>
                  </a:ext>
                </a:extLst>
              </p:cNvPr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599"/>
                    </a:cubicBezTo>
                    <a:cubicBezTo>
                      <a:pt x="10696" y="21599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599"/>
                    </a:cubicBezTo>
                    <a:cubicBezTo>
                      <a:pt x="10696" y="21599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6" name="Arc 118">
                <a:extLst>
                  <a:ext uri="{FF2B5EF4-FFF2-40B4-BE49-F238E27FC236}">
                    <a16:creationId xmlns:a16="http://schemas.microsoft.com/office/drawing/2014/main" xmlns="" id="{FDFB6CF6-3D64-4478-8F02-7D4894F1C41E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612" y="580"/>
                <a:ext cx="487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7" name="Arc 119">
                <a:extLst>
                  <a:ext uri="{FF2B5EF4-FFF2-40B4-BE49-F238E27FC236}">
                    <a16:creationId xmlns:a16="http://schemas.microsoft.com/office/drawing/2014/main" xmlns="" id="{2FB30251-7FB5-4B37-B353-D460D3BF62A1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2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0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0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8" name="Arc 120">
                <a:extLst>
                  <a:ext uri="{FF2B5EF4-FFF2-40B4-BE49-F238E27FC236}">
                    <a16:creationId xmlns:a16="http://schemas.microsoft.com/office/drawing/2014/main" xmlns="" id="{9AE3FF39-A19C-4C96-8A36-76CA39055CBB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9" name="Arc 121">
                <a:extLst>
                  <a:ext uri="{FF2B5EF4-FFF2-40B4-BE49-F238E27FC236}">
                    <a16:creationId xmlns:a16="http://schemas.microsoft.com/office/drawing/2014/main" xmlns="" id="{69F84C5F-BEEF-4525-982E-51240F1A2453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0" name="Arc 122">
                <a:extLst>
                  <a:ext uri="{FF2B5EF4-FFF2-40B4-BE49-F238E27FC236}">
                    <a16:creationId xmlns:a16="http://schemas.microsoft.com/office/drawing/2014/main" xmlns="" id="{E86BEBEB-D400-4BFA-8494-E765060737C5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268" y="585"/>
                <a:ext cx="394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1" name="Arc 123">
                <a:extLst>
                  <a:ext uri="{FF2B5EF4-FFF2-40B4-BE49-F238E27FC236}">
                    <a16:creationId xmlns:a16="http://schemas.microsoft.com/office/drawing/2014/main" xmlns="" id="{4AF90F01-F092-427F-939A-0128BA93C21C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303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2" name="Freeform 124">
                <a:extLst>
                  <a:ext uri="{FF2B5EF4-FFF2-40B4-BE49-F238E27FC236}">
                    <a16:creationId xmlns:a16="http://schemas.microsoft.com/office/drawing/2014/main" xmlns="" id="{C098D042-33FC-45AB-8A34-783EC3C35C2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410" y="1033"/>
                <a:ext cx="190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3" name="Freeform 125">
                <a:extLst>
                  <a:ext uri="{FF2B5EF4-FFF2-40B4-BE49-F238E27FC236}">
                    <a16:creationId xmlns:a16="http://schemas.microsoft.com/office/drawing/2014/main" xmlns="" id="{A049F8A7-18DD-45E5-B990-A48CC07B50BF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3" cy="32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4" name="Arc 126">
                <a:extLst>
                  <a:ext uri="{FF2B5EF4-FFF2-40B4-BE49-F238E27FC236}">
                    <a16:creationId xmlns:a16="http://schemas.microsoft.com/office/drawing/2014/main" xmlns="" id="{2CDA0056-61C3-48ED-9FB5-991634B8B047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0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0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5" name="Arc 127">
                <a:extLst>
                  <a:ext uri="{FF2B5EF4-FFF2-40B4-BE49-F238E27FC236}">
                    <a16:creationId xmlns:a16="http://schemas.microsoft.com/office/drawing/2014/main" xmlns="" id="{17B9AE63-DB70-4F11-892F-387266B5DCD4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425" y="123"/>
                <a:ext cx="725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0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0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6" name="Arc 128">
                <a:extLst>
                  <a:ext uri="{FF2B5EF4-FFF2-40B4-BE49-F238E27FC236}">
                    <a16:creationId xmlns:a16="http://schemas.microsoft.com/office/drawing/2014/main" xmlns="" id="{13EFE0FE-4642-4B73-BB0C-D09979D559B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99" y="502"/>
                <a:ext cx="299" cy="904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7" name="Freeform 129">
                <a:extLst>
                  <a:ext uri="{FF2B5EF4-FFF2-40B4-BE49-F238E27FC236}">
                    <a16:creationId xmlns:a16="http://schemas.microsoft.com/office/drawing/2014/main" xmlns="" id="{F59CE820-74D4-42D4-8730-D17E01A3AC18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307" y="982"/>
                <a:ext cx="425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8" name="Freeform 130">
                <a:extLst>
                  <a:ext uri="{FF2B5EF4-FFF2-40B4-BE49-F238E27FC236}">
                    <a16:creationId xmlns:a16="http://schemas.microsoft.com/office/drawing/2014/main" xmlns="" id="{EB858614-7034-4829-A4A6-6716815DC31C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9" name="Freeform 131">
                <a:extLst>
                  <a:ext uri="{FF2B5EF4-FFF2-40B4-BE49-F238E27FC236}">
                    <a16:creationId xmlns:a16="http://schemas.microsoft.com/office/drawing/2014/main" xmlns="" id="{F49949BE-B1C8-40AB-B21A-24F755ECD94A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0" name="Freeform 132">
                <a:extLst>
                  <a:ext uri="{FF2B5EF4-FFF2-40B4-BE49-F238E27FC236}">
                    <a16:creationId xmlns:a16="http://schemas.microsoft.com/office/drawing/2014/main" xmlns="" id="{8914F004-9F09-4C13-9843-ED154041707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1" name="Freeform 133">
                <a:extLst>
                  <a:ext uri="{FF2B5EF4-FFF2-40B4-BE49-F238E27FC236}">
                    <a16:creationId xmlns:a16="http://schemas.microsoft.com/office/drawing/2014/main" xmlns="" id="{11000EB2-795B-48D3-98FB-0B242E9F1A3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636" y="576"/>
                <a:ext cx="595" cy="41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2" name="Freeform 134">
                <a:extLst>
                  <a:ext uri="{FF2B5EF4-FFF2-40B4-BE49-F238E27FC236}">
                    <a16:creationId xmlns:a16="http://schemas.microsoft.com/office/drawing/2014/main" xmlns="" id="{76CF66C7-4226-401E-A235-823A6A14A4F0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658" y="132"/>
                <a:ext cx="260" cy="562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3" name="Freeform 135">
                <a:extLst>
                  <a:ext uri="{FF2B5EF4-FFF2-40B4-BE49-F238E27FC236}">
                    <a16:creationId xmlns:a16="http://schemas.microsoft.com/office/drawing/2014/main" xmlns="" id="{C243CE5C-8F40-4C52-9E90-D866496B6BD0}"/>
                  </a:ext>
                </a:extLst>
              </p:cNvPr>
              <p:cNvSpPr>
                <a:spLocks/>
              </p:cNvSpPr>
              <p:nvPr/>
            </p:nvSpPr>
            <p:spPr bwMode="hidden">
              <a:xfrm rot="20253369">
                <a:off x="4401" y="599"/>
                <a:ext cx="174" cy="32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4" name="Freeform 136">
                <a:extLst>
                  <a:ext uri="{FF2B5EF4-FFF2-40B4-BE49-F238E27FC236}">
                    <a16:creationId xmlns:a16="http://schemas.microsoft.com/office/drawing/2014/main" xmlns="" id="{80A9B804-41B9-4415-88DF-8E040AF42A09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346631" flipH="1">
                <a:off x="3783" y="590"/>
                <a:ext cx="173" cy="32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43145" name="Rectangle 137">
            <a:extLst>
              <a:ext uri="{FF2B5EF4-FFF2-40B4-BE49-F238E27FC236}">
                <a16:creationId xmlns:a16="http://schemas.microsoft.com/office/drawing/2014/main" xmlns="" id="{A76877F5-B448-40F7-AE5C-4B56EDE141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22388" y="527050"/>
            <a:ext cx="15003462" cy="255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3146" name="Rectangle 138">
            <a:extLst>
              <a:ext uri="{FF2B5EF4-FFF2-40B4-BE49-F238E27FC236}">
                <a16:creationId xmlns:a16="http://schemas.microsoft.com/office/drawing/2014/main" xmlns="" id="{D5E6F82C-B372-47EA-8BCB-00F44AD4F7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2388" y="3459163"/>
            <a:ext cx="15003462" cy="718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3147" name="Rectangle 139">
            <a:extLst>
              <a:ext uri="{FF2B5EF4-FFF2-40B4-BE49-F238E27FC236}">
                <a16:creationId xmlns:a16="http://schemas.microsoft.com/office/drawing/2014/main" xmlns="" id="{78AD833A-242A-4249-860A-62243944A88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22388" y="10914063"/>
            <a:ext cx="3676650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>
            <a:lvl1pPr defTabSz="1531938">
              <a:defRPr sz="2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43148" name="Rectangle 140">
            <a:extLst>
              <a:ext uri="{FF2B5EF4-FFF2-40B4-BE49-F238E27FC236}">
                <a16:creationId xmlns:a16="http://schemas.microsoft.com/office/drawing/2014/main" xmlns="" id="{C601E8B3-88EE-4D8B-B11F-CDAF606D4AC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0913" y="10914063"/>
            <a:ext cx="55864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>
            <a:lvl1pPr algn="ctr" defTabSz="1531938">
              <a:defRPr sz="2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43149" name="Rectangle 141">
            <a:extLst>
              <a:ext uri="{FF2B5EF4-FFF2-40B4-BE49-F238E27FC236}">
                <a16:creationId xmlns:a16="http://schemas.microsoft.com/office/drawing/2014/main" xmlns="" id="{50CE2B7F-9FFB-45AC-8782-C4D4488886C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49200" y="10914063"/>
            <a:ext cx="3676650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>
            <a:lvl1pPr algn="r" defTabSz="1531938">
              <a:defRPr sz="2400">
                <a:latin typeface="+mn-lt"/>
              </a:defRPr>
            </a:lvl1pPr>
          </a:lstStyle>
          <a:p>
            <a:fld id="{956AEB4C-F2AA-4B49-A176-6CC844DA624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27" r:id="rId12"/>
  </p:sldLayoutIdLst>
  <p:txStyles>
    <p:titleStyle>
      <a:lvl1pPr algn="l" defTabSz="1531938" rtl="0" fontAlgn="base">
        <a:spcBef>
          <a:spcPct val="0"/>
        </a:spcBef>
        <a:spcAft>
          <a:spcPct val="0"/>
        </a:spcAft>
        <a:defRPr sz="7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2pPr>
      <a:lvl3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3pPr>
      <a:lvl4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4pPr>
      <a:lvl5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5pPr>
      <a:lvl6pPr marL="4572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6pPr>
      <a:lvl7pPr marL="9144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7pPr>
      <a:lvl8pPr marL="13716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8pPr>
      <a:lvl9pPr marL="18288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2pPr>
      <a:lvl3pPr marL="1914525" indent="-382588" algn="l" defTabSz="1531938" rtl="0" fontAlgn="base">
        <a:spcBef>
          <a:spcPct val="20000"/>
        </a:spcBef>
        <a:spcAft>
          <a:spcPct val="0"/>
        </a:spcAft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Font typeface="Times New Roman" panose="02020603050405020304" pitchFamily="18" charset="0"/>
        <a:buChar char="−"/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2588" algn="l" defTabSz="1531938" rtl="0" fontAlgn="base"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xmlns="" id="{FA2E077E-8D56-499A-B0A8-7C9D1DEAE6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2650" y="665163"/>
            <a:ext cx="15882938" cy="239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xmlns="" id="{27C22A28-8F6F-4525-BBDE-31CC96A532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3460750"/>
            <a:ext cx="15882938" cy="718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92164" name="Rectangle 4">
            <a:extLst>
              <a:ext uri="{FF2B5EF4-FFF2-40B4-BE49-F238E27FC236}">
                <a16:creationId xmlns:a16="http://schemas.microsoft.com/office/drawing/2014/main" xmlns="" id="{7036AF8A-E6D3-41F0-A355-A1C10D7337B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2650" y="10909300"/>
            <a:ext cx="41179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b" anchorCtr="0" compatLnSpc="1">
            <a:prstTxWarp prst="textNoShape">
              <a:avLst/>
            </a:prstTxWarp>
          </a:bodyPr>
          <a:lstStyle>
            <a:lvl1pPr defTabSz="1692275">
              <a:defRPr sz="26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92165" name="Rectangle 5">
            <a:extLst>
              <a:ext uri="{FF2B5EF4-FFF2-40B4-BE49-F238E27FC236}">
                <a16:creationId xmlns:a16="http://schemas.microsoft.com/office/drawing/2014/main" xmlns="" id="{D2EB9E4B-AFB7-448F-A80F-0FBEBA5E253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29325" y="10909300"/>
            <a:ext cx="558958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b" anchorCtr="0" compatLnSpc="1">
            <a:prstTxWarp prst="textNoShape">
              <a:avLst/>
            </a:prstTxWarp>
          </a:bodyPr>
          <a:lstStyle>
            <a:lvl1pPr algn="ctr" defTabSz="1692275">
              <a:defRPr sz="26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92166" name="Rectangle 6">
            <a:extLst>
              <a:ext uri="{FF2B5EF4-FFF2-40B4-BE49-F238E27FC236}">
                <a16:creationId xmlns:a16="http://schemas.microsoft.com/office/drawing/2014/main" xmlns="" id="{CDE7684D-6FC5-4D72-AE88-A85F0C38A6B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47613" y="10909300"/>
            <a:ext cx="41179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b" anchorCtr="0" compatLnSpc="1">
            <a:prstTxWarp prst="textNoShape">
              <a:avLst/>
            </a:prstTxWarp>
          </a:bodyPr>
          <a:lstStyle>
            <a:lvl1pPr algn="r" defTabSz="1692275">
              <a:defRPr sz="26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352B98F-AA4C-4057-834B-12110E267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ctr" defTabSz="1692275" rtl="0" fontAlgn="base">
        <a:spcBef>
          <a:spcPct val="0"/>
        </a:spcBef>
        <a:spcAft>
          <a:spcPct val="0"/>
        </a:spcAft>
        <a:defRPr sz="81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635000" indent="-635000" algn="l" defTabSz="1692275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59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1374775" indent="-528638" algn="l" defTabSz="1692275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5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2116138" indent="-423863" algn="l" defTabSz="1692275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4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2962275" indent="-422275" algn="l" defTabSz="1692275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37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3808413" indent="-422275" algn="l" defTabSz="1692275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7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xmlns="" id="{952DEB47-0609-471A-96CC-7EAB138A346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737519" y="4389437"/>
            <a:ext cx="12355512" cy="4120357"/>
          </a:xfrm>
        </p:spPr>
        <p:txBody>
          <a:bodyPr/>
          <a:lstStyle/>
          <a:p>
            <a:r>
              <a:rPr lang="en-US" altLang="en-US" sz="7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altLang="en-US" sz="7200" b="1" dirty="0" smtClean="0">
                <a:latin typeface="Times New Roman" pitchFamily="18" charset="0"/>
                <a:cs typeface="Times New Roman" pitchFamily="18" charset="0"/>
              </a:rPr>
              <a:t> 9</a:t>
            </a:r>
          </a:p>
          <a:p>
            <a:r>
              <a:rPr lang="en-US" altLang="en-US" sz="7200" b="1" dirty="0" smtClean="0">
                <a:latin typeface="VNI-Times" pitchFamily="2" charset="0"/>
              </a:rPr>
              <a:t>THÖÏC </a:t>
            </a:r>
            <a:r>
              <a:rPr lang="en-US" altLang="en-US" sz="7200" b="1" dirty="0">
                <a:latin typeface="VNI-Times" pitchFamily="2" charset="0"/>
              </a:rPr>
              <a:t>HAØNH VEÀ NGHÓA CUÛA TÖØ TRONG SÖÛ </a:t>
            </a:r>
            <a:r>
              <a:rPr lang="en-US" altLang="en-US" sz="7200" b="1" dirty="0" smtClean="0">
                <a:latin typeface="VNI-Times" pitchFamily="2" charset="0"/>
              </a:rPr>
              <a:t>DUÏNG</a:t>
            </a:r>
            <a:endParaRPr lang="en-US" altLang="en-US" sz="7200" b="1" dirty="0">
              <a:latin typeface="VNI-Times" pitchFamily="2" charset="0"/>
            </a:endParaRPr>
          </a:p>
        </p:txBody>
      </p:sp>
      <p:pic>
        <p:nvPicPr>
          <p:cNvPr id="2052" name="Picture 25" descr="88">
            <a:extLst>
              <a:ext uri="{FF2B5EF4-FFF2-40B4-BE49-F238E27FC236}">
                <a16:creationId xmlns:a16="http://schemas.microsoft.com/office/drawing/2014/main" xmlns="" id="{E7D2B50B-1BB8-416F-8A8B-462B2F2B3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648238" cy="1197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xmlns="" id="{E895689C-D405-4530-96F8-DD14178BD1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648238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xmlns="" id="{6860140E-55E6-4C68-B236-2BEE85CBB2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84238" y="808038"/>
            <a:ext cx="15879762" cy="2133600"/>
          </a:xfrm>
        </p:spPr>
        <p:txBody>
          <a:bodyPr/>
          <a:lstStyle/>
          <a:p>
            <a:pPr algn="l"/>
            <a:r>
              <a:rPr lang="en-US" altLang="en-US" sz="4400" dirty="0" err="1" smtClean="0">
                <a:solidFill>
                  <a:srgbClr val="FFFF00"/>
                </a:solidFill>
              </a:rPr>
              <a:t>I.Từ</a:t>
            </a:r>
            <a:r>
              <a:rPr lang="en-US" altLang="en-US" sz="4400" dirty="0" smtClean="0">
                <a:solidFill>
                  <a:srgbClr val="FFFF00"/>
                </a:solidFill>
              </a:rPr>
              <a:t> </a:t>
            </a:r>
            <a:r>
              <a:rPr lang="en-US" altLang="en-US" sz="4400" dirty="0" err="1">
                <a:solidFill>
                  <a:srgbClr val="FFFF00"/>
                </a:solidFill>
              </a:rPr>
              <a:t>nhiều</a:t>
            </a:r>
            <a:r>
              <a:rPr lang="en-US" altLang="en-US" sz="4400" dirty="0">
                <a:solidFill>
                  <a:srgbClr val="FFFF00"/>
                </a:solidFill>
              </a:rPr>
              <a:t> </a:t>
            </a:r>
            <a:r>
              <a:rPr lang="en-US" altLang="en-US" sz="4400" dirty="0" err="1">
                <a:solidFill>
                  <a:srgbClr val="FFFF00"/>
                </a:solidFill>
              </a:rPr>
              <a:t>nghĩa</a:t>
            </a:r>
            <a:r>
              <a:rPr lang="en-US" altLang="en-US" sz="4400" dirty="0">
                <a:solidFill>
                  <a:srgbClr val="FFFF00"/>
                </a:solidFill>
              </a:rPr>
              <a:t>: 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sz="4000" dirty="0" err="1" smtClean="0"/>
              <a:t>Bài</a:t>
            </a:r>
            <a:r>
              <a:rPr lang="en-US" altLang="en-US" sz="4000" dirty="0" smtClean="0"/>
              <a:t> </a:t>
            </a:r>
            <a:r>
              <a:rPr lang="en-US" altLang="en-US" sz="4000" dirty="0" err="1"/>
              <a:t>tập</a:t>
            </a:r>
            <a:r>
              <a:rPr lang="en-US" altLang="en-US" sz="4000" dirty="0"/>
              <a:t> 1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xmlns="" id="{4EE54EB5-E72F-470F-B3D8-8C82FED7BEC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84238" y="2795588"/>
            <a:ext cx="16764000" cy="875665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hỏi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Trong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thơ</a:t>
            </a:r>
            <a:r>
              <a:rPr lang="en-US" altLang="en-US" sz="4900" dirty="0"/>
              <a:t>: </a:t>
            </a:r>
          </a:p>
          <a:p>
            <a:pPr marL="0" indent="0" algn="just">
              <a:buFontTx/>
              <a:buNone/>
            </a:pPr>
            <a:r>
              <a:rPr lang="en-US" altLang="en-US" sz="4900" dirty="0"/>
              <a:t>        </a:t>
            </a:r>
            <a:r>
              <a:rPr lang="en-US" altLang="en-US" sz="4900" i="1" dirty="0" err="1"/>
              <a:t>Lá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vàng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trước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gió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khẽ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đưa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vèo</a:t>
            </a:r>
            <a:r>
              <a:rPr lang="en-US" altLang="en-US" sz="4900" dirty="0"/>
              <a:t>.(</a:t>
            </a:r>
            <a:r>
              <a:rPr lang="en-US" altLang="en-US" sz="4900" dirty="0" err="1"/>
              <a:t>N.Khuyến</a:t>
            </a:r>
            <a:r>
              <a:rPr lang="en-US" altLang="en-US" sz="4900" dirty="0"/>
              <a:t>).</a:t>
            </a:r>
          </a:p>
          <a:p>
            <a:pPr marL="0" indent="0" algn="just">
              <a:buFontTx/>
              <a:buNone/>
            </a:pP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được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dùng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gốc</a:t>
            </a:r>
            <a:r>
              <a:rPr lang="en-US" altLang="en-US" sz="4900" dirty="0"/>
              <a:t> hay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? </a:t>
            </a:r>
            <a:r>
              <a:rPr lang="en-US" altLang="en-US" sz="4900" dirty="0" err="1"/>
              <a:t>Hãy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xác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định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đó</a:t>
            </a:r>
            <a:r>
              <a:rPr lang="en-US" altLang="en-US" sz="4900" dirty="0"/>
              <a:t>?</a:t>
            </a:r>
          </a:p>
          <a:p>
            <a:pPr marL="0" indent="0" algn="just">
              <a:buFontTx/>
              <a:buNone/>
            </a:pPr>
            <a:endParaRPr lang="en-US" altLang="en-US" sz="4900" dirty="0"/>
          </a:p>
          <a:p>
            <a:pPr marL="0" indent="0" algn="just">
              <a:buFontTx/>
              <a:buNone/>
            </a:pPr>
            <a:r>
              <a:rPr lang="en-US" altLang="en-US" sz="4900" dirty="0" err="1"/>
              <a:t>a.Trong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thơ</a:t>
            </a:r>
            <a:r>
              <a:rPr lang="en-US" altLang="en-US" sz="4900" dirty="0"/>
              <a:t>: </a:t>
            </a:r>
            <a:r>
              <a:rPr lang="en-US" altLang="en-US" sz="4900" b="1" dirty="0" err="1"/>
              <a:t>Lá</a:t>
            </a:r>
            <a:r>
              <a:rPr lang="en-US" altLang="en-US" sz="4900" b="1" dirty="0"/>
              <a:t> </a:t>
            </a:r>
            <a:r>
              <a:rPr lang="en-US" altLang="en-US" sz="4900" dirty="0" err="1"/>
              <a:t>vàng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trước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gió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khẽ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vèo</a:t>
            </a:r>
            <a:r>
              <a:rPr lang="en-US" altLang="en-US" sz="4900" dirty="0"/>
              <a:t>.</a:t>
            </a:r>
          </a:p>
          <a:p>
            <a:pPr marL="0" indent="0" algn="just">
              <a:buFontTx/>
              <a:buNone/>
            </a:pPr>
            <a:r>
              <a:rPr lang="en-US" altLang="en-US" sz="4900" dirty="0"/>
              <a:t>   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b="1" dirty="0" err="1"/>
              <a:t>lá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được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sử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dụng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gốc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Lá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chỉ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bộ</a:t>
            </a:r>
            <a:r>
              <a:rPr lang="en-US" altLang="en-US" sz="4900" dirty="0"/>
              <a:t> </a:t>
            </a:r>
            <a:r>
              <a:rPr lang="en-US" altLang="en-US" sz="4900" dirty="0" err="1"/>
              <a:t>phận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cây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thường</a:t>
            </a:r>
            <a:r>
              <a:rPr lang="en-US" altLang="en-US" sz="4900" dirty="0"/>
              <a:t> ở </a:t>
            </a:r>
            <a:r>
              <a:rPr lang="en-US" altLang="en-US" sz="4900" dirty="0" err="1"/>
              <a:t>trên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cành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cây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ngọn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cây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thường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màu</a:t>
            </a:r>
            <a:r>
              <a:rPr lang="en-US" altLang="en-US" sz="4900" dirty="0"/>
              <a:t> </a:t>
            </a:r>
            <a:r>
              <a:rPr lang="en-US" altLang="en-US" sz="4900" dirty="0" err="1" smtClean="0"/>
              <a:t>xanh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và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thường</a:t>
            </a:r>
            <a:r>
              <a:rPr lang="en-US" altLang="en-US" sz="4900" dirty="0" smtClean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dáng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mỏng</a:t>
            </a:r>
            <a:endParaRPr lang="en-US" altLang="en-US" sz="4900" dirty="0"/>
          </a:p>
        </p:txBody>
      </p:sp>
      <p:pic>
        <p:nvPicPr>
          <p:cNvPr id="70660" name="Picture 4">
            <a:extLst>
              <a:ext uri="{FF2B5EF4-FFF2-40B4-BE49-F238E27FC236}">
                <a16:creationId xmlns:a16="http://schemas.microsoft.com/office/drawing/2014/main" xmlns="" id="{CB857CA7-4AD4-449A-9320-EDEB629E8F0B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1417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xmlns="" id="{0ECC65BC-07B6-4E5A-AC45-BDE01825A2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6900">
                <a:latin typeface="VNI-Times" pitchFamily="2" charset="0"/>
              </a:rPr>
              <a:t>b.Caùc tröôøng hôïp chuyeån nghóa:</a:t>
            </a:r>
            <a:br>
              <a:rPr lang="en-US" altLang="en-US" sz="6900">
                <a:latin typeface="VNI-Times" pitchFamily="2" charset="0"/>
              </a:rPr>
            </a:br>
            <a:endParaRPr lang="en-US" altLang="en-US" sz="6900">
              <a:latin typeface="VNI-Times" pitchFamily="2" charset="0"/>
            </a:endParaRPr>
          </a:p>
        </p:txBody>
      </p:sp>
      <p:sp>
        <p:nvSpPr>
          <p:cNvPr id="66564" name="Text Box 4">
            <a:extLst>
              <a:ext uri="{FF2B5EF4-FFF2-40B4-BE49-F238E27FC236}">
                <a16:creationId xmlns:a16="http://schemas.microsoft.com/office/drawing/2014/main" xmlns="" id="{32A3F8B8-D830-4BCD-821C-08D93092F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4713" y="4846638"/>
            <a:ext cx="381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/>
          </a:p>
        </p:txBody>
      </p:sp>
      <p:graphicFrame>
        <p:nvGraphicFramePr>
          <p:cNvPr id="66677" name="Group 117">
            <a:extLst>
              <a:ext uri="{FF2B5EF4-FFF2-40B4-BE49-F238E27FC236}">
                <a16:creationId xmlns:a16="http://schemas.microsoft.com/office/drawing/2014/main" xmlns="" id="{CD292496-A800-4A61-BF0C-FC495F7486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6304758"/>
              </p:ext>
            </p:extLst>
          </p:nvPr>
        </p:nvGraphicFramePr>
        <p:xfrm>
          <a:off x="255567" y="1493838"/>
          <a:ext cx="17296606" cy="10372726"/>
        </p:xfrm>
        <a:graphic>
          <a:graphicData uri="http://schemas.openxmlformats.org/drawingml/2006/table">
            <a:tbl>
              <a:tblPr/>
              <a:tblGrid>
                <a:gridCol w="4302125">
                  <a:extLst>
                    <a:ext uri="{9D8B030D-6E8A-4147-A177-3AD203B41FA5}">
                      <a16:colId xmlns:a16="http://schemas.microsoft.com/office/drawing/2014/main" xmlns="" val="1952499430"/>
                    </a:ext>
                  </a:extLst>
                </a:gridCol>
                <a:gridCol w="6135687">
                  <a:extLst>
                    <a:ext uri="{9D8B030D-6E8A-4147-A177-3AD203B41FA5}">
                      <a16:colId xmlns:a16="http://schemas.microsoft.com/office/drawing/2014/main" xmlns="" val="2439556505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xmlns="" val="4291572699"/>
                    </a:ext>
                  </a:extLst>
                </a:gridCol>
                <a:gridCol w="2972594">
                  <a:extLst>
                    <a:ext uri="{9D8B030D-6E8A-4147-A177-3AD203B41FA5}">
                      <a16:colId xmlns:a16="http://schemas.microsoft.com/office/drawing/2014/main" xmlns="" val="3244074110"/>
                    </a:ext>
                  </a:extLst>
                </a:gridCol>
              </a:tblGrid>
              <a:tr h="14478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67191681"/>
                  </a:ext>
                </a:extLst>
              </a:tr>
              <a:tr h="17526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47081843"/>
                  </a:ext>
                </a:extLst>
              </a:tr>
              <a:tr h="163195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31009739"/>
                  </a:ext>
                </a:extLst>
              </a:tr>
              <a:tr h="1687513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02213082"/>
                  </a:ext>
                </a:extLst>
              </a:tr>
              <a:tr h="1533525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27712493"/>
                  </a:ext>
                </a:extLst>
              </a:tr>
              <a:tr h="2319338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69976640"/>
                  </a:ext>
                </a:extLst>
              </a:tr>
            </a:tbl>
          </a:graphicData>
        </a:graphic>
      </p:graphicFrame>
      <p:sp>
        <p:nvSpPr>
          <p:cNvPr id="66614" name="Text Box 54">
            <a:extLst>
              <a:ext uri="{FF2B5EF4-FFF2-40B4-BE49-F238E27FC236}">
                <a16:creationId xmlns:a16="http://schemas.microsoft.com/office/drawing/2014/main" xmlns="" id="{22E6274E-514C-4BE5-8444-DE27006A2B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3113" y="1951038"/>
            <a:ext cx="83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6615" name="Text Box 55">
            <a:extLst>
              <a:ext uri="{FF2B5EF4-FFF2-40B4-BE49-F238E27FC236}">
                <a16:creationId xmlns:a16="http://schemas.microsoft.com/office/drawing/2014/main" xmlns="" id="{3F09A4C5-17F1-4436-95F5-C3B5DFA7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3" y="1570038"/>
            <a:ext cx="42672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Các trường hợp chuyển nghĩa</a:t>
            </a:r>
          </a:p>
        </p:txBody>
      </p:sp>
      <p:sp>
        <p:nvSpPr>
          <p:cNvPr id="66618" name="Text Box 58">
            <a:extLst>
              <a:ext uri="{FF2B5EF4-FFF2-40B4-BE49-F238E27FC236}">
                <a16:creationId xmlns:a16="http://schemas.microsoft.com/office/drawing/2014/main" xmlns="" id="{A665001E-1407-4F21-B088-31A077D6A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82313" y="1646238"/>
            <a:ext cx="3657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Cơ sở chuyển nghĩa</a:t>
            </a:r>
          </a:p>
        </p:txBody>
      </p:sp>
      <p:sp>
        <p:nvSpPr>
          <p:cNvPr id="66619" name="Text Box 59">
            <a:extLst>
              <a:ext uri="{FF2B5EF4-FFF2-40B4-BE49-F238E27FC236}">
                <a16:creationId xmlns:a16="http://schemas.microsoft.com/office/drawing/2014/main" xmlns="" id="{01D84F4B-4B54-4037-A1BA-298A7C00B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8713" y="1646238"/>
            <a:ext cx="396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Nghĩa của từ</a:t>
            </a:r>
          </a:p>
        </p:txBody>
      </p:sp>
      <p:sp>
        <p:nvSpPr>
          <p:cNvPr id="66620" name="Text Box 60">
            <a:extLst>
              <a:ext uri="{FF2B5EF4-FFF2-40B4-BE49-F238E27FC236}">
                <a16:creationId xmlns:a16="http://schemas.microsoft.com/office/drawing/2014/main" xmlns="" id="{C5A00DD4-8664-49CE-849C-49B6C6261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0563" y="1493838"/>
            <a:ext cx="29876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Phương</a:t>
            </a:r>
            <a:r>
              <a:rPr lang="en-US" altLang="en-US" dirty="0"/>
              <a:t> </a:t>
            </a:r>
            <a:r>
              <a:rPr lang="en-US" altLang="en-US" dirty="0" err="1" smtClean="0"/>
              <a:t>thức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chuyển</a:t>
            </a:r>
            <a:r>
              <a:rPr lang="en-US" altLang="en-US" dirty="0" smtClean="0"/>
              <a:t> </a:t>
            </a:r>
            <a:r>
              <a:rPr lang="en-US" altLang="en-US" dirty="0" err="1"/>
              <a:t>n</a:t>
            </a:r>
            <a:r>
              <a:rPr lang="en-US" altLang="en-US" dirty="0" err="1" smtClean="0"/>
              <a:t>ghĩa</a:t>
            </a:r>
            <a:endParaRPr lang="en-US" altLang="en-US" dirty="0"/>
          </a:p>
        </p:txBody>
      </p:sp>
      <p:sp>
        <p:nvSpPr>
          <p:cNvPr id="66621" name="Text Box 61">
            <a:extLst>
              <a:ext uri="{FF2B5EF4-FFF2-40B4-BE49-F238E27FC236}">
                <a16:creationId xmlns:a16="http://schemas.microsoft.com/office/drawing/2014/main" xmlns="" id="{9999F1C2-96FF-408A-9B4A-09C4A1047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3" y="3246438"/>
            <a:ext cx="411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Lá gan,lá phổi,lá lách,…</a:t>
            </a:r>
          </a:p>
        </p:txBody>
      </p:sp>
      <p:sp>
        <p:nvSpPr>
          <p:cNvPr id="66622" name="Text Box 62">
            <a:extLst>
              <a:ext uri="{FF2B5EF4-FFF2-40B4-BE49-F238E27FC236}">
                <a16:creationId xmlns:a16="http://schemas.microsoft.com/office/drawing/2014/main" xmlns="" id="{535E4266-80A5-4805-92B2-1137894B8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313" y="2941638"/>
            <a:ext cx="6096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Bộ phận cơ thể người, động vật có hình dáng giống lá cây.</a:t>
            </a:r>
          </a:p>
        </p:txBody>
      </p:sp>
      <p:sp>
        <p:nvSpPr>
          <p:cNvPr id="66642" name="Text Box 82">
            <a:extLst>
              <a:ext uri="{FF2B5EF4-FFF2-40B4-BE49-F238E27FC236}">
                <a16:creationId xmlns:a16="http://schemas.microsoft.com/office/drawing/2014/main" xmlns="" id="{F7169B55-9FE8-4DAF-BC46-9DC23A7C2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0913" y="6446838"/>
            <a:ext cx="1920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Ẩn</a:t>
            </a:r>
            <a:r>
              <a:rPr lang="en-US" altLang="en-US" dirty="0"/>
              <a:t> </a:t>
            </a:r>
            <a:r>
              <a:rPr lang="en-US" altLang="en-US" dirty="0" err="1"/>
              <a:t>dụ</a:t>
            </a:r>
            <a:endParaRPr lang="en-US" altLang="en-US" dirty="0"/>
          </a:p>
        </p:txBody>
      </p:sp>
      <p:sp>
        <p:nvSpPr>
          <p:cNvPr id="66647" name="Text Box 87">
            <a:extLst>
              <a:ext uri="{FF2B5EF4-FFF2-40B4-BE49-F238E27FC236}">
                <a16:creationId xmlns:a16="http://schemas.microsoft.com/office/drawing/2014/main" xmlns="" id="{D8676567-798A-45FD-98A9-72E4EA4AD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82313" y="6294438"/>
            <a:ext cx="38862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Quan hệ tương đồng</a:t>
            </a:r>
          </a:p>
        </p:txBody>
      </p:sp>
      <p:sp>
        <p:nvSpPr>
          <p:cNvPr id="66649" name="Text Box 89">
            <a:extLst>
              <a:ext uri="{FF2B5EF4-FFF2-40B4-BE49-F238E27FC236}">
                <a16:creationId xmlns:a16="http://schemas.microsoft.com/office/drawing/2014/main" xmlns="" id="{FDCB0BA3-F5B8-4602-8FDC-166893193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4694238"/>
            <a:ext cx="41148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Lá thư,lá đơn,lá thiếp,lá phiếu,lá bài,…</a:t>
            </a:r>
          </a:p>
        </p:txBody>
      </p:sp>
      <p:sp>
        <p:nvSpPr>
          <p:cNvPr id="66650" name="Text Box 90">
            <a:extLst>
              <a:ext uri="{FF2B5EF4-FFF2-40B4-BE49-F238E27FC236}">
                <a16:creationId xmlns:a16="http://schemas.microsoft.com/office/drawing/2014/main" xmlns="" id="{BDED77A2-E925-4DC0-B1D8-433899064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6523038"/>
            <a:ext cx="4114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Lá cờ, lá buồm,…</a:t>
            </a:r>
          </a:p>
        </p:txBody>
      </p:sp>
      <p:sp>
        <p:nvSpPr>
          <p:cNvPr id="66651" name="Text Box 91">
            <a:extLst>
              <a:ext uri="{FF2B5EF4-FFF2-40B4-BE49-F238E27FC236}">
                <a16:creationId xmlns:a16="http://schemas.microsoft.com/office/drawing/2014/main" xmlns="" id="{F69FEB56-2B92-47C0-95AF-6976F8B5F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513" y="8199438"/>
            <a:ext cx="411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Lá</a:t>
            </a:r>
            <a:r>
              <a:rPr lang="en-US" altLang="en-US" dirty="0"/>
              <a:t> </a:t>
            </a:r>
            <a:r>
              <a:rPr lang="en-US" altLang="en-US" dirty="0" err="1"/>
              <a:t>cót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lá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chiếu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lá</a:t>
            </a:r>
            <a:r>
              <a:rPr lang="en-US" altLang="en-US" dirty="0" smtClean="0"/>
              <a:t> </a:t>
            </a:r>
            <a:r>
              <a:rPr lang="en-US" altLang="en-US" dirty="0" err="1"/>
              <a:t>thuyền</a:t>
            </a:r>
            <a:r>
              <a:rPr lang="en-US" altLang="en-US" dirty="0"/>
              <a:t>,…</a:t>
            </a:r>
          </a:p>
        </p:txBody>
      </p:sp>
      <p:sp>
        <p:nvSpPr>
          <p:cNvPr id="66652" name="Text Box 92">
            <a:extLst>
              <a:ext uri="{FF2B5EF4-FFF2-40B4-BE49-F238E27FC236}">
                <a16:creationId xmlns:a16="http://schemas.microsoft.com/office/drawing/2014/main" xmlns="" id="{64525835-72DC-49E2-9687-A42BBD01E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9875838"/>
            <a:ext cx="411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Lá</a:t>
            </a:r>
            <a:r>
              <a:rPr lang="en-US" altLang="en-US" dirty="0"/>
              <a:t> </a:t>
            </a:r>
            <a:r>
              <a:rPr lang="en-US" altLang="en-US" dirty="0" err="1"/>
              <a:t>tôn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lá</a:t>
            </a:r>
            <a:r>
              <a:rPr lang="en-US" altLang="en-US" dirty="0" smtClean="0"/>
              <a:t> </a:t>
            </a:r>
            <a:r>
              <a:rPr lang="en-US" altLang="en-US" dirty="0" err="1"/>
              <a:t>đồng,lá</a:t>
            </a:r>
            <a:r>
              <a:rPr lang="en-US" altLang="en-US" dirty="0"/>
              <a:t> </a:t>
            </a:r>
            <a:r>
              <a:rPr lang="en-US" altLang="en-US" dirty="0" err="1"/>
              <a:t>vàng</a:t>
            </a:r>
            <a:r>
              <a:rPr lang="en-US" altLang="en-US" dirty="0"/>
              <a:t>,…</a:t>
            </a:r>
          </a:p>
        </p:txBody>
      </p:sp>
      <p:sp>
        <p:nvSpPr>
          <p:cNvPr id="66653" name="Text Box 93">
            <a:extLst>
              <a:ext uri="{FF2B5EF4-FFF2-40B4-BE49-F238E27FC236}">
                <a16:creationId xmlns:a16="http://schemas.microsoft.com/office/drawing/2014/main" xmlns="" id="{50E8853B-98A3-4284-A6A0-11CDFFA07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4770438"/>
            <a:ext cx="5867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Vật bằng giấy mỏng, có bề mặt như lá cây.</a:t>
            </a:r>
          </a:p>
        </p:txBody>
      </p:sp>
      <p:sp>
        <p:nvSpPr>
          <p:cNvPr id="66654" name="Text Box 94">
            <a:extLst>
              <a:ext uri="{FF2B5EF4-FFF2-40B4-BE49-F238E27FC236}">
                <a16:creationId xmlns:a16="http://schemas.microsoft.com/office/drawing/2014/main" xmlns="" id="{C61142E5-1BFC-4CD5-A362-BB1E4AA0DD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6523038"/>
            <a:ext cx="5867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Vật bằng vải, có bề mặt mỏng như lá cây.</a:t>
            </a:r>
          </a:p>
        </p:txBody>
      </p:sp>
      <p:sp>
        <p:nvSpPr>
          <p:cNvPr id="66655" name="Text Box 95">
            <a:extLst>
              <a:ext uri="{FF2B5EF4-FFF2-40B4-BE49-F238E27FC236}">
                <a16:creationId xmlns:a16="http://schemas.microsoft.com/office/drawing/2014/main" xmlns="" id="{AF141C38-898A-4E70-ADBA-EA474D1B6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8123238"/>
            <a:ext cx="5943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Vật</a:t>
            </a:r>
            <a:r>
              <a:rPr lang="en-US" altLang="en-US" dirty="0"/>
              <a:t> </a:t>
            </a:r>
            <a:r>
              <a:rPr lang="en-US" altLang="en-US" dirty="0" err="1"/>
              <a:t>bằng</a:t>
            </a:r>
            <a:r>
              <a:rPr lang="en-US" altLang="en-US" dirty="0"/>
              <a:t> </a:t>
            </a:r>
            <a:r>
              <a:rPr lang="en-US" altLang="en-US" dirty="0" err="1"/>
              <a:t>tre</a:t>
            </a:r>
            <a:r>
              <a:rPr lang="en-US" altLang="en-US" dirty="0"/>
              <a:t> </a:t>
            </a:r>
            <a:r>
              <a:rPr lang="en-US" altLang="en-US" dirty="0" err="1"/>
              <a:t>nứa</a:t>
            </a:r>
            <a:r>
              <a:rPr lang="en-US" altLang="en-US" dirty="0"/>
              <a:t>, </a:t>
            </a:r>
            <a:r>
              <a:rPr lang="en-US" altLang="en-US" dirty="0" err="1"/>
              <a:t>cây</a:t>
            </a:r>
            <a:r>
              <a:rPr lang="en-US" altLang="en-US" dirty="0"/>
              <a:t> </a:t>
            </a:r>
            <a:r>
              <a:rPr lang="en-US" altLang="en-US" dirty="0" err="1"/>
              <a:t>cỏ</a:t>
            </a:r>
            <a:r>
              <a:rPr lang="en-US" altLang="en-US" dirty="0"/>
              <a:t>,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bề</a:t>
            </a:r>
            <a:r>
              <a:rPr lang="en-US" altLang="en-US" dirty="0"/>
              <a:t> </a:t>
            </a:r>
            <a:r>
              <a:rPr lang="en-US" altLang="en-US" dirty="0" err="1"/>
              <a:t>mặt</a:t>
            </a:r>
            <a:r>
              <a:rPr lang="en-US" altLang="en-US" dirty="0"/>
              <a:t> </a:t>
            </a:r>
            <a:r>
              <a:rPr lang="en-US" altLang="en-US" dirty="0" err="1"/>
              <a:t>và</a:t>
            </a:r>
            <a:r>
              <a:rPr lang="en-US" altLang="en-US" dirty="0"/>
              <a:t> </a:t>
            </a:r>
            <a:r>
              <a:rPr lang="en-US" altLang="en-US" dirty="0" err="1"/>
              <a:t>mỏng</a:t>
            </a:r>
            <a:r>
              <a:rPr lang="en-US" altLang="en-US" dirty="0"/>
              <a:t> </a:t>
            </a:r>
            <a:r>
              <a:rPr lang="en-US" altLang="en-US" dirty="0" err="1"/>
              <a:t>như</a:t>
            </a:r>
            <a:r>
              <a:rPr lang="en-US" altLang="en-US" dirty="0"/>
              <a:t> </a:t>
            </a:r>
            <a:r>
              <a:rPr lang="en-US" altLang="en-US" dirty="0" err="1"/>
              <a:t>lá</a:t>
            </a:r>
            <a:r>
              <a:rPr lang="en-US" altLang="en-US" dirty="0"/>
              <a:t> </a:t>
            </a:r>
            <a:r>
              <a:rPr lang="en-US" altLang="en-US" dirty="0" err="1"/>
              <a:t>cây</a:t>
            </a:r>
            <a:r>
              <a:rPr lang="en-US" altLang="en-US" dirty="0"/>
              <a:t>.</a:t>
            </a:r>
          </a:p>
        </p:txBody>
      </p:sp>
      <p:sp>
        <p:nvSpPr>
          <p:cNvPr id="66656" name="Text Box 96">
            <a:extLst>
              <a:ext uri="{FF2B5EF4-FFF2-40B4-BE49-F238E27FC236}">
                <a16:creationId xmlns:a16="http://schemas.microsoft.com/office/drawing/2014/main" xmlns="" id="{FE8E106A-7745-4E37-9909-D8F5353D4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9799638"/>
            <a:ext cx="5715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Vật</a:t>
            </a:r>
            <a:r>
              <a:rPr lang="en-US" altLang="en-US" dirty="0"/>
              <a:t> </a:t>
            </a:r>
            <a:r>
              <a:rPr lang="en-US" altLang="en-US" dirty="0" err="1"/>
              <a:t>bằng</a:t>
            </a:r>
            <a:r>
              <a:rPr lang="en-US" altLang="en-US" dirty="0"/>
              <a:t> </a:t>
            </a:r>
            <a:r>
              <a:rPr lang="en-US" altLang="en-US" dirty="0" err="1"/>
              <a:t>kim</a:t>
            </a:r>
            <a:r>
              <a:rPr lang="en-US" altLang="en-US" dirty="0"/>
              <a:t> </a:t>
            </a:r>
            <a:r>
              <a:rPr lang="en-US" altLang="en-US" dirty="0" err="1"/>
              <a:t>loại</a:t>
            </a:r>
            <a:r>
              <a:rPr lang="en-US" altLang="en-US" dirty="0"/>
              <a:t>,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bề</a:t>
            </a:r>
            <a:r>
              <a:rPr lang="en-US" altLang="en-US" dirty="0"/>
              <a:t> </a:t>
            </a:r>
            <a:r>
              <a:rPr lang="en-US" altLang="en-US" dirty="0" err="1"/>
              <a:t>mặt</a:t>
            </a:r>
            <a:r>
              <a:rPr lang="en-US" altLang="en-US" dirty="0"/>
              <a:t> </a:t>
            </a:r>
            <a:r>
              <a:rPr lang="en-US" altLang="en-US" dirty="0" err="1"/>
              <a:t>được</a:t>
            </a:r>
            <a:r>
              <a:rPr lang="en-US" altLang="en-US" dirty="0"/>
              <a:t> </a:t>
            </a:r>
            <a:r>
              <a:rPr lang="en-US" altLang="en-US" dirty="0" err="1"/>
              <a:t>dát</a:t>
            </a:r>
            <a:r>
              <a:rPr lang="en-US" altLang="en-US" dirty="0"/>
              <a:t> </a:t>
            </a:r>
            <a:r>
              <a:rPr lang="en-US" altLang="en-US" dirty="0" err="1"/>
              <a:t>mỏng</a:t>
            </a:r>
            <a:r>
              <a:rPr lang="en-US" altLang="en-US" dirty="0"/>
              <a:t> </a:t>
            </a:r>
            <a:r>
              <a:rPr lang="en-US" altLang="en-US" dirty="0" err="1"/>
              <a:t>như</a:t>
            </a:r>
            <a:r>
              <a:rPr lang="en-US" altLang="en-US" dirty="0"/>
              <a:t> </a:t>
            </a:r>
            <a:r>
              <a:rPr lang="en-US" altLang="en-US" dirty="0" err="1"/>
              <a:t>lá</a:t>
            </a:r>
            <a:r>
              <a:rPr lang="en-US" altLang="en-US" dirty="0"/>
              <a:t> </a:t>
            </a:r>
            <a:r>
              <a:rPr lang="en-US" altLang="en-US" dirty="0" err="1"/>
              <a:t>cây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66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6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6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6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6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6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6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66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1000"/>
                                        <p:tgtEl>
                                          <p:spTgt spid="66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6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6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1000"/>
                                        <p:tgtEl>
                                          <p:spTgt spid="66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1000"/>
                                        <p:tgtEl>
                                          <p:spTgt spid="66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66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66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6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6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71C9555-128B-464C-AC8C-59C96D473BC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19113" y="579438"/>
            <a:ext cx="16468725" cy="10385426"/>
          </a:xfrm>
        </p:spPr>
        <p:txBody>
          <a:bodyPr/>
          <a:lstStyle/>
          <a:p>
            <a:pPr marL="0" indent="0">
              <a:lnSpc>
                <a:spcPct val="80000"/>
              </a:lnSpc>
            </a:pPr>
            <a:r>
              <a:rPr lang="en-US" altLang="en-US" sz="4300" b="1" dirty="0" smtClean="0">
                <a:solidFill>
                  <a:srgbClr val="FF0000"/>
                </a:solidFill>
                <a:latin typeface="VNI-Times" pitchFamily="2" charset="0"/>
              </a:rPr>
              <a:t>        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VNI-Times" pitchFamily="2" charset="0"/>
              </a:rPr>
              <a:t>Baøi</a:t>
            </a:r>
            <a:r>
              <a:rPr lang="en-US" altLang="en-US" sz="4300" b="1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altLang="en-US" sz="4300" b="1" dirty="0" err="1">
                <a:solidFill>
                  <a:srgbClr val="FF0000"/>
                </a:solidFill>
                <a:latin typeface="VNI-Times" pitchFamily="2" charset="0"/>
              </a:rPr>
              <a:t>taäp</a:t>
            </a:r>
            <a:r>
              <a:rPr lang="en-US" altLang="en-US" sz="4300" b="1" dirty="0">
                <a:solidFill>
                  <a:srgbClr val="FF0000"/>
                </a:solidFill>
                <a:latin typeface="VNI-Times" pitchFamily="2" charset="0"/>
              </a:rPr>
              <a:t> 2</a:t>
            </a:r>
            <a:r>
              <a:rPr lang="en-US" altLang="en-US" sz="4300" b="1" dirty="0" smtClean="0">
                <a:solidFill>
                  <a:srgbClr val="FF0000"/>
                </a:solidFill>
                <a:latin typeface="VNI-Times" pitchFamily="2" charset="0"/>
              </a:rPr>
              <a:t>: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alt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altLang="en-US" sz="43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 dirty="0">
                <a:latin typeface="VNI-Times" pitchFamily="2" charset="0"/>
              </a:rPr>
              <a:t>-</a:t>
            </a:r>
            <a:r>
              <a:rPr lang="en-US" altLang="en-US" sz="4300" b="1" dirty="0" err="1">
                <a:latin typeface="VNI-Times" pitchFamily="2" charset="0"/>
              </a:rPr>
              <a:t>Chaân</a:t>
            </a:r>
            <a:r>
              <a:rPr lang="en-US" altLang="en-US" sz="4300" b="1" dirty="0">
                <a:latin typeface="VNI-Times" pitchFamily="2" charset="0"/>
              </a:rPr>
              <a:t> :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300" dirty="0" err="1">
                <a:latin typeface="VNI-Times" pitchFamily="2" charset="0"/>
              </a:rPr>
              <a:t>N</a:t>
            </a:r>
            <a:r>
              <a:rPr lang="en-US" altLang="en-US" sz="4500" dirty="0" err="1"/>
              <a:t>ó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là</a:t>
            </a:r>
            <a:r>
              <a:rPr lang="en-US" altLang="en-US" sz="4500" b="1" dirty="0"/>
              <a:t> </a:t>
            </a:r>
            <a:r>
              <a:rPr lang="en-US" altLang="en-US" sz="4500" dirty="0" err="1"/>
              <a:t>một</a:t>
            </a:r>
            <a:r>
              <a:rPr lang="en-US" altLang="en-US" sz="4500" dirty="0"/>
              <a:t> </a:t>
            </a:r>
            <a:r>
              <a:rPr lang="en-US" altLang="en-US" sz="4500" b="1" i="1" dirty="0" err="1"/>
              <a:t>chân</a:t>
            </a:r>
            <a:r>
              <a:rPr lang="en-US" altLang="en-US" sz="4500" b="1" i="1" dirty="0"/>
              <a:t> </a:t>
            </a:r>
            <a:r>
              <a:rPr lang="en-US" altLang="en-US" sz="4500" dirty="0" err="1"/>
              <a:t>hậu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vệ</a:t>
            </a:r>
            <a:r>
              <a:rPr lang="en-US" altLang="en-US" sz="4500" dirty="0"/>
              <a:t> </a:t>
            </a:r>
            <a:r>
              <a:rPr lang="en-US" altLang="en-US" sz="4500" dirty="0" err="1"/>
              <a:t>chắc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chắn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trong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đội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bóng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của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lớp</a:t>
            </a:r>
            <a:r>
              <a:rPr lang="en-US" altLang="en-US" sz="4500" dirty="0"/>
              <a:t>.</a:t>
            </a:r>
            <a:endParaRPr lang="en-US" altLang="en-US" sz="4300" b="1" dirty="0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 dirty="0">
                <a:latin typeface="VNI-Times" pitchFamily="2" charset="0"/>
              </a:rPr>
              <a:t>-</a:t>
            </a:r>
            <a:r>
              <a:rPr lang="en-US" altLang="en-US" sz="4300" b="1" dirty="0" err="1">
                <a:latin typeface="VNI-Times" pitchFamily="2" charset="0"/>
              </a:rPr>
              <a:t>Ñaàu</a:t>
            </a:r>
            <a:r>
              <a:rPr lang="en-US" altLang="en-US" sz="4300" b="1" dirty="0">
                <a:latin typeface="VNI-Times" pitchFamily="2" charset="0"/>
              </a:rPr>
              <a:t> 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400" dirty="0" err="1">
                <a:latin typeface="VNI-Times" pitchFamily="2" charset="0"/>
              </a:rPr>
              <a:t>M</a:t>
            </a:r>
            <a:r>
              <a:rPr lang="en-US" altLang="en-US" sz="4400" dirty="0" err="1"/>
              <a:t>ỗi</a:t>
            </a:r>
            <a:r>
              <a:rPr lang="en-US" altLang="en-US" sz="4500" dirty="0"/>
              <a:t> </a:t>
            </a:r>
            <a:r>
              <a:rPr lang="en-US" altLang="en-US" sz="4500" b="1" i="1" dirty="0" err="1"/>
              <a:t>đầu</a:t>
            </a:r>
            <a:r>
              <a:rPr lang="en-US" altLang="en-US" sz="4500" b="1" i="1" dirty="0"/>
              <a:t> </a:t>
            </a:r>
            <a:r>
              <a:rPr lang="en-US" altLang="en-US" sz="4500" dirty="0" err="1"/>
              <a:t>học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sinh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được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một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bộ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sách</a:t>
            </a:r>
            <a:r>
              <a:rPr lang="en-US" altLang="en-US" sz="4500" dirty="0"/>
              <a:t>.</a:t>
            </a:r>
            <a:endParaRPr lang="en-US" altLang="en-US" sz="4300" b="1" i="1" dirty="0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 dirty="0">
                <a:latin typeface="VNI-Times" pitchFamily="2" charset="0"/>
              </a:rPr>
              <a:t>-</a:t>
            </a:r>
            <a:r>
              <a:rPr lang="en-US" altLang="en-US" sz="4300" b="1" dirty="0" err="1">
                <a:latin typeface="VNI-Times" pitchFamily="2" charset="0"/>
              </a:rPr>
              <a:t>Tay</a:t>
            </a:r>
            <a:r>
              <a:rPr lang="en-US" altLang="en-US" sz="4300" b="1" dirty="0">
                <a:latin typeface="VNI-Times" pitchFamily="2" charset="0"/>
              </a:rPr>
              <a:t> 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300" dirty="0" err="1">
                <a:latin typeface="VNI-Times" pitchFamily="2" charset="0"/>
              </a:rPr>
              <a:t>L</a:t>
            </a:r>
            <a:r>
              <a:rPr lang="en-US" altLang="en-US" sz="4500" dirty="0" err="1"/>
              <a:t>ớp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tôi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có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nhiều</a:t>
            </a:r>
            <a:r>
              <a:rPr lang="en-US" altLang="en-US" sz="4500" dirty="0"/>
              <a:t> </a:t>
            </a:r>
            <a:r>
              <a:rPr lang="en-US" altLang="en-US" sz="4500" b="1" i="1" dirty="0" err="1"/>
              <a:t>tay</a:t>
            </a:r>
            <a:r>
              <a:rPr lang="en-US" altLang="en-US" sz="4500" b="1" i="1" dirty="0"/>
              <a:t> </a:t>
            </a:r>
            <a:r>
              <a:rPr lang="en-US" altLang="en-US" sz="4500" dirty="0" err="1"/>
              <a:t>đàn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ghi</a:t>
            </a:r>
            <a:r>
              <a:rPr lang="en-US" altLang="en-US" sz="4500" dirty="0"/>
              <a:t>-ta </a:t>
            </a:r>
            <a:r>
              <a:rPr lang="en-US" altLang="en-US" sz="4500" dirty="0" err="1"/>
              <a:t>hấp</a:t>
            </a:r>
            <a:r>
              <a:rPr lang="en-US" altLang="en-US" sz="4500" dirty="0"/>
              <a:t> </a:t>
            </a:r>
            <a:r>
              <a:rPr lang="en-US" altLang="en-US" sz="4500" dirty="0" err="1"/>
              <a:t>dẫn</a:t>
            </a:r>
            <a:r>
              <a:rPr lang="en-US" altLang="en-US" sz="4500" dirty="0"/>
              <a:t>.</a:t>
            </a:r>
            <a:endParaRPr lang="en-US" altLang="en-US" sz="4300" dirty="0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 dirty="0">
                <a:latin typeface="VNI-Times" pitchFamily="2" charset="0"/>
              </a:rPr>
              <a:t>-</a:t>
            </a:r>
            <a:r>
              <a:rPr lang="en-US" altLang="en-US" sz="4300" b="1" dirty="0" err="1">
                <a:latin typeface="VNI-Times" pitchFamily="2" charset="0"/>
              </a:rPr>
              <a:t>Mieäng</a:t>
            </a:r>
            <a:r>
              <a:rPr lang="en-US" altLang="en-US" sz="4300" b="1" dirty="0">
                <a:latin typeface="VNI-Times" pitchFamily="2" charset="0"/>
              </a:rPr>
              <a:t> 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300" dirty="0" err="1">
                <a:latin typeface="VNI-Times" pitchFamily="2" charset="0"/>
              </a:rPr>
              <a:t>Nh</a:t>
            </a:r>
            <a:r>
              <a:rPr lang="en-US" altLang="en-US" sz="4500" dirty="0" err="1"/>
              <a:t>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nó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đông</a:t>
            </a:r>
            <a:r>
              <a:rPr lang="en-US" altLang="en-US" sz="4500" dirty="0"/>
              <a:t> </a:t>
            </a:r>
            <a:r>
              <a:rPr lang="en-US" altLang="en-US" sz="4500" b="1" i="1" dirty="0" err="1"/>
              <a:t>miệng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ăn</a:t>
            </a:r>
            <a:r>
              <a:rPr lang="en-US" altLang="en-US" sz="4500" dirty="0"/>
              <a:t>.</a:t>
            </a:r>
            <a:endParaRPr lang="en-US" altLang="en-US" sz="4300" dirty="0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 dirty="0">
                <a:latin typeface="VNI-Times" pitchFamily="2" charset="0"/>
              </a:rPr>
              <a:t>-</a:t>
            </a:r>
            <a:r>
              <a:rPr lang="en-US" altLang="en-US" sz="4300" b="1" dirty="0" err="1"/>
              <a:t>Óc</a:t>
            </a:r>
            <a:r>
              <a:rPr lang="en-US" altLang="en-US" sz="4300" b="1" dirty="0">
                <a:latin typeface="VNI-Times" pitchFamily="2" charset="0"/>
              </a:rPr>
              <a:t> 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300" dirty="0" err="1">
                <a:latin typeface="VNI-Times" pitchFamily="2" charset="0"/>
              </a:rPr>
              <a:t>Th</a:t>
            </a:r>
            <a:r>
              <a:rPr lang="en-US" altLang="en-US" sz="4500" dirty="0" err="1"/>
              <a:t>ật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một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bộ</a:t>
            </a:r>
            <a:r>
              <a:rPr lang="en-US" altLang="en-US" sz="4500" dirty="0"/>
              <a:t> </a:t>
            </a:r>
            <a:r>
              <a:rPr lang="en-US" altLang="en-US" sz="4500" b="1" i="1" dirty="0" err="1"/>
              <a:t>óc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siêu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việt</a:t>
            </a:r>
            <a:r>
              <a:rPr lang="en-US" altLang="en-US" sz="4500" dirty="0"/>
              <a:t>.</a:t>
            </a:r>
          </a:p>
          <a:p>
            <a:pPr marL="0" indent="0" algn="ctr">
              <a:lnSpc>
                <a:spcPct val="80000"/>
              </a:lnSpc>
            </a:pPr>
            <a:r>
              <a:rPr lang="en-US" altLang="en-US" sz="4500" b="1" dirty="0"/>
              <a:t>Tim: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500" dirty="0" err="1"/>
              <a:t>Nguyễn</a:t>
            </a:r>
            <a:r>
              <a:rPr lang="en-US" altLang="en-US" sz="4500" dirty="0"/>
              <a:t> Du </a:t>
            </a:r>
            <a:r>
              <a:rPr lang="en-US" altLang="en-US" sz="4500" dirty="0" err="1"/>
              <a:t>là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một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trái</a:t>
            </a:r>
            <a:r>
              <a:rPr lang="en-US" altLang="en-US" sz="4500" dirty="0"/>
              <a:t> </a:t>
            </a:r>
            <a:r>
              <a:rPr lang="en-US" altLang="en-US" sz="4500" b="1" i="1" dirty="0" err="1"/>
              <a:t>tim</a:t>
            </a:r>
            <a:r>
              <a:rPr lang="en-US" altLang="en-US" sz="4500" b="1" i="1" dirty="0"/>
              <a:t> </a:t>
            </a:r>
            <a:r>
              <a:rPr lang="en-US" altLang="en-US" sz="4500" dirty="0" err="1"/>
              <a:t>yêu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thương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lớn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lao</a:t>
            </a:r>
            <a:r>
              <a:rPr lang="en-US" altLang="en-US" sz="4500" dirty="0" smtClean="0"/>
              <a:t>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500" dirty="0" err="1" smtClean="0">
                <a:solidFill>
                  <a:srgbClr val="FF0000"/>
                </a:solidFill>
              </a:rPr>
              <a:t>Cách</a:t>
            </a:r>
            <a:r>
              <a:rPr lang="en-US" altLang="en-US" sz="4500" dirty="0" smtClean="0">
                <a:solidFill>
                  <a:srgbClr val="FF0000"/>
                </a:solidFill>
              </a:rPr>
              <a:t> </a:t>
            </a:r>
            <a:r>
              <a:rPr lang="en-US" altLang="en-US" sz="4500" dirty="0" err="1" smtClean="0">
                <a:solidFill>
                  <a:srgbClr val="FF0000"/>
                </a:solidFill>
              </a:rPr>
              <a:t>chuyển</a:t>
            </a:r>
            <a:r>
              <a:rPr lang="en-US" altLang="en-US" sz="4500" dirty="0" smtClean="0">
                <a:solidFill>
                  <a:srgbClr val="FF0000"/>
                </a:solidFill>
              </a:rPr>
              <a:t> </a:t>
            </a:r>
            <a:r>
              <a:rPr lang="en-US" altLang="en-US" sz="4500" dirty="0" err="1" smtClean="0">
                <a:solidFill>
                  <a:srgbClr val="FF0000"/>
                </a:solidFill>
              </a:rPr>
              <a:t>nghĩa</a:t>
            </a:r>
            <a:r>
              <a:rPr lang="en-US" altLang="en-US" sz="4500" dirty="0" smtClean="0">
                <a:solidFill>
                  <a:srgbClr val="FF0000"/>
                </a:solidFill>
              </a:rPr>
              <a:t>: </a:t>
            </a:r>
            <a:endParaRPr lang="en-US" altLang="en-US" sz="4500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4500" dirty="0" err="1" smtClean="0"/>
              <a:t>Dựa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trên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mối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quan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hệ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tương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cận</a:t>
            </a:r>
            <a:r>
              <a:rPr lang="en-US" altLang="en-US" sz="4500" dirty="0" smtClean="0"/>
              <a:t> – </a:t>
            </a:r>
            <a:r>
              <a:rPr lang="en-US" altLang="en-US" sz="4500" dirty="0" err="1"/>
              <a:t>H</a:t>
            </a:r>
            <a:r>
              <a:rPr lang="en-US" altLang="en-US" sz="4500" dirty="0" err="1" smtClean="0"/>
              <a:t>oán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dụ</a:t>
            </a:r>
            <a:endParaRPr lang="en-US" altLang="en-US" sz="4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51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51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xmlns="" id="{96CEE9B6-B547-4C46-944A-C515D6E667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latin typeface="VNI-Times" pitchFamily="2" charset="0"/>
              </a:rPr>
              <a:t>Baøi taäp 3:</a:t>
            </a:r>
            <a:br>
              <a:rPr lang="en-US" altLang="en-US" b="1">
                <a:latin typeface="VNI-Times" pitchFamily="2" charset="0"/>
              </a:rPr>
            </a:br>
            <a:endParaRPr lang="en-US" altLang="en-US" b="1">
              <a:latin typeface="VNI-Times" pitchFamily="2" charset="0"/>
            </a:endParaRPr>
          </a:p>
        </p:txBody>
      </p:sp>
      <p:graphicFrame>
        <p:nvGraphicFramePr>
          <p:cNvPr id="68675" name="Group 67">
            <a:extLst>
              <a:ext uri="{FF2B5EF4-FFF2-40B4-BE49-F238E27FC236}">
                <a16:creationId xmlns:a16="http://schemas.microsoft.com/office/drawing/2014/main" xmlns="" id="{9D97E462-D7B8-4478-9ACE-0CA740310FE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47713" y="2179638"/>
          <a:ext cx="16535400" cy="8839200"/>
        </p:xfrm>
        <a:graphic>
          <a:graphicData uri="http://schemas.openxmlformats.org/drawingml/2006/table">
            <a:tbl>
              <a:tblPr/>
              <a:tblGrid>
                <a:gridCol w="3651250">
                  <a:extLst>
                    <a:ext uri="{9D8B030D-6E8A-4147-A177-3AD203B41FA5}">
                      <a16:colId xmlns:a16="http://schemas.microsoft.com/office/drawing/2014/main" xmlns="" val="3822995955"/>
                    </a:ext>
                  </a:extLst>
                </a:gridCol>
                <a:gridCol w="12884150">
                  <a:extLst>
                    <a:ext uri="{9D8B030D-6E8A-4147-A177-3AD203B41FA5}">
                      <a16:colId xmlns:a16="http://schemas.microsoft.com/office/drawing/2014/main" xmlns="" val="3068074072"/>
                    </a:ext>
                  </a:extLst>
                </a:gridCol>
              </a:tblGrid>
              <a:tr h="18288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61470397"/>
                  </a:ext>
                </a:extLst>
              </a:tr>
              <a:tr h="12192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84662890"/>
                  </a:ext>
                </a:extLst>
              </a:tr>
              <a:tr h="11430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69725483"/>
                  </a:ext>
                </a:extLst>
              </a:tr>
              <a:tr h="10668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85308218"/>
                  </a:ext>
                </a:extLst>
              </a:tr>
              <a:tr h="12192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3637294"/>
                  </a:ext>
                </a:extLst>
              </a:tr>
              <a:tr h="11430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06370366"/>
                  </a:ext>
                </a:extLst>
              </a:tr>
              <a:tr h="12192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56881070"/>
                  </a:ext>
                </a:extLst>
              </a:tr>
            </a:tbl>
          </a:graphicData>
        </a:graphic>
      </p:graphicFrame>
      <p:sp>
        <p:nvSpPr>
          <p:cNvPr id="68651" name="Text Box 43">
            <a:extLst>
              <a:ext uri="{FF2B5EF4-FFF2-40B4-BE49-F238E27FC236}">
                <a16:creationId xmlns:a16="http://schemas.microsoft.com/office/drawing/2014/main" xmlns="" id="{BE8291A7-4825-4BB8-AC0F-BD890187C6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713" y="2789238"/>
            <a:ext cx="3352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Nghĩa vị giác	</a:t>
            </a:r>
          </a:p>
        </p:txBody>
      </p:sp>
      <p:sp>
        <p:nvSpPr>
          <p:cNvPr id="68652" name="Text Box 44">
            <a:extLst>
              <a:ext uri="{FF2B5EF4-FFF2-40B4-BE49-F238E27FC236}">
                <a16:creationId xmlns:a16="http://schemas.microsoft.com/office/drawing/2014/main" xmlns="" id="{46454F47-079F-4ECA-A813-E19F1D623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2789238"/>
            <a:ext cx="1158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Chuyển nghĩa khi dùng đặt câu</a:t>
            </a:r>
          </a:p>
        </p:txBody>
      </p:sp>
      <p:sp>
        <p:nvSpPr>
          <p:cNvPr id="68653" name="Text Box 45">
            <a:extLst>
              <a:ext uri="{FF2B5EF4-FFF2-40B4-BE49-F238E27FC236}">
                <a16:creationId xmlns:a16="http://schemas.microsoft.com/office/drawing/2014/main" xmlns="" id="{9CFBD217-5736-4DB9-B36D-A754F9360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4389438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Ngọt</a:t>
            </a:r>
          </a:p>
        </p:txBody>
      </p:sp>
      <p:sp>
        <p:nvSpPr>
          <p:cNvPr id="68654" name="Text Box 46">
            <a:extLst>
              <a:ext uri="{FF2B5EF4-FFF2-40B4-BE49-F238E27FC236}">
                <a16:creationId xmlns:a16="http://schemas.microsoft.com/office/drawing/2014/main" xmlns="" id="{88C1D431-D875-4864-9142-667344220B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5456238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Đắng</a:t>
            </a:r>
          </a:p>
        </p:txBody>
      </p:sp>
      <p:sp>
        <p:nvSpPr>
          <p:cNvPr id="68655" name="Text Box 47">
            <a:extLst>
              <a:ext uri="{FF2B5EF4-FFF2-40B4-BE49-F238E27FC236}">
                <a16:creationId xmlns:a16="http://schemas.microsoft.com/office/drawing/2014/main" xmlns="" id="{9FE5C31E-92B1-4CE9-A7DB-094848EF9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6675438"/>
            <a:ext cx="1676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Cay</a:t>
            </a:r>
          </a:p>
        </p:txBody>
      </p:sp>
      <p:sp>
        <p:nvSpPr>
          <p:cNvPr id="68656" name="Text Box 48">
            <a:extLst>
              <a:ext uri="{FF2B5EF4-FFF2-40B4-BE49-F238E27FC236}">
                <a16:creationId xmlns:a16="http://schemas.microsoft.com/office/drawing/2014/main" xmlns="" id="{6562B944-3564-48C1-9B33-D4959A7DF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313" y="7742238"/>
            <a:ext cx="2819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Mặn</a:t>
            </a:r>
          </a:p>
        </p:txBody>
      </p:sp>
      <p:sp>
        <p:nvSpPr>
          <p:cNvPr id="68672" name="Text Box 64">
            <a:extLst>
              <a:ext uri="{FF2B5EF4-FFF2-40B4-BE49-F238E27FC236}">
                <a16:creationId xmlns:a16="http://schemas.microsoft.com/office/drawing/2014/main" xmlns="" id="{4B84C231-383C-4246-9B65-6C32EA0B6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8809038"/>
            <a:ext cx="127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Chua</a:t>
            </a:r>
          </a:p>
        </p:txBody>
      </p:sp>
      <p:sp>
        <p:nvSpPr>
          <p:cNvPr id="68673" name="Text Box 65">
            <a:extLst>
              <a:ext uri="{FF2B5EF4-FFF2-40B4-BE49-F238E27FC236}">
                <a16:creationId xmlns:a16="http://schemas.microsoft.com/office/drawing/2014/main" xmlns="" id="{CFD35D33-3B93-4BE3-989F-A0B2B0917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9713" y="10180638"/>
            <a:ext cx="1752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Nhạt</a:t>
            </a:r>
          </a:p>
        </p:txBody>
      </p:sp>
      <p:sp>
        <p:nvSpPr>
          <p:cNvPr id="68676" name="Text Box 68">
            <a:extLst>
              <a:ext uri="{FF2B5EF4-FFF2-40B4-BE49-F238E27FC236}">
                <a16:creationId xmlns:a16="http://schemas.microsoft.com/office/drawing/2014/main" xmlns="" id="{238E277E-9160-4B7E-A997-E2E85092B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4533900"/>
            <a:ext cx="10668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68677" name="Text Box 69">
            <a:extLst>
              <a:ext uri="{FF2B5EF4-FFF2-40B4-BE49-F238E27FC236}">
                <a16:creationId xmlns:a16="http://schemas.microsoft.com/office/drawing/2014/main" xmlns="" id="{E4206D5C-B34C-4809-82EC-3132599809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8713" y="4541838"/>
            <a:ext cx="9601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Giọng</a:t>
            </a:r>
            <a:r>
              <a:rPr lang="en-US" altLang="en-US" dirty="0"/>
              <a:t> </a:t>
            </a:r>
            <a:r>
              <a:rPr lang="en-US" altLang="en-US" i="1" dirty="0" err="1">
                <a:solidFill>
                  <a:srgbClr val="FF0000"/>
                </a:solidFill>
              </a:rPr>
              <a:t>ngọt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err="1"/>
              <a:t>như</a:t>
            </a:r>
            <a:r>
              <a:rPr lang="en-US" altLang="en-US" dirty="0"/>
              <a:t> </a:t>
            </a:r>
            <a:r>
              <a:rPr lang="en-US" altLang="en-US" dirty="0" err="1"/>
              <a:t>mía</a:t>
            </a:r>
            <a:r>
              <a:rPr lang="en-US" altLang="en-US" dirty="0"/>
              <a:t> </a:t>
            </a:r>
            <a:r>
              <a:rPr lang="en-US" altLang="en-US" dirty="0" err="1"/>
              <a:t>lùi</a:t>
            </a:r>
            <a:r>
              <a:rPr lang="en-US" altLang="en-US" dirty="0"/>
              <a:t>.</a:t>
            </a:r>
          </a:p>
        </p:txBody>
      </p:sp>
      <p:sp>
        <p:nvSpPr>
          <p:cNvPr id="68678" name="Text Box 70">
            <a:extLst>
              <a:ext uri="{FF2B5EF4-FFF2-40B4-BE49-F238E27FC236}">
                <a16:creationId xmlns:a16="http://schemas.microsoft.com/office/drawing/2014/main" xmlns="" id="{21A3D8CF-0822-4DD5-B8E4-BFFBD2B2F3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5532438"/>
            <a:ext cx="1120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dirty="0" err="1"/>
              <a:t>Nó</a:t>
            </a:r>
            <a:r>
              <a:rPr lang="en-US" altLang="en-US" dirty="0"/>
              <a:t> </a:t>
            </a:r>
            <a:r>
              <a:rPr lang="en-US" altLang="en-US" dirty="0" err="1"/>
              <a:t>đã</a:t>
            </a:r>
            <a:r>
              <a:rPr lang="en-US" altLang="en-US" dirty="0"/>
              <a:t> </a:t>
            </a:r>
            <a:r>
              <a:rPr lang="en-US" altLang="en-US" dirty="0" err="1"/>
              <a:t>phải</a:t>
            </a:r>
            <a:r>
              <a:rPr lang="en-US" altLang="en-US" dirty="0"/>
              <a:t> </a:t>
            </a:r>
            <a:r>
              <a:rPr lang="en-US" altLang="en-US" dirty="0" err="1"/>
              <a:t>nếm</a:t>
            </a:r>
            <a:r>
              <a:rPr lang="en-US" altLang="en-US" dirty="0"/>
              <a:t> </a:t>
            </a:r>
            <a:r>
              <a:rPr lang="en-US" altLang="en-US" dirty="0" err="1"/>
              <a:t>trải</a:t>
            </a:r>
            <a:r>
              <a:rPr lang="en-US" altLang="en-US" dirty="0"/>
              <a:t> </a:t>
            </a:r>
            <a:r>
              <a:rPr lang="en-US" altLang="en-US" dirty="0" err="1"/>
              <a:t>vị</a:t>
            </a:r>
            <a:r>
              <a:rPr lang="en-US" altLang="en-US" dirty="0"/>
              <a:t> </a:t>
            </a:r>
            <a:r>
              <a:rPr lang="en-US" altLang="en-US" i="1" dirty="0" err="1">
                <a:solidFill>
                  <a:srgbClr val="FF0000"/>
                </a:solidFill>
              </a:rPr>
              <a:t>đắng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err="1"/>
              <a:t>của</a:t>
            </a:r>
            <a:r>
              <a:rPr lang="en-US" altLang="en-US" dirty="0"/>
              <a:t> </a:t>
            </a:r>
            <a:r>
              <a:rPr lang="en-US" altLang="en-US" dirty="0" err="1"/>
              <a:t>mối</a:t>
            </a:r>
            <a:r>
              <a:rPr lang="en-US" altLang="en-US" dirty="0"/>
              <a:t> </a:t>
            </a:r>
            <a:r>
              <a:rPr lang="en-US" altLang="en-US" dirty="0" err="1"/>
              <a:t>tình</a:t>
            </a:r>
            <a:r>
              <a:rPr lang="en-US" altLang="en-US" dirty="0"/>
              <a:t> </a:t>
            </a:r>
            <a:r>
              <a:rPr lang="en-US" altLang="en-US" dirty="0" err="1"/>
              <a:t>đầu</a:t>
            </a:r>
            <a:r>
              <a:rPr lang="en-US" altLang="en-US" dirty="0"/>
              <a:t>.</a:t>
            </a:r>
          </a:p>
        </p:txBody>
      </p:sp>
      <p:sp>
        <p:nvSpPr>
          <p:cNvPr id="68679" name="Text Box 71">
            <a:extLst>
              <a:ext uri="{FF2B5EF4-FFF2-40B4-BE49-F238E27FC236}">
                <a16:creationId xmlns:a16="http://schemas.microsoft.com/office/drawing/2014/main" xmlns="" id="{5893EAE7-C086-4450-BF25-93631256D1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1113" y="6751638"/>
            <a:ext cx="9601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Lời</a:t>
            </a:r>
            <a:r>
              <a:rPr lang="en-US" altLang="en-US" dirty="0"/>
              <a:t> </a:t>
            </a:r>
            <a:r>
              <a:rPr lang="en-US" altLang="en-US" dirty="0" err="1"/>
              <a:t>nói</a:t>
            </a:r>
            <a:r>
              <a:rPr lang="en-US" altLang="en-US" dirty="0"/>
              <a:t> </a:t>
            </a:r>
            <a:r>
              <a:rPr lang="en-US" altLang="en-US" i="1" dirty="0">
                <a:solidFill>
                  <a:srgbClr val="FF0000"/>
                </a:solidFill>
              </a:rPr>
              <a:t>cay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err="1"/>
              <a:t>độc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err="1"/>
              <a:t>làm</a:t>
            </a:r>
            <a:r>
              <a:rPr lang="en-US" altLang="en-US" dirty="0"/>
              <a:t> </a:t>
            </a:r>
            <a:r>
              <a:rPr lang="en-US" altLang="en-US" dirty="0" err="1"/>
              <a:t>cho</a:t>
            </a:r>
            <a:r>
              <a:rPr lang="en-US" altLang="en-US" dirty="0"/>
              <a:t> </a:t>
            </a:r>
            <a:r>
              <a:rPr lang="en-US" altLang="en-US" dirty="0" err="1"/>
              <a:t>nó</a:t>
            </a:r>
            <a:r>
              <a:rPr lang="en-US" altLang="en-US" dirty="0"/>
              <a:t> </a:t>
            </a:r>
            <a:r>
              <a:rPr lang="en-US" altLang="en-US" dirty="0" err="1"/>
              <a:t>bực</a:t>
            </a:r>
            <a:r>
              <a:rPr lang="en-US" altLang="en-US" dirty="0"/>
              <a:t> </a:t>
            </a:r>
            <a:r>
              <a:rPr lang="en-US" altLang="en-US" dirty="0" err="1"/>
              <a:t>tức</a:t>
            </a:r>
            <a:r>
              <a:rPr lang="en-US" altLang="en-US" dirty="0"/>
              <a:t> </a:t>
            </a:r>
            <a:r>
              <a:rPr lang="en-US" altLang="en-US" dirty="0" err="1"/>
              <a:t>vô</a:t>
            </a:r>
            <a:r>
              <a:rPr lang="en-US" altLang="en-US" dirty="0"/>
              <a:t> </a:t>
            </a:r>
            <a:r>
              <a:rPr lang="en-US" altLang="en-US" dirty="0" err="1"/>
              <a:t>cùng</a:t>
            </a:r>
            <a:r>
              <a:rPr lang="en-US" altLang="en-US" dirty="0"/>
              <a:t>.</a:t>
            </a:r>
          </a:p>
        </p:txBody>
      </p:sp>
      <p:sp>
        <p:nvSpPr>
          <p:cNvPr id="68680" name="Text Box 72">
            <a:extLst>
              <a:ext uri="{FF2B5EF4-FFF2-40B4-BE49-F238E27FC236}">
                <a16:creationId xmlns:a16="http://schemas.microsoft.com/office/drawing/2014/main" xmlns="" id="{3A866723-9CEC-4B0F-AD2C-FBFA8DF3B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313" y="7742238"/>
            <a:ext cx="1120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Lời</a:t>
            </a:r>
            <a:r>
              <a:rPr lang="en-US" altLang="en-US" dirty="0"/>
              <a:t> </a:t>
            </a:r>
            <a:r>
              <a:rPr lang="en-US" altLang="en-US" dirty="0" err="1"/>
              <a:t>mời</a:t>
            </a:r>
            <a:r>
              <a:rPr lang="en-US" altLang="en-US" dirty="0"/>
              <a:t> </a:t>
            </a:r>
            <a:r>
              <a:rPr lang="en-US" altLang="en-US" i="1" dirty="0" err="1">
                <a:solidFill>
                  <a:srgbClr val="FF0000"/>
                </a:solidFill>
              </a:rPr>
              <a:t>mặn</a:t>
            </a:r>
            <a:r>
              <a:rPr lang="en-US" altLang="en-US" i="1" dirty="0">
                <a:solidFill>
                  <a:srgbClr val="FF0000"/>
                </a:solidFill>
              </a:rPr>
              <a:t> </a:t>
            </a:r>
            <a:r>
              <a:rPr lang="en-US" altLang="en-US" i="1" dirty="0" err="1">
                <a:solidFill>
                  <a:srgbClr val="FF0000"/>
                </a:solidFill>
              </a:rPr>
              <a:t>mà</a:t>
            </a:r>
            <a:r>
              <a:rPr lang="en-US" altLang="en-US" i="1" dirty="0">
                <a:solidFill>
                  <a:srgbClr val="FF0000"/>
                </a:solidFill>
              </a:rPr>
              <a:t> </a:t>
            </a:r>
            <a:r>
              <a:rPr lang="en-US" altLang="en-US" i="1" dirty="0" err="1"/>
              <a:t>khiến</a:t>
            </a:r>
            <a:r>
              <a:rPr lang="en-US" altLang="en-US" i="1" dirty="0"/>
              <a:t> </a:t>
            </a:r>
            <a:r>
              <a:rPr lang="en-US" altLang="en-US" i="1" dirty="0" err="1"/>
              <a:t>khách</a:t>
            </a:r>
            <a:r>
              <a:rPr lang="en-US" altLang="en-US" i="1" dirty="0"/>
              <a:t> </a:t>
            </a:r>
            <a:r>
              <a:rPr lang="en-US" altLang="en-US" i="1" dirty="0" err="1"/>
              <a:t>hàng</a:t>
            </a:r>
            <a:r>
              <a:rPr lang="en-US" altLang="en-US" i="1" dirty="0"/>
              <a:t> </a:t>
            </a:r>
            <a:r>
              <a:rPr lang="en-US" altLang="en-US" i="1" dirty="0" err="1"/>
              <a:t>vui</a:t>
            </a:r>
            <a:r>
              <a:rPr lang="en-US" altLang="en-US" i="1" dirty="0"/>
              <a:t> </a:t>
            </a:r>
            <a:r>
              <a:rPr lang="en-US" altLang="en-US" i="1" dirty="0" err="1"/>
              <a:t>vẻ</a:t>
            </a:r>
            <a:r>
              <a:rPr lang="en-US" altLang="en-US" i="1" dirty="0"/>
              <a:t>, </a:t>
            </a:r>
            <a:r>
              <a:rPr lang="en-US" altLang="en-US" i="1" dirty="0" err="1"/>
              <a:t>gần</a:t>
            </a:r>
            <a:r>
              <a:rPr lang="en-US" altLang="en-US" i="1" dirty="0"/>
              <a:t> </a:t>
            </a:r>
            <a:r>
              <a:rPr lang="en-US" altLang="en-US" i="1" dirty="0" err="1"/>
              <a:t>gũi</a:t>
            </a:r>
            <a:r>
              <a:rPr lang="en-US" altLang="en-US" i="1" dirty="0"/>
              <a:t>.</a:t>
            </a:r>
          </a:p>
        </p:txBody>
      </p:sp>
      <p:sp>
        <p:nvSpPr>
          <p:cNvPr id="68681" name="Text Box 73">
            <a:extLst>
              <a:ext uri="{FF2B5EF4-FFF2-40B4-BE49-F238E27FC236}">
                <a16:creationId xmlns:a16="http://schemas.microsoft.com/office/drawing/2014/main" xmlns="" id="{3E4414D2-467C-49F2-BC2B-C91DA0EF8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313" y="8885238"/>
            <a:ext cx="1143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Bỗng</a:t>
            </a:r>
            <a:r>
              <a:rPr lang="en-US" altLang="en-US" dirty="0"/>
              <a:t> </a:t>
            </a:r>
            <a:r>
              <a:rPr lang="en-US" altLang="en-US" dirty="0" err="1"/>
              <a:t>cất</a:t>
            </a:r>
            <a:r>
              <a:rPr lang="en-US" altLang="en-US" dirty="0"/>
              <a:t> </a:t>
            </a:r>
            <a:r>
              <a:rPr lang="en-US" altLang="en-US" dirty="0" err="1"/>
              <a:t>lên</a:t>
            </a:r>
            <a:r>
              <a:rPr lang="en-US" altLang="en-US" dirty="0"/>
              <a:t> </a:t>
            </a:r>
            <a:r>
              <a:rPr lang="en-US" altLang="en-US" dirty="0" err="1"/>
              <a:t>một</a:t>
            </a:r>
            <a:r>
              <a:rPr lang="en-US" altLang="en-US" dirty="0"/>
              <a:t> </a:t>
            </a:r>
            <a:r>
              <a:rPr lang="en-US" altLang="en-US" dirty="0" err="1"/>
              <a:t>giọng</a:t>
            </a:r>
            <a:r>
              <a:rPr lang="en-US" altLang="en-US" dirty="0"/>
              <a:t> </a:t>
            </a:r>
            <a:r>
              <a:rPr lang="en-US" altLang="en-US" dirty="0" err="1"/>
              <a:t>nói</a:t>
            </a:r>
            <a:r>
              <a:rPr lang="en-US" altLang="en-US" dirty="0"/>
              <a:t> </a:t>
            </a:r>
            <a:r>
              <a:rPr lang="en-US" altLang="en-US" i="1" dirty="0" err="1">
                <a:solidFill>
                  <a:srgbClr val="FF0000"/>
                </a:solidFill>
              </a:rPr>
              <a:t>chua</a:t>
            </a:r>
            <a:r>
              <a:rPr lang="en-US" altLang="en-US" i="1" dirty="0">
                <a:solidFill>
                  <a:srgbClr val="FF0000"/>
                </a:solidFill>
              </a:rPr>
              <a:t> </a:t>
            </a:r>
            <a:r>
              <a:rPr lang="en-US" altLang="en-US" dirty="0" err="1"/>
              <a:t>chát</a:t>
            </a:r>
            <a:r>
              <a:rPr lang="en-US" altLang="en-US" dirty="0"/>
              <a:t>.</a:t>
            </a:r>
          </a:p>
        </p:txBody>
      </p:sp>
      <p:sp>
        <p:nvSpPr>
          <p:cNvPr id="68682" name="Text Box 74">
            <a:extLst>
              <a:ext uri="{FF2B5EF4-FFF2-40B4-BE49-F238E27FC236}">
                <a16:creationId xmlns:a16="http://schemas.microsoft.com/office/drawing/2014/main" xmlns="" id="{A836E5B6-E21B-46E9-9084-B31775DFD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1113" y="10028238"/>
            <a:ext cx="990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 err="1"/>
              <a:t>Câu</a:t>
            </a:r>
            <a:r>
              <a:rPr lang="en-US" altLang="en-US" dirty="0"/>
              <a:t> </a:t>
            </a:r>
            <a:r>
              <a:rPr lang="en-US" altLang="en-US" dirty="0" err="1"/>
              <a:t>pha</a:t>
            </a:r>
            <a:r>
              <a:rPr lang="en-US" altLang="en-US" dirty="0"/>
              <a:t> </a:t>
            </a:r>
            <a:r>
              <a:rPr lang="en-US" altLang="en-US" dirty="0" err="1"/>
              <a:t>trò</a:t>
            </a:r>
            <a:r>
              <a:rPr lang="en-US" altLang="en-US" dirty="0"/>
              <a:t> </a:t>
            </a:r>
            <a:r>
              <a:rPr lang="en-US" altLang="en-US" i="1" dirty="0" err="1">
                <a:solidFill>
                  <a:srgbClr val="FF0000"/>
                </a:solidFill>
              </a:rPr>
              <a:t>nhạt</a:t>
            </a:r>
            <a:r>
              <a:rPr lang="en-US" altLang="en-US" i="1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err="1"/>
              <a:t>như</a:t>
            </a:r>
            <a:r>
              <a:rPr lang="en-US" altLang="en-US" dirty="0"/>
              <a:t> </a:t>
            </a:r>
            <a:r>
              <a:rPr lang="en-US" altLang="en-US" dirty="0" err="1"/>
              <a:t>nước</a:t>
            </a:r>
            <a:r>
              <a:rPr lang="en-US" altLang="en-US" dirty="0"/>
              <a:t> </a:t>
            </a:r>
            <a:r>
              <a:rPr lang="en-US" altLang="en-US" dirty="0" err="1"/>
              <a:t>ốc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8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86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86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1000"/>
                                        <p:tgtEl>
                                          <p:spTgt spid="6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1000"/>
                                        <p:tgtEl>
                                          <p:spTgt spid="6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>
            <a:extLst>
              <a:ext uri="{FF2B5EF4-FFF2-40B4-BE49-F238E27FC236}">
                <a16:creationId xmlns:a16="http://schemas.microsoft.com/office/drawing/2014/main" xmlns="" id="{2BC224FE-C877-4F6D-B32B-D77AF7CABBC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66713" y="2027238"/>
            <a:ext cx="16916400" cy="92964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hỏi</a:t>
            </a:r>
            <a:r>
              <a:rPr lang="en-US" altLang="en-US" sz="4900" dirty="0"/>
              <a:t>: Theo </a:t>
            </a:r>
            <a:r>
              <a:rPr lang="en-US" altLang="en-US" sz="4900" dirty="0" err="1"/>
              <a:t>em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mấy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chủ</a:t>
            </a:r>
            <a:r>
              <a:rPr lang="en-US" altLang="en-US" sz="4900" dirty="0"/>
              <a:t> </a:t>
            </a:r>
            <a:r>
              <a:rPr lang="en-US" altLang="en-US" sz="4900" dirty="0" err="1"/>
              <a:t>yếu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để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?</a:t>
            </a:r>
          </a:p>
          <a:p>
            <a:pPr marL="0" indent="0" algn="ctr">
              <a:buFontTx/>
              <a:buNone/>
            </a:pPr>
            <a:r>
              <a:rPr lang="en-US" altLang="en-US" sz="4900" dirty="0" err="1"/>
              <a:t>Có</a:t>
            </a:r>
            <a:r>
              <a:rPr lang="en-US" altLang="en-US" sz="4900" dirty="0"/>
              <a:t> 2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chủ</a:t>
            </a:r>
            <a:r>
              <a:rPr lang="en-US" altLang="en-US" sz="4900" dirty="0"/>
              <a:t> </a:t>
            </a:r>
            <a:r>
              <a:rPr lang="en-US" altLang="en-US" sz="4900" dirty="0" err="1"/>
              <a:t>yếu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để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:</a:t>
            </a:r>
          </a:p>
          <a:p>
            <a:pPr marL="0" indent="0">
              <a:buFontTx/>
              <a:buAutoNum type="arabicParenBoth"/>
            </a:pPr>
            <a:r>
              <a:rPr lang="en-US" altLang="en-US" sz="4900" dirty="0" err="1"/>
              <a:t>Ẩn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dụ</a:t>
            </a:r>
            <a:r>
              <a:rPr lang="en-US" altLang="en-US" sz="4900" dirty="0"/>
              <a:t>:</a:t>
            </a:r>
          </a:p>
          <a:p>
            <a:pPr marL="0" indent="0" algn="just">
              <a:buFontTx/>
              <a:buNone/>
            </a:pPr>
            <a:r>
              <a:rPr lang="en-US" altLang="en-US" sz="4900" dirty="0" err="1"/>
              <a:t>Là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dựa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trên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mối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quan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hệ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tương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đồng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giữa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đối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tượng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được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gọi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tên</a:t>
            </a:r>
            <a:r>
              <a:rPr lang="en-US" altLang="en-US" sz="4900" dirty="0"/>
              <a:t>.</a:t>
            </a:r>
          </a:p>
          <a:p>
            <a:pPr marL="0" indent="0" algn="just">
              <a:buFontTx/>
              <a:buNone/>
            </a:pPr>
            <a:r>
              <a:rPr lang="en-US" altLang="en-US" sz="4900" dirty="0"/>
              <a:t>(2</a:t>
            </a:r>
            <a:r>
              <a:rPr lang="en-US" altLang="en-US" sz="4900" dirty="0" smtClean="0"/>
              <a:t>) </a:t>
            </a:r>
            <a:r>
              <a:rPr lang="en-US" altLang="en-US" sz="4900" dirty="0" err="1" smtClean="0"/>
              <a:t>Hoán</a:t>
            </a:r>
            <a:r>
              <a:rPr lang="en-US" altLang="en-US" sz="4900" dirty="0" smtClean="0"/>
              <a:t> </a:t>
            </a:r>
            <a:r>
              <a:rPr lang="en-US" altLang="en-US" sz="4900" dirty="0" err="1"/>
              <a:t>dụ</a:t>
            </a:r>
            <a:r>
              <a:rPr lang="en-US" altLang="en-US" sz="4900" dirty="0"/>
              <a:t>:</a:t>
            </a:r>
          </a:p>
          <a:p>
            <a:pPr marL="0" indent="0" algn="just">
              <a:buFontTx/>
              <a:buNone/>
            </a:pPr>
            <a:r>
              <a:rPr lang="en-US" altLang="en-US" sz="4900" dirty="0" err="1"/>
              <a:t>Là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dựa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trên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mối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quan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hệ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tương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cận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giữa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đối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tượng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được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gọi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tên</a:t>
            </a:r>
            <a:r>
              <a:rPr lang="en-US" altLang="en-US" sz="4900" dirty="0"/>
              <a:t>.</a:t>
            </a:r>
          </a:p>
          <a:p>
            <a:pPr marL="0" indent="0" algn="just">
              <a:buFontTx/>
              <a:buNone/>
            </a:pPr>
            <a:endParaRPr lang="en-US" altLang="en-US" sz="4900" dirty="0"/>
          </a:p>
        </p:txBody>
      </p:sp>
      <p:pic>
        <p:nvPicPr>
          <p:cNvPr id="79876" name="Picture 4">
            <a:extLst>
              <a:ext uri="{FF2B5EF4-FFF2-40B4-BE49-F238E27FC236}">
                <a16:creationId xmlns:a16="http://schemas.microsoft.com/office/drawing/2014/main" xmlns="" id="{293214D6-39D1-4060-9214-2A533D3FEA65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22558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9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9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>
            <a:extLst>
              <a:ext uri="{FF2B5EF4-FFF2-40B4-BE49-F238E27FC236}">
                <a16:creationId xmlns:a16="http://schemas.microsoft.com/office/drawing/2014/main" xmlns="" id="{528358BD-B2EB-47BF-A520-70AE88923DB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66714" y="2484438"/>
            <a:ext cx="17068006" cy="9067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hỏi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Kết</a:t>
            </a:r>
            <a:r>
              <a:rPr lang="en-US" altLang="en-US" sz="4900" dirty="0"/>
              <a:t> </a:t>
            </a:r>
            <a:r>
              <a:rPr lang="en-US" altLang="en-US" sz="4900" dirty="0" err="1"/>
              <a:t>quả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sự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nhằm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mục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đích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gì</a:t>
            </a:r>
            <a:r>
              <a:rPr lang="en-US" altLang="en-US" sz="4900" dirty="0"/>
              <a:t>?</a:t>
            </a:r>
          </a:p>
          <a:p>
            <a:pPr marL="0" indent="0">
              <a:buFont typeface="Symbol" panose="05050102010706020507" pitchFamily="18" charset="2"/>
              <a:buChar char="Þ"/>
            </a:pPr>
            <a:r>
              <a:rPr lang="en-US" altLang="en-US" sz="4900" dirty="0" err="1"/>
              <a:t>Kết</a:t>
            </a:r>
            <a:r>
              <a:rPr lang="en-US" altLang="en-US" sz="4900" dirty="0"/>
              <a:t> </a:t>
            </a:r>
            <a:r>
              <a:rPr lang="en-US" altLang="en-US" sz="4900" dirty="0" err="1"/>
              <a:t>quả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sự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nhằm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tạo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nên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những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nhiều</a:t>
            </a:r>
            <a:r>
              <a:rPr lang="en-US" altLang="en-US" sz="4900" dirty="0"/>
              <a:t> </a:t>
            </a:r>
            <a:r>
              <a:rPr lang="en-US" altLang="en-US" sz="4900" dirty="0" err="1" smtClean="0"/>
              <a:t>nghĩa</a:t>
            </a:r>
            <a:r>
              <a:rPr lang="en-US" altLang="en-US" sz="4900" dirty="0" smtClean="0"/>
              <a:t> (</a:t>
            </a:r>
            <a:r>
              <a:rPr lang="en-US" altLang="en-US" sz="4900" dirty="0" err="1" smtClean="0"/>
              <a:t>lâm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thời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hoặc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ổn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định</a:t>
            </a:r>
            <a:r>
              <a:rPr lang="en-US" altLang="en-US" sz="4900" dirty="0" smtClean="0"/>
              <a:t>).</a:t>
            </a:r>
            <a:endParaRPr lang="en-US" altLang="en-US" sz="4900" dirty="0"/>
          </a:p>
          <a:p>
            <a:pPr marL="0" indent="0">
              <a:buFont typeface="Symbol" panose="05050102010706020507" pitchFamily="18" charset="2"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Thế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nào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là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nhiều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?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en-US" altLang="en-US" sz="4900" dirty="0"/>
              <a:t>=&gt;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nhiều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là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những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ngoài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 smtClean="0"/>
              <a:t>gốc</a:t>
            </a:r>
            <a:r>
              <a:rPr lang="en-US" altLang="en-US" sz="4900" dirty="0" smtClean="0"/>
              <a:t> -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đầu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tiên</a:t>
            </a:r>
            <a:r>
              <a:rPr lang="en-US" altLang="en-US" sz="4900" dirty="0"/>
              <a:t> </a:t>
            </a:r>
            <a:r>
              <a:rPr lang="en-US" altLang="en-US" sz="4900" dirty="0" smtClean="0"/>
              <a:t>- </a:t>
            </a:r>
            <a:r>
              <a:rPr lang="en-US" altLang="en-US" sz="4900" dirty="0" err="1"/>
              <a:t>còn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nhiều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 smtClean="0"/>
              <a:t>khác</a:t>
            </a:r>
            <a:r>
              <a:rPr lang="en-US" altLang="en-US" sz="4900" dirty="0" smtClean="0"/>
              <a:t> (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phát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sinh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bóng</a:t>
            </a:r>
            <a:r>
              <a:rPr lang="en-US" altLang="en-US" sz="4900" dirty="0"/>
              <a:t>..) 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Điều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gì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cần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lưu</a:t>
            </a:r>
            <a:r>
              <a:rPr lang="en-US" altLang="en-US" sz="4900" dirty="0"/>
              <a:t> ý </a:t>
            </a:r>
            <a:r>
              <a:rPr lang="en-US" altLang="en-US" sz="4900" dirty="0" err="1"/>
              <a:t>khi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dùng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nhiều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?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en-US" altLang="en-US" sz="4900" dirty="0"/>
              <a:t>-</a:t>
            </a:r>
            <a:r>
              <a:rPr lang="en-US" altLang="en-US" sz="4900" dirty="0" err="1"/>
              <a:t>Cân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nhắc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khi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dùng</a:t>
            </a:r>
            <a:r>
              <a:rPr lang="en-US" altLang="en-US" sz="4900" dirty="0" smtClean="0"/>
              <a:t>; </a:t>
            </a:r>
            <a:r>
              <a:rPr lang="en-US" altLang="en-US" sz="4900" dirty="0" err="1" smtClean="0"/>
              <a:t>dùng</a:t>
            </a:r>
            <a:r>
              <a:rPr lang="en-US" altLang="en-US" sz="4900" dirty="0" smtClean="0"/>
              <a:t> </a:t>
            </a:r>
            <a:r>
              <a:rPr lang="en-US" altLang="en-US" sz="4900" dirty="0" err="1"/>
              <a:t>đúng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phù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hợp</a:t>
            </a:r>
            <a:r>
              <a:rPr lang="en-US" altLang="en-US" sz="4900" dirty="0"/>
              <a:t> </a:t>
            </a:r>
            <a:r>
              <a:rPr lang="en-US" altLang="en-US" sz="4900" dirty="0" err="1"/>
              <a:t>với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mục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đích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nói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nội</a:t>
            </a:r>
            <a:r>
              <a:rPr lang="en-US" altLang="en-US" sz="4900" dirty="0"/>
              <a:t> dung </a:t>
            </a:r>
            <a:r>
              <a:rPr lang="en-US" altLang="en-US" sz="4900" dirty="0" err="1"/>
              <a:t>và</a:t>
            </a:r>
            <a:r>
              <a:rPr lang="en-US" altLang="en-US" sz="4900" dirty="0"/>
              <a:t> ý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câu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đoạn</a:t>
            </a:r>
            <a:r>
              <a:rPr lang="en-US" altLang="en-US" sz="4900" dirty="0"/>
              <a:t>.</a:t>
            </a:r>
          </a:p>
        </p:txBody>
      </p:sp>
      <p:pic>
        <p:nvPicPr>
          <p:cNvPr id="80900" name="Picture 4">
            <a:extLst>
              <a:ext uri="{FF2B5EF4-FFF2-40B4-BE49-F238E27FC236}">
                <a16:creationId xmlns:a16="http://schemas.microsoft.com/office/drawing/2014/main" xmlns="" id="{B0A8822D-D411-4A20-83C5-3762A01EB5E2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26368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>
            <a:extLst>
              <a:ext uri="{FF2B5EF4-FFF2-40B4-BE49-F238E27FC236}">
                <a16:creationId xmlns:a16="http://schemas.microsoft.com/office/drawing/2014/main" xmlns="" id="{944AFCE4-441F-4893-90DB-A083ACE5537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70719" y="1341437"/>
            <a:ext cx="16611600" cy="91440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en-US" sz="4900" dirty="0"/>
              <a:t>VÍ DỤ:</a:t>
            </a:r>
          </a:p>
          <a:p>
            <a:pPr marL="0" indent="0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ẩn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dụ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người</a:t>
            </a:r>
            <a:r>
              <a:rPr lang="en-US" altLang="en-US" sz="4900" dirty="0"/>
              <a:t> =&gt;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dao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kéo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gươm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thuyền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đất</a:t>
            </a:r>
            <a:r>
              <a:rPr lang="en-US" altLang="en-US" sz="4900" dirty="0"/>
              <a:t>,…</a:t>
            </a:r>
          </a:p>
          <a:p>
            <a:pPr marL="0" indent="0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hoán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dụ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=&gt;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bóng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bàn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búa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kéo</a:t>
            </a:r>
            <a:r>
              <a:rPr lang="en-US" altLang="en-US" sz="4900" dirty="0" smtClean="0"/>
              <a:t>,…</a:t>
            </a:r>
          </a:p>
          <a:p>
            <a:pPr marL="0" indent="0">
              <a:buFontTx/>
              <a:buNone/>
            </a:pPr>
            <a:r>
              <a:rPr lang="en-US" altLang="en-US" sz="4900" dirty="0" err="1" smtClean="0"/>
              <a:t>Chú</a:t>
            </a:r>
            <a:r>
              <a:rPr lang="en-US" altLang="en-US" sz="4900" dirty="0" smtClean="0"/>
              <a:t> ý:</a:t>
            </a:r>
            <a:endParaRPr lang="en-US" altLang="en-US" sz="4900" dirty="0"/>
          </a:p>
          <a:p>
            <a:pPr marL="0" indent="0" algn="just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đồng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âm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khác</a:t>
            </a:r>
            <a:r>
              <a:rPr lang="en-US" altLang="en-US" sz="4900" dirty="0"/>
              <a:t> </a:t>
            </a:r>
            <a:r>
              <a:rPr lang="en-US" altLang="en-US" sz="4900" dirty="0" err="1" smtClean="0"/>
              <a:t>từ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chuyển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nghĩa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như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thế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nào</a:t>
            </a:r>
            <a:endParaRPr lang="en-US" altLang="en-US" sz="4900" dirty="0" smtClean="0"/>
          </a:p>
          <a:p>
            <a:pPr marL="0" indent="0" algn="just">
              <a:buFontTx/>
              <a:buNone/>
            </a:pPr>
            <a:r>
              <a:rPr lang="en-US" altLang="en-US" sz="4900" dirty="0" err="1" smtClean="0"/>
              <a:t>Ví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dụ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từ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đồng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âm</a:t>
            </a:r>
            <a:r>
              <a:rPr lang="en-US" altLang="en-US" sz="4900" dirty="0" smtClean="0"/>
              <a:t>: </a:t>
            </a:r>
            <a:r>
              <a:rPr lang="en-US" altLang="en-US" sz="4900" dirty="0" err="1" smtClean="0"/>
              <a:t>giá</a:t>
            </a:r>
            <a:r>
              <a:rPr lang="en-US" altLang="en-US" sz="4900" dirty="0" smtClean="0"/>
              <a:t> </a:t>
            </a:r>
            <a:r>
              <a:rPr lang="en-US" altLang="en-US" sz="4900" dirty="0"/>
              <a:t>(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để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sách</a:t>
            </a:r>
            <a:r>
              <a:rPr lang="en-US" altLang="en-US" sz="4900" dirty="0"/>
              <a:t>), 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(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cả</a:t>
            </a:r>
            <a:r>
              <a:rPr lang="en-US" altLang="en-US" sz="4900" dirty="0"/>
              <a:t>), </a:t>
            </a:r>
            <a:r>
              <a:rPr lang="en-US" altLang="en-US" sz="4900" dirty="0" err="1" smtClean="0"/>
              <a:t>giá</a:t>
            </a:r>
            <a:r>
              <a:rPr lang="en-US" altLang="en-US" sz="4900" dirty="0" smtClean="0"/>
              <a:t> (</a:t>
            </a:r>
            <a:r>
              <a:rPr lang="en-US" altLang="en-US" sz="4900" dirty="0" err="1" smtClean="0"/>
              <a:t>giá</a:t>
            </a:r>
            <a:r>
              <a:rPr lang="en-US" altLang="en-US" sz="4900" dirty="0" smtClean="0"/>
              <a:t> </a:t>
            </a:r>
            <a:r>
              <a:rPr lang="en-US" altLang="en-US" sz="4900" dirty="0" err="1"/>
              <a:t>mà</a:t>
            </a:r>
            <a:r>
              <a:rPr lang="en-US" altLang="en-US" sz="4900" dirty="0"/>
              <a:t>),…</a:t>
            </a:r>
          </a:p>
          <a:p>
            <a:pPr marL="0" indent="0" algn="just">
              <a:buFontTx/>
              <a:buNone/>
            </a:pPr>
            <a:r>
              <a:rPr lang="en-US" altLang="en-US" sz="4900" dirty="0"/>
              <a:t>@ </a:t>
            </a:r>
            <a:r>
              <a:rPr lang="en-US" altLang="en-US" sz="4900" dirty="0" err="1"/>
              <a:t>Tóm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lại</a:t>
            </a:r>
            <a:r>
              <a:rPr lang="en-US" altLang="en-US" sz="4900" dirty="0"/>
              <a:t> : </a:t>
            </a:r>
            <a:r>
              <a:rPr lang="en-US" altLang="en-US" sz="4900" dirty="0" err="1"/>
              <a:t>Việc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dùng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với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làm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phong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phú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biểu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hiện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nội</a:t>
            </a:r>
            <a:r>
              <a:rPr lang="en-US" altLang="en-US" sz="4900" dirty="0"/>
              <a:t> dung, </a:t>
            </a:r>
            <a:r>
              <a:rPr lang="en-US" altLang="en-US" sz="4900" dirty="0" err="1"/>
              <a:t>tạo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nhìn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mới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mẻ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đối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với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hiện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thực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ngoài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ngôn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ngữ</a:t>
            </a:r>
            <a:r>
              <a:rPr lang="en-US" altLang="en-US" sz="4900" dirty="0"/>
              <a:t>.</a:t>
            </a:r>
          </a:p>
        </p:txBody>
      </p:sp>
      <p:pic>
        <p:nvPicPr>
          <p:cNvPr id="81924" name="Picture 4">
            <a:extLst>
              <a:ext uri="{FF2B5EF4-FFF2-40B4-BE49-F238E27FC236}">
                <a16:creationId xmlns:a16="http://schemas.microsoft.com/office/drawing/2014/main" xmlns="" id="{43B6FF59-9B10-4412-BA2F-2FDF7996955E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6081" y="-1325563"/>
            <a:ext cx="17648238" cy="317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xmlns="" id="{FAB067C9-9DBA-405E-8984-D5F351A8DCE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519" y="350837"/>
            <a:ext cx="17145000" cy="11277600"/>
          </a:xfrm>
        </p:spPr>
        <p:txBody>
          <a:bodyPr/>
          <a:lstStyle/>
          <a:p>
            <a:pPr marL="0" indent="0">
              <a:lnSpc>
                <a:spcPct val="90000"/>
              </a:lnSpc>
            </a:pPr>
            <a:r>
              <a:rPr lang="en-US" altLang="en-US" sz="4500" b="1" dirty="0">
                <a:latin typeface="VNI-Times" pitchFamily="2" charset="0"/>
              </a:rPr>
              <a:t>II. </a:t>
            </a:r>
            <a:r>
              <a:rPr lang="en-US" altLang="en-US" sz="4500" b="1" dirty="0" err="1">
                <a:latin typeface="VNI-Times" pitchFamily="2" charset="0"/>
              </a:rPr>
              <a:t>T</a:t>
            </a:r>
            <a:r>
              <a:rPr lang="en-US" altLang="en-US" sz="4500" b="1" dirty="0" err="1"/>
              <a:t>ừ</a:t>
            </a:r>
            <a:r>
              <a:rPr lang="en-US" altLang="en-US" sz="4500" b="1" dirty="0"/>
              <a:t> </a:t>
            </a:r>
            <a:r>
              <a:rPr lang="en-US" altLang="en-US" sz="4500" b="1" dirty="0" err="1"/>
              <a:t>đồng</a:t>
            </a:r>
            <a:r>
              <a:rPr lang="en-US" altLang="en-US" sz="4500" b="1" dirty="0"/>
              <a:t> </a:t>
            </a:r>
            <a:r>
              <a:rPr lang="en-US" altLang="en-US" sz="4500" b="1" dirty="0" err="1"/>
              <a:t>nghĩa</a:t>
            </a:r>
            <a:r>
              <a:rPr lang="en-US" altLang="en-US" sz="4500" b="1" dirty="0"/>
              <a:t>:</a:t>
            </a:r>
          </a:p>
          <a:p>
            <a:pPr marL="0" indent="0">
              <a:lnSpc>
                <a:spcPct val="90000"/>
              </a:lnSpc>
            </a:pPr>
            <a:r>
              <a:rPr lang="en-US" altLang="en-US" sz="4500" b="1" dirty="0" err="1">
                <a:latin typeface="VNI-Times" pitchFamily="2" charset="0"/>
              </a:rPr>
              <a:t>B</a:t>
            </a:r>
            <a:r>
              <a:rPr lang="en-US" altLang="en-US" sz="4500" b="1" dirty="0" err="1"/>
              <a:t>ài</a:t>
            </a:r>
            <a:r>
              <a:rPr lang="en-US" altLang="en-US" sz="4500" b="1" dirty="0"/>
              <a:t> </a:t>
            </a:r>
            <a:r>
              <a:rPr lang="en-US" altLang="en-US" sz="4500" b="1" dirty="0" err="1"/>
              <a:t>tập</a:t>
            </a:r>
            <a:r>
              <a:rPr lang="en-US" altLang="en-US" sz="4500" b="1" dirty="0"/>
              <a:t> 4:</a:t>
            </a:r>
          </a:p>
          <a:p>
            <a:pPr marL="0" indent="0">
              <a:lnSpc>
                <a:spcPct val="90000"/>
              </a:lnSpc>
            </a:pPr>
            <a:r>
              <a:rPr lang="en-US" altLang="en-US" sz="4500" b="1" dirty="0" err="1"/>
              <a:t>Từ</a:t>
            </a:r>
            <a:r>
              <a:rPr lang="en-US" altLang="en-US" sz="4500" b="1" dirty="0"/>
              <a:t> </a:t>
            </a:r>
            <a:r>
              <a:rPr lang="en-US" altLang="en-US" sz="4500" b="1" dirty="0" err="1"/>
              <a:t>má</a:t>
            </a:r>
            <a:r>
              <a:rPr lang="en-US" altLang="en-US" sz="4500" b="1" dirty="0"/>
              <a:t> - </a:t>
            </a:r>
            <a:r>
              <a:rPr lang="en-US" altLang="en-US" sz="4500" b="1" dirty="0" err="1"/>
              <a:t>mẹ</a:t>
            </a:r>
            <a:r>
              <a:rPr lang="en-US" altLang="en-US" sz="4500" b="1" dirty="0"/>
              <a:t>, </a:t>
            </a:r>
            <a:r>
              <a:rPr lang="en-US" altLang="en-US" sz="4500" b="1" dirty="0" err="1"/>
              <a:t>bố</a:t>
            </a:r>
            <a:r>
              <a:rPr lang="en-US" altLang="en-US" sz="4500" b="1" dirty="0"/>
              <a:t> - cha</a:t>
            </a:r>
            <a:r>
              <a:rPr lang="en-US" altLang="en-US" sz="4500" b="1" dirty="0" smtClean="0"/>
              <a:t>,..; </a:t>
            </a:r>
            <a:r>
              <a:rPr lang="en-US" altLang="en-US" sz="4500" b="1" dirty="0" err="1" smtClean="0"/>
              <a:t>bát</a:t>
            </a:r>
            <a:r>
              <a:rPr lang="en-US" altLang="en-US" sz="4500" b="1" dirty="0" smtClean="0"/>
              <a:t> – </a:t>
            </a:r>
            <a:r>
              <a:rPr lang="en-US" altLang="en-US" sz="4500" b="1" dirty="0" err="1" smtClean="0"/>
              <a:t>chén</a:t>
            </a:r>
            <a:r>
              <a:rPr lang="en-US" altLang="en-US" sz="4500" b="1" dirty="0" smtClean="0"/>
              <a:t>; </a:t>
            </a:r>
          </a:p>
          <a:p>
            <a:pPr marL="0" indent="0">
              <a:lnSpc>
                <a:spcPct val="90000"/>
              </a:lnSpc>
            </a:pPr>
            <a:r>
              <a:rPr lang="en-US" altLang="en-US" sz="4500" b="1" dirty="0" err="1" smtClean="0"/>
              <a:t>Từ</a:t>
            </a:r>
            <a:r>
              <a:rPr lang="en-US" altLang="en-US" sz="4500" b="1" dirty="0" smtClean="0"/>
              <a:t> “</a:t>
            </a:r>
            <a:r>
              <a:rPr lang="en-US" altLang="en-US" sz="4500" b="1" dirty="0" err="1">
                <a:solidFill>
                  <a:srgbClr val="FF0000"/>
                </a:solidFill>
              </a:rPr>
              <a:t>c</a:t>
            </a:r>
            <a:r>
              <a:rPr lang="en-US" altLang="en-US" sz="4500" b="1" dirty="0" err="1" smtClean="0">
                <a:solidFill>
                  <a:srgbClr val="FF0000"/>
                </a:solidFill>
              </a:rPr>
              <a:t>ậy</a:t>
            </a:r>
            <a:r>
              <a:rPr lang="en-US" altLang="en-US" sz="4500" b="1" dirty="0" smtClean="0">
                <a:solidFill>
                  <a:srgbClr val="FF0000"/>
                </a:solidFill>
              </a:rPr>
              <a:t>” – “</a:t>
            </a:r>
            <a:r>
              <a:rPr lang="en-US" altLang="en-US" sz="4500" b="1" dirty="0" err="1" smtClean="0">
                <a:solidFill>
                  <a:srgbClr val="FF0000"/>
                </a:solidFill>
              </a:rPr>
              <a:t>nhờ</a:t>
            </a:r>
            <a:r>
              <a:rPr lang="en-US" altLang="en-US" sz="4500" b="1" dirty="0" smtClean="0">
                <a:solidFill>
                  <a:srgbClr val="FF0000"/>
                </a:solidFill>
              </a:rPr>
              <a:t>”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Trong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câu</a:t>
            </a:r>
            <a:r>
              <a:rPr lang="en-US" altLang="en-US" sz="4500" b="1" dirty="0" smtClean="0"/>
              <a:t>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b="1" dirty="0" smtClean="0"/>
              <a:t> “</a:t>
            </a:r>
            <a:r>
              <a:rPr lang="en-US" altLang="en-US" sz="4500" b="1" dirty="0" err="1" smtClean="0"/>
              <a:t>Cậy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em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em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có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chịu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lời</a:t>
            </a:r>
            <a:endParaRPr lang="en-US" altLang="en-US" sz="4500" b="1" dirty="0" smtClean="0"/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b="1" dirty="0" err="1" smtClean="0"/>
              <a:t>Ngồi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lên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cho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chị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lạy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rồi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sẽ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thưa</a:t>
            </a:r>
            <a:r>
              <a:rPr lang="en-US" altLang="en-US" sz="4500" b="1" dirty="0" smtClean="0"/>
              <a:t>”</a:t>
            </a:r>
            <a:endParaRPr lang="en-US" altLang="en-US" sz="4500" b="1" dirty="0"/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/>
              <a:t>-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cậy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đồng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nghĩa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với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”, “</a:t>
            </a:r>
            <a:r>
              <a:rPr lang="en-US" altLang="en-US" sz="4500" dirty="0" err="1"/>
              <a:t>mượn</a:t>
            </a:r>
            <a:r>
              <a:rPr lang="en-US" altLang="en-US" sz="4500" dirty="0"/>
              <a:t>”.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4500" dirty="0"/>
              <a:t>+</a:t>
            </a:r>
            <a:r>
              <a:rPr lang="en-US" altLang="en-US" sz="4500" dirty="0" err="1"/>
              <a:t>Cậy</a:t>
            </a:r>
            <a:r>
              <a:rPr lang="en-US" altLang="en-US" sz="4500" dirty="0"/>
              <a:t>: </a:t>
            </a:r>
            <a:r>
              <a:rPr lang="en-US" altLang="en-US" sz="4500" dirty="0" err="1"/>
              <a:t>mang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sắc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thái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bắt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buộc</a:t>
            </a:r>
            <a:r>
              <a:rPr lang="en-US" altLang="en-US" sz="4500" dirty="0"/>
              <a:t>, tin </a:t>
            </a:r>
            <a:r>
              <a:rPr lang="en-US" altLang="en-US" sz="4500" dirty="0" err="1"/>
              <a:t>tưởng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4500" dirty="0"/>
              <a:t>+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mượn</a:t>
            </a:r>
            <a:r>
              <a:rPr lang="en-US" altLang="en-US" sz="4500" dirty="0"/>
              <a:t>: </a:t>
            </a:r>
            <a:r>
              <a:rPr lang="en-US" altLang="en-US" sz="4500" dirty="0" err="1"/>
              <a:t>mang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sắc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thái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nhẹ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nhàng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vả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bắt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buộc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/>
              <a:t>=&gt;</a:t>
            </a:r>
            <a:r>
              <a:rPr lang="en-US" altLang="en-US" sz="4500" dirty="0" err="1"/>
              <a:t>Dùng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cậy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phù</a:t>
            </a:r>
            <a:r>
              <a:rPr lang="en-US" altLang="en-US" sz="4500" dirty="0"/>
              <a:t> </a:t>
            </a:r>
            <a:r>
              <a:rPr lang="en-US" altLang="en-US" sz="4500" dirty="0" err="1"/>
              <a:t>hợp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thể</a:t>
            </a:r>
            <a:r>
              <a:rPr lang="en-US" altLang="en-US" sz="4500" dirty="0"/>
              <a:t> </a:t>
            </a:r>
            <a:r>
              <a:rPr lang="en-US" altLang="en-US" sz="4500" dirty="0" err="1"/>
              <a:t>hiện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sự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sẵn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sàng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giúp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đỡ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rất</a:t>
            </a:r>
            <a:r>
              <a:rPr lang="en-US" altLang="en-US" sz="4500" dirty="0"/>
              <a:t> tin </a:t>
            </a:r>
            <a:r>
              <a:rPr lang="en-US" altLang="en-US" sz="4500" dirty="0" err="1"/>
              <a:t>tưởng</a:t>
            </a:r>
            <a:r>
              <a:rPr lang="en-US" altLang="en-US" sz="4500" dirty="0"/>
              <a:t> ở </a:t>
            </a:r>
            <a:r>
              <a:rPr lang="en-US" altLang="en-US" sz="4500" dirty="0" err="1"/>
              <a:t>Thuý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Vân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/>
              <a:t>-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chịu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đồng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nghĩa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với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”, “</a:t>
            </a:r>
            <a:r>
              <a:rPr lang="en-US" altLang="en-US" sz="4500" dirty="0" err="1"/>
              <a:t>vâng</a:t>
            </a:r>
            <a:r>
              <a:rPr lang="en-US" altLang="en-US" sz="4500" dirty="0"/>
              <a:t>”, “</a:t>
            </a:r>
            <a:r>
              <a:rPr lang="en-US" altLang="en-US" sz="4500" dirty="0" err="1"/>
              <a:t>nghe</a:t>
            </a:r>
            <a:r>
              <a:rPr lang="en-US" altLang="en-US" sz="4500" dirty="0"/>
              <a:t>”.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4500" dirty="0"/>
              <a:t>+</a:t>
            </a:r>
            <a:r>
              <a:rPr lang="en-US" altLang="en-US" sz="4500" dirty="0" err="1"/>
              <a:t>Chịu</a:t>
            </a:r>
            <a:r>
              <a:rPr lang="en-US" altLang="en-US" sz="4500" dirty="0"/>
              <a:t>: </a:t>
            </a:r>
            <a:r>
              <a:rPr lang="en-US" altLang="en-US" sz="4500" dirty="0" err="1"/>
              <a:t>phải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lấy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thể</a:t>
            </a:r>
            <a:r>
              <a:rPr lang="en-US" altLang="en-US" sz="4500" dirty="0"/>
              <a:t>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được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/>
              <a:t>=&gt;</a:t>
            </a:r>
            <a:r>
              <a:rPr lang="en-US" altLang="en-US" sz="4500" dirty="0" err="1"/>
              <a:t>Dùng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chịu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phù</a:t>
            </a:r>
            <a:r>
              <a:rPr lang="en-US" altLang="en-US" sz="4500" dirty="0"/>
              <a:t> </a:t>
            </a:r>
            <a:r>
              <a:rPr lang="en-US" altLang="en-US" sz="4500" dirty="0" err="1"/>
              <a:t>hợp</a:t>
            </a:r>
            <a:r>
              <a:rPr lang="en-US" altLang="en-US" sz="4500" dirty="0"/>
              <a:t> ,</a:t>
            </a:r>
            <a:r>
              <a:rPr lang="en-US" altLang="en-US" sz="4500" dirty="0" err="1"/>
              <a:t>để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thấy</a:t>
            </a:r>
            <a:r>
              <a:rPr lang="en-US" altLang="en-US" sz="4500" dirty="0"/>
              <a:t> </a:t>
            </a:r>
            <a:r>
              <a:rPr lang="en-US" altLang="en-US" sz="4500" dirty="0" err="1"/>
              <a:t>rằng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việc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thay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thế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dù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Thuý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Vân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đồng</a:t>
            </a:r>
            <a:r>
              <a:rPr lang="en-US" altLang="en-US" sz="4500" dirty="0"/>
              <a:t> ý </a:t>
            </a:r>
            <a:r>
              <a:rPr lang="en-US" altLang="en-US" sz="4500" dirty="0" err="1"/>
              <a:t>nhưng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vì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tình</a:t>
            </a:r>
            <a:r>
              <a:rPr lang="en-US" altLang="en-US" sz="4500" dirty="0"/>
              <a:t> </a:t>
            </a:r>
            <a:r>
              <a:rPr lang="en-US" altLang="en-US" sz="4500" dirty="0" err="1"/>
              <a:t>chị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em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lời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giúp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đỡ</a:t>
            </a:r>
            <a:r>
              <a:rPr lang="en-US" altLang="en-US" sz="45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>
            <a:extLst>
              <a:ext uri="{FF2B5EF4-FFF2-40B4-BE49-F238E27FC236}">
                <a16:creationId xmlns:a16="http://schemas.microsoft.com/office/drawing/2014/main" xmlns="" id="{0B5D2516-0428-4753-BE45-7ADFCD7351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4238" y="1265238"/>
            <a:ext cx="15879762" cy="9437687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/>
              <a:t>*</a:t>
            </a:r>
            <a:r>
              <a:rPr lang="en-US" altLang="en-US" dirty="0" err="1"/>
              <a:t>Thế</a:t>
            </a:r>
            <a:r>
              <a:rPr lang="en-US" altLang="en-US" dirty="0"/>
              <a:t> </a:t>
            </a:r>
            <a:r>
              <a:rPr lang="en-US" altLang="en-US" dirty="0" err="1"/>
              <a:t>nào</a:t>
            </a:r>
            <a:r>
              <a:rPr lang="en-US" altLang="en-US" dirty="0"/>
              <a:t> </a:t>
            </a:r>
            <a:r>
              <a:rPr lang="en-US" altLang="en-US" dirty="0" err="1"/>
              <a:t>là</a:t>
            </a:r>
            <a:r>
              <a:rPr lang="en-US" altLang="en-US" dirty="0"/>
              <a:t> </a:t>
            </a: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/>
              <a:t>đồng</a:t>
            </a:r>
            <a:r>
              <a:rPr lang="en-US" altLang="en-US" dirty="0"/>
              <a:t> </a:t>
            </a:r>
            <a:r>
              <a:rPr lang="en-US" altLang="en-US" dirty="0" err="1"/>
              <a:t>nghĩa</a:t>
            </a:r>
            <a:r>
              <a:rPr lang="en-US" altLang="en-US" dirty="0"/>
              <a:t>?</a:t>
            </a: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/>
              <a:t>đồng</a:t>
            </a:r>
            <a:r>
              <a:rPr lang="en-US" altLang="en-US" dirty="0"/>
              <a:t> </a:t>
            </a:r>
            <a:r>
              <a:rPr lang="en-US" altLang="en-US" dirty="0" err="1"/>
              <a:t>nghĩa</a:t>
            </a:r>
            <a:r>
              <a:rPr lang="en-US" altLang="en-US" dirty="0"/>
              <a:t> </a:t>
            </a:r>
            <a:r>
              <a:rPr lang="en-US" altLang="en-US" dirty="0" err="1"/>
              <a:t>là</a:t>
            </a:r>
            <a:r>
              <a:rPr lang="en-US" altLang="en-US" dirty="0"/>
              <a:t> </a:t>
            </a:r>
            <a:r>
              <a:rPr lang="en-US" altLang="en-US" dirty="0" err="1"/>
              <a:t>những</a:t>
            </a:r>
            <a:r>
              <a:rPr lang="en-US" altLang="en-US" dirty="0"/>
              <a:t> </a:t>
            </a: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 smtClean="0"/>
              <a:t>phát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âm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nhau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chữ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viết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khác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nhau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nghĩa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lại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tương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tự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nhau</a:t>
            </a:r>
            <a:endParaRPr lang="en-US" altLang="en-US" dirty="0"/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en-US" altLang="en-US" dirty="0"/>
              <a:t>*</a:t>
            </a:r>
            <a:r>
              <a:rPr lang="en-US" altLang="en-US" dirty="0" err="1"/>
              <a:t>Điều</a:t>
            </a:r>
            <a:r>
              <a:rPr lang="en-US" altLang="en-US" dirty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cần</a:t>
            </a:r>
            <a:r>
              <a:rPr lang="en-US" altLang="en-US" dirty="0"/>
              <a:t> </a:t>
            </a:r>
            <a:r>
              <a:rPr lang="en-US" altLang="en-US" dirty="0" err="1"/>
              <a:t>lưu</a:t>
            </a:r>
            <a:r>
              <a:rPr lang="en-US" altLang="en-US" dirty="0"/>
              <a:t> ý </a:t>
            </a:r>
            <a:r>
              <a:rPr lang="en-US" altLang="en-US" dirty="0" err="1"/>
              <a:t>khi</a:t>
            </a:r>
            <a:r>
              <a:rPr lang="en-US" altLang="en-US" dirty="0"/>
              <a:t> </a:t>
            </a:r>
            <a:r>
              <a:rPr lang="en-US" altLang="en-US" dirty="0" err="1"/>
              <a:t>dùng</a:t>
            </a:r>
            <a:r>
              <a:rPr lang="en-US" altLang="en-US" dirty="0"/>
              <a:t> </a:t>
            </a: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/>
              <a:t>đồng</a:t>
            </a:r>
            <a:r>
              <a:rPr lang="en-US" altLang="en-US" dirty="0"/>
              <a:t> </a:t>
            </a:r>
            <a:r>
              <a:rPr lang="en-US" altLang="en-US" dirty="0" err="1"/>
              <a:t>nghĩa</a:t>
            </a:r>
            <a:r>
              <a:rPr lang="en-US" altLang="en-US" dirty="0"/>
              <a:t>?</a:t>
            </a: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en-US" altLang="en-US" dirty="0"/>
              <a:t>-</a:t>
            </a:r>
            <a:r>
              <a:rPr lang="en-US" altLang="en-US" dirty="0" err="1"/>
              <a:t>Cân</a:t>
            </a:r>
            <a:r>
              <a:rPr lang="en-US" altLang="en-US" dirty="0"/>
              <a:t> </a:t>
            </a:r>
            <a:r>
              <a:rPr lang="en-US" altLang="en-US" dirty="0" err="1"/>
              <a:t>nhắc</a:t>
            </a:r>
            <a:r>
              <a:rPr lang="en-US" altLang="en-US" dirty="0"/>
              <a:t>, </a:t>
            </a:r>
            <a:r>
              <a:rPr lang="en-US" altLang="en-US" dirty="0" err="1"/>
              <a:t>lựa</a:t>
            </a:r>
            <a:r>
              <a:rPr lang="en-US" altLang="en-US" dirty="0"/>
              <a:t> </a:t>
            </a:r>
            <a:r>
              <a:rPr lang="en-US" altLang="en-US" dirty="0" err="1"/>
              <a:t>chọn</a:t>
            </a:r>
            <a:r>
              <a:rPr lang="en-US" altLang="en-US" dirty="0"/>
              <a:t> </a:t>
            </a: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/>
              <a:t>thích</a:t>
            </a:r>
            <a:r>
              <a:rPr lang="en-US" altLang="en-US" dirty="0"/>
              <a:t> </a:t>
            </a:r>
            <a:r>
              <a:rPr lang="en-US" altLang="en-US" dirty="0" err="1"/>
              <a:t>hợp</a:t>
            </a:r>
            <a:r>
              <a:rPr lang="en-US" altLang="en-US" dirty="0"/>
              <a:t> </a:t>
            </a:r>
            <a:r>
              <a:rPr lang="en-US" altLang="en-US" dirty="0" err="1"/>
              <a:t>nhất</a:t>
            </a:r>
            <a:r>
              <a:rPr lang="en-US" altLang="en-US" dirty="0"/>
              <a:t> </a:t>
            </a:r>
            <a:r>
              <a:rPr lang="en-US" altLang="en-US" dirty="0" err="1"/>
              <a:t>với</a:t>
            </a:r>
            <a:r>
              <a:rPr lang="en-US" altLang="en-US" dirty="0"/>
              <a:t> </a:t>
            </a:r>
            <a:r>
              <a:rPr lang="en-US" altLang="en-US" dirty="0" err="1"/>
              <a:t>ngữ</a:t>
            </a:r>
            <a:r>
              <a:rPr lang="en-US" altLang="en-US" dirty="0"/>
              <a:t> </a:t>
            </a:r>
            <a:r>
              <a:rPr lang="en-US" altLang="en-US" dirty="0" err="1"/>
              <a:t>cảnh</a:t>
            </a:r>
            <a:r>
              <a:rPr lang="en-US" altLang="en-US" dirty="0"/>
              <a:t>.</a:t>
            </a: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en-US" altLang="en-US" dirty="0"/>
              <a:t>-</a:t>
            </a:r>
            <a:r>
              <a:rPr lang="en-US" altLang="en-US" dirty="0" err="1"/>
              <a:t>Cần</a:t>
            </a:r>
            <a:r>
              <a:rPr lang="en-US" altLang="en-US" dirty="0"/>
              <a:t> </a:t>
            </a:r>
            <a:r>
              <a:rPr lang="en-US" altLang="en-US" dirty="0" err="1"/>
              <a:t>phân</a:t>
            </a:r>
            <a:r>
              <a:rPr lang="en-US" altLang="en-US" dirty="0"/>
              <a:t> </a:t>
            </a:r>
            <a:r>
              <a:rPr lang="en-US" altLang="en-US" dirty="0" err="1"/>
              <a:t>biệt</a:t>
            </a:r>
            <a:r>
              <a:rPr lang="en-US" altLang="en-US" dirty="0"/>
              <a:t> </a:t>
            </a:r>
            <a:r>
              <a:rPr lang="en-US" altLang="en-US" dirty="0" err="1"/>
              <a:t>giá</a:t>
            </a:r>
            <a:r>
              <a:rPr lang="en-US" altLang="en-US" dirty="0"/>
              <a:t> </a:t>
            </a:r>
            <a:r>
              <a:rPr lang="en-US" altLang="en-US" dirty="0" err="1"/>
              <a:t>trị</a:t>
            </a:r>
            <a:r>
              <a:rPr lang="en-US" altLang="en-US" dirty="0"/>
              <a:t> </a:t>
            </a:r>
            <a:r>
              <a:rPr lang="en-US" altLang="en-US" dirty="0" err="1"/>
              <a:t>khác</a:t>
            </a:r>
            <a:r>
              <a:rPr lang="en-US" altLang="en-US" dirty="0"/>
              <a:t> </a:t>
            </a:r>
            <a:r>
              <a:rPr lang="en-US" altLang="en-US" dirty="0" err="1"/>
              <a:t>nhau</a:t>
            </a:r>
            <a:r>
              <a:rPr lang="en-US" altLang="en-US" dirty="0"/>
              <a:t> </a:t>
            </a:r>
            <a:r>
              <a:rPr lang="en-US" altLang="en-US" dirty="0" err="1"/>
              <a:t>của</a:t>
            </a:r>
            <a:r>
              <a:rPr lang="en-US" altLang="en-US" dirty="0"/>
              <a:t> </a:t>
            </a:r>
            <a:r>
              <a:rPr lang="en-US" altLang="en-US" dirty="0" err="1"/>
              <a:t>các</a:t>
            </a:r>
            <a:r>
              <a:rPr lang="en-US" altLang="en-US" dirty="0"/>
              <a:t> </a:t>
            </a: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/>
              <a:t>để</a:t>
            </a:r>
            <a:r>
              <a:rPr lang="en-US" altLang="en-US" dirty="0"/>
              <a:t> </a:t>
            </a:r>
            <a:r>
              <a:rPr lang="en-US" altLang="en-US" dirty="0" err="1"/>
              <a:t>lĩnh</a:t>
            </a:r>
            <a:r>
              <a:rPr lang="en-US" altLang="en-US" dirty="0"/>
              <a:t> </a:t>
            </a:r>
            <a:r>
              <a:rPr lang="en-US" altLang="en-US" dirty="0" err="1"/>
              <a:t>hội</a:t>
            </a:r>
            <a:r>
              <a:rPr lang="en-US" altLang="en-US" dirty="0"/>
              <a:t> </a:t>
            </a:r>
            <a:r>
              <a:rPr lang="en-US" altLang="en-US" dirty="0" err="1"/>
              <a:t>thích</a:t>
            </a:r>
            <a:r>
              <a:rPr lang="en-US" altLang="en-US" dirty="0"/>
              <a:t> </a:t>
            </a:r>
            <a:r>
              <a:rPr lang="en-US" altLang="en-US" dirty="0" err="1"/>
              <a:t>đáng</a:t>
            </a:r>
            <a:r>
              <a:rPr lang="en-US" altLang="en-US" dirty="0"/>
              <a:t> </a:t>
            </a:r>
            <a:r>
              <a:rPr lang="en-US" altLang="en-US" dirty="0" err="1"/>
              <a:t>nội</a:t>
            </a:r>
            <a:r>
              <a:rPr lang="en-US" altLang="en-US" dirty="0"/>
              <a:t> dung </a:t>
            </a:r>
            <a:r>
              <a:rPr lang="en-US" altLang="en-US" dirty="0" err="1"/>
              <a:t>được</a:t>
            </a:r>
            <a:r>
              <a:rPr lang="en-US" altLang="en-US" dirty="0"/>
              <a:t> </a:t>
            </a:r>
            <a:r>
              <a:rPr lang="en-US" altLang="en-US" dirty="0" err="1"/>
              <a:t>biểu</a:t>
            </a:r>
            <a:r>
              <a:rPr lang="en-US" altLang="en-US" dirty="0"/>
              <a:t> </a:t>
            </a:r>
            <a:r>
              <a:rPr lang="en-US" altLang="en-US" dirty="0" err="1"/>
              <a:t>hiện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1000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1000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>
            <a:extLst>
              <a:ext uri="{FF2B5EF4-FFF2-40B4-BE49-F238E27FC236}">
                <a16:creationId xmlns:a16="http://schemas.microsoft.com/office/drawing/2014/main" xmlns="" id="{63CE4908-D345-4E72-9EF7-F53734D582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6713" y="427038"/>
            <a:ext cx="17281525" cy="11049000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altLang="en-US" u="sng" dirty="0" err="1" smtClean="0"/>
              <a:t>Bài</a:t>
            </a:r>
            <a:r>
              <a:rPr lang="en-US" altLang="en-US" u="sng" dirty="0" smtClean="0"/>
              <a:t> </a:t>
            </a:r>
            <a:r>
              <a:rPr lang="en-US" altLang="en-US" u="sng" dirty="0" err="1" smtClean="0"/>
              <a:t>tập</a:t>
            </a:r>
            <a:r>
              <a:rPr lang="en-US" altLang="en-US" u="sng" dirty="0" smtClean="0"/>
              <a:t> </a:t>
            </a:r>
            <a:r>
              <a:rPr lang="en-US" altLang="en-US" u="sng" dirty="0" err="1" smtClean="0"/>
              <a:t>vui</a:t>
            </a:r>
            <a:r>
              <a:rPr lang="en-US" altLang="en-US" u="sng" dirty="0" smtClean="0"/>
              <a:t>: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 smtClean="0"/>
              <a:t>Trong</a:t>
            </a:r>
            <a:r>
              <a:rPr lang="en-US" altLang="en-US" dirty="0" smtClean="0"/>
              <a:t> </a:t>
            </a:r>
            <a:r>
              <a:rPr lang="en-US" altLang="en-US" dirty="0" err="1"/>
              <a:t>dịp</a:t>
            </a:r>
            <a:r>
              <a:rPr lang="en-US" altLang="en-US" dirty="0"/>
              <a:t> </a:t>
            </a:r>
            <a:r>
              <a:rPr lang="en-US" altLang="en-US" dirty="0" err="1"/>
              <a:t>hát</a:t>
            </a:r>
            <a:r>
              <a:rPr lang="en-US" altLang="en-US" dirty="0"/>
              <a:t> </a:t>
            </a:r>
            <a:r>
              <a:rPr lang="en-US" altLang="en-US" dirty="0" err="1"/>
              <a:t>đố</a:t>
            </a:r>
            <a:r>
              <a:rPr lang="en-US" altLang="en-US" dirty="0"/>
              <a:t>, </a:t>
            </a:r>
            <a:r>
              <a:rPr lang="en-US" altLang="en-US" dirty="0" err="1"/>
              <a:t>các</a:t>
            </a:r>
            <a:r>
              <a:rPr lang="en-US" altLang="en-US" dirty="0"/>
              <a:t> </a:t>
            </a:r>
            <a:r>
              <a:rPr lang="en-US" altLang="en-US" dirty="0" err="1"/>
              <a:t>cô</a:t>
            </a:r>
            <a:r>
              <a:rPr lang="en-US" altLang="en-US" dirty="0"/>
              <a:t> </a:t>
            </a:r>
            <a:r>
              <a:rPr lang="en-US" altLang="en-US" dirty="0" err="1"/>
              <a:t>gái</a:t>
            </a:r>
            <a:r>
              <a:rPr lang="en-US" altLang="en-US" dirty="0"/>
              <a:t> </a:t>
            </a:r>
            <a:r>
              <a:rPr lang="en-US" altLang="en-US" dirty="0" err="1"/>
              <a:t>quê</a:t>
            </a:r>
            <a:r>
              <a:rPr lang="en-US" altLang="en-US" dirty="0"/>
              <a:t> </a:t>
            </a:r>
            <a:r>
              <a:rPr lang="en-US" altLang="en-US" dirty="0" err="1"/>
              <a:t>thách</a:t>
            </a:r>
            <a:r>
              <a:rPr lang="en-US" altLang="en-US" dirty="0"/>
              <a:t> </a:t>
            </a:r>
            <a:r>
              <a:rPr lang="en-US" altLang="en-US" dirty="0" err="1"/>
              <a:t>thức</a:t>
            </a:r>
            <a:r>
              <a:rPr lang="en-US" altLang="en-US" dirty="0"/>
              <a:t> </a:t>
            </a:r>
            <a:r>
              <a:rPr lang="en-US" altLang="en-US" dirty="0" err="1"/>
              <a:t>các</a:t>
            </a:r>
            <a:r>
              <a:rPr lang="en-US" altLang="en-US" dirty="0"/>
              <a:t> </a:t>
            </a:r>
            <a:r>
              <a:rPr lang="en-US" altLang="en-US" dirty="0" err="1"/>
              <a:t>chàng</a:t>
            </a:r>
            <a:r>
              <a:rPr lang="en-US" altLang="en-US" dirty="0"/>
              <a:t> </a:t>
            </a:r>
            <a:r>
              <a:rPr lang="en-US" altLang="en-US" dirty="0" err="1"/>
              <a:t>trai</a:t>
            </a:r>
            <a:r>
              <a:rPr lang="en-US" altLang="en-US" dirty="0"/>
              <a:t> </a:t>
            </a:r>
            <a:r>
              <a:rPr lang="en-US" altLang="en-US" dirty="0" err="1"/>
              <a:t>làng</a:t>
            </a:r>
            <a:r>
              <a:rPr lang="en-US" altLang="en-US" dirty="0"/>
              <a:t> </a:t>
            </a:r>
            <a:r>
              <a:rPr lang="en-US" altLang="en-US" dirty="0" err="1"/>
              <a:t>như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: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dầu</a:t>
            </a:r>
            <a:r>
              <a:rPr lang="en-US" altLang="en-US" dirty="0"/>
              <a:t>, </a:t>
            </a:r>
            <a:r>
              <a:rPr lang="en-US" altLang="en-US" dirty="0" err="1"/>
              <a:t>dầu</a:t>
            </a:r>
            <a:r>
              <a:rPr lang="en-US" altLang="en-US" dirty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thắp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bắp</a:t>
            </a:r>
            <a:r>
              <a:rPr lang="en-US" altLang="en-US" dirty="0"/>
              <a:t>, </a:t>
            </a:r>
            <a:r>
              <a:rPr lang="en-US" altLang="en-US" dirty="0" err="1"/>
              <a:t>bắp</a:t>
            </a:r>
            <a:r>
              <a:rPr lang="en-US" altLang="en-US" dirty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rang?      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than, than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quạt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bạc</a:t>
            </a:r>
            <a:r>
              <a:rPr lang="en-US" altLang="en-US" dirty="0"/>
              <a:t>, </a:t>
            </a:r>
            <a:r>
              <a:rPr lang="en-US" altLang="en-US" dirty="0" err="1"/>
              <a:t>bạc</a:t>
            </a:r>
            <a:r>
              <a:rPr lang="en-US" altLang="en-US" dirty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mua</a:t>
            </a:r>
            <a:r>
              <a:rPr lang="en-US" altLang="en-US" dirty="0"/>
              <a:t>? </a:t>
            </a:r>
            <a:r>
              <a:rPr lang="en-US" altLang="en-US" dirty="0" err="1"/>
              <a:t>Hãy</a:t>
            </a:r>
            <a:r>
              <a:rPr lang="en-US" altLang="en-US" dirty="0"/>
              <a:t> </a:t>
            </a:r>
            <a:r>
              <a:rPr lang="en-US" altLang="en-US" dirty="0" err="1"/>
              <a:t>xác</a:t>
            </a:r>
            <a:r>
              <a:rPr lang="en-US" altLang="en-US" dirty="0"/>
              <a:t> </a:t>
            </a:r>
            <a:r>
              <a:rPr lang="en-US" altLang="en-US" dirty="0" err="1"/>
              <a:t>định</a:t>
            </a:r>
            <a:r>
              <a:rPr lang="en-US" altLang="en-US" dirty="0"/>
              <a:t> </a:t>
            </a:r>
            <a:r>
              <a:rPr lang="en-US" altLang="en-US" dirty="0" err="1"/>
              <a:t>xem</a:t>
            </a:r>
            <a:r>
              <a:rPr lang="en-US" altLang="en-US" dirty="0"/>
              <a:t> </a:t>
            </a:r>
            <a:r>
              <a:rPr lang="en-US" altLang="en-US" dirty="0" err="1"/>
              <a:t>chìa</a:t>
            </a:r>
            <a:r>
              <a:rPr lang="en-US" altLang="en-US" dirty="0"/>
              <a:t> </a:t>
            </a:r>
            <a:r>
              <a:rPr lang="en-US" altLang="en-US" dirty="0" err="1"/>
              <a:t>khoá</a:t>
            </a:r>
            <a:r>
              <a:rPr lang="en-US" altLang="en-US" dirty="0"/>
              <a:t> </a:t>
            </a:r>
            <a:r>
              <a:rPr lang="en-US" altLang="en-US" dirty="0" err="1"/>
              <a:t>để</a:t>
            </a:r>
            <a:r>
              <a:rPr lang="en-US" altLang="en-US" dirty="0"/>
              <a:t> </a:t>
            </a:r>
            <a:r>
              <a:rPr lang="en-US" altLang="en-US" dirty="0" err="1"/>
              <a:t>giải</a:t>
            </a:r>
            <a:r>
              <a:rPr lang="en-US" altLang="en-US" dirty="0"/>
              <a:t> </a:t>
            </a:r>
            <a:r>
              <a:rPr lang="en-US" altLang="en-US" dirty="0" err="1"/>
              <a:t>những</a:t>
            </a:r>
            <a:r>
              <a:rPr lang="en-US" altLang="en-US" dirty="0"/>
              <a:t> </a:t>
            </a:r>
            <a:r>
              <a:rPr lang="en-US" altLang="en-US" dirty="0" err="1"/>
              <a:t>câu</a:t>
            </a:r>
            <a:r>
              <a:rPr lang="en-US" altLang="en-US" dirty="0"/>
              <a:t> </a:t>
            </a:r>
            <a:r>
              <a:rPr lang="en-US" altLang="en-US" dirty="0" err="1"/>
              <a:t>đố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phần</a:t>
            </a:r>
            <a:r>
              <a:rPr lang="en-US" altLang="en-US" dirty="0"/>
              <a:t> </a:t>
            </a:r>
            <a:r>
              <a:rPr lang="en-US" altLang="en-US" dirty="0" err="1"/>
              <a:t>lắc</a:t>
            </a:r>
            <a:r>
              <a:rPr lang="en-US" altLang="en-US" dirty="0"/>
              <a:t> </a:t>
            </a:r>
            <a:r>
              <a:rPr lang="en-US" altLang="en-US" dirty="0" err="1"/>
              <a:t>léo</a:t>
            </a:r>
            <a:r>
              <a:rPr lang="en-US" altLang="en-US" dirty="0"/>
              <a:t> </a:t>
            </a:r>
            <a:r>
              <a:rPr lang="en-US" altLang="en-US" dirty="0" err="1"/>
              <a:t>là</a:t>
            </a:r>
            <a:r>
              <a:rPr lang="en-US" altLang="en-US" dirty="0"/>
              <a:t> ở </a:t>
            </a:r>
            <a:r>
              <a:rPr lang="en-US" altLang="en-US" dirty="0" err="1"/>
              <a:t>chỗ</a:t>
            </a:r>
            <a:r>
              <a:rPr lang="en-US" altLang="en-US" dirty="0"/>
              <a:t> </a:t>
            </a:r>
            <a:r>
              <a:rPr lang="en-US" altLang="en-US" dirty="0" err="1"/>
              <a:t>nào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dầu</a:t>
            </a:r>
            <a:r>
              <a:rPr lang="en-US" altLang="en-US" dirty="0"/>
              <a:t>, </a:t>
            </a:r>
            <a:r>
              <a:rPr lang="en-US" altLang="en-US" i="1" u="sng" dirty="0" err="1"/>
              <a:t>dầu</a:t>
            </a:r>
            <a:r>
              <a:rPr lang="en-US" altLang="en-US" i="1" u="sng" dirty="0"/>
              <a:t> </a:t>
            </a:r>
            <a:r>
              <a:rPr lang="en-US" altLang="en-US" i="1" u="sng" dirty="0" err="1"/>
              <a:t>khuynh</a:t>
            </a:r>
            <a:r>
              <a:rPr lang="en-US" altLang="en-US" i="1" u="sng" dirty="0"/>
              <a:t> </a:t>
            </a:r>
            <a:r>
              <a:rPr lang="en-US" altLang="en-US" i="1" u="sng" dirty="0" err="1"/>
              <a:t>diệp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thắp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bắp</a:t>
            </a:r>
            <a:r>
              <a:rPr lang="en-US" altLang="en-US" dirty="0"/>
              <a:t>, </a:t>
            </a:r>
            <a:r>
              <a:rPr lang="en-US" altLang="en-US" i="1" u="sng" dirty="0" err="1"/>
              <a:t>bắp</a:t>
            </a:r>
            <a:r>
              <a:rPr lang="en-US" altLang="en-US" i="1" u="sng" dirty="0"/>
              <a:t> </a:t>
            </a:r>
            <a:r>
              <a:rPr lang="en-US" altLang="en-US" i="1" u="sng" dirty="0" err="1"/>
              <a:t>chuối</a:t>
            </a:r>
            <a:r>
              <a:rPr lang="en-US" altLang="en-US" i="1" u="sng" dirty="0"/>
              <a:t> (</a:t>
            </a:r>
            <a:r>
              <a:rPr lang="en-US" altLang="en-US" i="1" u="sng" dirty="0" err="1"/>
              <a:t>chân,cải</a:t>
            </a:r>
            <a:r>
              <a:rPr lang="en-US" altLang="en-US" i="1" u="sng" dirty="0"/>
              <a:t>)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rang?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than, </a:t>
            </a:r>
            <a:r>
              <a:rPr lang="en-US" altLang="en-US" b="1" dirty="0"/>
              <a:t>than than(than </a:t>
            </a:r>
            <a:r>
              <a:rPr lang="en-US" altLang="en-US" b="1" dirty="0" err="1"/>
              <a:t>phận</a:t>
            </a:r>
            <a:r>
              <a:rPr lang="en-US" altLang="en-US" b="1" dirty="0"/>
              <a:t>)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quạt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bạc</a:t>
            </a:r>
            <a:r>
              <a:rPr lang="en-US" altLang="en-US" dirty="0"/>
              <a:t>, </a:t>
            </a:r>
            <a:r>
              <a:rPr lang="en-US" altLang="en-US" b="1" dirty="0" err="1"/>
              <a:t>bạc</a:t>
            </a:r>
            <a:r>
              <a:rPr lang="en-US" altLang="en-US" b="1" dirty="0"/>
              <a:t> </a:t>
            </a:r>
            <a:r>
              <a:rPr lang="en-US" altLang="en-US" b="1" dirty="0" err="1"/>
              <a:t>tình</a:t>
            </a:r>
            <a:r>
              <a:rPr lang="en-US" altLang="en-US" b="1" dirty="0"/>
              <a:t>(</a:t>
            </a:r>
            <a:r>
              <a:rPr lang="en-US" altLang="en-US" b="1" dirty="0" err="1"/>
              <a:t>bạc</a:t>
            </a:r>
            <a:r>
              <a:rPr lang="en-US" altLang="en-US" b="1" dirty="0"/>
              <a:t> </a:t>
            </a:r>
            <a:r>
              <a:rPr lang="en-US" altLang="en-US" b="1" dirty="0" err="1"/>
              <a:t>nghĩa</a:t>
            </a:r>
            <a:r>
              <a:rPr lang="en-US" altLang="en-US" b="1" dirty="0"/>
              <a:t>)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mua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52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52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52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52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>
            <a:extLst>
              <a:ext uri="{FF2B5EF4-FFF2-40B4-BE49-F238E27FC236}">
                <a16:creationId xmlns:a16="http://schemas.microsoft.com/office/drawing/2014/main" xmlns="" id="{8936A4FB-94BA-47BB-BA8D-88912E4BB8E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11979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9" name="WordArt 7">
            <a:extLst>
              <a:ext uri="{FF2B5EF4-FFF2-40B4-BE49-F238E27FC236}">
                <a16:creationId xmlns:a16="http://schemas.microsoft.com/office/drawing/2014/main" xmlns="" id="{2EF1A2BC-CCC4-460D-820C-C42178DE8C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74750" y="4125913"/>
            <a:ext cx="14930438" cy="2162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tốt</a:t>
            </a:r>
            <a:endParaRPr lang="en-US" sz="4400" b="1" kern="10" dirty="0">
              <a:ln w="19050">
                <a:solidFill>
                  <a:srgbClr val="FF00FF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Fireworks">
  <a:themeElements>
    <a:clrScheme name="Fireworks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ireworks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Fireworks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xtured">
  <a:themeElements>
    <a:clrScheme name="Textured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1117</Words>
  <Application>Microsoft Office PowerPoint</Application>
  <PresentationFormat>Custom</PresentationFormat>
  <Paragraphs>105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Default Design</vt:lpstr>
      <vt:lpstr>Balance</vt:lpstr>
      <vt:lpstr>Watermark</vt:lpstr>
      <vt:lpstr>Mountain Top</vt:lpstr>
      <vt:lpstr>Fireworks</vt:lpstr>
      <vt:lpstr>Textured</vt:lpstr>
      <vt:lpstr>PowerPoint Presentation</vt:lpstr>
      <vt:lpstr>I.Từ nhiều nghĩa:  Bài tập 1</vt:lpstr>
      <vt:lpstr>b.Caùc tröôøng hôïp chuyeån nghóa: </vt:lpstr>
      <vt:lpstr>PowerPoint Presentation</vt:lpstr>
      <vt:lpstr>Baøi taäp 3: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KÍNH THẦY QUÍ THẦY CÔ </dc:title>
  <dc:creator>DANG THIEN PHUOC</dc:creator>
  <cp:lastModifiedBy>user</cp:lastModifiedBy>
  <cp:revision>41</cp:revision>
  <dcterms:created xsi:type="dcterms:W3CDTF">2008-09-25T17:41:30Z</dcterms:created>
  <dcterms:modified xsi:type="dcterms:W3CDTF">2020-05-18T08:37:24Z</dcterms:modified>
</cp:coreProperties>
</file>