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7" r:id="rId3"/>
    <p:sldId id="343" r:id="rId4"/>
    <p:sldId id="272" r:id="rId5"/>
    <p:sldId id="349" r:id="rId6"/>
    <p:sldId id="353" r:id="rId7"/>
    <p:sldId id="383" r:id="rId8"/>
    <p:sldId id="356" r:id="rId9"/>
    <p:sldId id="357" r:id="rId10"/>
    <p:sldId id="354" r:id="rId11"/>
    <p:sldId id="359" r:id="rId12"/>
    <p:sldId id="358" r:id="rId13"/>
    <p:sldId id="360" r:id="rId14"/>
    <p:sldId id="355" r:id="rId15"/>
    <p:sldId id="361" r:id="rId16"/>
    <p:sldId id="362" r:id="rId17"/>
    <p:sldId id="363" r:id="rId18"/>
    <p:sldId id="364" r:id="rId19"/>
    <p:sldId id="365" r:id="rId20"/>
    <p:sldId id="366" r:id="rId21"/>
    <p:sldId id="384" r:id="rId22"/>
    <p:sldId id="367" r:id="rId23"/>
    <p:sldId id="368" r:id="rId24"/>
    <p:sldId id="369" r:id="rId25"/>
    <p:sldId id="387" r:id="rId26"/>
    <p:sldId id="370" r:id="rId27"/>
    <p:sldId id="344" r:id="rId28"/>
    <p:sldId id="371" r:id="rId29"/>
    <p:sldId id="372" r:id="rId30"/>
    <p:sldId id="373" r:id="rId31"/>
    <p:sldId id="374" r:id="rId32"/>
    <p:sldId id="376" r:id="rId33"/>
    <p:sldId id="375" r:id="rId34"/>
    <p:sldId id="377" r:id="rId35"/>
    <p:sldId id="378" r:id="rId36"/>
    <p:sldId id="385" r:id="rId37"/>
    <p:sldId id="386" r:id="rId38"/>
    <p:sldId id="379" r:id="rId39"/>
    <p:sldId id="380" r:id="rId40"/>
    <p:sldId id="334" r:id="rId41"/>
    <p:sldId id="316" r:id="rId42"/>
    <p:sldId id="314"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432" y="1236"/>
      </p:cViewPr>
      <p:guideLst>
        <p:guide orient="horz" pos="2160"/>
        <p:guide pos="2880"/>
      </p:guideLst>
    </p:cSldViewPr>
  </p:slideViewPr>
  <p:notesTextViewPr>
    <p:cViewPr>
      <p:scale>
        <a:sx n="1" d="1"/>
        <a:sy n="1" d="1"/>
      </p:scale>
      <p:origin x="0" y="0"/>
    </p:cViewPr>
  </p:notesTextViewPr>
  <p:sorterViewPr>
    <p:cViewPr>
      <p:scale>
        <a:sx n="140" d="100"/>
        <a:sy n="140" d="100"/>
      </p:scale>
      <p:origin x="0" y="1989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2953409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310091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5BA178-FB76-4C43-9D0D-60AAB06D7DE8}"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598933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5BA178-FB76-4C43-9D0D-60AAB06D7DE8}"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2808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5BA178-FB76-4C43-9D0D-60AAB06D7DE8}" type="datetimeFigureOut">
              <a:rPr lang="en-US" smtClean="0"/>
              <a:t>2/20/2021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59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5BA178-FB76-4C43-9D0D-60AAB06D7DE8}" type="datetimeFigureOut">
              <a:rPr lang="en-US" smtClean="0"/>
              <a:t>2/20/2021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702386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5BA178-FB76-4C43-9D0D-60AAB06D7DE8}" type="datetimeFigureOut">
              <a:rPr lang="en-US" smtClean="0"/>
              <a:t>2/20/2021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6172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4237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21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28501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208837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BA178-FB76-4C43-9D0D-60AAB06D7DE8}" type="datetimeFigureOut">
              <a:rPr lang="en-US" smtClean="0"/>
              <a:t>2/20/2021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1F1BB-EACE-4B71-AC5D-C77A44C897F1}" type="slidenum">
              <a:rPr lang="en-US" smtClean="0"/>
              <a:t>‹#›</a:t>
            </a:fld>
            <a:endParaRPr lang="en-US"/>
          </a:p>
        </p:txBody>
      </p:sp>
    </p:spTree>
    <p:extLst>
      <p:ext uri="{BB962C8B-B14F-4D97-AF65-F5344CB8AC3E}">
        <p14:creationId xmlns:p14="http://schemas.microsoft.com/office/powerpoint/2010/main" val="2701571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re 1"/>
          <p:cNvSpPr txBox="1">
            <a:spLocks/>
          </p:cNvSpPr>
          <p:nvPr/>
        </p:nvSpPr>
        <p:spPr bwMode="auto">
          <a:xfrm>
            <a:off x="304800" y="2344188"/>
            <a:ext cx="8548687"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smtClean="0">
                <a:ln w="11430"/>
                <a:solidFill>
                  <a:srgbClr val="C00000"/>
                </a:solidFill>
                <a:latin typeface="Constantia"/>
              </a:rPr>
              <a:t>MÔN </a:t>
            </a:r>
            <a:r>
              <a:rPr lang="en-US" sz="3200" b="1" spc="50" dirty="0">
                <a:ln w="11430"/>
                <a:solidFill>
                  <a:srgbClr val="C00000"/>
                </a:solidFill>
                <a:latin typeface="Constantia"/>
              </a:rPr>
              <a:t>HỌC </a:t>
            </a:r>
          </a:p>
          <a:p>
            <a:pPr algn="ctr" fontAlgn="auto">
              <a:spcBef>
                <a:spcPts val="0"/>
              </a:spcBef>
              <a:spcAft>
                <a:spcPts val="0"/>
              </a:spcAft>
              <a:defRPr/>
            </a:pPr>
            <a:r>
              <a:rPr lang="en-US" altLang="zh-CN" sz="3600" b="1" spc="50" dirty="0" smtClean="0">
                <a:ln w="11430"/>
                <a:solidFill>
                  <a:srgbClr val="C00000"/>
                </a:solidFill>
                <a:latin typeface="Constantia"/>
              </a:rPr>
              <a:t>CÔNG NGHỆ SẢN XUẤT MAY CÔNG NGHIỆP</a:t>
            </a:r>
            <a:endParaRPr lang="fr-CA" altLang="zh-CN" sz="3200" b="1" dirty="0">
              <a:solidFill>
                <a:srgbClr val="07389B"/>
              </a:solidFill>
              <a:latin typeface="Arial" pitchFamily="34" charset="0"/>
              <a:cs typeface="Arial" pitchFamily="34" charset="0"/>
            </a:endParaRPr>
          </a:p>
        </p:txBody>
      </p:sp>
      <p:sp>
        <p:nvSpPr>
          <p:cNvPr id="7" name="Rectangle 1"/>
          <p:cNvSpPr>
            <a:spLocks noChangeArrowheads="1"/>
          </p:cNvSpPr>
          <p:nvPr/>
        </p:nvSpPr>
        <p:spPr bwMode="auto">
          <a:xfrm>
            <a:off x="4579143" y="5638800"/>
            <a:ext cx="455793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400" b="1" dirty="0" err="1" smtClean="0"/>
              <a:t>Lớp</a:t>
            </a:r>
            <a:r>
              <a:rPr lang="en-US" sz="2400" b="1" dirty="0" smtClean="0"/>
              <a:t>: 19C1-CNM1</a:t>
            </a:r>
          </a:p>
          <a:p>
            <a:r>
              <a:rPr lang="en-US" sz="2400" b="1" dirty="0" err="1"/>
              <a:t>Giảng</a:t>
            </a:r>
            <a:r>
              <a:rPr lang="en-US" sz="2400" b="1" dirty="0"/>
              <a:t> </a:t>
            </a:r>
            <a:r>
              <a:rPr lang="en-US" sz="2400" b="1" dirty="0" err="1"/>
              <a:t>viên</a:t>
            </a:r>
            <a:r>
              <a:rPr lang="en-US" sz="2400" b="1" dirty="0"/>
              <a:t>: </a:t>
            </a:r>
            <a:r>
              <a:rPr lang="en-US" sz="2400" b="1" dirty="0" err="1"/>
              <a:t>Phạm</a:t>
            </a:r>
            <a:r>
              <a:rPr lang="en-US" sz="2400" b="1" dirty="0"/>
              <a:t> </a:t>
            </a:r>
            <a:r>
              <a:rPr lang="en-US" sz="2400" b="1" dirty="0" err="1"/>
              <a:t>Thị</a:t>
            </a:r>
            <a:r>
              <a:rPr lang="en-US" sz="2400" b="1" dirty="0"/>
              <a:t> </a:t>
            </a:r>
            <a:r>
              <a:rPr lang="en-US" sz="2400" b="1" dirty="0" err="1"/>
              <a:t>Thanh</a:t>
            </a:r>
            <a:r>
              <a:rPr lang="en-US" sz="2400" b="1" dirty="0"/>
              <a:t> </a:t>
            </a:r>
            <a:r>
              <a:rPr lang="en-US" sz="2400" b="1" dirty="0" err="1"/>
              <a:t>Thúy</a:t>
            </a:r>
            <a:endParaRPr lang="en-US" sz="2400" b="1" dirty="0"/>
          </a:p>
          <a:p>
            <a:r>
              <a:rPr lang="en-US" sz="2400" b="1" dirty="0" err="1" smtClean="0"/>
              <a:t>Năm</a:t>
            </a:r>
            <a:r>
              <a:rPr lang="en-US" sz="2400" b="1" dirty="0" smtClean="0"/>
              <a:t> </a:t>
            </a:r>
            <a:r>
              <a:rPr lang="en-US" sz="2400" b="1" dirty="0" err="1" smtClean="0"/>
              <a:t>học</a:t>
            </a:r>
            <a:r>
              <a:rPr lang="en-US" sz="2400" b="1" dirty="0" smtClean="0"/>
              <a:t>: 2020-2021</a:t>
            </a:r>
            <a:endParaRPr lang="en-US" sz="2400" b="1" dirty="0"/>
          </a:p>
        </p:txBody>
      </p:sp>
      <p:sp>
        <p:nvSpPr>
          <p:cNvPr id="9" name="Rectangle 2"/>
          <p:cNvSpPr txBox="1">
            <a:spLocks noChangeArrowheads="1"/>
          </p:cNvSpPr>
          <p:nvPr/>
        </p:nvSpPr>
        <p:spPr bwMode="auto">
          <a:xfrm>
            <a:off x="533400" y="1582738"/>
            <a:ext cx="8401050" cy="915987"/>
          </a:xfrm>
          <a:prstGeom prst="rect">
            <a:avLst/>
          </a:prstGeom>
          <a:noFill/>
          <a:ln w="9525" algn="ctr">
            <a:noFill/>
            <a:miter lim="800000"/>
            <a:headEnd/>
            <a:tailEnd/>
          </a:ln>
          <a:effectLst/>
        </p:spPr>
        <p:txBody>
          <a:bodyPr anchor="ctr"/>
          <a:lstStyle/>
          <a:p>
            <a:pPr algn="ctr">
              <a:defRPr/>
            </a:pPr>
            <a:r>
              <a:rPr lang="en-US" sz="4000" b="1" kern="0" dirty="0">
                <a:solidFill>
                  <a:srgbClr val="FF0000"/>
                </a:solidFill>
                <a:latin typeface="Times New Roman" pitchFamily="18" charset="0"/>
                <a:cs typeface="Times New Roman" pitchFamily="18" charset="0"/>
              </a:rPr>
              <a:t>NGÀNH </a:t>
            </a:r>
            <a:r>
              <a:rPr lang="en-US" sz="4000" b="1" kern="0" dirty="0" smtClean="0">
                <a:solidFill>
                  <a:srgbClr val="FF0000"/>
                </a:solidFill>
                <a:latin typeface="Times New Roman" pitchFamily="18" charset="0"/>
                <a:cs typeface="Times New Roman" pitchFamily="18" charset="0"/>
              </a:rPr>
              <a:t>CÔNG NGHỆ MAY</a:t>
            </a:r>
            <a:endParaRPr lang="en-US" sz="4000" b="1" kern="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7867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smtClean="0">
                <a:latin typeface="Arial" pitchFamily="34" charset="0"/>
                <a:cs typeface="Arial" pitchFamily="34" charset="0"/>
              </a:rPr>
              <a:t>KIỂM TRA BÀI</a:t>
            </a:r>
            <a:endParaRPr lang="en-US" sz="3200" b="1" dirty="0">
              <a:latin typeface="Arial" pitchFamily="34" charset="0"/>
              <a:cs typeface="Arial" pitchFamily="34" charset="0"/>
            </a:endParaRPr>
          </a:p>
        </p:txBody>
      </p:sp>
      <p:pic>
        <p:nvPicPr>
          <p:cNvPr id="12"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0" y="2249487"/>
            <a:ext cx="7381701"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 </a:t>
            </a:r>
            <a:r>
              <a:rPr lang="en-US" sz="3200" dirty="0" err="1" smtClean="0">
                <a:solidFill>
                  <a:schemeClr val="tx1"/>
                </a:solidFill>
              </a:rPr>
              <a:t>Trình</a:t>
            </a:r>
            <a:r>
              <a:rPr lang="en-US" sz="3200" dirty="0" smtClean="0">
                <a:solidFill>
                  <a:schemeClr val="tx1"/>
                </a:solidFill>
              </a:rPr>
              <a:t> </a:t>
            </a:r>
            <a:r>
              <a:rPr lang="en-US" sz="3200" dirty="0" err="1" smtClean="0">
                <a:solidFill>
                  <a:schemeClr val="tx1"/>
                </a:solidFill>
              </a:rPr>
              <a:t>bày</a:t>
            </a:r>
            <a:r>
              <a:rPr lang="en-US" sz="3200" dirty="0" smtClean="0">
                <a:solidFill>
                  <a:schemeClr val="tx1"/>
                </a:solidFill>
              </a:rPr>
              <a:t> </a:t>
            </a:r>
            <a:r>
              <a:rPr lang="en-US" sz="3200" dirty="0" err="1" smtClean="0">
                <a:solidFill>
                  <a:schemeClr val="tx1"/>
                </a:solidFill>
              </a:rPr>
              <a:t>khái</a:t>
            </a:r>
            <a:r>
              <a:rPr lang="en-US" sz="3200" dirty="0" smtClean="0">
                <a:solidFill>
                  <a:schemeClr val="tx1"/>
                </a:solidFill>
              </a:rPr>
              <a:t> </a:t>
            </a:r>
            <a:r>
              <a:rPr lang="en-US" sz="3200" dirty="0" err="1" smtClean="0">
                <a:solidFill>
                  <a:schemeClr val="tx1"/>
                </a:solidFill>
              </a:rPr>
              <a:t>niệm</a:t>
            </a:r>
            <a:r>
              <a:rPr lang="en-US" sz="3200" dirty="0" smtClean="0">
                <a:solidFill>
                  <a:schemeClr val="tx1"/>
                </a:solidFill>
              </a:rPr>
              <a:t> </a:t>
            </a:r>
            <a:r>
              <a:rPr lang="en-US" sz="3200" dirty="0" err="1" smtClean="0">
                <a:solidFill>
                  <a:schemeClr val="tx1"/>
                </a:solidFill>
              </a:rPr>
              <a:t>thiết</a:t>
            </a:r>
            <a:r>
              <a:rPr lang="en-US" sz="3200" dirty="0" smtClean="0">
                <a:solidFill>
                  <a:schemeClr val="tx1"/>
                </a:solidFill>
              </a:rPr>
              <a:t> </a:t>
            </a:r>
            <a:r>
              <a:rPr lang="en-US" sz="3200" dirty="0" err="1" smtClean="0">
                <a:solidFill>
                  <a:schemeClr val="tx1"/>
                </a:solidFill>
              </a:rPr>
              <a:t>kế</a:t>
            </a:r>
            <a:r>
              <a:rPr lang="en-US" sz="3200" dirty="0" smtClean="0">
                <a:solidFill>
                  <a:schemeClr val="tx1"/>
                </a:solidFill>
              </a:rPr>
              <a:t> </a:t>
            </a:r>
            <a:r>
              <a:rPr lang="en-US" sz="3200" dirty="0" err="1" smtClean="0">
                <a:solidFill>
                  <a:schemeClr val="tx1"/>
                </a:solidFill>
              </a:rPr>
              <a:t>chuyền</a:t>
            </a:r>
            <a:r>
              <a:rPr lang="en-US" sz="3200" dirty="0" smtClean="0">
                <a:solidFill>
                  <a:schemeClr val="tx1"/>
                </a:solidFill>
              </a:rPr>
              <a:t>? </a:t>
            </a:r>
            <a:endParaRPr lang="en-US" sz="3200" dirty="0">
              <a:latin typeface="Arial" pitchFamily="34" charset="0"/>
              <a:cs typeface="Arial" pitchFamily="34" charset="0"/>
            </a:endParaRPr>
          </a:p>
        </p:txBody>
      </p:sp>
      <p:sp>
        <p:nvSpPr>
          <p:cNvPr id="14" name="Rounded Rectangle 13"/>
          <p:cNvSpPr/>
          <p:nvPr/>
        </p:nvSpPr>
        <p:spPr>
          <a:xfrm>
            <a:off x="-1" y="3990975"/>
            <a:ext cx="9144001" cy="103822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2/ </a:t>
            </a:r>
            <a:r>
              <a:rPr lang="en-US" sz="3200" dirty="0" err="1">
                <a:solidFill>
                  <a:schemeClr val="tx1"/>
                </a:solidFill>
              </a:rPr>
              <a:t>Trình</a:t>
            </a:r>
            <a:r>
              <a:rPr lang="en-US" sz="3200" dirty="0">
                <a:solidFill>
                  <a:schemeClr val="tx1"/>
                </a:solidFill>
              </a:rPr>
              <a:t> </a:t>
            </a:r>
            <a:r>
              <a:rPr lang="en-US" sz="3200" dirty="0" err="1">
                <a:solidFill>
                  <a:schemeClr val="tx1"/>
                </a:solidFill>
              </a:rPr>
              <a:t>bày</a:t>
            </a:r>
            <a:r>
              <a:rPr lang="en-US" sz="3200" dirty="0">
                <a:solidFill>
                  <a:schemeClr val="tx1"/>
                </a:solidFill>
              </a:rPr>
              <a:t> </a:t>
            </a:r>
            <a:r>
              <a:rPr lang="en-US" sz="3200" dirty="0" err="1">
                <a:solidFill>
                  <a:schemeClr val="tx1"/>
                </a:solidFill>
              </a:rPr>
              <a:t>nguyên</a:t>
            </a:r>
            <a:r>
              <a:rPr lang="en-US" sz="3200" dirty="0">
                <a:solidFill>
                  <a:schemeClr val="tx1"/>
                </a:solidFill>
              </a:rPr>
              <a:t> </a:t>
            </a:r>
            <a:r>
              <a:rPr lang="en-US" sz="3200" dirty="0" err="1">
                <a:solidFill>
                  <a:schemeClr val="tx1"/>
                </a:solidFill>
              </a:rPr>
              <a:t>tắc</a:t>
            </a:r>
            <a:r>
              <a:rPr lang="en-US" sz="3200" dirty="0">
                <a:solidFill>
                  <a:schemeClr val="tx1"/>
                </a:solidFill>
              </a:rPr>
              <a:t> </a:t>
            </a:r>
            <a:r>
              <a:rPr lang="en-US" sz="3200" dirty="0" err="1">
                <a:solidFill>
                  <a:schemeClr val="tx1"/>
                </a:solidFill>
              </a:rPr>
              <a:t>thiết</a:t>
            </a:r>
            <a:r>
              <a:rPr lang="en-US" sz="3200" dirty="0">
                <a:solidFill>
                  <a:schemeClr val="tx1"/>
                </a:solidFill>
              </a:rPr>
              <a:t> </a:t>
            </a:r>
            <a:r>
              <a:rPr lang="en-US" sz="3200" dirty="0" err="1">
                <a:solidFill>
                  <a:schemeClr val="tx1"/>
                </a:solidFill>
              </a:rPr>
              <a:t>kế</a:t>
            </a:r>
            <a:r>
              <a:rPr lang="en-US" sz="3200" dirty="0">
                <a:solidFill>
                  <a:schemeClr val="tx1"/>
                </a:solidFill>
              </a:rPr>
              <a:t> </a:t>
            </a:r>
            <a:r>
              <a:rPr lang="en-US" sz="3200" dirty="0" err="1" smtClean="0">
                <a:solidFill>
                  <a:schemeClr val="tx1"/>
                </a:solidFill>
              </a:rPr>
              <a:t>chuyền</a:t>
            </a:r>
            <a:r>
              <a:rPr lang="en-US" sz="3200" dirty="0" smtClean="0">
                <a:solidFill>
                  <a:schemeClr val="tx1"/>
                </a:solidFill>
              </a:rPr>
              <a:t>? </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37867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200024" y="228601"/>
            <a:ext cx="8715375" cy="175259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a:buClr>
                <a:schemeClr val="tx1">
                  <a:lumMod val="75000"/>
                  <a:lumOff val="25000"/>
                </a:schemeClr>
              </a:buClr>
              <a:defRPr/>
            </a:pPr>
            <a:r>
              <a:rPr lang="en-US" sz="5400" b="1" dirty="0" err="1" smtClean="0">
                <a:solidFill>
                  <a:schemeClr val="tx1"/>
                </a:solidFill>
                <a:latin typeface="Times New Roman" pitchFamily="18" charset="0"/>
                <a:cs typeface="Times New Roman" pitchFamily="18" charset="0"/>
              </a:rPr>
              <a:t>Bài</a:t>
            </a:r>
            <a:r>
              <a:rPr lang="en-US" sz="5400" b="1" dirty="0" smtClean="0">
                <a:solidFill>
                  <a:schemeClr val="tx1"/>
                </a:solidFill>
                <a:latin typeface="Times New Roman" pitchFamily="18" charset="0"/>
                <a:cs typeface="Times New Roman" pitchFamily="18" charset="0"/>
              </a:rPr>
              <a:t> </a:t>
            </a:r>
            <a:r>
              <a:rPr lang="en-US" sz="5400" b="1" dirty="0" smtClean="0">
                <a:solidFill>
                  <a:schemeClr val="tx1"/>
                </a:solidFill>
                <a:latin typeface="Times New Roman" pitchFamily="18" charset="0"/>
                <a:cs typeface="Times New Roman" pitchFamily="18" charset="0"/>
              </a:rPr>
              <a:t>4</a:t>
            </a:r>
            <a:endParaRPr lang="vi-VN" sz="5400" b="1" dirty="0" smtClean="0">
              <a:solidFill>
                <a:schemeClr val="tx1"/>
              </a:solidFill>
              <a:latin typeface="Times New Roman" pitchFamily="18" charset="0"/>
              <a:cs typeface="Times New Roman" pitchFamily="18" charset="0"/>
            </a:endParaRPr>
          </a:p>
          <a:p>
            <a:pPr marL="34290">
              <a:buClr>
                <a:schemeClr val="tx1">
                  <a:lumMod val="75000"/>
                  <a:lumOff val="25000"/>
                </a:schemeClr>
              </a:buClr>
              <a:defRPr/>
            </a:pPr>
            <a:r>
              <a:rPr lang="en-US" sz="5400" b="1" dirty="0" smtClean="0">
                <a:solidFill>
                  <a:schemeClr val="tx1"/>
                </a:solidFill>
                <a:latin typeface="Times New Roman" pitchFamily="18" charset="0"/>
                <a:cs typeface="Times New Roman" pitchFamily="18" charset="0"/>
              </a:rPr>
              <a:t>    CÔNG </a:t>
            </a:r>
            <a:r>
              <a:rPr lang="en-US" sz="5400" b="1" dirty="0" smtClean="0">
                <a:solidFill>
                  <a:schemeClr val="tx1"/>
                </a:solidFill>
                <a:latin typeface="Times New Roman" pitchFamily="18" charset="0"/>
                <a:cs typeface="Times New Roman" pitchFamily="18" charset="0"/>
              </a:rPr>
              <a:t>ĐOẠN CẮT</a:t>
            </a:r>
            <a:endParaRPr lang="en-US" sz="5400" b="1" dirty="0">
              <a:solidFill>
                <a:schemeClr val="tx1"/>
              </a:solidFill>
              <a:latin typeface="Times New Roman" pitchFamily="18" charset="0"/>
              <a:cs typeface="Times New Roman" pitchFamily="18" charset="0"/>
            </a:endParaRPr>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4" descr="cong ty cp may nam ha thanh cong nho ap dung mo hinh cai tien nang suat tong th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descr="Bộ môn Kỹ Thuật Dệt MayBộ môn Kỹ Thuật Dệt May Môn học: Cơ sở Công Nghệ MayMôn học: Cơ sở Công Nghệ May&#10;ĐóngĐóng&#10;kiệnkiện&#10;..."/>
          <p:cNvPicPr>
            <a:picLocks noChangeAspect="1" noChangeArrowheads="1"/>
          </p:cNvPicPr>
          <p:nvPr/>
        </p:nvPicPr>
        <p:blipFill rotWithShape="1">
          <a:blip r:embed="rId4">
            <a:extLst>
              <a:ext uri="{28A0092B-C50C-407E-A947-70E740481C1C}">
                <a14:useLocalDpi xmlns:a14="http://schemas.microsoft.com/office/drawing/2010/main" val="0"/>
              </a:ext>
            </a:extLst>
          </a:blip>
          <a:srcRect l="-588" t="-13475" r="-6606" b="4735"/>
          <a:stretch/>
        </p:blipFill>
        <p:spPr bwMode="auto">
          <a:xfrm>
            <a:off x="1792558" y="1519824"/>
            <a:ext cx="6741842" cy="495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652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154238" y="630238"/>
            <a:ext cx="4329112" cy="682625"/>
          </a:xfrm>
          <a:prstGeom prst="rect">
            <a:avLst/>
          </a:prstGeom>
        </p:spPr>
        <p:txBody>
          <a:bodyPr vert="horz" lIns="91440" tIns="45720" rIns="91440" bIns="45720" rtlCol="0" anchor="ctr">
            <a:normAutofit fontScale="7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cs typeface="Arial" pitchFamily="34" charset="0"/>
              </a:rPr>
              <a:t>4.1 MỤC TIÊU BÀI HỌC</a:t>
            </a:r>
            <a:endParaRPr lang="en-US" b="1" dirty="0">
              <a:latin typeface="Arial" pitchFamily="34" charset="0"/>
              <a:cs typeface="Arial" pitchFamily="34" charset="0"/>
            </a:endParaRPr>
          </a:p>
        </p:txBody>
      </p:sp>
      <p:sp>
        <p:nvSpPr>
          <p:cNvPr id="6" name="Rectangle 5"/>
          <p:cNvSpPr/>
          <p:nvPr/>
        </p:nvSpPr>
        <p:spPr>
          <a:xfrm>
            <a:off x="0" y="1312863"/>
            <a:ext cx="9144000" cy="1354137"/>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2800" dirty="0" smtClean="0">
                <a:latin typeface="+mj-lt"/>
                <a:cs typeface="Arial" pitchFamily="34" charset="0"/>
              </a:rPr>
              <a:t>- </a:t>
            </a:r>
            <a:r>
              <a:rPr lang="vi-VN" sz="2800" b="1" dirty="0" smtClean="0">
                <a:latin typeface="+mj-lt"/>
                <a:cs typeface="Arial" pitchFamily="34" charset="0"/>
              </a:rPr>
              <a:t>Kiến </a:t>
            </a:r>
            <a:r>
              <a:rPr lang="vi-VN" sz="2800" b="1" dirty="0">
                <a:latin typeface="+mj-lt"/>
                <a:cs typeface="Arial" pitchFamily="34" charset="0"/>
              </a:rPr>
              <a:t>thức</a:t>
            </a:r>
            <a:r>
              <a:rPr lang="vi-VN" sz="2800" dirty="0">
                <a:latin typeface="+mj-lt"/>
                <a:cs typeface="Arial" pitchFamily="34" charset="0"/>
              </a:rPr>
              <a:t>: </a:t>
            </a:r>
            <a:r>
              <a:rPr lang="en-US" sz="2800" dirty="0" err="1" smtClean="0">
                <a:latin typeface="+mj-lt"/>
                <a:cs typeface="Arial" pitchFamily="34" charset="0"/>
              </a:rPr>
              <a:t>Trang</a:t>
            </a:r>
            <a:r>
              <a:rPr lang="en-US" sz="2800" dirty="0" smtClean="0">
                <a:latin typeface="+mj-lt"/>
                <a:cs typeface="Arial" pitchFamily="34" charset="0"/>
              </a:rPr>
              <a:t> </a:t>
            </a:r>
            <a:r>
              <a:rPr lang="en-US" sz="2800" dirty="0" err="1" smtClean="0">
                <a:latin typeface="+mj-lt"/>
                <a:cs typeface="Arial" pitchFamily="34" charset="0"/>
              </a:rPr>
              <a:t>bị</a:t>
            </a:r>
            <a:r>
              <a:rPr lang="en-US" sz="2800" dirty="0" smtClean="0">
                <a:latin typeface="+mj-lt"/>
                <a:cs typeface="Arial" pitchFamily="34" charset="0"/>
              </a:rPr>
              <a:t> </a:t>
            </a:r>
            <a:r>
              <a:rPr lang="en-US" sz="2800" dirty="0" err="1" smtClean="0">
                <a:latin typeface="+mj-lt"/>
                <a:cs typeface="Arial" pitchFamily="34" charset="0"/>
              </a:rPr>
              <a:t>cho</a:t>
            </a:r>
            <a:r>
              <a:rPr lang="en-US" sz="2800" dirty="0" smtClean="0">
                <a:latin typeface="+mj-lt"/>
                <a:cs typeface="Arial" pitchFamily="34" charset="0"/>
              </a:rPr>
              <a:t> </a:t>
            </a:r>
            <a:r>
              <a:rPr lang="en-US" sz="2800" dirty="0" err="1" smtClean="0">
                <a:latin typeface="+mj-lt"/>
                <a:cs typeface="Arial" pitchFamily="34" charset="0"/>
              </a:rPr>
              <a:t>s</a:t>
            </a:r>
            <a:r>
              <a:rPr lang="en-US" sz="2800" dirty="0" err="1" smtClean="0">
                <a:latin typeface="+mj-lt"/>
              </a:rPr>
              <a:t>inh</a:t>
            </a:r>
            <a:r>
              <a:rPr lang="en-US" sz="2800" dirty="0" smtClean="0">
                <a:latin typeface="+mj-lt"/>
              </a:rPr>
              <a:t> </a:t>
            </a:r>
            <a:r>
              <a:rPr lang="en-US" sz="2800" dirty="0" err="1">
                <a:latin typeface="+mj-lt"/>
              </a:rPr>
              <a:t>viên</a:t>
            </a:r>
            <a:r>
              <a:rPr lang="en-US" sz="2800" dirty="0">
                <a:latin typeface="+mj-lt"/>
              </a:rPr>
              <a:t> </a:t>
            </a:r>
            <a:r>
              <a:rPr lang="en-US" sz="2800" dirty="0" err="1" smtClean="0">
                <a:latin typeface="+mj-lt"/>
              </a:rPr>
              <a:t>một</a:t>
            </a:r>
            <a:r>
              <a:rPr lang="en-US" sz="2800" dirty="0" smtClean="0">
                <a:latin typeface="+mj-lt"/>
              </a:rPr>
              <a:t> </a:t>
            </a:r>
            <a:r>
              <a:rPr lang="en-US" sz="2800" dirty="0" err="1" smtClean="0">
                <a:latin typeface="+mj-lt"/>
              </a:rPr>
              <a:t>số</a:t>
            </a:r>
            <a:r>
              <a:rPr lang="en-US" sz="2800" dirty="0" smtClean="0">
                <a:latin typeface="+mj-lt"/>
              </a:rPr>
              <a:t> </a:t>
            </a:r>
            <a:r>
              <a:rPr lang="en-US" sz="2800" dirty="0" err="1" smtClean="0">
                <a:latin typeface="+mj-lt"/>
              </a:rPr>
              <a:t>kiến</a:t>
            </a:r>
            <a:r>
              <a:rPr lang="en-US" sz="2800" dirty="0" smtClean="0">
                <a:latin typeface="+mj-lt"/>
              </a:rPr>
              <a:t> </a:t>
            </a:r>
            <a:r>
              <a:rPr lang="en-US" sz="2800" dirty="0" err="1" smtClean="0">
                <a:latin typeface="+mj-lt"/>
              </a:rPr>
              <a:t>thức</a:t>
            </a:r>
            <a:r>
              <a:rPr lang="en-US" sz="2800" dirty="0" smtClean="0">
                <a:latin typeface="+mj-lt"/>
              </a:rPr>
              <a:t> </a:t>
            </a:r>
            <a:r>
              <a:rPr lang="en-US" sz="2800" dirty="0" err="1" smtClean="0">
                <a:latin typeface="+mj-lt"/>
              </a:rPr>
              <a:t>về</a:t>
            </a:r>
            <a:r>
              <a:rPr lang="en-US" sz="2800" dirty="0" smtClean="0">
                <a:latin typeface="+mj-lt"/>
              </a:rPr>
              <a:t> </a:t>
            </a:r>
            <a:r>
              <a:rPr lang="en-US" sz="2800" dirty="0" err="1" smtClean="0"/>
              <a:t>những</a:t>
            </a:r>
            <a:r>
              <a:rPr lang="en-US" sz="2800" dirty="0" smtClean="0"/>
              <a:t> </a:t>
            </a:r>
            <a:r>
              <a:rPr lang="en-US" sz="2800" dirty="0" err="1"/>
              <a:t>công</a:t>
            </a:r>
            <a:r>
              <a:rPr lang="en-US" sz="2800" dirty="0"/>
              <a:t> </a:t>
            </a:r>
            <a:r>
              <a:rPr lang="en-US" sz="2800" dirty="0" err="1"/>
              <a:t>việc</a:t>
            </a:r>
            <a:r>
              <a:rPr lang="en-US" sz="2800" dirty="0"/>
              <a:t> ở </a:t>
            </a:r>
            <a:r>
              <a:rPr lang="en-US" sz="2800" dirty="0" err="1"/>
              <a:t>công</a:t>
            </a:r>
            <a:r>
              <a:rPr lang="en-US" sz="2800" dirty="0"/>
              <a:t> </a:t>
            </a:r>
            <a:r>
              <a:rPr lang="en-US" sz="2800" dirty="0" err="1"/>
              <a:t>đoạn</a:t>
            </a:r>
            <a:r>
              <a:rPr lang="en-US" sz="2800" dirty="0"/>
              <a:t> </a:t>
            </a:r>
            <a:r>
              <a:rPr lang="en-US" sz="2800" dirty="0" err="1"/>
              <a:t>cắt</a:t>
            </a:r>
            <a:endParaRPr lang="vi-VN" sz="2800" dirty="0">
              <a:latin typeface="+mj-lt"/>
              <a:cs typeface="Arial" pitchFamily="34" charset="0"/>
            </a:endParaRPr>
          </a:p>
        </p:txBody>
      </p:sp>
      <p:sp>
        <p:nvSpPr>
          <p:cNvPr id="7" name="Rounded Rectangle 6"/>
          <p:cNvSpPr/>
          <p:nvPr/>
        </p:nvSpPr>
        <p:spPr>
          <a:xfrm>
            <a:off x="0" y="2895600"/>
            <a:ext cx="9144000" cy="175260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endParaRPr lang="en-US" sz="2000" dirty="0" smtClean="0">
              <a:latin typeface="Arial" pitchFamily="34" charset="0"/>
              <a:cs typeface="Arial" pitchFamily="34" charset="0"/>
            </a:endParaRPr>
          </a:p>
          <a:p>
            <a:r>
              <a:rPr lang="vi-VN" sz="2000" dirty="0" smtClean="0">
                <a:latin typeface="Arial" pitchFamily="34" charset="0"/>
                <a:cs typeface="Arial" pitchFamily="34" charset="0"/>
              </a:rPr>
              <a:t>- </a:t>
            </a:r>
            <a:r>
              <a:rPr lang="vi-VN" sz="2800" b="1" dirty="0">
                <a:latin typeface="+mj-lt"/>
                <a:cs typeface="Arial" pitchFamily="34" charset="0"/>
              </a:rPr>
              <a:t>Kỹ năng</a:t>
            </a:r>
            <a:r>
              <a:rPr lang="vi-VN" sz="2800" dirty="0" smtClean="0">
                <a:latin typeface="+mj-lt"/>
                <a:cs typeface="Arial" pitchFamily="34" charset="0"/>
              </a:rPr>
              <a:t>:</a:t>
            </a:r>
            <a:r>
              <a:rPr lang="en-US" sz="2800" dirty="0" smtClean="0">
                <a:latin typeface="+mj-lt"/>
                <a:cs typeface="Arial" pitchFamily="34" charset="0"/>
              </a:rPr>
              <a:t> </a:t>
            </a:r>
            <a:r>
              <a:rPr lang="en-US" sz="2800" dirty="0" err="1"/>
              <a:t>Sinh</a:t>
            </a:r>
            <a:r>
              <a:rPr lang="en-US" sz="2800" dirty="0"/>
              <a:t> </a:t>
            </a:r>
            <a:r>
              <a:rPr lang="en-US" sz="2800" dirty="0" err="1"/>
              <a:t>viên</a:t>
            </a:r>
            <a:r>
              <a:rPr lang="en-US" sz="2800" dirty="0"/>
              <a:t> </a:t>
            </a:r>
            <a:r>
              <a:rPr lang="en-US" sz="2800" dirty="0" err="1"/>
              <a:t>làm</a:t>
            </a:r>
            <a:r>
              <a:rPr lang="en-US" sz="2800" dirty="0"/>
              <a:t> </a:t>
            </a:r>
            <a:r>
              <a:rPr lang="en-US" sz="2800" dirty="0" err="1"/>
              <a:t>được</a:t>
            </a:r>
            <a:r>
              <a:rPr lang="en-US" sz="2800" dirty="0"/>
              <a:t> </a:t>
            </a:r>
            <a:r>
              <a:rPr lang="en-US" sz="2800" dirty="0" err="1"/>
              <a:t>những</a:t>
            </a:r>
            <a:r>
              <a:rPr lang="en-US" sz="2800" dirty="0"/>
              <a:t> </a:t>
            </a:r>
            <a:r>
              <a:rPr lang="en-US" sz="2800" dirty="0" err="1"/>
              <a:t>công</a:t>
            </a:r>
            <a:r>
              <a:rPr lang="en-US" sz="2800" dirty="0"/>
              <a:t> </a:t>
            </a:r>
            <a:r>
              <a:rPr lang="en-US" sz="2800" dirty="0" err="1"/>
              <a:t>việc</a:t>
            </a:r>
            <a:r>
              <a:rPr lang="en-US" sz="2800" dirty="0"/>
              <a:t> </a:t>
            </a:r>
            <a:r>
              <a:rPr lang="en-US" sz="2800" dirty="0" err="1"/>
              <a:t>của</a:t>
            </a:r>
            <a:r>
              <a:rPr lang="en-US" sz="2800" dirty="0"/>
              <a:t> </a:t>
            </a:r>
            <a:r>
              <a:rPr lang="en-US" sz="2800" dirty="0" err="1"/>
              <a:t>công</a:t>
            </a:r>
            <a:r>
              <a:rPr lang="en-US" sz="2800" dirty="0"/>
              <a:t> </a:t>
            </a:r>
            <a:r>
              <a:rPr lang="en-US" sz="2800" dirty="0" err="1"/>
              <a:t>đoạn</a:t>
            </a:r>
            <a:r>
              <a:rPr lang="en-US" sz="2800" dirty="0"/>
              <a:t> </a:t>
            </a:r>
            <a:r>
              <a:rPr lang="en-US" sz="2800" dirty="0" err="1"/>
              <a:t>cắt</a:t>
            </a:r>
            <a:r>
              <a:rPr lang="en-US" sz="2800" dirty="0"/>
              <a:t> </a:t>
            </a:r>
            <a:r>
              <a:rPr lang="en-US" sz="2800" dirty="0" err="1"/>
              <a:t>như</a:t>
            </a:r>
            <a:r>
              <a:rPr lang="en-US" sz="2800" dirty="0"/>
              <a:t> </a:t>
            </a:r>
            <a:r>
              <a:rPr lang="en-US" sz="2800" dirty="0" err="1"/>
              <a:t>trải</a:t>
            </a:r>
            <a:r>
              <a:rPr lang="en-US" sz="2800" dirty="0"/>
              <a:t> </a:t>
            </a:r>
            <a:r>
              <a:rPr lang="en-US" sz="2800" dirty="0" err="1"/>
              <a:t>vải</a:t>
            </a:r>
            <a:r>
              <a:rPr lang="en-US" sz="2800" dirty="0"/>
              <a:t>, </a:t>
            </a:r>
            <a:r>
              <a:rPr lang="en-US" sz="2800" dirty="0" err="1"/>
              <a:t>cắt</a:t>
            </a:r>
            <a:r>
              <a:rPr lang="en-US" sz="2800" dirty="0"/>
              <a:t>, </a:t>
            </a:r>
            <a:r>
              <a:rPr lang="en-US" sz="2800" dirty="0" err="1"/>
              <a:t>bóc</a:t>
            </a:r>
            <a:r>
              <a:rPr lang="en-US" sz="2800" dirty="0"/>
              <a:t> </a:t>
            </a:r>
            <a:r>
              <a:rPr lang="en-US" sz="2800" dirty="0" err="1"/>
              <a:t>tập</a:t>
            </a:r>
            <a:r>
              <a:rPr lang="en-US" sz="2800" dirty="0"/>
              <a:t>, </a:t>
            </a:r>
            <a:r>
              <a:rPr lang="en-US" sz="2800" dirty="0" err="1"/>
              <a:t>đánh</a:t>
            </a:r>
            <a:r>
              <a:rPr lang="en-US" sz="2800" dirty="0"/>
              <a:t> </a:t>
            </a:r>
            <a:r>
              <a:rPr lang="en-US" sz="2800" dirty="0" err="1"/>
              <a:t>số</a:t>
            </a:r>
            <a:r>
              <a:rPr lang="en-US" sz="2800" dirty="0"/>
              <a:t>, </a:t>
            </a:r>
            <a:r>
              <a:rPr lang="en-US" sz="2800" dirty="0" err="1"/>
              <a:t>phối</a:t>
            </a:r>
            <a:r>
              <a:rPr lang="en-US" sz="2800" dirty="0"/>
              <a:t> </a:t>
            </a:r>
            <a:r>
              <a:rPr lang="en-US" sz="2800" dirty="0" err="1"/>
              <a:t>kiện</a:t>
            </a:r>
            <a:r>
              <a:rPr lang="en-US" sz="2800" dirty="0"/>
              <a:t>, </a:t>
            </a:r>
            <a:r>
              <a:rPr lang="en-US" sz="2800" dirty="0" err="1"/>
              <a:t>và</a:t>
            </a:r>
            <a:r>
              <a:rPr lang="en-US" sz="2800" dirty="0"/>
              <a:t> </a:t>
            </a:r>
            <a:r>
              <a:rPr lang="en-US" sz="2800" dirty="0" err="1"/>
              <a:t>kiểm</a:t>
            </a:r>
            <a:r>
              <a:rPr lang="en-US" sz="2800" dirty="0"/>
              <a:t> </a:t>
            </a:r>
            <a:r>
              <a:rPr lang="en-US" sz="2800" dirty="0" err="1"/>
              <a:t>tra</a:t>
            </a:r>
            <a:r>
              <a:rPr lang="en-US" sz="2800" dirty="0"/>
              <a:t> </a:t>
            </a:r>
            <a:r>
              <a:rPr lang="en-US" sz="2800" dirty="0" err="1"/>
              <a:t>chất</a:t>
            </a:r>
            <a:r>
              <a:rPr lang="en-US" sz="2800" dirty="0"/>
              <a:t> </a:t>
            </a:r>
            <a:r>
              <a:rPr lang="en-US" sz="2800" dirty="0" err="1"/>
              <a:t>lượng</a:t>
            </a:r>
            <a:r>
              <a:rPr lang="en-US" sz="2800" dirty="0"/>
              <a:t> </a:t>
            </a:r>
            <a:r>
              <a:rPr lang="en-US" sz="2800" dirty="0" err="1"/>
              <a:t>ép</a:t>
            </a:r>
            <a:r>
              <a:rPr lang="en-US" sz="2800" dirty="0"/>
              <a:t> </a:t>
            </a:r>
            <a:r>
              <a:rPr lang="en-US" sz="2800" dirty="0" err="1"/>
              <a:t>dán</a:t>
            </a:r>
            <a:r>
              <a:rPr lang="en-US" sz="2800" dirty="0"/>
              <a:t>. </a:t>
            </a:r>
            <a:r>
              <a:rPr lang="en-US" sz="2800" dirty="0" err="1"/>
              <a:t>Sinh</a:t>
            </a:r>
            <a:r>
              <a:rPr lang="en-US" sz="2800" dirty="0"/>
              <a:t> </a:t>
            </a:r>
            <a:r>
              <a:rPr lang="en-US" sz="2800" dirty="0" err="1"/>
              <a:t>viên</a:t>
            </a:r>
            <a:r>
              <a:rPr lang="en-US" sz="2800" dirty="0"/>
              <a:t> </a:t>
            </a:r>
            <a:r>
              <a:rPr lang="en-US" sz="2800" dirty="0" err="1"/>
              <a:t>vận</a:t>
            </a:r>
            <a:r>
              <a:rPr lang="en-US" sz="2800" dirty="0"/>
              <a:t> </a:t>
            </a:r>
            <a:r>
              <a:rPr lang="en-US" sz="2800" dirty="0" err="1"/>
              <a:t>dụng</a:t>
            </a:r>
            <a:r>
              <a:rPr lang="en-US" sz="2800" dirty="0"/>
              <a:t> </a:t>
            </a:r>
            <a:r>
              <a:rPr lang="en-US" sz="2800" dirty="0" err="1"/>
              <a:t>được</a:t>
            </a:r>
            <a:r>
              <a:rPr lang="en-US" sz="2800" dirty="0"/>
              <a:t> </a:t>
            </a:r>
            <a:r>
              <a:rPr lang="en-US" sz="2800" dirty="0" err="1"/>
              <a:t>vào</a:t>
            </a:r>
            <a:r>
              <a:rPr lang="en-US" sz="2800" dirty="0"/>
              <a:t> </a:t>
            </a:r>
            <a:r>
              <a:rPr lang="en-US" sz="2800" dirty="0" err="1"/>
              <a:t>thực</a:t>
            </a:r>
            <a:r>
              <a:rPr lang="en-US" sz="2800" dirty="0"/>
              <a:t> </a:t>
            </a:r>
            <a:r>
              <a:rPr lang="en-US" sz="2800" dirty="0" err="1"/>
              <a:t>tế</a:t>
            </a:r>
            <a:r>
              <a:rPr lang="en-US" sz="2800" dirty="0"/>
              <a:t> </a:t>
            </a:r>
            <a:r>
              <a:rPr lang="en-US" sz="2800" dirty="0" err="1"/>
              <a:t>sản</a:t>
            </a:r>
            <a:r>
              <a:rPr lang="en-US" sz="2800" dirty="0"/>
              <a:t> </a:t>
            </a:r>
            <a:r>
              <a:rPr lang="en-US" sz="2800" dirty="0" err="1"/>
              <a:t>xuất</a:t>
            </a:r>
            <a:r>
              <a:rPr lang="en-US" sz="2800" dirty="0"/>
              <a:t> ở </a:t>
            </a:r>
            <a:r>
              <a:rPr lang="en-US" sz="2800" dirty="0" err="1"/>
              <a:t>xí</a:t>
            </a:r>
            <a:r>
              <a:rPr lang="en-US" sz="2800" dirty="0"/>
              <a:t> </a:t>
            </a:r>
            <a:r>
              <a:rPr lang="en-US" sz="2800" dirty="0" err="1"/>
              <a:t>nghiệp</a:t>
            </a:r>
            <a:r>
              <a:rPr lang="en-US" sz="2800" dirty="0"/>
              <a:t>.</a:t>
            </a:r>
          </a:p>
          <a:p>
            <a:pPr>
              <a:defRPr/>
            </a:pPr>
            <a:endParaRPr lang="vi-VN" sz="20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4876800"/>
            <a:ext cx="9144000" cy="144780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latin typeface="+mj-lt"/>
                <a:cs typeface="Arial" pitchFamily="34" charset="0"/>
              </a:rPr>
              <a:t>- </a:t>
            </a:r>
            <a:r>
              <a:rPr lang="vi-VN" sz="2800" b="1" dirty="0">
                <a:latin typeface="+mj-lt"/>
                <a:cs typeface="Arial" pitchFamily="34" charset="0"/>
              </a:rPr>
              <a:t>Thái độ</a:t>
            </a:r>
            <a:r>
              <a:rPr lang="vi-VN" sz="2800" dirty="0" smtClean="0">
                <a:latin typeface="+mj-lt"/>
                <a:cs typeface="Arial" pitchFamily="34" charset="0"/>
              </a:rPr>
              <a:t>:</a:t>
            </a:r>
            <a:r>
              <a:rPr lang="en-US" sz="2800" dirty="0" smtClean="0">
                <a:latin typeface="+mj-lt"/>
                <a:cs typeface="Arial" pitchFamily="34" charset="0"/>
              </a:rPr>
              <a:t> </a:t>
            </a:r>
            <a:r>
              <a:rPr lang="en-US" sz="2800" dirty="0" err="1">
                <a:latin typeface="+mj-lt"/>
                <a:cs typeface="Times New Roman" pitchFamily="18" charset="0"/>
              </a:rPr>
              <a:t>Tích</a:t>
            </a:r>
            <a:r>
              <a:rPr lang="en-US" sz="2800" dirty="0">
                <a:latin typeface="+mj-lt"/>
                <a:cs typeface="Times New Roman" pitchFamily="18" charset="0"/>
              </a:rPr>
              <a:t> </a:t>
            </a:r>
            <a:r>
              <a:rPr lang="en-US" sz="2800" dirty="0" err="1">
                <a:latin typeface="+mj-lt"/>
                <a:cs typeface="Times New Roman" pitchFamily="18" charset="0"/>
              </a:rPr>
              <a:t>cực</a:t>
            </a:r>
            <a:r>
              <a:rPr lang="en-US" sz="2800" dirty="0">
                <a:latin typeface="+mj-lt"/>
                <a:cs typeface="Times New Roman" pitchFamily="18" charset="0"/>
              </a:rPr>
              <a:t> </a:t>
            </a:r>
            <a:r>
              <a:rPr lang="en-US" sz="2800" dirty="0" err="1">
                <a:latin typeface="+mj-lt"/>
                <a:cs typeface="Times New Roman" pitchFamily="18" charset="0"/>
              </a:rPr>
              <a:t>rèn</a:t>
            </a:r>
            <a:r>
              <a:rPr lang="en-US" sz="2800" dirty="0">
                <a:latin typeface="+mj-lt"/>
                <a:cs typeface="Times New Roman" pitchFamily="18" charset="0"/>
              </a:rPr>
              <a:t> </a:t>
            </a:r>
            <a:r>
              <a:rPr lang="en-US" sz="2800" dirty="0" err="1">
                <a:latin typeface="+mj-lt"/>
                <a:cs typeface="Times New Roman" pitchFamily="18" charset="0"/>
              </a:rPr>
              <a:t>luyện</a:t>
            </a:r>
            <a:r>
              <a:rPr lang="en-US" sz="2800" dirty="0">
                <a:latin typeface="+mj-lt"/>
                <a:cs typeface="Times New Roman" pitchFamily="18" charset="0"/>
              </a:rPr>
              <a:t> </a:t>
            </a:r>
            <a:r>
              <a:rPr lang="en-US" sz="2800" dirty="0" err="1">
                <a:latin typeface="+mj-lt"/>
                <a:cs typeface="Times New Roman" pitchFamily="18" charset="0"/>
              </a:rPr>
              <a:t>tính</a:t>
            </a:r>
            <a:r>
              <a:rPr lang="en-US" sz="2800" dirty="0">
                <a:latin typeface="+mj-lt"/>
                <a:cs typeface="Times New Roman" pitchFamily="18" charset="0"/>
              </a:rPr>
              <a:t> </a:t>
            </a:r>
            <a:r>
              <a:rPr lang="en-US" sz="2800" dirty="0" err="1">
                <a:latin typeface="+mj-lt"/>
                <a:cs typeface="Times New Roman" pitchFamily="18" charset="0"/>
              </a:rPr>
              <a:t>tự</a:t>
            </a:r>
            <a:r>
              <a:rPr lang="en-US" sz="2800" dirty="0">
                <a:latin typeface="+mj-lt"/>
                <a:cs typeface="Times New Roman" pitchFamily="18" charset="0"/>
              </a:rPr>
              <a:t> </a:t>
            </a:r>
            <a:r>
              <a:rPr lang="en-US" sz="2800" dirty="0" err="1" smtClean="0">
                <a:latin typeface="+mj-lt"/>
                <a:cs typeface="Times New Roman" pitchFamily="18" charset="0"/>
              </a:rPr>
              <a:t>chủ</a:t>
            </a:r>
            <a:r>
              <a:rPr lang="en-US" sz="2800" dirty="0" smtClean="0">
                <a:latin typeface="+mj-lt"/>
                <a:cs typeface="Times New Roman" pitchFamily="18" charset="0"/>
              </a:rPr>
              <a:t>, </a:t>
            </a:r>
            <a:r>
              <a:rPr lang="en-US" sz="2800" dirty="0" err="1">
                <a:latin typeface="+mj-lt"/>
                <a:cs typeface="Times New Roman" pitchFamily="18" charset="0"/>
              </a:rPr>
              <a:t>tự</a:t>
            </a:r>
            <a:r>
              <a:rPr lang="en-US" sz="2800" dirty="0">
                <a:latin typeface="+mj-lt"/>
                <a:cs typeface="Times New Roman" pitchFamily="18" charset="0"/>
              </a:rPr>
              <a:t> </a:t>
            </a:r>
            <a:r>
              <a:rPr lang="en-US" sz="2800" dirty="0" err="1">
                <a:latin typeface="+mj-lt"/>
                <a:cs typeface="Times New Roman" pitchFamily="18" charset="0"/>
              </a:rPr>
              <a:t>chịu</a:t>
            </a:r>
            <a:r>
              <a:rPr lang="en-US" sz="2800" dirty="0">
                <a:latin typeface="+mj-lt"/>
                <a:cs typeface="Times New Roman" pitchFamily="18" charset="0"/>
              </a:rPr>
              <a:t> </a:t>
            </a:r>
            <a:r>
              <a:rPr lang="en-US" sz="2800" dirty="0" err="1">
                <a:latin typeface="+mj-lt"/>
                <a:cs typeface="Times New Roman" pitchFamily="18" charset="0"/>
              </a:rPr>
              <a:t>trách</a:t>
            </a:r>
            <a:r>
              <a:rPr lang="en-US" sz="2800" dirty="0">
                <a:latin typeface="+mj-lt"/>
                <a:cs typeface="Times New Roman" pitchFamily="18" charset="0"/>
              </a:rPr>
              <a:t> </a:t>
            </a:r>
            <a:r>
              <a:rPr lang="en-US" sz="2800" dirty="0" err="1">
                <a:latin typeface="+mj-lt"/>
                <a:cs typeface="Times New Roman" pitchFamily="18" charset="0"/>
              </a:rPr>
              <a:t>nhiệm</a:t>
            </a:r>
            <a:r>
              <a:rPr lang="en-US" sz="2800" dirty="0">
                <a:latin typeface="+mj-lt"/>
                <a:cs typeface="Times New Roman" pitchFamily="18" charset="0"/>
              </a:rPr>
              <a:t> </a:t>
            </a:r>
            <a:r>
              <a:rPr lang="en-US" sz="2800" dirty="0" err="1">
                <a:latin typeface="+mj-lt"/>
                <a:cs typeface="Times New Roman" pitchFamily="18" charset="0"/>
              </a:rPr>
              <a:t>trong</a:t>
            </a:r>
            <a:r>
              <a:rPr lang="en-US" sz="2800" dirty="0">
                <a:latin typeface="+mj-lt"/>
                <a:cs typeface="Times New Roman" pitchFamily="18" charset="0"/>
              </a:rPr>
              <a:t> </a:t>
            </a:r>
            <a:r>
              <a:rPr lang="en-US" sz="2800" dirty="0" err="1">
                <a:latin typeface="+mj-lt"/>
                <a:cs typeface="Times New Roman" pitchFamily="18" charset="0"/>
              </a:rPr>
              <a:t>học</a:t>
            </a:r>
            <a:r>
              <a:rPr lang="en-US" sz="2800" dirty="0">
                <a:latin typeface="+mj-lt"/>
                <a:cs typeface="Times New Roman" pitchFamily="18" charset="0"/>
              </a:rPr>
              <a:t> </a:t>
            </a:r>
            <a:r>
              <a:rPr lang="en-US" sz="2800" dirty="0" err="1">
                <a:latin typeface="+mj-lt"/>
                <a:cs typeface="Times New Roman" pitchFamily="18" charset="0"/>
              </a:rPr>
              <a:t>tập</a:t>
            </a:r>
            <a:r>
              <a:rPr lang="en-US" sz="2800" dirty="0">
                <a:latin typeface="+mj-lt"/>
                <a:cs typeface="Times New Roman" pitchFamily="18" charset="0"/>
              </a:rPr>
              <a:t>, </a:t>
            </a:r>
            <a:r>
              <a:rPr lang="en-US" sz="2800" dirty="0" err="1">
                <a:latin typeface="+mj-lt"/>
                <a:cs typeface="Times New Roman" pitchFamily="18" charset="0"/>
              </a:rPr>
              <a:t>trong</a:t>
            </a:r>
            <a:r>
              <a:rPr lang="en-US" sz="2800" dirty="0">
                <a:latin typeface="+mj-lt"/>
                <a:cs typeface="Times New Roman" pitchFamily="18" charset="0"/>
              </a:rPr>
              <a:t>  </a:t>
            </a:r>
            <a:r>
              <a:rPr lang="en-US" sz="2800" dirty="0" err="1">
                <a:latin typeface="+mj-lt"/>
                <a:cs typeface="Times New Roman" pitchFamily="18" charset="0"/>
              </a:rPr>
              <a:t>hoạt</a:t>
            </a:r>
            <a:r>
              <a:rPr lang="en-US" sz="2800" dirty="0">
                <a:latin typeface="+mj-lt"/>
                <a:cs typeface="Times New Roman" pitchFamily="18" charset="0"/>
              </a:rPr>
              <a:t> </a:t>
            </a:r>
            <a:r>
              <a:rPr lang="en-US" sz="2800" dirty="0" err="1">
                <a:latin typeface="+mj-lt"/>
                <a:cs typeface="Times New Roman" pitchFamily="18" charset="0"/>
              </a:rPr>
              <a:t>động</a:t>
            </a:r>
            <a:r>
              <a:rPr lang="en-US" sz="2800" dirty="0">
                <a:latin typeface="+mj-lt"/>
                <a:cs typeface="Times New Roman" pitchFamily="18" charset="0"/>
              </a:rPr>
              <a:t> </a:t>
            </a:r>
            <a:r>
              <a:rPr lang="en-US" sz="2800" dirty="0" err="1">
                <a:latin typeface="+mj-lt"/>
                <a:cs typeface="Times New Roman" pitchFamily="18" charset="0"/>
              </a:rPr>
              <a:t>nhóm</a:t>
            </a:r>
            <a:endParaRPr lang="vi-VN" sz="2800" dirty="0">
              <a:latin typeface="+mj-lt"/>
              <a:cs typeface="Arial" pitchFamily="34" charset="0"/>
            </a:endParaRPr>
          </a:p>
        </p:txBody>
      </p:sp>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54231"/>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04800"/>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990600"/>
            <a:ext cx="9116290" cy="99059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4.2 </a:t>
            </a:r>
            <a:r>
              <a:rPr lang="en-US" sz="3200" b="1" dirty="0" smtClean="0"/>
              <a:t>TRẢI VẢI</a:t>
            </a:r>
          </a:p>
          <a:p>
            <a:pPr fontAlgn="auto">
              <a:spcBef>
                <a:spcPts val="0"/>
              </a:spcBef>
              <a:spcAft>
                <a:spcPts val="0"/>
              </a:spcAft>
              <a:defRPr/>
            </a:pPr>
            <a:r>
              <a:rPr lang="en-US" sz="3200" b="1" dirty="0" smtClean="0">
                <a:solidFill>
                  <a:srgbClr val="C00000"/>
                </a:solidFill>
                <a:cs typeface="Arial" pitchFamily="34" charset="0"/>
              </a:rPr>
              <a:t>4.2.1 </a:t>
            </a:r>
            <a:r>
              <a:rPr lang="en-US" sz="3200" b="1" dirty="0" err="1" smtClean="0">
                <a:solidFill>
                  <a:srgbClr val="C00000"/>
                </a:solidFill>
                <a:cs typeface="Arial" pitchFamily="34" charset="0"/>
              </a:rPr>
              <a:t>Khái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niệm</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txBox="1">
            <a:spLocks/>
          </p:cNvSpPr>
          <p:nvPr/>
        </p:nvSpPr>
        <p:spPr>
          <a:xfrm>
            <a:off x="4558145" y="1981200"/>
            <a:ext cx="4585854" cy="37338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dirty="0"/>
              <a:t>- </a:t>
            </a:r>
            <a:r>
              <a:rPr lang="en-US" dirty="0" err="1"/>
              <a:t>Trải</a:t>
            </a:r>
            <a:r>
              <a:rPr lang="en-US" dirty="0"/>
              <a:t> </a:t>
            </a:r>
            <a:r>
              <a:rPr lang="en-US" dirty="0" err="1"/>
              <a:t>vải</a:t>
            </a:r>
            <a:r>
              <a:rPr lang="en-US" dirty="0"/>
              <a:t> </a:t>
            </a:r>
            <a:r>
              <a:rPr lang="en-US" dirty="0" err="1"/>
              <a:t>là</a:t>
            </a:r>
            <a:r>
              <a:rPr lang="en-US" dirty="0"/>
              <a:t> </a:t>
            </a:r>
            <a:r>
              <a:rPr lang="en-US" dirty="0" err="1"/>
              <a:t>xếp</a:t>
            </a:r>
            <a:r>
              <a:rPr lang="en-US" dirty="0"/>
              <a:t> </a:t>
            </a:r>
            <a:r>
              <a:rPr lang="en-US" dirty="0" err="1"/>
              <a:t>chồng</a:t>
            </a:r>
            <a:r>
              <a:rPr lang="en-US" dirty="0"/>
              <a:t> </a:t>
            </a:r>
            <a:r>
              <a:rPr lang="en-US" dirty="0" err="1"/>
              <a:t>lên</a:t>
            </a:r>
            <a:r>
              <a:rPr lang="en-US" dirty="0"/>
              <a:t> </a:t>
            </a:r>
            <a:r>
              <a:rPr lang="en-US" dirty="0" err="1"/>
              <a:t>nhau</a:t>
            </a:r>
            <a:r>
              <a:rPr lang="en-US" dirty="0"/>
              <a:t> </a:t>
            </a:r>
            <a:r>
              <a:rPr lang="en-US" dirty="0" err="1"/>
              <a:t>nhiều</a:t>
            </a:r>
            <a:r>
              <a:rPr lang="en-US" dirty="0"/>
              <a:t> </a:t>
            </a:r>
            <a:r>
              <a:rPr lang="en-US" dirty="0" err="1"/>
              <a:t>lớp</a:t>
            </a:r>
            <a:r>
              <a:rPr lang="en-US" dirty="0"/>
              <a:t> </a:t>
            </a:r>
            <a:r>
              <a:rPr lang="en-US" dirty="0" err="1"/>
              <a:t>vải</a:t>
            </a:r>
            <a:r>
              <a:rPr lang="en-US" dirty="0"/>
              <a:t> </a:t>
            </a:r>
            <a:r>
              <a:rPr lang="en-US" dirty="0" err="1"/>
              <a:t>giống</a:t>
            </a:r>
            <a:r>
              <a:rPr lang="en-US" dirty="0"/>
              <a:t> </a:t>
            </a:r>
            <a:r>
              <a:rPr lang="en-US" dirty="0" err="1"/>
              <a:t>nhau</a:t>
            </a:r>
            <a:r>
              <a:rPr lang="en-US" dirty="0"/>
              <a:t> </a:t>
            </a:r>
            <a:r>
              <a:rPr lang="en-US" dirty="0" err="1"/>
              <a:t>về</a:t>
            </a:r>
            <a:r>
              <a:rPr lang="en-US" dirty="0"/>
              <a:t> </a:t>
            </a:r>
            <a:r>
              <a:rPr lang="en-US" dirty="0" err="1"/>
              <a:t>khổ</a:t>
            </a:r>
            <a:r>
              <a:rPr lang="en-US" dirty="0"/>
              <a:t> </a:t>
            </a:r>
            <a:r>
              <a:rPr lang="en-US" dirty="0" err="1"/>
              <a:t>và</a:t>
            </a:r>
            <a:r>
              <a:rPr lang="en-US" dirty="0"/>
              <a:t> </a:t>
            </a:r>
            <a:r>
              <a:rPr lang="en-US" dirty="0" err="1"/>
              <a:t>chiều</a:t>
            </a:r>
            <a:r>
              <a:rPr lang="en-US" dirty="0"/>
              <a:t> </a:t>
            </a:r>
            <a:r>
              <a:rPr lang="en-US" dirty="0" err="1"/>
              <a:t>dài</a:t>
            </a:r>
            <a:r>
              <a:rPr lang="en-US" dirty="0"/>
              <a:t>.</a:t>
            </a:r>
          </a:p>
          <a:p>
            <a:pPr algn="just"/>
            <a:r>
              <a:rPr lang="en-US" dirty="0" smtClean="0"/>
              <a:t>- </a:t>
            </a:r>
            <a:r>
              <a:rPr lang="en-US" dirty="0" err="1"/>
              <a:t>Mục</a:t>
            </a:r>
            <a:r>
              <a:rPr lang="en-US" dirty="0"/>
              <a:t> </a:t>
            </a:r>
            <a:r>
              <a:rPr lang="en-US" dirty="0" err="1"/>
              <a:t>đích</a:t>
            </a:r>
            <a:r>
              <a:rPr lang="en-US" dirty="0"/>
              <a:t> </a:t>
            </a:r>
            <a:r>
              <a:rPr lang="en-US" dirty="0" err="1"/>
              <a:t>của</a:t>
            </a:r>
            <a:r>
              <a:rPr lang="en-US" dirty="0"/>
              <a:t> </a:t>
            </a:r>
            <a:r>
              <a:rPr lang="en-US" dirty="0" err="1"/>
              <a:t>việc</a:t>
            </a:r>
            <a:r>
              <a:rPr lang="en-US" dirty="0"/>
              <a:t> </a:t>
            </a:r>
            <a:r>
              <a:rPr lang="en-US" dirty="0" err="1"/>
              <a:t>trải</a:t>
            </a:r>
            <a:r>
              <a:rPr lang="en-US" dirty="0"/>
              <a:t> </a:t>
            </a:r>
            <a:r>
              <a:rPr lang="en-US" dirty="0" err="1"/>
              <a:t>vải</a:t>
            </a:r>
            <a:r>
              <a:rPr lang="en-US" dirty="0"/>
              <a:t> </a:t>
            </a:r>
            <a:r>
              <a:rPr lang="en-US" dirty="0" err="1"/>
              <a:t>nhằm</a:t>
            </a:r>
            <a:r>
              <a:rPr lang="en-US" dirty="0"/>
              <a:t> </a:t>
            </a:r>
            <a:r>
              <a:rPr lang="en-US" dirty="0" err="1"/>
              <a:t>nâng</a:t>
            </a:r>
            <a:r>
              <a:rPr lang="en-US" dirty="0"/>
              <a:t> </a:t>
            </a:r>
            <a:r>
              <a:rPr lang="en-US" dirty="0" err="1"/>
              <a:t>cao</a:t>
            </a:r>
            <a:r>
              <a:rPr lang="en-US" dirty="0"/>
              <a:t> </a:t>
            </a:r>
            <a:r>
              <a:rPr lang="en-US" dirty="0" err="1"/>
              <a:t>năng</a:t>
            </a:r>
            <a:r>
              <a:rPr lang="en-US" dirty="0"/>
              <a:t> </a:t>
            </a:r>
            <a:r>
              <a:rPr lang="en-US" dirty="0" err="1"/>
              <a:t>suất</a:t>
            </a:r>
            <a:r>
              <a:rPr lang="en-US" dirty="0"/>
              <a:t> </a:t>
            </a:r>
            <a:r>
              <a:rPr lang="en-US" dirty="0" err="1"/>
              <a:t>cắt</a:t>
            </a:r>
            <a:r>
              <a:rPr lang="en-US" dirty="0"/>
              <a:t>.</a:t>
            </a: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9" y="3573607"/>
            <a:ext cx="4568409" cy="330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1098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04800"/>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838200"/>
            <a:ext cx="9116290" cy="99059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4.2 </a:t>
            </a:r>
            <a:r>
              <a:rPr lang="en-US" sz="3200" b="1" dirty="0" smtClean="0"/>
              <a:t>TRẢI VẢI</a:t>
            </a:r>
          </a:p>
          <a:p>
            <a:pPr fontAlgn="auto">
              <a:spcBef>
                <a:spcPts val="0"/>
              </a:spcBef>
              <a:spcAft>
                <a:spcPts val="0"/>
              </a:spcAft>
              <a:defRPr/>
            </a:pPr>
            <a:r>
              <a:rPr lang="en-US" sz="3200" b="1" dirty="0" smtClean="0">
                <a:solidFill>
                  <a:srgbClr val="C00000"/>
                </a:solidFill>
                <a:cs typeface="Arial" pitchFamily="34" charset="0"/>
              </a:rPr>
              <a:t>4.2.2 </a:t>
            </a:r>
            <a:r>
              <a:rPr lang="en-US" sz="3200" b="1" dirty="0" err="1" smtClean="0">
                <a:solidFill>
                  <a:srgbClr val="C00000"/>
                </a:solidFill>
                <a:cs typeface="Arial" pitchFamily="34" charset="0"/>
              </a:rPr>
              <a:t>Các</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trải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vải</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txBox="1">
            <a:spLocks/>
          </p:cNvSpPr>
          <p:nvPr/>
        </p:nvSpPr>
        <p:spPr>
          <a:xfrm>
            <a:off x="0" y="1828800"/>
            <a:ext cx="9116290" cy="495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Dựa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vào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đặc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tính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của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từng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loại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vải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mà</a:t>
            </a:r>
            <a:r>
              <a:rPr lang="en-US" sz="3200" dirty="0">
                <a:latin typeface="Times New Roman" pitchFamily="18" charset="0"/>
                <a:cs typeface="Times New Roman" pitchFamily="18" charset="0"/>
              </a:rPr>
              <a:t> ta </a:t>
            </a:r>
            <a:r>
              <a:rPr lang="en-US" sz="3200" dirty="0" err="1">
                <a:latin typeface="Times New Roman" pitchFamily="18" charset="0"/>
                <a:cs typeface="Times New Roman" pitchFamily="18" charset="0"/>
              </a:rPr>
              <a:t>áp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dụng</a:t>
            </a:r>
            <a:r>
              <a:rPr lang="en-US" sz="3200" dirty="0">
                <a:latin typeface="Times New Roman" pitchFamily="18" charset="0"/>
                <a:cs typeface="Times New Roman" pitchFamily="18" charset="0"/>
              </a:rPr>
              <a:t> 1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những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phương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pháp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sau</a:t>
            </a:r>
            <a:r>
              <a:rPr lang="en-US" sz="3200" dirty="0">
                <a:latin typeface="Times New Roman" pitchFamily="18" charset="0"/>
                <a:cs typeface="Times New Roman" pitchFamily="18" charset="0"/>
              </a:rPr>
              <a:t>:</a:t>
            </a:r>
          </a:p>
          <a:p>
            <a:pPr algn="just"/>
            <a:r>
              <a:rPr lang="en-US" sz="3200" b="1" dirty="0">
                <a:latin typeface="Times New Roman" pitchFamily="18" charset="0"/>
                <a:cs typeface="Times New Roman" pitchFamily="18" charset="0"/>
              </a:rPr>
              <a:t>4.2.2.1 </a:t>
            </a:r>
            <a:r>
              <a:rPr lang="en-US" sz="3200" b="1" dirty="0" err="1">
                <a:latin typeface="Times New Roman" pitchFamily="18" charset="0"/>
                <a:cs typeface="Times New Roman" pitchFamily="18" charset="0"/>
              </a:rPr>
              <a:t>Trải</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vải</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Ziczăc</a:t>
            </a:r>
            <a:r>
              <a:rPr lang="en-US" sz="3200" b="1" dirty="0">
                <a:latin typeface="Times New Roman" pitchFamily="18" charset="0"/>
                <a:cs typeface="Times New Roman" pitchFamily="18" charset="0"/>
              </a:rPr>
              <a:t>:</a:t>
            </a:r>
            <a:r>
              <a:rPr lang="en-US" sz="3200" i="1" dirty="0">
                <a:latin typeface="Times New Roman" pitchFamily="18" charset="0"/>
                <a:cs typeface="Times New Roman" pitchFamily="18" charset="0"/>
              </a:rPr>
              <a:t> </a:t>
            </a:r>
            <a:endParaRPr lang="en-US" sz="3200" dirty="0">
              <a:latin typeface="Times New Roman" pitchFamily="18" charset="0"/>
              <a:cs typeface="Times New Roman" pitchFamily="18" charset="0"/>
            </a:endParaRPr>
          </a:p>
          <a:p>
            <a:pPr algn="just"/>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Phương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pháp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này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lớp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vải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được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xếp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chồng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lên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nhau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phải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úp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phải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úp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hoa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văn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mỗi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lớp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ngược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nhau</a:t>
            </a:r>
            <a:r>
              <a:rPr lang="en-US" sz="3200" dirty="0">
                <a:latin typeface="Times New Roman" pitchFamily="18" charset="0"/>
                <a:cs typeface="Times New Roman" pitchFamily="18" charset="0"/>
              </a:rPr>
              <a:t>.</a:t>
            </a:r>
          </a:p>
          <a:p>
            <a:pPr marL="1770063" algn="just"/>
            <a:r>
              <a:rPr lang="en-US" sz="3200" dirty="0" err="1">
                <a:latin typeface="Times New Roman" pitchFamily="18" charset="0"/>
                <a:cs typeface="Times New Roman" pitchFamily="18" charset="0"/>
              </a:rPr>
              <a:t>Ưu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điểm</a:t>
            </a:r>
            <a:r>
              <a:rPr lang="en-US" sz="3200" dirty="0">
                <a:latin typeface="Times New Roman" pitchFamily="18" charset="0"/>
                <a:cs typeface="Times New Roman" pitchFamily="18" charset="0"/>
              </a:rPr>
              <a:t>: </a:t>
            </a:r>
          </a:p>
          <a:p>
            <a:pPr marL="1770063" algn="just"/>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Thích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hợp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vải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trơn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vải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hoa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văn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tự</a:t>
            </a:r>
            <a:r>
              <a:rPr lang="en-US" sz="3200" dirty="0">
                <a:latin typeface="Times New Roman" pitchFamily="18" charset="0"/>
                <a:cs typeface="Times New Roman" pitchFamily="18" charset="0"/>
              </a:rPr>
              <a:t> do, </a:t>
            </a:r>
            <a:r>
              <a:rPr lang="en-US" sz="3200" dirty="0" err="1">
                <a:latin typeface="Times New Roman" pitchFamily="18" charset="0"/>
                <a:cs typeface="Times New Roman" pitchFamily="18" charset="0"/>
              </a:rPr>
              <a:t>vải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hai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mặt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phải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giống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nhau</a:t>
            </a:r>
            <a:endParaRPr lang="en-US" sz="3200" dirty="0">
              <a:latin typeface="Times New Roman" pitchFamily="18" charset="0"/>
              <a:cs typeface="Times New Roman" pitchFamily="18" charset="0"/>
            </a:endParaRPr>
          </a:p>
          <a:p>
            <a:pPr marL="1770063" algn="just"/>
            <a:r>
              <a:rPr lang="en-US" sz="3200" dirty="0">
                <a:latin typeface="Times New Roman" pitchFamily="18" charset="0"/>
                <a:cs typeface="Times New Roman" pitchFamily="18" charset="0"/>
              </a:rPr>
              <a:t>  - </a:t>
            </a:r>
            <a:r>
              <a:rPr lang="en-US" sz="3200" dirty="0" err="1">
                <a:latin typeface="Times New Roman" pitchFamily="18" charset="0"/>
                <a:cs typeface="Times New Roman" pitchFamily="18" charset="0"/>
              </a:rPr>
              <a:t>Tận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dụng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được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suất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của</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vải</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3167803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04800"/>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838200"/>
            <a:ext cx="9116290" cy="99059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4.2 </a:t>
            </a:r>
            <a:r>
              <a:rPr lang="en-US" sz="3200" b="1" dirty="0" smtClean="0"/>
              <a:t>TRẢI VẢI</a:t>
            </a:r>
          </a:p>
          <a:p>
            <a:pPr fontAlgn="auto">
              <a:spcBef>
                <a:spcPts val="0"/>
              </a:spcBef>
              <a:spcAft>
                <a:spcPts val="0"/>
              </a:spcAft>
              <a:defRPr/>
            </a:pPr>
            <a:r>
              <a:rPr lang="en-US" sz="3200" b="1" dirty="0" smtClean="0">
                <a:solidFill>
                  <a:srgbClr val="C00000"/>
                </a:solidFill>
                <a:cs typeface="Arial" pitchFamily="34" charset="0"/>
              </a:rPr>
              <a:t>4.2.2 </a:t>
            </a:r>
            <a:r>
              <a:rPr lang="en-US" sz="3200" b="1" dirty="0" err="1" smtClean="0">
                <a:solidFill>
                  <a:srgbClr val="C00000"/>
                </a:solidFill>
                <a:cs typeface="Arial" pitchFamily="34" charset="0"/>
              </a:rPr>
              <a:t>Các</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trải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vải</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txBox="1">
            <a:spLocks/>
          </p:cNvSpPr>
          <p:nvPr/>
        </p:nvSpPr>
        <p:spPr>
          <a:xfrm>
            <a:off x="3124200" y="5105400"/>
            <a:ext cx="5992090" cy="177338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500" b="1" dirty="0" smtClean="0">
                <a:latin typeface="Times New Roman" pitchFamily="18" charset="0"/>
                <a:cs typeface="Times New Roman" pitchFamily="18" charset="0"/>
              </a:rPr>
              <a:t>4.2.2.1 </a:t>
            </a:r>
            <a:r>
              <a:rPr lang="en-US" sz="2500" b="1" dirty="0" err="1">
                <a:latin typeface="Times New Roman" pitchFamily="18" charset="0"/>
                <a:cs typeface="Times New Roman" pitchFamily="18" charset="0"/>
              </a:rPr>
              <a:t>Trải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vải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Ziczăc</a:t>
            </a:r>
            <a:r>
              <a:rPr lang="en-US" sz="2500" b="1" dirty="0">
                <a:latin typeface="Times New Roman" pitchFamily="18" charset="0"/>
                <a:cs typeface="Times New Roman" pitchFamily="18" charset="0"/>
              </a:rPr>
              <a:t>:</a:t>
            </a:r>
            <a:r>
              <a:rPr lang="en-US" sz="2500" i="1" dirty="0">
                <a:latin typeface="Times New Roman" pitchFamily="18" charset="0"/>
                <a:cs typeface="Times New Roman" pitchFamily="18" charset="0"/>
              </a:rPr>
              <a:t> </a:t>
            </a:r>
            <a:endParaRPr lang="en-US" sz="2500" dirty="0">
              <a:latin typeface="Times New Roman" pitchFamily="18" charset="0"/>
              <a:cs typeface="Times New Roman" pitchFamily="18" charset="0"/>
            </a:endParaRPr>
          </a:p>
          <a:p>
            <a:pPr marL="463550" algn="l"/>
            <a:r>
              <a:rPr lang="en-US" sz="2500" dirty="0" err="1" smtClean="0">
                <a:latin typeface="Times New Roman" pitchFamily="18" charset="0"/>
                <a:cs typeface="Times New Roman" pitchFamily="18" charset="0"/>
              </a:rPr>
              <a:t>Nhược</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điểm</a:t>
            </a:r>
            <a:r>
              <a:rPr lang="en-US" sz="2500" dirty="0">
                <a:latin typeface="Times New Roman" pitchFamily="18" charset="0"/>
                <a:cs typeface="Times New Roman" pitchFamily="18" charset="0"/>
              </a:rPr>
              <a:t>: </a:t>
            </a:r>
          </a:p>
          <a:p>
            <a:pPr algn="l"/>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Không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thích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hợp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vải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nhung</a:t>
            </a:r>
            <a:r>
              <a:rPr lang="en-US" sz="2500" dirty="0">
                <a:latin typeface="Times New Roman" pitchFamily="18" charset="0"/>
                <a:cs typeface="Times New Roman" pitchFamily="18" charset="0"/>
              </a:rPr>
              <a:t> hay </a:t>
            </a:r>
            <a:r>
              <a:rPr lang="en-US" sz="2500" dirty="0" err="1">
                <a:latin typeface="Times New Roman" pitchFamily="18" charset="0"/>
                <a:cs typeface="Times New Roman" pitchFamily="18" charset="0"/>
              </a:rPr>
              <a:t>vải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có</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hoa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văn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một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chiều</a:t>
            </a:r>
            <a:endParaRPr lang="en-US" sz="2500" dirty="0">
              <a:latin typeface="Times New Roman" pitchFamily="18" charset="0"/>
              <a:cs typeface="Times New Roman" pitchFamily="18" charset="0"/>
            </a:endParaRPr>
          </a:p>
          <a:p>
            <a:pPr algn="l"/>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Tiêu</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vải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lớn</a:t>
            </a:r>
            <a:endParaRPr lang="en-US" sz="25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828800"/>
            <a:ext cx="8915400" cy="3228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519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04800"/>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838200"/>
            <a:ext cx="9116290" cy="99059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4.2 </a:t>
            </a:r>
            <a:r>
              <a:rPr lang="en-US" sz="3200" b="1" dirty="0" smtClean="0"/>
              <a:t>TRẢI VẢI</a:t>
            </a:r>
          </a:p>
          <a:p>
            <a:pPr fontAlgn="auto">
              <a:spcBef>
                <a:spcPts val="0"/>
              </a:spcBef>
              <a:spcAft>
                <a:spcPts val="0"/>
              </a:spcAft>
              <a:defRPr/>
            </a:pPr>
            <a:r>
              <a:rPr lang="en-US" sz="3200" b="1" dirty="0" smtClean="0">
                <a:solidFill>
                  <a:srgbClr val="C00000"/>
                </a:solidFill>
                <a:cs typeface="Arial" pitchFamily="34" charset="0"/>
              </a:rPr>
              <a:t>4.2.2 </a:t>
            </a:r>
            <a:r>
              <a:rPr lang="en-US" sz="3200" b="1" dirty="0" err="1" smtClean="0">
                <a:solidFill>
                  <a:srgbClr val="C00000"/>
                </a:solidFill>
                <a:cs typeface="Arial" pitchFamily="34" charset="0"/>
              </a:rPr>
              <a:t>Các</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trải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vải</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txBox="1">
            <a:spLocks/>
          </p:cNvSpPr>
          <p:nvPr/>
        </p:nvSpPr>
        <p:spPr>
          <a:xfrm>
            <a:off x="0" y="1828800"/>
            <a:ext cx="9116290" cy="495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3100" b="1" dirty="0"/>
              <a:t>4.2.2.2 </a:t>
            </a:r>
            <a:r>
              <a:rPr lang="en-US" sz="3100" b="1" dirty="0" err="1"/>
              <a:t>Trải</a:t>
            </a:r>
            <a:r>
              <a:rPr lang="en-US" sz="3100" b="1" dirty="0"/>
              <a:t> </a:t>
            </a:r>
            <a:r>
              <a:rPr lang="en-US" sz="3100" b="1" dirty="0" err="1"/>
              <a:t>vải</a:t>
            </a:r>
            <a:r>
              <a:rPr lang="en-US" sz="3100" b="1" dirty="0"/>
              <a:t> </a:t>
            </a:r>
            <a:r>
              <a:rPr lang="en-US" sz="3100" b="1" dirty="0" err="1"/>
              <a:t>cắt</a:t>
            </a:r>
            <a:r>
              <a:rPr lang="en-US" sz="3100" b="1" dirty="0"/>
              <a:t> </a:t>
            </a:r>
            <a:r>
              <a:rPr lang="en-US" sz="3100" b="1" dirty="0" err="1"/>
              <a:t>đầu</a:t>
            </a:r>
            <a:r>
              <a:rPr lang="en-US" sz="3100" b="1" dirty="0"/>
              <a:t> </a:t>
            </a:r>
            <a:r>
              <a:rPr lang="en-US" sz="3100" b="1" dirty="0" err="1"/>
              <a:t>bàn</a:t>
            </a:r>
            <a:r>
              <a:rPr lang="en-US" sz="3100" b="1" dirty="0"/>
              <a:t> </a:t>
            </a:r>
            <a:r>
              <a:rPr lang="en-US" sz="3100" b="1" dirty="0" err="1"/>
              <a:t>có</a:t>
            </a:r>
            <a:r>
              <a:rPr lang="en-US" sz="3100" b="1" dirty="0"/>
              <a:t> </a:t>
            </a:r>
            <a:r>
              <a:rPr lang="en-US" sz="3100" b="1" dirty="0" err="1"/>
              <a:t>chiều</a:t>
            </a:r>
            <a:r>
              <a:rPr lang="en-US" sz="3100" b="1" dirty="0"/>
              <a:t>:</a:t>
            </a:r>
            <a:endParaRPr lang="en-US" sz="3100" dirty="0"/>
          </a:p>
          <a:p>
            <a:pPr algn="just"/>
            <a:r>
              <a:rPr lang="en-US" sz="3100" dirty="0" smtClean="0"/>
              <a:t>- </a:t>
            </a:r>
            <a:r>
              <a:rPr lang="en-US" sz="3100" dirty="0" err="1"/>
              <a:t>Các</a:t>
            </a:r>
            <a:r>
              <a:rPr lang="en-US" sz="3100" dirty="0"/>
              <a:t> </a:t>
            </a:r>
            <a:r>
              <a:rPr lang="en-US" sz="3100" dirty="0" err="1"/>
              <a:t>lớp</a:t>
            </a:r>
            <a:r>
              <a:rPr lang="en-US" sz="3100" dirty="0"/>
              <a:t> </a:t>
            </a:r>
            <a:r>
              <a:rPr lang="en-US" sz="3100" dirty="0" err="1"/>
              <a:t>vải</a:t>
            </a:r>
            <a:r>
              <a:rPr lang="en-US" sz="3100" dirty="0"/>
              <a:t> </a:t>
            </a:r>
            <a:r>
              <a:rPr lang="en-US" sz="3100" dirty="0" err="1"/>
              <a:t>được</a:t>
            </a:r>
            <a:r>
              <a:rPr lang="en-US" sz="3100" dirty="0"/>
              <a:t> </a:t>
            </a:r>
            <a:r>
              <a:rPr lang="en-US" sz="3100" dirty="0" err="1"/>
              <a:t>xếp</a:t>
            </a:r>
            <a:r>
              <a:rPr lang="en-US" sz="3100" dirty="0"/>
              <a:t> </a:t>
            </a:r>
            <a:r>
              <a:rPr lang="en-US" sz="3100" dirty="0" err="1"/>
              <a:t>chồng</a:t>
            </a:r>
            <a:r>
              <a:rPr lang="en-US" sz="3100" dirty="0"/>
              <a:t> </a:t>
            </a:r>
            <a:r>
              <a:rPr lang="en-US" sz="3100" dirty="0" err="1"/>
              <a:t>lên</a:t>
            </a:r>
            <a:r>
              <a:rPr lang="en-US" sz="3100" dirty="0"/>
              <a:t> </a:t>
            </a:r>
            <a:r>
              <a:rPr lang="en-US" sz="3100" dirty="0" err="1"/>
              <a:t>nhau</a:t>
            </a:r>
            <a:r>
              <a:rPr lang="en-US" sz="3100" dirty="0"/>
              <a:t>, </a:t>
            </a:r>
            <a:r>
              <a:rPr lang="en-US" sz="3100" dirty="0" err="1"/>
              <a:t>mặt</a:t>
            </a:r>
            <a:r>
              <a:rPr lang="en-US" sz="3100" dirty="0"/>
              <a:t> </a:t>
            </a:r>
            <a:r>
              <a:rPr lang="en-US" sz="3100" dirty="0" err="1"/>
              <a:t>phải</a:t>
            </a:r>
            <a:r>
              <a:rPr lang="en-US" sz="3100" dirty="0"/>
              <a:t> </a:t>
            </a:r>
            <a:r>
              <a:rPr lang="en-US" sz="3100" dirty="0" err="1"/>
              <a:t>và</a:t>
            </a:r>
            <a:r>
              <a:rPr lang="en-US" sz="3100" dirty="0"/>
              <a:t> </a:t>
            </a:r>
            <a:r>
              <a:rPr lang="en-US" sz="3100" dirty="0" err="1"/>
              <a:t>mặt</a:t>
            </a:r>
            <a:r>
              <a:rPr lang="en-US" sz="3100" dirty="0"/>
              <a:t> </a:t>
            </a:r>
            <a:r>
              <a:rPr lang="en-US" sz="3100" dirty="0" err="1"/>
              <a:t>trái</a:t>
            </a:r>
            <a:r>
              <a:rPr lang="en-US" sz="3100" dirty="0"/>
              <a:t> </a:t>
            </a:r>
            <a:r>
              <a:rPr lang="en-US" sz="3100" dirty="0" err="1"/>
              <a:t>các</a:t>
            </a:r>
            <a:r>
              <a:rPr lang="en-US" sz="3100" dirty="0"/>
              <a:t> </a:t>
            </a:r>
            <a:r>
              <a:rPr lang="en-US" sz="3100" dirty="0" err="1"/>
              <a:t>lớp</a:t>
            </a:r>
            <a:r>
              <a:rPr lang="en-US" sz="3100" dirty="0"/>
              <a:t> </a:t>
            </a:r>
            <a:r>
              <a:rPr lang="en-US" sz="3100" dirty="0" err="1"/>
              <a:t>vải</a:t>
            </a:r>
            <a:r>
              <a:rPr lang="en-US" sz="3100" dirty="0"/>
              <a:t> </a:t>
            </a:r>
            <a:r>
              <a:rPr lang="en-US" sz="3100" dirty="0" err="1"/>
              <a:t>chập</a:t>
            </a:r>
            <a:r>
              <a:rPr lang="en-US" sz="3100" dirty="0"/>
              <a:t> </a:t>
            </a:r>
            <a:r>
              <a:rPr lang="en-US" sz="3100" dirty="0" err="1"/>
              <a:t>vào</a:t>
            </a:r>
            <a:r>
              <a:rPr lang="en-US" sz="3100" dirty="0"/>
              <a:t> </a:t>
            </a:r>
            <a:r>
              <a:rPr lang="en-US" sz="3100" dirty="0" err="1"/>
              <a:t>nhau</a:t>
            </a:r>
            <a:r>
              <a:rPr lang="en-US" sz="3100" dirty="0"/>
              <a:t> </a:t>
            </a:r>
            <a:r>
              <a:rPr lang="en-US" sz="3100" dirty="0" err="1"/>
              <a:t>và</a:t>
            </a:r>
            <a:r>
              <a:rPr lang="en-US" sz="3100" dirty="0"/>
              <a:t> </a:t>
            </a:r>
            <a:r>
              <a:rPr lang="en-US" sz="3100" dirty="0" err="1"/>
              <a:t>có</a:t>
            </a:r>
            <a:r>
              <a:rPr lang="en-US" sz="3100" dirty="0"/>
              <a:t> </a:t>
            </a:r>
            <a:r>
              <a:rPr lang="en-US" sz="3100" dirty="0" err="1"/>
              <a:t>cùng</a:t>
            </a:r>
            <a:r>
              <a:rPr lang="en-US" sz="3100" dirty="0"/>
              <a:t> 1 </a:t>
            </a:r>
            <a:r>
              <a:rPr lang="en-US" sz="3100" dirty="0" err="1"/>
              <a:t>chiều</a:t>
            </a:r>
            <a:r>
              <a:rPr lang="en-US" sz="3100" dirty="0"/>
              <a:t> </a:t>
            </a:r>
            <a:r>
              <a:rPr lang="en-US" sz="3100" dirty="0" err="1"/>
              <a:t>hoa</a:t>
            </a:r>
            <a:r>
              <a:rPr lang="en-US" sz="3100" dirty="0"/>
              <a:t> </a:t>
            </a:r>
            <a:r>
              <a:rPr lang="en-US" sz="3100" dirty="0" err="1"/>
              <a:t>văn</a:t>
            </a:r>
            <a:r>
              <a:rPr lang="en-US" sz="3100" dirty="0"/>
              <a:t> </a:t>
            </a:r>
            <a:r>
              <a:rPr lang="en-US" sz="3100" dirty="0" err="1"/>
              <a:t>nhất</a:t>
            </a:r>
            <a:r>
              <a:rPr lang="en-US" sz="3100" dirty="0"/>
              <a:t> </a:t>
            </a:r>
            <a:r>
              <a:rPr lang="en-US" sz="3100" dirty="0" err="1"/>
              <a:t>định</a:t>
            </a:r>
            <a:r>
              <a:rPr lang="en-US" sz="3100" dirty="0"/>
              <a:t>. </a:t>
            </a:r>
            <a:r>
              <a:rPr lang="en-US" sz="3100" dirty="0" err="1"/>
              <a:t>Mỗi</a:t>
            </a:r>
            <a:r>
              <a:rPr lang="en-US" sz="3100" dirty="0"/>
              <a:t> </a:t>
            </a:r>
            <a:r>
              <a:rPr lang="en-US" sz="3100" dirty="0" err="1"/>
              <a:t>lớp</a:t>
            </a:r>
            <a:r>
              <a:rPr lang="en-US" sz="3100" dirty="0"/>
              <a:t> </a:t>
            </a:r>
            <a:r>
              <a:rPr lang="en-US" sz="3100" dirty="0" err="1"/>
              <a:t>vải</a:t>
            </a:r>
            <a:r>
              <a:rPr lang="en-US" sz="3100" dirty="0"/>
              <a:t> </a:t>
            </a:r>
            <a:r>
              <a:rPr lang="en-US" sz="3100" dirty="0" err="1"/>
              <a:t>trải</a:t>
            </a:r>
            <a:r>
              <a:rPr lang="en-US" sz="3100" dirty="0"/>
              <a:t> </a:t>
            </a:r>
            <a:r>
              <a:rPr lang="en-US" sz="3100" dirty="0" err="1"/>
              <a:t>xong</a:t>
            </a:r>
            <a:r>
              <a:rPr lang="en-US" sz="3100" dirty="0"/>
              <a:t> </a:t>
            </a:r>
            <a:r>
              <a:rPr lang="en-US" sz="3100" dirty="0" err="1"/>
              <a:t>được</a:t>
            </a:r>
            <a:r>
              <a:rPr lang="en-US" sz="3100" dirty="0"/>
              <a:t> </a:t>
            </a:r>
            <a:r>
              <a:rPr lang="en-US" sz="3100" dirty="0" err="1"/>
              <a:t>cắt</a:t>
            </a:r>
            <a:r>
              <a:rPr lang="en-US" sz="3100" dirty="0"/>
              <a:t> </a:t>
            </a:r>
            <a:r>
              <a:rPr lang="en-US" sz="3100" dirty="0" err="1"/>
              <a:t>đầu</a:t>
            </a:r>
            <a:r>
              <a:rPr lang="en-US" sz="3100" dirty="0"/>
              <a:t> </a:t>
            </a:r>
            <a:r>
              <a:rPr lang="en-US" sz="3100" dirty="0" err="1"/>
              <a:t>bàn</a:t>
            </a:r>
            <a:r>
              <a:rPr lang="en-US" sz="3100" dirty="0"/>
              <a:t>.</a:t>
            </a:r>
          </a:p>
          <a:p>
            <a:pPr marL="1828800" algn="just"/>
            <a:r>
              <a:rPr lang="en-US" sz="3100" dirty="0" err="1"/>
              <a:t>Ưu</a:t>
            </a:r>
            <a:r>
              <a:rPr lang="en-US" sz="3100" dirty="0"/>
              <a:t> </a:t>
            </a:r>
            <a:r>
              <a:rPr lang="en-US" sz="3100" dirty="0" err="1"/>
              <a:t>điểm</a:t>
            </a:r>
            <a:r>
              <a:rPr lang="en-US" sz="3100" dirty="0"/>
              <a:t>: </a:t>
            </a:r>
          </a:p>
          <a:p>
            <a:pPr marL="1828800" algn="just"/>
            <a:r>
              <a:rPr lang="en-US" sz="3100" dirty="0"/>
              <a:t>- </a:t>
            </a:r>
            <a:r>
              <a:rPr lang="en-US" sz="3100" dirty="0" err="1"/>
              <a:t>Thích</a:t>
            </a:r>
            <a:r>
              <a:rPr lang="en-US" sz="3100" dirty="0"/>
              <a:t> </a:t>
            </a:r>
            <a:r>
              <a:rPr lang="en-US" sz="3100" dirty="0" err="1"/>
              <a:t>hợp</a:t>
            </a:r>
            <a:r>
              <a:rPr lang="en-US" sz="3100" dirty="0"/>
              <a:t> </a:t>
            </a:r>
            <a:r>
              <a:rPr lang="en-US" sz="3100" dirty="0" err="1"/>
              <a:t>với</a:t>
            </a:r>
            <a:r>
              <a:rPr lang="en-US" sz="3100" dirty="0"/>
              <a:t> </a:t>
            </a:r>
            <a:r>
              <a:rPr lang="en-US" sz="3100" dirty="0" err="1"/>
              <a:t>mọi</a:t>
            </a:r>
            <a:r>
              <a:rPr lang="en-US" sz="3100" dirty="0"/>
              <a:t> </a:t>
            </a:r>
            <a:r>
              <a:rPr lang="en-US" sz="3100" dirty="0" err="1"/>
              <a:t>loại</a:t>
            </a:r>
            <a:r>
              <a:rPr lang="en-US" sz="3100" dirty="0"/>
              <a:t> </a:t>
            </a:r>
            <a:r>
              <a:rPr lang="en-US" sz="3100" dirty="0" err="1"/>
              <a:t>vải</a:t>
            </a:r>
            <a:r>
              <a:rPr lang="en-US" sz="3100" dirty="0"/>
              <a:t> </a:t>
            </a:r>
            <a:r>
              <a:rPr lang="en-US" sz="3100" dirty="0" err="1"/>
              <a:t>có</a:t>
            </a:r>
            <a:r>
              <a:rPr lang="en-US" sz="3100" dirty="0"/>
              <a:t> </a:t>
            </a:r>
            <a:r>
              <a:rPr lang="en-US" sz="3100" dirty="0" err="1"/>
              <a:t>một</a:t>
            </a:r>
            <a:r>
              <a:rPr lang="en-US" sz="3100" dirty="0"/>
              <a:t> </a:t>
            </a:r>
            <a:r>
              <a:rPr lang="en-US" sz="3100" dirty="0" err="1"/>
              <a:t>chiều</a:t>
            </a:r>
            <a:endParaRPr lang="en-US" sz="3100" dirty="0"/>
          </a:p>
          <a:p>
            <a:pPr marL="1828800" algn="just"/>
            <a:r>
              <a:rPr lang="en-US" sz="3100" dirty="0"/>
              <a:t>- </a:t>
            </a:r>
            <a:r>
              <a:rPr lang="en-US" sz="3100" dirty="0" err="1"/>
              <a:t>Tiêu</a:t>
            </a:r>
            <a:r>
              <a:rPr lang="en-US" sz="3100" dirty="0"/>
              <a:t> </a:t>
            </a:r>
            <a:r>
              <a:rPr lang="en-US" sz="3100" dirty="0" err="1"/>
              <a:t>hao</a:t>
            </a:r>
            <a:r>
              <a:rPr lang="en-US" sz="3100" dirty="0"/>
              <a:t> </a:t>
            </a:r>
            <a:r>
              <a:rPr lang="en-US" sz="3100" dirty="0" err="1"/>
              <a:t>cho</a:t>
            </a:r>
            <a:r>
              <a:rPr lang="en-US" sz="3100" dirty="0"/>
              <a:t> </a:t>
            </a:r>
            <a:r>
              <a:rPr lang="en-US" sz="3100" dirty="0" err="1"/>
              <a:t>vải</a:t>
            </a:r>
            <a:r>
              <a:rPr lang="en-US" sz="3100" dirty="0"/>
              <a:t> </a:t>
            </a:r>
            <a:r>
              <a:rPr lang="en-US" sz="3100" dirty="0" err="1"/>
              <a:t>là</a:t>
            </a:r>
            <a:r>
              <a:rPr lang="en-US" sz="3100" dirty="0"/>
              <a:t> </a:t>
            </a:r>
            <a:r>
              <a:rPr lang="en-US" sz="3100" dirty="0" err="1"/>
              <a:t>ít</a:t>
            </a:r>
            <a:endParaRPr lang="en-US" sz="3100" dirty="0"/>
          </a:p>
          <a:p>
            <a:pPr marL="1828800" algn="just"/>
            <a:r>
              <a:rPr lang="en-US" sz="3100" dirty="0" err="1"/>
              <a:t>Nhược</a:t>
            </a:r>
            <a:r>
              <a:rPr lang="en-US" sz="3100" dirty="0"/>
              <a:t> </a:t>
            </a:r>
            <a:r>
              <a:rPr lang="en-US" sz="3100" dirty="0" err="1"/>
              <a:t>điểm</a:t>
            </a:r>
            <a:r>
              <a:rPr lang="en-US" sz="3100" dirty="0"/>
              <a:t>: </a:t>
            </a:r>
            <a:r>
              <a:rPr lang="en-US" sz="3100" dirty="0" err="1"/>
              <a:t>lớp</a:t>
            </a:r>
            <a:r>
              <a:rPr lang="en-US" sz="3100" dirty="0"/>
              <a:t> </a:t>
            </a:r>
            <a:r>
              <a:rPr lang="en-US" sz="3100" dirty="0" err="1"/>
              <a:t>vải</a:t>
            </a:r>
            <a:r>
              <a:rPr lang="en-US" sz="3100" dirty="0"/>
              <a:t> </a:t>
            </a:r>
            <a:r>
              <a:rPr lang="en-US" sz="3100" dirty="0" err="1"/>
              <a:t>được</a:t>
            </a:r>
            <a:r>
              <a:rPr lang="en-US" sz="3100" dirty="0"/>
              <a:t> </a:t>
            </a:r>
            <a:r>
              <a:rPr lang="en-US" sz="3100" dirty="0" err="1"/>
              <a:t>cắt</a:t>
            </a:r>
            <a:r>
              <a:rPr lang="en-US" sz="3100" dirty="0"/>
              <a:t> </a:t>
            </a:r>
            <a:r>
              <a:rPr lang="en-US" sz="3100" dirty="0" err="1"/>
              <a:t>xong</a:t>
            </a:r>
            <a:r>
              <a:rPr lang="en-US" sz="3100" dirty="0"/>
              <a:t> </a:t>
            </a:r>
            <a:r>
              <a:rPr lang="en-US" sz="3100" dirty="0" err="1"/>
              <a:t>phải</a:t>
            </a:r>
            <a:r>
              <a:rPr lang="en-US" sz="3100" dirty="0"/>
              <a:t> </a:t>
            </a:r>
            <a:r>
              <a:rPr lang="en-US" sz="3100" dirty="0" err="1"/>
              <a:t>cắt</a:t>
            </a:r>
            <a:r>
              <a:rPr lang="en-US" sz="3100" dirty="0"/>
              <a:t> </a:t>
            </a:r>
            <a:r>
              <a:rPr lang="en-US" sz="3100" dirty="0" err="1"/>
              <a:t>đầu</a:t>
            </a:r>
            <a:r>
              <a:rPr lang="en-US" sz="3100" dirty="0"/>
              <a:t> </a:t>
            </a:r>
            <a:r>
              <a:rPr lang="en-US" sz="3100" dirty="0" err="1"/>
              <a:t>bàn</a:t>
            </a:r>
            <a:r>
              <a:rPr lang="en-US" sz="3100" dirty="0"/>
              <a:t>, </a:t>
            </a:r>
            <a:r>
              <a:rPr lang="en-US" sz="3100" dirty="0" err="1"/>
              <a:t>không</a:t>
            </a:r>
            <a:r>
              <a:rPr lang="en-US" sz="3100" dirty="0"/>
              <a:t> </a:t>
            </a:r>
            <a:r>
              <a:rPr lang="en-US" sz="3100" dirty="0" err="1"/>
              <a:t>tận</a:t>
            </a:r>
            <a:r>
              <a:rPr lang="en-US" sz="3100" dirty="0"/>
              <a:t> </a:t>
            </a:r>
            <a:r>
              <a:rPr lang="en-US" sz="3100" dirty="0" err="1"/>
              <a:t>dụng</a:t>
            </a:r>
            <a:r>
              <a:rPr lang="en-US" sz="3100" dirty="0"/>
              <a:t> </a:t>
            </a:r>
            <a:r>
              <a:rPr lang="en-US" sz="3100" dirty="0" err="1"/>
              <a:t>được</a:t>
            </a:r>
            <a:r>
              <a:rPr lang="en-US" sz="3100" dirty="0"/>
              <a:t> </a:t>
            </a:r>
            <a:r>
              <a:rPr lang="en-US" sz="3100" dirty="0" err="1"/>
              <a:t>công</a:t>
            </a:r>
            <a:r>
              <a:rPr lang="en-US" sz="3100" dirty="0"/>
              <a:t> </a:t>
            </a:r>
            <a:r>
              <a:rPr lang="en-US" sz="3100" dirty="0" err="1"/>
              <a:t>suất</a:t>
            </a:r>
            <a:r>
              <a:rPr lang="en-US" sz="3100" dirty="0"/>
              <a:t> </a:t>
            </a:r>
            <a:r>
              <a:rPr lang="en-US" sz="3100" dirty="0" err="1"/>
              <a:t>trải</a:t>
            </a:r>
            <a:r>
              <a:rPr lang="en-US" sz="3100" dirty="0"/>
              <a:t> </a:t>
            </a:r>
            <a:r>
              <a:rPr lang="en-US" sz="3100" dirty="0" err="1"/>
              <a:t>vải</a:t>
            </a:r>
            <a:endParaRPr lang="en-US" sz="3100" dirty="0"/>
          </a:p>
        </p:txBody>
      </p:sp>
    </p:spTree>
    <p:extLst>
      <p:ext uri="{BB962C8B-B14F-4D97-AF65-F5344CB8AC3E}">
        <p14:creationId xmlns:p14="http://schemas.microsoft.com/office/powerpoint/2010/main" val="792639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04800"/>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838200"/>
            <a:ext cx="9116290" cy="99059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4.2 </a:t>
            </a:r>
            <a:r>
              <a:rPr lang="en-US" sz="3200" b="1" dirty="0" smtClean="0"/>
              <a:t>TRẢI VẢI</a:t>
            </a:r>
          </a:p>
          <a:p>
            <a:pPr fontAlgn="auto">
              <a:spcBef>
                <a:spcPts val="0"/>
              </a:spcBef>
              <a:spcAft>
                <a:spcPts val="0"/>
              </a:spcAft>
              <a:defRPr/>
            </a:pPr>
            <a:r>
              <a:rPr lang="en-US" sz="3200" b="1" dirty="0" smtClean="0">
                <a:solidFill>
                  <a:srgbClr val="C00000"/>
                </a:solidFill>
                <a:cs typeface="Arial" pitchFamily="34" charset="0"/>
              </a:rPr>
              <a:t>4.2.2 </a:t>
            </a:r>
            <a:r>
              <a:rPr lang="en-US" sz="3200" b="1" dirty="0" err="1" smtClean="0">
                <a:solidFill>
                  <a:srgbClr val="C00000"/>
                </a:solidFill>
                <a:cs typeface="Arial" pitchFamily="34" charset="0"/>
              </a:rPr>
              <a:t>Các</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trải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vải</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txBox="1">
            <a:spLocks/>
          </p:cNvSpPr>
          <p:nvPr/>
        </p:nvSpPr>
        <p:spPr>
          <a:xfrm>
            <a:off x="0" y="1828800"/>
            <a:ext cx="9116290" cy="495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3000" b="1" dirty="0"/>
              <a:t>4.2.2.3 </a:t>
            </a:r>
            <a:r>
              <a:rPr lang="en-US" sz="3000" b="1" dirty="0" err="1"/>
              <a:t>Trải</a:t>
            </a:r>
            <a:r>
              <a:rPr lang="en-US" sz="3000" b="1" dirty="0"/>
              <a:t> </a:t>
            </a:r>
            <a:r>
              <a:rPr lang="en-US" sz="3000" b="1" dirty="0" err="1"/>
              <a:t>vải</a:t>
            </a:r>
            <a:r>
              <a:rPr lang="en-US" sz="3000" b="1" dirty="0"/>
              <a:t> </a:t>
            </a:r>
            <a:r>
              <a:rPr lang="en-US" sz="3000" b="1" dirty="0" err="1"/>
              <a:t>cắt</a:t>
            </a:r>
            <a:r>
              <a:rPr lang="en-US" sz="3000" b="1" dirty="0"/>
              <a:t> </a:t>
            </a:r>
            <a:r>
              <a:rPr lang="en-US" sz="3000" b="1" dirty="0" err="1"/>
              <a:t>đầu</a:t>
            </a:r>
            <a:r>
              <a:rPr lang="en-US" sz="3000" b="1" dirty="0"/>
              <a:t> </a:t>
            </a:r>
            <a:r>
              <a:rPr lang="en-US" sz="3000" b="1" dirty="0" err="1"/>
              <a:t>bàn</a:t>
            </a:r>
            <a:r>
              <a:rPr lang="en-US" sz="3000" b="1" dirty="0"/>
              <a:t> </a:t>
            </a:r>
            <a:r>
              <a:rPr lang="en-US" sz="3000" b="1" dirty="0" err="1"/>
              <a:t>không</a:t>
            </a:r>
            <a:r>
              <a:rPr lang="en-US" sz="3000" b="1" dirty="0"/>
              <a:t> </a:t>
            </a:r>
            <a:r>
              <a:rPr lang="en-US" sz="3000" b="1" dirty="0" err="1"/>
              <a:t>chiều</a:t>
            </a:r>
            <a:r>
              <a:rPr lang="en-US" sz="3000" b="1" dirty="0"/>
              <a:t>:</a:t>
            </a:r>
            <a:endParaRPr lang="en-US" sz="3000" dirty="0"/>
          </a:p>
          <a:p>
            <a:pPr algn="just"/>
            <a:r>
              <a:rPr lang="en-US" sz="3000" dirty="0" smtClean="0"/>
              <a:t>- </a:t>
            </a:r>
            <a:r>
              <a:rPr lang="en-US" sz="3000" dirty="0" err="1"/>
              <a:t>Mỗi</a:t>
            </a:r>
            <a:r>
              <a:rPr lang="en-US" sz="3000" dirty="0"/>
              <a:t> </a:t>
            </a:r>
            <a:r>
              <a:rPr lang="en-US" sz="3000" dirty="0" err="1"/>
              <a:t>lớp</a:t>
            </a:r>
            <a:r>
              <a:rPr lang="en-US" sz="3000" dirty="0"/>
              <a:t> </a:t>
            </a:r>
            <a:r>
              <a:rPr lang="en-US" sz="3000" dirty="0" err="1"/>
              <a:t>vải</a:t>
            </a:r>
            <a:r>
              <a:rPr lang="en-US" sz="3000" dirty="0"/>
              <a:t> </a:t>
            </a:r>
            <a:r>
              <a:rPr lang="en-US" sz="3000" dirty="0" err="1"/>
              <a:t>trải</a:t>
            </a:r>
            <a:r>
              <a:rPr lang="en-US" sz="3000" dirty="0"/>
              <a:t> </a:t>
            </a:r>
            <a:r>
              <a:rPr lang="en-US" sz="3000" dirty="0" err="1"/>
              <a:t>xong</a:t>
            </a:r>
            <a:r>
              <a:rPr lang="en-US" sz="3000" dirty="0"/>
              <a:t> </a:t>
            </a:r>
            <a:r>
              <a:rPr lang="en-US" sz="3000" dirty="0" err="1"/>
              <a:t>được</a:t>
            </a:r>
            <a:r>
              <a:rPr lang="en-US" sz="3000" dirty="0"/>
              <a:t> </a:t>
            </a:r>
            <a:r>
              <a:rPr lang="en-US" sz="3000" dirty="0" err="1"/>
              <a:t>cắt</a:t>
            </a:r>
            <a:r>
              <a:rPr lang="en-US" sz="3000" dirty="0"/>
              <a:t> </a:t>
            </a:r>
            <a:r>
              <a:rPr lang="en-US" sz="3000" dirty="0" err="1"/>
              <a:t>đầu</a:t>
            </a:r>
            <a:r>
              <a:rPr lang="en-US" sz="3000" dirty="0"/>
              <a:t> </a:t>
            </a:r>
            <a:r>
              <a:rPr lang="en-US" sz="3000" dirty="0" err="1"/>
              <a:t>bàn</a:t>
            </a:r>
            <a:r>
              <a:rPr lang="en-US" sz="3000" dirty="0"/>
              <a:t>, </a:t>
            </a:r>
            <a:r>
              <a:rPr lang="en-US" sz="3000" dirty="0" err="1"/>
              <a:t>nhưng</a:t>
            </a:r>
            <a:r>
              <a:rPr lang="en-US" sz="3000" dirty="0"/>
              <a:t> </a:t>
            </a:r>
            <a:r>
              <a:rPr lang="en-US" sz="3000" dirty="0" err="1"/>
              <a:t>hoa</a:t>
            </a:r>
            <a:r>
              <a:rPr lang="en-US" sz="3000" dirty="0"/>
              <a:t> </a:t>
            </a:r>
            <a:r>
              <a:rPr lang="en-US" sz="3000" dirty="0" err="1"/>
              <a:t>văn</a:t>
            </a:r>
            <a:r>
              <a:rPr lang="en-US" sz="3000" dirty="0"/>
              <a:t> </a:t>
            </a:r>
            <a:r>
              <a:rPr lang="en-US" sz="3000" dirty="0" err="1"/>
              <a:t>không</a:t>
            </a:r>
            <a:r>
              <a:rPr lang="en-US" sz="3000" dirty="0"/>
              <a:t> </a:t>
            </a:r>
            <a:r>
              <a:rPr lang="en-US" sz="3000" dirty="0" err="1"/>
              <a:t>theo</a:t>
            </a:r>
            <a:r>
              <a:rPr lang="en-US" sz="3000" dirty="0"/>
              <a:t> 1 </a:t>
            </a:r>
            <a:r>
              <a:rPr lang="en-US" sz="3000" dirty="0" err="1"/>
              <a:t>chiều</a:t>
            </a:r>
            <a:r>
              <a:rPr lang="en-US" sz="3000" dirty="0"/>
              <a:t> </a:t>
            </a:r>
            <a:r>
              <a:rPr lang="en-US" sz="3000" dirty="0" err="1"/>
              <a:t>nhất</a:t>
            </a:r>
            <a:r>
              <a:rPr lang="en-US" sz="3000" dirty="0"/>
              <a:t> </a:t>
            </a:r>
            <a:r>
              <a:rPr lang="en-US" sz="3000" dirty="0" err="1"/>
              <a:t>định</a:t>
            </a:r>
            <a:r>
              <a:rPr lang="en-US" sz="3000" dirty="0"/>
              <a:t>. </a:t>
            </a:r>
            <a:r>
              <a:rPr lang="en-US" sz="3000" dirty="0" err="1"/>
              <a:t>Các</a:t>
            </a:r>
            <a:r>
              <a:rPr lang="en-US" sz="3000" dirty="0"/>
              <a:t> </a:t>
            </a:r>
            <a:r>
              <a:rPr lang="en-US" sz="3000" dirty="0" err="1"/>
              <a:t>lớp</a:t>
            </a:r>
            <a:r>
              <a:rPr lang="en-US" sz="3000" dirty="0"/>
              <a:t> </a:t>
            </a:r>
            <a:r>
              <a:rPr lang="en-US" sz="3000" dirty="0" err="1"/>
              <a:t>vải</a:t>
            </a:r>
            <a:r>
              <a:rPr lang="en-US" sz="3000" dirty="0"/>
              <a:t> </a:t>
            </a:r>
            <a:r>
              <a:rPr lang="en-US" sz="3000" dirty="0" err="1"/>
              <a:t>được</a:t>
            </a:r>
            <a:r>
              <a:rPr lang="en-US" sz="3000" dirty="0"/>
              <a:t> </a:t>
            </a:r>
            <a:r>
              <a:rPr lang="en-US" sz="3000" dirty="0" err="1"/>
              <a:t>xếp</a:t>
            </a:r>
            <a:r>
              <a:rPr lang="en-US" sz="3000" dirty="0"/>
              <a:t> </a:t>
            </a:r>
            <a:r>
              <a:rPr lang="en-US" sz="3000" dirty="0" err="1"/>
              <a:t>chồng</a:t>
            </a:r>
            <a:r>
              <a:rPr lang="en-US" sz="3000" dirty="0"/>
              <a:t> </a:t>
            </a:r>
            <a:r>
              <a:rPr lang="en-US" sz="3000" dirty="0" err="1"/>
              <a:t>lên</a:t>
            </a:r>
            <a:r>
              <a:rPr lang="en-US" sz="3000" dirty="0"/>
              <a:t> </a:t>
            </a:r>
            <a:r>
              <a:rPr lang="en-US" sz="3000" dirty="0" err="1"/>
              <a:t>nhau</a:t>
            </a:r>
            <a:r>
              <a:rPr lang="en-US" sz="3000" dirty="0"/>
              <a:t> </a:t>
            </a:r>
            <a:r>
              <a:rPr lang="en-US" sz="3000" dirty="0" err="1"/>
              <a:t>từng</a:t>
            </a:r>
            <a:r>
              <a:rPr lang="en-US" sz="3000" dirty="0"/>
              <a:t> </a:t>
            </a:r>
            <a:r>
              <a:rPr lang="en-US" sz="3000" dirty="0" err="1"/>
              <a:t>cặp</a:t>
            </a:r>
            <a:r>
              <a:rPr lang="en-US" sz="3000" dirty="0"/>
              <a:t> </a:t>
            </a:r>
            <a:r>
              <a:rPr lang="en-US" sz="3000" dirty="0" err="1"/>
              <a:t>phải</a:t>
            </a:r>
            <a:r>
              <a:rPr lang="en-US" sz="3000" dirty="0"/>
              <a:t> </a:t>
            </a:r>
            <a:r>
              <a:rPr lang="en-US" sz="3000" dirty="0" err="1"/>
              <a:t>úp</a:t>
            </a:r>
            <a:r>
              <a:rPr lang="en-US" sz="3000" dirty="0"/>
              <a:t> </a:t>
            </a:r>
            <a:r>
              <a:rPr lang="en-US" sz="3000" dirty="0" err="1"/>
              <a:t>phải</a:t>
            </a:r>
            <a:r>
              <a:rPr lang="en-US" sz="3000" dirty="0"/>
              <a:t>, </a:t>
            </a:r>
            <a:r>
              <a:rPr lang="en-US" sz="3000" dirty="0" err="1"/>
              <a:t>trái</a:t>
            </a:r>
            <a:r>
              <a:rPr lang="en-US" sz="3000" dirty="0"/>
              <a:t> </a:t>
            </a:r>
            <a:r>
              <a:rPr lang="en-US" sz="3000" dirty="0" err="1"/>
              <a:t>úp</a:t>
            </a:r>
            <a:r>
              <a:rPr lang="en-US" sz="3000" dirty="0"/>
              <a:t> </a:t>
            </a:r>
            <a:r>
              <a:rPr lang="en-US" sz="3000" dirty="0" err="1"/>
              <a:t>trái</a:t>
            </a:r>
            <a:r>
              <a:rPr lang="en-US" sz="3000" dirty="0"/>
              <a:t>.</a:t>
            </a:r>
          </a:p>
          <a:p>
            <a:pPr marL="1828800" algn="just"/>
            <a:r>
              <a:rPr lang="en-US" sz="3000" dirty="0" err="1"/>
              <a:t>Ưu</a:t>
            </a:r>
            <a:r>
              <a:rPr lang="en-US" sz="3000" dirty="0"/>
              <a:t> </a:t>
            </a:r>
            <a:r>
              <a:rPr lang="en-US" sz="3000" dirty="0" err="1"/>
              <a:t>nhược</a:t>
            </a:r>
            <a:r>
              <a:rPr lang="en-US" sz="3000" dirty="0"/>
              <a:t> </a:t>
            </a:r>
            <a:r>
              <a:rPr lang="en-US" sz="3000" dirty="0" err="1"/>
              <a:t>điểm</a:t>
            </a:r>
            <a:r>
              <a:rPr lang="en-US" sz="3000" dirty="0"/>
              <a:t> </a:t>
            </a:r>
            <a:r>
              <a:rPr lang="en-US" sz="3000" dirty="0" err="1"/>
              <a:t>của</a:t>
            </a:r>
            <a:r>
              <a:rPr lang="en-US" sz="3000" dirty="0"/>
              <a:t> </a:t>
            </a:r>
            <a:r>
              <a:rPr lang="en-US" sz="3000" dirty="0" err="1"/>
              <a:t>phương</a:t>
            </a:r>
            <a:r>
              <a:rPr lang="en-US" sz="3000" dirty="0"/>
              <a:t> </a:t>
            </a:r>
            <a:r>
              <a:rPr lang="en-US" sz="3000" dirty="0" err="1"/>
              <a:t>pháp</a:t>
            </a:r>
            <a:r>
              <a:rPr lang="en-US" sz="3000" dirty="0"/>
              <a:t> </a:t>
            </a:r>
            <a:r>
              <a:rPr lang="en-US" sz="3000" dirty="0" err="1"/>
              <a:t>này</a:t>
            </a:r>
            <a:r>
              <a:rPr lang="en-US" sz="3000" dirty="0"/>
              <a:t> </a:t>
            </a:r>
            <a:r>
              <a:rPr lang="en-US" sz="3000" dirty="0" err="1"/>
              <a:t>là</a:t>
            </a:r>
            <a:r>
              <a:rPr lang="en-US" sz="3000" dirty="0"/>
              <a:t> </a:t>
            </a:r>
            <a:r>
              <a:rPr lang="en-US" sz="3000" dirty="0" err="1"/>
              <a:t>tổng</a:t>
            </a:r>
            <a:r>
              <a:rPr lang="en-US" sz="3000" dirty="0"/>
              <a:t> </a:t>
            </a:r>
            <a:r>
              <a:rPr lang="en-US" sz="3000" dirty="0" err="1"/>
              <a:t>hợp</a:t>
            </a:r>
            <a:r>
              <a:rPr lang="en-US" sz="3000" dirty="0"/>
              <a:t> </a:t>
            </a:r>
            <a:r>
              <a:rPr lang="en-US" sz="3000" dirty="0" err="1"/>
              <a:t>ưu</a:t>
            </a:r>
            <a:r>
              <a:rPr lang="en-US" sz="3000" dirty="0"/>
              <a:t> </a:t>
            </a:r>
            <a:r>
              <a:rPr lang="en-US" sz="3000" dirty="0" err="1"/>
              <a:t>nhược</a:t>
            </a:r>
            <a:r>
              <a:rPr lang="en-US" sz="3000" dirty="0"/>
              <a:t> </a:t>
            </a:r>
            <a:r>
              <a:rPr lang="en-US" sz="3000" dirty="0" err="1"/>
              <a:t>điểm</a:t>
            </a:r>
            <a:r>
              <a:rPr lang="en-US" sz="3000" dirty="0"/>
              <a:t> </a:t>
            </a:r>
            <a:r>
              <a:rPr lang="en-US" sz="3000" dirty="0" err="1"/>
              <a:t>của</a:t>
            </a:r>
            <a:r>
              <a:rPr lang="en-US" sz="3000" dirty="0"/>
              <a:t> </a:t>
            </a:r>
            <a:r>
              <a:rPr lang="en-US" sz="3000" dirty="0" err="1"/>
              <a:t>hai</a:t>
            </a:r>
            <a:r>
              <a:rPr lang="en-US" sz="3000" dirty="0"/>
              <a:t> </a:t>
            </a:r>
            <a:r>
              <a:rPr lang="en-US" sz="3000" dirty="0" err="1"/>
              <a:t>phương</a:t>
            </a:r>
            <a:r>
              <a:rPr lang="en-US" sz="3000" dirty="0"/>
              <a:t> </a:t>
            </a:r>
            <a:r>
              <a:rPr lang="en-US" sz="3000" dirty="0" err="1"/>
              <a:t>pháp</a:t>
            </a:r>
            <a:r>
              <a:rPr lang="en-US" sz="3000" dirty="0"/>
              <a:t> </a:t>
            </a:r>
            <a:r>
              <a:rPr lang="en-US" sz="3000" dirty="0" err="1"/>
              <a:t>trên</a:t>
            </a:r>
            <a:endParaRPr lang="en-US" sz="3000" dirty="0"/>
          </a:p>
          <a:p>
            <a:pPr marL="1828800" algn="just"/>
            <a:r>
              <a:rPr lang="en-US" sz="3000" dirty="0" err="1"/>
              <a:t>Đặc</a:t>
            </a:r>
            <a:r>
              <a:rPr lang="en-US" sz="3000" dirty="0"/>
              <a:t> </a:t>
            </a:r>
            <a:r>
              <a:rPr lang="en-US" sz="3000" dirty="0" err="1"/>
              <a:t>biệt</a:t>
            </a:r>
            <a:r>
              <a:rPr lang="en-US" sz="3000" dirty="0"/>
              <a:t> </a:t>
            </a:r>
            <a:r>
              <a:rPr lang="en-US" sz="3000" dirty="0" err="1"/>
              <a:t>kiểu</a:t>
            </a:r>
            <a:r>
              <a:rPr lang="en-US" sz="3000" dirty="0"/>
              <a:t> </a:t>
            </a:r>
            <a:r>
              <a:rPr lang="en-US" sz="3000" dirty="0" err="1"/>
              <a:t>trải</a:t>
            </a:r>
            <a:r>
              <a:rPr lang="en-US" sz="3000" dirty="0"/>
              <a:t> </a:t>
            </a:r>
            <a:r>
              <a:rPr lang="en-US" sz="3000" dirty="0" err="1"/>
              <a:t>vải</a:t>
            </a:r>
            <a:r>
              <a:rPr lang="en-US" sz="3000" dirty="0"/>
              <a:t> </a:t>
            </a:r>
            <a:r>
              <a:rPr lang="en-US" sz="3000" dirty="0" err="1"/>
              <a:t>này</a:t>
            </a:r>
            <a:r>
              <a:rPr lang="en-US" sz="3000" dirty="0"/>
              <a:t> </a:t>
            </a:r>
            <a:r>
              <a:rPr lang="en-US" sz="3000" dirty="0" err="1"/>
              <a:t>thích</a:t>
            </a:r>
            <a:r>
              <a:rPr lang="en-US" sz="3000" dirty="0"/>
              <a:t> </a:t>
            </a:r>
            <a:r>
              <a:rPr lang="en-US" sz="3000" dirty="0" err="1"/>
              <a:t>hợp</a:t>
            </a:r>
            <a:r>
              <a:rPr lang="en-US" sz="3000" dirty="0"/>
              <a:t> </a:t>
            </a:r>
            <a:r>
              <a:rPr lang="en-US" sz="3000" dirty="0" err="1"/>
              <a:t>cho</a:t>
            </a:r>
            <a:r>
              <a:rPr lang="en-US" sz="3000" dirty="0"/>
              <a:t> </a:t>
            </a:r>
            <a:r>
              <a:rPr lang="en-US" sz="3000" dirty="0" err="1"/>
              <a:t>những</a:t>
            </a:r>
            <a:r>
              <a:rPr lang="en-US" sz="3000" dirty="0"/>
              <a:t> </a:t>
            </a:r>
            <a:r>
              <a:rPr lang="en-US" sz="3000" dirty="0" err="1"/>
              <a:t>sản</a:t>
            </a:r>
            <a:r>
              <a:rPr lang="en-US" sz="3000" dirty="0"/>
              <a:t> </a:t>
            </a:r>
            <a:r>
              <a:rPr lang="en-US" sz="3000" dirty="0" err="1"/>
              <a:t>phẩm</a:t>
            </a:r>
            <a:r>
              <a:rPr lang="en-US" sz="3000" dirty="0"/>
              <a:t> </a:t>
            </a:r>
            <a:r>
              <a:rPr lang="en-US" sz="3000" dirty="0" err="1"/>
              <a:t>có</a:t>
            </a:r>
            <a:r>
              <a:rPr lang="en-US" sz="3000" dirty="0"/>
              <a:t> </a:t>
            </a:r>
            <a:r>
              <a:rPr lang="en-US" sz="3000" dirty="0" err="1"/>
              <a:t>tính</a:t>
            </a:r>
            <a:r>
              <a:rPr lang="en-US" sz="3000" dirty="0"/>
              <a:t> </a:t>
            </a:r>
            <a:r>
              <a:rPr lang="en-US" sz="3000" dirty="0" err="1"/>
              <a:t>đối</a:t>
            </a:r>
            <a:r>
              <a:rPr lang="en-US" sz="3000" dirty="0"/>
              <a:t> </a:t>
            </a:r>
            <a:r>
              <a:rPr lang="en-US" sz="3000" dirty="0" err="1"/>
              <a:t>xứng</a:t>
            </a:r>
            <a:r>
              <a:rPr lang="en-US" sz="3000" dirty="0"/>
              <a:t> </a:t>
            </a:r>
            <a:r>
              <a:rPr lang="en-US" sz="3000" dirty="0" err="1"/>
              <a:t>cao</a:t>
            </a:r>
            <a:r>
              <a:rPr lang="en-US" sz="3000" dirty="0"/>
              <a:t>. </a:t>
            </a:r>
            <a:r>
              <a:rPr lang="en-US" sz="3000" dirty="0" err="1"/>
              <a:t>Khi</a:t>
            </a:r>
            <a:r>
              <a:rPr lang="en-US" sz="3000" dirty="0"/>
              <a:t> </a:t>
            </a:r>
            <a:r>
              <a:rPr lang="en-US" sz="3000" dirty="0" err="1"/>
              <a:t>giác</a:t>
            </a:r>
            <a:r>
              <a:rPr lang="en-US" sz="3000" dirty="0"/>
              <a:t> </a:t>
            </a:r>
            <a:r>
              <a:rPr lang="en-US" sz="3000" dirty="0" err="1"/>
              <a:t>sơ</a:t>
            </a:r>
            <a:r>
              <a:rPr lang="en-US" sz="3000" dirty="0"/>
              <a:t> </a:t>
            </a:r>
            <a:r>
              <a:rPr lang="en-US" sz="3000" dirty="0" err="1"/>
              <a:t>đồ</a:t>
            </a:r>
            <a:r>
              <a:rPr lang="en-US" sz="3000" dirty="0"/>
              <a:t> ta </a:t>
            </a:r>
            <a:r>
              <a:rPr lang="en-US" sz="3000" dirty="0" err="1"/>
              <a:t>chỉ</a:t>
            </a:r>
            <a:r>
              <a:rPr lang="en-US" sz="3000" dirty="0"/>
              <a:t> </a:t>
            </a:r>
            <a:r>
              <a:rPr lang="en-US" sz="3000" dirty="0" err="1"/>
              <a:t>cần</a:t>
            </a:r>
            <a:r>
              <a:rPr lang="en-US" sz="3000" dirty="0"/>
              <a:t> </a:t>
            </a:r>
            <a:r>
              <a:rPr lang="en-US" sz="3000" dirty="0" err="1"/>
              <a:t>giác</a:t>
            </a:r>
            <a:r>
              <a:rPr lang="en-US" sz="3000" dirty="0"/>
              <a:t> </a:t>
            </a:r>
            <a:r>
              <a:rPr lang="en-US" sz="3000" dirty="0" err="1"/>
              <a:t>phân</a:t>
            </a:r>
            <a:r>
              <a:rPr lang="en-US" sz="3000" dirty="0"/>
              <a:t> </a:t>
            </a:r>
            <a:r>
              <a:rPr lang="en-US" sz="3000" dirty="0" err="1"/>
              <a:t>nửa</a:t>
            </a:r>
            <a:r>
              <a:rPr lang="en-US" sz="3000" dirty="0"/>
              <a:t> </a:t>
            </a:r>
            <a:r>
              <a:rPr lang="en-US" sz="3000" dirty="0" err="1"/>
              <a:t>số</a:t>
            </a:r>
            <a:r>
              <a:rPr lang="en-US" sz="3000" dirty="0"/>
              <a:t> chi </a:t>
            </a:r>
            <a:r>
              <a:rPr lang="en-US" sz="3000" dirty="0" err="1"/>
              <a:t>tiết</a:t>
            </a:r>
            <a:r>
              <a:rPr lang="en-US" sz="3000" dirty="0"/>
              <a:t> </a:t>
            </a:r>
            <a:r>
              <a:rPr lang="en-US" sz="3000" dirty="0" err="1"/>
              <a:t>của</a:t>
            </a:r>
            <a:r>
              <a:rPr lang="en-US" sz="3000" dirty="0"/>
              <a:t> </a:t>
            </a:r>
            <a:r>
              <a:rPr lang="en-US" sz="3000" dirty="0" err="1"/>
              <a:t>sản</a:t>
            </a:r>
            <a:r>
              <a:rPr lang="en-US" sz="3000" dirty="0"/>
              <a:t> </a:t>
            </a:r>
            <a:r>
              <a:rPr lang="en-US" sz="3000" dirty="0" err="1"/>
              <a:t>phẩm</a:t>
            </a:r>
            <a:r>
              <a:rPr lang="en-US" sz="3000" dirty="0"/>
              <a:t> (</a:t>
            </a:r>
            <a:r>
              <a:rPr lang="en-US" sz="3000" dirty="0" err="1"/>
              <a:t>như</a:t>
            </a:r>
            <a:r>
              <a:rPr lang="en-US" sz="3000" dirty="0"/>
              <a:t> </a:t>
            </a:r>
            <a:r>
              <a:rPr lang="en-US" sz="3000" dirty="0" err="1"/>
              <a:t>áo</a:t>
            </a:r>
            <a:r>
              <a:rPr lang="en-US" sz="3000" dirty="0"/>
              <a:t> jacket)</a:t>
            </a:r>
          </a:p>
        </p:txBody>
      </p:sp>
    </p:spTree>
    <p:extLst>
      <p:ext uri="{BB962C8B-B14F-4D97-AF65-F5344CB8AC3E}">
        <p14:creationId xmlns:p14="http://schemas.microsoft.com/office/powerpoint/2010/main" val="768984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04800"/>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990600"/>
            <a:ext cx="9116290" cy="99059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4.2 </a:t>
            </a:r>
            <a:r>
              <a:rPr lang="en-US" sz="3200" b="1" dirty="0" smtClean="0"/>
              <a:t>TRẢI VẢI</a:t>
            </a:r>
          </a:p>
          <a:p>
            <a:pPr fontAlgn="auto">
              <a:spcBef>
                <a:spcPts val="0"/>
              </a:spcBef>
              <a:spcAft>
                <a:spcPts val="0"/>
              </a:spcAft>
              <a:defRPr/>
            </a:pPr>
            <a:r>
              <a:rPr lang="en-US" sz="3200" b="1" dirty="0">
                <a:solidFill>
                  <a:srgbClr val="C00000"/>
                </a:solidFill>
                <a:cs typeface="Arial" pitchFamily="34" charset="0"/>
              </a:rPr>
              <a:t>4.2.2 </a:t>
            </a:r>
            <a:r>
              <a:rPr lang="en-US" sz="3200" b="1" dirty="0" err="1">
                <a:solidFill>
                  <a:srgbClr val="C00000"/>
                </a:solidFill>
                <a:cs typeface="Arial" pitchFamily="34" charset="0"/>
              </a:rPr>
              <a:t>Các</a:t>
            </a:r>
            <a:r>
              <a:rPr lang="en-US" sz="3200" b="1" dirty="0">
                <a:solidFill>
                  <a:srgbClr val="C00000"/>
                </a:solidFill>
                <a:cs typeface="Arial" pitchFamily="34" charset="0"/>
              </a:rPr>
              <a:t> </a:t>
            </a:r>
            <a:r>
              <a:rPr lang="en-US" sz="3200" b="1" dirty="0" err="1">
                <a:solidFill>
                  <a:srgbClr val="C00000"/>
                </a:solidFill>
                <a:cs typeface="Arial" pitchFamily="34" charset="0"/>
              </a:rPr>
              <a:t>phương</a:t>
            </a:r>
            <a:r>
              <a:rPr lang="en-US" sz="3200" b="1" dirty="0">
                <a:solidFill>
                  <a:srgbClr val="C00000"/>
                </a:solidFill>
                <a:cs typeface="Arial" pitchFamily="34" charset="0"/>
              </a:rPr>
              <a:t> </a:t>
            </a:r>
            <a:r>
              <a:rPr lang="en-US" sz="3200" b="1" dirty="0" err="1">
                <a:solidFill>
                  <a:srgbClr val="C00000"/>
                </a:solidFill>
                <a:cs typeface="Arial" pitchFamily="34" charset="0"/>
              </a:rPr>
              <a:t>pháp</a:t>
            </a:r>
            <a:r>
              <a:rPr lang="en-US" sz="3200" b="1" dirty="0">
                <a:solidFill>
                  <a:srgbClr val="C00000"/>
                </a:solidFill>
                <a:cs typeface="Arial" pitchFamily="34" charset="0"/>
              </a:rPr>
              <a:t> </a:t>
            </a:r>
            <a:r>
              <a:rPr lang="en-US" sz="3200" b="1" dirty="0" err="1">
                <a:solidFill>
                  <a:srgbClr val="C00000"/>
                </a:solidFill>
                <a:cs typeface="Arial" pitchFamily="34" charset="0"/>
              </a:rPr>
              <a:t>trải</a:t>
            </a:r>
            <a:r>
              <a:rPr lang="en-US" sz="3200" b="1" dirty="0">
                <a:solidFill>
                  <a:srgbClr val="C00000"/>
                </a:solidFill>
                <a:cs typeface="Arial" pitchFamily="34" charset="0"/>
              </a:rPr>
              <a:t> </a:t>
            </a:r>
            <a:r>
              <a:rPr lang="en-US" sz="3200" b="1" dirty="0" err="1">
                <a:solidFill>
                  <a:srgbClr val="C00000"/>
                </a:solidFill>
                <a:cs typeface="Arial" pitchFamily="34" charset="0"/>
              </a:rPr>
              <a:t>vải</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Table 3"/>
          <p:cNvGraphicFramePr>
            <a:graphicFrameLocks noGrp="1"/>
          </p:cNvGraphicFramePr>
          <p:nvPr>
            <p:extLst>
              <p:ext uri="{D42A27DB-BD31-4B8C-83A1-F6EECF244321}">
                <p14:modId xmlns:p14="http://schemas.microsoft.com/office/powerpoint/2010/main" val="83445249"/>
              </p:ext>
            </p:extLst>
          </p:nvPr>
        </p:nvGraphicFramePr>
        <p:xfrm>
          <a:off x="1" y="2057398"/>
          <a:ext cx="9116288" cy="4800604"/>
        </p:xfrm>
        <a:graphic>
          <a:graphicData uri="http://schemas.openxmlformats.org/drawingml/2006/table">
            <a:tbl>
              <a:tblPr firstRow="1" bandRow="1">
                <a:tableStyleId>{D7AC3CCA-C797-4891-BE02-D94E43425B78}</a:tableStyleId>
              </a:tblPr>
              <a:tblGrid>
                <a:gridCol w="2279072"/>
                <a:gridCol w="2279072"/>
                <a:gridCol w="2279072"/>
                <a:gridCol w="2279072"/>
              </a:tblGrid>
              <a:tr h="1200151">
                <a:tc>
                  <a:txBody>
                    <a:bodyPr/>
                    <a:lstStyle/>
                    <a:p>
                      <a:pPr algn="ctr">
                        <a:spcAft>
                          <a:spcPts val="0"/>
                        </a:spcAft>
                        <a:tabLst>
                          <a:tab pos="114300" algn="l"/>
                          <a:tab pos="228600" algn="l"/>
                          <a:tab pos="342900" algn="l"/>
                        </a:tabLst>
                      </a:pPr>
                      <a:r>
                        <a:rPr lang="en-US" sz="2800" dirty="0" err="1">
                          <a:effectLst/>
                        </a:rPr>
                        <a:t>Tên</a:t>
                      </a:r>
                      <a:r>
                        <a:rPr lang="en-US" sz="2800" dirty="0">
                          <a:effectLst/>
                        </a:rPr>
                        <a:t> </a:t>
                      </a:r>
                      <a:r>
                        <a:rPr lang="en-US" sz="2800" dirty="0" err="1">
                          <a:effectLst/>
                        </a:rPr>
                        <a:t>phương</a:t>
                      </a:r>
                      <a:r>
                        <a:rPr lang="en-US" sz="2800" dirty="0">
                          <a:effectLst/>
                        </a:rPr>
                        <a:t> </a:t>
                      </a:r>
                      <a:r>
                        <a:rPr lang="en-US" sz="2800" dirty="0" err="1">
                          <a:effectLst/>
                        </a:rPr>
                        <a:t>pháp</a:t>
                      </a:r>
                      <a:endParaRPr lang="en-US" sz="2800" dirty="0">
                        <a:effectLst/>
                        <a:latin typeface="Times New Roman"/>
                        <a:ea typeface="Times New Roman"/>
                      </a:endParaRPr>
                    </a:p>
                  </a:txBody>
                  <a:tcPr marL="68580" marR="68580" marT="0" marB="0" anchor="ctr"/>
                </a:tc>
                <a:tc>
                  <a:txBody>
                    <a:bodyPr/>
                    <a:lstStyle/>
                    <a:p>
                      <a:pPr algn="ctr">
                        <a:spcAft>
                          <a:spcPts val="0"/>
                        </a:spcAft>
                        <a:tabLst>
                          <a:tab pos="114300" algn="l"/>
                          <a:tab pos="228600" algn="l"/>
                          <a:tab pos="342900" algn="l"/>
                        </a:tabLst>
                      </a:pPr>
                      <a:r>
                        <a:rPr lang="en-US" sz="2800" dirty="0" err="1">
                          <a:effectLst/>
                        </a:rPr>
                        <a:t>Cách</a:t>
                      </a:r>
                      <a:r>
                        <a:rPr lang="en-US" sz="2800" dirty="0">
                          <a:effectLst/>
                        </a:rPr>
                        <a:t> </a:t>
                      </a:r>
                      <a:r>
                        <a:rPr lang="en-US" sz="2800" dirty="0" err="1">
                          <a:effectLst/>
                        </a:rPr>
                        <a:t>trải</a:t>
                      </a:r>
                      <a:endParaRPr lang="en-US" sz="2800" dirty="0">
                        <a:effectLst/>
                        <a:latin typeface="Times New Roman"/>
                        <a:ea typeface="Times New Roman"/>
                      </a:endParaRPr>
                    </a:p>
                  </a:txBody>
                  <a:tcPr marL="68580" marR="68580" marT="0" marB="0" anchor="ctr"/>
                </a:tc>
                <a:tc>
                  <a:txBody>
                    <a:bodyPr/>
                    <a:lstStyle/>
                    <a:p>
                      <a:pPr algn="ctr">
                        <a:spcAft>
                          <a:spcPts val="0"/>
                        </a:spcAft>
                        <a:tabLst>
                          <a:tab pos="114300" algn="l"/>
                          <a:tab pos="228600" algn="l"/>
                          <a:tab pos="342900" algn="l"/>
                        </a:tabLst>
                      </a:pPr>
                      <a:r>
                        <a:rPr lang="en-US" sz="2800" dirty="0" err="1">
                          <a:effectLst/>
                        </a:rPr>
                        <a:t>Ký</a:t>
                      </a:r>
                      <a:r>
                        <a:rPr lang="en-US" sz="2800" dirty="0">
                          <a:effectLst/>
                        </a:rPr>
                        <a:t> </a:t>
                      </a:r>
                      <a:r>
                        <a:rPr lang="en-US" sz="2800" dirty="0" err="1">
                          <a:effectLst/>
                        </a:rPr>
                        <a:t>hiệu</a:t>
                      </a:r>
                      <a:r>
                        <a:rPr lang="en-US" sz="2800" dirty="0">
                          <a:effectLst/>
                        </a:rPr>
                        <a:t> </a:t>
                      </a:r>
                      <a:r>
                        <a:rPr lang="en-US" sz="2800" dirty="0" err="1">
                          <a:effectLst/>
                        </a:rPr>
                        <a:t>mặt</a:t>
                      </a:r>
                      <a:r>
                        <a:rPr lang="en-US" sz="2800" dirty="0">
                          <a:effectLst/>
                        </a:rPr>
                        <a:t> </a:t>
                      </a:r>
                      <a:r>
                        <a:rPr lang="en-US" sz="2800" dirty="0" err="1">
                          <a:effectLst/>
                        </a:rPr>
                        <a:t>vải</a:t>
                      </a:r>
                      <a:endParaRPr lang="en-US" sz="2800" dirty="0">
                        <a:effectLst/>
                        <a:latin typeface="Times New Roman"/>
                        <a:ea typeface="Times New Roman"/>
                      </a:endParaRPr>
                    </a:p>
                  </a:txBody>
                  <a:tcPr marL="68580" marR="68580" marT="0" marB="0" anchor="ctr"/>
                </a:tc>
                <a:tc>
                  <a:txBody>
                    <a:bodyPr/>
                    <a:lstStyle/>
                    <a:p>
                      <a:pPr algn="ctr">
                        <a:spcAft>
                          <a:spcPts val="0"/>
                        </a:spcAft>
                        <a:tabLst>
                          <a:tab pos="114300" algn="l"/>
                          <a:tab pos="228600" algn="l"/>
                          <a:tab pos="342900" algn="l"/>
                        </a:tabLst>
                      </a:pPr>
                      <a:r>
                        <a:rPr lang="en-US" sz="2800" dirty="0" err="1">
                          <a:effectLst/>
                        </a:rPr>
                        <a:t>Ứng</a:t>
                      </a:r>
                      <a:r>
                        <a:rPr lang="en-US" sz="2800" dirty="0">
                          <a:effectLst/>
                        </a:rPr>
                        <a:t> </a:t>
                      </a:r>
                      <a:r>
                        <a:rPr lang="en-US" sz="2800" dirty="0" err="1">
                          <a:effectLst/>
                        </a:rPr>
                        <a:t>dụng</a:t>
                      </a:r>
                      <a:endParaRPr lang="en-US" sz="2800" dirty="0">
                        <a:effectLst/>
                        <a:latin typeface="Times New Roman"/>
                        <a:ea typeface="Times New Roman"/>
                      </a:endParaRPr>
                    </a:p>
                  </a:txBody>
                  <a:tcPr marL="68580" marR="68580" marT="0" marB="0" anchor="ctr"/>
                </a:tc>
              </a:tr>
              <a:tr h="1200151">
                <a:tc>
                  <a:txBody>
                    <a:bodyPr/>
                    <a:lstStyle/>
                    <a:p>
                      <a:pPr algn="ctr">
                        <a:spcAft>
                          <a:spcPts val="0"/>
                        </a:spcAft>
                        <a:tabLst>
                          <a:tab pos="114300" algn="l"/>
                          <a:tab pos="228600" algn="l"/>
                          <a:tab pos="342900" algn="l"/>
                        </a:tabLst>
                      </a:pPr>
                      <a:r>
                        <a:rPr lang="en-US" sz="2000" dirty="0" err="1">
                          <a:effectLst/>
                        </a:rPr>
                        <a:t>Zigzac</a:t>
                      </a:r>
                      <a:endParaRPr lang="en-US" sz="2000" dirty="0">
                        <a:effectLst/>
                        <a:latin typeface="Times New Roman"/>
                        <a:ea typeface="Times New Roman"/>
                      </a:endParaRPr>
                    </a:p>
                  </a:txBody>
                  <a:tcPr marL="68580" marR="68580" marT="0" marB="0" anchor="ctr"/>
                </a:tc>
                <a:tc>
                  <a:txBody>
                    <a:bodyPr/>
                    <a:lstStyle/>
                    <a:p>
                      <a:endParaRPr lang="en-US" dirty="0"/>
                    </a:p>
                  </a:txBody>
                  <a:tcPr/>
                </a:tc>
                <a:tc>
                  <a:txBody>
                    <a:bodyPr/>
                    <a:lstStyle/>
                    <a:p>
                      <a:endParaRPr lang="en-US" dirty="0"/>
                    </a:p>
                  </a:txBody>
                  <a:tcPr/>
                </a:tc>
                <a:tc>
                  <a:txBody>
                    <a:bodyPr/>
                    <a:lstStyle/>
                    <a:p>
                      <a:pPr>
                        <a:spcAft>
                          <a:spcPts val="0"/>
                        </a:spcAft>
                        <a:tabLst>
                          <a:tab pos="114300" algn="l"/>
                          <a:tab pos="228600" algn="l"/>
                          <a:tab pos="342900" algn="l"/>
                        </a:tabLst>
                      </a:pPr>
                      <a:r>
                        <a:rPr lang="en-US" sz="2000" dirty="0">
                          <a:effectLst/>
                        </a:rPr>
                        <a:t>-</a:t>
                      </a:r>
                      <a:r>
                        <a:rPr lang="en-US" sz="2000" dirty="0" err="1">
                          <a:effectLst/>
                        </a:rPr>
                        <a:t>Vải</a:t>
                      </a:r>
                      <a:r>
                        <a:rPr lang="en-US" sz="2000" dirty="0">
                          <a:effectLst/>
                        </a:rPr>
                        <a:t> </a:t>
                      </a:r>
                      <a:r>
                        <a:rPr lang="en-US" sz="2000" dirty="0" err="1">
                          <a:effectLst/>
                        </a:rPr>
                        <a:t>uni</a:t>
                      </a:r>
                      <a:endParaRPr lang="en-US" sz="2000" dirty="0">
                        <a:effectLst/>
                      </a:endParaRPr>
                    </a:p>
                    <a:p>
                      <a:pPr>
                        <a:spcAft>
                          <a:spcPts val="0"/>
                        </a:spcAft>
                        <a:tabLst>
                          <a:tab pos="114300" algn="l"/>
                          <a:tab pos="228600" algn="l"/>
                          <a:tab pos="342900" algn="l"/>
                        </a:tabLst>
                      </a:pPr>
                      <a:r>
                        <a:rPr lang="en-US" sz="2000" dirty="0">
                          <a:effectLst/>
                        </a:rPr>
                        <a:t>-</a:t>
                      </a:r>
                      <a:r>
                        <a:rPr lang="en-US" sz="2000" dirty="0" err="1">
                          <a:effectLst/>
                        </a:rPr>
                        <a:t>Vải</a:t>
                      </a:r>
                      <a:r>
                        <a:rPr lang="en-US" sz="2000" dirty="0">
                          <a:effectLst/>
                        </a:rPr>
                        <a:t> </a:t>
                      </a:r>
                      <a:r>
                        <a:rPr lang="en-US" sz="2000" dirty="0" err="1">
                          <a:effectLst/>
                        </a:rPr>
                        <a:t>hoa</a:t>
                      </a:r>
                      <a:r>
                        <a:rPr lang="en-US" sz="2000" dirty="0">
                          <a:effectLst/>
                        </a:rPr>
                        <a:t> </a:t>
                      </a:r>
                      <a:r>
                        <a:rPr lang="en-US" sz="2000" dirty="0" err="1">
                          <a:effectLst/>
                        </a:rPr>
                        <a:t>văn</a:t>
                      </a:r>
                      <a:r>
                        <a:rPr lang="en-US" sz="2000" dirty="0">
                          <a:effectLst/>
                        </a:rPr>
                        <a:t> </a:t>
                      </a:r>
                      <a:r>
                        <a:rPr lang="en-US" sz="2000" dirty="0" err="1">
                          <a:effectLst/>
                        </a:rPr>
                        <a:t>tự</a:t>
                      </a:r>
                      <a:r>
                        <a:rPr lang="en-US" sz="2000" dirty="0">
                          <a:effectLst/>
                        </a:rPr>
                        <a:t> do</a:t>
                      </a:r>
                      <a:endParaRPr lang="en-US" sz="2000" dirty="0">
                        <a:effectLst/>
                        <a:latin typeface="Times New Roman"/>
                        <a:ea typeface="Times New Roman"/>
                      </a:endParaRPr>
                    </a:p>
                  </a:txBody>
                  <a:tcPr marL="68580" marR="68580" marT="0" marB="0" anchor="ctr"/>
                </a:tc>
              </a:tr>
              <a:tr h="1200151">
                <a:tc>
                  <a:txBody>
                    <a:bodyPr/>
                    <a:lstStyle/>
                    <a:p>
                      <a:pPr algn="ctr">
                        <a:spcAft>
                          <a:spcPts val="0"/>
                        </a:spcAft>
                        <a:tabLst>
                          <a:tab pos="114300" algn="l"/>
                          <a:tab pos="228600" algn="l"/>
                          <a:tab pos="342900" algn="l"/>
                        </a:tabLst>
                      </a:pPr>
                      <a:r>
                        <a:rPr lang="en-US" sz="2000" dirty="0" err="1">
                          <a:effectLst/>
                        </a:rPr>
                        <a:t>Cắt</a:t>
                      </a:r>
                      <a:r>
                        <a:rPr lang="en-US" sz="2000" dirty="0">
                          <a:effectLst/>
                        </a:rPr>
                        <a:t> </a:t>
                      </a:r>
                      <a:r>
                        <a:rPr lang="en-US" sz="2000" dirty="0" err="1">
                          <a:effectLst/>
                        </a:rPr>
                        <a:t>đầu</a:t>
                      </a:r>
                      <a:r>
                        <a:rPr lang="en-US" sz="2000" dirty="0">
                          <a:effectLst/>
                        </a:rPr>
                        <a:t> </a:t>
                      </a:r>
                      <a:r>
                        <a:rPr lang="en-US" sz="2000" dirty="0" err="1">
                          <a:effectLst/>
                        </a:rPr>
                        <a:t>bàn</a:t>
                      </a:r>
                      <a:r>
                        <a:rPr lang="en-US" sz="2000" dirty="0">
                          <a:effectLst/>
                        </a:rPr>
                        <a:t> </a:t>
                      </a:r>
                      <a:r>
                        <a:rPr lang="en-US" sz="2000" dirty="0" err="1">
                          <a:effectLst/>
                        </a:rPr>
                        <a:t>có</a:t>
                      </a:r>
                      <a:r>
                        <a:rPr lang="en-US" sz="2000" dirty="0">
                          <a:effectLst/>
                        </a:rPr>
                        <a:t> </a:t>
                      </a:r>
                      <a:r>
                        <a:rPr lang="en-US" sz="2000" dirty="0" err="1">
                          <a:effectLst/>
                        </a:rPr>
                        <a:t>chiều</a:t>
                      </a:r>
                      <a:endParaRPr lang="en-US" sz="2000" dirty="0">
                        <a:effectLst/>
                        <a:latin typeface="Times New Roman"/>
                        <a:ea typeface="Times New Roman"/>
                      </a:endParaRPr>
                    </a:p>
                  </a:txBody>
                  <a:tcPr marL="68580" marR="68580" marT="0" marB="0" anchor="ctr"/>
                </a:tc>
                <a:tc>
                  <a:txBody>
                    <a:bodyPr/>
                    <a:lstStyle/>
                    <a:p>
                      <a:endParaRPr lang="en-US" dirty="0"/>
                    </a:p>
                  </a:txBody>
                  <a:tcPr/>
                </a:tc>
                <a:tc>
                  <a:txBody>
                    <a:bodyPr/>
                    <a:lstStyle/>
                    <a:p>
                      <a:endParaRPr lang="en-US" dirty="0"/>
                    </a:p>
                  </a:txBody>
                  <a:tcPr/>
                </a:tc>
                <a:tc>
                  <a:txBody>
                    <a:bodyPr/>
                    <a:lstStyle/>
                    <a:p>
                      <a:pPr>
                        <a:spcAft>
                          <a:spcPts val="0"/>
                        </a:spcAft>
                        <a:tabLst>
                          <a:tab pos="114300" algn="l"/>
                          <a:tab pos="228600" algn="l"/>
                          <a:tab pos="342900" algn="l"/>
                        </a:tabLst>
                      </a:pPr>
                      <a:r>
                        <a:rPr lang="en-US" sz="2000" dirty="0">
                          <a:effectLst/>
                        </a:rPr>
                        <a:t>- </a:t>
                      </a:r>
                      <a:r>
                        <a:rPr lang="en-US" sz="2000" dirty="0" err="1">
                          <a:effectLst/>
                        </a:rPr>
                        <a:t>Vải</a:t>
                      </a:r>
                      <a:r>
                        <a:rPr lang="en-US" sz="2000" dirty="0">
                          <a:effectLst/>
                        </a:rPr>
                        <a:t> </a:t>
                      </a:r>
                      <a:r>
                        <a:rPr lang="en-US" sz="2000" dirty="0" err="1">
                          <a:effectLst/>
                        </a:rPr>
                        <a:t>hoa</a:t>
                      </a:r>
                      <a:r>
                        <a:rPr lang="en-US" sz="2000" dirty="0">
                          <a:effectLst/>
                        </a:rPr>
                        <a:t> </a:t>
                      </a:r>
                      <a:r>
                        <a:rPr lang="en-US" sz="2000" dirty="0" err="1">
                          <a:effectLst/>
                        </a:rPr>
                        <a:t>văn</a:t>
                      </a:r>
                      <a:r>
                        <a:rPr lang="en-US" sz="2000" dirty="0">
                          <a:effectLst/>
                        </a:rPr>
                        <a:t> </a:t>
                      </a:r>
                      <a:r>
                        <a:rPr lang="en-US" sz="2000" dirty="0" err="1">
                          <a:effectLst/>
                        </a:rPr>
                        <a:t>một</a:t>
                      </a:r>
                      <a:r>
                        <a:rPr lang="en-US" sz="2000" dirty="0">
                          <a:effectLst/>
                        </a:rPr>
                        <a:t> </a:t>
                      </a:r>
                      <a:r>
                        <a:rPr lang="en-US" sz="2000" dirty="0" err="1">
                          <a:effectLst/>
                        </a:rPr>
                        <a:t>chiều</a:t>
                      </a:r>
                      <a:endParaRPr lang="en-US" sz="2000" dirty="0">
                        <a:effectLst/>
                      </a:endParaRPr>
                    </a:p>
                    <a:p>
                      <a:pPr>
                        <a:spcAft>
                          <a:spcPts val="0"/>
                        </a:spcAft>
                        <a:tabLst>
                          <a:tab pos="114300" algn="l"/>
                          <a:tab pos="228600" algn="l"/>
                          <a:tab pos="342900" algn="l"/>
                        </a:tabLst>
                      </a:pPr>
                      <a:r>
                        <a:rPr lang="en-US" sz="2000" dirty="0">
                          <a:effectLst/>
                        </a:rPr>
                        <a:t>- </a:t>
                      </a:r>
                      <a:r>
                        <a:rPr lang="en-US" sz="2000" dirty="0" err="1">
                          <a:effectLst/>
                        </a:rPr>
                        <a:t>Các</a:t>
                      </a:r>
                      <a:r>
                        <a:rPr lang="en-US" sz="2000" dirty="0">
                          <a:effectLst/>
                        </a:rPr>
                        <a:t> </a:t>
                      </a:r>
                      <a:r>
                        <a:rPr lang="en-US" sz="2000" dirty="0" err="1">
                          <a:effectLst/>
                        </a:rPr>
                        <a:t>loại</a:t>
                      </a:r>
                      <a:r>
                        <a:rPr lang="en-US" sz="2000" dirty="0">
                          <a:effectLst/>
                        </a:rPr>
                        <a:t> </a:t>
                      </a:r>
                      <a:r>
                        <a:rPr lang="en-US" sz="2000" dirty="0" err="1">
                          <a:effectLst/>
                        </a:rPr>
                        <a:t>vải</a:t>
                      </a:r>
                      <a:r>
                        <a:rPr lang="en-US" sz="2000" dirty="0">
                          <a:effectLst/>
                        </a:rPr>
                        <a:t> </a:t>
                      </a:r>
                      <a:r>
                        <a:rPr lang="en-US" sz="2000" dirty="0" err="1">
                          <a:effectLst/>
                        </a:rPr>
                        <a:t>khác</a:t>
                      </a:r>
                      <a:endParaRPr lang="en-US" sz="2000" dirty="0">
                        <a:effectLst/>
                        <a:latin typeface="Times New Roman"/>
                        <a:ea typeface="Times New Roman"/>
                      </a:endParaRPr>
                    </a:p>
                  </a:txBody>
                  <a:tcPr marL="68580" marR="68580" marT="0" marB="0" anchor="ctr"/>
                </a:tc>
              </a:tr>
              <a:tr h="1200151">
                <a:tc>
                  <a:txBody>
                    <a:bodyPr/>
                    <a:lstStyle/>
                    <a:p>
                      <a:pPr algn="ctr">
                        <a:spcAft>
                          <a:spcPts val="0"/>
                        </a:spcAft>
                        <a:tabLst>
                          <a:tab pos="114300" algn="l"/>
                          <a:tab pos="228600" algn="l"/>
                          <a:tab pos="342900" algn="l"/>
                        </a:tabLst>
                      </a:pPr>
                      <a:r>
                        <a:rPr lang="en-US" sz="2000" dirty="0" err="1">
                          <a:effectLst/>
                        </a:rPr>
                        <a:t>Cắt</a:t>
                      </a:r>
                      <a:r>
                        <a:rPr lang="en-US" sz="2000" dirty="0">
                          <a:effectLst/>
                        </a:rPr>
                        <a:t> </a:t>
                      </a:r>
                      <a:r>
                        <a:rPr lang="en-US" sz="2000" dirty="0" err="1">
                          <a:effectLst/>
                        </a:rPr>
                        <a:t>đầu</a:t>
                      </a:r>
                      <a:r>
                        <a:rPr lang="en-US" sz="2000" dirty="0">
                          <a:effectLst/>
                        </a:rPr>
                        <a:t> </a:t>
                      </a:r>
                      <a:r>
                        <a:rPr lang="en-US" sz="2000" dirty="0" err="1">
                          <a:effectLst/>
                        </a:rPr>
                        <a:t>bàn</a:t>
                      </a:r>
                      <a:r>
                        <a:rPr lang="en-US" sz="2000" dirty="0">
                          <a:effectLst/>
                        </a:rPr>
                        <a:t> </a:t>
                      </a:r>
                    </a:p>
                    <a:p>
                      <a:pPr algn="ctr">
                        <a:spcAft>
                          <a:spcPts val="0"/>
                        </a:spcAft>
                        <a:tabLst>
                          <a:tab pos="114300" algn="l"/>
                          <a:tab pos="228600" algn="l"/>
                          <a:tab pos="342900" algn="l"/>
                        </a:tabLst>
                      </a:pPr>
                      <a:r>
                        <a:rPr lang="en-US" sz="2000" dirty="0" err="1">
                          <a:effectLst/>
                        </a:rPr>
                        <a:t>không</a:t>
                      </a:r>
                      <a:r>
                        <a:rPr lang="en-US" sz="2000" dirty="0">
                          <a:effectLst/>
                        </a:rPr>
                        <a:t> </a:t>
                      </a:r>
                      <a:r>
                        <a:rPr lang="en-US" sz="2000" dirty="0" err="1">
                          <a:effectLst/>
                        </a:rPr>
                        <a:t>chiều</a:t>
                      </a:r>
                      <a:endParaRPr lang="en-US" sz="2000" dirty="0">
                        <a:effectLst/>
                        <a:latin typeface="Times New Roman"/>
                        <a:ea typeface="Times New Roman"/>
                      </a:endParaRPr>
                    </a:p>
                  </a:txBody>
                  <a:tcPr marL="68580" marR="68580" marT="0" marB="0" anchor="ctr"/>
                </a:tc>
                <a:tc>
                  <a:txBody>
                    <a:bodyPr/>
                    <a:lstStyle/>
                    <a:p>
                      <a:endParaRPr lang="en-US" dirty="0"/>
                    </a:p>
                  </a:txBody>
                  <a:tcPr/>
                </a:tc>
                <a:tc>
                  <a:txBody>
                    <a:bodyPr/>
                    <a:lstStyle/>
                    <a:p>
                      <a:endParaRPr lang="en-US" dirty="0"/>
                    </a:p>
                  </a:txBody>
                  <a:tcPr/>
                </a:tc>
                <a:tc>
                  <a:txBody>
                    <a:bodyPr/>
                    <a:lstStyle/>
                    <a:p>
                      <a:pPr>
                        <a:spcAft>
                          <a:spcPts val="0"/>
                        </a:spcAft>
                        <a:tabLst>
                          <a:tab pos="114300" algn="l"/>
                          <a:tab pos="228600" algn="l"/>
                          <a:tab pos="342900" algn="l"/>
                        </a:tabLst>
                      </a:pPr>
                      <a:r>
                        <a:rPr lang="en-US" sz="2000" dirty="0">
                          <a:effectLst/>
                        </a:rPr>
                        <a:t>- </a:t>
                      </a:r>
                      <a:r>
                        <a:rPr lang="en-US" sz="2000" dirty="0" err="1">
                          <a:effectLst/>
                        </a:rPr>
                        <a:t>Vải</a:t>
                      </a:r>
                      <a:r>
                        <a:rPr lang="en-US" sz="2000" dirty="0">
                          <a:effectLst/>
                        </a:rPr>
                        <a:t> </a:t>
                      </a:r>
                      <a:r>
                        <a:rPr lang="en-US" sz="2000" dirty="0" err="1">
                          <a:effectLst/>
                        </a:rPr>
                        <a:t>uni</a:t>
                      </a:r>
                      <a:endParaRPr lang="en-US" sz="2000" dirty="0">
                        <a:effectLst/>
                      </a:endParaRPr>
                    </a:p>
                    <a:p>
                      <a:pPr>
                        <a:spcAft>
                          <a:spcPts val="0"/>
                        </a:spcAft>
                        <a:tabLst>
                          <a:tab pos="114300" algn="l"/>
                          <a:tab pos="228600" algn="l"/>
                          <a:tab pos="342900" algn="l"/>
                        </a:tabLst>
                      </a:pPr>
                      <a:r>
                        <a:rPr lang="en-US" sz="2000" dirty="0">
                          <a:effectLst/>
                        </a:rPr>
                        <a:t>- </a:t>
                      </a:r>
                      <a:r>
                        <a:rPr lang="en-US" sz="2000" dirty="0" err="1">
                          <a:effectLst/>
                        </a:rPr>
                        <a:t>Vải</a:t>
                      </a:r>
                      <a:r>
                        <a:rPr lang="en-US" sz="2000" dirty="0">
                          <a:effectLst/>
                        </a:rPr>
                        <a:t> </a:t>
                      </a:r>
                      <a:r>
                        <a:rPr lang="en-US" sz="2000" dirty="0" err="1">
                          <a:effectLst/>
                        </a:rPr>
                        <a:t>hoa</a:t>
                      </a:r>
                      <a:r>
                        <a:rPr lang="en-US" sz="2000" dirty="0">
                          <a:effectLst/>
                        </a:rPr>
                        <a:t> </a:t>
                      </a:r>
                      <a:r>
                        <a:rPr lang="en-US" sz="2000" dirty="0" err="1">
                          <a:effectLst/>
                        </a:rPr>
                        <a:t>văn</a:t>
                      </a:r>
                      <a:r>
                        <a:rPr lang="en-US" sz="2000" dirty="0">
                          <a:effectLst/>
                        </a:rPr>
                        <a:t> </a:t>
                      </a:r>
                      <a:r>
                        <a:rPr lang="en-US" sz="2000" dirty="0" err="1">
                          <a:effectLst/>
                        </a:rPr>
                        <a:t>tự</a:t>
                      </a:r>
                      <a:r>
                        <a:rPr lang="en-US" sz="2000" dirty="0">
                          <a:effectLst/>
                        </a:rPr>
                        <a:t> do</a:t>
                      </a:r>
                      <a:endParaRPr lang="en-US" sz="2000" dirty="0">
                        <a:effectLst/>
                        <a:latin typeface="Times New Roman"/>
                        <a:ea typeface="Times New Roman"/>
                      </a:endParaRPr>
                    </a:p>
                  </a:txBody>
                  <a:tcPr marL="68580" marR="68580" marT="0" marB="0" anchor="ctr"/>
                </a:tc>
              </a:tr>
            </a:tbl>
          </a:graphicData>
        </a:graphic>
      </p:graphicFrame>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3539317"/>
            <a:ext cx="1706349" cy="7278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0" y="4648200"/>
            <a:ext cx="131174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43200" y="5867400"/>
            <a:ext cx="1393224"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3000" y="3505200"/>
            <a:ext cx="1496613" cy="765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53000" y="4648200"/>
            <a:ext cx="1288932"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04995" y="5791200"/>
            <a:ext cx="1219605"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8945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cs typeface="Arial" pitchFamily="34" charset="0"/>
              </a:rPr>
              <a:t>4.2 </a:t>
            </a:r>
            <a:r>
              <a:rPr lang="en-US" sz="3200" b="1" dirty="0"/>
              <a:t>TRẢI VẢI</a:t>
            </a:r>
          </a:p>
          <a:p>
            <a:pPr fontAlgn="auto">
              <a:spcBef>
                <a:spcPts val="0"/>
              </a:spcBef>
              <a:spcAft>
                <a:spcPts val="0"/>
              </a:spcAft>
              <a:defRPr/>
            </a:pPr>
            <a:r>
              <a:rPr lang="en-US" sz="3200" b="1" dirty="0" smtClean="0">
                <a:solidFill>
                  <a:srgbClr val="C00000"/>
                </a:solidFill>
                <a:cs typeface="Arial" pitchFamily="34" charset="0"/>
              </a:rPr>
              <a:t>4.2.3 </a:t>
            </a:r>
            <a:r>
              <a:rPr lang="en-US" sz="3200" b="1" dirty="0" err="1" smtClean="0">
                <a:solidFill>
                  <a:srgbClr val="C00000"/>
                </a:solidFill>
                <a:cs typeface="Arial" pitchFamily="34" charset="0"/>
              </a:rPr>
              <a:t>Dụng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cụ</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trải</a:t>
            </a:r>
            <a:r>
              <a:rPr lang="en-US" sz="3200" b="1" dirty="0" smtClean="0">
                <a:solidFill>
                  <a:srgbClr val="C00000"/>
                </a:solidFill>
                <a:cs typeface="Arial" pitchFamily="34" charset="0"/>
              </a:rPr>
              <a:t> </a:t>
            </a:r>
            <a:r>
              <a:rPr lang="en-US" sz="3200" b="1" dirty="0" err="1">
                <a:solidFill>
                  <a:srgbClr val="C00000"/>
                </a:solidFill>
                <a:cs typeface="Arial" pitchFamily="34" charset="0"/>
              </a:rPr>
              <a:t>vải</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2800" dirty="0"/>
              <a:t>- </a:t>
            </a:r>
            <a:r>
              <a:rPr lang="en-US" sz="3000" dirty="0" err="1"/>
              <a:t>Bàn</a:t>
            </a:r>
            <a:r>
              <a:rPr lang="en-US" sz="3000" dirty="0"/>
              <a:t> </a:t>
            </a:r>
            <a:r>
              <a:rPr lang="en-US" sz="3000" dirty="0" err="1"/>
              <a:t>trải</a:t>
            </a:r>
            <a:r>
              <a:rPr lang="en-US" sz="3000" dirty="0"/>
              <a:t> </a:t>
            </a:r>
            <a:r>
              <a:rPr lang="en-US" sz="3000" dirty="0" err="1"/>
              <a:t>vải</a:t>
            </a:r>
            <a:r>
              <a:rPr lang="en-US" sz="3000" dirty="0"/>
              <a:t>: </a:t>
            </a:r>
            <a:r>
              <a:rPr lang="en-US" sz="3000" dirty="0" err="1"/>
              <a:t>Kích</a:t>
            </a:r>
            <a:r>
              <a:rPr lang="en-US" sz="3000" dirty="0"/>
              <a:t> </a:t>
            </a:r>
            <a:r>
              <a:rPr lang="en-US" sz="3000" dirty="0" err="1"/>
              <a:t>thước</a:t>
            </a:r>
            <a:r>
              <a:rPr lang="en-US" sz="3000" dirty="0"/>
              <a:t> </a:t>
            </a:r>
            <a:r>
              <a:rPr lang="en-US" sz="3000" dirty="0" err="1"/>
              <a:t>tuy</a:t>
            </a:r>
            <a:r>
              <a:rPr lang="en-US" sz="3000" dirty="0"/>
              <a:t> </a:t>
            </a:r>
            <a:r>
              <a:rPr lang="en-US" sz="3000" dirty="0" err="1"/>
              <a:t>theo</a:t>
            </a:r>
            <a:r>
              <a:rPr lang="en-US" sz="3000" dirty="0"/>
              <a:t> </a:t>
            </a:r>
            <a:r>
              <a:rPr lang="en-US" sz="3000" dirty="0" err="1"/>
              <a:t>yêu</a:t>
            </a:r>
            <a:r>
              <a:rPr lang="en-US" sz="3000" dirty="0"/>
              <a:t> </a:t>
            </a:r>
            <a:r>
              <a:rPr lang="en-US" sz="3000" dirty="0" err="1"/>
              <a:t>cầu</a:t>
            </a:r>
            <a:r>
              <a:rPr lang="en-US" sz="3000" dirty="0"/>
              <a:t> </a:t>
            </a:r>
            <a:r>
              <a:rPr lang="en-US" sz="3000" dirty="0" err="1"/>
              <a:t>của</a:t>
            </a:r>
            <a:r>
              <a:rPr lang="en-US" sz="3000" dirty="0"/>
              <a:t> </a:t>
            </a:r>
            <a:r>
              <a:rPr lang="en-US" sz="3000" dirty="0" err="1"/>
              <a:t>xí</a:t>
            </a:r>
            <a:r>
              <a:rPr lang="en-US" sz="3000" dirty="0"/>
              <a:t> </a:t>
            </a:r>
            <a:r>
              <a:rPr lang="en-US" sz="3000" dirty="0" err="1"/>
              <a:t>nghiệp</a:t>
            </a:r>
            <a:r>
              <a:rPr lang="en-US" sz="3000" dirty="0"/>
              <a:t>, </a:t>
            </a:r>
            <a:r>
              <a:rPr lang="en-US" sz="3000" dirty="0" err="1"/>
              <a:t>phụ</a:t>
            </a:r>
            <a:r>
              <a:rPr lang="en-US" sz="3000" dirty="0"/>
              <a:t> </a:t>
            </a:r>
            <a:r>
              <a:rPr lang="en-US" sz="3000" dirty="0" err="1"/>
              <a:t>thuộc</a:t>
            </a:r>
            <a:r>
              <a:rPr lang="en-US" sz="3000" dirty="0"/>
              <a:t> </a:t>
            </a:r>
            <a:r>
              <a:rPr lang="en-US" sz="3000" dirty="0" err="1"/>
              <a:t>vào</a:t>
            </a:r>
            <a:r>
              <a:rPr lang="en-US" sz="3000" dirty="0"/>
              <a:t> </a:t>
            </a:r>
            <a:r>
              <a:rPr lang="en-US" sz="3000" dirty="0" err="1"/>
              <a:t>mặt</a:t>
            </a:r>
            <a:r>
              <a:rPr lang="en-US" sz="3000" dirty="0"/>
              <a:t> </a:t>
            </a:r>
            <a:r>
              <a:rPr lang="en-US" sz="3000" dirty="0" err="1"/>
              <a:t>hàng</a:t>
            </a:r>
            <a:r>
              <a:rPr lang="en-US" sz="3000" dirty="0"/>
              <a:t> </a:t>
            </a:r>
            <a:r>
              <a:rPr lang="en-US" sz="3000" dirty="0" err="1"/>
              <a:t>mà</a:t>
            </a:r>
            <a:r>
              <a:rPr lang="en-US" sz="3000" dirty="0"/>
              <a:t> </a:t>
            </a:r>
            <a:r>
              <a:rPr lang="en-US" sz="3000" dirty="0" err="1"/>
              <a:t>xí</a:t>
            </a:r>
            <a:r>
              <a:rPr lang="en-US" sz="3000" dirty="0"/>
              <a:t> </a:t>
            </a:r>
            <a:r>
              <a:rPr lang="en-US" sz="3000" dirty="0" err="1"/>
              <a:t>nghiệp</a:t>
            </a:r>
            <a:r>
              <a:rPr lang="en-US" sz="3000" dirty="0"/>
              <a:t> </a:t>
            </a:r>
            <a:r>
              <a:rPr lang="en-US" sz="3000" dirty="0" err="1"/>
              <a:t>sản</a:t>
            </a:r>
            <a:r>
              <a:rPr lang="en-US" sz="3000" dirty="0"/>
              <a:t> </a:t>
            </a:r>
            <a:r>
              <a:rPr lang="en-US" sz="3000" dirty="0" err="1"/>
              <a:t>xuất</a:t>
            </a:r>
            <a:r>
              <a:rPr lang="en-US" sz="3000" dirty="0"/>
              <a:t>. </a:t>
            </a:r>
            <a:r>
              <a:rPr lang="en-US" sz="3000" dirty="0" err="1"/>
              <a:t>Thông</a:t>
            </a:r>
            <a:r>
              <a:rPr lang="en-US" sz="3000" dirty="0"/>
              <a:t> </a:t>
            </a:r>
            <a:r>
              <a:rPr lang="en-US" sz="3000" dirty="0" err="1"/>
              <a:t>thường</a:t>
            </a:r>
            <a:r>
              <a:rPr lang="en-US" sz="3000" dirty="0"/>
              <a:t> </a:t>
            </a:r>
            <a:r>
              <a:rPr lang="en-US" sz="3000" dirty="0" err="1"/>
              <a:t>bàn</a:t>
            </a:r>
            <a:r>
              <a:rPr lang="en-US" sz="3000" dirty="0"/>
              <a:t> </a:t>
            </a:r>
            <a:r>
              <a:rPr lang="en-US" sz="3000" dirty="0" err="1"/>
              <a:t>trải</a:t>
            </a:r>
            <a:r>
              <a:rPr lang="en-US" sz="3000" dirty="0"/>
              <a:t> </a:t>
            </a:r>
            <a:r>
              <a:rPr lang="en-US" sz="3000" dirty="0" err="1"/>
              <a:t>vải</a:t>
            </a:r>
            <a:r>
              <a:rPr lang="en-US" sz="3000" dirty="0"/>
              <a:t> </a:t>
            </a:r>
            <a:r>
              <a:rPr lang="en-US" sz="3000" dirty="0" err="1"/>
              <a:t>dài</a:t>
            </a:r>
            <a:r>
              <a:rPr lang="en-US" sz="3000" dirty="0"/>
              <a:t> </a:t>
            </a:r>
            <a:r>
              <a:rPr lang="en-US" sz="3000" dirty="0" err="1"/>
              <a:t>tối</a:t>
            </a:r>
            <a:r>
              <a:rPr lang="en-US" sz="3000" dirty="0"/>
              <a:t> </a:t>
            </a:r>
            <a:r>
              <a:rPr lang="en-US" sz="3000" dirty="0" err="1"/>
              <a:t>thiểu</a:t>
            </a:r>
            <a:r>
              <a:rPr lang="en-US" sz="3000" dirty="0"/>
              <a:t> </a:t>
            </a:r>
            <a:r>
              <a:rPr lang="en-US" sz="3000" dirty="0" err="1"/>
              <a:t>là</a:t>
            </a:r>
            <a:r>
              <a:rPr lang="en-US" sz="3000" dirty="0"/>
              <a:t> 6m, </a:t>
            </a:r>
            <a:r>
              <a:rPr lang="en-US" sz="3000" dirty="0" err="1"/>
              <a:t>tối</a:t>
            </a:r>
            <a:r>
              <a:rPr lang="en-US" sz="3000" dirty="0"/>
              <a:t> </a:t>
            </a:r>
            <a:r>
              <a:rPr lang="en-US" sz="3000" dirty="0" err="1"/>
              <a:t>đa</a:t>
            </a:r>
            <a:r>
              <a:rPr lang="en-US" sz="3000" dirty="0"/>
              <a:t> </a:t>
            </a:r>
            <a:r>
              <a:rPr lang="en-US" sz="3000" dirty="0" err="1"/>
              <a:t>là</a:t>
            </a:r>
            <a:r>
              <a:rPr lang="en-US" sz="3000" dirty="0"/>
              <a:t> 10m, </a:t>
            </a:r>
            <a:r>
              <a:rPr lang="en-US" sz="3000" dirty="0" err="1"/>
              <a:t>rộng</a:t>
            </a:r>
            <a:r>
              <a:rPr lang="en-US" sz="3000" dirty="0"/>
              <a:t> </a:t>
            </a:r>
            <a:r>
              <a:rPr lang="en-US" sz="3000" dirty="0" err="1"/>
              <a:t>từ</a:t>
            </a:r>
            <a:r>
              <a:rPr lang="en-US" sz="3000" dirty="0"/>
              <a:t> 1 – 1,6m, </a:t>
            </a:r>
            <a:r>
              <a:rPr lang="en-US" sz="3000" dirty="0" err="1"/>
              <a:t>bề</a:t>
            </a:r>
            <a:r>
              <a:rPr lang="en-US" sz="3000" dirty="0"/>
              <a:t> </a:t>
            </a:r>
            <a:r>
              <a:rPr lang="en-US" sz="3000" dirty="0" err="1"/>
              <a:t>mặt</a:t>
            </a:r>
            <a:r>
              <a:rPr lang="en-US" sz="3000" dirty="0"/>
              <a:t> </a:t>
            </a:r>
            <a:r>
              <a:rPr lang="en-US" sz="3000" dirty="0" err="1"/>
              <a:t>của</a:t>
            </a:r>
            <a:r>
              <a:rPr lang="en-US" sz="3000" dirty="0"/>
              <a:t> </a:t>
            </a:r>
            <a:r>
              <a:rPr lang="en-US" sz="3000" dirty="0" err="1"/>
              <a:t>bàn</a:t>
            </a:r>
            <a:r>
              <a:rPr lang="en-US" sz="3000" dirty="0"/>
              <a:t> </a:t>
            </a:r>
            <a:r>
              <a:rPr lang="en-US" sz="3000" dirty="0" err="1"/>
              <a:t>phẳng</a:t>
            </a:r>
            <a:r>
              <a:rPr lang="en-US" sz="3000" dirty="0"/>
              <a:t> </a:t>
            </a:r>
            <a:r>
              <a:rPr lang="en-US" sz="3000" dirty="0" err="1"/>
              <a:t>để</a:t>
            </a:r>
            <a:r>
              <a:rPr lang="en-US" sz="3000" dirty="0"/>
              <a:t> </a:t>
            </a:r>
            <a:r>
              <a:rPr lang="en-US" sz="3000" dirty="0" err="1"/>
              <a:t>lúc</a:t>
            </a:r>
            <a:r>
              <a:rPr lang="en-US" sz="3000" dirty="0"/>
              <a:t> </a:t>
            </a:r>
            <a:r>
              <a:rPr lang="en-US" sz="3000" dirty="0" err="1"/>
              <a:t>cắt</a:t>
            </a:r>
            <a:r>
              <a:rPr lang="en-US" sz="3000" dirty="0"/>
              <a:t> </a:t>
            </a:r>
            <a:r>
              <a:rPr lang="en-US" sz="3000" dirty="0" err="1"/>
              <a:t>không</a:t>
            </a:r>
            <a:r>
              <a:rPr lang="en-US" sz="3000" dirty="0"/>
              <a:t> </a:t>
            </a:r>
            <a:r>
              <a:rPr lang="en-US" sz="3000" dirty="0" err="1"/>
              <a:t>bị</a:t>
            </a:r>
            <a:r>
              <a:rPr lang="en-US" sz="3000" dirty="0"/>
              <a:t> </a:t>
            </a:r>
            <a:r>
              <a:rPr lang="en-US" sz="3000" dirty="0" err="1"/>
              <a:t>vấp</a:t>
            </a:r>
            <a:r>
              <a:rPr lang="en-US" sz="3000" dirty="0"/>
              <a:t>.</a:t>
            </a:r>
          </a:p>
          <a:p>
            <a:pPr algn="just"/>
            <a:r>
              <a:rPr lang="en-US" sz="3000" dirty="0" smtClean="0"/>
              <a:t>- </a:t>
            </a:r>
            <a:r>
              <a:rPr lang="en-US" sz="3000" dirty="0" err="1"/>
              <a:t>Cây</a:t>
            </a:r>
            <a:r>
              <a:rPr lang="en-US" sz="3000" dirty="0"/>
              <a:t> </a:t>
            </a:r>
            <a:r>
              <a:rPr lang="en-US" sz="3000" dirty="0" err="1"/>
              <a:t>thước</a:t>
            </a:r>
            <a:r>
              <a:rPr lang="en-US" sz="3000" dirty="0"/>
              <a:t> </a:t>
            </a:r>
            <a:r>
              <a:rPr lang="en-US" sz="3000" dirty="0" err="1"/>
              <a:t>dài</a:t>
            </a:r>
            <a:r>
              <a:rPr lang="en-US" sz="3000" dirty="0"/>
              <a:t> </a:t>
            </a:r>
            <a:r>
              <a:rPr lang="en-US" sz="3000" dirty="0" err="1"/>
              <a:t>nhỏ</a:t>
            </a:r>
            <a:r>
              <a:rPr lang="en-US" sz="3000" dirty="0"/>
              <a:t> </a:t>
            </a:r>
            <a:r>
              <a:rPr lang="en-US" sz="3000" dirty="0" err="1"/>
              <a:t>bằng</a:t>
            </a:r>
            <a:r>
              <a:rPr lang="en-US" sz="3000" dirty="0"/>
              <a:t> </a:t>
            </a:r>
            <a:r>
              <a:rPr lang="en-US" sz="3000" dirty="0" err="1"/>
              <a:t>gỗ</a:t>
            </a:r>
            <a:r>
              <a:rPr lang="en-US" sz="3000" dirty="0"/>
              <a:t> </a:t>
            </a:r>
            <a:r>
              <a:rPr lang="en-US" sz="3000" dirty="0" err="1"/>
              <a:t>được</a:t>
            </a:r>
            <a:r>
              <a:rPr lang="en-US" sz="3000" dirty="0"/>
              <a:t> </a:t>
            </a:r>
            <a:r>
              <a:rPr lang="en-US" sz="3000" dirty="0" err="1"/>
              <a:t>chuốt</a:t>
            </a:r>
            <a:r>
              <a:rPr lang="en-US" sz="3000" dirty="0"/>
              <a:t> </a:t>
            </a:r>
            <a:r>
              <a:rPr lang="en-US" sz="3000" dirty="0" err="1"/>
              <a:t>láng</a:t>
            </a:r>
            <a:r>
              <a:rPr lang="en-US" sz="3000" dirty="0"/>
              <a:t> dung </a:t>
            </a:r>
            <a:r>
              <a:rPr lang="en-US" sz="3000" dirty="0" err="1"/>
              <a:t>để</a:t>
            </a:r>
            <a:r>
              <a:rPr lang="en-US" sz="3000" dirty="0"/>
              <a:t> </a:t>
            </a:r>
            <a:r>
              <a:rPr lang="en-US" sz="3000" dirty="0" err="1"/>
              <a:t>gạt</a:t>
            </a:r>
            <a:r>
              <a:rPr lang="en-US" sz="3000" dirty="0"/>
              <a:t> </a:t>
            </a:r>
            <a:r>
              <a:rPr lang="en-US" sz="3000" dirty="0" err="1"/>
              <a:t>vải</a:t>
            </a:r>
            <a:r>
              <a:rPr lang="en-US" sz="3000" dirty="0"/>
              <a:t> (</a:t>
            </a:r>
            <a:r>
              <a:rPr lang="en-US" sz="3000" dirty="0" err="1"/>
              <a:t>có</a:t>
            </a:r>
            <a:r>
              <a:rPr lang="en-US" sz="3000" dirty="0"/>
              <a:t> </a:t>
            </a:r>
            <a:r>
              <a:rPr lang="en-US" sz="3000" dirty="0" err="1"/>
              <a:t>thể</a:t>
            </a:r>
            <a:r>
              <a:rPr lang="en-US" sz="3000" dirty="0"/>
              <a:t> </a:t>
            </a:r>
            <a:r>
              <a:rPr lang="en-US" sz="3000" dirty="0" err="1"/>
              <a:t>dùng</a:t>
            </a:r>
            <a:r>
              <a:rPr lang="en-US" sz="3000" dirty="0"/>
              <a:t> </a:t>
            </a:r>
            <a:r>
              <a:rPr lang="en-US" sz="3000" dirty="0" err="1"/>
              <a:t>ống</a:t>
            </a:r>
            <a:r>
              <a:rPr lang="en-US" sz="3000" dirty="0"/>
              <a:t> </a:t>
            </a:r>
            <a:r>
              <a:rPr lang="en-US" sz="3000" dirty="0" err="1"/>
              <a:t>nhựa</a:t>
            </a:r>
            <a:r>
              <a:rPr lang="en-US" sz="3000" dirty="0"/>
              <a:t> </a:t>
            </a:r>
            <a:r>
              <a:rPr lang="en-US" sz="3000" dirty="0" err="1"/>
              <a:t>tròn</a:t>
            </a:r>
            <a:r>
              <a:rPr lang="en-US" sz="3000" dirty="0"/>
              <a:t>).</a:t>
            </a:r>
          </a:p>
          <a:p>
            <a:pPr algn="just"/>
            <a:r>
              <a:rPr lang="en-US" sz="3000" dirty="0" smtClean="0"/>
              <a:t>- </a:t>
            </a:r>
            <a:r>
              <a:rPr lang="en-US" sz="3000" dirty="0" err="1"/>
              <a:t>Thanh</a:t>
            </a:r>
            <a:r>
              <a:rPr lang="en-US" sz="3000" dirty="0"/>
              <a:t> </a:t>
            </a:r>
            <a:r>
              <a:rPr lang="en-US" sz="3000" dirty="0" err="1"/>
              <a:t>kim</a:t>
            </a:r>
            <a:r>
              <a:rPr lang="en-US" sz="3000" dirty="0"/>
              <a:t> </a:t>
            </a:r>
            <a:r>
              <a:rPr lang="en-US" sz="3000" dirty="0" err="1"/>
              <a:t>loại</a:t>
            </a:r>
            <a:r>
              <a:rPr lang="en-US" sz="3000" dirty="0"/>
              <a:t> </a:t>
            </a:r>
            <a:r>
              <a:rPr lang="en-US" sz="3000" dirty="0" err="1"/>
              <a:t>nặng</a:t>
            </a:r>
            <a:r>
              <a:rPr lang="en-US" sz="3000" dirty="0"/>
              <a:t>, </a:t>
            </a:r>
            <a:r>
              <a:rPr lang="en-US" sz="3000" dirty="0" err="1"/>
              <a:t>nhẵn</a:t>
            </a:r>
            <a:r>
              <a:rPr lang="en-US" sz="3000" dirty="0"/>
              <a:t> </a:t>
            </a:r>
            <a:r>
              <a:rPr lang="en-US" sz="3000" dirty="0" err="1"/>
              <a:t>bóng</a:t>
            </a:r>
            <a:r>
              <a:rPr lang="en-US" sz="3000" dirty="0"/>
              <a:t> </a:t>
            </a:r>
            <a:r>
              <a:rPr lang="en-US" sz="3000" dirty="0" err="1"/>
              <a:t>dùng</a:t>
            </a:r>
            <a:r>
              <a:rPr lang="en-US" sz="3000" dirty="0"/>
              <a:t> </a:t>
            </a:r>
            <a:r>
              <a:rPr lang="en-US" sz="3000" dirty="0" err="1"/>
              <a:t>chặn</a:t>
            </a:r>
            <a:r>
              <a:rPr lang="en-US" sz="3000" dirty="0"/>
              <a:t> </a:t>
            </a:r>
            <a:r>
              <a:rPr lang="en-US" sz="3000" dirty="0" err="1"/>
              <a:t>vải</a:t>
            </a:r>
            <a:r>
              <a:rPr lang="en-US" sz="3000" dirty="0"/>
              <a:t> ở 2 </a:t>
            </a:r>
            <a:r>
              <a:rPr lang="en-US" sz="3000" dirty="0" err="1"/>
              <a:t>đầu</a:t>
            </a:r>
            <a:r>
              <a:rPr lang="en-US" sz="3000" dirty="0"/>
              <a:t> </a:t>
            </a:r>
            <a:r>
              <a:rPr lang="en-US" sz="3000" dirty="0" err="1"/>
              <a:t>bàn</a:t>
            </a:r>
            <a:r>
              <a:rPr lang="en-US" sz="3000" dirty="0"/>
              <a:t> </a:t>
            </a:r>
            <a:r>
              <a:rPr lang="en-US" sz="3000" dirty="0" err="1"/>
              <a:t>sau</a:t>
            </a:r>
            <a:r>
              <a:rPr lang="en-US" sz="3000" dirty="0"/>
              <a:t> </a:t>
            </a:r>
            <a:r>
              <a:rPr lang="en-US" sz="3000" dirty="0" err="1"/>
              <a:t>mỗi</a:t>
            </a:r>
            <a:r>
              <a:rPr lang="en-US" sz="3000" dirty="0"/>
              <a:t> </a:t>
            </a:r>
            <a:r>
              <a:rPr lang="en-US" sz="3000" dirty="0" err="1"/>
              <a:t>lần</a:t>
            </a:r>
            <a:r>
              <a:rPr lang="en-US" sz="3000" dirty="0"/>
              <a:t> </a:t>
            </a:r>
            <a:r>
              <a:rPr lang="en-US" sz="3000" dirty="0" err="1"/>
              <a:t>trải</a:t>
            </a:r>
            <a:r>
              <a:rPr lang="en-US" sz="3000" dirty="0"/>
              <a:t>.</a:t>
            </a:r>
          </a:p>
          <a:p>
            <a:pPr algn="just"/>
            <a:r>
              <a:rPr lang="en-US" sz="3000" dirty="0" smtClean="0"/>
              <a:t>- </a:t>
            </a:r>
            <a:r>
              <a:rPr lang="en-US" sz="3000" dirty="0" err="1"/>
              <a:t>Kéo</a:t>
            </a:r>
            <a:r>
              <a:rPr lang="en-US" sz="3000" dirty="0"/>
              <a:t> </a:t>
            </a:r>
            <a:r>
              <a:rPr lang="en-US" sz="3000" dirty="0" err="1"/>
              <a:t>tốt</a:t>
            </a:r>
            <a:r>
              <a:rPr lang="en-US" sz="3000" dirty="0"/>
              <a:t> </a:t>
            </a:r>
            <a:r>
              <a:rPr lang="en-US" sz="3000" dirty="0" err="1"/>
              <a:t>để</a:t>
            </a:r>
            <a:r>
              <a:rPr lang="en-US" sz="3000" dirty="0"/>
              <a:t> </a:t>
            </a:r>
            <a:r>
              <a:rPr lang="en-US" sz="3000" dirty="0" err="1"/>
              <a:t>cắt</a:t>
            </a:r>
            <a:r>
              <a:rPr lang="en-US" sz="3000" dirty="0"/>
              <a:t> </a:t>
            </a:r>
            <a:r>
              <a:rPr lang="en-US" sz="3000" dirty="0" err="1"/>
              <a:t>đầu</a:t>
            </a:r>
            <a:r>
              <a:rPr lang="en-US" sz="3000" dirty="0"/>
              <a:t> </a:t>
            </a:r>
            <a:r>
              <a:rPr lang="en-US" sz="3000" dirty="0" err="1"/>
              <a:t>lớp</a:t>
            </a:r>
            <a:r>
              <a:rPr lang="en-US" sz="3000" dirty="0"/>
              <a:t> </a:t>
            </a:r>
            <a:r>
              <a:rPr lang="en-US" sz="3000" dirty="0" err="1"/>
              <a:t>vải</a:t>
            </a:r>
            <a:r>
              <a:rPr lang="en-US" sz="3000" dirty="0"/>
              <a:t> </a:t>
            </a:r>
            <a:r>
              <a:rPr lang="en-US" sz="3000" dirty="0" err="1"/>
              <a:t>không</a:t>
            </a:r>
            <a:r>
              <a:rPr lang="en-US" sz="3000" dirty="0"/>
              <a:t> </a:t>
            </a:r>
            <a:r>
              <a:rPr lang="en-US" sz="3000" dirty="0" err="1"/>
              <a:t>bị</a:t>
            </a:r>
            <a:r>
              <a:rPr lang="en-US" sz="3000" dirty="0"/>
              <a:t> </a:t>
            </a:r>
            <a:r>
              <a:rPr lang="en-US" sz="3000" dirty="0" err="1"/>
              <a:t>xô</a:t>
            </a:r>
            <a:r>
              <a:rPr lang="en-US" sz="3000" dirty="0"/>
              <a:t> </a:t>
            </a:r>
            <a:r>
              <a:rPr lang="en-US" sz="3000" dirty="0" err="1"/>
              <a:t>lệch</a:t>
            </a:r>
            <a:r>
              <a:rPr lang="en-US" sz="30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719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04800"/>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914400"/>
            <a:ext cx="9116290" cy="99059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4.2 </a:t>
            </a:r>
            <a:r>
              <a:rPr lang="en-US" sz="3200" b="1" dirty="0" smtClean="0"/>
              <a:t>TRẢI VẢI</a:t>
            </a:r>
          </a:p>
          <a:p>
            <a:pPr fontAlgn="auto">
              <a:spcBef>
                <a:spcPts val="0"/>
              </a:spcBef>
              <a:spcAft>
                <a:spcPts val="0"/>
              </a:spcAft>
              <a:defRPr/>
            </a:pPr>
            <a:r>
              <a:rPr lang="en-US" sz="3200" b="1" dirty="0" smtClean="0">
                <a:solidFill>
                  <a:srgbClr val="C00000"/>
                </a:solidFill>
                <a:cs typeface="Arial" pitchFamily="34" charset="0"/>
              </a:rPr>
              <a:t>4.2.1 </a:t>
            </a:r>
            <a:r>
              <a:rPr lang="en-US" sz="3200" b="1" dirty="0" err="1" smtClean="0">
                <a:solidFill>
                  <a:srgbClr val="C00000"/>
                </a:solidFill>
                <a:cs typeface="Arial" pitchFamily="34" charset="0"/>
              </a:rPr>
              <a:t>Khái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niệm</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167" descr="IMG_003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10" y="4114656"/>
            <a:ext cx="5056910" cy="272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17560" t="26565" r="13457" b="9588"/>
          <a:stretch/>
        </p:blipFill>
        <p:spPr bwMode="auto">
          <a:xfrm>
            <a:off x="5029200" y="1948016"/>
            <a:ext cx="4114800" cy="4930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23955" t="11178" r="23228" b="53132"/>
          <a:stretch/>
        </p:blipFill>
        <p:spPr bwMode="auto">
          <a:xfrm>
            <a:off x="2468351" y="1904999"/>
            <a:ext cx="2560849" cy="2209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0755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cs typeface="Arial" pitchFamily="34" charset="0"/>
              </a:rPr>
              <a:t>4.2 </a:t>
            </a:r>
            <a:r>
              <a:rPr lang="en-US" sz="3200" b="1" dirty="0"/>
              <a:t>TRẢI VẢI</a:t>
            </a:r>
          </a:p>
          <a:p>
            <a:pPr fontAlgn="auto">
              <a:spcBef>
                <a:spcPts val="0"/>
              </a:spcBef>
              <a:spcAft>
                <a:spcPts val="0"/>
              </a:spcAft>
              <a:defRPr/>
            </a:pPr>
            <a:r>
              <a:rPr lang="en-US" sz="3200" b="1" dirty="0" smtClean="0">
                <a:solidFill>
                  <a:srgbClr val="C00000"/>
                </a:solidFill>
                <a:cs typeface="Arial" pitchFamily="34" charset="0"/>
              </a:rPr>
              <a:t>4.2.3 </a:t>
            </a:r>
            <a:r>
              <a:rPr lang="en-US" sz="3200" b="1" dirty="0" err="1" smtClean="0">
                <a:solidFill>
                  <a:srgbClr val="C00000"/>
                </a:solidFill>
                <a:cs typeface="Arial" pitchFamily="34" charset="0"/>
              </a:rPr>
              <a:t>Dụng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cụ</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trải</a:t>
            </a:r>
            <a:r>
              <a:rPr lang="en-US" sz="3200" b="1" dirty="0" smtClean="0">
                <a:solidFill>
                  <a:srgbClr val="C00000"/>
                </a:solidFill>
                <a:cs typeface="Arial" pitchFamily="34" charset="0"/>
              </a:rPr>
              <a:t> </a:t>
            </a:r>
            <a:r>
              <a:rPr lang="en-US" sz="3200" b="1" dirty="0" err="1">
                <a:solidFill>
                  <a:srgbClr val="C00000"/>
                </a:solidFill>
                <a:cs typeface="Arial" pitchFamily="34" charset="0"/>
              </a:rPr>
              <a:t>vải</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2900" b="1" dirty="0" smtClean="0"/>
              <a:t>*</a:t>
            </a:r>
            <a:r>
              <a:rPr lang="en-US" sz="2900" dirty="0" smtClean="0"/>
              <a:t> </a:t>
            </a:r>
            <a:r>
              <a:rPr lang="en-US" sz="2900" dirty="0" err="1" smtClean="0"/>
              <a:t>Ngoài</a:t>
            </a:r>
            <a:r>
              <a:rPr lang="en-US" sz="2900" dirty="0" smtClean="0"/>
              <a:t> </a:t>
            </a:r>
            <a:r>
              <a:rPr lang="en-US" sz="2900" dirty="0" err="1"/>
              <a:t>ra</a:t>
            </a:r>
            <a:r>
              <a:rPr lang="en-US" sz="2900" dirty="0"/>
              <a:t> </a:t>
            </a:r>
            <a:r>
              <a:rPr lang="en-US" sz="2900" dirty="0" err="1"/>
              <a:t>còn</a:t>
            </a:r>
            <a:r>
              <a:rPr lang="en-US" sz="2900" dirty="0"/>
              <a:t> </a:t>
            </a:r>
            <a:r>
              <a:rPr lang="en-US" sz="2900" dirty="0" err="1"/>
              <a:t>có</a:t>
            </a:r>
            <a:r>
              <a:rPr lang="en-US" sz="2900" dirty="0"/>
              <a:t> </a:t>
            </a:r>
            <a:r>
              <a:rPr lang="en-US" sz="2900" dirty="0" err="1"/>
              <a:t>những</a:t>
            </a:r>
            <a:r>
              <a:rPr lang="en-US" sz="2900" dirty="0"/>
              <a:t> </a:t>
            </a:r>
            <a:r>
              <a:rPr lang="en-US" sz="2900" dirty="0" err="1"/>
              <a:t>thiết</a:t>
            </a:r>
            <a:r>
              <a:rPr lang="en-US" sz="2900" dirty="0"/>
              <a:t> </a:t>
            </a:r>
            <a:r>
              <a:rPr lang="en-US" sz="2900" dirty="0" err="1"/>
              <a:t>bị</a:t>
            </a:r>
            <a:r>
              <a:rPr lang="en-US" sz="2900" dirty="0"/>
              <a:t> </a:t>
            </a:r>
            <a:r>
              <a:rPr lang="en-US" sz="2900" dirty="0" err="1"/>
              <a:t>và</a:t>
            </a:r>
            <a:r>
              <a:rPr lang="en-US" sz="2900" dirty="0"/>
              <a:t> </a:t>
            </a:r>
            <a:r>
              <a:rPr lang="en-US" sz="2900" dirty="0" err="1"/>
              <a:t>dụng</a:t>
            </a:r>
            <a:r>
              <a:rPr lang="en-US" sz="2900" dirty="0"/>
              <a:t> </a:t>
            </a:r>
            <a:r>
              <a:rPr lang="en-US" sz="2900" dirty="0" err="1"/>
              <a:t>cụ</a:t>
            </a:r>
            <a:r>
              <a:rPr lang="en-US" sz="2900" dirty="0"/>
              <a:t> </a:t>
            </a:r>
            <a:r>
              <a:rPr lang="en-US" sz="2900" dirty="0" err="1"/>
              <a:t>trải</a:t>
            </a:r>
            <a:r>
              <a:rPr lang="en-US" sz="2900" dirty="0"/>
              <a:t> </a:t>
            </a:r>
            <a:r>
              <a:rPr lang="en-US" sz="2900" dirty="0" err="1"/>
              <a:t>vải</a:t>
            </a:r>
            <a:r>
              <a:rPr lang="en-US" sz="2900" dirty="0"/>
              <a:t>, </a:t>
            </a:r>
            <a:r>
              <a:rPr lang="en-US" sz="2900" dirty="0" err="1"/>
              <a:t>đảm</a:t>
            </a:r>
            <a:r>
              <a:rPr lang="en-US" sz="2900" dirty="0"/>
              <a:t> </a:t>
            </a:r>
            <a:r>
              <a:rPr lang="en-US" sz="2900" dirty="0" err="1"/>
              <a:t>bảo</a:t>
            </a:r>
            <a:r>
              <a:rPr lang="en-US" sz="2900" dirty="0"/>
              <a:t> </a:t>
            </a:r>
            <a:r>
              <a:rPr lang="en-US" sz="2900" dirty="0" err="1"/>
              <a:t>kỹ</a:t>
            </a:r>
            <a:r>
              <a:rPr lang="en-US" sz="2900" dirty="0"/>
              <a:t> </a:t>
            </a:r>
            <a:r>
              <a:rPr lang="en-US" sz="2900" dirty="0" err="1"/>
              <a:t>thuật</a:t>
            </a:r>
            <a:r>
              <a:rPr lang="en-US" sz="2900" dirty="0"/>
              <a:t> </a:t>
            </a:r>
            <a:r>
              <a:rPr lang="en-US" sz="2900" dirty="0" err="1"/>
              <a:t>bàn</a:t>
            </a:r>
            <a:r>
              <a:rPr lang="en-US" sz="2900" dirty="0"/>
              <a:t> </a:t>
            </a:r>
            <a:r>
              <a:rPr lang="en-US" sz="2900" dirty="0" err="1"/>
              <a:t>vải</a:t>
            </a:r>
            <a:r>
              <a:rPr lang="en-US" sz="2900" dirty="0"/>
              <a:t> </a:t>
            </a:r>
            <a:r>
              <a:rPr lang="en-US" sz="2900" dirty="0" err="1"/>
              <a:t>hơn</a:t>
            </a:r>
            <a:r>
              <a:rPr lang="en-US" sz="2900" dirty="0"/>
              <a:t>, </a:t>
            </a:r>
            <a:r>
              <a:rPr lang="en-US" sz="2900" dirty="0" err="1"/>
              <a:t>như</a:t>
            </a:r>
            <a:r>
              <a:rPr lang="en-US" sz="2900" dirty="0" smtClean="0"/>
              <a:t>:</a:t>
            </a:r>
          </a:p>
          <a:p>
            <a:pPr algn="just"/>
            <a:r>
              <a:rPr lang="en-US" sz="2900" dirty="0" smtClean="0"/>
              <a:t>- </a:t>
            </a:r>
            <a:r>
              <a:rPr lang="en-US" sz="2900" dirty="0" err="1"/>
              <a:t>Bàn</a:t>
            </a:r>
            <a:r>
              <a:rPr lang="en-US" sz="2900" dirty="0"/>
              <a:t> </a:t>
            </a:r>
            <a:r>
              <a:rPr lang="en-US" sz="2900" dirty="0" err="1"/>
              <a:t>trải</a:t>
            </a:r>
            <a:r>
              <a:rPr lang="en-US" sz="2900" dirty="0"/>
              <a:t> </a:t>
            </a:r>
            <a:r>
              <a:rPr lang="en-US" sz="2900" dirty="0" err="1"/>
              <a:t>vải</a:t>
            </a:r>
            <a:r>
              <a:rPr lang="en-US" sz="2900" dirty="0"/>
              <a:t>, </a:t>
            </a:r>
            <a:r>
              <a:rPr lang="en-US" sz="2900" dirty="0" err="1"/>
              <a:t>mặt</a:t>
            </a:r>
            <a:r>
              <a:rPr lang="en-US" sz="2900" dirty="0"/>
              <a:t> </a:t>
            </a:r>
            <a:r>
              <a:rPr lang="en-US" sz="2900" dirty="0" err="1"/>
              <a:t>ngoài</a:t>
            </a:r>
            <a:r>
              <a:rPr lang="en-US" sz="2900" dirty="0"/>
              <a:t> </a:t>
            </a:r>
            <a:r>
              <a:rPr lang="en-US" sz="2900" dirty="0" err="1"/>
              <a:t>bàn</a:t>
            </a:r>
            <a:r>
              <a:rPr lang="en-US" sz="2900" dirty="0"/>
              <a:t> </a:t>
            </a:r>
            <a:r>
              <a:rPr lang="en-US" sz="2900" dirty="0" err="1"/>
              <a:t>trơn</a:t>
            </a:r>
            <a:r>
              <a:rPr lang="en-US" sz="2900" dirty="0"/>
              <a:t> </a:t>
            </a:r>
            <a:r>
              <a:rPr lang="en-US" sz="2900" dirty="0" err="1"/>
              <a:t>nhẵn</a:t>
            </a:r>
            <a:r>
              <a:rPr lang="en-US" sz="2900" dirty="0"/>
              <a:t> 2 </a:t>
            </a:r>
            <a:r>
              <a:rPr lang="en-US" sz="2900" dirty="0" err="1"/>
              <a:t>bên</a:t>
            </a:r>
            <a:r>
              <a:rPr lang="en-US" sz="2900" dirty="0"/>
              <a:t> </a:t>
            </a:r>
            <a:r>
              <a:rPr lang="en-US" sz="2900" dirty="0" err="1"/>
              <a:t>thành</a:t>
            </a:r>
            <a:r>
              <a:rPr lang="en-US" sz="2900" dirty="0"/>
              <a:t> </a:t>
            </a:r>
            <a:r>
              <a:rPr lang="en-US" sz="2900" dirty="0" err="1"/>
              <a:t>có</a:t>
            </a:r>
            <a:r>
              <a:rPr lang="en-US" sz="2900" dirty="0"/>
              <a:t> </a:t>
            </a:r>
            <a:r>
              <a:rPr lang="en-US" sz="2900" dirty="0" err="1"/>
              <a:t>đường</a:t>
            </a:r>
            <a:r>
              <a:rPr lang="en-US" sz="2900" dirty="0"/>
              <a:t> ray </a:t>
            </a:r>
            <a:r>
              <a:rPr lang="en-US" sz="2900" dirty="0" err="1"/>
              <a:t>để</a:t>
            </a:r>
            <a:r>
              <a:rPr lang="en-US" sz="2900" dirty="0"/>
              <a:t> </a:t>
            </a:r>
            <a:r>
              <a:rPr lang="en-US" sz="2900" dirty="0" err="1"/>
              <a:t>cho</a:t>
            </a:r>
            <a:r>
              <a:rPr lang="en-US" sz="2900" dirty="0"/>
              <a:t> </a:t>
            </a:r>
            <a:r>
              <a:rPr lang="en-US" sz="2900" dirty="0" err="1"/>
              <a:t>xe</a:t>
            </a:r>
            <a:r>
              <a:rPr lang="en-US" sz="2900" dirty="0"/>
              <a:t> </a:t>
            </a:r>
            <a:r>
              <a:rPr lang="en-US" sz="2900" dirty="0" err="1"/>
              <a:t>đẩy</a:t>
            </a:r>
            <a:r>
              <a:rPr lang="en-US" sz="2900" dirty="0"/>
              <a:t> </a:t>
            </a:r>
            <a:r>
              <a:rPr lang="en-US" sz="2900" dirty="0" err="1"/>
              <a:t>bằng</a:t>
            </a:r>
            <a:r>
              <a:rPr lang="en-US" sz="2900" dirty="0"/>
              <a:t> </a:t>
            </a:r>
            <a:r>
              <a:rPr lang="en-US" sz="2900" dirty="0" err="1"/>
              <a:t>tay</a:t>
            </a:r>
            <a:r>
              <a:rPr lang="en-US" sz="2900" dirty="0"/>
              <a:t> </a:t>
            </a:r>
            <a:r>
              <a:rPr lang="en-US" sz="2900" dirty="0" err="1"/>
              <a:t>chạy</a:t>
            </a:r>
            <a:r>
              <a:rPr lang="en-US" sz="2900" dirty="0"/>
              <a:t> qua </a:t>
            </a:r>
            <a:r>
              <a:rPr lang="en-US" sz="2900" dirty="0" err="1"/>
              <a:t>chạy</a:t>
            </a:r>
            <a:r>
              <a:rPr lang="en-US" sz="2900" dirty="0"/>
              <a:t> </a:t>
            </a:r>
            <a:r>
              <a:rPr lang="en-US" sz="2900" dirty="0" err="1"/>
              <a:t>lại</a:t>
            </a:r>
            <a:r>
              <a:rPr lang="en-US" sz="2900" dirty="0"/>
              <a:t>. </a:t>
            </a:r>
            <a:r>
              <a:rPr lang="en-US" sz="2900" dirty="0" err="1"/>
              <a:t>Xe</a:t>
            </a:r>
            <a:r>
              <a:rPr lang="en-US" sz="2900" dirty="0"/>
              <a:t> </a:t>
            </a:r>
            <a:r>
              <a:rPr lang="en-US" sz="2900" dirty="0" err="1"/>
              <a:t>đẩy</a:t>
            </a:r>
            <a:r>
              <a:rPr lang="en-US" sz="2900" dirty="0"/>
              <a:t> </a:t>
            </a:r>
            <a:r>
              <a:rPr lang="en-US" sz="2900" dirty="0" err="1"/>
              <a:t>có</a:t>
            </a:r>
            <a:r>
              <a:rPr lang="en-US" sz="2900" dirty="0"/>
              <a:t> 4 </a:t>
            </a:r>
            <a:r>
              <a:rPr lang="en-US" sz="2900" dirty="0" err="1"/>
              <a:t>bánh</a:t>
            </a:r>
            <a:r>
              <a:rPr lang="en-US" sz="2900" dirty="0"/>
              <a:t> </a:t>
            </a:r>
            <a:r>
              <a:rPr lang="en-US" sz="2900" dirty="0" err="1"/>
              <a:t>xe</a:t>
            </a:r>
            <a:r>
              <a:rPr lang="en-US" sz="2900" dirty="0"/>
              <a:t>, </a:t>
            </a:r>
            <a:r>
              <a:rPr lang="en-US" sz="2900" dirty="0" err="1"/>
              <a:t>cây</a:t>
            </a:r>
            <a:r>
              <a:rPr lang="en-US" sz="2900" dirty="0"/>
              <a:t> </a:t>
            </a:r>
            <a:r>
              <a:rPr lang="en-US" sz="2900" dirty="0" err="1"/>
              <a:t>vải</a:t>
            </a:r>
            <a:r>
              <a:rPr lang="en-US" sz="2900" dirty="0"/>
              <a:t> </a:t>
            </a:r>
            <a:r>
              <a:rPr lang="en-US" sz="2900" dirty="0" err="1"/>
              <a:t>cuốn</a:t>
            </a:r>
            <a:r>
              <a:rPr lang="en-US" sz="2900" dirty="0"/>
              <a:t> </a:t>
            </a:r>
            <a:r>
              <a:rPr lang="en-US" sz="2900" dirty="0" err="1"/>
              <a:t>ống</a:t>
            </a:r>
            <a:r>
              <a:rPr lang="en-US" sz="2900" dirty="0"/>
              <a:t> </a:t>
            </a:r>
            <a:r>
              <a:rPr lang="en-US" sz="2900" dirty="0" err="1"/>
              <a:t>được</a:t>
            </a:r>
            <a:r>
              <a:rPr lang="en-US" sz="2900" dirty="0"/>
              <a:t> </a:t>
            </a:r>
            <a:r>
              <a:rPr lang="en-US" sz="2900" dirty="0" err="1"/>
              <a:t>dặt</a:t>
            </a:r>
            <a:r>
              <a:rPr lang="en-US" sz="2900" dirty="0"/>
              <a:t> </a:t>
            </a:r>
            <a:r>
              <a:rPr lang="en-US" sz="2900" dirty="0" err="1"/>
              <a:t>trên</a:t>
            </a:r>
            <a:r>
              <a:rPr lang="en-US" sz="2900" dirty="0"/>
              <a:t> </a:t>
            </a:r>
            <a:r>
              <a:rPr lang="en-US" sz="2900" dirty="0" err="1"/>
              <a:t>giàn</a:t>
            </a:r>
            <a:r>
              <a:rPr lang="en-US" sz="2900" dirty="0"/>
              <a:t> </a:t>
            </a:r>
            <a:r>
              <a:rPr lang="en-US" sz="2900" dirty="0" err="1"/>
              <a:t>cây</a:t>
            </a:r>
            <a:r>
              <a:rPr lang="en-US" sz="2900" dirty="0"/>
              <a:t> </a:t>
            </a:r>
            <a:r>
              <a:rPr lang="en-US" sz="2900" dirty="0" err="1"/>
              <a:t>ngang</a:t>
            </a:r>
            <a:r>
              <a:rPr lang="en-US" sz="2900" dirty="0"/>
              <a:t> </a:t>
            </a:r>
            <a:r>
              <a:rPr lang="en-US" sz="2900" dirty="0" err="1"/>
              <a:t>của</a:t>
            </a:r>
            <a:r>
              <a:rPr lang="en-US" sz="2900" dirty="0"/>
              <a:t> </a:t>
            </a:r>
            <a:r>
              <a:rPr lang="en-US" sz="2900" dirty="0" err="1"/>
              <a:t>xe</a:t>
            </a:r>
            <a:r>
              <a:rPr lang="en-US" sz="2900" dirty="0"/>
              <a:t>.</a:t>
            </a:r>
          </a:p>
          <a:p>
            <a:pPr algn="just"/>
            <a:r>
              <a:rPr lang="en-US" sz="2900" dirty="0" smtClean="0"/>
              <a:t>- </a:t>
            </a:r>
            <a:r>
              <a:rPr lang="en-US" sz="2900" dirty="0" err="1"/>
              <a:t>Máy</a:t>
            </a:r>
            <a:r>
              <a:rPr lang="en-US" sz="2900" dirty="0"/>
              <a:t> </a:t>
            </a:r>
            <a:r>
              <a:rPr lang="en-US" sz="2900" dirty="0" err="1" smtClean="0"/>
              <a:t>trải</a:t>
            </a:r>
            <a:r>
              <a:rPr lang="en-US" sz="2900" dirty="0" smtClean="0"/>
              <a:t> </a:t>
            </a:r>
            <a:r>
              <a:rPr lang="en-US" sz="2900" dirty="0" err="1" smtClean="0"/>
              <a:t>vải</a:t>
            </a:r>
            <a:r>
              <a:rPr lang="en-US" sz="2900" dirty="0"/>
              <a:t> </a:t>
            </a:r>
            <a:r>
              <a:rPr lang="en-US" sz="2900" dirty="0" err="1"/>
              <a:t>tự</a:t>
            </a:r>
            <a:r>
              <a:rPr lang="en-US" sz="2900" dirty="0"/>
              <a:t> </a:t>
            </a:r>
            <a:r>
              <a:rPr lang="en-US" sz="2900" dirty="0" err="1"/>
              <a:t>động</a:t>
            </a:r>
            <a:r>
              <a:rPr lang="en-US" sz="2900" dirty="0"/>
              <a:t> : </a:t>
            </a:r>
            <a:r>
              <a:rPr lang="en-US" sz="2900" dirty="0" err="1"/>
              <a:t>Gồm</a:t>
            </a:r>
            <a:r>
              <a:rPr lang="en-US" sz="2900" dirty="0"/>
              <a:t> </a:t>
            </a:r>
            <a:r>
              <a:rPr lang="en-US" sz="2900" dirty="0" err="1"/>
              <a:t>có</a:t>
            </a:r>
            <a:r>
              <a:rPr lang="en-US" sz="2900" dirty="0"/>
              <a:t> </a:t>
            </a:r>
            <a:r>
              <a:rPr lang="en-US" sz="2900" dirty="0" err="1"/>
              <a:t>xe</a:t>
            </a:r>
            <a:r>
              <a:rPr lang="en-US" sz="2900" dirty="0"/>
              <a:t> </a:t>
            </a:r>
            <a:r>
              <a:rPr lang="en-US" sz="2900" dirty="0" err="1"/>
              <a:t>đẩy</a:t>
            </a:r>
            <a:r>
              <a:rPr lang="en-US" sz="2900" dirty="0"/>
              <a:t> </a:t>
            </a:r>
            <a:r>
              <a:rPr lang="en-US" sz="2900" dirty="0" err="1"/>
              <a:t>hoạt</a:t>
            </a:r>
            <a:r>
              <a:rPr lang="en-US" sz="2900" dirty="0"/>
              <a:t> </a:t>
            </a:r>
            <a:r>
              <a:rPr lang="en-US" sz="2900" dirty="0" err="1"/>
              <a:t>động</a:t>
            </a:r>
            <a:r>
              <a:rPr lang="en-US" sz="2900" dirty="0"/>
              <a:t> </a:t>
            </a:r>
            <a:r>
              <a:rPr lang="en-US" sz="2900" dirty="0" err="1"/>
              <a:t>tự</a:t>
            </a:r>
            <a:r>
              <a:rPr lang="en-US" sz="2900" dirty="0"/>
              <a:t> do, </a:t>
            </a:r>
            <a:r>
              <a:rPr lang="en-US" sz="2900" dirty="0" err="1"/>
              <a:t>bàn</a:t>
            </a:r>
            <a:r>
              <a:rPr lang="en-US" sz="2900" dirty="0"/>
              <a:t> </a:t>
            </a:r>
            <a:r>
              <a:rPr lang="en-US" sz="2900" dirty="0" err="1"/>
              <a:t>trải</a:t>
            </a:r>
            <a:r>
              <a:rPr lang="en-US" sz="2900" dirty="0"/>
              <a:t> </a:t>
            </a:r>
            <a:r>
              <a:rPr lang="en-US" sz="2900" dirty="0" err="1"/>
              <a:t>vải</a:t>
            </a:r>
            <a:r>
              <a:rPr lang="en-US" sz="2900" dirty="0"/>
              <a:t> </a:t>
            </a:r>
            <a:r>
              <a:rPr lang="en-US" sz="2900" dirty="0" err="1"/>
              <a:t>láng</a:t>
            </a:r>
            <a:r>
              <a:rPr lang="en-US" sz="2900" dirty="0"/>
              <a:t> </a:t>
            </a:r>
            <a:r>
              <a:rPr lang="en-US" sz="2900" dirty="0" err="1"/>
              <a:t>trơn</a:t>
            </a:r>
            <a:r>
              <a:rPr lang="en-US" sz="2900" dirty="0"/>
              <a:t> </a:t>
            </a:r>
            <a:r>
              <a:rPr lang="en-US" sz="2900" dirty="0" err="1"/>
              <a:t>có</a:t>
            </a:r>
            <a:r>
              <a:rPr lang="en-US" sz="2900" dirty="0"/>
              <a:t> </a:t>
            </a:r>
            <a:r>
              <a:rPr lang="en-US" sz="2900" dirty="0" err="1"/>
              <a:t>thể</a:t>
            </a:r>
            <a:r>
              <a:rPr lang="en-US" sz="2900" dirty="0"/>
              <a:t> </a:t>
            </a:r>
            <a:r>
              <a:rPr lang="en-US" sz="2900" dirty="0" err="1"/>
              <a:t>điều</a:t>
            </a:r>
            <a:r>
              <a:rPr lang="en-US" sz="2900" dirty="0"/>
              <a:t> </a:t>
            </a:r>
            <a:r>
              <a:rPr lang="en-US" sz="2900" dirty="0" err="1"/>
              <a:t>khiển</a:t>
            </a:r>
            <a:r>
              <a:rPr lang="en-US" sz="2900" dirty="0"/>
              <a:t> </a:t>
            </a:r>
            <a:r>
              <a:rPr lang="en-US" sz="2900" dirty="0" err="1"/>
              <a:t>được</a:t>
            </a:r>
            <a:r>
              <a:rPr lang="en-US" sz="2900" dirty="0"/>
              <a:t> </a:t>
            </a:r>
            <a:r>
              <a:rPr lang="en-US" sz="2900" dirty="0" err="1"/>
              <a:t>chiều</a:t>
            </a:r>
            <a:r>
              <a:rPr lang="en-US" sz="2900" dirty="0"/>
              <a:t> </a:t>
            </a:r>
            <a:r>
              <a:rPr lang="en-US" sz="2900" dirty="0" err="1"/>
              <a:t>dài</a:t>
            </a:r>
            <a:r>
              <a:rPr lang="en-US" sz="2900" dirty="0"/>
              <a:t>. </a:t>
            </a:r>
            <a:r>
              <a:rPr lang="en-US" sz="2900" dirty="0" err="1"/>
              <a:t>Các</a:t>
            </a:r>
            <a:r>
              <a:rPr lang="en-US" sz="2900" dirty="0"/>
              <a:t> </a:t>
            </a:r>
            <a:r>
              <a:rPr lang="en-US" sz="2900" dirty="0" err="1"/>
              <a:t>mép</a:t>
            </a:r>
            <a:r>
              <a:rPr lang="en-US" sz="2900" dirty="0"/>
              <a:t> </a:t>
            </a:r>
            <a:r>
              <a:rPr lang="en-US" sz="2900" dirty="0" err="1"/>
              <a:t>vải</a:t>
            </a:r>
            <a:r>
              <a:rPr lang="en-US" sz="2900" dirty="0"/>
              <a:t> </a:t>
            </a:r>
            <a:r>
              <a:rPr lang="en-US" sz="2900" dirty="0" err="1"/>
              <a:t>được</a:t>
            </a:r>
            <a:r>
              <a:rPr lang="en-US" sz="2900" dirty="0"/>
              <a:t> </a:t>
            </a:r>
            <a:r>
              <a:rPr lang="en-US" sz="2900" dirty="0" err="1"/>
              <a:t>trải</a:t>
            </a:r>
            <a:r>
              <a:rPr lang="en-US" sz="2900" dirty="0"/>
              <a:t> </a:t>
            </a:r>
            <a:r>
              <a:rPr lang="en-US" sz="2900" dirty="0" err="1"/>
              <a:t>bằng</a:t>
            </a:r>
            <a:r>
              <a:rPr lang="en-US" sz="2900" dirty="0"/>
              <a:t> </a:t>
            </a:r>
            <a:r>
              <a:rPr lang="en-US" sz="2900" dirty="0" err="1"/>
              <a:t>phẳng</a:t>
            </a:r>
            <a:r>
              <a:rPr lang="en-US" sz="2900" dirty="0"/>
              <a:t> </a:t>
            </a:r>
            <a:r>
              <a:rPr lang="en-US" sz="2900" dirty="0" err="1"/>
              <a:t>và</a:t>
            </a:r>
            <a:r>
              <a:rPr lang="en-US" sz="2900" dirty="0"/>
              <a:t> </a:t>
            </a:r>
            <a:r>
              <a:rPr lang="en-US" sz="2900" dirty="0" err="1"/>
              <a:t>được</a:t>
            </a:r>
            <a:r>
              <a:rPr lang="en-US" sz="2900" dirty="0"/>
              <a:t> </a:t>
            </a:r>
            <a:r>
              <a:rPr lang="en-US" sz="2900" dirty="0" err="1"/>
              <a:t>theo</a:t>
            </a:r>
            <a:r>
              <a:rPr lang="en-US" sz="2900" dirty="0"/>
              <a:t> </a:t>
            </a:r>
            <a:r>
              <a:rPr lang="en-US" sz="2900" dirty="0" err="1"/>
              <a:t>dõi</a:t>
            </a:r>
            <a:r>
              <a:rPr lang="en-US" sz="2900" dirty="0"/>
              <a:t> </a:t>
            </a:r>
            <a:r>
              <a:rPr lang="en-US" sz="2900" dirty="0" err="1"/>
              <a:t>bằng</a:t>
            </a:r>
            <a:r>
              <a:rPr lang="en-US" sz="2900" dirty="0"/>
              <a:t> </a:t>
            </a:r>
            <a:r>
              <a:rPr lang="en-US" sz="2900" dirty="0" err="1"/>
              <a:t>điện</a:t>
            </a:r>
            <a:r>
              <a:rPr lang="en-US" sz="2900" dirty="0"/>
              <a:t> </a:t>
            </a:r>
            <a:r>
              <a:rPr lang="en-US" sz="2900" dirty="0" err="1"/>
              <a:t>quang</a:t>
            </a:r>
            <a:r>
              <a:rPr lang="en-US" sz="2900" dirty="0"/>
              <a:t>. </a:t>
            </a:r>
            <a:r>
              <a:rPr lang="en-US" sz="2900" dirty="0" err="1"/>
              <a:t>Đầu</a:t>
            </a:r>
            <a:r>
              <a:rPr lang="en-US" sz="2900" dirty="0"/>
              <a:t> </a:t>
            </a:r>
            <a:r>
              <a:rPr lang="en-US" sz="2900" dirty="0" err="1"/>
              <a:t>bàn</a:t>
            </a:r>
            <a:r>
              <a:rPr lang="en-US" sz="2900" dirty="0"/>
              <a:t> </a:t>
            </a:r>
            <a:r>
              <a:rPr lang="en-US" sz="2900" dirty="0" err="1"/>
              <a:t>vải</a:t>
            </a:r>
            <a:r>
              <a:rPr lang="en-US" sz="2900" dirty="0"/>
              <a:t> </a:t>
            </a:r>
            <a:r>
              <a:rPr lang="en-US" sz="2900" dirty="0" err="1"/>
              <a:t>được</a:t>
            </a:r>
            <a:r>
              <a:rPr lang="en-US" sz="2900" dirty="0"/>
              <a:t> </a:t>
            </a:r>
            <a:r>
              <a:rPr lang="en-US" sz="2900" dirty="0" err="1"/>
              <a:t>cắt</a:t>
            </a:r>
            <a:r>
              <a:rPr lang="en-US" sz="2900" dirty="0"/>
              <a:t> </a:t>
            </a:r>
            <a:r>
              <a:rPr lang="en-US" sz="2900" dirty="0" err="1"/>
              <a:t>bằng</a:t>
            </a:r>
            <a:r>
              <a:rPr lang="en-US" sz="2900" dirty="0"/>
              <a:t> </a:t>
            </a:r>
            <a:r>
              <a:rPr lang="en-US" sz="2900" dirty="0" err="1"/>
              <a:t>dao</a:t>
            </a:r>
            <a:r>
              <a:rPr lang="en-US" sz="2900" dirty="0"/>
              <a:t> </a:t>
            </a:r>
            <a:r>
              <a:rPr lang="en-US" sz="2900" dirty="0" err="1"/>
              <a:t>chém</a:t>
            </a:r>
            <a:r>
              <a:rPr lang="en-US" sz="29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73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04800"/>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990600"/>
            <a:ext cx="9116290" cy="99059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4.2 </a:t>
            </a:r>
            <a:r>
              <a:rPr lang="en-US" sz="3200" b="1" dirty="0" smtClean="0"/>
              <a:t>TRẢI VẢI</a:t>
            </a:r>
          </a:p>
          <a:p>
            <a:pPr fontAlgn="auto">
              <a:spcBef>
                <a:spcPts val="0"/>
              </a:spcBef>
              <a:spcAft>
                <a:spcPts val="0"/>
              </a:spcAft>
              <a:defRPr/>
            </a:pPr>
            <a:r>
              <a:rPr lang="en-US" sz="3200" b="1" dirty="0">
                <a:solidFill>
                  <a:srgbClr val="C00000"/>
                </a:solidFill>
                <a:cs typeface="Arial" pitchFamily="34" charset="0"/>
              </a:rPr>
              <a:t>4.2.3 </a:t>
            </a:r>
            <a:r>
              <a:rPr lang="en-US" sz="3200" b="1" dirty="0" err="1">
                <a:solidFill>
                  <a:srgbClr val="C00000"/>
                </a:solidFill>
                <a:cs typeface="Arial" pitchFamily="34" charset="0"/>
              </a:rPr>
              <a:t>Dụng</a:t>
            </a:r>
            <a:r>
              <a:rPr lang="en-US" sz="3200" b="1" dirty="0">
                <a:solidFill>
                  <a:srgbClr val="C00000"/>
                </a:solidFill>
                <a:cs typeface="Arial" pitchFamily="34" charset="0"/>
              </a:rPr>
              <a:t> </a:t>
            </a:r>
            <a:r>
              <a:rPr lang="en-US" sz="3200" b="1" dirty="0" err="1">
                <a:solidFill>
                  <a:srgbClr val="C00000"/>
                </a:solidFill>
                <a:cs typeface="Arial" pitchFamily="34" charset="0"/>
              </a:rPr>
              <a:t>cụ</a:t>
            </a:r>
            <a:r>
              <a:rPr lang="en-US" sz="3200" b="1" dirty="0">
                <a:solidFill>
                  <a:srgbClr val="C00000"/>
                </a:solidFill>
                <a:cs typeface="Arial" pitchFamily="34" charset="0"/>
              </a:rPr>
              <a:t> </a:t>
            </a:r>
            <a:r>
              <a:rPr lang="en-US" sz="3200" b="1" dirty="0" err="1">
                <a:solidFill>
                  <a:srgbClr val="C00000"/>
                </a:solidFill>
                <a:cs typeface="Arial" pitchFamily="34" charset="0"/>
              </a:rPr>
              <a:t>trải</a:t>
            </a:r>
            <a:r>
              <a:rPr lang="en-US" sz="3200" b="1" dirty="0">
                <a:solidFill>
                  <a:srgbClr val="C00000"/>
                </a:solidFill>
                <a:cs typeface="Arial" pitchFamily="34" charset="0"/>
              </a:rPr>
              <a:t> </a:t>
            </a:r>
            <a:r>
              <a:rPr lang="en-US" sz="3200" b="1" dirty="0" err="1">
                <a:solidFill>
                  <a:srgbClr val="C00000"/>
                </a:solidFill>
                <a:cs typeface="Arial" pitchFamily="34" charset="0"/>
              </a:rPr>
              <a:t>vải</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2309" y="1981200"/>
            <a:ext cx="6601691" cy="4841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itle 1"/>
          <p:cNvSpPr txBox="1">
            <a:spLocks/>
          </p:cNvSpPr>
          <p:nvPr/>
        </p:nvSpPr>
        <p:spPr>
          <a:xfrm>
            <a:off x="-27710" y="2895600"/>
            <a:ext cx="2601686" cy="1368425"/>
          </a:xfrm>
          <a:prstGeom prst="rect">
            <a:avLst/>
          </a:prstGeom>
        </p:spPr>
        <p:txBody>
          <a:bodyPr vert="horz" lIns="91440" tIns="45720" rIns="91440" bIns="45720" rtlCol="0" anchor="ctr">
            <a:normAutofit fontScale="7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err="1" smtClean="0">
                <a:latin typeface="Arial" pitchFamily="34" charset="0"/>
                <a:cs typeface="Arial" pitchFamily="34" charset="0"/>
              </a:rPr>
              <a:t>Máy</a:t>
            </a:r>
            <a:r>
              <a:rPr lang="en-US" b="1" dirty="0" smtClean="0">
                <a:latin typeface="Arial" pitchFamily="34" charset="0"/>
                <a:cs typeface="Arial" pitchFamily="34" charset="0"/>
              </a:rPr>
              <a:t> </a:t>
            </a:r>
            <a:r>
              <a:rPr lang="en-US" b="1" dirty="0" err="1" smtClean="0">
                <a:latin typeface="Arial" pitchFamily="34" charset="0"/>
                <a:cs typeface="Arial" pitchFamily="34" charset="0"/>
              </a:rPr>
              <a:t>trải</a:t>
            </a:r>
            <a:r>
              <a:rPr lang="en-US" b="1" dirty="0" smtClean="0">
                <a:latin typeface="Arial" pitchFamily="34" charset="0"/>
                <a:cs typeface="Arial" pitchFamily="34" charset="0"/>
              </a:rPr>
              <a:t> </a:t>
            </a:r>
            <a:r>
              <a:rPr lang="en-US" b="1" dirty="0" err="1" smtClean="0">
                <a:latin typeface="Arial" pitchFamily="34" charset="0"/>
                <a:cs typeface="Arial" pitchFamily="34" charset="0"/>
              </a:rPr>
              <a:t>vải</a:t>
            </a:r>
            <a:r>
              <a:rPr lang="en-US" b="1" dirty="0" smtClean="0">
                <a:latin typeface="Arial" pitchFamily="34" charset="0"/>
                <a:cs typeface="Arial" pitchFamily="34" charset="0"/>
              </a:rPr>
              <a:t> </a:t>
            </a:r>
            <a:r>
              <a:rPr lang="en-US" b="1" dirty="0" err="1" smtClean="0">
                <a:latin typeface="Arial" pitchFamily="34" charset="0"/>
                <a:cs typeface="Arial" pitchFamily="34" charset="0"/>
              </a:rPr>
              <a:t>tự</a:t>
            </a:r>
            <a:r>
              <a:rPr lang="en-US" b="1" dirty="0" smtClean="0">
                <a:latin typeface="Arial" pitchFamily="34" charset="0"/>
                <a:cs typeface="Arial" pitchFamily="34" charset="0"/>
              </a:rPr>
              <a:t> </a:t>
            </a:r>
            <a:r>
              <a:rPr lang="en-US" b="1" dirty="0" err="1" smtClean="0">
                <a:latin typeface="Arial" pitchFamily="34" charset="0"/>
                <a:cs typeface="Arial" pitchFamily="34" charset="0"/>
              </a:rPr>
              <a:t>động</a:t>
            </a:r>
            <a:endParaRPr lang="en-US" b="1" dirty="0">
              <a:latin typeface="Arial" pitchFamily="34" charset="0"/>
              <a:cs typeface="Arial" pitchFamily="34" charset="0"/>
            </a:endParaRPr>
          </a:p>
        </p:txBody>
      </p:sp>
    </p:spTree>
    <p:extLst>
      <p:ext uri="{BB962C8B-B14F-4D97-AF65-F5344CB8AC3E}">
        <p14:creationId xmlns:p14="http://schemas.microsoft.com/office/powerpoint/2010/main" val="2033311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cs typeface="Arial" pitchFamily="34" charset="0"/>
              </a:rPr>
              <a:t>4.2 </a:t>
            </a:r>
            <a:r>
              <a:rPr lang="en-US" sz="3200" b="1" dirty="0"/>
              <a:t>TRẢI VẢI</a:t>
            </a:r>
          </a:p>
          <a:p>
            <a:pPr fontAlgn="auto">
              <a:spcBef>
                <a:spcPts val="0"/>
              </a:spcBef>
              <a:spcAft>
                <a:spcPts val="0"/>
              </a:spcAft>
              <a:defRPr/>
            </a:pPr>
            <a:r>
              <a:rPr lang="en-US" sz="3200" b="1" dirty="0" smtClean="0">
                <a:solidFill>
                  <a:srgbClr val="C00000"/>
                </a:solidFill>
                <a:cs typeface="Arial" pitchFamily="34" charset="0"/>
              </a:rPr>
              <a:t>4.2.4 </a:t>
            </a:r>
            <a:r>
              <a:rPr lang="en-US" sz="3200" b="1" dirty="0" err="1" smtClean="0">
                <a:solidFill>
                  <a:srgbClr val="C00000"/>
                </a:solidFill>
                <a:cs typeface="Arial" pitchFamily="34" charset="0"/>
              </a:rPr>
              <a:t>Các</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yêu</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cầu</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kỹ</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thuật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khi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trải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vải</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3200" dirty="0"/>
              <a:t>- </a:t>
            </a:r>
            <a:r>
              <a:rPr lang="en-US" sz="3200" dirty="0" err="1"/>
              <a:t>Chiều</a:t>
            </a:r>
            <a:r>
              <a:rPr lang="en-US" sz="3200" dirty="0"/>
              <a:t> </a:t>
            </a:r>
            <a:r>
              <a:rPr lang="en-US" sz="3200" dirty="0" err="1"/>
              <a:t>dài</a:t>
            </a:r>
            <a:r>
              <a:rPr lang="en-US" sz="3200" dirty="0"/>
              <a:t> </a:t>
            </a:r>
            <a:r>
              <a:rPr lang="en-US" sz="3200" dirty="0" err="1"/>
              <a:t>bàn</a:t>
            </a:r>
            <a:r>
              <a:rPr lang="en-US" sz="3200" dirty="0"/>
              <a:t> </a:t>
            </a:r>
            <a:r>
              <a:rPr lang="en-US" sz="3200" dirty="0" err="1"/>
              <a:t>vải</a:t>
            </a:r>
            <a:r>
              <a:rPr lang="en-US" sz="3200" dirty="0"/>
              <a:t> </a:t>
            </a:r>
            <a:r>
              <a:rPr lang="en-US" sz="3200" dirty="0" err="1"/>
              <a:t>được</a:t>
            </a:r>
            <a:r>
              <a:rPr lang="en-US" sz="3200" dirty="0"/>
              <a:t> </a:t>
            </a:r>
            <a:r>
              <a:rPr lang="en-US" sz="3200" dirty="0" err="1"/>
              <a:t>xác</a:t>
            </a:r>
            <a:r>
              <a:rPr lang="en-US" sz="3200" dirty="0"/>
              <a:t> </a:t>
            </a:r>
            <a:r>
              <a:rPr lang="en-US" sz="3200" dirty="0" err="1"/>
              <a:t>định</a:t>
            </a:r>
            <a:r>
              <a:rPr lang="en-US" sz="3200" dirty="0"/>
              <a:t> </a:t>
            </a:r>
            <a:r>
              <a:rPr lang="en-US" sz="3200" dirty="0" err="1"/>
              <a:t>bằng</a:t>
            </a:r>
            <a:r>
              <a:rPr lang="en-US" sz="3200" dirty="0"/>
              <a:t>: </a:t>
            </a:r>
            <a:r>
              <a:rPr lang="en-US" sz="3200" dirty="0" err="1"/>
              <a:t>chiều</a:t>
            </a:r>
            <a:r>
              <a:rPr lang="en-US" sz="3200" dirty="0"/>
              <a:t> </a:t>
            </a:r>
            <a:r>
              <a:rPr lang="en-US" sz="3200" dirty="0" err="1"/>
              <a:t>dài</a:t>
            </a:r>
            <a:r>
              <a:rPr lang="en-US" sz="3200" dirty="0"/>
              <a:t> </a:t>
            </a:r>
            <a:r>
              <a:rPr lang="en-US" sz="3200" dirty="0" err="1"/>
              <a:t>vải</a:t>
            </a:r>
            <a:r>
              <a:rPr lang="en-US" sz="3200" dirty="0"/>
              <a:t> + </a:t>
            </a:r>
            <a:r>
              <a:rPr lang="en-US" sz="3200" dirty="0" err="1"/>
              <a:t>hao</a:t>
            </a:r>
            <a:r>
              <a:rPr lang="en-US" sz="3200" dirty="0"/>
              <a:t> </a:t>
            </a:r>
            <a:r>
              <a:rPr lang="en-US" sz="3200" dirty="0" err="1"/>
              <a:t>phí</a:t>
            </a:r>
            <a:r>
              <a:rPr lang="en-US" sz="3200" dirty="0"/>
              <a:t> </a:t>
            </a:r>
            <a:r>
              <a:rPr lang="en-US" sz="3200" dirty="0" err="1"/>
              <a:t>trải</a:t>
            </a:r>
            <a:r>
              <a:rPr lang="en-US" sz="3200" dirty="0"/>
              <a:t> </a:t>
            </a:r>
            <a:r>
              <a:rPr lang="en-US" sz="3200" dirty="0" err="1"/>
              <a:t>vải</a:t>
            </a:r>
            <a:r>
              <a:rPr lang="en-US" sz="3200" dirty="0"/>
              <a:t> (</a:t>
            </a:r>
            <a:r>
              <a:rPr lang="en-US" sz="3200" dirty="0" err="1"/>
              <a:t>hao</a:t>
            </a:r>
            <a:r>
              <a:rPr lang="en-US" sz="3200" dirty="0"/>
              <a:t> </a:t>
            </a:r>
            <a:r>
              <a:rPr lang="en-US" sz="3200" dirty="0" err="1"/>
              <a:t>phí</a:t>
            </a:r>
            <a:r>
              <a:rPr lang="en-US" sz="3200" dirty="0"/>
              <a:t> </a:t>
            </a:r>
            <a:r>
              <a:rPr lang="en-US" sz="3200" dirty="0" err="1"/>
              <a:t>đầu</a:t>
            </a:r>
            <a:r>
              <a:rPr lang="en-US" sz="3200" dirty="0"/>
              <a:t> </a:t>
            </a:r>
            <a:r>
              <a:rPr lang="en-US" sz="3200" dirty="0" err="1"/>
              <a:t>bàn</a:t>
            </a:r>
            <a:r>
              <a:rPr lang="en-US" sz="3200" dirty="0"/>
              <a:t>).</a:t>
            </a:r>
          </a:p>
          <a:p>
            <a:pPr algn="just"/>
            <a:r>
              <a:rPr lang="en-US" sz="3200" dirty="0" smtClean="0"/>
              <a:t>- </a:t>
            </a:r>
            <a:r>
              <a:rPr lang="en-US" sz="3200" dirty="0" err="1"/>
              <a:t>Hao</a:t>
            </a:r>
            <a:r>
              <a:rPr lang="en-US" sz="3200" dirty="0"/>
              <a:t> </a:t>
            </a:r>
            <a:r>
              <a:rPr lang="en-US" sz="3200" dirty="0" err="1"/>
              <a:t>phí</a:t>
            </a:r>
            <a:r>
              <a:rPr lang="en-US" sz="3200" dirty="0"/>
              <a:t> </a:t>
            </a:r>
            <a:r>
              <a:rPr lang="en-US" sz="3200" dirty="0" err="1"/>
              <a:t>trải</a:t>
            </a:r>
            <a:r>
              <a:rPr lang="en-US" sz="3200" dirty="0"/>
              <a:t> </a:t>
            </a:r>
            <a:r>
              <a:rPr lang="en-US" sz="3200" dirty="0" err="1"/>
              <a:t>vải</a:t>
            </a:r>
            <a:r>
              <a:rPr lang="en-US" sz="3200" dirty="0"/>
              <a:t> </a:t>
            </a:r>
            <a:r>
              <a:rPr lang="en-US" sz="3200" dirty="0" err="1"/>
              <a:t>được</a:t>
            </a:r>
            <a:r>
              <a:rPr lang="en-US" sz="3200" dirty="0"/>
              <a:t> </a:t>
            </a:r>
            <a:r>
              <a:rPr lang="en-US" sz="3200" dirty="0" err="1"/>
              <a:t>xác</a:t>
            </a:r>
            <a:r>
              <a:rPr lang="en-US" sz="3200" dirty="0"/>
              <a:t> </a:t>
            </a:r>
            <a:r>
              <a:rPr lang="en-US" sz="3200" dirty="0" err="1"/>
              <a:t>định</a:t>
            </a:r>
            <a:r>
              <a:rPr lang="en-US" sz="3200" dirty="0"/>
              <a:t> </a:t>
            </a:r>
            <a:r>
              <a:rPr lang="en-US" sz="3200" dirty="0" err="1"/>
              <a:t>tùy</a:t>
            </a:r>
            <a:r>
              <a:rPr lang="en-US" sz="3200" dirty="0"/>
              <a:t> </a:t>
            </a:r>
            <a:r>
              <a:rPr lang="en-US" sz="3200" dirty="0" err="1"/>
              <a:t>theo</a:t>
            </a:r>
            <a:r>
              <a:rPr lang="en-US" sz="3200" dirty="0"/>
              <a:t> </a:t>
            </a:r>
            <a:r>
              <a:rPr lang="en-US" sz="3200" dirty="0" err="1"/>
              <a:t>loại</a:t>
            </a:r>
            <a:r>
              <a:rPr lang="en-US" sz="3200" dirty="0"/>
              <a:t> </a:t>
            </a:r>
            <a:r>
              <a:rPr lang="en-US" sz="3200" dirty="0" err="1"/>
              <a:t>vải</a:t>
            </a:r>
            <a:r>
              <a:rPr lang="en-US" sz="3200" dirty="0"/>
              <a:t> </a:t>
            </a:r>
            <a:r>
              <a:rPr lang="en-US" sz="3200" dirty="0" err="1"/>
              <a:t>được</a:t>
            </a:r>
            <a:r>
              <a:rPr lang="en-US" sz="3200" dirty="0"/>
              <a:t> </a:t>
            </a:r>
            <a:r>
              <a:rPr lang="en-US" sz="3200" dirty="0" err="1"/>
              <a:t>trải</a:t>
            </a:r>
            <a:r>
              <a:rPr lang="en-US" sz="3200" dirty="0"/>
              <a:t> </a:t>
            </a:r>
            <a:r>
              <a:rPr lang="en-US" sz="3200" dirty="0" err="1"/>
              <a:t>khoảng</a:t>
            </a:r>
            <a:r>
              <a:rPr lang="en-US" sz="3200" dirty="0"/>
              <a:t> 0,6 – 1% </a:t>
            </a:r>
            <a:r>
              <a:rPr lang="en-US" sz="3200" dirty="0" err="1"/>
              <a:t>chiều</a:t>
            </a:r>
            <a:r>
              <a:rPr lang="en-US" sz="3200" dirty="0"/>
              <a:t> </a:t>
            </a:r>
            <a:r>
              <a:rPr lang="en-US" sz="3200" dirty="0" err="1"/>
              <a:t>dài</a:t>
            </a:r>
            <a:r>
              <a:rPr lang="en-US" sz="3200" dirty="0"/>
              <a:t> </a:t>
            </a:r>
            <a:r>
              <a:rPr lang="en-US" sz="3200" dirty="0" err="1"/>
              <a:t>sơ</a:t>
            </a:r>
            <a:r>
              <a:rPr lang="en-US" sz="3200" dirty="0"/>
              <a:t> </a:t>
            </a:r>
            <a:r>
              <a:rPr lang="en-US" sz="3200" dirty="0" err="1"/>
              <a:t>đồ</a:t>
            </a:r>
            <a:r>
              <a:rPr lang="en-US" sz="3200" dirty="0"/>
              <a:t>.</a:t>
            </a:r>
          </a:p>
          <a:p>
            <a:pPr algn="just"/>
            <a:r>
              <a:rPr lang="en-US" sz="3200" dirty="0" smtClean="0"/>
              <a:t>- </a:t>
            </a:r>
            <a:r>
              <a:rPr lang="en-US" sz="3200" dirty="0" err="1"/>
              <a:t>Trong</a:t>
            </a:r>
            <a:r>
              <a:rPr lang="en-US" sz="3200" dirty="0"/>
              <a:t> </a:t>
            </a:r>
            <a:r>
              <a:rPr lang="en-US" sz="3200" dirty="0" err="1"/>
              <a:t>lúc</a:t>
            </a:r>
            <a:r>
              <a:rPr lang="en-US" sz="3200" dirty="0"/>
              <a:t> </a:t>
            </a:r>
            <a:r>
              <a:rPr lang="en-US" sz="3200" dirty="0" err="1"/>
              <a:t>trải</a:t>
            </a:r>
            <a:r>
              <a:rPr lang="en-US" sz="3200" dirty="0"/>
              <a:t> </a:t>
            </a:r>
            <a:r>
              <a:rPr lang="en-US" sz="3200" dirty="0" err="1"/>
              <a:t>vải</a:t>
            </a:r>
            <a:r>
              <a:rPr lang="en-US" sz="3200" dirty="0"/>
              <a:t>, </a:t>
            </a:r>
            <a:r>
              <a:rPr lang="en-US" sz="3200" dirty="0" err="1"/>
              <a:t>người</a:t>
            </a:r>
            <a:r>
              <a:rPr lang="en-US" sz="3200" dirty="0"/>
              <a:t> </a:t>
            </a:r>
            <a:r>
              <a:rPr lang="en-US" sz="3200" dirty="0" err="1"/>
              <a:t>trải</a:t>
            </a:r>
            <a:r>
              <a:rPr lang="en-US" sz="3200" dirty="0"/>
              <a:t> </a:t>
            </a:r>
            <a:r>
              <a:rPr lang="en-US" sz="3200" dirty="0" err="1"/>
              <a:t>vải</a:t>
            </a:r>
            <a:r>
              <a:rPr lang="en-US" sz="3200" dirty="0"/>
              <a:t> </a:t>
            </a:r>
            <a:r>
              <a:rPr lang="en-US" sz="3200" dirty="0" err="1"/>
              <a:t>kéo</a:t>
            </a:r>
            <a:r>
              <a:rPr lang="en-US" sz="3200" dirty="0"/>
              <a:t> </a:t>
            </a:r>
            <a:r>
              <a:rPr lang="en-US" sz="3200" dirty="0" err="1"/>
              <a:t>nhẹ</a:t>
            </a:r>
            <a:r>
              <a:rPr lang="en-US" sz="3200" dirty="0"/>
              <a:t> </a:t>
            </a:r>
            <a:r>
              <a:rPr lang="en-US" sz="3200" dirty="0" err="1"/>
              <a:t>đều</a:t>
            </a:r>
            <a:r>
              <a:rPr lang="en-US" sz="3200" dirty="0"/>
              <a:t> 2 </a:t>
            </a:r>
            <a:r>
              <a:rPr lang="en-US" sz="3200" dirty="0" err="1"/>
              <a:t>bên</a:t>
            </a:r>
            <a:r>
              <a:rPr lang="en-US" sz="3200" dirty="0"/>
              <a:t> </a:t>
            </a:r>
            <a:r>
              <a:rPr lang="en-US" sz="3200" dirty="0" err="1"/>
              <a:t>mép</a:t>
            </a:r>
            <a:r>
              <a:rPr lang="en-US" sz="3200" dirty="0"/>
              <a:t> </a:t>
            </a:r>
            <a:r>
              <a:rPr lang="en-US" sz="3200" dirty="0" err="1"/>
              <a:t>vải</a:t>
            </a:r>
            <a:r>
              <a:rPr lang="en-US" sz="3200" dirty="0"/>
              <a:t> (</a:t>
            </a:r>
            <a:r>
              <a:rPr lang="en-US" sz="3200" dirty="0" err="1"/>
              <a:t>phải</a:t>
            </a:r>
            <a:r>
              <a:rPr lang="en-US" sz="3200" dirty="0"/>
              <a:t> </a:t>
            </a:r>
            <a:r>
              <a:rPr lang="en-US" sz="3200" dirty="0" err="1"/>
              <a:t>chú</a:t>
            </a:r>
            <a:r>
              <a:rPr lang="en-US" sz="3200" dirty="0"/>
              <a:t> ý </a:t>
            </a:r>
            <a:r>
              <a:rPr lang="en-US" sz="3200" dirty="0" err="1"/>
              <a:t>khi</a:t>
            </a:r>
            <a:r>
              <a:rPr lang="en-US" sz="3200" dirty="0"/>
              <a:t> </a:t>
            </a:r>
            <a:r>
              <a:rPr lang="en-US" sz="3200" dirty="0" err="1"/>
              <a:t>trải</a:t>
            </a:r>
            <a:r>
              <a:rPr lang="en-US" sz="3200" dirty="0"/>
              <a:t> </a:t>
            </a:r>
            <a:r>
              <a:rPr lang="en-US" sz="3200" dirty="0" err="1"/>
              <a:t>vải</a:t>
            </a:r>
            <a:r>
              <a:rPr lang="en-US" sz="3200" dirty="0"/>
              <a:t> </a:t>
            </a:r>
            <a:r>
              <a:rPr lang="en-US" sz="3200" dirty="0" err="1"/>
              <a:t>các</a:t>
            </a:r>
            <a:r>
              <a:rPr lang="en-US" sz="3200" dirty="0"/>
              <a:t> </a:t>
            </a:r>
            <a:r>
              <a:rPr lang="en-US" sz="3200" dirty="0" err="1"/>
              <a:t>loại</a:t>
            </a:r>
            <a:r>
              <a:rPr lang="en-US" sz="3200" dirty="0"/>
              <a:t> </a:t>
            </a:r>
            <a:r>
              <a:rPr lang="en-US" sz="3200" dirty="0" err="1"/>
              <a:t>hàng</a:t>
            </a:r>
            <a:r>
              <a:rPr lang="en-US" sz="3200" dirty="0"/>
              <a:t> </a:t>
            </a:r>
            <a:r>
              <a:rPr lang="en-US" sz="3200" dirty="0" err="1"/>
              <a:t>như</a:t>
            </a:r>
            <a:r>
              <a:rPr lang="en-US" sz="3200" dirty="0"/>
              <a:t> </a:t>
            </a:r>
            <a:r>
              <a:rPr lang="en-US" sz="3200" dirty="0" err="1"/>
              <a:t>xoa</a:t>
            </a:r>
            <a:r>
              <a:rPr lang="en-US" sz="3200" dirty="0"/>
              <a:t>, </a:t>
            </a:r>
            <a:r>
              <a:rPr lang="en-US" sz="3200" dirty="0" err="1"/>
              <a:t>len</a:t>
            </a:r>
            <a:r>
              <a:rPr lang="en-US" sz="3200" dirty="0"/>
              <a:t>, </a:t>
            </a:r>
            <a:r>
              <a:rPr lang="en-US" sz="3200" dirty="0" err="1"/>
              <a:t>dạ</a:t>
            </a:r>
            <a:r>
              <a:rPr lang="en-US" sz="3200" dirty="0"/>
              <a:t>, </a:t>
            </a:r>
            <a:r>
              <a:rPr lang="en-US" sz="3200" dirty="0" err="1"/>
              <a:t>nhung</a:t>
            </a:r>
            <a:r>
              <a:rPr lang="en-US" sz="3200" dirty="0"/>
              <a:t>). </a:t>
            </a:r>
            <a:r>
              <a:rPr lang="en-US" sz="3200" dirty="0" err="1"/>
              <a:t>Dùng</a:t>
            </a:r>
            <a:r>
              <a:rPr lang="en-US" sz="3200" dirty="0"/>
              <a:t> </a:t>
            </a:r>
            <a:r>
              <a:rPr lang="en-US" sz="3200" dirty="0" err="1"/>
              <a:t>thước</a:t>
            </a:r>
            <a:r>
              <a:rPr lang="en-US" sz="3200" dirty="0"/>
              <a:t> </a:t>
            </a:r>
            <a:r>
              <a:rPr lang="en-US" sz="3200" dirty="0" err="1"/>
              <a:t>gạt</a:t>
            </a:r>
            <a:r>
              <a:rPr lang="en-US" sz="3200" dirty="0"/>
              <a:t> </a:t>
            </a:r>
            <a:r>
              <a:rPr lang="en-US" sz="3200" dirty="0" err="1"/>
              <a:t>thẳng</a:t>
            </a:r>
            <a:r>
              <a:rPr lang="en-US" sz="3200" dirty="0"/>
              <a:t>, </a:t>
            </a:r>
            <a:r>
              <a:rPr lang="en-US" sz="3200" dirty="0" err="1"/>
              <a:t>sát</a:t>
            </a:r>
            <a:r>
              <a:rPr lang="en-US" sz="3200" dirty="0"/>
              <a:t>, </a:t>
            </a:r>
            <a:r>
              <a:rPr lang="en-US" sz="3200" dirty="0" err="1"/>
              <a:t>giữ</a:t>
            </a:r>
            <a:r>
              <a:rPr lang="en-US" sz="3200" dirty="0"/>
              <a:t> </a:t>
            </a:r>
            <a:r>
              <a:rPr lang="en-US" sz="3200" dirty="0" err="1"/>
              <a:t>mép</a:t>
            </a:r>
            <a:r>
              <a:rPr lang="en-US" sz="3200" dirty="0"/>
              <a:t> </a:t>
            </a:r>
            <a:r>
              <a:rPr lang="en-US" sz="3200" dirty="0" err="1"/>
              <a:t>vải</a:t>
            </a:r>
            <a:r>
              <a:rPr lang="en-US" sz="3200" dirty="0"/>
              <a:t> 2 </a:t>
            </a:r>
            <a:r>
              <a:rPr lang="en-US" sz="3200" dirty="0" err="1"/>
              <a:t>bên</a:t>
            </a:r>
            <a:r>
              <a:rPr lang="en-US" sz="3200" dirty="0"/>
              <a:t> </a:t>
            </a:r>
            <a:r>
              <a:rPr lang="en-US" sz="3200" dirty="0" err="1"/>
              <a:t>chồng</a:t>
            </a:r>
            <a:r>
              <a:rPr lang="en-US" sz="3200" dirty="0"/>
              <a:t> </a:t>
            </a:r>
            <a:r>
              <a:rPr lang="en-US" sz="3200" dirty="0" err="1"/>
              <a:t>khít</a:t>
            </a:r>
            <a:r>
              <a:rPr lang="en-US" sz="3200" dirty="0"/>
              <a:t> </a:t>
            </a:r>
            <a:r>
              <a:rPr lang="en-US" sz="3200" dirty="0" err="1"/>
              <a:t>vào</a:t>
            </a:r>
            <a:r>
              <a:rPr lang="en-US" sz="3200" dirty="0"/>
              <a:t> </a:t>
            </a:r>
            <a:r>
              <a:rPr lang="en-US" sz="3200" dirty="0" err="1"/>
              <a:t>nhau</a:t>
            </a:r>
            <a:r>
              <a:rPr lang="en-US" sz="3200" dirty="0"/>
              <a:t>, </a:t>
            </a:r>
            <a:r>
              <a:rPr lang="en-US" sz="3200" dirty="0" err="1"/>
              <a:t>mép</a:t>
            </a:r>
            <a:r>
              <a:rPr lang="en-US" sz="3200" dirty="0"/>
              <a:t> </a:t>
            </a:r>
            <a:r>
              <a:rPr lang="en-US" sz="3200" dirty="0" err="1"/>
              <a:t>vải</a:t>
            </a:r>
            <a:r>
              <a:rPr lang="en-US" sz="3200" dirty="0"/>
              <a:t> </a:t>
            </a:r>
            <a:r>
              <a:rPr lang="en-US" sz="3200" dirty="0" err="1"/>
              <a:t>đứng</a:t>
            </a:r>
            <a:r>
              <a:rPr lang="en-US" sz="3200" dirty="0"/>
              <a:t> </a:t>
            </a:r>
            <a:r>
              <a:rPr lang="en-US" sz="3200" dirty="0" err="1"/>
              <a:t>thành</a:t>
            </a:r>
            <a:r>
              <a:rPr lang="en-US" sz="3200" dirty="0"/>
              <a:t>. </a:t>
            </a:r>
            <a:r>
              <a:rPr lang="en-US" sz="3200" dirty="0" err="1"/>
              <a:t>Cắt</a:t>
            </a:r>
            <a:r>
              <a:rPr lang="en-US" sz="3200" dirty="0"/>
              <a:t> </a:t>
            </a:r>
            <a:r>
              <a:rPr lang="en-US" sz="3200" dirty="0" err="1"/>
              <a:t>đầu</a:t>
            </a:r>
            <a:r>
              <a:rPr lang="en-US" sz="3200" dirty="0"/>
              <a:t> </a:t>
            </a:r>
            <a:r>
              <a:rPr lang="en-US" sz="3200" dirty="0" err="1"/>
              <a:t>vải</a:t>
            </a:r>
            <a:r>
              <a:rPr lang="en-US" sz="3200" dirty="0"/>
              <a:t> </a:t>
            </a:r>
            <a:r>
              <a:rPr lang="en-US" sz="3200" dirty="0" err="1"/>
              <a:t>thẳng</a:t>
            </a:r>
            <a:r>
              <a:rPr lang="en-US" sz="3200" dirty="0"/>
              <a:t>, </a:t>
            </a:r>
            <a:r>
              <a:rPr lang="en-US" sz="3200" dirty="0" err="1"/>
              <a:t>chính</a:t>
            </a:r>
            <a:r>
              <a:rPr lang="en-US" sz="3200" dirty="0"/>
              <a:t> </a:t>
            </a:r>
            <a:r>
              <a:rPr lang="en-US" sz="3200" dirty="0" err="1"/>
              <a:t>xác</a:t>
            </a:r>
            <a:r>
              <a:rPr lang="en-US" sz="3200" dirty="0"/>
              <a:t> </a:t>
            </a:r>
            <a:r>
              <a:rPr lang="en-US" sz="3200" dirty="0" err="1"/>
              <a:t>theo</a:t>
            </a:r>
            <a:r>
              <a:rPr lang="en-US" sz="3200" dirty="0"/>
              <a:t> </a:t>
            </a:r>
            <a:r>
              <a:rPr lang="en-US" sz="3200" dirty="0" err="1"/>
              <a:t>yêu</a:t>
            </a:r>
            <a:r>
              <a:rPr lang="en-US" sz="3200" dirty="0"/>
              <a:t> </a:t>
            </a:r>
            <a:r>
              <a:rPr lang="en-US" sz="3200" dirty="0" err="1"/>
              <a:t>cầu</a:t>
            </a:r>
            <a:r>
              <a:rPr lang="en-US" sz="3200" dirty="0"/>
              <a:t> </a:t>
            </a:r>
            <a:r>
              <a:rPr lang="en-US" sz="3200" dirty="0" err="1"/>
              <a:t>để</a:t>
            </a:r>
            <a:r>
              <a:rPr lang="en-US" sz="3200" dirty="0"/>
              <a:t> </a:t>
            </a:r>
            <a:r>
              <a:rPr lang="en-US" sz="3200" dirty="0" err="1"/>
              <a:t>tránh</a:t>
            </a:r>
            <a:r>
              <a:rPr lang="en-US" sz="3200" dirty="0"/>
              <a:t> </a:t>
            </a:r>
            <a:r>
              <a:rPr lang="en-US" sz="3200" dirty="0" err="1"/>
              <a:t>hao</a:t>
            </a:r>
            <a:r>
              <a:rPr lang="en-US" sz="3200" dirty="0"/>
              <a:t> </a:t>
            </a:r>
            <a:r>
              <a:rPr lang="en-US" sz="3200" dirty="0" err="1"/>
              <a:t>phí</a:t>
            </a:r>
            <a:r>
              <a:rPr lang="en-US" sz="3200" dirty="0"/>
              <a:t> </a:t>
            </a:r>
            <a:r>
              <a:rPr lang="en-US" sz="3200" dirty="0" err="1"/>
              <a:t>vải</a:t>
            </a:r>
            <a:r>
              <a:rPr lang="en-US" sz="32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383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cs typeface="Arial" pitchFamily="34" charset="0"/>
              </a:rPr>
              <a:t>4.2 </a:t>
            </a:r>
            <a:r>
              <a:rPr lang="en-US" sz="3200" b="1" dirty="0"/>
              <a:t>TRẢI VẢI</a:t>
            </a:r>
          </a:p>
          <a:p>
            <a:pPr fontAlgn="auto">
              <a:spcBef>
                <a:spcPts val="0"/>
              </a:spcBef>
              <a:spcAft>
                <a:spcPts val="0"/>
              </a:spcAft>
              <a:defRPr/>
            </a:pPr>
            <a:r>
              <a:rPr lang="en-US" sz="3200" b="1" dirty="0">
                <a:solidFill>
                  <a:srgbClr val="C00000"/>
                </a:solidFill>
                <a:cs typeface="Arial" pitchFamily="34" charset="0"/>
              </a:rPr>
              <a:t>4.2.4 </a:t>
            </a:r>
            <a:r>
              <a:rPr lang="en-US" sz="3200" b="1" dirty="0" err="1">
                <a:solidFill>
                  <a:srgbClr val="C00000"/>
                </a:solidFill>
                <a:cs typeface="Arial" pitchFamily="34" charset="0"/>
              </a:rPr>
              <a:t>Các</a:t>
            </a:r>
            <a:r>
              <a:rPr lang="en-US" sz="3200" b="1" dirty="0">
                <a:solidFill>
                  <a:srgbClr val="C00000"/>
                </a:solidFill>
                <a:cs typeface="Arial" pitchFamily="34" charset="0"/>
              </a:rPr>
              <a:t> </a:t>
            </a:r>
            <a:r>
              <a:rPr lang="en-US" sz="3200" b="1" dirty="0" err="1">
                <a:solidFill>
                  <a:srgbClr val="C00000"/>
                </a:solidFill>
                <a:cs typeface="Arial" pitchFamily="34" charset="0"/>
              </a:rPr>
              <a:t>yêu</a:t>
            </a:r>
            <a:r>
              <a:rPr lang="en-US" sz="3200" b="1" dirty="0">
                <a:solidFill>
                  <a:srgbClr val="C00000"/>
                </a:solidFill>
                <a:cs typeface="Arial" pitchFamily="34" charset="0"/>
              </a:rPr>
              <a:t> </a:t>
            </a:r>
            <a:r>
              <a:rPr lang="en-US" sz="3200" b="1" dirty="0" err="1">
                <a:solidFill>
                  <a:srgbClr val="C00000"/>
                </a:solidFill>
                <a:cs typeface="Arial" pitchFamily="34" charset="0"/>
              </a:rPr>
              <a:t>cầu</a:t>
            </a:r>
            <a:r>
              <a:rPr lang="en-US" sz="3200" b="1" dirty="0">
                <a:solidFill>
                  <a:srgbClr val="C00000"/>
                </a:solidFill>
                <a:cs typeface="Arial" pitchFamily="34" charset="0"/>
              </a:rPr>
              <a:t> </a:t>
            </a:r>
            <a:r>
              <a:rPr lang="en-US" sz="3200" b="1" dirty="0" err="1">
                <a:solidFill>
                  <a:srgbClr val="C00000"/>
                </a:solidFill>
                <a:cs typeface="Arial" pitchFamily="34" charset="0"/>
              </a:rPr>
              <a:t>kỹ</a:t>
            </a:r>
            <a:r>
              <a:rPr lang="en-US" sz="3200" b="1" dirty="0">
                <a:solidFill>
                  <a:srgbClr val="C00000"/>
                </a:solidFill>
                <a:cs typeface="Arial" pitchFamily="34" charset="0"/>
              </a:rPr>
              <a:t> </a:t>
            </a:r>
            <a:r>
              <a:rPr lang="en-US" sz="3200" b="1" dirty="0" err="1">
                <a:solidFill>
                  <a:srgbClr val="C00000"/>
                </a:solidFill>
                <a:cs typeface="Arial" pitchFamily="34" charset="0"/>
              </a:rPr>
              <a:t>thuật</a:t>
            </a:r>
            <a:r>
              <a:rPr lang="en-US" sz="3200" b="1" dirty="0">
                <a:solidFill>
                  <a:srgbClr val="C00000"/>
                </a:solidFill>
                <a:cs typeface="Arial" pitchFamily="34" charset="0"/>
              </a:rPr>
              <a:t> </a:t>
            </a:r>
            <a:r>
              <a:rPr lang="en-US" sz="3200" b="1" dirty="0" err="1">
                <a:solidFill>
                  <a:srgbClr val="C00000"/>
                </a:solidFill>
                <a:cs typeface="Arial" pitchFamily="34" charset="0"/>
              </a:rPr>
              <a:t>khi</a:t>
            </a:r>
            <a:r>
              <a:rPr lang="en-US" sz="3200" b="1" dirty="0">
                <a:solidFill>
                  <a:srgbClr val="C00000"/>
                </a:solidFill>
                <a:cs typeface="Arial" pitchFamily="34" charset="0"/>
              </a:rPr>
              <a:t> </a:t>
            </a:r>
            <a:r>
              <a:rPr lang="en-US" sz="3200" b="1" dirty="0" err="1">
                <a:solidFill>
                  <a:srgbClr val="C00000"/>
                </a:solidFill>
                <a:cs typeface="Arial" pitchFamily="34" charset="0"/>
              </a:rPr>
              <a:t>trải</a:t>
            </a:r>
            <a:r>
              <a:rPr lang="en-US" sz="3200" b="1" dirty="0">
                <a:solidFill>
                  <a:srgbClr val="C00000"/>
                </a:solidFill>
                <a:cs typeface="Arial" pitchFamily="34" charset="0"/>
              </a:rPr>
              <a:t> </a:t>
            </a:r>
            <a:r>
              <a:rPr lang="en-US" sz="3200" b="1" dirty="0" err="1">
                <a:solidFill>
                  <a:srgbClr val="C00000"/>
                </a:solidFill>
                <a:cs typeface="Arial" pitchFamily="34" charset="0"/>
              </a:rPr>
              <a:t>vải</a:t>
            </a:r>
            <a:endParaRPr lang="vi-VN" sz="3200" b="1" dirty="0">
              <a:solidFill>
                <a:srgbClr val="C00000"/>
              </a:solidFill>
              <a:cs typeface="Arial" pitchFamily="34" charset="0"/>
            </a:endParaRPr>
          </a:p>
        </p:txBody>
      </p:sp>
      <p:sp>
        <p:nvSpPr>
          <p:cNvPr id="7" name="Rounded Rectangle 6"/>
          <p:cNvSpPr/>
          <p:nvPr/>
        </p:nvSpPr>
        <p:spPr>
          <a:xfrm>
            <a:off x="5334000" y="2133600"/>
            <a:ext cx="3809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2800" dirty="0" smtClean="0"/>
              <a:t>- </a:t>
            </a:r>
            <a:r>
              <a:rPr lang="en-US" sz="2800" dirty="0" err="1"/>
              <a:t>Chiều</a:t>
            </a:r>
            <a:r>
              <a:rPr lang="en-US" sz="2800" dirty="0"/>
              <a:t> </a:t>
            </a:r>
            <a:r>
              <a:rPr lang="en-US" sz="2800" dirty="0" err="1"/>
              <a:t>dài</a:t>
            </a:r>
            <a:r>
              <a:rPr lang="en-US" sz="2800" dirty="0"/>
              <a:t> </a:t>
            </a:r>
            <a:r>
              <a:rPr lang="en-US" sz="2800" dirty="0" err="1"/>
              <a:t>của</a:t>
            </a:r>
            <a:r>
              <a:rPr lang="en-US" sz="2800" dirty="0"/>
              <a:t> </a:t>
            </a:r>
            <a:r>
              <a:rPr lang="en-US" sz="2800" dirty="0" err="1"/>
              <a:t>bàn</a:t>
            </a:r>
            <a:r>
              <a:rPr lang="en-US" sz="2800" dirty="0"/>
              <a:t> </a:t>
            </a:r>
            <a:r>
              <a:rPr lang="en-US" sz="2800" dirty="0" err="1"/>
              <a:t>vải</a:t>
            </a:r>
            <a:r>
              <a:rPr lang="en-US" sz="2800" dirty="0"/>
              <a:t> </a:t>
            </a:r>
            <a:r>
              <a:rPr lang="en-US" sz="2800" dirty="0" err="1"/>
              <a:t>phụ</a:t>
            </a:r>
            <a:r>
              <a:rPr lang="en-US" sz="2800" dirty="0"/>
              <a:t> </a:t>
            </a:r>
            <a:r>
              <a:rPr lang="en-US" sz="2800" dirty="0" err="1"/>
              <a:t>thuộc</a:t>
            </a:r>
            <a:r>
              <a:rPr lang="en-US" sz="2800" dirty="0"/>
              <a:t> </a:t>
            </a:r>
            <a:r>
              <a:rPr lang="en-US" sz="2800" dirty="0" err="1"/>
              <a:t>vào</a:t>
            </a:r>
            <a:r>
              <a:rPr lang="en-US" sz="2800" dirty="0"/>
              <a:t> </a:t>
            </a:r>
            <a:r>
              <a:rPr lang="en-US" sz="2800" dirty="0" err="1"/>
              <a:t>chất</a:t>
            </a:r>
            <a:r>
              <a:rPr lang="en-US" sz="2800" dirty="0"/>
              <a:t> </a:t>
            </a:r>
            <a:r>
              <a:rPr lang="en-US" sz="2800" dirty="0" err="1"/>
              <a:t>liệu</a:t>
            </a:r>
            <a:r>
              <a:rPr lang="en-US" sz="2800" dirty="0"/>
              <a:t> </a:t>
            </a:r>
            <a:r>
              <a:rPr lang="en-US" sz="2800" dirty="0" err="1"/>
              <a:t>vải</a:t>
            </a:r>
            <a:r>
              <a:rPr lang="en-US" sz="2800" dirty="0"/>
              <a:t>. </a:t>
            </a:r>
            <a:r>
              <a:rPr lang="en-US" sz="2800" dirty="0" err="1"/>
              <a:t>Để</a:t>
            </a:r>
            <a:r>
              <a:rPr lang="en-US" sz="2800" dirty="0"/>
              <a:t> </a:t>
            </a:r>
            <a:r>
              <a:rPr lang="en-US" sz="2800" dirty="0" err="1"/>
              <a:t>cắt</a:t>
            </a:r>
            <a:r>
              <a:rPr lang="en-US" sz="2800" dirty="0"/>
              <a:t> </a:t>
            </a:r>
            <a:r>
              <a:rPr lang="en-US" sz="2800" dirty="0" err="1"/>
              <a:t>được</a:t>
            </a:r>
            <a:r>
              <a:rPr lang="en-US" sz="2800" dirty="0"/>
              <a:t> </a:t>
            </a:r>
            <a:r>
              <a:rPr lang="en-US" sz="2800" dirty="0" err="1"/>
              <a:t>chính</a:t>
            </a:r>
            <a:r>
              <a:rPr lang="en-US" sz="2800" dirty="0"/>
              <a:t> </a:t>
            </a:r>
            <a:r>
              <a:rPr lang="en-US" sz="2800" dirty="0" err="1"/>
              <a:t>xác</a:t>
            </a:r>
            <a:r>
              <a:rPr lang="en-US" sz="2800" dirty="0"/>
              <a:t> </a:t>
            </a:r>
            <a:r>
              <a:rPr lang="en-US" sz="2800" dirty="0" err="1"/>
              <a:t>thì</a:t>
            </a:r>
            <a:r>
              <a:rPr lang="en-US" sz="2800" dirty="0"/>
              <a:t> </a:t>
            </a:r>
            <a:r>
              <a:rPr lang="en-US" sz="2800" dirty="0" err="1"/>
              <a:t>bàn</a:t>
            </a:r>
            <a:r>
              <a:rPr lang="en-US" sz="2800" dirty="0"/>
              <a:t> </a:t>
            </a:r>
            <a:r>
              <a:rPr lang="en-US" sz="2800" dirty="0" err="1"/>
              <a:t>vải</a:t>
            </a:r>
            <a:r>
              <a:rPr lang="en-US" sz="2800" dirty="0"/>
              <a:t> </a:t>
            </a:r>
            <a:r>
              <a:rPr lang="en-US" sz="2800" dirty="0" err="1"/>
              <a:t>không</a:t>
            </a:r>
            <a:r>
              <a:rPr lang="en-US" sz="2800" dirty="0"/>
              <a:t> </a:t>
            </a:r>
            <a:r>
              <a:rPr lang="en-US" sz="2800" dirty="0" err="1"/>
              <a:t>được</a:t>
            </a:r>
            <a:r>
              <a:rPr lang="en-US" sz="2800" dirty="0"/>
              <a:t> </a:t>
            </a:r>
            <a:r>
              <a:rPr lang="en-US" sz="2800" dirty="0" err="1"/>
              <a:t>dày</a:t>
            </a:r>
            <a:r>
              <a:rPr lang="en-US" sz="2800" dirty="0"/>
              <a:t> </a:t>
            </a:r>
            <a:r>
              <a:rPr lang="en-US" sz="2800" dirty="0" err="1"/>
              <a:t>quá</a:t>
            </a:r>
            <a:r>
              <a:rPr lang="en-US" sz="2800" dirty="0"/>
              <a:t>.</a:t>
            </a:r>
          </a:p>
          <a:p>
            <a:pPr algn="just"/>
            <a:r>
              <a:rPr lang="en-US" sz="2800" dirty="0" smtClean="0"/>
              <a:t>+ </a:t>
            </a:r>
            <a:r>
              <a:rPr lang="en-US" sz="2800" dirty="0" err="1"/>
              <a:t>Vải</a:t>
            </a:r>
            <a:r>
              <a:rPr lang="en-US" sz="2800" dirty="0"/>
              <a:t> may </a:t>
            </a:r>
            <a:r>
              <a:rPr lang="en-US" sz="2800" dirty="0" err="1"/>
              <a:t>áo</a:t>
            </a:r>
            <a:r>
              <a:rPr lang="en-US" sz="2800" dirty="0"/>
              <a:t> </a:t>
            </a:r>
            <a:r>
              <a:rPr lang="en-US" sz="2800" dirty="0" err="1"/>
              <a:t>sơ</a:t>
            </a:r>
            <a:r>
              <a:rPr lang="en-US" sz="2800" dirty="0"/>
              <a:t> mi </a:t>
            </a:r>
            <a:r>
              <a:rPr lang="en-US" sz="2800" dirty="0" err="1"/>
              <a:t>dày</a:t>
            </a:r>
            <a:r>
              <a:rPr lang="en-US" sz="2800" dirty="0"/>
              <a:t> </a:t>
            </a:r>
            <a:r>
              <a:rPr lang="en-US" sz="2800" dirty="0" err="1"/>
              <a:t>tối</a:t>
            </a:r>
            <a:r>
              <a:rPr lang="en-US" sz="2800" dirty="0"/>
              <a:t> </a:t>
            </a:r>
            <a:r>
              <a:rPr lang="en-US" sz="2800" dirty="0" err="1"/>
              <a:t>đa</a:t>
            </a:r>
            <a:r>
              <a:rPr lang="en-US" sz="2800" dirty="0"/>
              <a:t> </a:t>
            </a:r>
            <a:r>
              <a:rPr lang="en-US" sz="2800" dirty="0" err="1"/>
              <a:t>khoảng</a:t>
            </a:r>
            <a:r>
              <a:rPr lang="en-US" sz="2800" dirty="0"/>
              <a:t> 200 </a:t>
            </a:r>
            <a:r>
              <a:rPr lang="en-US" sz="2800" dirty="0" err="1"/>
              <a:t>lớp</a:t>
            </a:r>
            <a:r>
              <a:rPr lang="en-US" sz="2800" dirty="0"/>
              <a:t>.</a:t>
            </a:r>
          </a:p>
          <a:p>
            <a:pPr algn="just"/>
            <a:r>
              <a:rPr lang="en-US" sz="2800" dirty="0" smtClean="0"/>
              <a:t>+ </a:t>
            </a:r>
            <a:r>
              <a:rPr lang="en-US" sz="2800" dirty="0" err="1"/>
              <a:t>Vải</a:t>
            </a:r>
            <a:r>
              <a:rPr lang="en-US" sz="2800" dirty="0"/>
              <a:t> </a:t>
            </a:r>
            <a:r>
              <a:rPr lang="en-US" sz="2800" dirty="0" err="1"/>
              <a:t>quần</a:t>
            </a:r>
            <a:r>
              <a:rPr lang="en-US" sz="2800" dirty="0"/>
              <a:t> jean, </a:t>
            </a:r>
            <a:r>
              <a:rPr lang="en-US" sz="2800" dirty="0" err="1"/>
              <a:t>len</a:t>
            </a:r>
            <a:r>
              <a:rPr lang="en-US" sz="2800" dirty="0"/>
              <a:t>, da </a:t>
            </a:r>
            <a:r>
              <a:rPr lang="en-US" sz="2800" dirty="0" err="1"/>
              <a:t>dày</a:t>
            </a:r>
            <a:r>
              <a:rPr lang="en-US" sz="2800" dirty="0"/>
              <a:t> </a:t>
            </a:r>
            <a:r>
              <a:rPr lang="en-US" sz="2800" dirty="0" err="1"/>
              <a:t>tối</a:t>
            </a:r>
            <a:r>
              <a:rPr lang="en-US" sz="2800" dirty="0"/>
              <a:t> </a:t>
            </a:r>
            <a:r>
              <a:rPr lang="en-US" sz="2800" dirty="0" err="1"/>
              <a:t>đa</a:t>
            </a:r>
            <a:r>
              <a:rPr lang="en-US" sz="2800" dirty="0"/>
              <a:t> 100 </a:t>
            </a:r>
            <a:r>
              <a:rPr lang="en-US" sz="2800" dirty="0" err="1"/>
              <a:t>lớp</a:t>
            </a:r>
            <a:r>
              <a:rPr lang="en-US" sz="28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1500" t="22445"/>
          <a:stretch/>
        </p:blipFill>
        <p:spPr bwMode="auto">
          <a:xfrm>
            <a:off x="0" y="3200400"/>
            <a:ext cx="5382490" cy="3659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72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4.3 </a:t>
            </a:r>
            <a:r>
              <a:rPr lang="en-US" sz="3200" b="1" dirty="0" smtClean="0"/>
              <a:t>SANG SƠ ĐỒ LÊN BÀN VẢI</a:t>
            </a:r>
            <a:endParaRPr lang="en-US" sz="3200" b="1" dirty="0"/>
          </a:p>
          <a:p>
            <a:pPr fontAlgn="auto">
              <a:spcBef>
                <a:spcPts val="0"/>
              </a:spcBef>
              <a:spcAft>
                <a:spcPts val="0"/>
              </a:spcAft>
              <a:defRPr/>
            </a:pPr>
            <a:r>
              <a:rPr lang="en-US" sz="3200" b="1" dirty="0" smtClean="0">
                <a:solidFill>
                  <a:srgbClr val="C00000"/>
                </a:solidFill>
                <a:cs typeface="Arial" pitchFamily="34" charset="0"/>
              </a:rPr>
              <a:t>4.3.1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xoa</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phấn</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2800" dirty="0"/>
              <a:t>			</a:t>
            </a:r>
            <a:endParaRPr lang="en-US" sz="2800" dirty="0" smtClean="0"/>
          </a:p>
          <a:p>
            <a:pPr algn="just"/>
            <a:r>
              <a:rPr lang="en-US" sz="3600" dirty="0" smtClean="0"/>
              <a:t>- </a:t>
            </a:r>
            <a:r>
              <a:rPr lang="en-US" sz="3600" dirty="0" err="1"/>
              <a:t>Sơ</a:t>
            </a:r>
            <a:r>
              <a:rPr lang="en-US" sz="3600" dirty="0"/>
              <a:t> </a:t>
            </a:r>
            <a:r>
              <a:rPr lang="en-US" sz="3600" dirty="0" err="1"/>
              <a:t>đồ</a:t>
            </a:r>
            <a:r>
              <a:rPr lang="en-US" sz="3600" dirty="0"/>
              <a:t> </a:t>
            </a:r>
            <a:r>
              <a:rPr lang="en-US" sz="3600" dirty="0" err="1"/>
              <a:t>sau</a:t>
            </a:r>
            <a:r>
              <a:rPr lang="en-US" sz="3600" dirty="0"/>
              <a:t> </a:t>
            </a:r>
            <a:r>
              <a:rPr lang="en-US" sz="3600" dirty="0" err="1"/>
              <a:t>khi</a:t>
            </a:r>
            <a:r>
              <a:rPr lang="en-US" sz="3600" dirty="0"/>
              <a:t> </a:t>
            </a:r>
            <a:r>
              <a:rPr lang="en-US" sz="3600" dirty="0" err="1"/>
              <a:t>giác</a:t>
            </a:r>
            <a:r>
              <a:rPr lang="en-US" sz="3600" dirty="0"/>
              <a:t> </a:t>
            </a:r>
            <a:r>
              <a:rPr lang="en-US" sz="3600" dirty="0" err="1"/>
              <a:t>xong</a:t>
            </a:r>
            <a:r>
              <a:rPr lang="en-US" sz="3600" dirty="0"/>
              <a:t> </a:t>
            </a:r>
            <a:r>
              <a:rPr lang="en-US" sz="3600" dirty="0" err="1"/>
              <a:t>đem</a:t>
            </a:r>
            <a:r>
              <a:rPr lang="en-US" sz="3600" dirty="0"/>
              <a:t> </a:t>
            </a:r>
            <a:r>
              <a:rPr lang="en-US" sz="3600" dirty="0" err="1"/>
              <a:t>đục</a:t>
            </a:r>
            <a:r>
              <a:rPr lang="en-US" sz="3600" dirty="0"/>
              <a:t> </a:t>
            </a:r>
            <a:r>
              <a:rPr lang="en-US" sz="3600" dirty="0" err="1"/>
              <a:t>lỗ</a:t>
            </a:r>
            <a:r>
              <a:rPr lang="en-US" sz="3600" dirty="0" smtClean="0"/>
              <a:t>.</a:t>
            </a:r>
            <a:r>
              <a:rPr lang="en-US" sz="3600" dirty="0"/>
              <a:t>		</a:t>
            </a:r>
            <a:endParaRPr lang="en-US" sz="3600" dirty="0" smtClean="0"/>
          </a:p>
          <a:p>
            <a:pPr algn="just"/>
            <a:r>
              <a:rPr lang="en-US" sz="3600" dirty="0" smtClean="0"/>
              <a:t>- </a:t>
            </a:r>
            <a:r>
              <a:rPr lang="en-US" sz="3600" dirty="0" err="1"/>
              <a:t>Đặt</a:t>
            </a:r>
            <a:r>
              <a:rPr lang="en-US" sz="3600" dirty="0"/>
              <a:t> </a:t>
            </a:r>
            <a:r>
              <a:rPr lang="en-US" sz="3600" dirty="0" err="1"/>
              <a:t>sơ</a:t>
            </a:r>
            <a:r>
              <a:rPr lang="en-US" sz="3600" dirty="0"/>
              <a:t> </a:t>
            </a:r>
            <a:r>
              <a:rPr lang="en-US" sz="3600" dirty="0" err="1"/>
              <a:t>đồ</a:t>
            </a:r>
            <a:r>
              <a:rPr lang="en-US" sz="3600" dirty="0"/>
              <a:t> </a:t>
            </a:r>
            <a:r>
              <a:rPr lang="en-US" sz="3600" dirty="0" err="1"/>
              <a:t>đã</a:t>
            </a:r>
            <a:r>
              <a:rPr lang="en-US" sz="3600" dirty="0"/>
              <a:t> </a:t>
            </a:r>
            <a:r>
              <a:rPr lang="en-US" sz="3600" dirty="0" err="1"/>
              <a:t>được</a:t>
            </a:r>
            <a:r>
              <a:rPr lang="en-US" sz="3600" dirty="0"/>
              <a:t> </a:t>
            </a:r>
            <a:r>
              <a:rPr lang="en-US" sz="3600" dirty="0" err="1"/>
              <a:t>đục</a:t>
            </a:r>
            <a:r>
              <a:rPr lang="en-US" sz="3600" dirty="0"/>
              <a:t> </a:t>
            </a:r>
            <a:r>
              <a:rPr lang="en-US" sz="3600" dirty="0" err="1"/>
              <a:t>lỗ</a:t>
            </a:r>
            <a:r>
              <a:rPr lang="en-US" sz="3600" dirty="0"/>
              <a:t> </a:t>
            </a:r>
            <a:r>
              <a:rPr lang="en-US" sz="3600" dirty="0" err="1"/>
              <a:t>lên</a:t>
            </a:r>
            <a:r>
              <a:rPr lang="en-US" sz="3600" dirty="0"/>
              <a:t> </a:t>
            </a:r>
            <a:r>
              <a:rPr lang="en-US" sz="3600" dirty="0" err="1"/>
              <a:t>bàn</a:t>
            </a:r>
            <a:r>
              <a:rPr lang="en-US" sz="3600" dirty="0"/>
              <a:t> </a:t>
            </a:r>
            <a:r>
              <a:rPr lang="en-US" sz="3600" dirty="0" err="1"/>
              <a:t>vải</a:t>
            </a:r>
            <a:r>
              <a:rPr lang="en-US" sz="3600" dirty="0"/>
              <a:t>, </a:t>
            </a:r>
            <a:r>
              <a:rPr lang="en-US" sz="3600" dirty="0" err="1"/>
              <a:t>chận</a:t>
            </a:r>
            <a:r>
              <a:rPr lang="en-US" sz="3600" dirty="0"/>
              <a:t> </a:t>
            </a:r>
            <a:r>
              <a:rPr lang="en-US" sz="3600" dirty="0" err="1"/>
              <a:t>giữ</a:t>
            </a:r>
            <a:r>
              <a:rPr lang="en-US" sz="3600" dirty="0"/>
              <a:t> </a:t>
            </a:r>
            <a:r>
              <a:rPr lang="en-US" sz="3600" dirty="0" err="1"/>
              <a:t>sơ</a:t>
            </a:r>
            <a:r>
              <a:rPr lang="en-US" sz="3600" dirty="0"/>
              <a:t> </a:t>
            </a:r>
            <a:r>
              <a:rPr lang="en-US" sz="3600" dirty="0" err="1"/>
              <a:t>đồ</a:t>
            </a:r>
            <a:r>
              <a:rPr lang="en-US" sz="3600" dirty="0"/>
              <a:t> </a:t>
            </a:r>
            <a:r>
              <a:rPr lang="en-US" sz="3600" dirty="0" err="1"/>
              <a:t>không</a:t>
            </a:r>
            <a:r>
              <a:rPr lang="en-US" sz="3600" dirty="0"/>
              <a:t> </a:t>
            </a:r>
            <a:r>
              <a:rPr lang="en-US" sz="3600" dirty="0" err="1"/>
              <a:t>bị</a:t>
            </a:r>
            <a:r>
              <a:rPr lang="en-US" sz="3600" dirty="0"/>
              <a:t> </a:t>
            </a:r>
            <a:r>
              <a:rPr lang="en-US" sz="3600" dirty="0" err="1"/>
              <a:t>xô</a:t>
            </a:r>
            <a:r>
              <a:rPr lang="en-US" sz="3600" dirty="0"/>
              <a:t> </a:t>
            </a:r>
            <a:r>
              <a:rPr lang="en-US" sz="3600" dirty="0" err="1"/>
              <a:t>lệch</a:t>
            </a:r>
            <a:r>
              <a:rPr lang="en-US" sz="3600" dirty="0" smtClean="0"/>
              <a:t>.</a:t>
            </a:r>
            <a:r>
              <a:rPr lang="en-US" sz="3600" dirty="0"/>
              <a:t>			</a:t>
            </a:r>
            <a:endParaRPr lang="en-US" sz="3600" dirty="0" smtClean="0"/>
          </a:p>
          <a:p>
            <a:pPr algn="just"/>
            <a:r>
              <a:rPr lang="en-US" sz="3600" dirty="0" smtClean="0"/>
              <a:t>- </a:t>
            </a:r>
            <a:r>
              <a:rPr lang="en-US" sz="3600" dirty="0" err="1"/>
              <a:t>Xoa</a:t>
            </a:r>
            <a:r>
              <a:rPr lang="en-US" sz="3600" dirty="0"/>
              <a:t> </a:t>
            </a:r>
            <a:r>
              <a:rPr lang="en-US" sz="3600" dirty="0" err="1"/>
              <a:t>phấn</a:t>
            </a:r>
            <a:r>
              <a:rPr lang="en-US" sz="3600" dirty="0"/>
              <a:t> </a:t>
            </a:r>
            <a:r>
              <a:rPr lang="en-US" sz="3600" dirty="0" err="1"/>
              <a:t>lên</a:t>
            </a:r>
            <a:r>
              <a:rPr lang="en-US" sz="3600" dirty="0"/>
              <a:t> </a:t>
            </a:r>
            <a:r>
              <a:rPr lang="en-US" sz="3600" dirty="0" err="1"/>
              <a:t>sơ</a:t>
            </a:r>
            <a:r>
              <a:rPr lang="en-US" sz="3600" dirty="0"/>
              <a:t> </a:t>
            </a:r>
            <a:r>
              <a:rPr lang="en-US" sz="3600" dirty="0" err="1"/>
              <a:t>đồ</a:t>
            </a:r>
            <a:r>
              <a:rPr lang="en-US" sz="3600" dirty="0"/>
              <a:t> </a:t>
            </a:r>
            <a:r>
              <a:rPr lang="en-US" sz="3600" dirty="0" err="1"/>
              <a:t>theo</a:t>
            </a:r>
            <a:r>
              <a:rPr lang="en-US" sz="3600" dirty="0"/>
              <a:t> </a:t>
            </a:r>
            <a:r>
              <a:rPr lang="en-US" sz="3600" dirty="0" err="1"/>
              <a:t>đường</a:t>
            </a:r>
            <a:r>
              <a:rPr lang="en-US" sz="3600" dirty="0"/>
              <a:t> </a:t>
            </a:r>
            <a:r>
              <a:rPr lang="en-US" sz="3600" dirty="0" err="1"/>
              <a:t>đục</a:t>
            </a:r>
            <a:r>
              <a:rPr lang="en-US" sz="3600" dirty="0"/>
              <a:t> </a:t>
            </a:r>
            <a:r>
              <a:rPr lang="en-US" sz="3600" dirty="0" err="1"/>
              <a:t>lỗ</a:t>
            </a:r>
            <a:r>
              <a:rPr lang="en-US" sz="3600" dirty="0"/>
              <a:t>, </a:t>
            </a:r>
            <a:r>
              <a:rPr lang="en-US" sz="3600" dirty="0" err="1"/>
              <a:t>sau</a:t>
            </a:r>
            <a:r>
              <a:rPr lang="en-US" sz="3600" dirty="0"/>
              <a:t> </a:t>
            </a:r>
            <a:r>
              <a:rPr lang="en-US" sz="3600" dirty="0" err="1"/>
              <a:t>khi</a:t>
            </a:r>
            <a:r>
              <a:rPr lang="en-US" sz="3600" dirty="0"/>
              <a:t> </a:t>
            </a:r>
            <a:r>
              <a:rPr lang="en-US" sz="3600" dirty="0" err="1"/>
              <a:t>xoa</a:t>
            </a:r>
            <a:r>
              <a:rPr lang="en-US" sz="3600" dirty="0"/>
              <a:t> </a:t>
            </a:r>
            <a:r>
              <a:rPr lang="en-US" sz="3600" dirty="0" err="1"/>
              <a:t>xong</a:t>
            </a:r>
            <a:r>
              <a:rPr lang="en-US" sz="3600" dirty="0"/>
              <a:t> </a:t>
            </a:r>
            <a:r>
              <a:rPr lang="en-US" sz="3600" dirty="0" err="1"/>
              <a:t>lấy</a:t>
            </a:r>
            <a:r>
              <a:rPr lang="en-US" sz="3600" dirty="0"/>
              <a:t> </a:t>
            </a:r>
            <a:r>
              <a:rPr lang="en-US" sz="3600" dirty="0" err="1"/>
              <a:t>sơ</a:t>
            </a:r>
            <a:r>
              <a:rPr lang="en-US" sz="3600" dirty="0"/>
              <a:t> </a:t>
            </a:r>
            <a:r>
              <a:rPr lang="en-US" sz="3600" dirty="0" err="1"/>
              <a:t>đồ</a:t>
            </a:r>
            <a:r>
              <a:rPr lang="en-US" sz="3600" dirty="0"/>
              <a:t> </a:t>
            </a:r>
            <a:r>
              <a:rPr lang="en-US" sz="3600" dirty="0" err="1"/>
              <a:t>ra</a:t>
            </a:r>
            <a:r>
              <a:rPr lang="en-US" sz="3600" dirty="0"/>
              <a:t>, </a:t>
            </a:r>
            <a:r>
              <a:rPr lang="en-US" sz="3600" dirty="0" err="1"/>
              <a:t>trên</a:t>
            </a:r>
            <a:r>
              <a:rPr lang="en-US" sz="3600" dirty="0"/>
              <a:t> </a:t>
            </a:r>
            <a:r>
              <a:rPr lang="en-US" sz="3600" dirty="0" err="1"/>
              <a:t>sơ</a:t>
            </a:r>
            <a:r>
              <a:rPr lang="en-US" sz="3600" dirty="0"/>
              <a:t> </a:t>
            </a:r>
            <a:r>
              <a:rPr lang="en-US" sz="3600" dirty="0" err="1"/>
              <a:t>đồ</a:t>
            </a:r>
            <a:r>
              <a:rPr lang="en-US" sz="3600" dirty="0"/>
              <a:t> </a:t>
            </a:r>
            <a:r>
              <a:rPr lang="en-US" sz="3600" dirty="0" err="1"/>
              <a:t>sẽ</a:t>
            </a:r>
            <a:r>
              <a:rPr lang="en-US" sz="3600" dirty="0"/>
              <a:t> </a:t>
            </a:r>
            <a:r>
              <a:rPr lang="en-US" sz="3600" dirty="0" err="1"/>
              <a:t>hiện</a:t>
            </a:r>
            <a:r>
              <a:rPr lang="en-US" sz="3600" dirty="0"/>
              <a:t> </a:t>
            </a:r>
            <a:r>
              <a:rPr lang="en-US" sz="3600" dirty="0" err="1"/>
              <a:t>lên</a:t>
            </a:r>
            <a:r>
              <a:rPr lang="en-US" sz="3600" dirty="0"/>
              <a:t> </a:t>
            </a:r>
            <a:r>
              <a:rPr lang="en-US" sz="3600" dirty="0" err="1"/>
              <a:t>sơ</a:t>
            </a:r>
            <a:r>
              <a:rPr lang="en-US" sz="3600" dirty="0"/>
              <a:t> </a:t>
            </a:r>
            <a:r>
              <a:rPr lang="en-US" sz="3600" dirty="0" err="1"/>
              <a:t>đồ</a:t>
            </a:r>
            <a:r>
              <a:rPr lang="en-US" sz="3600" dirty="0"/>
              <a:t> </a:t>
            </a:r>
            <a:r>
              <a:rPr lang="en-US" sz="3600" dirty="0" err="1"/>
              <a:t>được</a:t>
            </a:r>
            <a:r>
              <a:rPr lang="en-US" sz="3600" dirty="0"/>
              <a:t> </a:t>
            </a:r>
            <a:r>
              <a:rPr lang="en-US" sz="3600" dirty="0" err="1"/>
              <a:t>vẽ</a:t>
            </a:r>
            <a:r>
              <a:rPr lang="en-US" sz="3600" dirty="0"/>
              <a:t> </a:t>
            </a:r>
            <a:r>
              <a:rPr lang="en-US" sz="3600" dirty="0" err="1"/>
              <a:t>bằng</a:t>
            </a:r>
            <a:r>
              <a:rPr lang="en-US" sz="3600" dirty="0"/>
              <a:t> </a:t>
            </a:r>
            <a:r>
              <a:rPr lang="en-US" sz="3600" dirty="0" err="1"/>
              <a:t>bụi</a:t>
            </a:r>
            <a:r>
              <a:rPr lang="en-US" sz="3600" dirty="0"/>
              <a:t> </a:t>
            </a:r>
            <a:r>
              <a:rPr lang="en-US" sz="3600" dirty="0" err="1"/>
              <a:t>phấn</a:t>
            </a:r>
            <a:r>
              <a:rPr lang="en-US" sz="3600" dirty="0"/>
              <a:t> </a:t>
            </a:r>
            <a:r>
              <a:rPr lang="en-US" sz="3600" dirty="0" err="1"/>
              <a:t>lọt</a:t>
            </a:r>
            <a:r>
              <a:rPr lang="en-US" sz="3600" dirty="0"/>
              <a:t> qua </a:t>
            </a:r>
            <a:r>
              <a:rPr lang="en-US" sz="3600" dirty="0" err="1"/>
              <a:t>lỗ</a:t>
            </a:r>
            <a:r>
              <a:rPr lang="en-US" sz="3600" dirty="0"/>
              <a:t> </a:t>
            </a:r>
            <a:r>
              <a:rPr lang="en-US" sz="3600" dirty="0" err="1"/>
              <a:t>đục</a:t>
            </a:r>
            <a:r>
              <a:rPr lang="en-US" sz="36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8539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4.3 </a:t>
            </a:r>
            <a:r>
              <a:rPr lang="en-US" sz="3200" b="1" dirty="0" smtClean="0"/>
              <a:t>SANG SƠ ĐỒ LÊN BÀN VẢI</a:t>
            </a:r>
            <a:endParaRPr lang="en-US" sz="3200" b="1" dirty="0"/>
          </a:p>
          <a:p>
            <a:pPr fontAlgn="auto">
              <a:spcBef>
                <a:spcPts val="0"/>
              </a:spcBef>
              <a:spcAft>
                <a:spcPts val="0"/>
              </a:spcAft>
              <a:defRPr/>
            </a:pPr>
            <a:r>
              <a:rPr lang="en-US" sz="3200" b="1" dirty="0" smtClean="0">
                <a:solidFill>
                  <a:srgbClr val="C00000"/>
                </a:solidFill>
                <a:cs typeface="Arial" pitchFamily="34" charset="0"/>
              </a:rPr>
              <a:t>4.3.2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cắt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sơ</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đồ</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cùng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bàn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vải</a:t>
            </a:r>
            <a:endParaRPr lang="vi-VN" sz="3200" b="1" dirty="0">
              <a:solidFill>
                <a:srgbClr val="C00000"/>
              </a:solidFill>
              <a:cs typeface="Arial" pitchFamily="34" charset="0"/>
            </a:endParaRPr>
          </a:p>
        </p:txBody>
      </p:sp>
      <p:sp>
        <p:nvSpPr>
          <p:cNvPr id="7" name="Rounded Rectangle 6"/>
          <p:cNvSpPr/>
          <p:nvPr/>
        </p:nvSpPr>
        <p:spPr>
          <a:xfrm>
            <a:off x="4306618" y="2133600"/>
            <a:ext cx="4837382"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3000" dirty="0" smtClean="0"/>
              <a:t>- </a:t>
            </a:r>
            <a:r>
              <a:rPr lang="en-US" sz="3000" dirty="0" err="1"/>
              <a:t>Đặt</a:t>
            </a:r>
            <a:r>
              <a:rPr lang="en-US" sz="3000" dirty="0"/>
              <a:t> </a:t>
            </a:r>
            <a:r>
              <a:rPr lang="en-US" sz="3000" dirty="0" err="1"/>
              <a:t>sơ</a:t>
            </a:r>
            <a:r>
              <a:rPr lang="en-US" sz="3000" dirty="0"/>
              <a:t> </a:t>
            </a:r>
            <a:r>
              <a:rPr lang="en-US" sz="3000" dirty="0" err="1"/>
              <a:t>đồ</a:t>
            </a:r>
            <a:r>
              <a:rPr lang="en-US" sz="3000" dirty="0"/>
              <a:t> </a:t>
            </a:r>
            <a:r>
              <a:rPr lang="en-US" sz="3000" dirty="0" err="1"/>
              <a:t>lên</a:t>
            </a:r>
            <a:r>
              <a:rPr lang="en-US" sz="3000" dirty="0"/>
              <a:t> </a:t>
            </a:r>
            <a:r>
              <a:rPr lang="en-US" sz="3000" dirty="0" err="1"/>
              <a:t>bàn</a:t>
            </a:r>
            <a:r>
              <a:rPr lang="en-US" sz="3000" dirty="0"/>
              <a:t> </a:t>
            </a:r>
            <a:r>
              <a:rPr lang="en-US" sz="3000" dirty="0" err="1"/>
              <a:t>vải</a:t>
            </a:r>
            <a:r>
              <a:rPr lang="en-US" sz="3000" dirty="0"/>
              <a:t>, </a:t>
            </a:r>
            <a:r>
              <a:rPr lang="en-US" sz="3000" dirty="0" err="1"/>
              <a:t>dùng</a:t>
            </a:r>
            <a:r>
              <a:rPr lang="en-US" sz="3000" dirty="0"/>
              <a:t> </a:t>
            </a:r>
            <a:r>
              <a:rPr lang="en-US" sz="3000" dirty="0" err="1"/>
              <a:t>kim</a:t>
            </a:r>
            <a:r>
              <a:rPr lang="en-US" sz="3000" dirty="0"/>
              <a:t> </a:t>
            </a:r>
            <a:r>
              <a:rPr lang="en-US" sz="3000" dirty="0" err="1"/>
              <a:t>ghim</a:t>
            </a:r>
            <a:r>
              <a:rPr lang="en-US" sz="3000" dirty="0"/>
              <a:t> </a:t>
            </a:r>
            <a:r>
              <a:rPr lang="en-US" sz="3000" dirty="0" err="1"/>
              <a:t>thật</a:t>
            </a:r>
            <a:r>
              <a:rPr lang="en-US" sz="3000" dirty="0"/>
              <a:t> </a:t>
            </a:r>
            <a:r>
              <a:rPr lang="en-US" sz="3000" dirty="0" err="1"/>
              <a:t>chắc</a:t>
            </a:r>
            <a:r>
              <a:rPr lang="en-US" sz="3000" dirty="0"/>
              <a:t> </a:t>
            </a:r>
            <a:r>
              <a:rPr lang="en-US" sz="3000" dirty="0" err="1"/>
              <a:t>và</a:t>
            </a:r>
            <a:r>
              <a:rPr lang="en-US" sz="3000" dirty="0"/>
              <a:t> </a:t>
            </a:r>
            <a:r>
              <a:rPr lang="en-US" sz="3000" dirty="0" err="1"/>
              <a:t>cắt</a:t>
            </a:r>
            <a:r>
              <a:rPr lang="en-US" sz="3000" dirty="0"/>
              <a:t> </a:t>
            </a:r>
            <a:r>
              <a:rPr lang="en-US" sz="3000" dirty="0" err="1"/>
              <a:t>cùng</a:t>
            </a:r>
            <a:r>
              <a:rPr lang="en-US" sz="3000" dirty="0"/>
              <a:t> </a:t>
            </a:r>
            <a:r>
              <a:rPr lang="en-US" sz="3000" dirty="0" err="1"/>
              <a:t>bàn</a:t>
            </a:r>
            <a:r>
              <a:rPr lang="en-US" sz="3000" dirty="0"/>
              <a:t> </a:t>
            </a:r>
            <a:r>
              <a:rPr lang="en-US" sz="3000" dirty="0" err="1"/>
              <a:t>vải</a:t>
            </a:r>
            <a:r>
              <a:rPr lang="en-US" sz="3000" dirty="0"/>
              <a:t>.</a:t>
            </a:r>
          </a:p>
          <a:p>
            <a:pPr algn="just"/>
            <a:r>
              <a:rPr lang="en-US" sz="3000" dirty="0" smtClean="0"/>
              <a:t>- </a:t>
            </a:r>
            <a:r>
              <a:rPr lang="en-US" sz="3000" dirty="0" err="1"/>
              <a:t>Phương</a:t>
            </a:r>
            <a:r>
              <a:rPr lang="en-US" sz="3000" dirty="0"/>
              <a:t> </a:t>
            </a:r>
            <a:r>
              <a:rPr lang="en-US" sz="3000" dirty="0" err="1"/>
              <a:t>pháp</a:t>
            </a:r>
            <a:r>
              <a:rPr lang="en-US" sz="3000" dirty="0"/>
              <a:t> </a:t>
            </a:r>
            <a:r>
              <a:rPr lang="en-US" sz="3000" dirty="0" err="1"/>
              <a:t>này</a:t>
            </a:r>
            <a:r>
              <a:rPr lang="en-US" sz="3000" dirty="0"/>
              <a:t> </a:t>
            </a:r>
            <a:r>
              <a:rPr lang="en-US" sz="3000" dirty="0" err="1"/>
              <a:t>tốn</a:t>
            </a:r>
            <a:r>
              <a:rPr lang="en-US" sz="3000" dirty="0"/>
              <a:t> </a:t>
            </a:r>
            <a:r>
              <a:rPr lang="en-US" sz="3000" dirty="0" err="1"/>
              <a:t>công</a:t>
            </a:r>
            <a:r>
              <a:rPr lang="en-US" sz="3000" dirty="0"/>
              <a:t> </a:t>
            </a:r>
            <a:r>
              <a:rPr lang="en-US" sz="3000" dirty="0" err="1"/>
              <a:t>sao</a:t>
            </a:r>
            <a:r>
              <a:rPr lang="en-US" sz="3000" dirty="0"/>
              <a:t> </a:t>
            </a:r>
            <a:r>
              <a:rPr lang="en-US" sz="3000" dirty="0" err="1"/>
              <a:t>lại</a:t>
            </a:r>
            <a:r>
              <a:rPr lang="en-US" sz="3000" dirty="0"/>
              <a:t> </a:t>
            </a:r>
            <a:r>
              <a:rPr lang="en-US" sz="3000" dirty="0" err="1"/>
              <a:t>sơ</a:t>
            </a:r>
            <a:r>
              <a:rPr lang="en-US" sz="3000" dirty="0"/>
              <a:t> </a:t>
            </a:r>
            <a:r>
              <a:rPr lang="en-US" sz="3000" dirty="0" err="1"/>
              <a:t>đồ</a:t>
            </a:r>
            <a:r>
              <a:rPr lang="en-US" sz="3000" dirty="0"/>
              <a:t> (</a:t>
            </a:r>
            <a:r>
              <a:rPr lang="en-US" sz="3000" dirty="0" err="1"/>
              <a:t>số</a:t>
            </a:r>
            <a:r>
              <a:rPr lang="en-US" sz="3000" dirty="0"/>
              <a:t> </a:t>
            </a:r>
            <a:r>
              <a:rPr lang="en-US" sz="3000" dirty="0" err="1"/>
              <a:t>sơ</a:t>
            </a:r>
            <a:r>
              <a:rPr lang="en-US" sz="3000" dirty="0"/>
              <a:t> </a:t>
            </a:r>
            <a:r>
              <a:rPr lang="en-US" sz="3000" dirty="0" err="1"/>
              <a:t>đồ</a:t>
            </a:r>
            <a:r>
              <a:rPr lang="en-US" sz="3000" dirty="0"/>
              <a:t> = </a:t>
            </a:r>
            <a:r>
              <a:rPr lang="en-US" sz="3000" dirty="0" err="1"/>
              <a:t>số</a:t>
            </a:r>
            <a:r>
              <a:rPr lang="en-US" sz="3000" dirty="0"/>
              <a:t> </a:t>
            </a:r>
            <a:r>
              <a:rPr lang="en-US" sz="3000" dirty="0" err="1"/>
              <a:t>bàn</a:t>
            </a:r>
            <a:r>
              <a:rPr lang="en-US" sz="3000" dirty="0"/>
              <a:t> </a:t>
            </a:r>
            <a:r>
              <a:rPr lang="en-US" sz="3000" dirty="0" err="1"/>
              <a:t>vải</a:t>
            </a:r>
            <a:r>
              <a:rPr lang="en-US" sz="3000" dirty="0"/>
              <a:t> </a:t>
            </a:r>
            <a:r>
              <a:rPr lang="en-US" sz="3000" dirty="0" err="1"/>
              <a:t>phải</a:t>
            </a:r>
            <a:r>
              <a:rPr lang="en-US" sz="3000" dirty="0"/>
              <a:t> </a:t>
            </a:r>
            <a:r>
              <a:rPr lang="en-US" sz="3000" dirty="0" err="1"/>
              <a:t>cắt</a:t>
            </a:r>
            <a:r>
              <a:rPr lang="en-US" sz="3000" dirty="0"/>
              <a:t>). </a:t>
            </a:r>
            <a:r>
              <a:rPr lang="en-US" sz="3000" dirty="0" err="1"/>
              <a:t>Nhưng</a:t>
            </a:r>
            <a:r>
              <a:rPr lang="en-US" sz="3000" dirty="0"/>
              <a:t> </a:t>
            </a:r>
            <a:r>
              <a:rPr lang="en-US" sz="3000" dirty="0" err="1"/>
              <a:t>phương</a:t>
            </a:r>
            <a:r>
              <a:rPr lang="en-US" sz="3000" dirty="0"/>
              <a:t> </a:t>
            </a:r>
            <a:r>
              <a:rPr lang="en-US" sz="3000" dirty="0" err="1"/>
              <a:t>pháp</a:t>
            </a:r>
            <a:r>
              <a:rPr lang="en-US" sz="3000" dirty="0"/>
              <a:t> </a:t>
            </a:r>
            <a:r>
              <a:rPr lang="en-US" sz="3000" dirty="0" err="1"/>
              <a:t>này</a:t>
            </a:r>
            <a:r>
              <a:rPr lang="en-US" sz="3000" dirty="0"/>
              <a:t> </a:t>
            </a:r>
            <a:r>
              <a:rPr lang="en-US" sz="3000" dirty="0" err="1"/>
              <a:t>có</a:t>
            </a:r>
            <a:r>
              <a:rPr lang="en-US" sz="3000" dirty="0"/>
              <a:t> </a:t>
            </a:r>
            <a:r>
              <a:rPr lang="en-US" sz="3000" dirty="0" err="1"/>
              <a:t>nhiều</a:t>
            </a:r>
            <a:r>
              <a:rPr lang="en-US" sz="3000" dirty="0"/>
              <a:t> </a:t>
            </a:r>
            <a:r>
              <a:rPr lang="en-US" sz="3000" dirty="0" err="1"/>
              <a:t>ưu</a:t>
            </a:r>
            <a:r>
              <a:rPr lang="en-US" sz="3000" dirty="0"/>
              <a:t> </a:t>
            </a:r>
            <a:r>
              <a:rPr lang="en-US" sz="3000" dirty="0" err="1"/>
              <a:t>điểm</a:t>
            </a:r>
            <a:r>
              <a:rPr lang="en-US" sz="3000" dirty="0"/>
              <a:t> </a:t>
            </a:r>
            <a:r>
              <a:rPr lang="en-US" sz="3000" dirty="0" err="1"/>
              <a:t>là</a:t>
            </a:r>
            <a:r>
              <a:rPr lang="en-US" sz="3000" dirty="0"/>
              <a:t> </a:t>
            </a:r>
            <a:r>
              <a:rPr lang="en-US" sz="3000" dirty="0" err="1"/>
              <a:t>chính</a:t>
            </a:r>
            <a:r>
              <a:rPr lang="en-US" sz="3000" dirty="0"/>
              <a:t> </a:t>
            </a:r>
            <a:r>
              <a:rPr lang="en-US" sz="3000" dirty="0" err="1"/>
              <a:t>xác</a:t>
            </a:r>
            <a:r>
              <a:rPr lang="en-US" sz="3000" dirty="0"/>
              <a:t>, </a:t>
            </a:r>
            <a:r>
              <a:rPr lang="en-US" sz="3000" dirty="0" err="1"/>
              <a:t>dễ</a:t>
            </a:r>
            <a:r>
              <a:rPr lang="en-US" sz="3000" dirty="0"/>
              <a:t> </a:t>
            </a:r>
            <a:r>
              <a:rPr lang="en-US" sz="3000" dirty="0" err="1"/>
              <a:t>kiểm</a:t>
            </a:r>
            <a:r>
              <a:rPr lang="en-US" sz="3000" dirty="0"/>
              <a:t> </a:t>
            </a:r>
            <a:r>
              <a:rPr lang="en-US" sz="3000" dirty="0" err="1"/>
              <a:t>tra</a:t>
            </a:r>
            <a:r>
              <a:rPr lang="en-US" sz="3000" dirty="0"/>
              <a:t> </a:t>
            </a:r>
            <a:r>
              <a:rPr lang="en-US" sz="3000" dirty="0" err="1"/>
              <a:t>được</a:t>
            </a:r>
            <a:r>
              <a:rPr lang="en-US" sz="3000" dirty="0"/>
              <a:t> </a:t>
            </a:r>
            <a:r>
              <a:rPr lang="en-US" sz="3000" dirty="0" err="1"/>
              <a:t>trường</a:t>
            </a:r>
            <a:r>
              <a:rPr lang="en-US" sz="3000" dirty="0"/>
              <a:t> </a:t>
            </a:r>
            <a:r>
              <a:rPr lang="en-US" sz="3000" dirty="0" err="1"/>
              <a:t>hợp</a:t>
            </a:r>
            <a:r>
              <a:rPr lang="en-US" sz="3000" dirty="0"/>
              <a:t> </a:t>
            </a:r>
            <a:r>
              <a:rPr lang="en-US" sz="3000" dirty="0" err="1"/>
              <a:t>sai</a:t>
            </a:r>
            <a:r>
              <a:rPr lang="en-US" sz="3000" dirty="0"/>
              <a:t> </a:t>
            </a:r>
            <a:r>
              <a:rPr lang="en-US" sz="3000" dirty="0" err="1"/>
              <a:t>hỏng</a:t>
            </a:r>
            <a:r>
              <a:rPr lang="en-US" sz="30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8056" r="19592" b="58111"/>
          <a:stretch/>
        </p:blipFill>
        <p:spPr bwMode="auto">
          <a:xfrm>
            <a:off x="0" y="2396653"/>
            <a:ext cx="4306618" cy="446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708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4.3 </a:t>
            </a:r>
            <a:r>
              <a:rPr lang="en-US" sz="3200" b="1" dirty="0" smtClean="0"/>
              <a:t>SANG SƠ ĐỒ LÊN BÀN VẢI</a:t>
            </a:r>
            <a:endParaRPr lang="en-US" sz="3200" b="1" dirty="0"/>
          </a:p>
          <a:p>
            <a:pPr fontAlgn="auto">
              <a:spcBef>
                <a:spcPts val="0"/>
              </a:spcBef>
              <a:spcAft>
                <a:spcPts val="0"/>
              </a:spcAft>
              <a:defRPr/>
            </a:pPr>
            <a:r>
              <a:rPr lang="en-US" sz="3200" b="1" dirty="0" smtClean="0">
                <a:solidFill>
                  <a:srgbClr val="C00000"/>
                </a:solidFill>
                <a:cs typeface="Arial" pitchFamily="34" charset="0"/>
              </a:rPr>
              <a:t>4.3.3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vẽ</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lại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mẫu</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trên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sơ</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đồ</a:t>
            </a:r>
            <a:endParaRPr lang="vi-VN" sz="3200" b="1" dirty="0">
              <a:solidFill>
                <a:srgbClr val="C00000"/>
              </a:solidFill>
              <a:cs typeface="Arial" pitchFamily="34" charset="0"/>
            </a:endParaRPr>
          </a:p>
        </p:txBody>
      </p:sp>
      <p:sp>
        <p:nvSpPr>
          <p:cNvPr id="7" name="Rounded Rectangle 6"/>
          <p:cNvSpPr/>
          <p:nvPr/>
        </p:nvSpPr>
        <p:spPr>
          <a:xfrm>
            <a:off x="5506969" y="2133600"/>
            <a:ext cx="3637031"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2800" dirty="0"/>
              <a:t>			</a:t>
            </a:r>
          </a:p>
          <a:p>
            <a:pPr algn="just"/>
            <a:r>
              <a:rPr lang="en-US" sz="2800" dirty="0" smtClean="0"/>
              <a:t>- </a:t>
            </a:r>
            <a:r>
              <a:rPr lang="en-US" sz="2800" dirty="0" err="1"/>
              <a:t>Nhìn</a:t>
            </a:r>
            <a:r>
              <a:rPr lang="en-US" sz="2800" dirty="0"/>
              <a:t> </a:t>
            </a:r>
            <a:r>
              <a:rPr lang="en-US" sz="2800" dirty="0" err="1"/>
              <a:t>theo</a:t>
            </a:r>
            <a:r>
              <a:rPr lang="en-US" sz="2800" dirty="0"/>
              <a:t> </a:t>
            </a:r>
            <a:r>
              <a:rPr lang="en-US" sz="2800" dirty="0" err="1"/>
              <a:t>sơ</a:t>
            </a:r>
            <a:r>
              <a:rPr lang="en-US" sz="2800" dirty="0"/>
              <a:t> </a:t>
            </a:r>
            <a:r>
              <a:rPr lang="en-US" sz="2800" dirty="0" err="1"/>
              <a:t>đồ</a:t>
            </a:r>
            <a:r>
              <a:rPr lang="en-US" sz="2800" dirty="0"/>
              <a:t> </a:t>
            </a:r>
            <a:r>
              <a:rPr lang="en-US" sz="2800" dirty="0" err="1"/>
              <a:t>đã</a:t>
            </a:r>
            <a:r>
              <a:rPr lang="en-US" sz="2800" dirty="0"/>
              <a:t> </a:t>
            </a:r>
            <a:r>
              <a:rPr lang="en-US" sz="2800" dirty="0" err="1"/>
              <a:t>giác</a:t>
            </a:r>
            <a:r>
              <a:rPr lang="en-US" sz="2800" dirty="0"/>
              <a:t> ta </a:t>
            </a:r>
            <a:r>
              <a:rPr lang="en-US" sz="2800" dirty="0" err="1"/>
              <a:t>vẽ</a:t>
            </a:r>
            <a:r>
              <a:rPr lang="en-US" sz="2800" dirty="0"/>
              <a:t> </a:t>
            </a:r>
            <a:r>
              <a:rPr lang="en-US" sz="2800" dirty="0" err="1"/>
              <a:t>lại</a:t>
            </a:r>
            <a:r>
              <a:rPr lang="en-US" sz="2800" dirty="0"/>
              <a:t> </a:t>
            </a:r>
            <a:r>
              <a:rPr lang="en-US" sz="2800" dirty="0" err="1"/>
              <a:t>sơ</a:t>
            </a:r>
            <a:r>
              <a:rPr lang="en-US" sz="2800" dirty="0"/>
              <a:t> </a:t>
            </a:r>
            <a:r>
              <a:rPr lang="en-US" sz="2800" dirty="0" err="1"/>
              <a:t>đồ</a:t>
            </a:r>
            <a:r>
              <a:rPr lang="en-US" sz="2800" dirty="0"/>
              <a:t> </a:t>
            </a:r>
            <a:r>
              <a:rPr lang="en-US" sz="2800" dirty="0" err="1"/>
              <a:t>lên</a:t>
            </a:r>
            <a:r>
              <a:rPr lang="en-US" sz="2800" dirty="0"/>
              <a:t> </a:t>
            </a:r>
            <a:r>
              <a:rPr lang="en-US" sz="2800" dirty="0" err="1"/>
              <a:t>bàn</a:t>
            </a:r>
            <a:r>
              <a:rPr lang="en-US" sz="2800" dirty="0"/>
              <a:t> </a:t>
            </a:r>
            <a:r>
              <a:rPr lang="en-US" sz="2800" dirty="0" err="1"/>
              <a:t>vải</a:t>
            </a:r>
            <a:r>
              <a:rPr lang="en-US" sz="2800" dirty="0"/>
              <a:t> </a:t>
            </a:r>
            <a:r>
              <a:rPr lang="en-US" sz="2800" dirty="0" err="1"/>
              <a:t>bằng</a:t>
            </a:r>
            <a:r>
              <a:rPr lang="en-US" sz="2800" dirty="0"/>
              <a:t> </a:t>
            </a:r>
            <a:r>
              <a:rPr lang="en-US" sz="2800" dirty="0" err="1"/>
              <a:t>chì</a:t>
            </a:r>
            <a:r>
              <a:rPr lang="en-US" sz="2800" dirty="0"/>
              <a:t> </a:t>
            </a:r>
            <a:r>
              <a:rPr lang="en-US" sz="2800" dirty="0" err="1"/>
              <a:t>hoặc</a:t>
            </a:r>
            <a:r>
              <a:rPr lang="en-US" sz="2800" dirty="0"/>
              <a:t> </a:t>
            </a:r>
            <a:r>
              <a:rPr lang="en-US" sz="2800" dirty="0" err="1"/>
              <a:t>bằng</a:t>
            </a:r>
            <a:r>
              <a:rPr lang="en-US" sz="2800" dirty="0"/>
              <a:t> </a:t>
            </a:r>
            <a:r>
              <a:rPr lang="en-US" sz="2800" dirty="0" err="1"/>
              <a:t>phấn</a:t>
            </a:r>
            <a:r>
              <a:rPr lang="en-US" sz="2800" dirty="0"/>
              <a:t> </a:t>
            </a:r>
            <a:r>
              <a:rPr lang="en-US" sz="2800" dirty="0" err="1"/>
              <a:t>ăn</a:t>
            </a:r>
            <a:r>
              <a:rPr lang="en-US" sz="2800" dirty="0"/>
              <a:t> </a:t>
            </a:r>
            <a:r>
              <a:rPr lang="en-US" sz="2800" dirty="0" err="1"/>
              <a:t>màu</a:t>
            </a:r>
            <a:r>
              <a:rPr lang="en-US" sz="2800" dirty="0"/>
              <a:t> </a:t>
            </a:r>
            <a:r>
              <a:rPr lang="en-US" sz="2800" dirty="0" err="1"/>
              <a:t>thật</a:t>
            </a:r>
            <a:r>
              <a:rPr lang="en-US" sz="2800" dirty="0"/>
              <a:t> </a:t>
            </a:r>
            <a:r>
              <a:rPr lang="en-US" sz="2800" dirty="0" err="1"/>
              <a:t>mảnh</a:t>
            </a:r>
            <a:r>
              <a:rPr lang="en-US" sz="2800" dirty="0"/>
              <a:t>.</a:t>
            </a:r>
          </a:p>
          <a:p>
            <a:pPr algn="just"/>
            <a:r>
              <a:rPr lang="en-US" sz="2800" dirty="0" smtClean="0"/>
              <a:t>- </a:t>
            </a:r>
            <a:r>
              <a:rPr lang="en-US" sz="2800" dirty="0" err="1"/>
              <a:t>Phương</a:t>
            </a:r>
            <a:r>
              <a:rPr lang="en-US" sz="2800" dirty="0"/>
              <a:t> </a:t>
            </a:r>
            <a:r>
              <a:rPr lang="en-US" sz="2800" dirty="0" err="1"/>
              <a:t>pháp</a:t>
            </a:r>
            <a:r>
              <a:rPr lang="en-US" sz="2800" dirty="0"/>
              <a:t> </a:t>
            </a:r>
            <a:r>
              <a:rPr lang="en-US" sz="2800" dirty="0" err="1"/>
              <a:t>này</a:t>
            </a:r>
            <a:r>
              <a:rPr lang="en-US" sz="2800" dirty="0"/>
              <a:t> </a:t>
            </a:r>
            <a:r>
              <a:rPr lang="en-US" sz="2800" dirty="0" err="1"/>
              <a:t>tốn</a:t>
            </a:r>
            <a:r>
              <a:rPr lang="en-US" sz="2800" dirty="0"/>
              <a:t> </a:t>
            </a:r>
            <a:r>
              <a:rPr lang="en-US" sz="2800" dirty="0" err="1"/>
              <a:t>thời</a:t>
            </a:r>
            <a:r>
              <a:rPr lang="en-US" sz="2800" dirty="0"/>
              <a:t> </a:t>
            </a:r>
            <a:r>
              <a:rPr lang="en-US" sz="2800" dirty="0" err="1"/>
              <a:t>gian</a:t>
            </a:r>
            <a:r>
              <a:rPr lang="en-US" sz="2800" dirty="0"/>
              <a:t> </a:t>
            </a:r>
            <a:r>
              <a:rPr lang="en-US" sz="2800" dirty="0" err="1"/>
              <a:t>hơn</a:t>
            </a:r>
            <a:r>
              <a:rPr lang="en-US" sz="2800" dirty="0"/>
              <a:t> </a:t>
            </a:r>
            <a:r>
              <a:rPr lang="en-US" sz="2800" dirty="0" err="1"/>
              <a:t>nhưng</a:t>
            </a:r>
            <a:r>
              <a:rPr lang="en-US" sz="2800" dirty="0"/>
              <a:t> </a:t>
            </a:r>
            <a:r>
              <a:rPr lang="en-US" sz="2800" dirty="0" err="1"/>
              <a:t>nét</a:t>
            </a:r>
            <a:r>
              <a:rPr lang="en-US" sz="2800" dirty="0"/>
              <a:t> </a:t>
            </a:r>
            <a:r>
              <a:rPr lang="en-US" sz="2800" dirty="0" err="1"/>
              <a:t>vẽ</a:t>
            </a:r>
            <a:r>
              <a:rPr lang="en-US" sz="2800" dirty="0"/>
              <a:t> </a:t>
            </a:r>
            <a:r>
              <a:rPr lang="en-US" sz="2800" dirty="0" err="1"/>
              <a:t>mảnh</a:t>
            </a:r>
            <a:r>
              <a:rPr lang="en-US" sz="2800" dirty="0"/>
              <a:t> </a:t>
            </a:r>
            <a:r>
              <a:rPr lang="en-US" sz="2800" dirty="0" err="1"/>
              <a:t>hơn</a:t>
            </a:r>
            <a:r>
              <a:rPr lang="en-US" sz="2800" dirty="0"/>
              <a:t>, </a:t>
            </a:r>
            <a:r>
              <a:rPr lang="en-US" sz="2800" dirty="0" err="1"/>
              <a:t>cắt</a:t>
            </a:r>
            <a:r>
              <a:rPr lang="en-US" sz="2800" dirty="0"/>
              <a:t> </a:t>
            </a:r>
            <a:r>
              <a:rPr lang="en-US" sz="2800" dirty="0" err="1"/>
              <a:t>chính</a:t>
            </a:r>
            <a:r>
              <a:rPr lang="en-US" sz="2800" dirty="0"/>
              <a:t> </a:t>
            </a:r>
            <a:r>
              <a:rPr lang="en-US" sz="2800" dirty="0" err="1"/>
              <a:t>xác</a:t>
            </a:r>
            <a:r>
              <a:rPr lang="en-US" sz="2800" dirty="0"/>
              <a:t> </a:t>
            </a:r>
            <a:r>
              <a:rPr lang="en-US" sz="2800" dirty="0" err="1"/>
              <a:t>hơn</a:t>
            </a:r>
            <a:r>
              <a:rPr lang="en-US" sz="2800" dirty="0" smtClean="0"/>
              <a:t>.</a:t>
            </a:r>
            <a:endParaRPr lang="en-US" sz="2800" dirty="0"/>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34542"/>
            <a:ext cx="5506969" cy="3423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086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4.4 </a:t>
            </a:r>
            <a:r>
              <a:rPr lang="en-US" sz="3200" b="1" dirty="0" smtClean="0"/>
              <a:t>CẮT</a:t>
            </a:r>
            <a:endParaRPr lang="en-US" sz="3200" b="1" dirty="0"/>
          </a:p>
          <a:p>
            <a:pPr fontAlgn="auto">
              <a:spcBef>
                <a:spcPts val="0"/>
              </a:spcBef>
              <a:spcAft>
                <a:spcPts val="0"/>
              </a:spcAft>
              <a:defRPr/>
            </a:pPr>
            <a:r>
              <a:rPr lang="en-US" sz="3200" b="1" dirty="0" smtClean="0">
                <a:solidFill>
                  <a:srgbClr val="C00000"/>
                </a:solidFill>
                <a:cs typeface="Arial" pitchFamily="34" charset="0"/>
              </a:rPr>
              <a:t>4.4.1 </a:t>
            </a:r>
            <a:r>
              <a:rPr lang="en-US" sz="3200" b="1" dirty="0" err="1" smtClean="0">
                <a:solidFill>
                  <a:srgbClr val="C00000"/>
                </a:solidFill>
                <a:cs typeface="Arial" pitchFamily="34" charset="0"/>
              </a:rPr>
              <a:t>Dụng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cụ</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và</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thiết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bị</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cần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thiết</a:t>
            </a:r>
            <a:endParaRPr lang="vi-VN" sz="3200" b="1" dirty="0">
              <a:solidFill>
                <a:srgbClr val="C00000"/>
              </a:solidFill>
              <a:cs typeface="Arial" pitchFamily="34" charset="0"/>
            </a:endParaRPr>
          </a:p>
        </p:txBody>
      </p:sp>
      <p:sp>
        <p:nvSpPr>
          <p:cNvPr id="7" name="Rounded Rectangle 6"/>
          <p:cNvSpPr/>
          <p:nvPr/>
        </p:nvSpPr>
        <p:spPr>
          <a:xfrm>
            <a:off x="4453731" y="2133600"/>
            <a:ext cx="4690268"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2800" dirty="0"/>
              <a:t>			</a:t>
            </a:r>
          </a:p>
          <a:p>
            <a:r>
              <a:rPr lang="en-US" sz="3200" b="1" dirty="0" smtClean="0"/>
              <a:t>4.4.1.1</a:t>
            </a:r>
            <a:r>
              <a:rPr lang="en-US" sz="3200" dirty="0" smtClean="0"/>
              <a:t> </a:t>
            </a:r>
            <a:r>
              <a:rPr lang="en-US" sz="3200" b="1" dirty="0" err="1"/>
              <a:t>Dụng</a:t>
            </a:r>
            <a:r>
              <a:rPr lang="en-US" sz="3200" b="1" dirty="0"/>
              <a:t> </a:t>
            </a:r>
            <a:r>
              <a:rPr lang="en-US" sz="3200" b="1" dirty="0" err="1"/>
              <a:t>cụ</a:t>
            </a:r>
            <a:r>
              <a:rPr lang="en-US" sz="3200" b="1" dirty="0"/>
              <a:t> </a:t>
            </a:r>
            <a:r>
              <a:rPr lang="en-US" sz="3200" b="1" dirty="0" err="1"/>
              <a:t>dùng</a:t>
            </a:r>
            <a:r>
              <a:rPr lang="en-US" sz="3200" b="1" dirty="0"/>
              <a:t> </a:t>
            </a:r>
            <a:r>
              <a:rPr lang="en-US" sz="3200" b="1" dirty="0" err="1"/>
              <a:t>để</a:t>
            </a:r>
            <a:r>
              <a:rPr lang="en-US" sz="3200" b="1" dirty="0"/>
              <a:t> </a:t>
            </a:r>
            <a:r>
              <a:rPr lang="en-US" sz="3200" b="1" dirty="0" err="1"/>
              <a:t>cắt</a:t>
            </a:r>
            <a:r>
              <a:rPr lang="en-US" sz="3200" b="1" dirty="0" smtClean="0"/>
              <a:t>:</a:t>
            </a:r>
            <a:endParaRPr lang="en-US" sz="3200" dirty="0"/>
          </a:p>
          <a:p>
            <a:r>
              <a:rPr lang="en-US" sz="3200" dirty="0" smtClean="0"/>
              <a:t>- </a:t>
            </a:r>
            <a:r>
              <a:rPr lang="en-US" sz="3200" dirty="0" err="1"/>
              <a:t>Máy</a:t>
            </a:r>
            <a:r>
              <a:rPr lang="en-US" sz="3200" dirty="0"/>
              <a:t> </a:t>
            </a:r>
            <a:r>
              <a:rPr lang="en-US" sz="3200" dirty="0" err="1"/>
              <a:t>cắt</a:t>
            </a:r>
            <a:r>
              <a:rPr lang="en-US" sz="3200" dirty="0"/>
              <a:t> </a:t>
            </a:r>
            <a:r>
              <a:rPr lang="en-US" sz="3200" dirty="0" err="1"/>
              <a:t>tay</a:t>
            </a:r>
            <a:r>
              <a:rPr lang="en-US" sz="3200" dirty="0"/>
              <a:t>, </a:t>
            </a:r>
            <a:r>
              <a:rPr lang="en-US" sz="3200" dirty="0" err="1"/>
              <a:t>lưỡi</a:t>
            </a:r>
            <a:r>
              <a:rPr lang="en-US" sz="3200" dirty="0"/>
              <a:t> </a:t>
            </a:r>
            <a:r>
              <a:rPr lang="en-US" sz="3200" dirty="0" err="1"/>
              <a:t>dao</a:t>
            </a:r>
            <a:r>
              <a:rPr lang="en-US" sz="3200" dirty="0"/>
              <a:t> </a:t>
            </a:r>
            <a:r>
              <a:rPr lang="en-US" sz="3200" dirty="0" err="1"/>
              <a:t>tròn</a:t>
            </a:r>
            <a:r>
              <a:rPr lang="en-US" sz="3200" dirty="0"/>
              <a:t>.</a:t>
            </a:r>
          </a:p>
          <a:p>
            <a:r>
              <a:rPr lang="en-US" sz="3200" dirty="0" smtClean="0"/>
              <a:t>- </a:t>
            </a:r>
            <a:r>
              <a:rPr lang="en-US" sz="3200" dirty="0" err="1"/>
              <a:t>Máy</a:t>
            </a:r>
            <a:r>
              <a:rPr lang="en-US" sz="3200" dirty="0"/>
              <a:t> </a:t>
            </a:r>
            <a:r>
              <a:rPr lang="en-US" sz="3200" dirty="0" err="1"/>
              <a:t>cắt</a:t>
            </a:r>
            <a:r>
              <a:rPr lang="en-US" sz="3200" dirty="0"/>
              <a:t> </a:t>
            </a:r>
            <a:r>
              <a:rPr lang="en-US" sz="3200" dirty="0" err="1"/>
              <a:t>tay</a:t>
            </a:r>
            <a:r>
              <a:rPr lang="en-US" sz="3200" dirty="0"/>
              <a:t>, </a:t>
            </a:r>
            <a:r>
              <a:rPr lang="en-US" sz="3200" dirty="0" err="1"/>
              <a:t>lưỡi</a:t>
            </a:r>
            <a:r>
              <a:rPr lang="en-US" sz="3200" dirty="0"/>
              <a:t> </a:t>
            </a:r>
            <a:r>
              <a:rPr lang="en-US" sz="3200" dirty="0" err="1"/>
              <a:t>dao</a:t>
            </a:r>
            <a:r>
              <a:rPr lang="en-US" sz="3200" dirty="0"/>
              <a:t> </a:t>
            </a:r>
            <a:r>
              <a:rPr lang="en-US" sz="3200" dirty="0" err="1"/>
              <a:t>thẳng</a:t>
            </a:r>
            <a:r>
              <a:rPr lang="en-US" sz="3200" dirty="0"/>
              <a:t>.   </a:t>
            </a:r>
          </a:p>
          <a:p>
            <a:r>
              <a:rPr lang="en-US" sz="3200" dirty="0" smtClean="0"/>
              <a:t>- </a:t>
            </a:r>
            <a:r>
              <a:rPr lang="en-US" sz="3200" dirty="0" err="1"/>
              <a:t>Máy</a:t>
            </a:r>
            <a:r>
              <a:rPr lang="en-US" sz="3200" dirty="0"/>
              <a:t> </a:t>
            </a:r>
            <a:r>
              <a:rPr lang="en-US" sz="3200" dirty="0" err="1"/>
              <a:t>cắt</a:t>
            </a:r>
            <a:r>
              <a:rPr lang="en-US" sz="3200" dirty="0"/>
              <a:t> </a:t>
            </a:r>
            <a:r>
              <a:rPr lang="en-US" sz="3200" dirty="0" err="1"/>
              <a:t>vòng</a:t>
            </a:r>
            <a:r>
              <a:rPr lang="en-US" sz="3200" dirty="0"/>
              <a:t>.</a:t>
            </a:r>
          </a:p>
          <a:p>
            <a:r>
              <a:rPr lang="en-US" sz="3200" dirty="0" smtClean="0"/>
              <a:t>- </a:t>
            </a:r>
            <a:r>
              <a:rPr lang="en-US" sz="3200" dirty="0" err="1"/>
              <a:t>Máy</a:t>
            </a:r>
            <a:r>
              <a:rPr lang="en-US" sz="3200" dirty="0"/>
              <a:t> </a:t>
            </a:r>
            <a:r>
              <a:rPr lang="en-US" sz="3200" dirty="0" err="1"/>
              <a:t>dùng</a:t>
            </a:r>
            <a:r>
              <a:rPr lang="en-US" sz="3200" dirty="0"/>
              <a:t> </a:t>
            </a:r>
            <a:r>
              <a:rPr lang="en-US" sz="3200" dirty="0" err="1"/>
              <a:t>sức</a:t>
            </a:r>
            <a:r>
              <a:rPr lang="en-US" sz="3200" dirty="0"/>
              <a:t> </a:t>
            </a:r>
            <a:r>
              <a:rPr lang="en-US" sz="3200" dirty="0" err="1"/>
              <a:t>ép</a:t>
            </a:r>
            <a:r>
              <a:rPr lang="en-US" sz="3200" dirty="0"/>
              <a:t> </a:t>
            </a:r>
            <a:r>
              <a:rPr lang="en-US" sz="3200" dirty="0" err="1"/>
              <a:t>để</a:t>
            </a:r>
            <a:r>
              <a:rPr lang="en-US" sz="3200" dirty="0"/>
              <a:t> </a:t>
            </a:r>
            <a:r>
              <a:rPr lang="en-US" sz="3200" dirty="0" err="1"/>
              <a:t>dập</a:t>
            </a:r>
            <a:r>
              <a:rPr lang="en-US" sz="3200" dirty="0"/>
              <a:t> </a:t>
            </a:r>
            <a:r>
              <a:rPr lang="en-US" sz="3200" dirty="0" err="1"/>
              <a:t>mẫu</a:t>
            </a:r>
            <a:r>
              <a:rPr lang="en-US" sz="32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017223"/>
            <a:ext cx="4453731" cy="4880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822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4.4 </a:t>
            </a:r>
            <a:r>
              <a:rPr lang="en-US" sz="3200" b="1" dirty="0" smtClean="0"/>
              <a:t>CẮT</a:t>
            </a:r>
            <a:endParaRPr lang="en-US" sz="3200" b="1" dirty="0"/>
          </a:p>
          <a:p>
            <a:pPr fontAlgn="auto">
              <a:spcBef>
                <a:spcPts val="0"/>
              </a:spcBef>
              <a:spcAft>
                <a:spcPts val="0"/>
              </a:spcAft>
              <a:defRPr/>
            </a:pPr>
            <a:r>
              <a:rPr lang="en-US" sz="3200" b="1" dirty="0" smtClean="0">
                <a:solidFill>
                  <a:srgbClr val="C00000"/>
                </a:solidFill>
                <a:cs typeface="Arial" pitchFamily="34" charset="0"/>
              </a:rPr>
              <a:t>4.4.1 </a:t>
            </a:r>
            <a:r>
              <a:rPr lang="en-US" sz="3200" b="1" dirty="0" err="1" smtClean="0">
                <a:solidFill>
                  <a:srgbClr val="C00000"/>
                </a:solidFill>
                <a:cs typeface="Arial" pitchFamily="34" charset="0"/>
              </a:rPr>
              <a:t>Dụng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cụ</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và</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thiết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bị</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cần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thiết</a:t>
            </a:r>
            <a:endParaRPr lang="vi-VN" sz="3200" b="1" dirty="0">
              <a:solidFill>
                <a:srgbClr val="C00000"/>
              </a:solidFill>
              <a:cs typeface="Arial" pitchFamily="34" charset="0"/>
            </a:endParaRPr>
          </a:p>
        </p:txBody>
      </p:sp>
      <p:sp>
        <p:nvSpPr>
          <p:cNvPr id="7" name="Rounded Rectangle 6"/>
          <p:cNvSpPr/>
          <p:nvPr/>
        </p:nvSpPr>
        <p:spPr>
          <a:xfrm>
            <a:off x="5918200" y="2133600"/>
            <a:ext cx="32257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2800" dirty="0"/>
              <a:t>		</a:t>
            </a:r>
          </a:p>
          <a:p>
            <a:r>
              <a:rPr lang="en-US" sz="3200" b="1" dirty="0" smtClean="0"/>
              <a:t>4.4.1.1</a:t>
            </a:r>
            <a:r>
              <a:rPr lang="en-US" sz="3200" dirty="0" smtClean="0"/>
              <a:t> </a:t>
            </a:r>
            <a:r>
              <a:rPr lang="en-US" sz="3200" b="1" dirty="0" err="1"/>
              <a:t>Dụng</a:t>
            </a:r>
            <a:r>
              <a:rPr lang="en-US" sz="3200" b="1" dirty="0"/>
              <a:t> </a:t>
            </a:r>
            <a:r>
              <a:rPr lang="en-US" sz="3200" b="1" dirty="0" err="1"/>
              <a:t>cụ</a:t>
            </a:r>
            <a:r>
              <a:rPr lang="en-US" sz="3200" b="1" dirty="0"/>
              <a:t> </a:t>
            </a:r>
            <a:r>
              <a:rPr lang="en-US" sz="3200" b="1" dirty="0" err="1"/>
              <a:t>dùng</a:t>
            </a:r>
            <a:r>
              <a:rPr lang="en-US" sz="3200" b="1" dirty="0"/>
              <a:t> </a:t>
            </a:r>
            <a:r>
              <a:rPr lang="en-US" sz="3200" b="1" dirty="0" err="1"/>
              <a:t>để</a:t>
            </a:r>
            <a:r>
              <a:rPr lang="en-US" sz="3200" b="1" dirty="0"/>
              <a:t> </a:t>
            </a:r>
            <a:r>
              <a:rPr lang="en-US" sz="3200" b="1" dirty="0" err="1"/>
              <a:t>cắt</a:t>
            </a:r>
            <a:r>
              <a:rPr lang="en-US" sz="3200" b="1" dirty="0" smtClean="0"/>
              <a:t>:</a:t>
            </a:r>
            <a:endParaRPr lang="en-US" sz="3200" dirty="0"/>
          </a:p>
          <a:p>
            <a:r>
              <a:rPr lang="en-US" sz="3200" dirty="0" smtClean="0"/>
              <a:t>- </a:t>
            </a:r>
            <a:r>
              <a:rPr lang="en-US" sz="3200" dirty="0" err="1"/>
              <a:t>Máy</a:t>
            </a:r>
            <a:r>
              <a:rPr lang="en-US" sz="3200" dirty="0"/>
              <a:t> </a:t>
            </a:r>
            <a:r>
              <a:rPr lang="en-US" sz="3200" dirty="0" err="1"/>
              <a:t>cắt</a:t>
            </a:r>
            <a:r>
              <a:rPr lang="en-US" sz="3200" dirty="0"/>
              <a:t> </a:t>
            </a:r>
            <a:r>
              <a:rPr lang="en-US" sz="3200" dirty="0" err="1"/>
              <a:t>tay</a:t>
            </a:r>
            <a:r>
              <a:rPr lang="en-US" sz="3200" dirty="0"/>
              <a:t>, </a:t>
            </a:r>
            <a:r>
              <a:rPr lang="en-US" sz="3200" dirty="0" err="1"/>
              <a:t>lưỡi</a:t>
            </a:r>
            <a:r>
              <a:rPr lang="en-US" sz="3200" dirty="0"/>
              <a:t> </a:t>
            </a:r>
            <a:r>
              <a:rPr lang="en-US" sz="3200" dirty="0" err="1"/>
              <a:t>dao</a:t>
            </a:r>
            <a:r>
              <a:rPr lang="en-US" sz="3200" dirty="0"/>
              <a:t> </a:t>
            </a:r>
            <a:r>
              <a:rPr lang="en-US" sz="3200" dirty="0" err="1"/>
              <a:t>tròn</a:t>
            </a:r>
            <a:r>
              <a:rPr lang="en-US" sz="3200" dirty="0"/>
              <a:t>.</a:t>
            </a:r>
          </a:p>
          <a:p>
            <a:r>
              <a:rPr lang="en-US" sz="3200" dirty="0" smtClean="0"/>
              <a:t>- </a:t>
            </a:r>
            <a:r>
              <a:rPr lang="en-US" sz="3200" dirty="0" err="1"/>
              <a:t>Máy</a:t>
            </a:r>
            <a:r>
              <a:rPr lang="en-US" sz="3200" dirty="0"/>
              <a:t> </a:t>
            </a:r>
            <a:r>
              <a:rPr lang="en-US" sz="3200" dirty="0" err="1"/>
              <a:t>cắt</a:t>
            </a:r>
            <a:r>
              <a:rPr lang="en-US" sz="3200" dirty="0"/>
              <a:t> </a:t>
            </a:r>
            <a:r>
              <a:rPr lang="en-US" sz="3200" dirty="0" err="1"/>
              <a:t>tay</a:t>
            </a:r>
            <a:r>
              <a:rPr lang="en-US" sz="3200" dirty="0"/>
              <a:t>, </a:t>
            </a:r>
            <a:r>
              <a:rPr lang="en-US" sz="3200" dirty="0" err="1"/>
              <a:t>lưỡi</a:t>
            </a:r>
            <a:r>
              <a:rPr lang="en-US" sz="3200" dirty="0"/>
              <a:t> </a:t>
            </a:r>
            <a:r>
              <a:rPr lang="en-US" sz="3200" dirty="0" err="1"/>
              <a:t>dao</a:t>
            </a:r>
            <a:r>
              <a:rPr lang="en-US" sz="3200" dirty="0"/>
              <a:t> </a:t>
            </a:r>
            <a:r>
              <a:rPr lang="en-US" sz="3200" dirty="0" err="1"/>
              <a:t>thẳng</a:t>
            </a:r>
            <a:r>
              <a:rPr lang="en-US" sz="3200" dirty="0"/>
              <a:t>.   </a:t>
            </a:r>
          </a:p>
          <a:p>
            <a:r>
              <a:rPr lang="en-US" sz="3200" dirty="0" smtClean="0"/>
              <a:t>- </a:t>
            </a:r>
            <a:r>
              <a:rPr lang="en-US" sz="3200" dirty="0" err="1"/>
              <a:t>Máy</a:t>
            </a:r>
            <a:r>
              <a:rPr lang="en-US" sz="3200" dirty="0"/>
              <a:t> </a:t>
            </a:r>
            <a:r>
              <a:rPr lang="en-US" sz="3200" dirty="0" err="1"/>
              <a:t>cắt</a:t>
            </a:r>
            <a:r>
              <a:rPr lang="en-US" sz="3200" dirty="0"/>
              <a:t> </a:t>
            </a:r>
            <a:r>
              <a:rPr lang="en-US" sz="3200" dirty="0" err="1"/>
              <a:t>vòng</a:t>
            </a:r>
            <a:r>
              <a:rPr lang="en-US" sz="3200" dirty="0"/>
              <a:t>.</a:t>
            </a:r>
          </a:p>
          <a:p>
            <a:r>
              <a:rPr lang="en-US" sz="3200" dirty="0" smtClean="0"/>
              <a:t>- </a:t>
            </a:r>
            <a:r>
              <a:rPr lang="en-US" sz="3200" dirty="0" err="1"/>
              <a:t>Máy</a:t>
            </a:r>
            <a:r>
              <a:rPr lang="en-US" sz="3200" dirty="0"/>
              <a:t> </a:t>
            </a:r>
            <a:r>
              <a:rPr lang="en-US" sz="3200" dirty="0" err="1"/>
              <a:t>dùng</a:t>
            </a:r>
            <a:r>
              <a:rPr lang="en-US" sz="3200" dirty="0"/>
              <a:t> </a:t>
            </a:r>
            <a:r>
              <a:rPr lang="en-US" sz="3200" dirty="0" err="1"/>
              <a:t>sức</a:t>
            </a:r>
            <a:r>
              <a:rPr lang="en-US" sz="3200" dirty="0"/>
              <a:t> </a:t>
            </a:r>
            <a:r>
              <a:rPr lang="en-US" sz="3200" dirty="0" err="1"/>
              <a:t>ép</a:t>
            </a:r>
            <a:r>
              <a:rPr lang="en-US" sz="3200" dirty="0"/>
              <a:t> </a:t>
            </a:r>
            <a:r>
              <a:rPr lang="en-US" sz="3200" dirty="0" err="1"/>
              <a:t>để</a:t>
            </a:r>
            <a:r>
              <a:rPr lang="en-US" sz="3200" dirty="0"/>
              <a:t> </a:t>
            </a:r>
            <a:r>
              <a:rPr lang="en-US" sz="3200" dirty="0" err="1"/>
              <a:t>dập</a:t>
            </a:r>
            <a:r>
              <a:rPr lang="en-US" sz="3200" dirty="0"/>
              <a:t> </a:t>
            </a:r>
            <a:r>
              <a:rPr lang="en-US" sz="3200" dirty="0" err="1"/>
              <a:t>mẫu</a:t>
            </a:r>
            <a:r>
              <a:rPr lang="en-US" sz="32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133600"/>
            <a:ext cx="59182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642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4.4 </a:t>
            </a:r>
            <a:r>
              <a:rPr lang="en-US" sz="3200" b="1" dirty="0" smtClean="0"/>
              <a:t>CẮT</a:t>
            </a:r>
            <a:endParaRPr lang="en-US" sz="3200" b="1" dirty="0"/>
          </a:p>
          <a:p>
            <a:pPr fontAlgn="auto">
              <a:spcBef>
                <a:spcPts val="0"/>
              </a:spcBef>
              <a:spcAft>
                <a:spcPts val="0"/>
              </a:spcAft>
              <a:defRPr/>
            </a:pPr>
            <a:r>
              <a:rPr lang="en-US" sz="3200" b="1" dirty="0" smtClean="0">
                <a:solidFill>
                  <a:srgbClr val="C00000"/>
                </a:solidFill>
                <a:cs typeface="Arial" pitchFamily="34" charset="0"/>
              </a:rPr>
              <a:t>4.4.1 </a:t>
            </a:r>
            <a:r>
              <a:rPr lang="en-US" sz="3200" b="1" dirty="0" err="1" smtClean="0">
                <a:solidFill>
                  <a:srgbClr val="C00000"/>
                </a:solidFill>
                <a:cs typeface="Arial" pitchFamily="34" charset="0"/>
              </a:rPr>
              <a:t>Dụng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cụ</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và</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thiết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bị</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cần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thiết</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2800" dirty="0"/>
              <a:t>			</a:t>
            </a:r>
          </a:p>
          <a:p>
            <a:r>
              <a:rPr lang="en-US" sz="4800" b="1" dirty="0" smtClean="0"/>
              <a:t>4.4.1.2</a:t>
            </a:r>
            <a:r>
              <a:rPr lang="en-US" sz="4800" dirty="0" smtClean="0"/>
              <a:t> </a:t>
            </a:r>
            <a:r>
              <a:rPr lang="en-US" sz="4800" b="1" dirty="0" err="1"/>
              <a:t>Dụng</a:t>
            </a:r>
            <a:r>
              <a:rPr lang="en-US" sz="4800" b="1" dirty="0"/>
              <a:t> </a:t>
            </a:r>
            <a:r>
              <a:rPr lang="en-US" sz="4800" b="1" dirty="0" err="1"/>
              <a:t>cụ</a:t>
            </a:r>
            <a:r>
              <a:rPr lang="en-US" sz="4800" b="1" dirty="0"/>
              <a:t> </a:t>
            </a:r>
            <a:r>
              <a:rPr lang="en-US" sz="4800" b="1" dirty="0" err="1"/>
              <a:t>để</a:t>
            </a:r>
            <a:r>
              <a:rPr lang="en-US" sz="4800" b="1" dirty="0"/>
              <a:t> </a:t>
            </a:r>
            <a:r>
              <a:rPr lang="en-US" sz="4800" b="1" dirty="0" err="1"/>
              <a:t>giữ</a:t>
            </a:r>
            <a:r>
              <a:rPr lang="en-US" sz="4800" b="1" dirty="0"/>
              <a:t> </a:t>
            </a:r>
            <a:r>
              <a:rPr lang="en-US" sz="4800" b="1" dirty="0" err="1"/>
              <a:t>các</a:t>
            </a:r>
            <a:r>
              <a:rPr lang="en-US" sz="4800" b="1" dirty="0"/>
              <a:t> </a:t>
            </a:r>
            <a:r>
              <a:rPr lang="en-US" sz="4800" b="1" dirty="0" err="1"/>
              <a:t>lớp</a:t>
            </a:r>
            <a:r>
              <a:rPr lang="en-US" sz="4800" b="1" dirty="0"/>
              <a:t> </a:t>
            </a:r>
            <a:r>
              <a:rPr lang="en-US" sz="4800" b="1" dirty="0" err="1"/>
              <a:t>mẫu</a:t>
            </a:r>
            <a:r>
              <a:rPr lang="en-US" sz="4800" b="1" dirty="0"/>
              <a:t> </a:t>
            </a:r>
            <a:r>
              <a:rPr lang="en-US" sz="4800" b="1" dirty="0" err="1"/>
              <a:t>không</a:t>
            </a:r>
            <a:r>
              <a:rPr lang="en-US" sz="4800" b="1" dirty="0"/>
              <a:t> </a:t>
            </a:r>
            <a:r>
              <a:rPr lang="en-US" sz="4800" b="1" dirty="0" err="1"/>
              <a:t>bị</a:t>
            </a:r>
            <a:r>
              <a:rPr lang="en-US" sz="4800" b="1" dirty="0"/>
              <a:t> </a:t>
            </a:r>
            <a:r>
              <a:rPr lang="en-US" sz="4800" b="1" dirty="0" err="1"/>
              <a:t>xô</a:t>
            </a:r>
            <a:r>
              <a:rPr lang="en-US" sz="4800" b="1" dirty="0"/>
              <a:t> </a:t>
            </a:r>
            <a:r>
              <a:rPr lang="en-US" sz="4800" b="1" dirty="0" err="1"/>
              <a:t>lệch</a:t>
            </a:r>
            <a:r>
              <a:rPr lang="en-US" sz="4800" b="1" dirty="0"/>
              <a:t>:</a:t>
            </a:r>
            <a:endParaRPr lang="en-US" sz="4800" dirty="0"/>
          </a:p>
          <a:p>
            <a:r>
              <a:rPr lang="en-US" sz="4800" dirty="0" smtClean="0"/>
              <a:t>- </a:t>
            </a:r>
            <a:r>
              <a:rPr lang="en-US" sz="4800" dirty="0" err="1"/>
              <a:t>Vật</a:t>
            </a:r>
            <a:r>
              <a:rPr lang="en-US" sz="4800" dirty="0"/>
              <a:t> </a:t>
            </a:r>
            <a:r>
              <a:rPr lang="en-US" sz="4800" dirty="0" err="1"/>
              <a:t>nặng</a:t>
            </a:r>
            <a:r>
              <a:rPr lang="en-US" sz="4800" dirty="0"/>
              <a:t> </a:t>
            </a:r>
            <a:r>
              <a:rPr lang="en-US" sz="4800" dirty="0" err="1"/>
              <a:t>bằng</a:t>
            </a:r>
            <a:r>
              <a:rPr lang="en-US" sz="4800" dirty="0"/>
              <a:t> </a:t>
            </a:r>
            <a:r>
              <a:rPr lang="en-US" sz="4800" dirty="0" err="1"/>
              <a:t>kim</a:t>
            </a:r>
            <a:r>
              <a:rPr lang="en-US" sz="4800" dirty="0"/>
              <a:t> </a:t>
            </a:r>
            <a:r>
              <a:rPr lang="en-US" sz="4800" dirty="0" err="1"/>
              <a:t>loại</a:t>
            </a:r>
            <a:r>
              <a:rPr lang="en-US" sz="4800" dirty="0"/>
              <a:t> </a:t>
            </a:r>
            <a:r>
              <a:rPr lang="en-US" sz="4800" dirty="0" err="1"/>
              <a:t>để</a:t>
            </a:r>
            <a:r>
              <a:rPr lang="en-US" sz="4800" dirty="0"/>
              <a:t> </a:t>
            </a:r>
            <a:r>
              <a:rPr lang="en-US" sz="4800" dirty="0" err="1"/>
              <a:t>chặn</a:t>
            </a:r>
            <a:r>
              <a:rPr lang="en-US" sz="4800" dirty="0"/>
              <a:t>.</a:t>
            </a:r>
          </a:p>
          <a:p>
            <a:r>
              <a:rPr lang="en-US" sz="4800" dirty="0" smtClean="0"/>
              <a:t>- </a:t>
            </a:r>
            <a:r>
              <a:rPr lang="en-US" sz="4800" dirty="0" err="1"/>
              <a:t>Kẹp</a:t>
            </a:r>
            <a:r>
              <a:rPr lang="en-US" sz="4800" dirty="0"/>
              <a:t> </a:t>
            </a:r>
            <a:r>
              <a:rPr lang="en-US" sz="4800" dirty="0" err="1"/>
              <a:t>để</a:t>
            </a:r>
            <a:r>
              <a:rPr lang="en-US" sz="4800" dirty="0"/>
              <a:t> </a:t>
            </a:r>
            <a:r>
              <a:rPr lang="en-US" sz="4800" dirty="0" err="1"/>
              <a:t>giữ</a:t>
            </a:r>
            <a:r>
              <a:rPr lang="en-US" sz="4800" dirty="0"/>
              <a:t> </a:t>
            </a:r>
            <a:r>
              <a:rPr lang="en-US" sz="4800" dirty="0" err="1"/>
              <a:t>tập</a:t>
            </a:r>
            <a:r>
              <a:rPr lang="en-US" sz="4800" dirty="0"/>
              <a:t> </a:t>
            </a:r>
            <a:r>
              <a:rPr lang="en-US" sz="4800" dirty="0" err="1"/>
              <a:t>vải</a:t>
            </a:r>
            <a:r>
              <a:rPr lang="en-US" sz="4800" dirty="0"/>
              <a:t> </a:t>
            </a:r>
            <a:r>
              <a:rPr lang="en-US" sz="4800" dirty="0" err="1"/>
              <a:t>khi</a:t>
            </a:r>
            <a:r>
              <a:rPr lang="en-US" sz="4800" dirty="0"/>
              <a:t> </a:t>
            </a:r>
            <a:r>
              <a:rPr lang="en-US" sz="4800" dirty="0" err="1"/>
              <a:t>cắt</a:t>
            </a:r>
            <a:r>
              <a:rPr lang="en-US" sz="4800" dirty="0"/>
              <a:t> </a:t>
            </a:r>
            <a:r>
              <a:rPr lang="en-US" sz="4800" dirty="0" err="1"/>
              <a:t>vòng</a:t>
            </a:r>
            <a:r>
              <a:rPr lang="en-US" sz="4800" dirty="0"/>
              <a:t>.</a:t>
            </a:r>
          </a:p>
          <a:p>
            <a:r>
              <a:rPr lang="en-US" sz="4800" dirty="0" smtClean="0"/>
              <a:t>- </a:t>
            </a:r>
            <a:r>
              <a:rPr lang="en-US" sz="4800" dirty="0"/>
              <a:t>Kim </a:t>
            </a:r>
            <a:r>
              <a:rPr lang="en-US" sz="4800" dirty="0" err="1"/>
              <a:t>gút</a:t>
            </a:r>
            <a:r>
              <a:rPr lang="en-US" sz="48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5566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4.4 </a:t>
            </a:r>
            <a:r>
              <a:rPr lang="en-US" sz="3200" b="1" dirty="0" smtClean="0"/>
              <a:t>CẮT</a:t>
            </a:r>
            <a:endParaRPr lang="en-US" sz="3200" b="1" dirty="0"/>
          </a:p>
          <a:p>
            <a:pPr fontAlgn="auto">
              <a:spcBef>
                <a:spcPts val="0"/>
              </a:spcBef>
              <a:spcAft>
                <a:spcPts val="0"/>
              </a:spcAft>
              <a:defRPr/>
            </a:pPr>
            <a:r>
              <a:rPr lang="en-US" sz="3200" b="1" dirty="0" smtClean="0">
                <a:solidFill>
                  <a:srgbClr val="C00000"/>
                </a:solidFill>
                <a:cs typeface="Arial" pitchFamily="34" charset="0"/>
              </a:rPr>
              <a:t>4.4.2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cắt</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2800" dirty="0" smtClean="0"/>
              <a:t>- </a:t>
            </a:r>
            <a:r>
              <a:rPr lang="en-US" sz="2800" dirty="0" err="1"/>
              <a:t>Những</a:t>
            </a:r>
            <a:r>
              <a:rPr lang="en-US" sz="2800" dirty="0"/>
              <a:t> chi </a:t>
            </a:r>
            <a:r>
              <a:rPr lang="en-US" sz="2800" dirty="0" err="1"/>
              <a:t>tiết</a:t>
            </a:r>
            <a:r>
              <a:rPr lang="en-US" sz="2800" dirty="0"/>
              <a:t> </a:t>
            </a:r>
            <a:r>
              <a:rPr lang="en-US" sz="2800" dirty="0" err="1"/>
              <a:t>lớn</a:t>
            </a:r>
            <a:r>
              <a:rPr lang="en-US" sz="2800" dirty="0"/>
              <a:t> ta </a:t>
            </a:r>
            <a:r>
              <a:rPr lang="en-US" sz="2800" dirty="0" err="1"/>
              <a:t>cắt</a:t>
            </a:r>
            <a:r>
              <a:rPr lang="en-US" sz="2800" dirty="0"/>
              <a:t> </a:t>
            </a:r>
            <a:r>
              <a:rPr lang="en-US" sz="2800" dirty="0" err="1"/>
              <a:t>hoàn</a:t>
            </a:r>
            <a:r>
              <a:rPr lang="en-US" sz="2800" dirty="0"/>
              <a:t> </a:t>
            </a:r>
            <a:r>
              <a:rPr lang="en-US" sz="2800" dirty="0" err="1"/>
              <a:t>chỉnh</a:t>
            </a:r>
            <a:r>
              <a:rPr lang="en-US" sz="2800" dirty="0"/>
              <a:t> </a:t>
            </a:r>
            <a:r>
              <a:rPr lang="en-US" sz="2800" dirty="0" err="1"/>
              <a:t>bằng</a:t>
            </a:r>
            <a:r>
              <a:rPr lang="en-US" sz="2800" dirty="0"/>
              <a:t> </a:t>
            </a:r>
            <a:r>
              <a:rPr lang="en-US" sz="2800" dirty="0" err="1"/>
              <a:t>máy</a:t>
            </a:r>
            <a:r>
              <a:rPr lang="en-US" sz="2800" dirty="0"/>
              <a:t> </a:t>
            </a:r>
            <a:r>
              <a:rPr lang="en-US" sz="2800" dirty="0" err="1"/>
              <a:t>cắt</a:t>
            </a:r>
            <a:r>
              <a:rPr lang="en-US" sz="2800" dirty="0"/>
              <a:t> </a:t>
            </a:r>
            <a:r>
              <a:rPr lang="en-US" sz="2800" dirty="0" err="1"/>
              <a:t>tay</a:t>
            </a:r>
            <a:r>
              <a:rPr lang="en-US" sz="2800" dirty="0"/>
              <a:t>, </a:t>
            </a:r>
            <a:r>
              <a:rPr lang="en-US" sz="2800" dirty="0" err="1"/>
              <a:t>những</a:t>
            </a:r>
            <a:r>
              <a:rPr lang="en-US" sz="2800" dirty="0"/>
              <a:t> chi </a:t>
            </a:r>
            <a:r>
              <a:rPr lang="en-US" sz="2800" dirty="0" err="1"/>
              <a:t>tiết</a:t>
            </a:r>
            <a:r>
              <a:rPr lang="en-US" sz="2800" dirty="0"/>
              <a:t> </a:t>
            </a:r>
            <a:r>
              <a:rPr lang="en-US" sz="2800" dirty="0" err="1"/>
              <a:t>nhỏ</a:t>
            </a:r>
            <a:r>
              <a:rPr lang="en-US" sz="2800" dirty="0"/>
              <a:t> </a:t>
            </a:r>
            <a:r>
              <a:rPr lang="en-US" sz="2800" dirty="0" err="1"/>
              <a:t>cắt</a:t>
            </a:r>
            <a:r>
              <a:rPr lang="en-US" sz="2800" dirty="0"/>
              <a:t> </a:t>
            </a:r>
            <a:r>
              <a:rPr lang="en-US" sz="2800" dirty="0" err="1"/>
              <a:t>phá</a:t>
            </a:r>
            <a:r>
              <a:rPr lang="en-US" sz="2800" dirty="0"/>
              <a:t> </a:t>
            </a:r>
            <a:r>
              <a:rPr lang="en-US" sz="2800" dirty="0" err="1"/>
              <a:t>từng</a:t>
            </a:r>
            <a:r>
              <a:rPr lang="en-US" sz="2800" dirty="0"/>
              <a:t> </a:t>
            </a:r>
            <a:r>
              <a:rPr lang="en-US" sz="2800" dirty="0" err="1"/>
              <a:t>mảnh</a:t>
            </a:r>
            <a:r>
              <a:rPr lang="en-US" sz="2800" dirty="0"/>
              <a:t> </a:t>
            </a:r>
            <a:r>
              <a:rPr lang="en-US" sz="2800" dirty="0" err="1"/>
              <a:t>bằng</a:t>
            </a:r>
            <a:r>
              <a:rPr lang="en-US" sz="2800" dirty="0"/>
              <a:t> </a:t>
            </a:r>
            <a:r>
              <a:rPr lang="en-US" sz="2800" dirty="0" err="1"/>
              <a:t>máy</a:t>
            </a:r>
            <a:r>
              <a:rPr lang="en-US" sz="2800" dirty="0"/>
              <a:t> </a:t>
            </a:r>
            <a:r>
              <a:rPr lang="en-US" sz="2800" dirty="0" err="1"/>
              <a:t>cắt</a:t>
            </a:r>
            <a:r>
              <a:rPr lang="en-US" sz="2800" dirty="0"/>
              <a:t> </a:t>
            </a:r>
            <a:r>
              <a:rPr lang="en-US" sz="2800" dirty="0" err="1"/>
              <a:t>tay</a:t>
            </a:r>
            <a:r>
              <a:rPr lang="en-US" sz="2800" dirty="0"/>
              <a:t> </a:t>
            </a:r>
            <a:r>
              <a:rPr lang="en-US" sz="2800" dirty="0" err="1"/>
              <a:t>rồi</a:t>
            </a:r>
            <a:r>
              <a:rPr lang="en-US" sz="2800" dirty="0"/>
              <a:t> </a:t>
            </a:r>
            <a:r>
              <a:rPr lang="en-US" sz="2800" dirty="0" err="1"/>
              <a:t>chuyển</a:t>
            </a:r>
            <a:r>
              <a:rPr lang="en-US" sz="2800" dirty="0"/>
              <a:t> qua </a:t>
            </a:r>
            <a:r>
              <a:rPr lang="en-US" sz="2800" dirty="0" err="1"/>
              <a:t>máy</a:t>
            </a:r>
            <a:r>
              <a:rPr lang="en-US" sz="2800" dirty="0"/>
              <a:t> </a:t>
            </a:r>
            <a:r>
              <a:rPr lang="en-US" sz="2800" dirty="0" err="1"/>
              <a:t>cắt</a:t>
            </a:r>
            <a:r>
              <a:rPr lang="en-US" sz="2800" dirty="0"/>
              <a:t> </a:t>
            </a:r>
            <a:r>
              <a:rPr lang="en-US" sz="2800" dirty="0" err="1"/>
              <a:t>vòng</a:t>
            </a:r>
            <a:r>
              <a:rPr lang="en-US" sz="2800" dirty="0"/>
              <a:t>.</a:t>
            </a:r>
          </a:p>
          <a:p>
            <a:pPr algn="just"/>
            <a:r>
              <a:rPr lang="en-US" sz="2800" dirty="0" smtClean="0"/>
              <a:t>- </a:t>
            </a:r>
            <a:r>
              <a:rPr lang="en-US" sz="2800" dirty="0" err="1"/>
              <a:t>Khi</a:t>
            </a:r>
            <a:r>
              <a:rPr lang="en-US" sz="2800" dirty="0"/>
              <a:t> </a:t>
            </a:r>
            <a:r>
              <a:rPr lang="en-US" sz="2800" dirty="0" err="1"/>
              <a:t>cắt</a:t>
            </a:r>
            <a:r>
              <a:rPr lang="en-US" sz="2800" dirty="0"/>
              <a:t> </a:t>
            </a:r>
            <a:r>
              <a:rPr lang="en-US" sz="2800" dirty="0" err="1"/>
              <a:t>bằng</a:t>
            </a:r>
            <a:r>
              <a:rPr lang="en-US" sz="2800" dirty="0"/>
              <a:t> </a:t>
            </a:r>
            <a:r>
              <a:rPr lang="en-US" sz="2800" dirty="0" err="1"/>
              <a:t>máy</a:t>
            </a:r>
            <a:r>
              <a:rPr lang="en-US" sz="2800" dirty="0"/>
              <a:t> </a:t>
            </a:r>
            <a:r>
              <a:rPr lang="en-US" sz="2800" dirty="0" err="1"/>
              <a:t>cắt</a:t>
            </a:r>
            <a:r>
              <a:rPr lang="en-US" sz="2800" dirty="0"/>
              <a:t> </a:t>
            </a:r>
            <a:r>
              <a:rPr lang="en-US" sz="2800" dirty="0" err="1"/>
              <a:t>tay</a:t>
            </a:r>
            <a:r>
              <a:rPr lang="en-US" sz="2800" dirty="0"/>
              <a:t>, </a:t>
            </a:r>
            <a:r>
              <a:rPr lang="en-US" sz="2800" dirty="0" err="1"/>
              <a:t>bản</a:t>
            </a:r>
            <a:r>
              <a:rPr lang="en-US" sz="2800" dirty="0"/>
              <a:t> </a:t>
            </a:r>
            <a:r>
              <a:rPr lang="en-US" sz="2800" dirty="0" err="1"/>
              <a:t>vải</a:t>
            </a:r>
            <a:r>
              <a:rPr lang="en-US" sz="2800" dirty="0"/>
              <a:t> </a:t>
            </a:r>
            <a:r>
              <a:rPr lang="en-US" sz="2800" dirty="0" err="1"/>
              <a:t>phải</a:t>
            </a:r>
            <a:r>
              <a:rPr lang="en-US" sz="2800" dirty="0"/>
              <a:t> </a:t>
            </a:r>
            <a:r>
              <a:rPr lang="en-US" sz="2800" dirty="0" err="1"/>
              <a:t>đứng</a:t>
            </a:r>
            <a:r>
              <a:rPr lang="en-US" sz="2800" dirty="0"/>
              <a:t> </a:t>
            </a:r>
            <a:r>
              <a:rPr lang="en-US" sz="2800" dirty="0" err="1"/>
              <a:t>yên</a:t>
            </a:r>
            <a:r>
              <a:rPr lang="en-US" sz="2800" dirty="0"/>
              <a:t> </a:t>
            </a:r>
            <a:r>
              <a:rPr lang="en-US" sz="2800" dirty="0" err="1"/>
              <a:t>và</a:t>
            </a:r>
            <a:r>
              <a:rPr lang="en-US" sz="2800" dirty="0"/>
              <a:t> ta </a:t>
            </a:r>
            <a:r>
              <a:rPr lang="en-US" sz="2800" dirty="0" err="1"/>
              <a:t>lách</a:t>
            </a:r>
            <a:r>
              <a:rPr lang="en-US" sz="2800" dirty="0"/>
              <a:t> </a:t>
            </a:r>
            <a:r>
              <a:rPr lang="en-US" sz="2800" dirty="0" err="1"/>
              <a:t>máy</a:t>
            </a:r>
            <a:r>
              <a:rPr lang="en-US" sz="2800" dirty="0"/>
              <a:t> </a:t>
            </a:r>
            <a:r>
              <a:rPr lang="en-US" sz="2800" dirty="0" err="1"/>
              <a:t>theo</a:t>
            </a:r>
            <a:r>
              <a:rPr lang="en-US" sz="2800" dirty="0"/>
              <a:t> </a:t>
            </a:r>
            <a:r>
              <a:rPr lang="en-US" sz="2800" dirty="0" err="1"/>
              <a:t>hình</a:t>
            </a:r>
            <a:r>
              <a:rPr lang="en-US" sz="2800" dirty="0"/>
              <a:t> </a:t>
            </a:r>
            <a:r>
              <a:rPr lang="en-US" sz="2800" dirty="0" err="1"/>
              <a:t>mẫu</a:t>
            </a:r>
            <a:r>
              <a:rPr lang="en-US" sz="2800" dirty="0"/>
              <a:t>, </a:t>
            </a:r>
            <a:r>
              <a:rPr lang="en-US" sz="2800" dirty="0" err="1"/>
              <a:t>như</a:t>
            </a:r>
            <a:r>
              <a:rPr lang="en-US" sz="2800" dirty="0"/>
              <a:t> </a:t>
            </a:r>
            <a:r>
              <a:rPr lang="en-US" sz="2800" dirty="0" err="1"/>
              <a:t>thế</a:t>
            </a:r>
            <a:r>
              <a:rPr lang="en-US" sz="2800" dirty="0"/>
              <a:t> </a:t>
            </a:r>
            <a:r>
              <a:rPr lang="en-US" sz="2800" dirty="0" err="1"/>
              <a:t>khó</a:t>
            </a:r>
            <a:r>
              <a:rPr lang="en-US" sz="2800" dirty="0"/>
              <a:t> </a:t>
            </a:r>
            <a:r>
              <a:rPr lang="en-US" sz="2800" dirty="0" err="1"/>
              <a:t>thao</a:t>
            </a:r>
            <a:r>
              <a:rPr lang="en-US" sz="2800" dirty="0"/>
              <a:t> </a:t>
            </a:r>
            <a:r>
              <a:rPr lang="en-US" sz="2800" dirty="0" err="1"/>
              <a:t>tác</a:t>
            </a:r>
            <a:r>
              <a:rPr lang="en-US" sz="2800" dirty="0"/>
              <a:t>, </a:t>
            </a:r>
            <a:r>
              <a:rPr lang="en-US" sz="2800" dirty="0" err="1"/>
              <a:t>máy</a:t>
            </a:r>
            <a:r>
              <a:rPr lang="en-US" sz="2800" dirty="0"/>
              <a:t> </a:t>
            </a:r>
            <a:r>
              <a:rPr lang="en-US" sz="2800" dirty="0" err="1"/>
              <a:t>bị</a:t>
            </a:r>
            <a:r>
              <a:rPr lang="en-US" sz="2800" dirty="0"/>
              <a:t> rung; do </a:t>
            </a:r>
            <a:r>
              <a:rPr lang="en-US" sz="2800" dirty="0" err="1"/>
              <a:t>đó</a:t>
            </a:r>
            <a:r>
              <a:rPr lang="en-US" sz="2800" dirty="0"/>
              <a:t> </a:t>
            </a:r>
            <a:r>
              <a:rPr lang="en-US" sz="2800" dirty="0" err="1"/>
              <a:t>khó</a:t>
            </a:r>
            <a:r>
              <a:rPr lang="en-US" sz="2800" dirty="0"/>
              <a:t> </a:t>
            </a:r>
            <a:r>
              <a:rPr lang="en-US" sz="2800" dirty="0" err="1"/>
              <a:t>cắt</a:t>
            </a:r>
            <a:r>
              <a:rPr lang="en-US" sz="2800" dirty="0"/>
              <a:t> </a:t>
            </a:r>
            <a:r>
              <a:rPr lang="en-US" sz="2800" dirty="0" err="1"/>
              <a:t>được</a:t>
            </a:r>
            <a:r>
              <a:rPr lang="en-US" sz="2800" dirty="0"/>
              <a:t> </a:t>
            </a:r>
            <a:r>
              <a:rPr lang="en-US" sz="2800" dirty="0" err="1"/>
              <a:t>chính</a:t>
            </a:r>
            <a:r>
              <a:rPr lang="en-US" sz="2800" dirty="0"/>
              <a:t> </a:t>
            </a:r>
            <a:r>
              <a:rPr lang="en-US" sz="2800" dirty="0" err="1"/>
              <a:t>xác</a:t>
            </a:r>
            <a:r>
              <a:rPr lang="en-US" sz="2800" dirty="0"/>
              <a:t>, ta </a:t>
            </a:r>
            <a:r>
              <a:rPr lang="en-US" sz="2800" dirty="0" err="1"/>
              <a:t>chỉ</a:t>
            </a:r>
            <a:r>
              <a:rPr lang="en-US" sz="2800" dirty="0"/>
              <a:t> </a:t>
            </a:r>
            <a:r>
              <a:rPr lang="en-US" sz="2800" dirty="0" err="1"/>
              <a:t>dùng</a:t>
            </a:r>
            <a:r>
              <a:rPr lang="en-US" sz="2800" dirty="0"/>
              <a:t> </a:t>
            </a:r>
            <a:r>
              <a:rPr lang="en-US" sz="2800" dirty="0" err="1"/>
              <a:t>để</a:t>
            </a:r>
            <a:r>
              <a:rPr lang="en-US" sz="2800" dirty="0"/>
              <a:t> </a:t>
            </a:r>
            <a:r>
              <a:rPr lang="en-US" sz="2800" dirty="0" err="1"/>
              <a:t>cắt</a:t>
            </a:r>
            <a:r>
              <a:rPr lang="en-US" sz="2800" dirty="0"/>
              <a:t> chi </a:t>
            </a:r>
            <a:r>
              <a:rPr lang="en-US" sz="2800" dirty="0" err="1"/>
              <a:t>tiết</a:t>
            </a:r>
            <a:r>
              <a:rPr lang="en-US" sz="2800" dirty="0"/>
              <a:t> </a:t>
            </a:r>
            <a:r>
              <a:rPr lang="en-US" sz="2800" dirty="0" err="1"/>
              <a:t>lớn</a:t>
            </a:r>
            <a:r>
              <a:rPr lang="en-US" sz="2800" dirty="0"/>
              <a:t>.</a:t>
            </a:r>
          </a:p>
          <a:p>
            <a:pPr algn="just"/>
            <a:r>
              <a:rPr lang="en-US" sz="2800" dirty="0" smtClean="0"/>
              <a:t>- </a:t>
            </a:r>
            <a:r>
              <a:rPr lang="en-US" sz="2800" dirty="0" err="1"/>
              <a:t>Dùng</a:t>
            </a:r>
            <a:r>
              <a:rPr lang="en-US" sz="2800" dirty="0"/>
              <a:t> </a:t>
            </a:r>
            <a:r>
              <a:rPr lang="en-US" sz="2800" dirty="0" err="1"/>
              <a:t>máy</a:t>
            </a:r>
            <a:r>
              <a:rPr lang="en-US" sz="2800" dirty="0"/>
              <a:t> </a:t>
            </a:r>
            <a:r>
              <a:rPr lang="en-US" sz="2800" dirty="0" err="1"/>
              <a:t>cắt</a:t>
            </a:r>
            <a:r>
              <a:rPr lang="en-US" sz="2800" dirty="0"/>
              <a:t> </a:t>
            </a:r>
            <a:r>
              <a:rPr lang="en-US" sz="2800" dirty="0" err="1"/>
              <a:t>vòng</a:t>
            </a:r>
            <a:r>
              <a:rPr lang="en-US" sz="2800" dirty="0"/>
              <a:t> </a:t>
            </a:r>
            <a:r>
              <a:rPr lang="en-US" sz="2800" dirty="0" err="1"/>
              <a:t>để</a:t>
            </a:r>
            <a:r>
              <a:rPr lang="en-US" sz="2800" dirty="0"/>
              <a:t> </a:t>
            </a:r>
            <a:r>
              <a:rPr lang="en-US" sz="2800" dirty="0" err="1"/>
              <a:t>cắt</a:t>
            </a:r>
            <a:r>
              <a:rPr lang="en-US" sz="2800" dirty="0"/>
              <a:t> </a:t>
            </a:r>
            <a:r>
              <a:rPr lang="en-US" sz="2800" dirty="0" err="1"/>
              <a:t>gọt</a:t>
            </a:r>
            <a:r>
              <a:rPr lang="en-US" sz="2800" dirty="0"/>
              <a:t> </a:t>
            </a:r>
            <a:r>
              <a:rPr lang="en-US" sz="2800" dirty="0" err="1"/>
              <a:t>các</a:t>
            </a:r>
            <a:r>
              <a:rPr lang="en-US" sz="2800" dirty="0"/>
              <a:t> chi </a:t>
            </a:r>
            <a:r>
              <a:rPr lang="en-US" sz="2800" dirty="0" err="1"/>
              <a:t>tiết</a:t>
            </a:r>
            <a:r>
              <a:rPr lang="en-US" sz="2800" dirty="0"/>
              <a:t> </a:t>
            </a:r>
            <a:r>
              <a:rPr lang="en-US" sz="2800" dirty="0" err="1"/>
              <a:t>nhỏ</a:t>
            </a:r>
            <a:r>
              <a:rPr lang="en-US" sz="2800" dirty="0"/>
              <a:t> </a:t>
            </a:r>
            <a:r>
              <a:rPr lang="en-US" sz="2800" dirty="0" err="1"/>
              <a:t>như</a:t>
            </a:r>
            <a:r>
              <a:rPr lang="en-US" sz="2800" dirty="0"/>
              <a:t>: </a:t>
            </a:r>
            <a:r>
              <a:rPr lang="en-US" sz="2800" dirty="0" err="1"/>
              <a:t>cổ</a:t>
            </a:r>
            <a:r>
              <a:rPr lang="en-US" sz="2800" dirty="0"/>
              <a:t> </a:t>
            </a:r>
            <a:r>
              <a:rPr lang="en-US" sz="2800" dirty="0" err="1"/>
              <a:t>áo</a:t>
            </a:r>
            <a:r>
              <a:rPr lang="en-US" sz="2800" dirty="0"/>
              <a:t>, </a:t>
            </a:r>
            <a:r>
              <a:rPr lang="en-US" sz="2800" dirty="0" err="1"/>
              <a:t>thép</a:t>
            </a:r>
            <a:r>
              <a:rPr lang="en-US" sz="2800" dirty="0"/>
              <a:t> </a:t>
            </a:r>
            <a:r>
              <a:rPr lang="en-US" sz="2800" dirty="0" err="1"/>
              <a:t>tay</a:t>
            </a:r>
            <a:r>
              <a:rPr lang="en-US" sz="2800" dirty="0"/>
              <a:t>, </a:t>
            </a:r>
            <a:r>
              <a:rPr lang="en-US" sz="2800" dirty="0" err="1"/>
              <a:t>bát</a:t>
            </a:r>
            <a:r>
              <a:rPr lang="en-US" sz="2800" dirty="0"/>
              <a:t> </a:t>
            </a:r>
            <a:r>
              <a:rPr lang="en-US" sz="2800" dirty="0" err="1"/>
              <a:t>tay</a:t>
            </a:r>
            <a:r>
              <a:rPr lang="en-US" sz="2800" dirty="0"/>
              <a:t>, </a:t>
            </a:r>
            <a:r>
              <a:rPr lang="en-US" sz="2800" dirty="0" err="1"/>
              <a:t>chèn</a:t>
            </a:r>
            <a:r>
              <a:rPr lang="en-US" sz="2800" dirty="0"/>
              <a:t> </a:t>
            </a:r>
            <a:r>
              <a:rPr lang="en-US" sz="2800" dirty="0" err="1"/>
              <a:t>tay</a:t>
            </a:r>
            <a:r>
              <a:rPr lang="en-US" sz="2800" dirty="0"/>
              <a:t>,… </a:t>
            </a:r>
            <a:r>
              <a:rPr lang="en-US" sz="2800" dirty="0" err="1"/>
              <a:t>Đặt</a:t>
            </a:r>
            <a:r>
              <a:rPr lang="en-US" sz="2800" dirty="0"/>
              <a:t> </a:t>
            </a:r>
            <a:r>
              <a:rPr lang="en-US" sz="2800" dirty="0" err="1"/>
              <a:t>mẫu</a:t>
            </a:r>
            <a:r>
              <a:rPr lang="en-US" sz="2800" dirty="0"/>
              <a:t> </a:t>
            </a:r>
            <a:r>
              <a:rPr lang="en-US" sz="2800" dirty="0" err="1"/>
              <a:t>bằng</a:t>
            </a:r>
            <a:r>
              <a:rPr lang="en-US" sz="2800" dirty="0"/>
              <a:t> </a:t>
            </a:r>
            <a:r>
              <a:rPr lang="en-US" sz="2800" dirty="0" err="1"/>
              <a:t>kẽm</a:t>
            </a:r>
            <a:r>
              <a:rPr lang="en-US" sz="2800" dirty="0"/>
              <a:t> </a:t>
            </a:r>
            <a:r>
              <a:rPr lang="en-US" sz="2800" dirty="0" err="1"/>
              <a:t>cứng</a:t>
            </a:r>
            <a:r>
              <a:rPr lang="en-US" sz="2800" dirty="0"/>
              <a:t> </a:t>
            </a:r>
            <a:r>
              <a:rPr lang="en-US" sz="2800" dirty="0" err="1"/>
              <a:t>lên</a:t>
            </a:r>
            <a:r>
              <a:rPr lang="en-US" sz="2800" dirty="0"/>
              <a:t> </a:t>
            </a:r>
            <a:r>
              <a:rPr lang="en-US" sz="2800" dirty="0" err="1"/>
              <a:t>tập</a:t>
            </a:r>
            <a:r>
              <a:rPr lang="en-US" sz="2800" dirty="0"/>
              <a:t> </a:t>
            </a:r>
            <a:r>
              <a:rPr lang="en-US" sz="2800" dirty="0" err="1"/>
              <a:t>vải</a:t>
            </a:r>
            <a:r>
              <a:rPr lang="en-US" sz="2800" dirty="0"/>
              <a:t>, </a:t>
            </a:r>
            <a:r>
              <a:rPr lang="en-US" sz="2800" dirty="0" err="1"/>
              <a:t>dùng</a:t>
            </a:r>
            <a:r>
              <a:rPr lang="en-US" sz="2800" dirty="0"/>
              <a:t> </a:t>
            </a:r>
            <a:r>
              <a:rPr lang="en-US" sz="2800" dirty="0" err="1"/>
              <a:t>kẹp</a:t>
            </a:r>
            <a:r>
              <a:rPr lang="en-US" sz="2800" dirty="0"/>
              <a:t> </a:t>
            </a:r>
            <a:r>
              <a:rPr lang="en-US" sz="2800" dirty="0" err="1"/>
              <a:t>giữ</a:t>
            </a:r>
            <a:r>
              <a:rPr lang="en-US" sz="2800" dirty="0"/>
              <a:t> </a:t>
            </a:r>
            <a:r>
              <a:rPr lang="en-US" sz="2800" dirty="0" err="1"/>
              <a:t>chân</a:t>
            </a:r>
            <a:r>
              <a:rPr lang="en-US" sz="2800" dirty="0"/>
              <a:t> </a:t>
            </a:r>
            <a:r>
              <a:rPr lang="en-US" sz="2800" dirty="0" err="1"/>
              <a:t>để</a:t>
            </a:r>
            <a:r>
              <a:rPr lang="en-US" sz="2800" dirty="0"/>
              <a:t> </a:t>
            </a:r>
            <a:r>
              <a:rPr lang="en-US" sz="2800" dirty="0" err="1"/>
              <a:t>tránh</a:t>
            </a:r>
            <a:r>
              <a:rPr lang="en-US" sz="2800" dirty="0"/>
              <a:t> </a:t>
            </a:r>
            <a:r>
              <a:rPr lang="en-US" sz="2800" dirty="0" err="1"/>
              <a:t>bị</a:t>
            </a:r>
            <a:r>
              <a:rPr lang="en-US" sz="2800" dirty="0"/>
              <a:t> </a:t>
            </a:r>
            <a:r>
              <a:rPr lang="en-US" sz="2800" dirty="0" err="1"/>
              <a:t>xô</a:t>
            </a:r>
            <a:r>
              <a:rPr lang="en-US" sz="2800" dirty="0"/>
              <a:t> </a:t>
            </a:r>
            <a:r>
              <a:rPr lang="en-US" sz="2800" dirty="0" err="1"/>
              <a:t>lệch</a:t>
            </a:r>
            <a:r>
              <a:rPr lang="en-US" sz="2800" dirty="0"/>
              <a:t> </a:t>
            </a:r>
            <a:r>
              <a:rPr lang="en-US" sz="2800" dirty="0" err="1"/>
              <a:t>trong</a:t>
            </a:r>
            <a:r>
              <a:rPr lang="en-US" sz="2800" dirty="0"/>
              <a:t> </a:t>
            </a:r>
            <a:r>
              <a:rPr lang="en-US" sz="2800" dirty="0" err="1"/>
              <a:t>lúc</a:t>
            </a:r>
            <a:r>
              <a:rPr lang="en-US" sz="2800" dirty="0"/>
              <a:t> </a:t>
            </a:r>
            <a:r>
              <a:rPr lang="en-US" sz="2800" dirty="0" err="1"/>
              <a:t>cắt</a:t>
            </a:r>
            <a:r>
              <a:rPr lang="en-US" sz="2800" dirty="0"/>
              <a:t>. </a:t>
            </a:r>
            <a:r>
              <a:rPr lang="en-US" sz="2800" dirty="0" err="1"/>
              <a:t>Cắt</a:t>
            </a:r>
            <a:r>
              <a:rPr lang="en-US" sz="2800" dirty="0"/>
              <a:t> </a:t>
            </a:r>
            <a:r>
              <a:rPr lang="en-US" sz="2800" dirty="0" err="1"/>
              <a:t>theo</a:t>
            </a:r>
            <a:r>
              <a:rPr lang="en-US" sz="2800" dirty="0"/>
              <a:t> </a:t>
            </a:r>
            <a:r>
              <a:rPr lang="en-US" sz="2800" dirty="0" err="1"/>
              <a:t>mẫu</a:t>
            </a:r>
            <a:r>
              <a:rPr lang="en-US" sz="2800" dirty="0"/>
              <a:t> </a:t>
            </a:r>
            <a:r>
              <a:rPr lang="en-US" sz="2800" dirty="0" err="1"/>
              <a:t>kẽm</a:t>
            </a:r>
            <a:r>
              <a:rPr lang="en-US" sz="28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5715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4.4 </a:t>
            </a:r>
            <a:r>
              <a:rPr lang="en-US" sz="3200" b="1" dirty="0" smtClean="0"/>
              <a:t>CẮT</a:t>
            </a:r>
            <a:endParaRPr lang="en-US" sz="3200" b="1" dirty="0"/>
          </a:p>
          <a:p>
            <a:pPr fontAlgn="auto">
              <a:spcBef>
                <a:spcPts val="0"/>
              </a:spcBef>
              <a:spcAft>
                <a:spcPts val="0"/>
              </a:spcAft>
              <a:defRPr/>
            </a:pPr>
            <a:r>
              <a:rPr lang="en-US" sz="3200" b="1" dirty="0" smtClean="0">
                <a:solidFill>
                  <a:srgbClr val="C00000"/>
                </a:solidFill>
                <a:cs typeface="Arial" pitchFamily="34" charset="0"/>
              </a:rPr>
              <a:t>4.4.2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cắt</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3200" dirty="0" smtClean="0"/>
              <a:t>- </a:t>
            </a:r>
            <a:r>
              <a:rPr lang="en-US" sz="3200" dirty="0" err="1"/>
              <a:t>Mỗi</a:t>
            </a:r>
            <a:r>
              <a:rPr lang="en-US" sz="3200" dirty="0"/>
              <a:t> chi </a:t>
            </a:r>
            <a:r>
              <a:rPr lang="en-US" sz="3200" dirty="0" err="1"/>
              <a:t>tiết</a:t>
            </a:r>
            <a:r>
              <a:rPr lang="en-US" sz="3200" dirty="0"/>
              <a:t> </a:t>
            </a:r>
            <a:r>
              <a:rPr lang="en-US" sz="3200" dirty="0" err="1"/>
              <a:t>cắt</a:t>
            </a:r>
            <a:r>
              <a:rPr lang="en-US" sz="3200" dirty="0"/>
              <a:t> </a:t>
            </a:r>
            <a:r>
              <a:rPr lang="en-US" sz="3200" dirty="0" err="1"/>
              <a:t>xong</a:t>
            </a:r>
            <a:r>
              <a:rPr lang="en-US" sz="3200" dirty="0"/>
              <a:t> </a:t>
            </a:r>
            <a:r>
              <a:rPr lang="en-US" sz="3200" dirty="0" err="1"/>
              <a:t>đều</a:t>
            </a:r>
            <a:r>
              <a:rPr lang="en-US" sz="3200" dirty="0"/>
              <a:t> </a:t>
            </a:r>
            <a:r>
              <a:rPr lang="en-US" sz="3200" dirty="0" err="1"/>
              <a:t>phải</a:t>
            </a:r>
            <a:r>
              <a:rPr lang="en-US" sz="3200" dirty="0"/>
              <a:t> </a:t>
            </a:r>
            <a:r>
              <a:rPr lang="en-US" sz="3200" dirty="0" err="1"/>
              <a:t>kiểm</a:t>
            </a:r>
            <a:r>
              <a:rPr lang="en-US" sz="3200" dirty="0"/>
              <a:t> </a:t>
            </a:r>
            <a:r>
              <a:rPr lang="en-US" sz="3200" dirty="0" err="1"/>
              <a:t>tra</a:t>
            </a:r>
            <a:r>
              <a:rPr lang="en-US" sz="3200" dirty="0"/>
              <a:t> </a:t>
            </a:r>
            <a:r>
              <a:rPr lang="en-US" sz="3200" dirty="0" err="1"/>
              <a:t>xem</a:t>
            </a:r>
            <a:r>
              <a:rPr lang="en-US" sz="3200" dirty="0"/>
              <a:t> </a:t>
            </a:r>
            <a:r>
              <a:rPr lang="en-US" sz="3200" dirty="0" err="1"/>
              <a:t>có</a:t>
            </a:r>
            <a:r>
              <a:rPr lang="en-US" sz="3200" dirty="0"/>
              <a:t> </a:t>
            </a:r>
            <a:r>
              <a:rPr lang="en-US" sz="3200" dirty="0" err="1"/>
              <a:t>cân</a:t>
            </a:r>
            <a:r>
              <a:rPr lang="en-US" sz="3200" dirty="0"/>
              <a:t> </a:t>
            </a:r>
            <a:r>
              <a:rPr lang="en-US" sz="3200" dirty="0" err="1"/>
              <a:t>đối</a:t>
            </a:r>
            <a:r>
              <a:rPr lang="en-US" sz="3200" dirty="0"/>
              <a:t>, </a:t>
            </a:r>
            <a:r>
              <a:rPr lang="en-US" sz="3200" dirty="0" err="1"/>
              <a:t>đúng</a:t>
            </a:r>
            <a:r>
              <a:rPr lang="en-US" sz="3200" dirty="0"/>
              <a:t> </a:t>
            </a:r>
            <a:r>
              <a:rPr lang="en-US" sz="3200" dirty="0" err="1"/>
              <a:t>mẫu</a:t>
            </a:r>
            <a:r>
              <a:rPr lang="en-US" sz="3200" dirty="0"/>
              <a:t>, </a:t>
            </a:r>
            <a:r>
              <a:rPr lang="en-US" sz="3200" dirty="0" err="1"/>
              <a:t>đường</a:t>
            </a:r>
            <a:r>
              <a:rPr lang="en-US" sz="3200" dirty="0"/>
              <a:t> </a:t>
            </a:r>
            <a:r>
              <a:rPr lang="en-US" sz="3200" dirty="0" err="1"/>
              <a:t>cắt</a:t>
            </a:r>
            <a:r>
              <a:rPr lang="en-US" sz="3200" dirty="0"/>
              <a:t> </a:t>
            </a:r>
            <a:r>
              <a:rPr lang="en-US" sz="3200" dirty="0" err="1"/>
              <a:t>có</a:t>
            </a:r>
            <a:r>
              <a:rPr lang="en-US" sz="3200" dirty="0"/>
              <a:t> </a:t>
            </a:r>
            <a:r>
              <a:rPr lang="en-US" sz="3200" dirty="0" err="1"/>
              <a:t>gọt</a:t>
            </a:r>
            <a:r>
              <a:rPr lang="en-US" sz="3200" dirty="0"/>
              <a:t> </a:t>
            </a:r>
            <a:r>
              <a:rPr lang="en-US" sz="3200" dirty="0" err="1"/>
              <a:t>sạch</a:t>
            </a:r>
            <a:r>
              <a:rPr lang="en-US" sz="3200" dirty="0"/>
              <a:t> hay </a:t>
            </a:r>
            <a:r>
              <a:rPr lang="en-US" sz="3200" dirty="0" err="1"/>
              <a:t>không</a:t>
            </a:r>
            <a:r>
              <a:rPr lang="en-US" sz="3200" dirty="0"/>
              <a:t>. </a:t>
            </a:r>
            <a:r>
              <a:rPr lang="en-US" sz="3200" dirty="0" err="1"/>
              <a:t>Nếu</a:t>
            </a:r>
            <a:r>
              <a:rPr lang="en-US" sz="3200" dirty="0"/>
              <a:t> </a:t>
            </a:r>
            <a:r>
              <a:rPr lang="en-US" sz="3200" dirty="0" err="1"/>
              <a:t>cần</a:t>
            </a:r>
            <a:r>
              <a:rPr lang="en-US" sz="3200" dirty="0"/>
              <a:t> </a:t>
            </a:r>
            <a:r>
              <a:rPr lang="en-US" sz="3200" dirty="0" err="1"/>
              <a:t>phải</a:t>
            </a:r>
            <a:r>
              <a:rPr lang="en-US" sz="3200" dirty="0"/>
              <a:t> </a:t>
            </a:r>
            <a:r>
              <a:rPr lang="en-US" sz="3200" dirty="0" err="1"/>
              <a:t>sửa</a:t>
            </a:r>
            <a:r>
              <a:rPr lang="en-US" sz="3200" dirty="0"/>
              <a:t> </a:t>
            </a:r>
            <a:r>
              <a:rPr lang="en-US" sz="3200" dirty="0" err="1"/>
              <a:t>lại</a:t>
            </a:r>
            <a:r>
              <a:rPr lang="en-US" sz="3200" dirty="0"/>
              <a:t> </a:t>
            </a:r>
            <a:r>
              <a:rPr lang="en-US" sz="3200" dirty="0" err="1"/>
              <a:t>cho</a:t>
            </a:r>
            <a:r>
              <a:rPr lang="en-US" sz="3200" dirty="0"/>
              <a:t> </a:t>
            </a:r>
            <a:r>
              <a:rPr lang="en-US" sz="3200" dirty="0" err="1"/>
              <a:t>tốt</a:t>
            </a:r>
            <a:r>
              <a:rPr lang="en-US" sz="3200" dirty="0"/>
              <a:t>.</a:t>
            </a:r>
          </a:p>
          <a:p>
            <a:pPr algn="just"/>
            <a:r>
              <a:rPr lang="en-US" sz="3200" dirty="0" smtClean="0"/>
              <a:t>- </a:t>
            </a:r>
            <a:r>
              <a:rPr lang="en-US" sz="3200" dirty="0" err="1"/>
              <a:t>Cắt</a:t>
            </a:r>
            <a:r>
              <a:rPr lang="en-US" sz="3200" dirty="0"/>
              <a:t> </a:t>
            </a:r>
            <a:r>
              <a:rPr lang="en-US" sz="3200" dirty="0" err="1"/>
              <a:t>bằng</a:t>
            </a:r>
            <a:r>
              <a:rPr lang="en-US" sz="3200" dirty="0"/>
              <a:t> </a:t>
            </a:r>
            <a:r>
              <a:rPr lang="en-US" sz="3200" dirty="0" err="1"/>
              <a:t>máy</a:t>
            </a:r>
            <a:r>
              <a:rPr lang="en-US" sz="3200" dirty="0"/>
              <a:t> </a:t>
            </a:r>
            <a:r>
              <a:rPr lang="en-US" sz="3200" dirty="0" err="1"/>
              <a:t>vòng</a:t>
            </a:r>
            <a:r>
              <a:rPr lang="en-US" sz="3200" dirty="0"/>
              <a:t> </a:t>
            </a:r>
            <a:r>
              <a:rPr lang="en-US" sz="3200" dirty="0" err="1" smtClean="0"/>
              <a:t>chính</a:t>
            </a:r>
            <a:r>
              <a:rPr lang="en-US" sz="3200" dirty="0" smtClean="0"/>
              <a:t> </a:t>
            </a:r>
            <a:r>
              <a:rPr lang="en-US" sz="3200" dirty="0" err="1"/>
              <a:t>xác</a:t>
            </a:r>
            <a:r>
              <a:rPr lang="en-US" sz="3200" dirty="0"/>
              <a:t> </a:t>
            </a:r>
            <a:r>
              <a:rPr lang="en-US" sz="3200" dirty="0" err="1"/>
              <a:t>hơn</a:t>
            </a:r>
            <a:r>
              <a:rPr lang="en-US" sz="3200" dirty="0"/>
              <a:t> </a:t>
            </a:r>
            <a:r>
              <a:rPr lang="en-US" sz="3200" dirty="0" err="1"/>
              <a:t>và</a:t>
            </a:r>
            <a:r>
              <a:rPr lang="en-US" sz="3200" dirty="0"/>
              <a:t> </a:t>
            </a:r>
            <a:r>
              <a:rPr lang="en-US" sz="3200" dirty="0" err="1"/>
              <a:t>êm</a:t>
            </a:r>
            <a:r>
              <a:rPr lang="en-US" sz="3200" dirty="0"/>
              <a:t> </a:t>
            </a:r>
            <a:r>
              <a:rPr lang="en-US" sz="3200" dirty="0" err="1"/>
              <a:t>hơn</a:t>
            </a:r>
            <a:r>
              <a:rPr lang="en-US" sz="3200" dirty="0"/>
              <a:t> </a:t>
            </a:r>
            <a:r>
              <a:rPr lang="en-US" sz="3200" dirty="0" err="1"/>
              <a:t>vì</a:t>
            </a:r>
            <a:r>
              <a:rPr lang="en-US" sz="3200" dirty="0"/>
              <a:t> </a:t>
            </a:r>
            <a:r>
              <a:rPr lang="en-US" sz="3200" dirty="0" err="1"/>
              <a:t>máy</a:t>
            </a:r>
            <a:r>
              <a:rPr lang="en-US" sz="3200" dirty="0"/>
              <a:t> </a:t>
            </a:r>
            <a:r>
              <a:rPr lang="en-US" sz="3200" dirty="0" err="1"/>
              <a:t>đứng</a:t>
            </a:r>
            <a:r>
              <a:rPr lang="en-US" sz="3200" dirty="0"/>
              <a:t> </a:t>
            </a:r>
            <a:r>
              <a:rPr lang="en-US" sz="3200" dirty="0" err="1" smtClean="0"/>
              <a:t>yếu</a:t>
            </a:r>
            <a:r>
              <a:rPr lang="en-US" sz="3200" dirty="0" smtClean="0"/>
              <a:t>, </a:t>
            </a:r>
            <a:r>
              <a:rPr lang="en-US" sz="3200" dirty="0" err="1"/>
              <a:t>không</a:t>
            </a:r>
            <a:r>
              <a:rPr lang="en-US" sz="3200" dirty="0"/>
              <a:t> </a:t>
            </a:r>
            <a:r>
              <a:rPr lang="en-US" sz="3200" dirty="0" err="1"/>
              <a:t>tạo</a:t>
            </a:r>
            <a:r>
              <a:rPr lang="en-US" sz="3200" dirty="0"/>
              <a:t> </a:t>
            </a:r>
            <a:r>
              <a:rPr lang="en-US" sz="3200" dirty="0" err="1"/>
              <a:t>độ</a:t>
            </a:r>
            <a:r>
              <a:rPr lang="en-US" sz="3200" dirty="0"/>
              <a:t> rung.</a:t>
            </a:r>
          </a:p>
          <a:p>
            <a:pPr algn="just"/>
            <a:r>
              <a:rPr lang="en-US" sz="3200" dirty="0" smtClean="0"/>
              <a:t>- </a:t>
            </a:r>
            <a:r>
              <a:rPr lang="en-US" sz="3200" dirty="0" err="1"/>
              <a:t>Sau</a:t>
            </a:r>
            <a:r>
              <a:rPr lang="en-US" sz="3200" dirty="0"/>
              <a:t> </a:t>
            </a:r>
            <a:r>
              <a:rPr lang="en-US" sz="3200" dirty="0" err="1"/>
              <a:t>khi</a:t>
            </a:r>
            <a:r>
              <a:rPr lang="en-US" sz="3200" dirty="0"/>
              <a:t> </a:t>
            </a:r>
            <a:r>
              <a:rPr lang="en-US" sz="3200" dirty="0" err="1"/>
              <a:t>cắt</a:t>
            </a:r>
            <a:r>
              <a:rPr lang="en-US" sz="3200" dirty="0"/>
              <a:t> </a:t>
            </a:r>
            <a:r>
              <a:rPr lang="en-US" sz="3200" dirty="0" err="1"/>
              <a:t>xong</a:t>
            </a:r>
            <a:r>
              <a:rPr lang="en-US" sz="3200" dirty="0"/>
              <a:t> </a:t>
            </a:r>
            <a:r>
              <a:rPr lang="en-US" sz="3200" dirty="0" err="1"/>
              <a:t>phải</a:t>
            </a:r>
            <a:r>
              <a:rPr lang="en-US" sz="3200" dirty="0"/>
              <a:t> </a:t>
            </a:r>
            <a:r>
              <a:rPr lang="en-US" sz="3200" dirty="0" err="1"/>
              <a:t>ghi</a:t>
            </a:r>
            <a:r>
              <a:rPr lang="en-US" sz="3200" dirty="0"/>
              <a:t> </a:t>
            </a:r>
            <a:r>
              <a:rPr lang="en-US" sz="3200" dirty="0" err="1"/>
              <a:t>ký</a:t>
            </a:r>
            <a:r>
              <a:rPr lang="en-US" sz="3200" dirty="0"/>
              <a:t> </a:t>
            </a:r>
            <a:r>
              <a:rPr lang="en-US" sz="3200" dirty="0" err="1"/>
              <a:t>hiệu</a:t>
            </a:r>
            <a:r>
              <a:rPr lang="en-US" sz="3200" dirty="0"/>
              <a:t> </a:t>
            </a:r>
            <a:r>
              <a:rPr lang="en-US" sz="3200" dirty="0" err="1"/>
              <a:t>từng</a:t>
            </a:r>
            <a:r>
              <a:rPr lang="en-US" sz="3200" dirty="0"/>
              <a:t> </a:t>
            </a:r>
            <a:r>
              <a:rPr lang="en-US" sz="3200" dirty="0" err="1"/>
              <a:t>bàn</a:t>
            </a:r>
            <a:r>
              <a:rPr lang="en-US" sz="3200" dirty="0"/>
              <a:t>, </a:t>
            </a:r>
            <a:r>
              <a:rPr lang="en-US" sz="3200" dirty="0" err="1"/>
              <a:t>ký</a:t>
            </a:r>
            <a:r>
              <a:rPr lang="en-US" sz="3200" dirty="0"/>
              <a:t> </a:t>
            </a:r>
            <a:r>
              <a:rPr lang="en-US" sz="3200" dirty="0" err="1"/>
              <a:t>hiệu</a:t>
            </a:r>
            <a:r>
              <a:rPr lang="en-US" sz="3200" dirty="0"/>
              <a:t> </a:t>
            </a:r>
            <a:r>
              <a:rPr lang="en-US" sz="3200" dirty="0" err="1"/>
              <a:t>từng</a:t>
            </a:r>
            <a:r>
              <a:rPr lang="en-US" sz="3200" dirty="0"/>
              <a:t> </a:t>
            </a:r>
            <a:r>
              <a:rPr lang="en-US" sz="3200" dirty="0" err="1"/>
              <a:t>lô</a:t>
            </a:r>
            <a:r>
              <a:rPr lang="en-US" sz="3200" dirty="0"/>
              <a:t> </a:t>
            </a:r>
            <a:r>
              <a:rPr lang="en-US" sz="3200" dirty="0" err="1"/>
              <a:t>hàng</a:t>
            </a:r>
            <a:r>
              <a:rPr lang="en-US" sz="3200" dirty="0"/>
              <a:t>, </a:t>
            </a:r>
            <a:r>
              <a:rPr lang="en-US" sz="3200" dirty="0" err="1"/>
              <a:t>cỡ</a:t>
            </a:r>
            <a:r>
              <a:rPr lang="en-US" sz="3200" dirty="0"/>
              <a:t> </a:t>
            </a:r>
            <a:r>
              <a:rPr lang="en-US" sz="3200" dirty="0" err="1"/>
              <a:t>vóc</a:t>
            </a:r>
            <a:r>
              <a:rPr lang="en-US" sz="3200" dirty="0"/>
              <a:t>, </a:t>
            </a:r>
            <a:r>
              <a:rPr lang="en-US" sz="3200" dirty="0" err="1"/>
              <a:t>buộc</a:t>
            </a:r>
            <a:r>
              <a:rPr lang="en-US" sz="3200" dirty="0"/>
              <a:t> </a:t>
            </a:r>
            <a:r>
              <a:rPr lang="en-US" sz="3200" dirty="0" err="1"/>
              <a:t>vào</a:t>
            </a:r>
            <a:r>
              <a:rPr lang="en-US" sz="3200" dirty="0"/>
              <a:t> 1 </a:t>
            </a:r>
            <a:r>
              <a:rPr lang="en-US" sz="3200" dirty="0" err="1"/>
              <a:t>tập</a:t>
            </a:r>
            <a:r>
              <a:rPr lang="en-US" sz="3200" dirty="0"/>
              <a:t> </a:t>
            </a:r>
            <a:r>
              <a:rPr lang="en-US" sz="3200" dirty="0" err="1"/>
              <a:t>thể</a:t>
            </a:r>
            <a:r>
              <a:rPr lang="en-US" sz="3200" dirty="0"/>
              <a:t> </a:t>
            </a:r>
            <a:r>
              <a:rPr lang="en-US" sz="3200" dirty="0" err="1"/>
              <a:t>để</a:t>
            </a:r>
            <a:r>
              <a:rPr lang="en-US" sz="3200" dirty="0"/>
              <a:t> </a:t>
            </a:r>
            <a:r>
              <a:rPr lang="en-US" sz="3200" dirty="0" err="1"/>
              <a:t>chuyển</a:t>
            </a:r>
            <a:r>
              <a:rPr lang="en-US" sz="3200" dirty="0"/>
              <a:t> qua </a:t>
            </a:r>
            <a:r>
              <a:rPr lang="en-US" sz="3200" dirty="0" err="1"/>
              <a:t>bộ</a:t>
            </a:r>
            <a:r>
              <a:rPr lang="en-US" sz="3200" dirty="0"/>
              <a:t> </a:t>
            </a:r>
            <a:r>
              <a:rPr lang="en-US" sz="3200" dirty="0" err="1"/>
              <a:t>phận</a:t>
            </a:r>
            <a:r>
              <a:rPr lang="en-US" sz="3200" dirty="0"/>
              <a:t> </a:t>
            </a:r>
            <a:r>
              <a:rPr lang="en-US" sz="3200" dirty="0" err="1"/>
              <a:t>ép</a:t>
            </a:r>
            <a:r>
              <a:rPr lang="en-US" sz="3200" dirty="0"/>
              <a:t> (</a:t>
            </a:r>
            <a:r>
              <a:rPr lang="en-US" sz="3200" dirty="0" err="1"/>
              <a:t>nếu</a:t>
            </a:r>
            <a:r>
              <a:rPr lang="en-US" sz="3200" dirty="0"/>
              <a:t> </a:t>
            </a:r>
            <a:r>
              <a:rPr lang="en-US" sz="3200" dirty="0" err="1"/>
              <a:t>có</a:t>
            </a:r>
            <a:r>
              <a:rPr lang="en-US" sz="3200" dirty="0"/>
              <a:t>). </a:t>
            </a:r>
            <a:r>
              <a:rPr lang="en-US" sz="3200" dirty="0" err="1"/>
              <a:t>Sau</a:t>
            </a:r>
            <a:r>
              <a:rPr lang="en-US" sz="3200" dirty="0"/>
              <a:t> </a:t>
            </a:r>
            <a:r>
              <a:rPr lang="en-US" sz="3200" dirty="0" err="1"/>
              <a:t>đó</a:t>
            </a:r>
            <a:r>
              <a:rPr lang="en-US" sz="3200" dirty="0"/>
              <a:t> </a:t>
            </a:r>
            <a:r>
              <a:rPr lang="en-US" sz="3200" dirty="0" err="1"/>
              <a:t>tất</a:t>
            </a:r>
            <a:r>
              <a:rPr lang="en-US" sz="3200" dirty="0"/>
              <a:t> </a:t>
            </a:r>
            <a:r>
              <a:rPr lang="en-US" sz="3200" dirty="0" err="1"/>
              <a:t>cả</a:t>
            </a:r>
            <a:r>
              <a:rPr lang="en-US" sz="3200" dirty="0"/>
              <a:t> </a:t>
            </a:r>
            <a:r>
              <a:rPr lang="en-US" sz="3200" dirty="0" err="1"/>
              <a:t>các</a:t>
            </a:r>
            <a:r>
              <a:rPr lang="en-US" sz="3200" dirty="0"/>
              <a:t> chi </a:t>
            </a:r>
            <a:r>
              <a:rPr lang="en-US" sz="3200" dirty="0" err="1"/>
              <a:t>tiết</a:t>
            </a:r>
            <a:r>
              <a:rPr lang="en-US" sz="3200" dirty="0"/>
              <a:t> </a:t>
            </a:r>
            <a:r>
              <a:rPr lang="en-US" sz="3200" dirty="0" err="1"/>
              <a:t>của</a:t>
            </a:r>
            <a:r>
              <a:rPr lang="en-US" sz="3200" dirty="0"/>
              <a:t> </a:t>
            </a:r>
            <a:r>
              <a:rPr lang="en-US" sz="3200" dirty="0" err="1"/>
              <a:t>sản</a:t>
            </a:r>
            <a:r>
              <a:rPr lang="en-US" sz="3200" dirty="0"/>
              <a:t> </a:t>
            </a:r>
            <a:r>
              <a:rPr lang="en-US" sz="3200" dirty="0" err="1"/>
              <a:t>phẩm</a:t>
            </a:r>
            <a:r>
              <a:rPr lang="en-US" sz="3200" dirty="0"/>
              <a:t> </a:t>
            </a:r>
            <a:r>
              <a:rPr lang="en-US" sz="3200" dirty="0" err="1"/>
              <a:t>cùng</a:t>
            </a:r>
            <a:r>
              <a:rPr lang="en-US" sz="3200" dirty="0"/>
              <a:t> 1 </a:t>
            </a:r>
            <a:r>
              <a:rPr lang="en-US" sz="3200" dirty="0" err="1"/>
              <a:t>bàn</a:t>
            </a:r>
            <a:r>
              <a:rPr lang="en-US" sz="3200" dirty="0"/>
              <a:t> </a:t>
            </a:r>
            <a:r>
              <a:rPr lang="en-US" sz="3200" dirty="0" err="1"/>
              <a:t>vải</a:t>
            </a:r>
            <a:r>
              <a:rPr lang="en-US" sz="3200" dirty="0"/>
              <a:t> </a:t>
            </a:r>
            <a:r>
              <a:rPr lang="en-US" sz="3200" dirty="0" err="1"/>
              <a:t>được</a:t>
            </a:r>
            <a:r>
              <a:rPr lang="en-US" sz="3200" dirty="0"/>
              <a:t> </a:t>
            </a:r>
            <a:r>
              <a:rPr lang="en-US" sz="3200" dirty="0" err="1"/>
              <a:t>bó</a:t>
            </a:r>
            <a:r>
              <a:rPr lang="en-US" sz="3200" dirty="0"/>
              <a:t> </a:t>
            </a:r>
            <a:r>
              <a:rPr lang="en-US" sz="3200" dirty="0" err="1"/>
              <a:t>lại</a:t>
            </a:r>
            <a:r>
              <a:rPr lang="en-US" sz="3200" dirty="0"/>
              <a:t> </a:t>
            </a:r>
            <a:r>
              <a:rPr lang="en-US" sz="3200" dirty="0" err="1"/>
              <a:t>thành</a:t>
            </a:r>
            <a:r>
              <a:rPr lang="en-US" sz="3200" dirty="0"/>
              <a:t> </a:t>
            </a:r>
            <a:r>
              <a:rPr lang="en-US" sz="3200" dirty="0" err="1"/>
              <a:t>từng</a:t>
            </a:r>
            <a:r>
              <a:rPr lang="en-US" sz="3200" dirty="0"/>
              <a:t> </a:t>
            </a:r>
            <a:r>
              <a:rPr lang="en-US" sz="3200" dirty="0" err="1"/>
              <a:t>bó</a:t>
            </a:r>
            <a:r>
              <a:rPr lang="en-US" sz="3200" dirty="0"/>
              <a:t> hay </a:t>
            </a:r>
            <a:r>
              <a:rPr lang="en-US" sz="3200" dirty="0" err="1"/>
              <a:t>còn</a:t>
            </a:r>
            <a:r>
              <a:rPr lang="en-US" sz="3200" dirty="0"/>
              <a:t> </a:t>
            </a:r>
            <a:r>
              <a:rPr lang="en-US" sz="3200" dirty="0" err="1"/>
              <a:t>gọi</a:t>
            </a:r>
            <a:r>
              <a:rPr lang="en-US" sz="3200" dirty="0"/>
              <a:t> </a:t>
            </a:r>
            <a:r>
              <a:rPr lang="en-US" sz="3200" dirty="0" err="1"/>
              <a:t>là</a:t>
            </a:r>
            <a:r>
              <a:rPr lang="en-US" sz="3200" dirty="0"/>
              <a:t> </a:t>
            </a:r>
            <a:r>
              <a:rPr lang="en-US" sz="3200" dirty="0" err="1"/>
              <a:t>phối</a:t>
            </a:r>
            <a:r>
              <a:rPr lang="en-US" sz="3200" dirty="0"/>
              <a:t> </a:t>
            </a:r>
            <a:r>
              <a:rPr lang="en-US" sz="3200" dirty="0" err="1"/>
              <a:t>kiện</a:t>
            </a:r>
            <a:r>
              <a:rPr lang="en-US" sz="3200" dirty="0" smtClean="0"/>
              <a:t>.</a:t>
            </a:r>
            <a:endParaRPr lang="en-US" sz="3200" dirty="0"/>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014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4.4 </a:t>
            </a:r>
            <a:r>
              <a:rPr lang="en-US" sz="3200" b="1" dirty="0" smtClean="0"/>
              <a:t>CẮT</a:t>
            </a:r>
            <a:endParaRPr lang="en-US" sz="3200" b="1" dirty="0"/>
          </a:p>
          <a:p>
            <a:pPr fontAlgn="auto">
              <a:spcBef>
                <a:spcPts val="0"/>
              </a:spcBef>
              <a:spcAft>
                <a:spcPts val="0"/>
              </a:spcAft>
              <a:defRPr/>
            </a:pPr>
            <a:r>
              <a:rPr lang="en-US" sz="3200" b="1" dirty="0" smtClean="0">
                <a:solidFill>
                  <a:srgbClr val="C00000"/>
                </a:solidFill>
                <a:cs typeface="Arial" pitchFamily="34" charset="0"/>
              </a:rPr>
              <a:t>4.4.2 </a:t>
            </a:r>
            <a:r>
              <a:rPr lang="en-US" sz="3200" b="1" dirty="0" err="1" smtClean="0">
                <a:solidFill>
                  <a:srgbClr val="C00000"/>
                </a:solidFill>
                <a:cs typeface="Arial" pitchFamily="34" charset="0"/>
              </a:rPr>
              <a:t>Phương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pháp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cắt</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3600" dirty="0" smtClean="0"/>
              <a:t>- </a:t>
            </a:r>
            <a:r>
              <a:rPr lang="en-US" sz="3600" dirty="0" err="1" smtClean="0"/>
              <a:t>Cắt</a:t>
            </a:r>
            <a:r>
              <a:rPr lang="en-US" sz="3600" dirty="0" smtClean="0"/>
              <a:t> </a:t>
            </a:r>
            <a:r>
              <a:rPr lang="en-US" sz="3600" dirty="0" err="1"/>
              <a:t>phá</a:t>
            </a:r>
            <a:r>
              <a:rPr lang="en-US" sz="3600" dirty="0"/>
              <a:t>: </a:t>
            </a:r>
            <a:r>
              <a:rPr lang="en-US" sz="3600" dirty="0" err="1"/>
              <a:t>sử</a:t>
            </a:r>
            <a:r>
              <a:rPr lang="en-US" sz="3600" dirty="0"/>
              <a:t> </a:t>
            </a:r>
            <a:r>
              <a:rPr lang="en-US" sz="3600" dirty="0" err="1"/>
              <a:t>dụng</a:t>
            </a:r>
            <a:r>
              <a:rPr lang="en-US" sz="3600" dirty="0"/>
              <a:t> </a:t>
            </a:r>
            <a:r>
              <a:rPr lang="en-US" sz="3600" dirty="0" err="1"/>
              <a:t>máy</a:t>
            </a:r>
            <a:r>
              <a:rPr lang="en-US" sz="3600" dirty="0"/>
              <a:t> </a:t>
            </a:r>
            <a:r>
              <a:rPr lang="en-US" sz="3600" dirty="0" err="1"/>
              <a:t>cắt</a:t>
            </a:r>
            <a:r>
              <a:rPr lang="en-US" sz="3600" dirty="0"/>
              <a:t> </a:t>
            </a:r>
            <a:r>
              <a:rPr lang="en-US" sz="3600" dirty="0" err="1"/>
              <a:t>tay</a:t>
            </a:r>
            <a:r>
              <a:rPr lang="en-US" sz="3600" dirty="0"/>
              <a:t> </a:t>
            </a:r>
            <a:r>
              <a:rPr lang="en-US" sz="3600" dirty="0" err="1"/>
              <a:t>để</a:t>
            </a:r>
            <a:r>
              <a:rPr lang="en-US" sz="3600" dirty="0"/>
              <a:t> chia </a:t>
            </a:r>
            <a:r>
              <a:rPr lang="en-US" sz="3600" dirty="0" err="1"/>
              <a:t>bàn</a:t>
            </a:r>
            <a:r>
              <a:rPr lang="en-US" sz="3600" dirty="0"/>
              <a:t> </a:t>
            </a:r>
            <a:r>
              <a:rPr lang="en-US" sz="3600" dirty="0" err="1"/>
              <a:t>vải</a:t>
            </a:r>
            <a:r>
              <a:rPr lang="en-US" sz="3600" dirty="0"/>
              <a:t> </a:t>
            </a:r>
            <a:r>
              <a:rPr lang="en-US" sz="3600" dirty="0" err="1"/>
              <a:t>ra</a:t>
            </a:r>
            <a:r>
              <a:rPr lang="en-US" sz="3600" dirty="0"/>
              <a:t> </a:t>
            </a:r>
            <a:r>
              <a:rPr lang="en-US" sz="3600" dirty="0" err="1"/>
              <a:t>những</a:t>
            </a:r>
            <a:r>
              <a:rPr lang="en-US" sz="3600" dirty="0"/>
              <a:t> </a:t>
            </a:r>
            <a:r>
              <a:rPr lang="en-US" sz="3600" dirty="0" err="1"/>
              <a:t>phần</a:t>
            </a:r>
            <a:r>
              <a:rPr lang="en-US" sz="3600" dirty="0"/>
              <a:t> </a:t>
            </a:r>
            <a:r>
              <a:rPr lang="en-US" sz="3600" dirty="0" err="1"/>
              <a:t>nhỏ</a:t>
            </a:r>
            <a:r>
              <a:rPr lang="en-US" sz="3600" dirty="0"/>
              <a:t>. </a:t>
            </a:r>
            <a:r>
              <a:rPr lang="en-US" sz="3600" dirty="0" err="1"/>
              <a:t>Mỗi</a:t>
            </a:r>
            <a:r>
              <a:rPr lang="en-US" sz="3600" dirty="0"/>
              <a:t> </a:t>
            </a:r>
            <a:r>
              <a:rPr lang="en-US" sz="3600" dirty="0" err="1"/>
              <a:t>phần</a:t>
            </a:r>
            <a:r>
              <a:rPr lang="en-US" sz="3600" dirty="0"/>
              <a:t> </a:t>
            </a:r>
            <a:r>
              <a:rPr lang="en-US" sz="3600" dirty="0" err="1"/>
              <a:t>này</a:t>
            </a:r>
            <a:r>
              <a:rPr lang="en-US" sz="3600" dirty="0"/>
              <a:t> </a:t>
            </a:r>
            <a:r>
              <a:rPr lang="en-US" sz="3600" dirty="0" err="1"/>
              <a:t>bao</a:t>
            </a:r>
            <a:r>
              <a:rPr lang="en-US" sz="3600" dirty="0"/>
              <a:t> </a:t>
            </a:r>
            <a:r>
              <a:rPr lang="en-US" sz="3600" dirty="0" err="1"/>
              <a:t>gồm</a:t>
            </a:r>
            <a:r>
              <a:rPr lang="en-US" sz="3600" dirty="0"/>
              <a:t> </a:t>
            </a:r>
            <a:r>
              <a:rPr lang="en-US" sz="3600" dirty="0" err="1"/>
              <a:t>rất</a:t>
            </a:r>
            <a:r>
              <a:rPr lang="en-US" sz="3600" dirty="0"/>
              <a:t> </a:t>
            </a:r>
            <a:r>
              <a:rPr lang="en-US" sz="3600" dirty="0" err="1"/>
              <a:t>nhiều</a:t>
            </a:r>
            <a:r>
              <a:rPr lang="en-US" sz="3600" dirty="0"/>
              <a:t> chi </a:t>
            </a:r>
            <a:r>
              <a:rPr lang="en-US" sz="3600" dirty="0" err="1"/>
              <a:t>tiết</a:t>
            </a:r>
            <a:endParaRPr lang="en-US" sz="3600" dirty="0"/>
          </a:p>
          <a:p>
            <a:pPr lvl="0" algn="just"/>
            <a:r>
              <a:rPr lang="en-US" sz="3600" dirty="0" err="1"/>
              <a:t>Cắt</a:t>
            </a:r>
            <a:r>
              <a:rPr lang="en-US" sz="3600" dirty="0"/>
              <a:t> </a:t>
            </a:r>
            <a:r>
              <a:rPr lang="en-US" sz="3600" dirty="0" err="1"/>
              <a:t>thô</a:t>
            </a:r>
            <a:r>
              <a:rPr lang="en-US" sz="3600" dirty="0"/>
              <a:t>: </a:t>
            </a:r>
            <a:r>
              <a:rPr lang="en-US" sz="3600" dirty="0" err="1"/>
              <a:t>sử</a:t>
            </a:r>
            <a:r>
              <a:rPr lang="en-US" sz="3600" dirty="0"/>
              <a:t>  </a:t>
            </a:r>
            <a:r>
              <a:rPr lang="en-US" sz="3600" dirty="0" err="1"/>
              <a:t>dụng</a:t>
            </a:r>
            <a:r>
              <a:rPr lang="en-US" sz="3600" dirty="0"/>
              <a:t> </a:t>
            </a:r>
            <a:r>
              <a:rPr lang="en-US" sz="3600" dirty="0" err="1"/>
              <a:t>máy</a:t>
            </a:r>
            <a:r>
              <a:rPr lang="en-US" sz="3600" dirty="0"/>
              <a:t> </a:t>
            </a:r>
            <a:r>
              <a:rPr lang="en-US" sz="3600" dirty="0" err="1"/>
              <a:t>cắt</a:t>
            </a:r>
            <a:r>
              <a:rPr lang="en-US" sz="3600" dirty="0"/>
              <a:t> </a:t>
            </a:r>
            <a:r>
              <a:rPr lang="en-US" sz="3600" dirty="0" err="1"/>
              <a:t>tay</a:t>
            </a:r>
            <a:r>
              <a:rPr lang="en-US" sz="3600" dirty="0"/>
              <a:t> </a:t>
            </a:r>
            <a:r>
              <a:rPr lang="en-US" sz="3600" dirty="0" err="1"/>
              <a:t>để</a:t>
            </a:r>
            <a:r>
              <a:rPr lang="en-US" sz="3600" dirty="0"/>
              <a:t> </a:t>
            </a:r>
            <a:r>
              <a:rPr lang="en-US" sz="3600" dirty="0" err="1"/>
              <a:t>cắt</a:t>
            </a:r>
            <a:r>
              <a:rPr lang="en-US" sz="3600" dirty="0"/>
              <a:t> </a:t>
            </a:r>
            <a:r>
              <a:rPr lang="en-US" sz="3600" dirty="0" err="1"/>
              <a:t>các</a:t>
            </a:r>
            <a:r>
              <a:rPr lang="en-US" sz="3600" dirty="0"/>
              <a:t> chi </a:t>
            </a:r>
            <a:r>
              <a:rPr lang="en-US" sz="3600" dirty="0" err="1"/>
              <a:t>tiết</a:t>
            </a:r>
            <a:r>
              <a:rPr lang="en-US" sz="3600" dirty="0"/>
              <a:t> </a:t>
            </a:r>
            <a:r>
              <a:rPr lang="en-US" sz="3600" dirty="0" err="1"/>
              <a:t>lớn</a:t>
            </a:r>
            <a:r>
              <a:rPr lang="en-US" sz="3600" dirty="0"/>
              <a:t>, </a:t>
            </a:r>
            <a:r>
              <a:rPr lang="en-US" sz="3600" dirty="0" err="1"/>
              <a:t>các</a:t>
            </a:r>
            <a:r>
              <a:rPr lang="en-US" sz="3600" dirty="0"/>
              <a:t> chi </a:t>
            </a:r>
            <a:r>
              <a:rPr lang="en-US" sz="3600" dirty="0" err="1"/>
              <a:t>tiết</a:t>
            </a:r>
            <a:r>
              <a:rPr lang="en-US" sz="3600" dirty="0"/>
              <a:t> </a:t>
            </a:r>
            <a:r>
              <a:rPr lang="en-US" sz="3600" dirty="0" err="1"/>
              <a:t>này</a:t>
            </a:r>
            <a:r>
              <a:rPr lang="en-US" sz="3600" dirty="0"/>
              <a:t> </a:t>
            </a:r>
            <a:r>
              <a:rPr lang="en-US" sz="3600" dirty="0" err="1"/>
              <a:t>có</a:t>
            </a:r>
            <a:r>
              <a:rPr lang="en-US" sz="3600" dirty="0"/>
              <a:t> </a:t>
            </a:r>
            <a:r>
              <a:rPr lang="en-US" sz="3600" dirty="0" err="1"/>
              <a:t>độ</a:t>
            </a:r>
            <a:r>
              <a:rPr lang="en-US" sz="3600" dirty="0"/>
              <a:t> </a:t>
            </a:r>
            <a:r>
              <a:rPr lang="en-US" sz="3600" dirty="0" err="1"/>
              <a:t>chính</a:t>
            </a:r>
            <a:r>
              <a:rPr lang="en-US" sz="3600" dirty="0"/>
              <a:t> </a:t>
            </a:r>
            <a:r>
              <a:rPr lang="en-US" sz="3600" dirty="0" err="1"/>
              <a:t>xác</a:t>
            </a:r>
            <a:r>
              <a:rPr lang="en-US" sz="3600" dirty="0"/>
              <a:t> </a:t>
            </a:r>
            <a:r>
              <a:rPr lang="en-US" sz="3600" dirty="0" err="1"/>
              <a:t>không</a:t>
            </a:r>
            <a:r>
              <a:rPr lang="en-US" sz="3600" dirty="0"/>
              <a:t> </a:t>
            </a:r>
            <a:r>
              <a:rPr lang="en-US" sz="3600" dirty="0" err="1"/>
              <a:t>cao</a:t>
            </a:r>
            <a:endParaRPr lang="en-US" sz="3600" dirty="0"/>
          </a:p>
          <a:p>
            <a:pPr lvl="0" algn="just"/>
            <a:r>
              <a:rPr lang="en-US" sz="3600" dirty="0" err="1"/>
              <a:t>Cắt</a:t>
            </a:r>
            <a:r>
              <a:rPr lang="en-US" sz="3600" dirty="0"/>
              <a:t> </a:t>
            </a:r>
            <a:r>
              <a:rPr lang="en-US" sz="3600" dirty="0" err="1"/>
              <a:t>tinh</a:t>
            </a:r>
            <a:r>
              <a:rPr lang="en-US" sz="3600" dirty="0"/>
              <a:t> (</a:t>
            </a:r>
            <a:r>
              <a:rPr lang="en-US" sz="3600" dirty="0" err="1"/>
              <a:t>cắt</a:t>
            </a:r>
            <a:r>
              <a:rPr lang="en-US" sz="3600" dirty="0"/>
              <a:t> </a:t>
            </a:r>
            <a:r>
              <a:rPr lang="en-US" sz="3600" dirty="0" err="1"/>
              <a:t>gọt</a:t>
            </a:r>
            <a:r>
              <a:rPr lang="en-US" sz="3600" dirty="0"/>
              <a:t>): </a:t>
            </a:r>
            <a:r>
              <a:rPr lang="en-US" sz="3600" dirty="0" err="1"/>
              <a:t>sử</a:t>
            </a:r>
            <a:r>
              <a:rPr lang="en-US" sz="3600" dirty="0"/>
              <a:t> </a:t>
            </a:r>
            <a:r>
              <a:rPr lang="en-US" sz="3600" dirty="0" err="1"/>
              <a:t>dụng</a:t>
            </a:r>
            <a:r>
              <a:rPr lang="en-US" sz="3600" dirty="0"/>
              <a:t> </a:t>
            </a:r>
            <a:r>
              <a:rPr lang="en-US" sz="3600" dirty="0" err="1"/>
              <a:t>máy</a:t>
            </a:r>
            <a:r>
              <a:rPr lang="en-US" sz="3600" dirty="0"/>
              <a:t> </a:t>
            </a:r>
            <a:r>
              <a:rPr lang="en-US" sz="3600" dirty="0" err="1"/>
              <a:t>cắt</a:t>
            </a:r>
            <a:r>
              <a:rPr lang="en-US" sz="3600" dirty="0"/>
              <a:t> </a:t>
            </a:r>
            <a:r>
              <a:rPr lang="en-US" sz="3600" dirty="0" err="1"/>
              <a:t>vòng</a:t>
            </a:r>
            <a:r>
              <a:rPr lang="en-US" sz="3600" dirty="0"/>
              <a:t> hay </a:t>
            </a:r>
            <a:r>
              <a:rPr lang="en-US" sz="3600" dirty="0" err="1"/>
              <a:t>cắt</a:t>
            </a:r>
            <a:r>
              <a:rPr lang="en-US" sz="3600" dirty="0"/>
              <a:t> </a:t>
            </a:r>
            <a:r>
              <a:rPr lang="en-US" sz="3600" dirty="0" err="1"/>
              <a:t>dọc</a:t>
            </a:r>
            <a:r>
              <a:rPr lang="en-US" sz="3600" dirty="0"/>
              <a:t> </a:t>
            </a:r>
            <a:r>
              <a:rPr lang="en-US" sz="3600" dirty="0" err="1"/>
              <a:t>để</a:t>
            </a:r>
            <a:r>
              <a:rPr lang="en-US" sz="3600" dirty="0"/>
              <a:t> </a:t>
            </a:r>
            <a:r>
              <a:rPr lang="en-US" sz="3600" dirty="0" err="1"/>
              <a:t>cắt</a:t>
            </a:r>
            <a:r>
              <a:rPr lang="en-US" sz="3600" dirty="0"/>
              <a:t> </a:t>
            </a:r>
            <a:r>
              <a:rPr lang="en-US" sz="3600" dirty="0" err="1"/>
              <a:t>lại</a:t>
            </a:r>
            <a:r>
              <a:rPr lang="en-US" sz="3600" dirty="0"/>
              <a:t> </a:t>
            </a:r>
            <a:r>
              <a:rPr lang="en-US" sz="3600" dirty="0" err="1"/>
              <a:t>các</a:t>
            </a:r>
            <a:r>
              <a:rPr lang="en-US" sz="3600" dirty="0"/>
              <a:t> chi </a:t>
            </a:r>
            <a:r>
              <a:rPr lang="en-US" sz="3600" dirty="0" err="1"/>
              <a:t>tiết</a:t>
            </a:r>
            <a:r>
              <a:rPr lang="en-US" sz="3600" dirty="0"/>
              <a:t> </a:t>
            </a:r>
            <a:r>
              <a:rPr lang="en-US" sz="3600" dirty="0" err="1"/>
              <a:t>cho</a:t>
            </a:r>
            <a:r>
              <a:rPr lang="en-US" sz="3600" dirty="0"/>
              <a:t> </a:t>
            </a:r>
            <a:r>
              <a:rPr lang="en-US" sz="3600" dirty="0" err="1"/>
              <a:t>chính</a:t>
            </a:r>
            <a:r>
              <a:rPr lang="en-US" sz="3600" dirty="0"/>
              <a:t> </a:t>
            </a:r>
            <a:r>
              <a:rPr lang="en-US" sz="3600" dirty="0" err="1"/>
              <a:t>xác</a:t>
            </a:r>
            <a:endParaRPr lang="en-US" sz="3600" dirty="0"/>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121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4.4 </a:t>
            </a:r>
            <a:r>
              <a:rPr lang="en-US" sz="3200" b="1" dirty="0" smtClean="0"/>
              <a:t>CẮT</a:t>
            </a:r>
            <a:endParaRPr lang="en-US" sz="3200" b="1" dirty="0"/>
          </a:p>
          <a:p>
            <a:pPr fontAlgn="auto">
              <a:spcBef>
                <a:spcPts val="0"/>
              </a:spcBef>
              <a:spcAft>
                <a:spcPts val="0"/>
              </a:spcAft>
              <a:defRPr/>
            </a:pPr>
            <a:r>
              <a:rPr lang="en-US" sz="3200" b="1" dirty="0" smtClean="0">
                <a:solidFill>
                  <a:srgbClr val="C00000"/>
                </a:solidFill>
                <a:cs typeface="Arial" pitchFamily="34" charset="0"/>
              </a:rPr>
              <a:t>4.4.3 </a:t>
            </a:r>
            <a:r>
              <a:rPr lang="en-US" sz="3200" b="1" dirty="0" err="1" smtClean="0">
                <a:solidFill>
                  <a:srgbClr val="C00000"/>
                </a:solidFill>
                <a:cs typeface="Arial" pitchFamily="34" charset="0"/>
              </a:rPr>
              <a:t>Tiến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hành</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cắt</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4400" dirty="0" err="1" smtClean="0"/>
              <a:t>Quan</a:t>
            </a:r>
            <a:r>
              <a:rPr lang="en-US" sz="4400" dirty="0" smtClean="0"/>
              <a:t> </a:t>
            </a:r>
            <a:r>
              <a:rPr lang="en-US" sz="4400" dirty="0" err="1"/>
              <a:t>sát</a:t>
            </a:r>
            <a:r>
              <a:rPr lang="en-US" sz="4400" dirty="0"/>
              <a:t> </a:t>
            </a:r>
            <a:r>
              <a:rPr lang="en-US" sz="4400" dirty="0" err="1"/>
              <a:t>bàn</a:t>
            </a:r>
            <a:r>
              <a:rPr lang="en-US" sz="4400" dirty="0"/>
              <a:t> </a:t>
            </a:r>
            <a:r>
              <a:rPr lang="en-US" sz="4400" dirty="0" err="1"/>
              <a:t>vải</a:t>
            </a:r>
            <a:endParaRPr lang="en-US" sz="4400" dirty="0"/>
          </a:p>
          <a:p>
            <a:pPr lvl="0" algn="just"/>
            <a:r>
              <a:rPr lang="en-US" sz="4400" dirty="0" err="1"/>
              <a:t>Cắt</a:t>
            </a:r>
            <a:r>
              <a:rPr lang="en-US" sz="4400" dirty="0"/>
              <a:t> </a:t>
            </a:r>
            <a:r>
              <a:rPr lang="en-US" sz="4400" dirty="0" err="1"/>
              <a:t>phá</a:t>
            </a:r>
            <a:r>
              <a:rPr lang="en-US" sz="4400" dirty="0"/>
              <a:t> </a:t>
            </a:r>
            <a:r>
              <a:rPr lang="en-US" sz="4400" dirty="0" err="1"/>
              <a:t>bàn</a:t>
            </a:r>
            <a:r>
              <a:rPr lang="en-US" sz="4400" dirty="0"/>
              <a:t> </a:t>
            </a:r>
            <a:r>
              <a:rPr lang="en-US" sz="4400" dirty="0" err="1"/>
              <a:t>vải</a:t>
            </a:r>
            <a:r>
              <a:rPr lang="en-US" sz="4400" dirty="0"/>
              <a:t> </a:t>
            </a:r>
            <a:r>
              <a:rPr lang="en-US" sz="4400" dirty="0" err="1"/>
              <a:t>ra</a:t>
            </a:r>
            <a:r>
              <a:rPr lang="en-US" sz="4400" dirty="0"/>
              <a:t> </a:t>
            </a:r>
            <a:r>
              <a:rPr lang="en-US" sz="4400" dirty="0" err="1"/>
              <a:t>những</a:t>
            </a:r>
            <a:r>
              <a:rPr lang="en-US" sz="4400" dirty="0"/>
              <a:t> </a:t>
            </a:r>
            <a:r>
              <a:rPr lang="en-US" sz="4400" dirty="0" err="1"/>
              <a:t>phần</a:t>
            </a:r>
            <a:r>
              <a:rPr lang="en-US" sz="4400" dirty="0"/>
              <a:t> </a:t>
            </a:r>
            <a:r>
              <a:rPr lang="en-US" sz="4400" dirty="0" err="1"/>
              <a:t>nhỏ</a:t>
            </a:r>
            <a:r>
              <a:rPr lang="en-US" sz="4400" dirty="0"/>
              <a:t> (</a:t>
            </a:r>
            <a:r>
              <a:rPr lang="en-US" sz="4400" dirty="0" err="1"/>
              <a:t>máy</a:t>
            </a:r>
            <a:r>
              <a:rPr lang="en-US" sz="4400" dirty="0"/>
              <a:t> </a:t>
            </a:r>
            <a:r>
              <a:rPr lang="en-US" sz="4400" dirty="0" err="1"/>
              <a:t>cắt</a:t>
            </a:r>
            <a:r>
              <a:rPr lang="en-US" sz="4400" dirty="0"/>
              <a:t> </a:t>
            </a:r>
            <a:r>
              <a:rPr lang="en-US" sz="4400" dirty="0" err="1"/>
              <a:t>tay</a:t>
            </a:r>
            <a:r>
              <a:rPr lang="en-US" sz="4400" dirty="0"/>
              <a:t>)</a:t>
            </a:r>
          </a:p>
          <a:p>
            <a:pPr lvl="0" algn="just"/>
            <a:r>
              <a:rPr lang="en-US" sz="4400" dirty="0" err="1"/>
              <a:t>Cắt</a:t>
            </a:r>
            <a:r>
              <a:rPr lang="en-US" sz="4400" dirty="0"/>
              <a:t> </a:t>
            </a:r>
            <a:r>
              <a:rPr lang="en-US" sz="4400" dirty="0" err="1"/>
              <a:t>thô</a:t>
            </a:r>
            <a:r>
              <a:rPr lang="en-US" sz="4400" dirty="0"/>
              <a:t> </a:t>
            </a:r>
            <a:r>
              <a:rPr lang="en-US" sz="4400" dirty="0" err="1"/>
              <a:t>những</a:t>
            </a:r>
            <a:r>
              <a:rPr lang="en-US" sz="4400" dirty="0"/>
              <a:t> chi </a:t>
            </a:r>
            <a:r>
              <a:rPr lang="en-US" sz="4400" dirty="0" err="1"/>
              <a:t>tiết</a:t>
            </a:r>
            <a:r>
              <a:rPr lang="en-US" sz="4400" dirty="0"/>
              <a:t> </a:t>
            </a:r>
            <a:r>
              <a:rPr lang="en-US" sz="4400" dirty="0" err="1"/>
              <a:t>lớn</a:t>
            </a:r>
            <a:r>
              <a:rPr lang="en-US" sz="4400" dirty="0"/>
              <a:t> (</a:t>
            </a:r>
            <a:r>
              <a:rPr lang="en-US" sz="4400" dirty="0" err="1"/>
              <a:t>máy</a:t>
            </a:r>
            <a:r>
              <a:rPr lang="en-US" sz="4400" dirty="0"/>
              <a:t> </a:t>
            </a:r>
            <a:r>
              <a:rPr lang="en-US" sz="4400" dirty="0" err="1"/>
              <a:t>cắt</a:t>
            </a:r>
            <a:r>
              <a:rPr lang="en-US" sz="4400" dirty="0"/>
              <a:t> </a:t>
            </a:r>
            <a:r>
              <a:rPr lang="en-US" sz="4400" dirty="0" err="1"/>
              <a:t>tay</a:t>
            </a:r>
            <a:r>
              <a:rPr lang="en-US" sz="4400" dirty="0"/>
              <a:t>)</a:t>
            </a:r>
          </a:p>
          <a:p>
            <a:pPr lvl="0" algn="just"/>
            <a:r>
              <a:rPr lang="en-US" sz="4400" dirty="0" err="1"/>
              <a:t>Cắt</a:t>
            </a:r>
            <a:r>
              <a:rPr lang="en-US" sz="4400" dirty="0"/>
              <a:t> </a:t>
            </a:r>
            <a:r>
              <a:rPr lang="en-US" sz="4400" dirty="0" err="1"/>
              <a:t>tinh</a:t>
            </a:r>
            <a:r>
              <a:rPr lang="en-US" sz="4400" dirty="0"/>
              <a:t> </a:t>
            </a:r>
            <a:r>
              <a:rPr lang="en-US" sz="4400" dirty="0" err="1"/>
              <a:t>các</a:t>
            </a:r>
            <a:r>
              <a:rPr lang="en-US" sz="4400" dirty="0"/>
              <a:t> chi </a:t>
            </a:r>
            <a:r>
              <a:rPr lang="en-US" sz="4400" dirty="0" err="1"/>
              <a:t>tiết</a:t>
            </a:r>
            <a:r>
              <a:rPr lang="en-US" sz="4400" dirty="0"/>
              <a:t> </a:t>
            </a:r>
            <a:r>
              <a:rPr lang="en-US" sz="4400" dirty="0" err="1"/>
              <a:t>nhỏ</a:t>
            </a:r>
            <a:r>
              <a:rPr lang="en-US" sz="4400" dirty="0"/>
              <a:t> (</a:t>
            </a:r>
            <a:r>
              <a:rPr lang="en-US" sz="4400" dirty="0" err="1"/>
              <a:t>máy</a:t>
            </a:r>
            <a:r>
              <a:rPr lang="en-US" sz="4400" dirty="0"/>
              <a:t> </a:t>
            </a:r>
            <a:r>
              <a:rPr lang="en-US" sz="4400" dirty="0" err="1"/>
              <a:t>cắt</a:t>
            </a:r>
            <a:r>
              <a:rPr lang="en-US" sz="4400" dirty="0"/>
              <a:t> </a:t>
            </a:r>
            <a:r>
              <a:rPr lang="en-US" sz="4400" dirty="0" err="1"/>
              <a:t>vòng</a:t>
            </a:r>
            <a:r>
              <a:rPr lang="en-US" sz="44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3094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4.5 </a:t>
            </a:r>
            <a:r>
              <a:rPr lang="en-US" sz="3200" b="1" dirty="0" smtClean="0"/>
              <a:t>ĐÁNH SỐ, BÓC TẬP, PHỐI KIỆN</a:t>
            </a:r>
          </a:p>
          <a:p>
            <a:pPr fontAlgn="auto">
              <a:spcBef>
                <a:spcPts val="0"/>
              </a:spcBef>
              <a:spcAft>
                <a:spcPts val="0"/>
              </a:spcAft>
              <a:defRPr/>
            </a:pPr>
            <a:r>
              <a:rPr lang="en-US" sz="3200" b="1" dirty="0" smtClean="0">
                <a:solidFill>
                  <a:srgbClr val="C00000"/>
                </a:solidFill>
                <a:cs typeface="Arial" pitchFamily="34" charset="0"/>
              </a:rPr>
              <a:t>4.5.1 </a:t>
            </a:r>
            <a:r>
              <a:rPr lang="en-US" sz="3200" b="1" dirty="0" err="1" smtClean="0">
                <a:solidFill>
                  <a:srgbClr val="C00000"/>
                </a:solidFill>
                <a:cs typeface="Arial" pitchFamily="34" charset="0"/>
              </a:rPr>
              <a:t>Đánh</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số</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4000" dirty="0" err="1" smtClean="0"/>
              <a:t>Sử</a:t>
            </a:r>
            <a:r>
              <a:rPr lang="en-US" sz="4000" dirty="0" smtClean="0"/>
              <a:t> </a:t>
            </a:r>
            <a:r>
              <a:rPr lang="en-US" sz="4000" dirty="0" err="1"/>
              <a:t>dụng</a:t>
            </a:r>
            <a:r>
              <a:rPr lang="en-US" sz="4000" dirty="0"/>
              <a:t> </a:t>
            </a:r>
            <a:r>
              <a:rPr lang="en-US" sz="4000" dirty="0" err="1"/>
              <a:t>các</a:t>
            </a:r>
            <a:r>
              <a:rPr lang="en-US" sz="4000" dirty="0"/>
              <a:t> </a:t>
            </a:r>
            <a:r>
              <a:rPr lang="en-US" sz="4000" dirty="0" err="1"/>
              <a:t>dụng</a:t>
            </a:r>
            <a:r>
              <a:rPr lang="en-US" sz="4000" dirty="0"/>
              <a:t> </a:t>
            </a:r>
            <a:r>
              <a:rPr lang="en-US" sz="4000" dirty="0" err="1"/>
              <a:t>cụ</a:t>
            </a:r>
            <a:r>
              <a:rPr lang="en-US" sz="4000" dirty="0"/>
              <a:t> </a:t>
            </a:r>
            <a:r>
              <a:rPr lang="en-US" sz="4000" dirty="0" err="1"/>
              <a:t>đánh</a:t>
            </a:r>
            <a:r>
              <a:rPr lang="en-US" sz="4000" dirty="0"/>
              <a:t> </a:t>
            </a:r>
            <a:r>
              <a:rPr lang="en-US" sz="4000" dirty="0" err="1"/>
              <a:t>số</a:t>
            </a:r>
            <a:r>
              <a:rPr lang="en-US" sz="4000" dirty="0"/>
              <a:t> </a:t>
            </a:r>
            <a:r>
              <a:rPr lang="en-US" sz="4000" dirty="0" err="1"/>
              <a:t>lên</a:t>
            </a:r>
            <a:r>
              <a:rPr lang="en-US" sz="4000" dirty="0"/>
              <a:t> </a:t>
            </a:r>
            <a:r>
              <a:rPr lang="en-US" sz="4000" dirty="0" err="1"/>
              <a:t>các</a:t>
            </a:r>
            <a:r>
              <a:rPr lang="en-US" sz="4000" dirty="0"/>
              <a:t> chi </a:t>
            </a:r>
            <a:r>
              <a:rPr lang="en-US" sz="4000" dirty="0" err="1"/>
              <a:t>tiết</a:t>
            </a:r>
            <a:r>
              <a:rPr lang="en-US" sz="4000" dirty="0"/>
              <a:t> </a:t>
            </a:r>
            <a:r>
              <a:rPr lang="en-US" sz="4000" dirty="0" err="1"/>
              <a:t>sản</a:t>
            </a:r>
            <a:r>
              <a:rPr lang="en-US" sz="4000" dirty="0"/>
              <a:t> </a:t>
            </a:r>
            <a:r>
              <a:rPr lang="en-US" sz="4000" dirty="0" err="1"/>
              <a:t>phẩm</a:t>
            </a:r>
            <a:r>
              <a:rPr lang="en-US" sz="4000" dirty="0"/>
              <a:t> </a:t>
            </a:r>
            <a:r>
              <a:rPr lang="en-US" sz="4000" dirty="0" err="1"/>
              <a:t>theo</a:t>
            </a:r>
            <a:r>
              <a:rPr lang="en-US" sz="4000" dirty="0"/>
              <a:t> </a:t>
            </a:r>
            <a:r>
              <a:rPr lang="en-US" sz="4000" dirty="0" err="1"/>
              <a:t>một</a:t>
            </a:r>
            <a:r>
              <a:rPr lang="en-US" sz="4000" dirty="0"/>
              <a:t> </a:t>
            </a:r>
            <a:r>
              <a:rPr lang="en-US" sz="4000" dirty="0" err="1"/>
              <a:t>thứ</a:t>
            </a:r>
            <a:r>
              <a:rPr lang="en-US" sz="4000" dirty="0"/>
              <a:t> </a:t>
            </a:r>
            <a:r>
              <a:rPr lang="en-US" sz="4000" dirty="0" err="1"/>
              <a:t>tự</a:t>
            </a:r>
            <a:r>
              <a:rPr lang="en-US" sz="4000" dirty="0"/>
              <a:t> </a:t>
            </a:r>
            <a:r>
              <a:rPr lang="en-US" sz="4000" dirty="0" err="1"/>
              <a:t>nhất</a:t>
            </a:r>
            <a:r>
              <a:rPr lang="en-US" sz="4000" dirty="0"/>
              <a:t> </a:t>
            </a:r>
            <a:r>
              <a:rPr lang="en-US" sz="4000" dirty="0" err="1"/>
              <a:t>định</a:t>
            </a:r>
            <a:r>
              <a:rPr lang="en-US" sz="4000" dirty="0"/>
              <a:t> </a:t>
            </a:r>
            <a:r>
              <a:rPr lang="en-US" sz="4000" dirty="0" err="1"/>
              <a:t>nhằm</a:t>
            </a:r>
            <a:r>
              <a:rPr lang="en-US" sz="4000" dirty="0"/>
              <a:t> </a:t>
            </a:r>
            <a:r>
              <a:rPr lang="en-US" sz="4000" dirty="0" err="1"/>
              <a:t>đảm</a:t>
            </a:r>
            <a:r>
              <a:rPr lang="en-US" sz="4000" dirty="0"/>
              <a:t> </a:t>
            </a:r>
            <a:r>
              <a:rPr lang="en-US" sz="4000" dirty="0" err="1"/>
              <a:t>bảo</a:t>
            </a:r>
            <a:r>
              <a:rPr lang="en-US" sz="4000" dirty="0"/>
              <a:t> </a:t>
            </a:r>
            <a:r>
              <a:rPr lang="en-US" sz="4000" dirty="0" err="1"/>
              <a:t>các</a:t>
            </a:r>
            <a:r>
              <a:rPr lang="en-US" sz="4000" dirty="0"/>
              <a:t> </a:t>
            </a:r>
            <a:r>
              <a:rPr lang="en-US" sz="4000" dirty="0" err="1"/>
              <a:t>mục</a:t>
            </a:r>
            <a:r>
              <a:rPr lang="en-US" sz="4000" dirty="0"/>
              <a:t> </a:t>
            </a:r>
            <a:r>
              <a:rPr lang="en-US" sz="4000" dirty="0" err="1"/>
              <a:t>đích</a:t>
            </a:r>
            <a:r>
              <a:rPr lang="en-US" sz="4000" dirty="0"/>
              <a:t> </a:t>
            </a:r>
            <a:r>
              <a:rPr lang="en-US" sz="4000" dirty="0" err="1"/>
              <a:t>sau</a:t>
            </a:r>
            <a:r>
              <a:rPr lang="en-US" sz="4000" dirty="0"/>
              <a:t>:</a:t>
            </a:r>
          </a:p>
          <a:p>
            <a:pPr lvl="0" algn="just"/>
            <a:r>
              <a:rPr lang="en-US" sz="4000" dirty="0" err="1"/>
              <a:t>Kiểm</a:t>
            </a:r>
            <a:r>
              <a:rPr lang="en-US" sz="4000" dirty="0"/>
              <a:t> </a:t>
            </a:r>
            <a:r>
              <a:rPr lang="en-US" sz="4000" dirty="0" err="1"/>
              <a:t>tra</a:t>
            </a:r>
            <a:r>
              <a:rPr lang="en-US" sz="4000" dirty="0"/>
              <a:t> </a:t>
            </a:r>
            <a:r>
              <a:rPr lang="en-US" sz="4000" dirty="0" err="1"/>
              <a:t>số</a:t>
            </a:r>
            <a:r>
              <a:rPr lang="en-US" sz="4000" dirty="0"/>
              <a:t> </a:t>
            </a:r>
            <a:r>
              <a:rPr lang="en-US" sz="4000" dirty="0" err="1"/>
              <a:t>lớp</a:t>
            </a:r>
            <a:r>
              <a:rPr lang="en-US" sz="4000" dirty="0"/>
              <a:t> </a:t>
            </a:r>
            <a:r>
              <a:rPr lang="en-US" sz="4000" dirty="0" err="1"/>
              <a:t>vải</a:t>
            </a:r>
            <a:r>
              <a:rPr lang="en-US" sz="4000" dirty="0"/>
              <a:t> </a:t>
            </a:r>
            <a:r>
              <a:rPr lang="en-US" sz="4000" dirty="0" err="1"/>
              <a:t>trên</a:t>
            </a:r>
            <a:r>
              <a:rPr lang="en-US" sz="4000" dirty="0"/>
              <a:t> </a:t>
            </a:r>
            <a:r>
              <a:rPr lang="en-US" sz="4000" dirty="0" err="1"/>
              <a:t>bàn</a:t>
            </a:r>
            <a:r>
              <a:rPr lang="en-US" sz="4000" dirty="0"/>
              <a:t> </a:t>
            </a:r>
            <a:r>
              <a:rPr lang="en-US" sz="4000" dirty="0" err="1"/>
              <a:t>vải</a:t>
            </a:r>
            <a:endParaRPr lang="en-US" sz="4000" dirty="0"/>
          </a:p>
          <a:p>
            <a:pPr lvl="0" algn="just"/>
            <a:r>
              <a:rPr lang="en-US" sz="4000" dirty="0" err="1"/>
              <a:t>Tránh</a:t>
            </a:r>
            <a:r>
              <a:rPr lang="en-US" sz="4000" dirty="0"/>
              <a:t> </a:t>
            </a:r>
            <a:r>
              <a:rPr lang="en-US" sz="4000" dirty="0" err="1"/>
              <a:t>sự</a:t>
            </a:r>
            <a:r>
              <a:rPr lang="en-US" sz="4000" dirty="0"/>
              <a:t> </a:t>
            </a:r>
            <a:r>
              <a:rPr lang="en-US" sz="4000" dirty="0" err="1"/>
              <a:t>khác</a:t>
            </a:r>
            <a:r>
              <a:rPr lang="en-US" sz="4000" dirty="0"/>
              <a:t> </a:t>
            </a:r>
            <a:r>
              <a:rPr lang="en-US" sz="4000" dirty="0" err="1"/>
              <a:t>biệt</a:t>
            </a:r>
            <a:r>
              <a:rPr lang="en-US" sz="4000" dirty="0"/>
              <a:t> </a:t>
            </a:r>
            <a:r>
              <a:rPr lang="en-US" sz="4000" dirty="0" err="1"/>
              <a:t>màu</a:t>
            </a:r>
            <a:r>
              <a:rPr lang="en-US" sz="4000" dirty="0"/>
              <a:t> </a:t>
            </a:r>
            <a:r>
              <a:rPr lang="en-US" sz="4000" dirty="0" err="1"/>
              <a:t>sắc</a:t>
            </a:r>
            <a:r>
              <a:rPr lang="en-US" sz="4000" dirty="0"/>
              <a:t> </a:t>
            </a:r>
            <a:r>
              <a:rPr lang="en-US" sz="4000" dirty="0" err="1"/>
              <a:t>giữa</a:t>
            </a:r>
            <a:r>
              <a:rPr lang="en-US" sz="4000" dirty="0"/>
              <a:t> </a:t>
            </a:r>
            <a:r>
              <a:rPr lang="en-US" sz="4000" dirty="0" err="1"/>
              <a:t>các</a:t>
            </a:r>
            <a:r>
              <a:rPr lang="en-US" sz="4000" dirty="0"/>
              <a:t> chi </a:t>
            </a:r>
            <a:r>
              <a:rPr lang="en-US" sz="4000" dirty="0" err="1"/>
              <a:t>tiết</a:t>
            </a:r>
            <a:endParaRPr lang="en-US" sz="4000" dirty="0"/>
          </a:p>
          <a:p>
            <a:pPr algn="just"/>
            <a:r>
              <a:rPr lang="en-US" sz="4000" dirty="0" err="1"/>
              <a:t>Để</a:t>
            </a:r>
            <a:r>
              <a:rPr lang="en-US" sz="4000" dirty="0"/>
              <a:t> </a:t>
            </a:r>
            <a:r>
              <a:rPr lang="en-US" sz="4000" dirty="0" err="1"/>
              <a:t>dễ</a:t>
            </a:r>
            <a:r>
              <a:rPr lang="en-US" sz="4000" dirty="0"/>
              <a:t> </a:t>
            </a:r>
            <a:r>
              <a:rPr lang="en-US" sz="4000" dirty="0" err="1"/>
              <a:t>điều</a:t>
            </a:r>
            <a:r>
              <a:rPr lang="en-US" sz="4000" dirty="0"/>
              <a:t> </a:t>
            </a:r>
            <a:r>
              <a:rPr lang="en-US" sz="4000" dirty="0" err="1"/>
              <a:t>động</a:t>
            </a:r>
            <a:r>
              <a:rPr lang="en-US" sz="4000" dirty="0"/>
              <a:t> </a:t>
            </a:r>
            <a:r>
              <a:rPr lang="en-US" sz="4000" dirty="0" err="1"/>
              <a:t>rải</a:t>
            </a:r>
            <a:r>
              <a:rPr lang="en-US" sz="4000" dirty="0"/>
              <a:t> </a:t>
            </a:r>
            <a:r>
              <a:rPr lang="en-US" sz="4000" dirty="0" err="1"/>
              <a:t>chuyền</a:t>
            </a:r>
            <a:endParaRPr lang="en-US" sz="4000" dirty="0">
              <a:latin typeface="Times New Roman" pitchFamily="18" charset="0"/>
              <a:cs typeface="Times New Roman" pitchFamily="18"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664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4.5 </a:t>
            </a:r>
            <a:r>
              <a:rPr lang="en-US" sz="3200" b="1" dirty="0" smtClean="0"/>
              <a:t>ĐÁNH SỐ, BÓC TẬP, PHỐI KIỆN</a:t>
            </a:r>
          </a:p>
          <a:p>
            <a:pPr fontAlgn="auto">
              <a:spcBef>
                <a:spcPts val="0"/>
              </a:spcBef>
              <a:spcAft>
                <a:spcPts val="0"/>
              </a:spcAft>
              <a:defRPr/>
            </a:pPr>
            <a:r>
              <a:rPr lang="en-US" sz="3200" b="1" dirty="0" smtClean="0">
                <a:solidFill>
                  <a:srgbClr val="C00000"/>
                </a:solidFill>
                <a:cs typeface="Arial" pitchFamily="34" charset="0"/>
              </a:rPr>
              <a:t>4.5.1 </a:t>
            </a:r>
            <a:r>
              <a:rPr lang="en-US" sz="3200" b="1" dirty="0" err="1" smtClean="0">
                <a:solidFill>
                  <a:srgbClr val="C00000"/>
                </a:solidFill>
                <a:cs typeface="Arial" pitchFamily="34" charset="0"/>
              </a:rPr>
              <a:t>Đánh</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số</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165" descr="IMG_009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695406"/>
            <a:ext cx="4610100" cy="4162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10101" y="2209800"/>
            <a:ext cx="4533900" cy="3920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2862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4.5 </a:t>
            </a:r>
            <a:r>
              <a:rPr lang="en-US" sz="3200" b="1" dirty="0" smtClean="0"/>
              <a:t>ĐÁNH SỐ, BÓC TẬP, PHỐI KIỆN</a:t>
            </a:r>
          </a:p>
          <a:p>
            <a:pPr fontAlgn="auto">
              <a:spcBef>
                <a:spcPts val="0"/>
              </a:spcBef>
              <a:spcAft>
                <a:spcPts val="0"/>
              </a:spcAft>
              <a:defRPr/>
            </a:pPr>
            <a:r>
              <a:rPr lang="en-US" sz="3200" b="1" dirty="0" smtClean="0">
                <a:solidFill>
                  <a:srgbClr val="C00000"/>
                </a:solidFill>
                <a:cs typeface="Arial" pitchFamily="34" charset="0"/>
              </a:rPr>
              <a:t>4.5.2 </a:t>
            </a:r>
            <a:r>
              <a:rPr lang="en-US" sz="3200" b="1" dirty="0" err="1" smtClean="0">
                <a:solidFill>
                  <a:srgbClr val="C00000"/>
                </a:solidFill>
                <a:cs typeface="Arial" pitchFamily="34" charset="0"/>
              </a:rPr>
              <a:t>Nguyên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tắc</a:t>
            </a:r>
            <a:r>
              <a:rPr lang="en-US" sz="3200" b="1" dirty="0" smtClean="0">
                <a:solidFill>
                  <a:srgbClr val="C00000"/>
                </a:solidFill>
                <a:cs typeface="Arial" pitchFamily="34" charset="0"/>
              </a:rPr>
              <a:t> </a:t>
            </a:r>
            <a:r>
              <a:rPr lang="en-US" sz="3200" b="1" dirty="0" err="1">
                <a:solidFill>
                  <a:srgbClr val="C00000"/>
                </a:solidFill>
                <a:cs typeface="Arial" pitchFamily="34" charset="0"/>
              </a:rPr>
              <a:t>đ</a:t>
            </a:r>
            <a:r>
              <a:rPr lang="en-US" sz="3200" b="1" dirty="0" err="1" smtClean="0">
                <a:solidFill>
                  <a:srgbClr val="C00000"/>
                </a:solidFill>
                <a:cs typeface="Arial" pitchFamily="34" charset="0"/>
              </a:rPr>
              <a:t>ánh</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số</a:t>
            </a:r>
            <a:endParaRPr lang="vi-VN" sz="3200" b="1" dirty="0">
              <a:solidFill>
                <a:srgbClr val="C00000"/>
              </a:solidFill>
              <a:cs typeface="Arial" pitchFamily="34" charset="0"/>
            </a:endParaRPr>
          </a:p>
        </p:txBody>
      </p:sp>
      <p:sp>
        <p:nvSpPr>
          <p:cNvPr id="7" name="Rounded Rectangle 6"/>
          <p:cNvSpPr/>
          <p:nvPr/>
        </p:nvSpPr>
        <p:spPr>
          <a:xfrm>
            <a:off x="0" y="2286000"/>
            <a:ext cx="9143999" cy="373379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4400" dirty="0" err="1"/>
              <a:t>Đ</a:t>
            </a:r>
            <a:r>
              <a:rPr lang="en-US" sz="4400" dirty="0" err="1" smtClean="0"/>
              <a:t>ánh</a:t>
            </a:r>
            <a:r>
              <a:rPr lang="en-US" sz="4400" dirty="0" smtClean="0"/>
              <a:t> </a:t>
            </a:r>
            <a:r>
              <a:rPr lang="en-US" sz="4400" dirty="0" err="1"/>
              <a:t>số</a:t>
            </a:r>
            <a:r>
              <a:rPr lang="en-US" sz="4400" dirty="0"/>
              <a:t> </a:t>
            </a:r>
            <a:r>
              <a:rPr lang="en-US" sz="4400" dirty="0" err="1"/>
              <a:t>vào</a:t>
            </a:r>
            <a:r>
              <a:rPr lang="en-US" sz="4400" dirty="0"/>
              <a:t> </a:t>
            </a:r>
            <a:r>
              <a:rPr lang="en-US" sz="4400" dirty="0" err="1"/>
              <a:t>các</a:t>
            </a:r>
            <a:r>
              <a:rPr lang="en-US" sz="4400" dirty="0"/>
              <a:t> </a:t>
            </a:r>
            <a:r>
              <a:rPr lang="en-US" sz="4400" dirty="0" err="1"/>
              <a:t>nơi</a:t>
            </a:r>
            <a:r>
              <a:rPr lang="en-US" sz="4400" dirty="0"/>
              <a:t> qui </a:t>
            </a:r>
            <a:r>
              <a:rPr lang="en-US" sz="4400" dirty="0" err="1"/>
              <a:t>định</a:t>
            </a:r>
            <a:r>
              <a:rPr lang="en-US" sz="4400" dirty="0"/>
              <a:t> </a:t>
            </a:r>
            <a:r>
              <a:rPr lang="en-US" sz="4400" dirty="0" err="1"/>
              <a:t>theo</a:t>
            </a:r>
            <a:r>
              <a:rPr lang="en-US" sz="4400" dirty="0"/>
              <a:t> </a:t>
            </a:r>
            <a:r>
              <a:rPr lang="en-US" sz="4400" dirty="0" err="1"/>
              <a:t>văn</a:t>
            </a:r>
            <a:r>
              <a:rPr lang="en-US" sz="4400" dirty="0"/>
              <a:t> </a:t>
            </a:r>
            <a:r>
              <a:rPr lang="en-US" sz="4400" dirty="0" err="1"/>
              <a:t>bản</a:t>
            </a:r>
            <a:r>
              <a:rPr lang="en-US" sz="4400" dirty="0"/>
              <a:t> </a:t>
            </a:r>
            <a:r>
              <a:rPr lang="en-US" sz="4400" dirty="0" err="1"/>
              <a:t>của</a:t>
            </a:r>
            <a:r>
              <a:rPr lang="en-US" sz="4400" dirty="0"/>
              <a:t> </a:t>
            </a:r>
            <a:r>
              <a:rPr lang="en-US" sz="4400" dirty="0" err="1"/>
              <a:t>phòng</a:t>
            </a:r>
            <a:r>
              <a:rPr lang="en-US" sz="4400" dirty="0"/>
              <a:t> </a:t>
            </a:r>
            <a:r>
              <a:rPr lang="en-US" sz="4400" dirty="0" err="1"/>
              <a:t>kỹ</a:t>
            </a:r>
            <a:r>
              <a:rPr lang="en-US" sz="4400" dirty="0"/>
              <a:t> </a:t>
            </a:r>
            <a:r>
              <a:rPr lang="en-US" sz="4400" dirty="0" err="1"/>
              <a:t>thuật</a:t>
            </a:r>
            <a:r>
              <a:rPr lang="en-US" sz="4400" dirty="0"/>
              <a:t>, </a:t>
            </a:r>
            <a:r>
              <a:rPr lang="en-US" sz="4400" dirty="0" err="1"/>
              <a:t>có</a:t>
            </a:r>
            <a:r>
              <a:rPr lang="en-US" sz="4400" dirty="0"/>
              <a:t> </a:t>
            </a:r>
            <a:r>
              <a:rPr lang="en-US" sz="4400" dirty="0" err="1"/>
              <a:t>thể</a:t>
            </a:r>
            <a:r>
              <a:rPr lang="en-US" sz="4400" dirty="0"/>
              <a:t> </a:t>
            </a:r>
            <a:r>
              <a:rPr lang="en-US" sz="4400" dirty="0" err="1"/>
              <a:t>đánh</a:t>
            </a:r>
            <a:r>
              <a:rPr lang="en-US" sz="4400" dirty="0"/>
              <a:t> ở </a:t>
            </a:r>
            <a:r>
              <a:rPr lang="en-US" sz="4400" dirty="0" err="1"/>
              <a:t>mặt</a:t>
            </a:r>
            <a:r>
              <a:rPr lang="en-US" sz="4400" dirty="0"/>
              <a:t> </a:t>
            </a:r>
            <a:r>
              <a:rPr lang="en-US" sz="4400" dirty="0" err="1"/>
              <a:t>trái</a:t>
            </a:r>
            <a:r>
              <a:rPr lang="en-US" sz="4400" dirty="0"/>
              <a:t> hay </a:t>
            </a:r>
            <a:r>
              <a:rPr lang="en-US" sz="4400" dirty="0" err="1"/>
              <a:t>mặt</a:t>
            </a:r>
            <a:r>
              <a:rPr lang="en-US" sz="4400" dirty="0"/>
              <a:t> </a:t>
            </a:r>
            <a:r>
              <a:rPr lang="en-US" sz="4400" dirty="0" err="1"/>
              <a:t>phải</a:t>
            </a:r>
            <a:r>
              <a:rPr lang="en-US" sz="4400" dirty="0"/>
              <a:t> </a:t>
            </a:r>
            <a:r>
              <a:rPr lang="en-US" sz="4400" dirty="0" err="1"/>
              <a:t>của</a:t>
            </a:r>
            <a:r>
              <a:rPr lang="en-US" sz="4400" dirty="0"/>
              <a:t> </a:t>
            </a:r>
            <a:r>
              <a:rPr lang="en-US" sz="4400" dirty="0" err="1"/>
              <a:t>sản</a:t>
            </a:r>
            <a:r>
              <a:rPr lang="en-US" sz="4400" dirty="0"/>
              <a:t> </a:t>
            </a:r>
            <a:r>
              <a:rPr lang="en-US" sz="4400" dirty="0" err="1"/>
              <a:t>phẩm</a:t>
            </a:r>
            <a:r>
              <a:rPr lang="en-US" sz="4400" dirty="0"/>
              <a:t> </a:t>
            </a:r>
            <a:r>
              <a:rPr lang="en-US" sz="4400" dirty="0" err="1"/>
              <a:t>tùy</a:t>
            </a:r>
            <a:r>
              <a:rPr lang="en-US" sz="4400" dirty="0"/>
              <a:t> </a:t>
            </a:r>
            <a:r>
              <a:rPr lang="en-US" sz="4400" dirty="0" err="1"/>
              <a:t>theo</a:t>
            </a:r>
            <a:r>
              <a:rPr lang="en-US" sz="4400" dirty="0"/>
              <a:t> </a:t>
            </a:r>
            <a:r>
              <a:rPr lang="en-US" sz="4400" dirty="0" err="1"/>
              <a:t>yêu</a:t>
            </a:r>
            <a:r>
              <a:rPr lang="en-US" sz="4400" dirty="0"/>
              <a:t> </a:t>
            </a:r>
            <a:r>
              <a:rPr lang="en-US" sz="4400" dirty="0" err="1"/>
              <a:t>cầu</a:t>
            </a:r>
            <a:r>
              <a:rPr lang="en-US" sz="4400" dirty="0"/>
              <a:t> </a:t>
            </a:r>
            <a:r>
              <a:rPr lang="en-US" sz="4400" dirty="0" err="1"/>
              <a:t>của</a:t>
            </a:r>
            <a:r>
              <a:rPr lang="en-US" sz="4400" dirty="0"/>
              <a:t> </a:t>
            </a:r>
            <a:r>
              <a:rPr lang="en-US" sz="4400" dirty="0" err="1"/>
              <a:t>khách</a:t>
            </a:r>
            <a:r>
              <a:rPr lang="en-US" sz="4400" dirty="0"/>
              <a:t> </a:t>
            </a:r>
            <a:r>
              <a:rPr lang="en-US" sz="4400" dirty="0" err="1"/>
              <a:t>hàng</a:t>
            </a:r>
            <a:endParaRPr lang="en-US" sz="4400" dirty="0"/>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4772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1" y="1051393"/>
            <a:ext cx="2286000" cy="582738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4.5 </a:t>
            </a:r>
            <a:r>
              <a:rPr lang="en-US" sz="3200" b="1" dirty="0" smtClean="0"/>
              <a:t>ĐÁNH SỐ, BÓC TẬP, PHỐI KIỆN</a:t>
            </a:r>
          </a:p>
          <a:p>
            <a:pPr fontAlgn="auto">
              <a:spcBef>
                <a:spcPts val="0"/>
              </a:spcBef>
              <a:spcAft>
                <a:spcPts val="0"/>
              </a:spcAft>
              <a:defRPr/>
            </a:pPr>
            <a:endParaRPr lang="en-US" sz="3200" b="1" dirty="0" smtClean="0"/>
          </a:p>
          <a:p>
            <a:pPr fontAlgn="auto">
              <a:spcBef>
                <a:spcPts val="0"/>
              </a:spcBef>
              <a:spcAft>
                <a:spcPts val="0"/>
              </a:spcAft>
              <a:defRPr/>
            </a:pPr>
            <a:r>
              <a:rPr lang="en-US" sz="3200" b="1" dirty="0">
                <a:solidFill>
                  <a:srgbClr val="C00000"/>
                </a:solidFill>
                <a:cs typeface="Arial" pitchFamily="34" charset="0"/>
              </a:rPr>
              <a:t>4.5.2 </a:t>
            </a:r>
            <a:r>
              <a:rPr lang="en-US" sz="3200" b="1" dirty="0" err="1">
                <a:solidFill>
                  <a:srgbClr val="C00000"/>
                </a:solidFill>
                <a:cs typeface="Arial" pitchFamily="34" charset="0"/>
              </a:rPr>
              <a:t>Nguyên</a:t>
            </a:r>
            <a:r>
              <a:rPr lang="en-US" sz="3200" b="1" dirty="0">
                <a:solidFill>
                  <a:srgbClr val="C00000"/>
                </a:solidFill>
                <a:cs typeface="Arial" pitchFamily="34" charset="0"/>
              </a:rPr>
              <a:t> </a:t>
            </a:r>
            <a:r>
              <a:rPr lang="en-US" sz="3200" b="1" dirty="0" err="1">
                <a:solidFill>
                  <a:srgbClr val="C00000"/>
                </a:solidFill>
                <a:cs typeface="Arial" pitchFamily="34" charset="0"/>
              </a:rPr>
              <a:t>tắc</a:t>
            </a:r>
            <a:r>
              <a:rPr lang="en-US" sz="3200" b="1" dirty="0">
                <a:solidFill>
                  <a:srgbClr val="C00000"/>
                </a:solidFill>
                <a:cs typeface="Arial" pitchFamily="34" charset="0"/>
              </a:rPr>
              <a:t> </a:t>
            </a:r>
            <a:r>
              <a:rPr lang="en-US" sz="3200" b="1" dirty="0" err="1">
                <a:solidFill>
                  <a:srgbClr val="C00000"/>
                </a:solidFill>
                <a:cs typeface="Arial" pitchFamily="34" charset="0"/>
              </a:rPr>
              <a:t>đánh</a:t>
            </a:r>
            <a:r>
              <a:rPr lang="en-US" sz="3200" b="1" dirty="0">
                <a:solidFill>
                  <a:srgbClr val="C00000"/>
                </a:solidFill>
                <a:cs typeface="Arial" pitchFamily="34" charset="0"/>
              </a:rPr>
              <a:t> </a:t>
            </a:r>
            <a:r>
              <a:rPr lang="en-US" sz="3200" b="1" dirty="0" err="1">
                <a:solidFill>
                  <a:srgbClr val="C00000"/>
                </a:solidFill>
                <a:cs typeface="Arial" pitchFamily="34" charset="0"/>
              </a:rPr>
              <a:t>số</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1051394"/>
            <a:ext cx="4454237" cy="5806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9253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4.5 </a:t>
            </a:r>
            <a:r>
              <a:rPr lang="en-US" sz="3200" b="1" dirty="0" smtClean="0"/>
              <a:t>ĐÁNH SỐ, BÓC TẬP, PHỐI KIỆN</a:t>
            </a:r>
          </a:p>
          <a:p>
            <a:pPr fontAlgn="auto">
              <a:spcBef>
                <a:spcPts val="0"/>
              </a:spcBef>
              <a:spcAft>
                <a:spcPts val="0"/>
              </a:spcAft>
              <a:defRPr/>
            </a:pPr>
            <a:r>
              <a:rPr lang="en-US" sz="3200" b="1" dirty="0" smtClean="0">
                <a:solidFill>
                  <a:srgbClr val="C00000"/>
                </a:solidFill>
                <a:cs typeface="Arial" pitchFamily="34" charset="0"/>
              </a:rPr>
              <a:t>4.5.3 </a:t>
            </a:r>
            <a:r>
              <a:rPr lang="en-US" sz="3200" b="1" dirty="0" err="1" smtClean="0">
                <a:solidFill>
                  <a:srgbClr val="C00000"/>
                </a:solidFill>
                <a:cs typeface="Arial" pitchFamily="34" charset="0"/>
              </a:rPr>
              <a:t>Bóc</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tập</a:t>
            </a:r>
            <a:endParaRPr lang="vi-VN" sz="3200" b="1" dirty="0">
              <a:solidFill>
                <a:srgbClr val="C00000"/>
              </a:solidFill>
              <a:cs typeface="Arial" pitchFamily="34" charset="0"/>
            </a:endParaRPr>
          </a:p>
        </p:txBody>
      </p:sp>
      <p:sp>
        <p:nvSpPr>
          <p:cNvPr id="7" name="Rounded Rectangle 6"/>
          <p:cNvSpPr/>
          <p:nvPr/>
        </p:nvSpPr>
        <p:spPr>
          <a:xfrm>
            <a:off x="0" y="2133600"/>
            <a:ext cx="9143999" cy="4724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3500" dirty="0"/>
              <a:t>- </a:t>
            </a:r>
            <a:r>
              <a:rPr lang="en-US" sz="3500" dirty="0" err="1"/>
              <a:t>Là</a:t>
            </a:r>
            <a:r>
              <a:rPr lang="en-US" sz="3500" dirty="0"/>
              <a:t> </a:t>
            </a:r>
            <a:r>
              <a:rPr lang="en-US" sz="3500" dirty="0" err="1"/>
              <a:t>hình</a:t>
            </a:r>
            <a:r>
              <a:rPr lang="en-US" sz="3500" dirty="0"/>
              <a:t> </a:t>
            </a:r>
            <a:r>
              <a:rPr lang="en-US" sz="3500" dirty="0" err="1"/>
              <a:t>thức</a:t>
            </a:r>
            <a:r>
              <a:rPr lang="en-US" sz="3500" dirty="0"/>
              <a:t> </a:t>
            </a:r>
            <a:r>
              <a:rPr lang="en-US" sz="3500" dirty="0" err="1"/>
              <a:t>phân</a:t>
            </a:r>
            <a:r>
              <a:rPr lang="en-US" sz="3500" dirty="0"/>
              <a:t> chia </a:t>
            </a:r>
            <a:r>
              <a:rPr lang="en-US" sz="3500" dirty="0" err="1"/>
              <a:t>mỗi</a:t>
            </a:r>
            <a:r>
              <a:rPr lang="en-US" sz="3500" dirty="0"/>
              <a:t> </a:t>
            </a:r>
            <a:r>
              <a:rPr lang="en-US" sz="3500" dirty="0" err="1"/>
              <a:t>loại</a:t>
            </a:r>
            <a:r>
              <a:rPr lang="en-US" sz="3500" dirty="0"/>
              <a:t> chi </a:t>
            </a:r>
            <a:r>
              <a:rPr lang="en-US" sz="3500" dirty="0" err="1"/>
              <a:t>tiết</a:t>
            </a:r>
            <a:r>
              <a:rPr lang="en-US" sz="3500" dirty="0"/>
              <a:t> </a:t>
            </a:r>
            <a:r>
              <a:rPr lang="en-US" sz="3500" dirty="0" err="1"/>
              <a:t>trên</a:t>
            </a:r>
            <a:r>
              <a:rPr lang="en-US" sz="3500" dirty="0"/>
              <a:t> 1 </a:t>
            </a:r>
            <a:r>
              <a:rPr lang="en-US" sz="3500" dirty="0" err="1"/>
              <a:t>bàn</a:t>
            </a:r>
            <a:r>
              <a:rPr lang="en-US" sz="3500" dirty="0"/>
              <a:t> </a:t>
            </a:r>
            <a:r>
              <a:rPr lang="en-US" sz="3500" dirty="0" err="1"/>
              <a:t>vải</a:t>
            </a:r>
            <a:r>
              <a:rPr lang="en-US" sz="3500" dirty="0"/>
              <a:t> </a:t>
            </a:r>
            <a:r>
              <a:rPr lang="en-US" sz="3500" dirty="0" err="1"/>
              <a:t>thành</a:t>
            </a:r>
            <a:r>
              <a:rPr lang="en-US" sz="3500" dirty="0"/>
              <a:t> </a:t>
            </a:r>
            <a:r>
              <a:rPr lang="en-US" sz="3500" dirty="0" err="1"/>
              <a:t>nhiều</a:t>
            </a:r>
            <a:r>
              <a:rPr lang="en-US" sz="3500" dirty="0"/>
              <a:t> </a:t>
            </a:r>
            <a:r>
              <a:rPr lang="en-US" sz="3500" dirty="0" err="1"/>
              <a:t>phần</a:t>
            </a:r>
            <a:r>
              <a:rPr lang="en-US" sz="3500" dirty="0"/>
              <a:t>, </a:t>
            </a:r>
            <a:r>
              <a:rPr lang="en-US" sz="3500" dirty="0" err="1"/>
              <a:t>mỗi</a:t>
            </a:r>
            <a:r>
              <a:rPr lang="en-US" sz="3500" dirty="0"/>
              <a:t> </a:t>
            </a:r>
            <a:r>
              <a:rPr lang="en-US" sz="3500" dirty="0" err="1"/>
              <a:t>phần</a:t>
            </a:r>
            <a:r>
              <a:rPr lang="en-US" sz="3500" dirty="0"/>
              <a:t> </a:t>
            </a:r>
            <a:r>
              <a:rPr lang="en-US" sz="3500" dirty="0" err="1"/>
              <a:t>có</a:t>
            </a:r>
            <a:r>
              <a:rPr lang="en-US" sz="3500" dirty="0"/>
              <a:t> </a:t>
            </a:r>
            <a:r>
              <a:rPr lang="en-US" sz="3500" dirty="0" err="1"/>
              <a:t>số</a:t>
            </a:r>
            <a:r>
              <a:rPr lang="en-US" sz="3500" dirty="0"/>
              <a:t> </a:t>
            </a:r>
            <a:r>
              <a:rPr lang="en-US" sz="3500" dirty="0" err="1"/>
              <a:t>lớp</a:t>
            </a:r>
            <a:r>
              <a:rPr lang="en-US" sz="3500" dirty="0"/>
              <a:t> </a:t>
            </a:r>
            <a:r>
              <a:rPr lang="en-US" sz="3500" dirty="0" err="1"/>
              <a:t>vải</a:t>
            </a:r>
            <a:r>
              <a:rPr lang="en-US" sz="3500" dirty="0"/>
              <a:t> </a:t>
            </a:r>
            <a:r>
              <a:rPr lang="en-US" sz="3500" dirty="0" err="1"/>
              <a:t>quy</a:t>
            </a:r>
            <a:r>
              <a:rPr lang="en-US" sz="3500" dirty="0"/>
              <a:t> </a:t>
            </a:r>
            <a:r>
              <a:rPr lang="en-US" sz="3500" dirty="0" err="1"/>
              <a:t>định</a:t>
            </a:r>
            <a:r>
              <a:rPr lang="en-US" sz="3500" dirty="0"/>
              <a:t>.</a:t>
            </a:r>
          </a:p>
          <a:p>
            <a:pPr algn="just"/>
            <a:r>
              <a:rPr lang="en-US" sz="3500" dirty="0"/>
              <a:t>- </a:t>
            </a:r>
            <a:r>
              <a:rPr lang="en-US" sz="3500" dirty="0" err="1"/>
              <a:t>Có</a:t>
            </a:r>
            <a:r>
              <a:rPr lang="en-US" sz="3500" dirty="0"/>
              <a:t> </a:t>
            </a:r>
            <a:r>
              <a:rPr lang="en-US" sz="3500" dirty="0" err="1"/>
              <a:t>nhiều</a:t>
            </a:r>
            <a:r>
              <a:rPr lang="en-US" sz="3500" dirty="0"/>
              <a:t> </a:t>
            </a:r>
            <a:r>
              <a:rPr lang="en-US" sz="3500" dirty="0" err="1"/>
              <a:t>hình</a:t>
            </a:r>
            <a:r>
              <a:rPr lang="en-US" sz="3500" dirty="0"/>
              <a:t> </a:t>
            </a:r>
            <a:r>
              <a:rPr lang="en-US" sz="3500" dirty="0" err="1"/>
              <a:t>thức</a:t>
            </a:r>
            <a:r>
              <a:rPr lang="en-US" sz="3500" dirty="0"/>
              <a:t> </a:t>
            </a:r>
            <a:r>
              <a:rPr lang="en-US" sz="3500" dirty="0" err="1"/>
              <a:t>bóc</a:t>
            </a:r>
            <a:r>
              <a:rPr lang="en-US" sz="3500" dirty="0"/>
              <a:t> </a:t>
            </a:r>
            <a:r>
              <a:rPr lang="en-US" sz="3500" dirty="0" err="1"/>
              <a:t>tập</a:t>
            </a:r>
            <a:r>
              <a:rPr lang="en-US" sz="3500" dirty="0"/>
              <a:t>: </a:t>
            </a:r>
            <a:r>
              <a:rPr lang="en-US" sz="3500" dirty="0" err="1"/>
              <a:t>bóc</a:t>
            </a:r>
            <a:r>
              <a:rPr lang="en-US" sz="3500" dirty="0"/>
              <a:t> </a:t>
            </a:r>
            <a:r>
              <a:rPr lang="en-US" sz="3500" dirty="0" err="1"/>
              <a:t>tập</a:t>
            </a:r>
            <a:r>
              <a:rPr lang="en-US" sz="3500" dirty="0"/>
              <a:t> </a:t>
            </a:r>
            <a:r>
              <a:rPr lang="en-US" sz="3500" dirty="0" err="1"/>
              <a:t>theo</a:t>
            </a:r>
            <a:r>
              <a:rPr lang="en-US" sz="3500" dirty="0"/>
              <a:t> </a:t>
            </a:r>
            <a:r>
              <a:rPr lang="en-US" sz="3500" dirty="0" err="1"/>
              <a:t>số</a:t>
            </a:r>
            <a:r>
              <a:rPr lang="en-US" sz="3500" dirty="0"/>
              <a:t> </a:t>
            </a:r>
            <a:r>
              <a:rPr lang="en-US" sz="3500" dirty="0" err="1"/>
              <a:t>lớp</a:t>
            </a:r>
            <a:r>
              <a:rPr lang="en-US" sz="3500" dirty="0"/>
              <a:t> </a:t>
            </a:r>
            <a:r>
              <a:rPr lang="en-US" sz="3500" dirty="0" err="1"/>
              <a:t>vải</a:t>
            </a:r>
            <a:r>
              <a:rPr lang="en-US" sz="3500" dirty="0"/>
              <a:t>, </a:t>
            </a:r>
            <a:r>
              <a:rPr lang="en-US" sz="3500" dirty="0" err="1"/>
              <a:t>bóc</a:t>
            </a:r>
            <a:r>
              <a:rPr lang="en-US" sz="3500" dirty="0"/>
              <a:t> </a:t>
            </a:r>
            <a:r>
              <a:rPr lang="en-US" sz="3500" dirty="0" err="1"/>
              <a:t>tập</a:t>
            </a:r>
            <a:r>
              <a:rPr lang="en-US" sz="3500" dirty="0"/>
              <a:t> </a:t>
            </a:r>
            <a:r>
              <a:rPr lang="en-US" sz="3500" dirty="0" err="1"/>
              <a:t>theo</a:t>
            </a:r>
            <a:r>
              <a:rPr lang="en-US" sz="3500" dirty="0"/>
              <a:t> </a:t>
            </a:r>
            <a:r>
              <a:rPr lang="en-US" sz="3500" dirty="0" err="1"/>
              <a:t>cây</a:t>
            </a:r>
            <a:r>
              <a:rPr lang="en-US" sz="3500" dirty="0"/>
              <a:t> </a:t>
            </a:r>
            <a:r>
              <a:rPr lang="en-US" sz="3500" dirty="0" err="1"/>
              <a:t>vải</a:t>
            </a:r>
            <a:r>
              <a:rPr lang="en-US" sz="3500" dirty="0"/>
              <a:t>, </a:t>
            </a:r>
            <a:r>
              <a:rPr lang="en-US" sz="3500" dirty="0" err="1"/>
              <a:t>bóc</a:t>
            </a:r>
            <a:r>
              <a:rPr lang="en-US" sz="3500" dirty="0"/>
              <a:t> </a:t>
            </a:r>
            <a:r>
              <a:rPr lang="en-US" sz="3500" dirty="0" err="1"/>
              <a:t>tập</a:t>
            </a:r>
            <a:r>
              <a:rPr lang="en-US" sz="3500" dirty="0"/>
              <a:t> </a:t>
            </a:r>
            <a:r>
              <a:rPr lang="en-US" sz="3500" dirty="0" err="1"/>
              <a:t>theo</a:t>
            </a:r>
            <a:r>
              <a:rPr lang="en-US" sz="3500" dirty="0"/>
              <a:t> </a:t>
            </a:r>
            <a:r>
              <a:rPr lang="en-US" sz="3500" dirty="0" err="1"/>
              <a:t>màu</a:t>
            </a:r>
            <a:r>
              <a:rPr lang="en-US" sz="3500" dirty="0"/>
              <a:t> </a:t>
            </a:r>
            <a:r>
              <a:rPr lang="en-US" sz="3500" dirty="0" err="1"/>
              <a:t>vải</a:t>
            </a:r>
            <a:r>
              <a:rPr lang="en-US" sz="3500" dirty="0"/>
              <a:t>.</a:t>
            </a:r>
          </a:p>
          <a:p>
            <a:pPr algn="just"/>
            <a:r>
              <a:rPr lang="en-US" sz="3500" dirty="0"/>
              <a:t>- </a:t>
            </a:r>
            <a:r>
              <a:rPr lang="en-US" sz="3500" dirty="0" err="1"/>
              <a:t>Khi</a:t>
            </a:r>
            <a:r>
              <a:rPr lang="en-US" sz="3500" dirty="0"/>
              <a:t> </a:t>
            </a:r>
            <a:r>
              <a:rPr lang="en-US" sz="3500" dirty="0" err="1"/>
              <a:t>bóc</a:t>
            </a:r>
            <a:r>
              <a:rPr lang="en-US" sz="3500" dirty="0"/>
              <a:t> </a:t>
            </a:r>
            <a:r>
              <a:rPr lang="en-US" sz="3500" dirty="0" err="1"/>
              <a:t>tập</a:t>
            </a:r>
            <a:r>
              <a:rPr lang="en-US" sz="3500" dirty="0"/>
              <a:t> </a:t>
            </a:r>
            <a:r>
              <a:rPr lang="en-US" sz="3500" dirty="0" err="1"/>
              <a:t>phải</a:t>
            </a:r>
            <a:r>
              <a:rPr lang="en-US" sz="3500" dirty="0"/>
              <a:t> </a:t>
            </a:r>
            <a:r>
              <a:rPr lang="en-US" sz="3500" dirty="0" err="1"/>
              <a:t>cột</a:t>
            </a:r>
            <a:r>
              <a:rPr lang="en-US" sz="3500" dirty="0"/>
              <a:t> </a:t>
            </a:r>
            <a:r>
              <a:rPr lang="en-US" sz="3500" dirty="0" err="1"/>
              <a:t>riêng</a:t>
            </a:r>
            <a:r>
              <a:rPr lang="en-US" sz="3500" dirty="0"/>
              <a:t> </a:t>
            </a:r>
            <a:r>
              <a:rPr lang="en-US" sz="3500" dirty="0" err="1"/>
              <a:t>từng</a:t>
            </a:r>
            <a:r>
              <a:rPr lang="en-US" sz="3500" dirty="0"/>
              <a:t> </a:t>
            </a:r>
            <a:r>
              <a:rPr lang="en-US" sz="3500" dirty="0" err="1"/>
              <a:t>tập</a:t>
            </a:r>
            <a:r>
              <a:rPr lang="en-US" sz="3500" dirty="0"/>
              <a:t> </a:t>
            </a:r>
            <a:r>
              <a:rPr lang="en-US" sz="3500" dirty="0" err="1"/>
              <a:t>và</a:t>
            </a:r>
            <a:r>
              <a:rPr lang="en-US" sz="3500" dirty="0"/>
              <a:t> </a:t>
            </a:r>
            <a:r>
              <a:rPr lang="en-US" sz="3500" dirty="0" err="1"/>
              <a:t>ghi</a:t>
            </a:r>
            <a:r>
              <a:rPr lang="en-US" sz="3500" dirty="0"/>
              <a:t> </a:t>
            </a:r>
            <a:r>
              <a:rPr lang="en-US" sz="3500" dirty="0" err="1"/>
              <a:t>đầy</a:t>
            </a:r>
            <a:r>
              <a:rPr lang="en-US" sz="3500" dirty="0"/>
              <a:t> </a:t>
            </a:r>
            <a:r>
              <a:rPr lang="en-US" sz="3500" dirty="0" err="1"/>
              <a:t>đủ</a:t>
            </a:r>
            <a:r>
              <a:rPr lang="en-US" sz="3500" dirty="0"/>
              <a:t> </a:t>
            </a:r>
            <a:r>
              <a:rPr lang="en-US" sz="3500" dirty="0" err="1"/>
              <a:t>ký</a:t>
            </a:r>
            <a:r>
              <a:rPr lang="en-US" sz="3500" dirty="0"/>
              <a:t> </a:t>
            </a:r>
            <a:r>
              <a:rPr lang="en-US" sz="3500" dirty="0" err="1"/>
              <a:t>hiệu</a:t>
            </a:r>
            <a:r>
              <a:rPr lang="en-US" sz="3500" dirty="0"/>
              <a:t> </a:t>
            </a:r>
            <a:r>
              <a:rPr lang="en-US" sz="3500" dirty="0" err="1"/>
              <a:t>lý</a:t>
            </a:r>
            <a:r>
              <a:rPr lang="en-US" sz="3500" dirty="0"/>
              <a:t> </a:t>
            </a:r>
            <a:r>
              <a:rPr lang="en-US" sz="3500" dirty="0" err="1"/>
              <a:t>lịch</a:t>
            </a:r>
            <a:r>
              <a:rPr lang="en-US" sz="3500" dirty="0"/>
              <a:t> </a:t>
            </a:r>
            <a:r>
              <a:rPr lang="en-US" sz="3500" dirty="0" err="1"/>
              <a:t>của</a:t>
            </a:r>
            <a:r>
              <a:rPr lang="en-US" sz="3500" dirty="0"/>
              <a:t> </a:t>
            </a:r>
            <a:r>
              <a:rPr lang="en-US" sz="3500" dirty="0" err="1"/>
              <a:t>tập</a:t>
            </a:r>
            <a:r>
              <a:rPr lang="en-US" sz="3500" dirty="0"/>
              <a:t> </a:t>
            </a:r>
            <a:r>
              <a:rPr lang="en-US" sz="3500" dirty="0" err="1"/>
              <a:t>hàng</a:t>
            </a:r>
            <a:r>
              <a:rPr lang="en-US" sz="3500" dirty="0"/>
              <a:t> </a:t>
            </a:r>
            <a:r>
              <a:rPr lang="en-US" sz="3500" dirty="0" err="1"/>
              <a:t>theo</a:t>
            </a:r>
            <a:r>
              <a:rPr lang="en-US" sz="3500" dirty="0"/>
              <a:t> </a:t>
            </a:r>
            <a:r>
              <a:rPr lang="en-US" sz="3500" dirty="0" err="1"/>
              <a:t>quy</a:t>
            </a:r>
            <a:r>
              <a:rPr lang="en-US" sz="3500" dirty="0"/>
              <a:t> </a:t>
            </a:r>
            <a:r>
              <a:rPr lang="en-US" sz="3500" dirty="0" err="1"/>
              <a:t>ước</a:t>
            </a:r>
            <a:r>
              <a:rPr lang="en-US" sz="3500" dirty="0"/>
              <a:t> </a:t>
            </a:r>
            <a:r>
              <a:rPr lang="en-US" sz="3500" dirty="0" err="1"/>
              <a:t>kỹ</a:t>
            </a:r>
            <a:r>
              <a:rPr lang="en-US" sz="3500" dirty="0"/>
              <a:t> </a:t>
            </a:r>
            <a:r>
              <a:rPr lang="en-US" sz="3500" dirty="0" err="1"/>
              <a:t>thuật</a:t>
            </a:r>
            <a:r>
              <a:rPr lang="en-US" sz="35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2106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4.5 </a:t>
            </a:r>
            <a:r>
              <a:rPr lang="en-US" sz="3200" b="1" dirty="0" smtClean="0"/>
              <a:t>ĐÁNH SỐ, BÓC TẬP, PHỐI KIỆN</a:t>
            </a:r>
          </a:p>
          <a:p>
            <a:pPr fontAlgn="auto">
              <a:spcBef>
                <a:spcPts val="0"/>
              </a:spcBef>
              <a:spcAft>
                <a:spcPts val="0"/>
              </a:spcAft>
              <a:defRPr/>
            </a:pPr>
            <a:r>
              <a:rPr lang="en-US" sz="3200" b="1" dirty="0" smtClean="0">
                <a:solidFill>
                  <a:srgbClr val="C00000"/>
                </a:solidFill>
                <a:cs typeface="Arial" pitchFamily="34" charset="0"/>
              </a:rPr>
              <a:t>4.5.3 </a:t>
            </a:r>
            <a:r>
              <a:rPr lang="en-US" sz="3200" b="1" dirty="0" err="1" smtClean="0">
                <a:solidFill>
                  <a:srgbClr val="C00000"/>
                </a:solidFill>
                <a:cs typeface="Arial" pitchFamily="34" charset="0"/>
              </a:rPr>
              <a:t>Bóc</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tập</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0" y="2133600"/>
            <a:ext cx="3346110" cy="4724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61694" y="2133601"/>
            <a:ext cx="5858506"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238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4.5 </a:t>
            </a:r>
            <a:r>
              <a:rPr lang="en-US" sz="3200" b="1" dirty="0" smtClean="0"/>
              <a:t>ĐÁNH SỐ, BÓC TẬP, PHỐI KIỆN</a:t>
            </a:r>
          </a:p>
          <a:p>
            <a:pPr fontAlgn="auto">
              <a:spcBef>
                <a:spcPts val="0"/>
              </a:spcBef>
              <a:spcAft>
                <a:spcPts val="0"/>
              </a:spcAft>
              <a:defRPr/>
            </a:pPr>
            <a:r>
              <a:rPr lang="en-US" sz="3200" b="1" dirty="0" smtClean="0">
                <a:solidFill>
                  <a:srgbClr val="C00000"/>
                </a:solidFill>
                <a:cs typeface="Arial" pitchFamily="34" charset="0"/>
              </a:rPr>
              <a:t>4.5.4 </a:t>
            </a:r>
            <a:r>
              <a:rPr lang="en-US" sz="3200" b="1" dirty="0" err="1" smtClean="0">
                <a:solidFill>
                  <a:srgbClr val="C00000"/>
                </a:solidFill>
                <a:cs typeface="Arial" pitchFamily="34" charset="0"/>
              </a:rPr>
              <a:t>Phối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kiện</a:t>
            </a:r>
            <a:endParaRPr lang="vi-VN" sz="3200" b="1" dirty="0">
              <a:solidFill>
                <a:srgbClr val="C00000"/>
              </a:solidFill>
              <a:cs typeface="Arial" pitchFamily="34" charset="0"/>
            </a:endParaRPr>
          </a:p>
        </p:txBody>
      </p:sp>
      <p:sp>
        <p:nvSpPr>
          <p:cNvPr id="7" name="Rounded Rectangle 6"/>
          <p:cNvSpPr/>
          <p:nvPr/>
        </p:nvSpPr>
        <p:spPr>
          <a:xfrm>
            <a:off x="1" y="2286000"/>
            <a:ext cx="4262565" cy="4572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3300" dirty="0" smtClean="0">
                <a:latin typeface="Times New Roman" pitchFamily="18" charset="0"/>
                <a:cs typeface="Times New Roman" pitchFamily="18" charset="0"/>
              </a:rPr>
              <a:t>T</a:t>
            </a:r>
            <a:r>
              <a:rPr lang="vi-VN" sz="3300" dirty="0" smtClean="0">
                <a:latin typeface="Times New Roman" pitchFamily="18" charset="0"/>
                <a:cs typeface="Times New Roman" pitchFamily="18" charset="0"/>
              </a:rPr>
              <a:t>ập </a:t>
            </a:r>
            <a:r>
              <a:rPr lang="vi-VN" sz="3300" dirty="0">
                <a:latin typeface="Times New Roman" pitchFamily="18" charset="0"/>
                <a:cs typeface="Times New Roman" pitchFamily="18" charset="0"/>
              </a:rPr>
              <a:t>hợp tất cả các chi tiết của một sản phẩm thành một kiện để giao, số chi tiết này có thể được buộc lại bằng dây vải hay cho vào bao kín và nhập kho bán thành phẩm</a:t>
            </a:r>
            <a:endParaRPr lang="en-US" sz="3300" dirty="0">
              <a:latin typeface="Times New Roman" pitchFamily="18" charset="0"/>
              <a:cs typeface="Times New Roman" pitchFamily="18"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2566" y="2133601"/>
            <a:ext cx="4881434"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12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4.6 </a:t>
            </a:r>
            <a:r>
              <a:rPr lang="en-US" sz="3200" b="1" dirty="0" smtClean="0"/>
              <a:t>KỸ THUẬT ÉP DÁN</a:t>
            </a:r>
          </a:p>
          <a:p>
            <a:pPr fontAlgn="auto">
              <a:spcBef>
                <a:spcPts val="0"/>
              </a:spcBef>
              <a:spcAft>
                <a:spcPts val="0"/>
              </a:spcAft>
              <a:defRPr/>
            </a:pPr>
            <a:r>
              <a:rPr lang="en-US" sz="3200" b="1" dirty="0" smtClean="0">
                <a:solidFill>
                  <a:srgbClr val="C00000"/>
                </a:solidFill>
                <a:cs typeface="Arial" pitchFamily="34" charset="0"/>
              </a:rPr>
              <a:t>4.6.1 </a:t>
            </a:r>
            <a:r>
              <a:rPr lang="en-US" sz="3200" b="1" dirty="0" err="1" smtClean="0">
                <a:solidFill>
                  <a:srgbClr val="C00000"/>
                </a:solidFill>
                <a:cs typeface="Arial" pitchFamily="34" charset="0"/>
              </a:rPr>
              <a:t>Khái</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niệm</a:t>
            </a:r>
            <a:endParaRPr lang="vi-VN" sz="3200" b="1" dirty="0">
              <a:solidFill>
                <a:srgbClr val="C00000"/>
              </a:solidFill>
              <a:cs typeface="Arial" pitchFamily="34" charset="0"/>
            </a:endParaRPr>
          </a:p>
        </p:txBody>
      </p:sp>
      <p:sp>
        <p:nvSpPr>
          <p:cNvPr id="7" name="Rounded Rectangle 6"/>
          <p:cNvSpPr/>
          <p:nvPr/>
        </p:nvSpPr>
        <p:spPr>
          <a:xfrm>
            <a:off x="0" y="2286000"/>
            <a:ext cx="9143999" cy="4572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3200" dirty="0" smtClean="0"/>
              <a:t>- </a:t>
            </a:r>
            <a:r>
              <a:rPr lang="en-US" sz="3100" dirty="0" err="1"/>
              <a:t>Ép</a:t>
            </a:r>
            <a:r>
              <a:rPr lang="en-US" sz="3100" dirty="0"/>
              <a:t> </a:t>
            </a:r>
            <a:r>
              <a:rPr lang="en-US" sz="3100" dirty="0" err="1"/>
              <a:t>dán</a:t>
            </a:r>
            <a:r>
              <a:rPr lang="en-US" sz="3100" dirty="0"/>
              <a:t> </a:t>
            </a:r>
            <a:r>
              <a:rPr lang="en-US" sz="3100" dirty="0" err="1"/>
              <a:t>có</a:t>
            </a:r>
            <a:r>
              <a:rPr lang="en-US" sz="3100" dirty="0"/>
              <a:t> </a:t>
            </a:r>
            <a:r>
              <a:rPr lang="en-US" sz="3100" dirty="0" err="1"/>
              <a:t>công</a:t>
            </a:r>
            <a:r>
              <a:rPr lang="en-US" sz="3100" dirty="0"/>
              <a:t> </a:t>
            </a:r>
            <a:r>
              <a:rPr lang="en-US" sz="3100" dirty="0" err="1"/>
              <a:t>dụng</a:t>
            </a:r>
            <a:r>
              <a:rPr lang="en-US" sz="3100" dirty="0"/>
              <a:t> </a:t>
            </a:r>
            <a:r>
              <a:rPr lang="en-US" sz="3100" dirty="0" err="1"/>
              <a:t>để</a:t>
            </a:r>
            <a:r>
              <a:rPr lang="en-US" sz="3100" dirty="0"/>
              <a:t> </a:t>
            </a:r>
            <a:r>
              <a:rPr lang="en-US" sz="3100" dirty="0" err="1"/>
              <a:t>tạo</a:t>
            </a:r>
            <a:r>
              <a:rPr lang="en-US" sz="3100" dirty="0"/>
              <a:t> </a:t>
            </a:r>
            <a:r>
              <a:rPr lang="en-US" sz="3100" dirty="0" err="1"/>
              <a:t>dáng</a:t>
            </a:r>
            <a:r>
              <a:rPr lang="en-US" sz="3100" dirty="0"/>
              <a:t> </a:t>
            </a:r>
            <a:r>
              <a:rPr lang="en-US" sz="3100" dirty="0" err="1"/>
              <a:t>cho</a:t>
            </a:r>
            <a:r>
              <a:rPr lang="en-US" sz="3100" dirty="0"/>
              <a:t> </a:t>
            </a:r>
            <a:r>
              <a:rPr lang="en-US" sz="3100" dirty="0" err="1"/>
              <a:t>sản</a:t>
            </a:r>
            <a:r>
              <a:rPr lang="en-US" sz="3100" dirty="0"/>
              <a:t> </a:t>
            </a:r>
            <a:r>
              <a:rPr lang="en-US" sz="3100" dirty="0" err="1"/>
              <a:t>phẩm</a:t>
            </a:r>
            <a:r>
              <a:rPr lang="en-US" sz="3100" dirty="0"/>
              <a:t>, </a:t>
            </a:r>
            <a:r>
              <a:rPr lang="en-US" sz="3100" dirty="0" err="1"/>
              <a:t>giữ</a:t>
            </a:r>
            <a:r>
              <a:rPr lang="en-US" sz="3100" dirty="0"/>
              <a:t> </a:t>
            </a:r>
            <a:r>
              <a:rPr lang="en-US" sz="3100" dirty="0" err="1"/>
              <a:t>đứng</a:t>
            </a:r>
            <a:r>
              <a:rPr lang="en-US" sz="3100" dirty="0"/>
              <a:t> </a:t>
            </a:r>
            <a:r>
              <a:rPr lang="en-US" sz="3100" dirty="0" err="1"/>
              <a:t>các</a:t>
            </a:r>
            <a:r>
              <a:rPr lang="en-US" sz="3100" dirty="0"/>
              <a:t> chi </a:t>
            </a:r>
            <a:r>
              <a:rPr lang="en-US" sz="3100" dirty="0" err="1"/>
              <a:t>tiết</a:t>
            </a:r>
            <a:r>
              <a:rPr lang="en-US" sz="3100" dirty="0"/>
              <a:t> </a:t>
            </a:r>
            <a:r>
              <a:rPr lang="en-US" sz="3100" dirty="0" err="1"/>
              <a:t>như</a:t>
            </a:r>
            <a:r>
              <a:rPr lang="en-US" sz="3100" dirty="0"/>
              <a:t> </a:t>
            </a:r>
            <a:r>
              <a:rPr lang="en-US" sz="3100" dirty="0" err="1"/>
              <a:t>nẹp</a:t>
            </a:r>
            <a:r>
              <a:rPr lang="en-US" sz="3100" dirty="0"/>
              <a:t> </a:t>
            </a:r>
            <a:r>
              <a:rPr lang="en-US" sz="3100" dirty="0" err="1"/>
              <a:t>áo</a:t>
            </a:r>
            <a:r>
              <a:rPr lang="en-US" sz="3100" dirty="0"/>
              <a:t>, </a:t>
            </a:r>
            <a:r>
              <a:rPr lang="en-US" sz="3100" dirty="0" err="1"/>
              <a:t>nẹp</a:t>
            </a:r>
            <a:r>
              <a:rPr lang="en-US" sz="3100" dirty="0"/>
              <a:t> </a:t>
            </a:r>
            <a:r>
              <a:rPr lang="en-US" sz="3100" dirty="0" err="1"/>
              <a:t>nút</a:t>
            </a:r>
            <a:r>
              <a:rPr lang="en-US" sz="3100" dirty="0"/>
              <a:t>, </a:t>
            </a:r>
            <a:r>
              <a:rPr lang="en-US" sz="3100" dirty="0" err="1"/>
              <a:t>bâu</a:t>
            </a:r>
            <a:r>
              <a:rPr lang="en-US" sz="3100" dirty="0"/>
              <a:t> </a:t>
            </a:r>
            <a:r>
              <a:rPr lang="en-US" sz="3100" dirty="0" err="1"/>
              <a:t>áo</a:t>
            </a:r>
            <a:r>
              <a:rPr lang="en-US" sz="3100" dirty="0"/>
              <a:t>,… </a:t>
            </a:r>
            <a:r>
              <a:rPr lang="en-US" sz="3100" dirty="0" err="1"/>
              <a:t>tạo</a:t>
            </a:r>
            <a:r>
              <a:rPr lang="en-US" sz="3100" dirty="0"/>
              <a:t> </a:t>
            </a:r>
            <a:r>
              <a:rPr lang="en-US" sz="3100" dirty="0" err="1"/>
              <a:t>độ</a:t>
            </a:r>
            <a:r>
              <a:rPr lang="en-US" sz="3100" dirty="0"/>
              <a:t> </a:t>
            </a:r>
            <a:r>
              <a:rPr lang="en-US" sz="3100" dirty="0" err="1"/>
              <a:t>mo</a:t>
            </a:r>
            <a:r>
              <a:rPr lang="en-US" sz="3100" dirty="0"/>
              <a:t> </a:t>
            </a:r>
            <a:r>
              <a:rPr lang="en-US" sz="3100" dirty="0" err="1"/>
              <a:t>ngực</a:t>
            </a:r>
            <a:r>
              <a:rPr lang="en-US" sz="3100" dirty="0"/>
              <a:t> </a:t>
            </a:r>
            <a:r>
              <a:rPr lang="en-US" sz="3100" dirty="0" err="1"/>
              <a:t>áo</a:t>
            </a:r>
            <a:r>
              <a:rPr lang="en-US" sz="3100" dirty="0" smtClean="0"/>
              <a:t>.</a:t>
            </a:r>
            <a:r>
              <a:rPr lang="en-US" sz="3100" dirty="0"/>
              <a:t>	</a:t>
            </a:r>
            <a:endParaRPr lang="en-US" sz="3100" dirty="0" smtClean="0"/>
          </a:p>
          <a:p>
            <a:r>
              <a:rPr lang="en-US" sz="3100" dirty="0" smtClean="0"/>
              <a:t>- </a:t>
            </a:r>
            <a:r>
              <a:rPr lang="en-US" sz="3100" dirty="0" err="1"/>
              <a:t>Khâu</a:t>
            </a:r>
            <a:r>
              <a:rPr lang="en-US" sz="3100" dirty="0"/>
              <a:t> </a:t>
            </a:r>
            <a:r>
              <a:rPr lang="en-US" sz="3100" dirty="0" err="1"/>
              <a:t>ép</a:t>
            </a:r>
            <a:r>
              <a:rPr lang="en-US" sz="3100" dirty="0"/>
              <a:t> </a:t>
            </a:r>
            <a:r>
              <a:rPr lang="en-US" sz="3100" dirty="0" err="1"/>
              <a:t>dán</a:t>
            </a:r>
            <a:r>
              <a:rPr lang="en-US" sz="3100" dirty="0"/>
              <a:t> </a:t>
            </a:r>
            <a:r>
              <a:rPr lang="en-US" sz="3100" dirty="0" err="1"/>
              <a:t>là</a:t>
            </a:r>
            <a:r>
              <a:rPr lang="en-US" sz="3100" dirty="0"/>
              <a:t> </a:t>
            </a:r>
            <a:r>
              <a:rPr lang="en-US" sz="3100" dirty="0" err="1"/>
              <a:t>khâu</a:t>
            </a:r>
            <a:r>
              <a:rPr lang="en-US" sz="3100" dirty="0"/>
              <a:t> </a:t>
            </a:r>
            <a:r>
              <a:rPr lang="en-US" sz="3100" dirty="0" err="1"/>
              <a:t>rất</a:t>
            </a:r>
            <a:r>
              <a:rPr lang="en-US" sz="3100" dirty="0"/>
              <a:t> </a:t>
            </a:r>
            <a:r>
              <a:rPr lang="en-US" sz="3100" dirty="0" err="1"/>
              <a:t>quan</a:t>
            </a:r>
            <a:r>
              <a:rPr lang="en-US" sz="3100" dirty="0"/>
              <a:t> </a:t>
            </a:r>
            <a:r>
              <a:rPr lang="en-US" sz="3100" dirty="0" err="1"/>
              <a:t>trọng</a:t>
            </a:r>
            <a:r>
              <a:rPr lang="en-US" sz="3100" dirty="0"/>
              <a:t>, </a:t>
            </a:r>
            <a:r>
              <a:rPr lang="en-US" sz="3100" dirty="0" err="1"/>
              <a:t>ảnh</a:t>
            </a:r>
            <a:r>
              <a:rPr lang="en-US" sz="3100" dirty="0"/>
              <a:t> </a:t>
            </a:r>
            <a:r>
              <a:rPr lang="en-US" sz="3100" dirty="0" err="1"/>
              <a:t>hưởng</a:t>
            </a:r>
            <a:r>
              <a:rPr lang="en-US" sz="3100" dirty="0"/>
              <a:t> </a:t>
            </a:r>
            <a:r>
              <a:rPr lang="en-US" sz="3100" dirty="0" err="1"/>
              <a:t>trực</a:t>
            </a:r>
            <a:r>
              <a:rPr lang="en-US" sz="3100" dirty="0"/>
              <a:t> </a:t>
            </a:r>
            <a:r>
              <a:rPr lang="en-US" sz="3100" dirty="0" err="1"/>
              <a:t>tiếp</a:t>
            </a:r>
            <a:r>
              <a:rPr lang="en-US" sz="3100" dirty="0"/>
              <a:t> </a:t>
            </a:r>
            <a:r>
              <a:rPr lang="en-US" sz="3100" dirty="0" err="1"/>
              <a:t>đến</a:t>
            </a:r>
            <a:r>
              <a:rPr lang="en-US" sz="3100" dirty="0"/>
              <a:t> </a:t>
            </a:r>
            <a:r>
              <a:rPr lang="en-US" sz="3100" dirty="0" err="1"/>
              <a:t>chất</a:t>
            </a:r>
            <a:r>
              <a:rPr lang="en-US" sz="3100" dirty="0"/>
              <a:t> </a:t>
            </a:r>
            <a:r>
              <a:rPr lang="en-US" sz="3100" dirty="0" err="1"/>
              <a:t>lượng</a:t>
            </a:r>
            <a:r>
              <a:rPr lang="en-US" sz="3100" dirty="0"/>
              <a:t> </a:t>
            </a:r>
            <a:r>
              <a:rPr lang="en-US" sz="3100" dirty="0" err="1"/>
              <a:t>nguyên</a:t>
            </a:r>
            <a:r>
              <a:rPr lang="en-US" sz="3100" dirty="0"/>
              <a:t> </a:t>
            </a:r>
            <a:r>
              <a:rPr lang="en-US" sz="3100" dirty="0" err="1"/>
              <a:t>liệu</a:t>
            </a:r>
            <a:r>
              <a:rPr lang="en-US" sz="3100" dirty="0"/>
              <a:t>. </a:t>
            </a:r>
            <a:r>
              <a:rPr lang="en-US" sz="3100" dirty="0" err="1"/>
              <a:t>Nếu</a:t>
            </a:r>
            <a:r>
              <a:rPr lang="en-US" sz="3100" dirty="0"/>
              <a:t> </a:t>
            </a:r>
            <a:r>
              <a:rPr lang="en-US" sz="3100" dirty="0" err="1"/>
              <a:t>làm</a:t>
            </a:r>
            <a:r>
              <a:rPr lang="en-US" sz="3100" dirty="0"/>
              <a:t> </a:t>
            </a:r>
            <a:r>
              <a:rPr lang="en-US" sz="3100" dirty="0" err="1"/>
              <a:t>không</a:t>
            </a:r>
            <a:r>
              <a:rPr lang="en-US" sz="3100" dirty="0"/>
              <a:t> </a:t>
            </a:r>
            <a:r>
              <a:rPr lang="en-US" sz="3100" dirty="0" err="1"/>
              <a:t>tốt</a:t>
            </a:r>
            <a:r>
              <a:rPr lang="en-US" sz="3100" dirty="0"/>
              <a:t> </a:t>
            </a:r>
            <a:r>
              <a:rPr lang="en-US" sz="3100" dirty="0" err="1"/>
              <a:t>sẽ</a:t>
            </a:r>
            <a:r>
              <a:rPr lang="en-US" sz="3100" dirty="0"/>
              <a:t> </a:t>
            </a:r>
            <a:r>
              <a:rPr lang="en-US" sz="3100" dirty="0" err="1"/>
              <a:t>dẫn</a:t>
            </a:r>
            <a:r>
              <a:rPr lang="en-US" sz="3100" dirty="0"/>
              <a:t> </a:t>
            </a:r>
            <a:r>
              <a:rPr lang="en-US" sz="3100" dirty="0" err="1"/>
              <a:t>đến</a:t>
            </a:r>
            <a:r>
              <a:rPr lang="en-US" sz="3100" dirty="0"/>
              <a:t> </a:t>
            </a:r>
            <a:r>
              <a:rPr lang="en-US" sz="3100" dirty="0" err="1"/>
              <a:t>hậu</a:t>
            </a:r>
            <a:r>
              <a:rPr lang="en-US" sz="3100" dirty="0"/>
              <a:t> </a:t>
            </a:r>
            <a:r>
              <a:rPr lang="en-US" sz="3100" dirty="0" err="1"/>
              <a:t>quả</a:t>
            </a:r>
            <a:r>
              <a:rPr lang="en-US" sz="3100" dirty="0"/>
              <a:t> </a:t>
            </a:r>
            <a:r>
              <a:rPr lang="en-US" sz="3100" dirty="0" err="1"/>
              <a:t>nghiêm</a:t>
            </a:r>
            <a:r>
              <a:rPr lang="en-US" sz="3100" dirty="0"/>
              <a:t> </a:t>
            </a:r>
            <a:r>
              <a:rPr lang="en-US" sz="3100" dirty="0" err="1"/>
              <a:t>trọng</a:t>
            </a:r>
            <a:r>
              <a:rPr lang="en-US" sz="3100" dirty="0"/>
              <a:t> </a:t>
            </a:r>
            <a:r>
              <a:rPr lang="en-US" sz="3100" dirty="0" err="1"/>
              <a:t>làm</a:t>
            </a:r>
            <a:r>
              <a:rPr lang="en-US" sz="3100" dirty="0"/>
              <a:t> </a:t>
            </a:r>
            <a:r>
              <a:rPr lang="en-US" sz="3100" dirty="0" err="1"/>
              <a:t>biến</a:t>
            </a:r>
            <a:r>
              <a:rPr lang="en-US" sz="3100" dirty="0"/>
              <a:t> </a:t>
            </a:r>
            <a:r>
              <a:rPr lang="en-US" sz="3100" dirty="0" err="1"/>
              <a:t>chất</a:t>
            </a:r>
            <a:r>
              <a:rPr lang="en-US" sz="3100" dirty="0"/>
              <a:t> </a:t>
            </a:r>
            <a:r>
              <a:rPr lang="en-US" sz="3100" dirty="0" err="1"/>
              <a:t>nguyên</a:t>
            </a:r>
            <a:r>
              <a:rPr lang="en-US" sz="3100" dirty="0"/>
              <a:t> </a:t>
            </a:r>
            <a:r>
              <a:rPr lang="en-US" sz="3100" dirty="0" err="1"/>
              <a:t>liệu</a:t>
            </a:r>
            <a:r>
              <a:rPr lang="en-US" sz="3100" dirty="0"/>
              <a:t> </a:t>
            </a:r>
            <a:r>
              <a:rPr lang="en-US" sz="3100" dirty="0" err="1"/>
              <a:t>như</a:t>
            </a:r>
            <a:r>
              <a:rPr lang="en-US" sz="3100" dirty="0"/>
              <a:t> co </a:t>
            </a:r>
            <a:r>
              <a:rPr lang="en-US" sz="3100" dirty="0" err="1"/>
              <a:t>rút</a:t>
            </a:r>
            <a:r>
              <a:rPr lang="en-US" sz="3100" dirty="0"/>
              <a:t>, </a:t>
            </a:r>
            <a:r>
              <a:rPr lang="en-US" sz="3100" dirty="0" err="1"/>
              <a:t>đổi</a:t>
            </a:r>
            <a:r>
              <a:rPr lang="en-US" sz="3100" dirty="0"/>
              <a:t> </a:t>
            </a:r>
            <a:r>
              <a:rPr lang="en-US" sz="3100" dirty="0" err="1"/>
              <a:t>màu</a:t>
            </a:r>
            <a:r>
              <a:rPr lang="en-US" sz="3100" dirty="0"/>
              <a:t> </a:t>
            </a:r>
            <a:r>
              <a:rPr lang="en-US" sz="3100" dirty="0" err="1"/>
              <a:t>hoặc</a:t>
            </a:r>
            <a:r>
              <a:rPr lang="en-US" sz="3100" dirty="0"/>
              <a:t> </a:t>
            </a:r>
            <a:r>
              <a:rPr lang="en-US" sz="3100" dirty="0" err="1"/>
              <a:t>cháy</a:t>
            </a:r>
            <a:r>
              <a:rPr lang="en-US" sz="3100" dirty="0"/>
              <a:t> chi </a:t>
            </a:r>
            <a:r>
              <a:rPr lang="en-US" sz="3100" dirty="0" err="1"/>
              <a:t>tiết</a:t>
            </a:r>
            <a:r>
              <a:rPr lang="en-US" sz="3100" dirty="0"/>
              <a:t>,… </a:t>
            </a:r>
            <a:r>
              <a:rPr lang="en-US" sz="3100" dirty="0" err="1"/>
              <a:t>keo</a:t>
            </a:r>
            <a:r>
              <a:rPr lang="en-US" sz="3100" dirty="0"/>
              <a:t> </a:t>
            </a:r>
            <a:r>
              <a:rPr lang="en-US" sz="3100" dirty="0" err="1"/>
              <a:t>không</a:t>
            </a:r>
            <a:r>
              <a:rPr lang="en-US" sz="3100" dirty="0"/>
              <a:t> </a:t>
            </a:r>
            <a:r>
              <a:rPr lang="en-US" sz="3100" dirty="0" err="1"/>
              <a:t>đảm</a:t>
            </a:r>
            <a:r>
              <a:rPr lang="en-US" sz="3100" dirty="0"/>
              <a:t> </a:t>
            </a:r>
            <a:r>
              <a:rPr lang="en-US" sz="3100" dirty="0" err="1"/>
              <a:t>bảo</a:t>
            </a:r>
            <a:r>
              <a:rPr lang="en-US" sz="3100" dirty="0"/>
              <a:t> </a:t>
            </a:r>
            <a:r>
              <a:rPr lang="en-US" sz="3100" dirty="0" err="1"/>
              <a:t>độ</a:t>
            </a:r>
            <a:r>
              <a:rPr lang="en-US" sz="3100" dirty="0"/>
              <a:t> </a:t>
            </a:r>
            <a:r>
              <a:rPr lang="en-US" sz="3100" dirty="0" err="1"/>
              <a:t>dính</a:t>
            </a:r>
            <a:r>
              <a:rPr lang="en-US" sz="3100" dirty="0"/>
              <a:t> </a:t>
            </a:r>
            <a:r>
              <a:rPr lang="en-US" sz="3100" dirty="0" err="1"/>
              <a:t>sẽ</a:t>
            </a:r>
            <a:r>
              <a:rPr lang="en-US" sz="3100" dirty="0"/>
              <a:t> </a:t>
            </a:r>
            <a:r>
              <a:rPr lang="en-US" sz="3100" dirty="0" err="1"/>
              <a:t>gây</a:t>
            </a:r>
            <a:r>
              <a:rPr lang="en-US" sz="3100" dirty="0"/>
              <a:t> </a:t>
            </a:r>
            <a:r>
              <a:rPr lang="en-US" sz="3100" dirty="0" err="1"/>
              <a:t>thiệt</a:t>
            </a:r>
            <a:r>
              <a:rPr lang="en-US" sz="3100" dirty="0"/>
              <a:t> </a:t>
            </a:r>
            <a:r>
              <a:rPr lang="en-US" sz="3100" dirty="0" err="1"/>
              <a:t>hại</a:t>
            </a:r>
            <a:r>
              <a:rPr lang="en-US" sz="3100" dirty="0"/>
              <a:t> </a:t>
            </a:r>
            <a:r>
              <a:rPr lang="en-US" sz="3100" dirty="0" err="1"/>
              <a:t>cho</a:t>
            </a:r>
            <a:r>
              <a:rPr lang="en-US" sz="3100" dirty="0"/>
              <a:t> </a:t>
            </a:r>
            <a:r>
              <a:rPr lang="en-US" sz="3100" dirty="0" err="1"/>
              <a:t>sản</a:t>
            </a:r>
            <a:r>
              <a:rPr lang="en-US" sz="3100" dirty="0"/>
              <a:t> </a:t>
            </a:r>
            <a:r>
              <a:rPr lang="en-US" sz="3100" dirty="0" err="1"/>
              <a:t>xuất</a:t>
            </a:r>
            <a:r>
              <a:rPr lang="en-US" sz="3100" dirty="0"/>
              <a:t> </a:t>
            </a:r>
            <a:r>
              <a:rPr lang="en-US" sz="3100" dirty="0" err="1"/>
              <a:t>hoặc</a:t>
            </a:r>
            <a:r>
              <a:rPr lang="en-US" sz="3100" dirty="0"/>
              <a:t> </a:t>
            </a:r>
            <a:r>
              <a:rPr lang="en-US" sz="3100" dirty="0" err="1"/>
              <a:t>làm</a:t>
            </a:r>
            <a:r>
              <a:rPr lang="en-US" sz="3100" dirty="0"/>
              <a:t> </a:t>
            </a:r>
            <a:r>
              <a:rPr lang="en-US" sz="3100" dirty="0" err="1"/>
              <a:t>giảm</a:t>
            </a:r>
            <a:r>
              <a:rPr lang="en-US" sz="3100" dirty="0"/>
              <a:t> </a:t>
            </a:r>
            <a:r>
              <a:rPr lang="en-US" sz="3100" dirty="0" err="1"/>
              <a:t>chất</a:t>
            </a:r>
            <a:r>
              <a:rPr lang="en-US" sz="3100" dirty="0"/>
              <a:t> </a:t>
            </a:r>
            <a:r>
              <a:rPr lang="en-US" sz="3100" dirty="0" err="1"/>
              <a:t>lượng</a:t>
            </a:r>
            <a:r>
              <a:rPr lang="en-US" sz="3100" dirty="0"/>
              <a:t> </a:t>
            </a:r>
            <a:r>
              <a:rPr lang="en-US" sz="3100" dirty="0" err="1"/>
              <a:t>sản</a:t>
            </a:r>
            <a:r>
              <a:rPr lang="en-US" sz="3100" dirty="0"/>
              <a:t> </a:t>
            </a:r>
            <a:r>
              <a:rPr lang="en-US" sz="3100" dirty="0" err="1"/>
              <a:t>phẩm</a:t>
            </a:r>
            <a:r>
              <a:rPr lang="en-US" sz="31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034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4.6 </a:t>
            </a:r>
            <a:r>
              <a:rPr lang="en-US" sz="3200" b="1" dirty="0" smtClean="0"/>
              <a:t>KỸ THUẬT ÉP DÁN</a:t>
            </a:r>
          </a:p>
          <a:p>
            <a:pPr fontAlgn="auto">
              <a:spcBef>
                <a:spcPts val="0"/>
              </a:spcBef>
              <a:spcAft>
                <a:spcPts val="0"/>
              </a:spcAft>
              <a:defRPr/>
            </a:pPr>
            <a:r>
              <a:rPr lang="en-US" sz="3200" b="1" dirty="0" smtClean="0">
                <a:solidFill>
                  <a:srgbClr val="C00000"/>
                </a:solidFill>
                <a:cs typeface="Arial" pitchFamily="34" charset="0"/>
              </a:rPr>
              <a:t>4.6.2 </a:t>
            </a:r>
            <a:r>
              <a:rPr lang="en-US" sz="3200" b="1" dirty="0" err="1" smtClean="0">
                <a:solidFill>
                  <a:srgbClr val="C00000"/>
                </a:solidFill>
                <a:cs typeface="Arial" pitchFamily="34" charset="0"/>
              </a:rPr>
              <a:t>Kiểm</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tra</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chất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lượng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ép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dán</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133601"/>
            <a:ext cx="7099509"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itle 1"/>
          <p:cNvSpPr txBox="1">
            <a:spLocks/>
          </p:cNvSpPr>
          <p:nvPr/>
        </p:nvSpPr>
        <p:spPr>
          <a:xfrm>
            <a:off x="7099509" y="3657600"/>
            <a:ext cx="2135772" cy="22098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err="1" smtClean="0">
                <a:latin typeface="Arial" pitchFamily="34" charset="0"/>
                <a:cs typeface="Arial" pitchFamily="34" charset="0"/>
              </a:rPr>
              <a:t>Máy</a:t>
            </a:r>
            <a:r>
              <a:rPr lang="en-US" b="1" dirty="0" smtClean="0">
                <a:latin typeface="Arial" pitchFamily="34" charset="0"/>
                <a:cs typeface="Arial" pitchFamily="34" charset="0"/>
              </a:rPr>
              <a:t> </a:t>
            </a:r>
            <a:r>
              <a:rPr lang="en-US" b="1" dirty="0" err="1" smtClean="0">
                <a:latin typeface="Arial" pitchFamily="34" charset="0"/>
                <a:cs typeface="Arial" pitchFamily="34" charset="0"/>
              </a:rPr>
              <a:t>ép</a:t>
            </a:r>
            <a:r>
              <a:rPr lang="en-US" b="1" dirty="0" smtClean="0">
                <a:latin typeface="Arial" pitchFamily="34" charset="0"/>
                <a:cs typeface="Arial" pitchFamily="34" charset="0"/>
              </a:rPr>
              <a:t> </a:t>
            </a:r>
            <a:r>
              <a:rPr lang="en-US" b="1" dirty="0" err="1" smtClean="0">
                <a:latin typeface="Arial" pitchFamily="34" charset="0"/>
                <a:cs typeface="Arial" pitchFamily="34" charset="0"/>
              </a:rPr>
              <a:t>keo</a:t>
            </a:r>
            <a:endParaRPr lang="en-US" b="1" dirty="0">
              <a:latin typeface="Arial" pitchFamily="34" charset="0"/>
              <a:cs typeface="Arial" pitchFamily="34" charset="0"/>
            </a:endParaRPr>
          </a:p>
        </p:txBody>
      </p:sp>
    </p:spTree>
    <p:extLst>
      <p:ext uri="{BB962C8B-B14F-4D97-AF65-F5344CB8AC3E}">
        <p14:creationId xmlns:p14="http://schemas.microsoft.com/office/powerpoint/2010/main" val="1927766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4.6 </a:t>
            </a:r>
            <a:r>
              <a:rPr lang="en-US" sz="3200" b="1" dirty="0" smtClean="0"/>
              <a:t>KỸ THUẬT ÉP DÁN</a:t>
            </a:r>
          </a:p>
          <a:p>
            <a:pPr fontAlgn="auto">
              <a:spcBef>
                <a:spcPts val="0"/>
              </a:spcBef>
              <a:spcAft>
                <a:spcPts val="0"/>
              </a:spcAft>
              <a:defRPr/>
            </a:pPr>
            <a:r>
              <a:rPr lang="en-US" sz="3200" b="1" dirty="0" smtClean="0">
                <a:solidFill>
                  <a:srgbClr val="C00000"/>
                </a:solidFill>
                <a:cs typeface="Arial" pitchFamily="34" charset="0"/>
              </a:rPr>
              <a:t>4.6.2 </a:t>
            </a:r>
            <a:r>
              <a:rPr lang="en-US" sz="3200" b="1" dirty="0" err="1" smtClean="0">
                <a:solidFill>
                  <a:srgbClr val="C00000"/>
                </a:solidFill>
                <a:cs typeface="Arial" pitchFamily="34" charset="0"/>
              </a:rPr>
              <a:t>Kiểm</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tra</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chất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lượng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ép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dán</a:t>
            </a:r>
            <a:endParaRPr lang="vi-VN" sz="3200" b="1" dirty="0">
              <a:solidFill>
                <a:srgbClr val="C00000"/>
              </a:solidFill>
              <a:cs typeface="Arial" pitchFamily="34" charset="0"/>
            </a:endParaRPr>
          </a:p>
        </p:txBody>
      </p:sp>
      <p:sp>
        <p:nvSpPr>
          <p:cNvPr id="7" name="Rounded Rectangle 6"/>
          <p:cNvSpPr/>
          <p:nvPr/>
        </p:nvSpPr>
        <p:spPr>
          <a:xfrm>
            <a:off x="0" y="2265218"/>
            <a:ext cx="9143999" cy="459278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3500" b="1" dirty="0"/>
              <a:t>4.6.2.1 </a:t>
            </a:r>
            <a:r>
              <a:rPr lang="en-US" sz="3500" b="1" dirty="0" err="1"/>
              <a:t>Kiểm</a:t>
            </a:r>
            <a:r>
              <a:rPr lang="en-US" sz="3500" b="1" dirty="0"/>
              <a:t> </a:t>
            </a:r>
            <a:r>
              <a:rPr lang="en-US" sz="3500" b="1" dirty="0" err="1"/>
              <a:t>tra</a:t>
            </a:r>
            <a:r>
              <a:rPr lang="en-US" sz="3500" b="1" dirty="0"/>
              <a:t> </a:t>
            </a:r>
            <a:r>
              <a:rPr lang="en-US" sz="3500" b="1" dirty="0" err="1"/>
              <a:t>độ</a:t>
            </a:r>
            <a:r>
              <a:rPr lang="en-US" sz="3500" b="1" dirty="0"/>
              <a:t> </a:t>
            </a:r>
            <a:r>
              <a:rPr lang="en-US" sz="3500" b="1" dirty="0" err="1"/>
              <a:t>bám</a:t>
            </a:r>
            <a:r>
              <a:rPr lang="en-US" sz="3500" b="1" dirty="0"/>
              <a:t> </a:t>
            </a:r>
            <a:r>
              <a:rPr lang="en-US" sz="3500" b="1" dirty="0" err="1"/>
              <a:t>dính</a:t>
            </a:r>
            <a:r>
              <a:rPr lang="en-US" sz="3500" b="1" dirty="0"/>
              <a:t> </a:t>
            </a:r>
            <a:r>
              <a:rPr lang="en-US" sz="3500" b="1" dirty="0" err="1"/>
              <a:t>của</a:t>
            </a:r>
            <a:r>
              <a:rPr lang="en-US" sz="3500" b="1" dirty="0"/>
              <a:t> </a:t>
            </a:r>
            <a:r>
              <a:rPr lang="en-US" sz="3500" b="1" dirty="0" err="1"/>
              <a:t>mex</a:t>
            </a:r>
            <a:r>
              <a:rPr lang="en-US" sz="3500" b="1" dirty="0"/>
              <a:t> </a:t>
            </a:r>
            <a:r>
              <a:rPr lang="en-US" sz="3500" b="1" dirty="0" err="1"/>
              <a:t>vào</a:t>
            </a:r>
            <a:r>
              <a:rPr lang="en-US" sz="3500" b="1" dirty="0"/>
              <a:t> </a:t>
            </a:r>
            <a:r>
              <a:rPr lang="en-US" sz="3500" b="1" dirty="0" err="1"/>
              <a:t>vải</a:t>
            </a:r>
            <a:r>
              <a:rPr lang="en-US" sz="3500" b="1" dirty="0"/>
              <a:t>:</a:t>
            </a:r>
            <a:endParaRPr lang="en-US" sz="3500" dirty="0"/>
          </a:p>
          <a:p>
            <a:pPr algn="just"/>
            <a:r>
              <a:rPr lang="en-US" sz="3500" dirty="0" smtClean="0"/>
              <a:t>- </a:t>
            </a:r>
            <a:r>
              <a:rPr lang="en-US" sz="3500" dirty="0"/>
              <a:t>Ta </a:t>
            </a:r>
            <a:r>
              <a:rPr lang="en-US" sz="3500" dirty="0" err="1"/>
              <a:t>ép</a:t>
            </a:r>
            <a:r>
              <a:rPr lang="en-US" sz="3500" dirty="0"/>
              <a:t> </a:t>
            </a:r>
            <a:r>
              <a:rPr lang="en-US" sz="3500" dirty="0" err="1"/>
              <a:t>dán</a:t>
            </a:r>
            <a:r>
              <a:rPr lang="en-US" sz="3500" dirty="0"/>
              <a:t> </a:t>
            </a:r>
            <a:r>
              <a:rPr lang="en-US" sz="3500" dirty="0" err="1"/>
              <a:t>mex</a:t>
            </a:r>
            <a:r>
              <a:rPr lang="en-US" sz="3500" dirty="0"/>
              <a:t> </a:t>
            </a:r>
            <a:r>
              <a:rPr lang="en-US" sz="3500" dirty="0" err="1"/>
              <a:t>lên</a:t>
            </a:r>
            <a:r>
              <a:rPr lang="en-US" sz="3500" dirty="0"/>
              <a:t> </a:t>
            </a:r>
            <a:r>
              <a:rPr lang="en-US" sz="3500" dirty="0" err="1"/>
              <a:t>vải</a:t>
            </a:r>
            <a:r>
              <a:rPr lang="en-US" sz="3500" dirty="0"/>
              <a:t> </a:t>
            </a:r>
            <a:r>
              <a:rPr lang="en-US" sz="3500" dirty="0" err="1"/>
              <a:t>có</a:t>
            </a:r>
            <a:r>
              <a:rPr lang="en-US" sz="3500" dirty="0"/>
              <a:t> </a:t>
            </a:r>
            <a:r>
              <a:rPr lang="en-US" sz="3500" dirty="0" err="1"/>
              <a:t>kích</a:t>
            </a:r>
            <a:r>
              <a:rPr lang="en-US" sz="3500" dirty="0"/>
              <a:t> </a:t>
            </a:r>
            <a:r>
              <a:rPr lang="en-US" sz="3500" dirty="0" err="1"/>
              <a:t>thước</a:t>
            </a:r>
            <a:r>
              <a:rPr lang="en-US" sz="3500" dirty="0"/>
              <a:t> 10 x 20cm. </a:t>
            </a:r>
            <a:r>
              <a:rPr lang="en-US" sz="3500" dirty="0" err="1"/>
              <a:t>Các</a:t>
            </a:r>
            <a:r>
              <a:rPr lang="en-US" sz="3500" dirty="0"/>
              <a:t> </a:t>
            </a:r>
            <a:r>
              <a:rPr lang="en-US" sz="3500" dirty="0" err="1"/>
              <a:t>thông</a:t>
            </a:r>
            <a:r>
              <a:rPr lang="en-US" sz="3500" dirty="0"/>
              <a:t> </a:t>
            </a:r>
            <a:r>
              <a:rPr lang="en-US" sz="3500" dirty="0" err="1"/>
              <a:t>số</a:t>
            </a:r>
            <a:r>
              <a:rPr lang="en-US" sz="3500" dirty="0"/>
              <a:t> </a:t>
            </a:r>
            <a:r>
              <a:rPr lang="en-US" sz="3500" dirty="0" err="1"/>
              <a:t>nhiệt</a:t>
            </a:r>
            <a:r>
              <a:rPr lang="en-US" sz="3500" dirty="0"/>
              <a:t> </a:t>
            </a:r>
            <a:r>
              <a:rPr lang="en-US" sz="3500" dirty="0" err="1"/>
              <a:t>độ</a:t>
            </a:r>
            <a:r>
              <a:rPr lang="en-US" sz="3500" dirty="0"/>
              <a:t>, </a:t>
            </a:r>
            <a:r>
              <a:rPr lang="en-US" sz="3500" dirty="0" err="1"/>
              <a:t>áp</a:t>
            </a:r>
            <a:r>
              <a:rPr lang="en-US" sz="3500" dirty="0"/>
              <a:t> </a:t>
            </a:r>
            <a:r>
              <a:rPr lang="en-US" sz="3500" dirty="0" err="1"/>
              <a:t>suất</a:t>
            </a:r>
            <a:r>
              <a:rPr lang="en-US" sz="3500" dirty="0"/>
              <a:t> </a:t>
            </a:r>
            <a:r>
              <a:rPr lang="en-US" sz="3500" dirty="0" err="1"/>
              <a:t>và</a:t>
            </a:r>
            <a:r>
              <a:rPr lang="en-US" sz="3500" dirty="0"/>
              <a:t> </a:t>
            </a:r>
            <a:r>
              <a:rPr lang="en-US" sz="3500" dirty="0" err="1"/>
              <a:t>thời</a:t>
            </a:r>
            <a:r>
              <a:rPr lang="en-US" sz="3500" dirty="0"/>
              <a:t> </a:t>
            </a:r>
            <a:r>
              <a:rPr lang="en-US" sz="3500" dirty="0" err="1"/>
              <a:t>gian</a:t>
            </a:r>
            <a:r>
              <a:rPr lang="en-US" sz="3500" dirty="0"/>
              <a:t> </a:t>
            </a:r>
            <a:r>
              <a:rPr lang="en-US" sz="3500" dirty="0" err="1"/>
              <a:t>phù</a:t>
            </a:r>
            <a:r>
              <a:rPr lang="en-US" sz="3500" dirty="0"/>
              <a:t> </a:t>
            </a:r>
            <a:r>
              <a:rPr lang="en-US" sz="3500" dirty="0" err="1"/>
              <a:t>hợp</a:t>
            </a:r>
            <a:r>
              <a:rPr lang="en-US" sz="3500" dirty="0"/>
              <a:t> </a:t>
            </a:r>
            <a:r>
              <a:rPr lang="en-US" sz="3500" dirty="0" err="1"/>
              <a:t>với</a:t>
            </a:r>
            <a:r>
              <a:rPr lang="en-US" sz="3500" dirty="0"/>
              <a:t> </a:t>
            </a:r>
            <a:r>
              <a:rPr lang="en-US" sz="3500" dirty="0" err="1"/>
              <a:t>loại</a:t>
            </a:r>
            <a:r>
              <a:rPr lang="en-US" sz="3500" dirty="0"/>
              <a:t> </a:t>
            </a:r>
            <a:r>
              <a:rPr lang="en-US" sz="3500" dirty="0" err="1"/>
              <a:t>mex</a:t>
            </a:r>
            <a:r>
              <a:rPr lang="en-US" sz="3500" dirty="0"/>
              <a:t> </a:t>
            </a:r>
            <a:r>
              <a:rPr lang="en-US" sz="3500" dirty="0" err="1"/>
              <a:t>và</a:t>
            </a:r>
            <a:r>
              <a:rPr lang="en-US" sz="3500" dirty="0"/>
              <a:t> </a:t>
            </a:r>
            <a:r>
              <a:rPr lang="en-US" sz="3500" dirty="0" err="1"/>
              <a:t>nguyên</a:t>
            </a:r>
            <a:r>
              <a:rPr lang="en-US" sz="3500" dirty="0"/>
              <a:t> </a:t>
            </a:r>
            <a:r>
              <a:rPr lang="en-US" sz="3500" dirty="0" err="1"/>
              <a:t>liệu</a:t>
            </a:r>
            <a:r>
              <a:rPr lang="en-US" sz="3500" dirty="0"/>
              <a:t>. </a:t>
            </a:r>
            <a:r>
              <a:rPr lang="en-US" sz="3500" dirty="0" err="1"/>
              <a:t>Sau</a:t>
            </a:r>
            <a:r>
              <a:rPr lang="en-US" sz="3500" dirty="0"/>
              <a:t> </a:t>
            </a:r>
            <a:r>
              <a:rPr lang="en-US" sz="3500" dirty="0" err="1"/>
              <a:t>đó</a:t>
            </a:r>
            <a:r>
              <a:rPr lang="en-US" sz="3500" dirty="0"/>
              <a:t> </a:t>
            </a:r>
            <a:r>
              <a:rPr lang="en-US" sz="3500" dirty="0" err="1"/>
              <a:t>tách</a:t>
            </a:r>
            <a:r>
              <a:rPr lang="en-US" sz="3500" dirty="0"/>
              <a:t> </a:t>
            </a:r>
            <a:r>
              <a:rPr lang="en-US" sz="3500" dirty="0" err="1"/>
              <a:t>lớp</a:t>
            </a:r>
            <a:r>
              <a:rPr lang="en-US" sz="3500" dirty="0"/>
              <a:t> </a:t>
            </a:r>
            <a:r>
              <a:rPr lang="en-US" sz="3500" dirty="0" err="1"/>
              <a:t>vải</a:t>
            </a:r>
            <a:r>
              <a:rPr lang="en-US" sz="3500" dirty="0"/>
              <a:t> </a:t>
            </a:r>
            <a:r>
              <a:rPr lang="en-US" sz="3500" dirty="0" err="1"/>
              <a:t>và</a:t>
            </a:r>
            <a:r>
              <a:rPr lang="en-US" sz="3500" dirty="0"/>
              <a:t> </a:t>
            </a:r>
            <a:r>
              <a:rPr lang="en-US" sz="3500" dirty="0" err="1"/>
              <a:t>lớp</a:t>
            </a:r>
            <a:r>
              <a:rPr lang="en-US" sz="3500" dirty="0"/>
              <a:t> </a:t>
            </a:r>
            <a:r>
              <a:rPr lang="en-US" sz="3500" dirty="0" err="1"/>
              <a:t>mex</a:t>
            </a:r>
            <a:r>
              <a:rPr lang="en-US" sz="3500" dirty="0"/>
              <a:t> </a:t>
            </a:r>
            <a:r>
              <a:rPr lang="en-US" sz="3500" dirty="0" err="1"/>
              <a:t>ra</a:t>
            </a:r>
            <a:r>
              <a:rPr lang="en-US" sz="3500" dirty="0"/>
              <a:t> </a:t>
            </a:r>
            <a:r>
              <a:rPr lang="en-US" sz="3500" dirty="0" err="1"/>
              <a:t>đến</a:t>
            </a:r>
            <a:r>
              <a:rPr lang="en-US" sz="3500" dirty="0"/>
              <a:t> 1/2 </a:t>
            </a:r>
            <a:r>
              <a:rPr lang="en-US" sz="3500" dirty="0" err="1"/>
              <a:t>chiều</a:t>
            </a:r>
            <a:r>
              <a:rPr lang="en-US" sz="3500" dirty="0"/>
              <a:t> </a:t>
            </a:r>
            <a:r>
              <a:rPr lang="en-US" sz="3500" dirty="0" err="1"/>
              <a:t>dài</a:t>
            </a:r>
            <a:r>
              <a:rPr lang="en-US" sz="3500" dirty="0"/>
              <a:t>. </a:t>
            </a:r>
            <a:r>
              <a:rPr lang="en-US" sz="3500" dirty="0" err="1"/>
              <a:t>Đưa</a:t>
            </a:r>
            <a:r>
              <a:rPr lang="en-US" sz="3500" dirty="0"/>
              <a:t> </a:t>
            </a:r>
            <a:r>
              <a:rPr lang="en-US" sz="3500" dirty="0" err="1"/>
              <a:t>mẫu</a:t>
            </a:r>
            <a:r>
              <a:rPr lang="en-US" sz="3500" dirty="0"/>
              <a:t> </a:t>
            </a:r>
            <a:r>
              <a:rPr lang="en-US" sz="3500" dirty="0" err="1"/>
              <a:t>vật</a:t>
            </a:r>
            <a:r>
              <a:rPr lang="en-US" sz="3500" dirty="0"/>
              <a:t> </a:t>
            </a:r>
            <a:r>
              <a:rPr lang="en-US" sz="3500" dirty="0" err="1"/>
              <a:t>đó</a:t>
            </a:r>
            <a:r>
              <a:rPr lang="en-US" sz="3500" dirty="0"/>
              <a:t> </a:t>
            </a:r>
            <a:r>
              <a:rPr lang="en-US" sz="3500" dirty="0" err="1"/>
              <a:t>vào</a:t>
            </a:r>
            <a:r>
              <a:rPr lang="en-US" sz="3500" dirty="0"/>
              <a:t> </a:t>
            </a:r>
            <a:r>
              <a:rPr lang="en-US" sz="3500" dirty="0" err="1"/>
              <a:t>đo</a:t>
            </a:r>
            <a:r>
              <a:rPr lang="en-US" sz="3500" dirty="0"/>
              <a:t> ở </a:t>
            </a:r>
            <a:r>
              <a:rPr lang="en-US" sz="3500" dirty="0" err="1"/>
              <a:t>máy</a:t>
            </a:r>
            <a:r>
              <a:rPr lang="en-US" sz="3500" dirty="0"/>
              <a:t> </a:t>
            </a:r>
            <a:r>
              <a:rPr lang="en-US" sz="3500" dirty="0" err="1"/>
              <a:t>đo</a:t>
            </a:r>
            <a:r>
              <a:rPr lang="en-US" sz="3500" dirty="0"/>
              <a:t> </a:t>
            </a:r>
            <a:r>
              <a:rPr lang="en-US" sz="3500" dirty="0" err="1"/>
              <a:t>cường</a:t>
            </a:r>
            <a:r>
              <a:rPr lang="en-US" sz="3500" dirty="0"/>
              <a:t> </a:t>
            </a:r>
            <a:r>
              <a:rPr lang="en-US" sz="3500" dirty="0" err="1"/>
              <a:t>lực</a:t>
            </a:r>
            <a:r>
              <a:rPr lang="en-US" sz="3500" dirty="0"/>
              <a:t> </a:t>
            </a:r>
            <a:r>
              <a:rPr lang="en-US" sz="3500" dirty="0" err="1"/>
              <a:t>kéo</a:t>
            </a:r>
            <a:r>
              <a:rPr lang="en-US" sz="3500" dirty="0"/>
              <a:t> </a:t>
            </a:r>
            <a:r>
              <a:rPr lang="en-US" sz="3500" dirty="0" err="1"/>
              <a:t>đứt</a:t>
            </a:r>
            <a:r>
              <a:rPr lang="en-US" sz="3500" dirty="0"/>
              <a:t> (</a:t>
            </a:r>
            <a:r>
              <a:rPr lang="en-US" sz="3500" dirty="0" err="1"/>
              <a:t>cường</a:t>
            </a:r>
            <a:r>
              <a:rPr lang="en-US" sz="3500" dirty="0"/>
              <a:t> </a:t>
            </a:r>
            <a:r>
              <a:rPr lang="en-US" sz="3500" dirty="0" err="1"/>
              <a:t>lực</a:t>
            </a:r>
            <a:r>
              <a:rPr lang="en-US" sz="3500" dirty="0"/>
              <a:t> </a:t>
            </a:r>
            <a:r>
              <a:rPr lang="en-US" sz="3500" dirty="0" err="1"/>
              <a:t>dùng</a:t>
            </a:r>
            <a:r>
              <a:rPr lang="en-US" sz="3500" dirty="0"/>
              <a:t> </a:t>
            </a:r>
            <a:r>
              <a:rPr lang="en-US" sz="3500" dirty="0" err="1"/>
              <a:t>để</a:t>
            </a:r>
            <a:r>
              <a:rPr lang="en-US" sz="3500" dirty="0"/>
              <a:t> </a:t>
            </a:r>
            <a:r>
              <a:rPr lang="en-US" sz="3500" dirty="0" err="1"/>
              <a:t>kéo</a:t>
            </a:r>
            <a:r>
              <a:rPr lang="en-US" sz="3500" dirty="0"/>
              <a:t> </a:t>
            </a:r>
            <a:r>
              <a:rPr lang="en-US" sz="3500" dirty="0" err="1"/>
              <a:t>tách</a:t>
            </a:r>
            <a:r>
              <a:rPr lang="en-US" sz="3500" dirty="0"/>
              <a:t> </a:t>
            </a:r>
            <a:r>
              <a:rPr lang="en-US" sz="3500" dirty="0" err="1"/>
              <a:t>hoàn</a:t>
            </a:r>
            <a:r>
              <a:rPr lang="en-US" sz="3500" dirty="0"/>
              <a:t> </a:t>
            </a:r>
            <a:r>
              <a:rPr lang="en-US" sz="3500" dirty="0" err="1"/>
              <a:t>toàn</a:t>
            </a:r>
            <a:r>
              <a:rPr lang="en-US" sz="3500" dirty="0"/>
              <a:t> </a:t>
            </a:r>
            <a:r>
              <a:rPr lang="en-US" sz="3500" dirty="0" err="1"/>
              <a:t>lớp</a:t>
            </a:r>
            <a:r>
              <a:rPr lang="en-US" sz="3500" dirty="0"/>
              <a:t> </a:t>
            </a:r>
            <a:r>
              <a:rPr lang="en-US" sz="3500" dirty="0" err="1"/>
              <a:t>mex</a:t>
            </a:r>
            <a:r>
              <a:rPr lang="en-US" sz="3500" dirty="0"/>
              <a:t> </a:t>
            </a:r>
            <a:r>
              <a:rPr lang="en-US" sz="3500" dirty="0" err="1"/>
              <a:t>và</a:t>
            </a:r>
            <a:r>
              <a:rPr lang="en-US" sz="3500" dirty="0"/>
              <a:t> </a:t>
            </a:r>
            <a:r>
              <a:rPr lang="en-US" sz="3500" dirty="0" err="1"/>
              <a:t>vải</a:t>
            </a:r>
            <a:r>
              <a:rPr lang="en-US" sz="3500" dirty="0" smtClean="0"/>
              <a:t>).</a:t>
            </a:r>
            <a:endParaRPr lang="en-US" sz="3500" dirty="0"/>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3951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4.6 </a:t>
            </a:r>
            <a:r>
              <a:rPr lang="en-US" sz="3200" b="1" dirty="0" smtClean="0"/>
              <a:t>KỸ THUẬT ÉP DÁN</a:t>
            </a:r>
          </a:p>
          <a:p>
            <a:pPr fontAlgn="auto">
              <a:spcBef>
                <a:spcPts val="0"/>
              </a:spcBef>
              <a:spcAft>
                <a:spcPts val="0"/>
              </a:spcAft>
              <a:defRPr/>
            </a:pPr>
            <a:r>
              <a:rPr lang="en-US" sz="3200" b="1" dirty="0" smtClean="0">
                <a:solidFill>
                  <a:srgbClr val="C00000"/>
                </a:solidFill>
                <a:cs typeface="Arial" pitchFamily="34" charset="0"/>
              </a:rPr>
              <a:t>4.6.2 </a:t>
            </a:r>
            <a:r>
              <a:rPr lang="en-US" sz="3200" b="1" dirty="0" err="1" smtClean="0">
                <a:solidFill>
                  <a:srgbClr val="C00000"/>
                </a:solidFill>
                <a:cs typeface="Arial" pitchFamily="34" charset="0"/>
              </a:rPr>
              <a:t>Kiểm</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tra</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chất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lượng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ép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dán</a:t>
            </a:r>
            <a:endParaRPr lang="vi-VN" sz="3200" b="1" dirty="0">
              <a:solidFill>
                <a:srgbClr val="C00000"/>
              </a:solidFill>
              <a:cs typeface="Arial" pitchFamily="34" charset="0"/>
            </a:endParaRPr>
          </a:p>
        </p:txBody>
      </p:sp>
      <p:sp>
        <p:nvSpPr>
          <p:cNvPr id="7" name="Rounded Rectangle 6"/>
          <p:cNvSpPr/>
          <p:nvPr/>
        </p:nvSpPr>
        <p:spPr>
          <a:xfrm>
            <a:off x="0" y="2286000"/>
            <a:ext cx="9143999" cy="459278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3600" b="1" dirty="0"/>
              <a:t>4.6.2.1 </a:t>
            </a:r>
            <a:r>
              <a:rPr lang="en-US" sz="3600" b="1" dirty="0" err="1"/>
              <a:t>Kiểm</a:t>
            </a:r>
            <a:r>
              <a:rPr lang="en-US" sz="3600" b="1" dirty="0"/>
              <a:t> </a:t>
            </a:r>
            <a:r>
              <a:rPr lang="en-US" sz="3600" b="1" dirty="0" err="1"/>
              <a:t>tra</a:t>
            </a:r>
            <a:r>
              <a:rPr lang="en-US" sz="3600" b="1" dirty="0"/>
              <a:t> </a:t>
            </a:r>
            <a:r>
              <a:rPr lang="en-US" sz="3600" b="1" dirty="0" err="1"/>
              <a:t>độ</a:t>
            </a:r>
            <a:r>
              <a:rPr lang="en-US" sz="3600" b="1" dirty="0"/>
              <a:t> </a:t>
            </a:r>
            <a:r>
              <a:rPr lang="en-US" sz="3600" b="1" dirty="0" err="1"/>
              <a:t>bám</a:t>
            </a:r>
            <a:r>
              <a:rPr lang="en-US" sz="3600" b="1" dirty="0"/>
              <a:t> </a:t>
            </a:r>
            <a:r>
              <a:rPr lang="en-US" sz="3600" b="1" dirty="0" err="1"/>
              <a:t>dính</a:t>
            </a:r>
            <a:r>
              <a:rPr lang="en-US" sz="3600" b="1" dirty="0"/>
              <a:t> </a:t>
            </a:r>
            <a:r>
              <a:rPr lang="en-US" sz="3600" b="1" dirty="0" err="1"/>
              <a:t>của</a:t>
            </a:r>
            <a:r>
              <a:rPr lang="en-US" sz="3600" b="1" dirty="0"/>
              <a:t> </a:t>
            </a:r>
            <a:r>
              <a:rPr lang="en-US" sz="3600" b="1" dirty="0" err="1"/>
              <a:t>mex</a:t>
            </a:r>
            <a:r>
              <a:rPr lang="en-US" sz="3600" b="1" dirty="0"/>
              <a:t> </a:t>
            </a:r>
            <a:r>
              <a:rPr lang="en-US" sz="3600" b="1" dirty="0" err="1"/>
              <a:t>vào</a:t>
            </a:r>
            <a:r>
              <a:rPr lang="en-US" sz="3600" b="1" dirty="0"/>
              <a:t> </a:t>
            </a:r>
            <a:r>
              <a:rPr lang="en-US" sz="3600" b="1" dirty="0" err="1"/>
              <a:t>vải</a:t>
            </a:r>
            <a:r>
              <a:rPr lang="en-US" sz="3600" b="1" dirty="0"/>
              <a:t>:</a:t>
            </a:r>
            <a:endParaRPr lang="en-US" sz="3600" dirty="0"/>
          </a:p>
          <a:p>
            <a:pPr algn="just"/>
            <a:r>
              <a:rPr lang="en-US" sz="3600" dirty="0" smtClean="0"/>
              <a:t>-  </a:t>
            </a:r>
            <a:r>
              <a:rPr lang="en-US" sz="3600" dirty="0" err="1"/>
              <a:t>Lúc</a:t>
            </a:r>
            <a:r>
              <a:rPr lang="en-US" sz="3600" dirty="0"/>
              <a:t> chi </a:t>
            </a:r>
            <a:r>
              <a:rPr lang="en-US" sz="3600" dirty="0" err="1"/>
              <a:t>tiết</a:t>
            </a:r>
            <a:r>
              <a:rPr lang="en-US" sz="3600" dirty="0"/>
              <a:t> </a:t>
            </a:r>
            <a:r>
              <a:rPr lang="en-US" sz="3600" dirty="0" err="1"/>
              <a:t>ép</a:t>
            </a:r>
            <a:r>
              <a:rPr lang="en-US" sz="3600" dirty="0"/>
              <a:t> </a:t>
            </a:r>
            <a:r>
              <a:rPr lang="en-US" sz="3600" dirty="0" err="1"/>
              <a:t>còn</a:t>
            </a:r>
            <a:r>
              <a:rPr lang="en-US" sz="3600" dirty="0"/>
              <a:t> </a:t>
            </a:r>
            <a:r>
              <a:rPr lang="en-US" sz="3600" dirty="0" err="1"/>
              <a:t>nóng</a:t>
            </a:r>
            <a:r>
              <a:rPr lang="en-US" sz="3600" dirty="0"/>
              <a:t> </a:t>
            </a:r>
            <a:r>
              <a:rPr lang="en-US" sz="3600" dirty="0" err="1"/>
              <a:t>khoảng</a:t>
            </a:r>
            <a:r>
              <a:rPr lang="en-US" sz="3600" dirty="0"/>
              <a:t> 50</a:t>
            </a:r>
            <a:r>
              <a:rPr lang="en-US" sz="3600" baseline="30000" dirty="0"/>
              <a:t>0</a:t>
            </a:r>
            <a:r>
              <a:rPr lang="en-US" sz="3600" dirty="0"/>
              <a:t>C ta </a:t>
            </a:r>
            <a:r>
              <a:rPr lang="en-US" sz="3600" dirty="0" err="1"/>
              <a:t>tách</a:t>
            </a:r>
            <a:r>
              <a:rPr lang="en-US" sz="3600" dirty="0"/>
              <a:t> </a:t>
            </a:r>
            <a:r>
              <a:rPr lang="en-US" sz="3600" dirty="0" err="1"/>
              <a:t>mex</a:t>
            </a:r>
            <a:r>
              <a:rPr lang="en-US" sz="3600" dirty="0"/>
              <a:t> </a:t>
            </a:r>
            <a:r>
              <a:rPr lang="en-US" sz="3600" dirty="0" err="1"/>
              <a:t>và</a:t>
            </a:r>
            <a:r>
              <a:rPr lang="en-US" sz="3600" dirty="0"/>
              <a:t> </a:t>
            </a:r>
            <a:r>
              <a:rPr lang="en-US" sz="3600" dirty="0" err="1"/>
              <a:t>vải</a:t>
            </a:r>
            <a:r>
              <a:rPr lang="en-US" sz="3600" dirty="0"/>
              <a:t> </a:t>
            </a:r>
            <a:r>
              <a:rPr lang="en-US" sz="3600" dirty="0" err="1"/>
              <a:t>ra</a:t>
            </a:r>
            <a:r>
              <a:rPr lang="en-US" sz="3600" dirty="0"/>
              <a:t> </a:t>
            </a:r>
            <a:r>
              <a:rPr lang="en-US" sz="3600" dirty="0" err="1"/>
              <a:t>nếu</a:t>
            </a:r>
            <a:r>
              <a:rPr lang="en-US" sz="3600" dirty="0"/>
              <a:t> </a:t>
            </a:r>
            <a:r>
              <a:rPr lang="en-US" sz="3600" dirty="0" err="1"/>
              <a:t>thấy</a:t>
            </a:r>
            <a:r>
              <a:rPr lang="en-US" sz="3600" dirty="0"/>
              <a:t> </a:t>
            </a:r>
            <a:r>
              <a:rPr lang="en-US" sz="3600" dirty="0" err="1"/>
              <a:t>lớp</a:t>
            </a:r>
            <a:r>
              <a:rPr lang="en-US" sz="3600" dirty="0"/>
              <a:t> </a:t>
            </a:r>
            <a:r>
              <a:rPr lang="en-US" sz="3600" dirty="0" err="1"/>
              <a:t>keo</a:t>
            </a:r>
            <a:r>
              <a:rPr lang="en-US" sz="3600" dirty="0"/>
              <a:t> </a:t>
            </a:r>
            <a:r>
              <a:rPr lang="en-US" sz="3600" dirty="0" err="1"/>
              <a:t>dính</a:t>
            </a:r>
            <a:r>
              <a:rPr lang="en-US" sz="3600" dirty="0"/>
              <a:t> </a:t>
            </a:r>
            <a:r>
              <a:rPr lang="en-US" sz="3600" dirty="0" err="1"/>
              <a:t>chảy</a:t>
            </a:r>
            <a:r>
              <a:rPr lang="en-US" sz="3600" dirty="0"/>
              <a:t> </a:t>
            </a:r>
            <a:r>
              <a:rPr lang="en-US" sz="3600" dirty="0" err="1"/>
              <a:t>đều</a:t>
            </a:r>
            <a:r>
              <a:rPr lang="en-US" sz="3600" dirty="0"/>
              <a:t> </a:t>
            </a:r>
            <a:r>
              <a:rPr lang="en-US" sz="3600" dirty="0" err="1"/>
              <a:t>ra</a:t>
            </a:r>
            <a:r>
              <a:rPr lang="en-US" sz="3600" dirty="0"/>
              <a:t> </a:t>
            </a:r>
            <a:r>
              <a:rPr lang="en-US" sz="3600" dirty="0" err="1"/>
              <a:t>toàn</a:t>
            </a:r>
            <a:r>
              <a:rPr lang="en-US" sz="3600" dirty="0"/>
              <a:t> </a:t>
            </a:r>
            <a:r>
              <a:rPr lang="en-US" sz="3600" dirty="0" err="1"/>
              <a:t>bộ</a:t>
            </a:r>
            <a:r>
              <a:rPr lang="en-US" sz="3600" dirty="0"/>
              <a:t> </a:t>
            </a:r>
            <a:r>
              <a:rPr lang="en-US" sz="3600" dirty="0" err="1"/>
              <a:t>bề</a:t>
            </a:r>
            <a:r>
              <a:rPr lang="en-US" sz="3600" dirty="0"/>
              <a:t> </a:t>
            </a:r>
            <a:r>
              <a:rPr lang="en-US" sz="3600" dirty="0" err="1"/>
              <a:t>mặt</a:t>
            </a:r>
            <a:r>
              <a:rPr lang="en-US" sz="3600" dirty="0"/>
              <a:t> </a:t>
            </a:r>
            <a:r>
              <a:rPr lang="en-US" sz="3600" dirty="0" err="1"/>
              <a:t>tiếp</a:t>
            </a:r>
            <a:r>
              <a:rPr lang="en-US" sz="3600" dirty="0"/>
              <a:t> </a:t>
            </a:r>
            <a:r>
              <a:rPr lang="en-US" sz="3600" dirty="0" err="1"/>
              <a:t>xúc</a:t>
            </a:r>
            <a:r>
              <a:rPr lang="en-US" sz="3600" dirty="0"/>
              <a:t> </a:t>
            </a:r>
            <a:r>
              <a:rPr lang="en-US" sz="3600" dirty="0" err="1"/>
              <a:t>thì</a:t>
            </a:r>
            <a:r>
              <a:rPr lang="en-US" sz="3600" dirty="0"/>
              <a:t> </a:t>
            </a:r>
            <a:r>
              <a:rPr lang="en-US" sz="3600" dirty="0" err="1"/>
              <a:t>đạt</a:t>
            </a:r>
            <a:r>
              <a:rPr lang="en-US" sz="3600" dirty="0"/>
              <a:t> </a:t>
            </a:r>
            <a:r>
              <a:rPr lang="en-US" sz="3600" dirty="0" err="1"/>
              <a:t>yêu</a:t>
            </a:r>
            <a:r>
              <a:rPr lang="en-US" sz="3600" dirty="0"/>
              <a:t> </a:t>
            </a:r>
            <a:r>
              <a:rPr lang="en-US" sz="3600" dirty="0" err="1"/>
              <a:t>cầu</a:t>
            </a:r>
            <a:r>
              <a:rPr lang="en-US" sz="3600" dirty="0"/>
              <a:t>. </a:t>
            </a:r>
            <a:r>
              <a:rPr lang="en-US" sz="3600" dirty="0" err="1"/>
              <a:t>Lúc</a:t>
            </a:r>
            <a:r>
              <a:rPr lang="en-US" sz="3600" dirty="0"/>
              <a:t> chi </a:t>
            </a:r>
            <a:r>
              <a:rPr lang="en-US" sz="3600" dirty="0" err="1"/>
              <a:t>tiết</a:t>
            </a:r>
            <a:r>
              <a:rPr lang="en-US" sz="3600" dirty="0"/>
              <a:t> </a:t>
            </a:r>
            <a:r>
              <a:rPr lang="en-US" sz="3600" dirty="0" err="1"/>
              <a:t>khô</a:t>
            </a:r>
            <a:r>
              <a:rPr lang="en-US" sz="3600" dirty="0"/>
              <a:t>, </a:t>
            </a:r>
            <a:r>
              <a:rPr lang="en-US" sz="3600" dirty="0" err="1"/>
              <a:t>nếu</a:t>
            </a:r>
            <a:r>
              <a:rPr lang="en-US" sz="3600" dirty="0"/>
              <a:t> </a:t>
            </a:r>
            <a:r>
              <a:rPr lang="en-US" sz="3600" dirty="0" err="1"/>
              <a:t>thấy</a:t>
            </a:r>
            <a:r>
              <a:rPr lang="en-US" sz="3600" dirty="0"/>
              <a:t> </a:t>
            </a:r>
            <a:r>
              <a:rPr lang="en-US" sz="3600" dirty="0" err="1"/>
              <a:t>hạt</a:t>
            </a:r>
            <a:r>
              <a:rPr lang="en-US" sz="3600" dirty="0"/>
              <a:t> </a:t>
            </a:r>
            <a:r>
              <a:rPr lang="en-US" sz="3600" dirty="0" err="1"/>
              <a:t>keo</a:t>
            </a:r>
            <a:r>
              <a:rPr lang="en-US" sz="3600" dirty="0"/>
              <a:t> </a:t>
            </a:r>
            <a:r>
              <a:rPr lang="en-US" sz="3600" dirty="0" err="1"/>
              <a:t>dính</a:t>
            </a:r>
            <a:r>
              <a:rPr lang="en-US" sz="3600" dirty="0"/>
              <a:t> </a:t>
            </a:r>
            <a:r>
              <a:rPr lang="en-US" sz="3600" dirty="0" err="1"/>
              <a:t>đều</a:t>
            </a:r>
            <a:r>
              <a:rPr lang="en-US" sz="3600" dirty="0"/>
              <a:t> ở 2 </a:t>
            </a:r>
            <a:r>
              <a:rPr lang="en-US" sz="3600" dirty="0" err="1"/>
              <a:t>bên</a:t>
            </a:r>
            <a:r>
              <a:rPr lang="en-US" sz="3600" dirty="0"/>
              <a:t> </a:t>
            </a:r>
            <a:r>
              <a:rPr lang="en-US" sz="3600" dirty="0" err="1"/>
              <a:t>mép</a:t>
            </a:r>
            <a:r>
              <a:rPr lang="en-US" sz="3600" dirty="0"/>
              <a:t> </a:t>
            </a:r>
            <a:r>
              <a:rPr lang="en-US" sz="3600" dirty="0" err="1"/>
              <a:t>vải</a:t>
            </a:r>
            <a:r>
              <a:rPr lang="en-US" sz="3600" dirty="0"/>
              <a:t> </a:t>
            </a:r>
            <a:r>
              <a:rPr lang="en-US" sz="3600" dirty="0" err="1"/>
              <a:t>của</a:t>
            </a:r>
            <a:r>
              <a:rPr lang="en-US" sz="3600" dirty="0"/>
              <a:t> 2 chi </a:t>
            </a:r>
            <a:r>
              <a:rPr lang="en-US" sz="3600" dirty="0" err="1"/>
              <a:t>tiết</a:t>
            </a:r>
            <a:r>
              <a:rPr lang="en-US" sz="3600" dirty="0"/>
              <a:t> </a:t>
            </a:r>
            <a:r>
              <a:rPr lang="en-US" sz="3600" dirty="0" err="1"/>
              <a:t>thì</a:t>
            </a:r>
            <a:r>
              <a:rPr lang="en-US" sz="3600" dirty="0"/>
              <a:t> </a:t>
            </a:r>
            <a:r>
              <a:rPr lang="en-US" sz="3600" dirty="0" err="1"/>
              <a:t>chất</a:t>
            </a:r>
            <a:r>
              <a:rPr lang="en-US" sz="3600" dirty="0"/>
              <a:t> </a:t>
            </a:r>
            <a:r>
              <a:rPr lang="en-US" sz="3600" dirty="0" err="1"/>
              <a:t>lượng</a:t>
            </a:r>
            <a:r>
              <a:rPr lang="en-US" sz="3600" dirty="0"/>
              <a:t> </a:t>
            </a:r>
            <a:r>
              <a:rPr lang="en-US" sz="3600" dirty="0" err="1"/>
              <a:t>ép</a:t>
            </a:r>
            <a:r>
              <a:rPr lang="en-US" sz="3600" dirty="0"/>
              <a:t> </a:t>
            </a:r>
            <a:r>
              <a:rPr lang="en-US" sz="3600" dirty="0" err="1"/>
              <a:t>dán</a:t>
            </a:r>
            <a:r>
              <a:rPr lang="en-US" sz="3600" dirty="0"/>
              <a:t> </a:t>
            </a:r>
            <a:r>
              <a:rPr lang="en-US" sz="3600" dirty="0" err="1"/>
              <a:t>đạt</a:t>
            </a:r>
            <a:r>
              <a:rPr lang="en-US" sz="3600" dirty="0"/>
              <a:t> </a:t>
            </a:r>
            <a:r>
              <a:rPr lang="en-US" sz="3600" dirty="0" err="1"/>
              <a:t>yêu</a:t>
            </a:r>
            <a:r>
              <a:rPr lang="en-US" sz="3600" dirty="0"/>
              <a:t> </a:t>
            </a:r>
            <a:r>
              <a:rPr lang="en-US" sz="3600" dirty="0" err="1"/>
              <a:t>cầu</a:t>
            </a:r>
            <a:r>
              <a:rPr lang="en-US" sz="36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835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019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4.6 </a:t>
            </a:r>
            <a:r>
              <a:rPr lang="en-US" sz="3200" b="1" dirty="0" smtClean="0"/>
              <a:t>KỸ THUẬT ÉP DÁN</a:t>
            </a:r>
          </a:p>
          <a:p>
            <a:pPr fontAlgn="auto">
              <a:spcBef>
                <a:spcPts val="0"/>
              </a:spcBef>
              <a:spcAft>
                <a:spcPts val="0"/>
              </a:spcAft>
              <a:defRPr/>
            </a:pPr>
            <a:r>
              <a:rPr lang="en-US" sz="3200" b="1" dirty="0" smtClean="0">
                <a:solidFill>
                  <a:srgbClr val="C00000"/>
                </a:solidFill>
                <a:cs typeface="Arial" pitchFamily="34" charset="0"/>
              </a:rPr>
              <a:t>4.6.2 </a:t>
            </a:r>
            <a:r>
              <a:rPr lang="en-US" sz="3200" b="1" dirty="0" err="1" smtClean="0">
                <a:solidFill>
                  <a:srgbClr val="C00000"/>
                </a:solidFill>
                <a:cs typeface="Arial" pitchFamily="34" charset="0"/>
              </a:rPr>
              <a:t>Kiểm</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tra</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chất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lượng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ép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dán</a:t>
            </a:r>
            <a:endParaRPr lang="vi-VN" sz="3200" b="1" dirty="0">
              <a:solidFill>
                <a:srgbClr val="C00000"/>
              </a:solidFill>
              <a:cs typeface="Arial" pitchFamily="34" charset="0"/>
            </a:endParaRPr>
          </a:p>
        </p:txBody>
      </p:sp>
      <p:sp>
        <p:nvSpPr>
          <p:cNvPr id="7" name="Rounded Rectangle 6"/>
          <p:cNvSpPr/>
          <p:nvPr/>
        </p:nvSpPr>
        <p:spPr>
          <a:xfrm>
            <a:off x="0" y="2286000"/>
            <a:ext cx="9143999" cy="4572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4000" b="1" dirty="0"/>
              <a:t>4.6.2.2 </a:t>
            </a:r>
            <a:r>
              <a:rPr lang="en-US" sz="4000" b="1" dirty="0" err="1"/>
              <a:t>Thử</a:t>
            </a:r>
            <a:r>
              <a:rPr lang="en-US" sz="4000" b="1" dirty="0"/>
              <a:t> </a:t>
            </a:r>
            <a:r>
              <a:rPr lang="en-US" sz="4000" b="1" dirty="0" err="1"/>
              <a:t>độ</a:t>
            </a:r>
            <a:r>
              <a:rPr lang="en-US" sz="4000" b="1" dirty="0"/>
              <a:t> </a:t>
            </a:r>
            <a:r>
              <a:rPr lang="en-US" sz="4000" b="1" dirty="0" err="1"/>
              <a:t>bền</a:t>
            </a:r>
            <a:r>
              <a:rPr lang="en-US" sz="4000" b="1" dirty="0"/>
              <a:t> </a:t>
            </a:r>
            <a:r>
              <a:rPr lang="en-US" sz="4000" b="1" dirty="0" err="1"/>
              <a:t>của</a:t>
            </a:r>
            <a:r>
              <a:rPr lang="en-US" sz="4000" b="1" dirty="0"/>
              <a:t> </a:t>
            </a:r>
            <a:r>
              <a:rPr lang="en-US" sz="4000" b="1" dirty="0" err="1"/>
              <a:t>mex</a:t>
            </a:r>
            <a:r>
              <a:rPr lang="en-US" sz="4000" b="1" dirty="0"/>
              <a:t> </a:t>
            </a:r>
            <a:r>
              <a:rPr lang="en-US" sz="4000" b="1" dirty="0" err="1"/>
              <a:t>trong</a:t>
            </a:r>
            <a:r>
              <a:rPr lang="en-US" sz="4000" b="1" dirty="0"/>
              <a:t> </a:t>
            </a:r>
            <a:r>
              <a:rPr lang="en-US" sz="4000" b="1" dirty="0" err="1"/>
              <a:t>sử</a:t>
            </a:r>
            <a:r>
              <a:rPr lang="en-US" sz="4000" b="1" dirty="0"/>
              <a:t> </a:t>
            </a:r>
            <a:r>
              <a:rPr lang="en-US" sz="4000" b="1" dirty="0" err="1"/>
              <a:t>dụng</a:t>
            </a:r>
            <a:r>
              <a:rPr lang="en-US" sz="4000" b="1" dirty="0"/>
              <a:t>:</a:t>
            </a:r>
            <a:endParaRPr lang="en-US" sz="4000" dirty="0"/>
          </a:p>
          <a:p>
            <a:r>
              <a:rPr lang="en-US" sz="4000" dirty="0" smtClean="0"/>
              <a:t>- </a:t>
            </a:r>
            <a:r>
              <a:rPr lang="en-US" sz="4000" dirty="0" err="1"/>
              <a:t>Mẫu</a:t>
            </a:r>
            <a:r>
              <a:rPr lang="en-US" sz="4000" dirty="0"/>
              <a:t> </a:t>
            </a:r>
            <a:r>
              <a:rPr lang="en-US" sz="4000" dirty="0" err="1"/>
              <a:t>vật</a:t>
            </a:r>
            <a:r>
              <a:rPr lang="en-US" sz="4000" dirty="0"/>
              <a:t> </a:t>
            </a:r>
            <a:r>
              <a:rPr lang="en-US" sz="4000" dirty="0" err="1"/>
              <a:t>sau</a:t>
            </a:r>
            <a:r>
              <a:rPr lang="en-US" sz="4000" dirty="0"/>
              <a:t> </a:t>
            </a:r>
            <a:r>
              <a:rPr lang="en-US" sz="4000" dirty="0" err="1"/>
              <a:t>khi</a:t>
            </a:r>
            <a:r>
              <a:rPr lang="en-US" sz="4000" dirty="0"/>
              <a:t> </a:t>
            </a:r>
            <a:r>
              <a:rPr lang="en-US" sz="4000" dirty="0" err="1"/>
              <a:t>ép</a:t>
            </a:r>
            <a:r>
              <a:rPr lang="en-US" sz="4000" dirty="0"/>
              <a:t> </a:t>
            </a:r>
            <a:r>
              <a:rPr lang="en-US" sz="4000" dirty="0" err="1"/>
              <a:t>dán</a:t>
            </a:r>
            <a:r>
              <a:rPr lang="en-US" sz="4000" dirty="0"/>
              <a:t> </a:t>
            </a:r>
            <a:r>
              <a:rPr lang="en-US" sz="4000" dirty="0" err="1"/>
              <a:t>chờ</a:t>
            </a:r>
            <a:r>
              <a:rPr lang="en-US" sz="4000" dirty="0"/>
              <a:t> </a:t>
            </a:r>
            <a:r>
              <a:rPr lang="en-US" sz="4000" dirty="0" err="1"/>
              <a:t>cho</a:t>
            </a:r>
            <a:r>
              <a:rPr lang="en-US" sz="4000" dirty="0"/>
              <a:t> </a:t>
            </a:r>
            <a:r>
              <a:rPr lang="en-US" sz="4000" dirty="0" err="1"/>
              <a:t>nguội</a:t>
            </a:r>
            <a:r>
              <a:rPr lang="en-US" sz="4000" dirty="0"/>
              <a:t> </a:t>
            </a:r>
            <a:r>
              <a:rPr lang="en-US" sz="4000" dirty="0" err="1"/>
              <a:t>và</a:t>
            </a:r>
            <a:r>
              <a:rPr lang="en-US" sz="4000" dirty="0"/>
              <a:t> </a:t>
            </a:r>
            <a:r>
              <a:rPr lang="en-US" sz="4000" dirty="0" err="1"/>
              <a:t>khô</a:t>
            </a:r>
            <a:r>
              <a:rPr lang="en-US" sz="4000" dirty="0"/>
              <a:t> </a:t>
            </a:r>
            <a:r>
              <a:rPr lang="en-US" sz="4000" dirty="0" err="1"/>
              <a:t>đem</a:t>
            </a:r>
            <a:r>
              <a:rPr lang="en-US" sz="4000" dirty="0"/>
              <a:t> </a:t>
            </a:r>
            <a:r>
              <a:rPr lang="en-US" sz="4000" dirty="0" err="1"/>
              <a:t>đi</a:t>
            </a:r>
            <a:r>
              <a:rPr lang="en-US" sz="4000" dirty="0"/>
              <a:t> </a:t>
            </a:r>
            <a:r>
              <a:rPr lang="en-US" sz="4000" dirty="0" err="1"/>
              <a:t>giặt</a:t>
            </a:r>
            <a:r>
              <a:rPr lang="en-US" sz="4000" dirty="0"/>
              <a:t> </a:t>
            </a:r>
            <a:r>
              <a:rPr lang="en-US" sz="4000" dirty="0" err="1"/>
              <a:t>và</a:t>
            </a:r>
            <a:r>
              <a:rPr lang="en-US" sz="4000" dirty="0"/>
              <a:t> </a:t>
            </a:r>
            <a:r>
              <a:rPr lang="en-US" sz="4000" dirty="0" err="1"/>
              <a:t>ủi</a:t>
            </a:r>
            <a:r>
              <a:rPr lang="en-US" sz="4000" dirty="0"/>
              <a:t> </a:t>
            </a:r>
            <a:r>
              <a:rPr lang="en-US" sz="4000" dirty="0" err="1"/>
              <a:t>khoảng</a:t>
            </a:r>
            <a:r>
              <a:rPr lang="en-US" sz="4000" dirty="0"/>
              <a:t> 10 </a:t>
            </a:r>
            <a:r>
              <a:rPr lang="en-US" sz="4000" dirty="0" err="1"/>
              <a:t>lần</a:t>
            </a:r>
            <a:r>
              <a:rPr lang="en-US" sz="4000" dirty="0"/>
              <a:t>. </a:t>
            </a:r>
            <a:r>
              <a:rPr lang="en-US" sz="4000" dirty="0" err="1"/>
              <a:t>Nếu</a:t>
            </a:r>
            <a:r>
              <a:rPr lang="en-US" sz="4000" dirty="0"/>
              <a:t> </a:t>
            </a:r>
            <a:r>
              <a:rPr lang="en-US" sz="4000" dirty="0" err="1"/>
              <a:t>thấy</a:t>
            </a:r>
            <a:r>
              <a:rPr lang="en-US" sz="4000" dirty="0"/>
              <a:t> </a:t>
            </a:r>
            <a:r>
              <a:rPr lang="en-US" sz="4000" dirty="0" err="1"/>
              <a:t>mex</a:t>
            </a:r>
            <a:r>
              <a:rPr lang="en-US" sz="4000" dirty="0"/>
              <a:t> </a:t>
            </a:r>
            <a:r>
              <a:rPr lang="en-US" sz="4000" dirty="0" err="1"/>
              <a:t>bị</a:t>
            </a:r>
            <a:r>
              <a:rPr lang="en-US" sz="4000" dirty="0"/>
              <a:t> bong </a:t>
            </a:r>
            <a:r>
              <a:rPr lang="en-US" sz="4000" dirty="0" err="1"/>
              <a:t>dộp</a:t>
            </a:r>
            <a:r>
              <a:rPr lang="en-US" sz="4000" dirty="0"/>
              <a:t> </a:t>
            </a:r>
            <a:r>
              <a:rPr lang="en-US" sz="4000" dirty="0" err="1"/>
              <a:t>khỏi</a:t>
            </a:r>
            <a:r>
              <a:rPr lang="en-US" sz="4000" dirty="0"/>
              <a:t> </a:t>
            </a:r>
            <a:r>
              <a:rPr lang="en-US" sz="4000" dirty="0" err="1"/>
              <a:t>vải</a:t>
            </a:r>
            <a:r>
              <a:rPr lang="en-US" sz="4000" dirty="0"/>
              <a:t> </a:t>
            </a:r>
            <a:r>
              <a:rPr lang="en-US" sz="4000" dirty="0" err="1"/>
              <a:t>thì</a:t>
            </a:r>
            <a:r>
              <a:rPr lang="en-US" sz="4000" dirty="0"/>
              <a:t> </a:t>
            </a:r>
            <a:r>
              <a:rPr lang="en-US" sz="4000" dirty="0" err="1"/>
              <a:t>chất</a:t>
            </a:r>
            <a:r>
              <a:rPr lang="en-US" sz="4000" dirty="0"/>
              <a:t> </a:t>
            </a:r>
            <a:r>
              <a:rPr lang="en-US" sz="4000" dirty="0" err="1"/>
              <a:t>lượng</a:t>
            </a:r>
            <a:r>
              <a:rPr lang="en-US" sz="4000" dirty="0"/>
              <a:t> </a:t>
            </a:r>
            <a:r>
              <a:rPr lang="en-US" sz="4000" dirty="0" err="1"/>
              <a:t>ép</a:t>
            </a:r>
            <a:r>
              <a:rPr lang="en-US" sz="4000" dirty="0"/>
              <a:t> </a:t>
            </a:r>
            <a:r>
              <a:rPr lang="en-US" sz="4000" dirty="0" err="1"/>
              <a:t>dán</a:t>
            </a:r>
            <a:r>
              <a:rPr lang="en-US" sz="4000" dirty="0"/>
              <a:t> </a:t>
            </a:r>
            <a:r>
              <a:rPr lang="en-US" sz="4000" dirty="0" err="1"/>
              <a:t>không</a:t>
            </a:r>
            <a:r>
              <a:rPr lang="en-US" sz="4000" dirty="0"/>
              <a:t> </a:t>
            </a:r>
            <a:r>
              <a:rPr lang="en-US" sz="4000" dirty="0" err="1"/>
              <a:t>đạt</a:t>
            </a:r>
            <a:r>
              <a:rPr lang="en-US" sz="4000" dirty="0"/>
              <a:t> </a:t>
            </a:r>
            <a:r>
              <a:rPr lang="en-US" sz="4000" dirty="0" err="1"/>
              <a:t>yêu</a:t>
            </a:r>
            <a:r>
              <a:rPr lang="en-US" sz="4000" dirty="0"/>
              <a:t> </a:t>
            </a:r>
            <a:r>
              <a:rPr lang="en-US" sz="4000" dirty="0" err="1"/>
              <a:t>cầu</a:t>
            </a:r>
            <a:r>
              <a:rPr lang="en-US" sz="4000" dirty="0"/>
              <a:t>.</a:t>
            </a:r>
          </a:p>
          <a:p>
            <a:endParaRPr lang="en-US" sz="4000" dirty="0"/>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3162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16290" cy="14001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smtClean="0">
                <a:cs typeface="Arial" pitchFamily="34" charset="0"/>
              </a:rPr>
              <a:t>4.6 </a:t>
            </a:r>
            <a:r>
              <a:rPr lang="en-US" sz="3200" b="1" dirty="0" smtClean="0"/>
              <a:t>KỸ THUẬT ÉP DÁN</a:t>
            </a:r>
          </a:p>
          <a:p>
            <a:pPr fontAlgn="auto">
              <a:spcBef>
                <a:spcPts val="0"/>
              </a:spcBef>
              <a:spcAft>
                <a:spcPts val="0"/>
              </a:spcAft>
              <a:defRPr/>
            </a:pPr>
            <a:r>
              <a:rPr lang="en-US" sz="3200" b="1" dirty="0" smtClean="0">
                <a:solidFill>
                  <a:srgbClr val="C00000"/>
                </a:solidFill>
                <a:cs typeface="Arial" pitchFamily="34" charset="0"/>
              </a:rPr>
              <a:t>4.6.3 </a:t>
            </a:r>
            <a:r>
              <a:rPr lang="en-US" sz="3200" b="1" dirty="0" err="1" smtClean="0">
                <a:solidFill>
                  <a:srgbClr val="C00000"/>
                </a:solidFill>
                <a:cs typeface="Arial" pitchFamily="34" charset="0"/>
              </a:rPr>
              <a:t>Nguyên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nhân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dẫn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đến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chất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lượng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ép</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dán</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không</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đạt</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yêu</a:t>
            </a:r>
            <a:r>
              <a:rPr lang="en-US" sz="3200" b="1" dirty="0" smtClean="0">
                <a:solidFill>
                  <a:srgbClr val="C00000"/>
                </a:solidFill>
                <a:cs typeface="Arial" pitchFamily="34" charset="0"/>
              </a:rPr>
              <a:t> </a:t>
            </a:r>
            <a:r>
              <a:rPr lang="en-US" sz="3200" b="1" dirty="0" err="1" smtClean="0">
                <a:solidFill>
                  <a:srgbClr val="C00000"/>
                </a:solidFill>
                <a:cs typeface="Arial" pitchFamily="34" charset="0"/>
              </a:rPr>
              <a:t>cầu</a:t>
            </a:r>
            <a:endParaRPr lang="vi-VN" sz="3200" b="1" dirty="0">
              <a:solidFill>
                <a:srgbClr val="C00000"/>
              </a:solidFill>
              <a:cs typeface="Arial" pitchFamily="34" charset="0"/>
            </a:endParaRPr>
          </a:p>
        </p:txBody>
      </p:sp>
      <p:sp>
        <p:nvSpPr>
          <p:cNvPr id="7" name="Rounded Rectangle 6"/>
          <p:cNvSpPr/>
          <p:nvPr/>
        </p:nvSpPr>
        <p:spPr>
          <a:xfrm>
            <a:off x="0" y="2743201"/>
            <a:ext cx="9143999" cy="411479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4000" dirty="0" smtClean="0"/>
              <a:t>- </a:t>
            </a:r>
            <a:r>
              <a:rPr lang="en-US" sz="4000" dirty="0" err="1"/>
              <a:t>Có</a:t>
            </a:r>
            <a:r>
              <a:rPr lang="en-US" sz="4000" dirty="0"/>
              <a:t> 2 </a:t>
            </a:r>
            <a:r>
              <a:rPr lang="en-US" sz="4000" dirty="0" err="1"/>
              <a:t>nguyên</a:t>
            </a:r>
            <a:r>
              <a:rPr lang="en-US" sz="4000" dirty="0"/>
              <a:t> </a:t>
            </a:r>
            <a:r>
              <a:rPr lang="en-US" sz="4000" dirty="0" err="1"/>
              <a:t>nhân</a:t>
            </a:r>
            <a:r>
              <a:rPr lang="en-US" sz="4000" dirty="0"/>
              <a:t> </a:t>
            </a:r>
            <a:r>
              <a:rPr lang="en-US" sz="4000" dirty="0" err="1"/>
              <a:t>chính</a:t>
            </a:r>
            <a:r>
              <a:rPr lang="en-US" sz="4000" dirty="0"/>
              <a:t>:</a:t>
            </a:r>
          </a:p>
          <a:p>
            <a:pPr algn="just"/>
            <a:r>
              <a:rPr lang="en-US" sz="4000" dirty="0" smtClean="0"/>
              <a:t>+ </a:t>
            </a:r>
            <a:r>
              <a:rPr lang="en-US" sz="4000" dirty="0"/>
              <a:t>Do </a:t>
            </a:r>
            <a:r>
              <a:rPr lang="en-US" sz="4000" dirty="0" err="1"/>
              <a:t>loại</a:t>
            </a:r>
            <a:r>
              <a:rPr lang="en-US" sz="4000" dirty="0"/>
              <a:t> </a:t>
            </a:r>
            <a:r>
              <a:rPr lang="en-US" sz="4000" dirty="0" err="1"/>
              <a:t>dựng</a:t>
            </a:r>
            <a:r>
              <a:rPr lang="en-US" sz="4000" dirty="0"/>
              <a:t> (</a:t>
            </a:r>
            <a:r>
              <a:rPr lang="en-US" sz="4000" dirty="0" err="1"/>
              <a:t>mex</a:t>
            </a:r>
            <a:r>
              <a:rPr lang="en-US" sz="4000" dirty="0"/>
              <a:t>) </a:t>
            </a:r>
            <a:r>
              <a:rPr lang="en-US" sz="4000" dirty="0" err="1"/>
              <a:t>không</a:t>
            </a:r>
            <a:r>
              <a:rPr lang="en-US" sz="4000" dirty="0"/>
              <a:t> </a:t>
            </a:r>
            <a:r>
              <a:rPr lang="en-US" sz="4000" dirty="0" err="1"/>
              <a:t>tốt</a:t>
            </a:r>
            <a:r>
              <a:rPr lang="en-US" sz="4000" dirty="0"/>
              <a:t>, </a:t>
            </a:r>
            <a:r>
              <a:rPr lang="en-US" sz="4000" dirty="0" err="1"/>
              <a:t>không</a:t>
            </a:r>
            <a:r>
              <a:rPr lang="en-US" sz="4000" dirty="0"/>
              <a:t> </a:t>
            </a:r>
            <a:r>
              <a:rPr lang="en-US" sz="4000" dirty="0" err="1"/>
              <a:t>phù</a:t>
            </a:r>
            <a:r>
              <a:rPr lang="en-US" sz="4000" dirty="0"/>
              <a:t> </a:t>
            </a:r>
            <a:r>
              <a:rPr lang="en-US" sz="4000" dirty="0" err="1"/>
              <a:t>hợp</a:t>
            </a:r>
            <a:r>
              <a:rPr lang="en-US" sz="4000" dirty="0"/>
              <a:t> </a:t>
            </a:r>
            <a:r>
              <a:rPr lang="en-US" sz="4000" dirty="0" err="1"/>
              <a:t>hoặc</a:t>
            </a:r>
            <a:r>
              <a:rPr lang="en-US" sz="4000" dirty="0"/>
              <a:t> </a:t>
            </a:r>
            <a:r>
              <a:rPr lang="en-US" sz="4000" dirty="0" err="1"/>
              <a:t>đã</a:t>
            </a:r>
            <a:r>
              <a:rPr lang="en-US" sz="4000" dirty="0"/>
              <a:t> </a:t>
            </a:r>
            <a:r>
              <a:rPr lang="en-US" sz="4000" dirty="0" err="1"/>
              <a:t>quá</a:t>
            </a:r>
            <a:r>
              <a:rPr lang="en-US" sz="4000" dirty="0"/>
              <a:t> </a:t>
            </a:r>
            <a:r>
              <a:rPr lang="en-US" sz="4000" dirty="0" err="1"/>
              <a:t>thời</a:t>
            </a:r>
            <a:r>
              <a:rPr lang="en-US" sz="4000" dirty="0"/>
              <a:t> </a:t>
            </a:r>
            <a:r>
              <a:rPr lang="en-US" sz="4000" dirty="0" err="1"/>
              <a:t>hạn</a:t>
            </a:r>
            <a:r>
              <a:rPr lang="en-US" sz="4000" dirty="0"/>
              <a:t> </a:t>
            </a:r>
            <a:r>
              <a:rPr lang="en-US" sz="4000" dirty="0" err="1"/>
              <a:t>sử</a:t>
            </a:r>
            <a:r>
              <a:rPr lang="en-US" sz="4000" dirty="0"/>
              <a:t> </a:t>
            </a:r>
            <a:r>
              <a:rPr lang="en-US" sz="4000" dirty="0" err="1"/>
              <a:t>dụng</a:t>
            </a:r>
            <a:r>
              <a:rPr lang="en-US" sz="4000" dirty="0"/>
              <a:t>.</a:t>
            </a:r>
          </a:p>
          <a:p>
            <a:pPr algn="just"/>
            <a:r>
              <a:rPr lang="en-US" sz="4000" dirty="0" smtClean="0"/>
              <a:t>+ </a:t>
            </a:r>
            <a:r>
              <a:rPr lang="en-US" sz="4000" dirty="0"/>
              <a:t>Do </a:t>
            </a:r>
            <a:r>
              <a:rPr lang="en-US" sz="4000" dirty="0" err="1"/>
              <a:t>sử</a:t>
            </a:r>
            <a:r>
              <a:rPr lang="en-US" sz="4000" dirty="0"/>
              <a:t> </a:t>
            </a:r>
            <a:r>
              <a:rPr lang="en-US" sz="4000" dirty="0" err="1"/>
              <a:t>dụng</a:t>
            </a:r>
            <a:r>
              <a:rPr lang="en-US" sz="4000" dirty="0"/>
              <a:t> </a:t>
            </a:r>
            <a:r>
              <a:rPr lang="en-US" sz="4000" dirty="0" err="1"/>
              <a:t>nhiệt</a:t>
            </a:r>
            <a:r>
              <a:rPr lang="en-US" sz="4000" dirty="0"/>
              <a:t> </a:t>
            </a:r>
            <a:r>
              <a:rPr lang="en-US" sz="4000" dirty="0" err="1"/>
              <a:t>độ</a:t>
            </a:r>
            <a:r>
              <a:rPr lang="en-US" sz="4000" dirty="0"/>
              <a:t>, </a:t>
            </a:r>
            <a:r>
              <a:rPr lang="en-US" sz="4000" dirty="0" err="1"/>
              <a:t>thời</a:t>
            </a:r>
            <a:r>
              <a:rPr lang="en-US" sz="4000" dirty="0"/>
              <a:t> </a:t>
            </a:r>
            <a:r>
              <a:rPr lang="en-US" sz="4000" dirty="0" err="1"/>
              <a:t>gian</a:t>
            </a:r>
            <a:r>
              <a:rPr lang="en-US" sz="4000" dirty="0"/>
              <a:t> </a:t>
            </a:r>
            <a:r>
              <a:rPr lang="en-US" sz="4000" dirty="0" err="1"/>
              <a:t>và</a:t>
            </a:r>
            <a:r>
              <a:rPr lang="en-US" sz="4000" dirty="0"/>
              <a:t> </a:t>
            </a:r>
            <a:r>
              <a:rPr lang="en-US" sz="4000" dirty="0" err="1"/>
              <a:t>lực</a:t>
            </a:r>
            <a:r>
              <a:rPr lang="en-US" sz="4000" dirty="0"/>
              <a:t> </a:t>
            </a:r>
            <a:r>
              <a:rPr lang="en-US" sz="4000" dirty="0" err="1"/>
              <a:t>nén</a:t>
            </a:r>
            <a:r>
              <a:rPr lang="en-US" sz="4000" dirty="0"/>
              <a:t> </a:t>
            </a:r>
            <a:r>
              <a:rPr lang="en-US" sz="4000" dirty="0" err="1"/>
              <a:t>trong</a:t>
            </a:r>
            <a:r>
              <a:rPr lang="en-US" sz="4000" dirty="0"/>
              <a:t> </a:t>
            </a:r>
            <a:r>
              <a:rPr lang="en-US" sz="4000" dirty="0" err="1"/>
              <a:t>quá</a:t>
            </a:r>
            <a:r>
              <a:rPr lang="en-US" sz="4000" dirty="0"/>
              <a:t> </a:t>
            </a:r>
            <a:r>
              <a:rPr lang="en-US" sz="4000" dirty="0" err="1"/>
              <a:t>trình</a:t>
            </a:r>
            <a:r>
              <a:rPr lang="en-US" sz="4000" dirty="0"/>
              <a:t> </a:t>
            </a:r>
            <a:r>
              <a:rPr lang="en-US" sz="4000" dirty="0" err="1"/>
              <a:t>ép</a:t>
            </a:r>
            <a:r>
              <a:rPr lang="en-US" sz="4000" dirty="0"/>
              <a:t> </a:t>
            </a:r>
            <a:r>
              <a:rPr lang="en-US" sz="4000" dirty="0" err="1"/>
              <a:t>dán</a:t>
            </a:r>
            <a:r>
              <a:rPr lang="en-US" sz="4000" dirty="0"/>
              <a:t> </a:t>
            </a:r>
            <a:r>
              <a:rPr lang="en-US" sz="4000" dirty="0" err="1"/>
              <a:t>không</a:t>
            </a:r>
            <a:r>
              <a:rPr lang="en-US" sz="4000" dirty="0"/>
              <a:t> </a:t>
            </a:r>
            <a:r>
              <a:rPr lang="en-US" sz="4000" dirty="0" err="1"/>
              <a:t>phù</a:t>
            </a:r>
            <a:r>
              <a:rPr lang="en-US" sz="4000" dirty="0"/>
              <a:t> </a:t>
            </a:r>
            <a:r>
              <a:rPr lang="en-US" sz="4000" dirty="0" err="1"/>
              <a:t>hợp</a:t>
            </a:r>
            <a:r>
              <a:rPr lang="en-US" sz="4000" dirty="0"/>
              <a:t> </a:t>
            </a:r>
            <a:r>
              <a:rPr lang="en-US" sz="4000" dirty="0" err="1"/>
              <a:t>với</a:t>
            </a:r>
            <a:r>
              <a:rPr lang="en-US" sz="4000" dirty="0"/>
              <a:t> </a:t>
            </a:r>
            <a:r>
              <a:rPr lang="en-US" sz="4000" dirty="0" err="1"/>
              <a:t>loại</a:t>
            </a:r>
            <a:r>
              <a:rPr lang="en-US" sz="4000" dirty="0"/>
              <a:t> </a:t>
            </a:r>
            <a:r>
              <a:rPr lang="en-US" sz="4000" dirty="0" err="1"/>
              <a:t>mex</a:t>
            </a:r>
            <a:r>
              <a:rPr lang="en-US" sz="4000" dirty="0"/>
              <a:t> </a:t>
            </a:r>
            <a:r>
              <a:rPr lang="en-US" sz="4000" dirty="0" err="1"/>
              <a:t>và</a:t>
            </a:r>
            <a:r>
              <a:rPr lang="en-US" sz="4000" dirty="0"/>
              <a:t> </a:t>
            </a:r>
            <a:r>
              <a:rPr lang="en-US" sz="4000" dirty="0" err="1"/>
              <a:t>nguyên</a:t>
            </a:r>
            <a:r>
              <a:rPr lang="en-US" sz="4000" dirty="0"/>
              <a:t> </a:t>
            </a:r>
            <a:r>
              <a:rPr lang="en-US" sz="4000" dirty="0" err="1"/>
              <a:t>liệu</a:t>
            </a:r>
            <a:r>
              <a:rPr lang="en-US" sz="4000" dirty="0"/>
              <a:t> </a:t>
            </a:r>
            <a:r>
              <a:rPr lang="en-US" sz="4000" dirty="0" err="1"/>
              <a:t>đã</a:t>
            </a:r>
            <a:r>
              <a:rPr lang="en-US" sz="4000" dirty="0"/>
              <a:t> </a:t>
            </a:r>
            <a:r>
              <a:rPr lang="en-US" sz="4000" dirty="0" err="1"/>
              <a:t>chọn</a:t>
            </a:r>
            <a:r>
              <a:rPr lang="en-US" sz="4000" dirty="0"/>
              <a:t>.</a:t>
            </a: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1050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362200" y="384175"/>
            <a:ext cx="4800600" cy="68262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sz="4800" b="1" dirty="0" smtClean="0">
                <a:latin typeface="Arial" pitchFamily="34" charset="0"/>
                <a:cs typeface="Arial" pitchFamily="34" charset="0"/>
              </a:rPr>
              <a:t>CỦNG CỐ BÀI</a:t>
            </a:r>
            <a:endParaRPr lang="en-US" sz="48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76200" y="1524000"/>
            <a:ext cx="9296399" cy="5334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a:r>
              <a:rPr lang="en-US" sz="4400" b="1" dirty="0" smtClean="0">
                <a:latin typeface="Times New Roman" pitchFamily="18" charset="0"/>
                <a:cs typeface="Times New Roman" pitchFamily="18" charset="0"/>
              </a:rPr>
              <a:t>CÂU HỎI:</a:t>
            </a:r>
          </a:p>
          <a:p>
            <a:pPr algn="just"/>
            <a:r>
              <a:rPr lang="en-US" sz="4400" dirty="0"/>
              <a:t>1/ </a:t>
            </a:r>
            <a:r>
              <a:rPr lang="en-US" sz="4400" dirty="0" err="1"/>
              <a:t>Trình</a:t>
            </a:r>
            <a:r>
              <a:rPr lang="en-US" sz="4400" dirty="0"/>
              <a:t> </a:t>
            </a:r>
            <a:r>
              <a:rPr lang="en-US" sz="4400" dirty="0" err="1"/>
              <a:t>bày</a:t>
            </a:r>
            <a:r>
              <a:rPr lang="en-US" sz="4400" dirty="0"/>
              <a:t> </a:t>
            </a:r>
            <a:r>
              <a:rPr lang="en-US" sz="4400" dirty="0" err="1"/>
              <a:t>các</a:t>
            </a:r>
            <a:r>
              <a:rPr lang="en-US" sz="4400" dirty="0"/>
              <a:t> </a:t>
            </a:r>
            <a:r>
              <a:rPr lang="en-US" sz="4400" dirty="0" err="1"/>
              <a:t>phương</a:t>
            </a:r>
            <a:r>
              <a:rPr lang="en-US" sz="4400" dirty="0"/>
              <a:t> </a:t>
            </a:r>
            <a:r>
              <a:rPr lang="en-US" sz="4400" dirty="0" err="1"/>
              <a:t>pháp</a:t>
            </a:r>
            <a:r>
              <a:rPr lang="en-US" sz="4400" dirty="0"/>
              <a:t> </a:t>
            </a:r>
            <a:r>
              <a:rPr lang="en-US" sz="4400" dirty="0" err="1"/>
              <a:t>trải</a:t>
            </a:r>
            <a:r>
              <a:rPr lang="en-US" sz="4400" dirty="0"/>
              <a:t> </a:t>
            </a:r>
            <a:r>
              <a:rPr lang="en-US" sz="4400" dirty="0" err="1"/>
              <a:t>vải</a:t>
            </a:r>
            <a:r>
              <a:rPr lang="en-US" sz="4400" dirty="0"/>
              <a:t>?</a:t>
            </a:r>
          </a:p>
          <a:p>
            <a:pPr algn="just"/>
            <a:r>
              <a:rPr lang="en-US" sz="4400" dirty="0"/>
              <a:t>2/ </a:t>
            </a:r>
            <a:r>
              <a:rPr lang="en-US" sz="4400" dirty="0" err="1"/>
              <a:t>Nêu</a:t>
            </a:r>
            <a:r>
              <a:rPr lang="en-US" sz="4400" dirty="0"/>
              <a:t> </a:t>
            </a:r>
            <a:r>
              <a:rPr lang="en-US" sz="4400" dirty="0" err="1"/>
              <a:t>mục</a:t>
            </a:r>
            <a:r>
              <a:rPr lang="en-US" sz="4400" dirty="0"/>
              <a:t> </a:t>
            </a:r>
            <a:r>
              <a:rPr lang="en-US" sz="4400" dirty="0" err="1"/>
              <a:t>đích</a:t>
            </a:r>
            <a:r>
              <a:rPr lang="en-US" sz="4400" dirty="0"/>
              <a:t> – </a:t>
            </a:r>
            <a:r>
              <a:rPr lang="en-US" sz="4400" dirty="0" err="1"/>
              <a:t>yêu</a:t>
            </a:r>
            <a:r>
              <a:rPr lang="en-US" sz="4400" dirty="0"/>
              <a:t> </a:t>
            </a:r>
            <a:r>
              <a:rPr lang="en-US" sz="4400" dirty="0" err="1"/>
              <a:t>cầu</a:t>
            </a:r>
            <a:r>
              <a:rPr lang="en-US" sz="4400" dirty="0"/>
              <a:t> </a:t>
            </a:r>
            <a:r>
              <a:rPr lang="en-US" sz="4400" dirty="0" err="1"/>
              <a:t>của</a:t>
            </a:r>
            <a:r>
              <a:rPr lang="en-US" sz="4400" dirty="0"/>
              <a:t> </a:t>
            </a:r>
            <a:r>
              <a:rPr lang="en-US" sz="4400" dirty="0" err="1"/>
              <a:t>công</a:t>
            </a:r>
            <a:r>
              <a:rPr lang="en-US" sz="4400" dirty="0"/>
              <a:t> </a:t>
            </a:r>
            <a:r>
              <a:rPr lang="en-US" sz="4400" dirty="0" err="1"/>
              <a:t>việc</a:t>
            </a:r>
            <a:r>
              <a:rPr lang="en-US" sz="4400" dirty="0"/>
              <a:t> </a:t>
            </a:r>
            <a:r>
              <a:rPr lang="en-US" sz="4400" dirty="0" err="1"/>
              <a:t>đánh</a:t>
            </a:r>
            <a:r>
              <a:rPr lang="en-US" sz="4400" dirty="0"/>
              <a:t> </a:t>
            </a:r>
            <a:r>
              <a:rPr lang="en-US" sz="4400" dirty="0" err="1"/>
              <a:t>số</a:t>
            </a:r>
            <a:r>
              <a:rPr lang="en-US" sz="4400" dirty="0"/>
              <a:t>, </a:t>
            </a:r>
            <a:r>
              <a:rPr lang="en-US" sz="4400" dirty="0" err="1"/>
              <a:t>bóc</a:t>
            </a:r>
            <a:r>
              <a:rPr lang="en-US" sz="4400" dirty="0"/>
              <a:t> </a:t>
            </a:r>
            <a:r>
              <a:rPr lang="en-US" sz="4400" dirty="0" err="1"/>
              <a:t>tập</a:t>
            </a:r>
            <a:r>
              <a:rPr lang="en-US" sz="4400" dirty="0"/>
              <a:t>, </a:t>
            </a:r>
            <a:r>
              <a:rPr lang="en-US" sz="4400" dirty="0" err="1"/>
              <a:t>phối</a:t>
            </a:r>
            <a:r>
              <a:rPr lang="en-US" sz="4400" dirty="0"/>
              <a:t> </a:t>
            </a:r>
            <a:r>
              <a:rPr lang="en-US" sz="4400" dirty="0" err="1"/>
              <a:t>kiện</a:t>
            </a:r>
            <a:r>
              <a:rPr lang="en-US" sz="4400" dirty="0"/>
              <a:t>?</a:t>
            </a:r>
          </a:p>
          <a:p>
            <a:pPr algn="just"/>
            <a:r>
              <a:rPr lang="en-US" sz="4400" dirty="0"/>
              <a:t>3/ </a:t>
            </a:r>
            <a:r>
              <a:rPr lang="en-US" sz="4400" dirty="0" err="1"/>
              <a:t>Trình</a:t>
            </a:r>
            <a:r>
              <a:rPr lang="en-US" sz="4400" dirty="0"/>
              <a:t> </a:t>
            </a:r>
            <a:r>
              <a:rPr lang="en-US" sz="4400" dirty="0" err="1"/>
              <a:t>bày</a:t>
            </a:r>
            <a:r>
              <a:rPr lang="en-US" sz="4400" dirty="0"/>
              <a:t> </a:t>
            </a:r>
            <a:r>
              <a:rPr lang="en-US" sz="4400" dirty="0" err="1"/>
              <a:t>trình</a:t>
            </a:r>
            <a:r>
              <a:rPr lang="en-US" sz="4400" dirty="0"/>
              <a:t> </a:t>
            </a:r>
            <a:r>
              <a:rPr lang="en-US" sz="4400" dirty="0" err="1"/>
              <a:t>tự</a:t>
            </a:r>
            <a:r>
              <a:rPr lang="en-US" sz="4400" dirty="0"/>
              <a:t> </a:t>
            </a:r>
            <a:r>
              <a:rPr lang="en-US" sz="4400" dirty="0" err="1"/>
              <a:t>các</a:t>
            </a:r>
            <a:r>
              <a:rPr lang="en-US" sz="4400" dirty="0"/>
              <a:t> </a:t>
            </a:r>
            <a:r>
              <a:rPr lang="en-US" sz="4400" dirty="0" err="1"/>
              <a:t>công</a:t>
            </a:r>
            <a:r>
              <a:rPr lang="en-US" sz="4400" dirty="0"/>
              <a:t> </a:t>
            </a:r>
            <a:r>
              <a:rPr lang="en-US" sz="4400" dirty="0" err="1"/>
              <a:t>việc</a:t>
            </a:r>
            <a:r>
              <a:rPr lang="en-US" sz="4400" dirty="0"/>
              <a:t> </a:t>
            </a:r>
            <a:r>
              <a:rPr lang="en-US" sz="4400" dirty="0" err="1"/>
              <a:t>thực</a:t>
            </a:r>
            <a:r>
              <a:rPr lang="en-US" sz="4400" dirty="0"/>
              <a:t> </a:t>
            </a:r>
            <a:r>
              <a:rPr lang="en-US" sz="4400" dirty="0" err="1"/>
              <a:t>hiện</a:t>
            </a:r>
            <a:r>
              <a:rPr lang="en-US" sz="4400" dirty="0"/>
              <a:t> ở </a:t>
            </a:r>
            <a:r>
              <a:rPr lang="en-US" sz="4400" dirty="0" err="1"/>
              <a:t>công</a:t>
            </a:r>
            <a:r>
              <a:rPr lang="en-US" sz="4400" dirty="0"/>
              <a:t> </a:t>
            </a:r>
            <a:r>
              <a:rPr lang="en-US" sz="4400" dirty="0" err="1"/>
              <a:t>đoạn</a:t>
            </a:r>
            <a:r>
              <a:rPr lang="en-US" sz="4400" dirty="0"/>
              <a:t> </a:t>
            </a:r>
            <a:r>
              <a:rPr lang="en-US" sz="4400" dirty="0" err="1"/>
              <a:t>cắt</a:t>
            </a:r>
            <a:r>
              <a:rPr lang="en-US" sz="4400" dirty="0"/>
              <a:t>?</a:t>
            </a:r>
            <a:endParaRPr lang="en-US" sz="4400" dirty="0">
              <a:latin typeface="Times New Roman" pitchFamily="18" charset="0"/>
              <a:cs typeface="Times New Roman" pitchFamily="18" charset="0"/>
            </a:endParaRPr>
          </a:p>
        </p:txBody>
      </p:sp>
    </p:spTree>
    <p:extLst>
      <p:ext uri="{BB962C8B-B14F-4D97-AF65-F5344CB8AC3E}">
        <p14:creationId xmlns:p14="http://schemas.microsoft.com/office/powerpoint/2010/main" val="348621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1463675"/>
            <a:ext cx="9144000" cy="326072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smtClean="0">
                <a:latin typeface="Arial" pitchFamily="34" charset="0"/>
                <a:cs typeface="Arial" pitchFamily="34" charset="0"/>
              </a:rPr>
              <a:t>HƯỚNG DẪN TỰ HỌC</a:t>
            </a:r>
          </a:p>
          <a:p>
            <a:pPr marL="0" lvl="1" algn="ctr">
              <a:defRPr/>
            </a:pPr>
            <a:r>
              <a:rPr lang="en-US" sz="4800" dirty="0" err="1" smtClean="0">
                <a:latin typeface="Times New Roman" pitchFamily="18" charset="0"/>
                <a:cs typeface="Times New Roman" pitchFamily="18" charset="0"/>
              </a:rPr>
              <a:t>Đọc</a:t>
            </a:r>
            <a:r>
              <a:rPr lang="en-US" sz="4800" dirty="0" smtClean="0">
                <a:latin typeface="Times New Roman" pitchFamily="18" charset="0"/>
                <a:cs typeface="Times New Roman" pitchFamily="18" charset="0"/>
              </a:rPr>
              <a:t> </a:t>
            </a:r>
            <a:r>
              <a:rPr lang="en-US" sz="4800" dirty="0" err="1">
                <a:latin typeface="Times New Roman" pitchFamily="18" charset="0"/>
                <a:cs typeface="Times New Roman" pitchFamily="18" charset="0"/>
              </a:rPr>
              <a:t>trước</a:t>
            </a:r>
            <a:r>
              <a:rPr lang="en-US" sz="4800" dirty="0">
                <a:latin typeface="Times New Roman" pitchFamily="18" charset="0"/>
                <a:cs typeface="Times New Roman" pitchFamily="18" charset="0"/>
              </a:rPr>
              <a:t> </a:t>
            </a:r>
            <a:r>
              <a:rPr lang="vi-VN" sz="4800" dirty="0">
                <a:latin typeface="Times New Roman" pitchFamily="18" charset="0"/>
                <a:cs typeface="Times New Roman" pitchFamily="18" charset="0"/>
              </a:rPr>
              <a:t>bài giảng môn học từ trang </a:t>
            </a:r>
            <a:r>
              <a:rPr lang="en-US" sz="4800" dirty="0" smtClean="0">
                <a:latin typeface="Times New Roman" pitchFamily="18" charset="0"/>
                <a:cs typeface="Times New Roman" pitchFamily="18" charset="0"/>
              </a:rPr>
              <a:t>71</a:t>
            </a:r>
            <a:r>
              <a:rPr lang="vi-VN" sz="4800" dirty="0" smtClean="0">
                <a:latin typeface="Times New Roman" pitchFamily="18" charset="0"/>
                <a:cs typeface="Times New Roman" pitchFamily="18" charset="0"/>
              </a:rPr>
              <a:t> </a:t>
            </a:r>
            <a:r>
              <a:rPr lang="vi-VN" sz="4800" dirty="0">
                <a:latin typeface="Times New Roman" pitchFamily="18" charset="0"/>
                <a:cs typeface="Times New Roman" pitchFamily="18" charset="0"/>
              </a:rPr>
              <a:t>đến trang </a:t>
            </a:r>
            <a:r>
              <a:rPr lang="en-US" sz="4800" dirty="0" smtClean="0">
                <a:latin typeface="Times New Roman" pitchFamily="18" charset="0"/>
                <a:cs typeface="Times New Roman" pitchFamily="18" charset="0"/>
              </a:rPr>
              <a:t>75</a:t>
            </a:r>
            <a:endParaRPr lang="en-US" sz="4800" dirty="0">
              <a:latin typeface="Times New Roman" pitchFamily="18" charset="0"/>
              <a:cs typeface="Times New Roman" pitchFamily="18" charset="0"/>
            </a:endParaRPr>
          </a:p>
          <a:p>
            <a:pPr algn="ctr" fontAlgn="auto">
              <a:spcBef>
                <a:spcPts val="0"/>
              </a:spcBef>
              <a:spcAft>
                <a:spcPts val="0"/>
              </a:spcAft>
              <a:defRPr/>
            </a:pPr>
            <a:endParaRPr lang="en-US" sz="5400" b="1" dirty="0"/>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58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smtClean="0">
                <a:solidFill>
                  <a:schemeClr val="tx1"/>
                </a:solidFill>
                <a:latin typeface="Times New Roman" pitchFamily="18" charset="0"/>
                <a:cs typeface="Times New Roman" pitchFamily="18" charset="0"/>
              </a:rPr>
              <a:t>CẢM ƠN </a:t>
            </a:r>
          </a:p>
          <a:p>
            <a:pPr marL="33338"/>
            <a:r>
              <a:rPr lang="vi-VN" sz="4000" b="1" dirty="0" smtClean="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58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1633</TotalTime>
  <Words>2414</Words>
  <Application>Microsoft Office PowerPoint</Application>
  <PresentationFormat>On-screen Show (4:3)</PresentationFormat>
  <Paragraphs>241</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admin</cp:lastModifiedBy>
  <cp:revision>90</cp:revision>
  <dcterms:created xsi:type="dcterms:W3CDTF">2020-04-24T05:38:17Z</dcterms:created>
  <dcterms:modified xsi:type="dcterms:W3CDTF">2021-02-20T07:50:04Z</dcterms:modified>
</cp:coreProperties>
</file>